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handoutMasterIdLst>
    <p:handoutMasterId r:id="rId40"/>
  </p:handout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1"/>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0B075"/>
    <a:srgbClr val="E9A54E"/>
    <a:srgbClr val="07C7DB"/>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varScale="1">
        <p:scale>
          <a:sx n="92" d="100"/>
          <a:sy n="92" d="100"/>
        </p:scale>
        <p:origin x="48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70" d="100"/>
          <a:sy n="70" d="100"/>
        </p:scale>
        <p:origin x="276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41DE03-719C-45DE-8524-5F359E39EEF6}" type="datetimeFigureOut">
              <a:rPr lang="zh-CN" altLang="en-US" smtClean="0"/>
              <a:t>2019/12/14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E178F6-394F-4E24-BBCF-0A1B1D0ABCF3}" type="slidenum">
              <a:rPr lang="zh-CN" altLang="en-US" smtClean="0"/>
              <a:t>‹#›</a:t>
            </a:fld>
            <a:endParaRPr lang="zh-CN" altLang="en-US"/>
          </a:p>
        </p:txBody>
      </p:sp>
    </p:spTree>
    <p:extLst>
      <p:ext uri="{BB962C8B-B14F-4D97-AF65-F5344CB8AC3E}">
        <p14:creationId xmlns:p14="http://schemas.microsoft.com/office/powerpoint/2010/main" val="865469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4DD00C-8090-462A-9749-0B19C24BEE5D}" type="datetimeFigureOut">
              <a:rPr lang="zh-CN" altLang="en-US" smtClean="0"/>
              <a:t>2019/12/14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434B82-A79E-47BB-A106-E4578EBCECED}" type="slidenum">
              <a:rPr lang="zh-CN" altLang="en-US" smtClean="0"/>
              <a:t>‹#›</a:t>
            </a:fld>
            <a:endParaRPr lang="zh-CN" altLang="en-US"/>
          </a:p>
        </p:txBody>
      </p:sp>
    </p:spTree>
    <p:extLst>
      <p:ext uri="{BB962C8B-B14F-4D97-AF65-F5344CB8AC3E}">
        <p14:creationId xmlns:p14="http://schemas.microsoft.com/office/powerpoint/2010/main" val="1180779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a:t>
            </a:fld>
            <a:endParaRPr lang="zh-CN" altLang="en-US"/>
          </a:p>
        </p:txBody>
      </p:sp>
    </p:spTree>
    <p:extLst>
      <p:ext uri="{BB962C8B-B14F-4D97-AF65-F5344CB8AC3E}">
        <p14:creationId xmlns:p14="http://schemas.microsoft.com/office/powerpoint/2010/main" val="351737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a:t>
            </a:fld>
            <a:endParaRPr lang="zh-CN" altLang="en-US"/>
          </a:p>
        </p:txBody>
      </p:sp>
    </p:spTree>
    <p:extLst>
      <p:ext uri="{BB962C8B-B14F-4D97-AF65-F5344CB8AC3E}">
        <p14:creationId xmlns:p14="http://schemas.microsoft.com/office/powerpoint/2010/main" val="3509964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a:t>
            </a:fld>
            <a:endParaRPr lang="zh-CN" altLang="en-US"/>
          </a:p>
        </p:txBody>
      </p:sp>
    </p:spTree>
    <p:extLst>
      <p:ext uri="{BB962C8B-B14F-4D97-AF65-F5344CB8AC3E}">
        <p14:creationId xmlns:p14="http://schemas.microsoft.com/office/powerpoint/2010/main" val="3489663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4</a:t>
            </a:fld>
            <a:endParaRPr lang="zh-CN" altLang="en-US"/>
          </a:p>
        </p:txBody>
      </p:sp>
    </p:spTree>
    <p:extLst>
      <p:ext uri="{BB962C8B-B14F-4D97-AF65-F5344CB8AC3E}">
        <p14:creationId xmlns:p14="http://schemas.microsoft.com/office/powerpoint/2010/main" val="2122547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5</a:t>
            </a:fld>
            <a:endParaRPr lang="zh-CN" altLang="en-US"/>
          </a:p>
        </p:txBody>
      </p:sp>
    </p:spTree>
    <p:extLst>
      <p:ext uri="{BB962C8B-B14F-4D97-AF65-F5344CB8AC3E}">
        <p14:creationId xmlns:p14="http://schemas.microsoft.com/office/powerpoint/2010/main" val="178233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6</a:t>
            </a:fld>
            <a:endParaRPr lang="zh-CN" altLang="en-US"/>
          </a:p>
        </p:txBody>
      </p:sp>
    </p:spTree>
    <p:extLst>
      <p:ext uri="{BB962C8B-B14F-4D97-AF65-F5344CB8AC3E}">
        <p14:creationId xmlns:p14="http://schemas.microsoft.com/office/powerpoint/2010/main" val="767327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7</a:t>
            </a:fld>
            <a:endParaRPr lang="zh-CN" altLang="en-US"/>
          </a:p>
        </p:txBody>
      </p:sp>
    </p:spTree>
    <p:extLst>
      <p:ext uri="{BB962C8B-B14F-4D97-AF65-F5344CB8AC3E}">
        <p14:creationId xmlns:p14="http://schemas.microsoft.com/office/powerpoint/2010/main" val="400680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8</a:t>
            </a:fld>
            <a:endParaRPr lang="zh-CN" altLang="en-US"/>
          </a:p>
        </p:txBody>
      </p:sp>
    </p:spTree>
    <p:extLst>
      <p:ext uri="{BB962C8B-B14F-4D97-AF65-F5344CB8AC3E}">
        <p14:creationId xmlns:p14="http://schemas.microsoft.com/office/powerpoint/2010/main" val="202109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9</a:t>
            </a:fld>
            <a:endParaRPr lang="zh-CN" altLang="en-US"/>
          </a:p>
        </p:txBody>
      </p:sp>
    </p:spTree>
    <p:extLst>
      <p:ext uri="{BB962C8B-B14F-4D97-AF65-F5344CB8AC3E}">
        <p14:creationId xmlns:p14="http://schemas.microsoft.com/office/powerpoint/2010/main" val="2923525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10</a:t>
            </a:fld>
            <a:endParaRPr lang="zh-CN" altLang="en-US"/>
          </a:p>
        </p:txBody>
      </p:sp>
    </p:spTree>
    <p:extLst>
      <p:ext uri="{BB962C8B-B14F-4D97-AF65-F5344CB8AC3E}">
        <p14:creationId xmlns:p14="http://schemas.microsoft.com/office/powerpoint/2010/main" val="2329891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11</a:t>
            </a:fld>
            <a:endParaRPr lang="zh-CN" altLang="en-US"/>
          </a:p>
        </p:txBody>
      </p:sp>
    </p:spTree>
    <p:extLst>
      <p:ext uri="{BB962C8B-B14F-4D97-AF65-F5344CB8AC3E}">
        <p14:creationId xmlns:p14="http://schemas.microsoft.com/office/powerpoint/2010/main" val="1377908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12</a:t>
            </a:fld>
            <a:endParaRPr lang="zh-CN" altLang="en-US"/>
          </a:p>
        </p:txBody>
      </p:sp>
    </p:spTree>
    <p:extLst>
      <p:ext uri="{BB962C8B-B14F-4D97-AF65-F5344CB8AC3E}">
        <p14:creationId xmlns:p14="http://schemas.microsoft.com/office/powerpoint/2010/main" val="3808537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13</a:t>
            </a:fld>
            <a:endParaRPr lang="zh-CN" altLang="en-US"/>
          </a:p>
        </p:txBody>
      </p:sp>
    </p:spTree>
    <p:extLst>
      <p:ext uri="{BB962C8B-B14F-4D97-AF65-F5344CB8AC3E}">
        <p14:creationId xmlns:p14="http://schemas.microsoft.com/office/powerpoint/2010/main" val="3587312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14</a:t>
            </a:fld>
            <a:endParaRPr lang="zh-CN" altLang="en-US"/>
          </a:p>
        </p:txBody>
      </p:sp>
    </p:spTree>
    <p:extLst>
      <p:ext uri="{BB962C8B-B14F-4D97-AF65-F5344CB8AC3E}">
        <p14:creationId xmlns:p14="http://schemas.microsoft.com/office/powerpoint/2010/main" val="217948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15</a:t>
            </a:fld>
            <a:endParaRPr lang="zh-CN" altLang="en-US"/>
          </a:p>
        </p:txBody>
      </p:sp>
    </p:spTree>
    <p:extLst>
      <p:ext uri="{BB962C8B-B14F-4D97-AF65-F5344CB8AC3E}">
        <p14:creationId xmlns:p14="http://schemas.microsoft.com/office/powerpoint/2010/main" val="3151173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16</a:t>
            </a:fld>
            <a:endParaRPr lang="zh-CN" altLang="en-US"/>
          </a:p>
        </p:txBody>
      </p:sp>
    </p:spTree>
    <p:extLst>
      <p:ext uri="{BB962C8B-B14F-4D97-AF65-F5344CB8AC3E}">
        <p14:creationId xmlns:p14="http://schemas.microsoft.com/office/powerpoint/2010/main" val="2461152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17</a:t>
            </a:fld>
            <a:endParaRPr lang="zh-CN" altLang="en-US"/>
          </a:p>
        </p:txBody>
      </p:sp>
    </p:spTree>
    <p:extLst>
      <p:ext uri="{BB962C8B-B14F-4D97-AF65-F5344CB8AC3E}">
        <p14:creationId xmlns:p14="http://schemas.microsoft.com/office/powerpoint/2010/main" val="539795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18</a:t>
            </a:fld>
            <a:endParaRPr lang="zh-CN" altLang="en-US"/>
          </a:p>
        </p:txBody>
      </p:sp>
    </p:spTree>
    <p:extLst>
      <p:ext uri="{BB962C8B-B14F-4D97-AF65-F5344CB8AC3E}">
        <p14:creationId xmlns:p14="http://schemas.microsoft.com/office/powerpoint/2010/main" val="3934434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19</a:t>
            </a:fld>
            <a:endParaRPr lang="zh-CN" altLang="en-US"/>
          </a:p>
        </p:txBody>
      </p:sp>
    </p:spTree>
    <p:extLst>
      <p:ext uri="{BB962C8B-B14F-4D97-AF65-F5344CB8AC3E}">
        <p14:creationId xmlns:p14="http://schemas.microsoft.com/office/powerpoint/2010/main" val="3071774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20</a:t>
            </a:fld>
            <a:endParaRPr lang="zh-CN" altLang="en-US"/>
          </a:p>
        </p:txBody>
      </p:sp>
    </p:spTree>
    <p:extLst>
      <p:ext uri="{BB962C8B-B14F-4D97-AF65-F5344CB8AC3E}">
        <p14:creationId xmlns:p14="http://schemas.microsoft.com/office/powerpoint/2010/main" val="1946548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21</a:t>
            </a:fld>
            <a:endParaRPr lang="zh-CN" altLang="en-US"/>
          </a:p>
        </p:txBody>
      </p:sp>
    </p:spTree>
    <p:extLst>
      <p:ext uri="{BB962C8B-B14F-4D97-AF65-F5344CB8AC3E}">
        <p14:creationId xmlns:p14="http://schemas.microsoft.com/office/powerpoint/2010/main" val="1496332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22</a:t>
            </a:fld>
            <a:endParaRPr lang="zh-CN" altLang="en-US"/>
          </a:p>
        </p:txBody>
      </p:sp>
    </p:spTree>
    <p:extLst>
      <p:ext uri="{BB962C8B-B14F-4D97-AF65-F5344CB8AC3E}">
        <p14:creationId xmlns:p14="http://schemas.microsoft.com/office/powerpoint/2010/main" val="107740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23</a:t>
            </a:fld>
            <a:endParaRPr lang="zh-CN" altLang="en-US"/>
          </a:p>
        </p:txBody>
      </p:sp>
    </p:spTree>
    <p:extLst>
      <p:ext uri="{BB962C8B-B14F-4D97-AF65-F5344CB8AC3E}">
        <p14:creationId xmlns:p14="http://schemas.microsoft.com/office/powerpoint/2010/main" val="3179390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24</a:t>
            </a:fld>
            <a:endParaRPr lang="zh-CN" altLang="en-US"/>
          </a:p>
        </p:txBody>
      </p:sp>
    </p:spTree>
    <p:extLst>
      <p:ext uri="{BB962C8B-B14F-4D97-AF65-F5344CB8AC3E}">
        <p14:creationId xmlns:p14="http://schemas.microsoft.com/office/powerpoint/2010/main" val="765409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25</a:t>
            </a:fld>
            <a:endParaRPr lang="zh-CN" altLang="en-US"/>
          </a:p>
        </p:txBody>
      </p:sp>
    </p:spTree>
    <p:extLst>
      <p:ext uri="{BB962C8B-B14F-4D97-AF65-F5344CB8AC3E}">
        <p14:creationId xmlns:p14="http://schemas.microsoft.com/office/powerpoint/2010/main" val="3347899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26</a:t>
            </a:fld>
            <a:endParaRPr lang="zh-CN" altLang="en-US"/>
          </a:p>
        </p:txBody>
      </p:sp>
    </p:spTree>
    <p:extLst>
      <p:ext uri="{BB962C8B-B14F-4D97-AF65-F5344CB8AC3E}">
        <p14:creationId xmlns:p14="http://schemas.microsoft.com/office/powerpoint/2010/main" val="1073122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27</a:t>
            </a:fld>
            <a:endParaRPr lang="zh-CN" altLang="en-US"/>
          </a:p>
        </p:txBody>
      </p:sp>
    </p:spTree>
    <p:extLst>
      <p:ext uri="{BB962C8B-B14F-4D97-AF65-F5344CB8AC3E}">
        <p14:creationId xmlns:p14="http://schemas.microsoft.com/office/powerpoint/2010/main" val="1754417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28</a:t>
            </a:fld>
            <a:endParaRPr lang="zh-CN" altLang="en-US"/>
          </a:p>
        </p:txBody>
      </p:sp>
    </p:spTree>
    <p:extLst>
      <p:ext uri="{BB962C8B-B14F-4D97-AF65-F5344CB8AC3E}">
        <p14:creationId xmlns:p14="http://schemas.microsoft.com/office/powerpoint/2010/main" val="1007596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29</a:t>
            </a:fld>
            <a:endParaRPr lang="zh-CN" altLang="en-US"/>
          </a:p>
        </p:txBody>
      </p:sp>
    </p:spTree>
    <p:extLst>
      <p:ext uri="{BB962C8B-B14F-4D97-AF65-F5344CB8AC3E}">
        <p14:creationId xmlns:p14="http://schemas.microsoft.com/office/powerpoint/2010/main" val="97783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30</a:t>
            </a:fld>
            <a:endParaRPr lang="zh-CN" altLang="en-US"/>
          </a:p>
        </p:txBody>
      </p:sp>
    </p:spTree>
    <p:extLst>
      <p:ext uri="{BB962C8B-B14F-4D97-AF65-F5344CB8AC3E}">
        <p14:creationId xmlns:p14="http://schemas.microsoft.com/office/powerpoint/2010/main" val="2760598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31</a:t>
            </a:fld>
            <a:endParaRPr lang="zh-CN" altLang="en-US"/>
          </a:p>
        </p:txBody>
      </p:sp>
    </p:spTree>
    <p:extLst>
      <p:ext uri="{BB962C8B-B14F-4D97-AF65-F5344CB8AC3E}">
        <p14:creationId xmlns:p14="http://schemas.microsoft.com/office/powerpoint/2010/main" val="279000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32</a:t>
            </a:fld>
            <a:endParaRPr lang="zh-CN" altLang="en-US"/>
          </a:p>
        </p:txBody>
      </p:sp>
    </p:spTree>
    <p:extLst>
      <p:ext uri="{BB962C8B-B14F-4D97-AF65-F5344CB8AC3E}">
        <p14:creationId xmlns:p14="http://schemas.microsoft.com/office/powerpoint/2010/main" val="23094262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33</a:t>
            </a:fld>
            <a:endParaRPr lang="zh-CN" altLang="en-US"/>
          </a:p>
        </p:txBody>
      </p:sp>
    </p:spTree>
    <p:extLst>
      <p:ext uri="{BB962C8B-B14F-4D97-AF65-F5344CB8AC3E}">
        <p14:creationId xmlns:p14="http://schemas.microsoft.com/office/powerpoint/2010/main" val="7513893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34</a:t>
            </a:fld>
            <a:endParaRPr lang="zh-CN" altLang="en-US"/>
          </a:p>
        </p:txBody>
      </p:sp>
    </p:spTree>
    <p:extLst>
      <p:ext uri="{BB962C8B-B14F-4D97-AF65-F5344CB8AC3E}">
        <p14:creationId xmlns:p14="http://schemas.microsoft.com/office/powerpoint/2010/main" val="1189351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35</a:t>
            </a:fld>
            <a:endParaRPr lang="zh-CN" altLang="en-US"/>
          </a:p>
        </p:txBody>
      </p:sp>
    </p:spTree>
    <p:extLst>
      <p:ext uri="{BB962C8B-B14F-4D97-AF65-F5344CB8AC3E}">
        <p14:creationId xmlns:p14="http://schemas.microsoft.com/office/powerpoint/2010/main" val="3897752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36</a:t>
            </a:fld>
            <a:endParaRPr lang="zh-CN" altLang="en-US"/>
          </a:p>
        </p:txBody>
      </p:sp>
    </p:spTree>
    <p:extLst>
      <p:ext uri="{BB962C8B-B14F-4D97-AF65-F5344CB8AC3E}">
        <p14:creationId xmlns:p14="http://schemas.microsoft.com/office/powerpoint/2010/main" val="3477381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57150"/>
            <a:ext cx="121920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10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BE712FE-0457-45D3-ADF8-4561C818F9B6}" type="datetimeFigureOut">
              <a:rPr lang="zh-CN" altLang="en-US"/>
              <a:pPr>
                <a:defRPr/>
              </a:pPr>
              <a:t>2019/12/14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EAEF5CA-DB74-43E1-96C6-055C7CCE06EE}" type="slidenum">
              <a:rPr lang="zh-CN" altLang="en-US"/>
              <a:pPr/>
              <a:t>‹#›</a:t>
            </a:fld>
            <a:endParaRPr lang="zh-CN" altLang="en-US"/>
          </a:p>
        </p:txBody>
      </p:sp>
    </p:spTree>
    <p:extLst>
      <p:ext uri="{BB962C8B-B14F-4D97-AF65-F5344CB8AC3E}">
        <p14:creationId xmlns:p14="http://schemas.microsoft.com/office/powerpoint/2010/main" val="666749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F0A4D97-3B87-40C1-B6AD-FA9517E75F8D}" type="datetimeFigureOut">
              <a:rPr lang="zh-CN" altLang="en-US"/>
              <a:pPr>
                <a:defRPr/>
              </a:pPr>
              <a:t>2019/12/14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318E1B1-5590-42A8-AF31-C6F243E5B0C1}" type="slidenum">
              <a:rPr lang="zh-CN" altLang="en-US"/>
              <a:pPr/>
              <a:t>‹#›</a:t>
            </a:fld>
            <a:endParaRPr lang="zh-CN" altLang="en-US"/>
          </a:p>
        </p:txBody>
      </p:sp>
    </p:spTree>
    <p:extLst>
      <p:ext uri="{BB962C8B-B14F-4D97-AF65-F5344CB8AC3E}">
        <p14:creationId xmlns:p14="http://schemas.microsoft.com/office/powerpoint/2010/main" val="3030021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42408EE-0F0C-4AB4-8706-FE973FA8EC30}" type="datetimeFigureOut">
              <a:rPr lang="zh-CN" altLang="en-US"/>
              <a:pPr>
                <a:defRPr/>
              </a:pPr>
              <a:t>2019/12/14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74F4FB5-3C17-40D7-88E0-166228697B65}" type="slidenum">
              <a:rPr lang="zh-CN" altLang="en-US"/>
              <a:pPr/>
              <a:t>‹#›</a:t>
            </a:fld>
            <a:endParaRPr lang="zh-CN" altLang="en-US"/>
          </a:p>
        </p:txBody>
      </p:sp>
    </p:spTree>
    <p:extLst>
      <p:ext uri="{BB962C8B-B14F-4D97-AF65-F5344CB8AC3E}">
        <p14:creationId xmlns:p14="http://schemas.microsoft.com/office/powerpoint/2010/main" val="244046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DE96DA3-A361-4F29-B853-E989C8DA2E2F}" type="datetimeFigureOut">
              <a:rPr lang="zh-CN" altLang="en-US"/>
              <a:pPr>
                <a:defRPr/>
              </a:pPr>
              <a:t>2019/12/14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1587A21-FE67-46AD-BAD3-4D01FE411282}" type="slidenum">
              <a:rPr lang="zh-CN" altLang="en-US"/>
              <a:pPr/>
              <a:t>‹#›</a:t>
            </a:fld>
            <a:endParaRPr lang="zh-CN" altLang="en-US"/>
          </a:p>
        </p:txBody>
      </p:sp>
    </p:spTree>
    <p:extLst>
      <p:ext uri="{BB962C8B-B14F-4D97-AF65-F5344CB8AC3E}">
        <p14:creationId xmlns:p14="http://schemas.microsoft.com/office/powerpoint/2010/main" val="2146618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56334B6-1313-49DD-9A79-EE17E1C2B403}" type="datetimeFigureOut">
              <a:rPr lang="zh-CN" altLang="en-US"/>
              <a:pPr>
                <a:defRPr/>
              </a:pPr>
              <a:t>2019/12/14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ECD3EA8-C977-4E4D-AD0D-D685CE5CE723}" type="slidenum">
              <a:rPr lang="zh-CN" altLang="en-US"/>
              <a:pPr/>
              <a:t>‹#›</a:t>
            </a:fld>
            <a:endParaRPr lang="zh-CN" altLang="en-US"/>
          </a:p>
        </p:txBody>
      </p:sp>
    </p:spTree>
    <p:extLst>
      <p:ext uri="{BB962C8B-B14F-4D97-AF65-F5344CB8AC3E}">
        <p14:creationId xmlns:p14="http://schemas.microsoft.com/office/powerpoint/2010/main" val="362211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FD0463E-CC7A-4DDF-9F51-E76780189197}" type="datetimeFigureOut">
              <a:rPr lang="zh-CN" altLang="en-US"/>
              <a:pPr>
                <a:defRPr/>
              </a:pPr>
              <a:t>2019/12/14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DF82CC8-A110-4168-AA78-2ADCE827172A}" type="slidenum">
              <a:rPr lang="zh-CN" altLang="en-US"/>
              <a:pPr/>
              <a:t>‹#›</a:t>
            </a:fld>
            <a:endParaRPr lang="zh-CN" altLang="en-US"/>
          </a:p>
        </p:txBody>
      </p:sp>
    </p:spTree>
    <p:extLst>
      <p:ext uri="{BB962C8B-B14F-4D97-AF65-F5344CB8AC3E}">
        <p14:creationId xmlns:p14="http://schemas.microsoft.com/office/powerpoint/2010/main" val="2040590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39C7D91-6911-4D9C-ADE7-6A0D12DB9340}" type="datetimeFigureOut">
              <a:rPr lang="zh-CN" altLang="en-US"/>
              <a:pPr>
                <a:defRPr/>
              </a:pPr>
              <a:t>2019/12/14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58A75338-8D70-4819-B62F-420722C47477}" type="slidenum">
              <a:rPr lang="zh-CN" altLang="en-US"/>
              <a:pPr/>
              <a:t>‹#›</a:t>
            </a:fld>
            <a:endParaRPr lang="zh-CN" altLang="en-US"/>
          </a:p>
        </p:txBody>
      </p:sp>
    </p:spTree>
    <p:extLst>
      <p:ext uri="{BB962C8B-B14F-4D97-AF65-F5344CB8AC3E}">
        <p14:creationId xmlns:p14="http://schemas.microsoft.com/office/powerpoint/2010/main" val="4189317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9E009BE-C0DA-4F41-A770-410A5188451F}" type="datetimeFigureOut">
              <a:rPr lang="zh-CN" altLang="en-US"/>
              <a:pPr>
                <a:defRPr/>
              </a:pPr>
              <a:t>2019/12/14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3BE4547F-7392-4EAC-A431-0FD40CCEEE0A}" type="slidenum">
              <a:rPr lang="zh-CN" altLang="en-US"/>
              <a:pPr/>
              <a:t>‹#›</a:t>
            </a:fld>
            <a:endParaRPr lang="zh-CN" altLang="en-US"/>
          </a:p>
        </p:txBody>
      </p:sp>
    </p:spTree>
    <p:extLst>
      <p:ext uri="{BB962C8B-B14F-4D97-AF65-F5344CB8AC3E}">
        <p14:creationId xmlns:p14="http://schemas.microsoft.com/office/powerpoint/2010/main" val="164168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0E4E25E-EE0C-4899-A617-751C32E229BD}" type="datetimeFigureOut">
              <a:rPr lang="zh-CN" altLang="en-US"/>
              <a:pPr>
                <a:defRPr/>
              </a:pPr>
              <a:t>2019/12/14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F465FF8-8CA9-441E-A339-47C020B1C215}" type="slidenum">
              <a:rPr lang="zh-CN" altLang="en-US"/>
              <a:pPr/>
              <a:t>‹#›</a:t>
            </a:fld>
            <a:endParaRPr lang="zh-CN" altLang="en-US"/>
          </a:p>
        </p:txBody>
      </p:sp>
    </p:spTree>
    <p:extLst>
      <p:ext uri="{BB962C8B-B14F-4D97-AF65-F5344CB8AC3E}">
        <p14:creationId xmlns:p14="http://schemas.microsoft.com/office/powerpoint/2010/main" val="4200521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0"/>
            <a:ext cx="12192000" cy="387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userDrawn="1"/>
        </p:nvSpPr>
        <p:spPr>
          <a:xfrm>
            <a:off x="0" y="5884863"/>
            <a:ext cx="12192000" cy="985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2699895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B9809B4E-3C90-45BA-9311-05B8C783B8F5}" type="datetimeFigureOut">
              <a:rPr lang="zh-CN" altLang="en-US"/>
              <a:pPr>
                <a:defRPr/>
              </a:pPr>
              <a:t>2019/12/14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F931E464-ADE2-4E8C-B6E3-1BE60CFFA3DB}" type="slidenum">
              <a:rPr lang="zh-CN" altLang="en-US"/>
              <a:pPr/>
              <a:t>‹#›</a:t>
            </a:fld>
            <a:endParaRPr lang="zh-CN" altLang="en-US"/>
          </a:p>
        </p:txBody>
      </p:sp>
    </p:spTree>
    <p:extLst>
      <p:ext uri="{BB962C8B-B14F-4D97-AF65-F5344CB8AC3E}">
        <p14:creationId xmlns:p14="http://schemas.microsoft.com/office/powerpoint/2010/main" val="3641649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9C2566B-EA7A-4164-B96D-5B2D0269284F}" type="datetimeFigureOut">
              <a:rPr lang="zh-CN" altLang="en-US"/>
              <a:pPr>
                <a:defRPr/>
              </a:pPr>
              <a:t>2019/12/14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A9A9AAB0-AC79-4976-9B10-716B3274B68B}" type="slidenum">
              <a:rPr lang="zh-CN" altLang="en-US"/>
              <a:pPr/>
              <a:t>‹#›</a:t>
            </a:fld>
            <a:endParaRPr lang="zh-CN" altLang="en-US"/>
          </a:p>
        </p:txBody>
      </p:sp>
    </p:spTree>
    <p:extLst>
      <p:ext uri="{BB962C8B-B14F-4D97-AF65-F5344CB8AC3E}">
        <p14:creationId xmlns:p14="http://schemas.microsoft.com/office/powerpoint/2010/main" val="493422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D3CF3C07-EB10-4915-A586-97724288A7CC}" type="datetimeFigureOut">
              <a:rPr lang="zh-CN" altLang="en-US"/>
              <a:pPr>
                <a:defRPr/>
              </a:pPr>
              <a:t>2019/12/14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2BB0E784-A740-4EA8-8246-174D9424F480}" type="slidenum">
              <a:rPr lang="zh-CN" altLang="en-US"/>
              <a:pPr/>
              <a:t>‹#›</a:t>
            </a:fld>
            <a:endParaRPr lang="zh-CN" altLang="en-US"/>
          </a:p>
        </p:txBody>
      </p:sp>
    </p:spTree>
    <p:extLst>
      <p:ext uri="{BB962C8B-B14F-4D97-AF65-F5344CB8AC3E}">
        <p14:creationId xmlns:p14="http://schemas.microsoft.com/office/powerpoint/2010/main" val="304495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2E9B9DDF-F910-41A1-8021-8E532B070428}" type="datetimeFigureOut">
              <a:rPr lang="zh-CN" altLang="en-US"/>
              <a:pPr>
                <a:defRPr/>
              </a:pPr>
              <a:t>2019/12/14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F7A02C0B-C67A-439E-814F-BCD7FB1C33F9}" type="slidenum">
              <a:rPr lang="zh-CN" altLang="en-US"/>
              <a:pPr/>
              <a:t>‹#›</a:t>
            </a:fld>
            <a:endParaRPr lang="zh-CN" altLang="en-US"/>
          </a:p>
        </p:txBody>
      </p:sp>
    </p:spTree>
    <p:extLst>
      <p:ext uri="{BB962C8B-B14F-4D97-AF65-F5344CB8AC3E}">
        <p14:creationId xmlns:p14="http://schemas.microsoft.com/office/powerpoint/2010/main" val="3134600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F10E517F-51F3-4BE7-A2DD-4422CD07F5F3}" type="datetimeFigureOut">
              <a:rPr lang="zh-CN" altLang="en-US"/>
              <a:pPr>
                <a:defRPr/>
              </a:pPr>
              <a:t>2019/12/14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23E63CDA-9E5B-4D63-B0CC-05B963889D14}" type="slidenum">
              <a:rPr lang="zh-CN" altLang="en-US"/>
              <a:pPr/>
              <a:t>‹#›</a:t>
            </a:fld>
            <a:endParaRPr lang="zh-CN" altLang="en-US"/>
          </a:p>
        </p:txBody>
      </p:sp>
    </p:spTree>
    <p:extLst>
      <p:ext uri="{BB962C8B-B14F-4D97-AF65-F5344CB8AC3E}">
        <p14:creationId xmlns:p14="http://schemas.microsoft.com/office/powerpoint/2010/main" val="2378048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105B8E14-5C17-4EEF-8DD1-F5EF57CBF8B6}" type="datetimeFigureOut">
              <a:rPr lang="zh-CN" altLang="en-US"/>
              <a:pPr>
                <a:defRPr/>
              </a:pPr>
              <a:t>2019/12/14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0109ACF9-7F02-45B7-BBD9-69939017D6B3}" type="slidenum">
              <a:rPr lang="zh-CN" altLang="en-US"/>
              <a:pPr/>
              <a:t>‹#›</a:t>
            </a:fld>
            <a:endParaRPr lang="zh-CN" altLang="en-US"/>
          </a:p>
        </p:txBody>
      </p:sp>
    </p:spTree>
    <p:extLst>
      <p:ext uri="{BB962C8B-B14F-4D97-AF65-F5344CB8AC3E}">
        <p14:creationId xmlns:p14="http://schemas.microsoft.com/office/powerpoint/2010/main" val="2582690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284A3FD-0CF5-47C7-920B-D38954B691C1}" type="datetimeFigureOut">
              <a:rPr lang="zh-CN" altLang="en-US"/>
              <a:pPr>
                <a:defRPr/>
              </a:pPr>
              <a:t>2019/12/14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CAE71250-FEC9-41E7-A96C-A4D47166407C}" type="slidenum">
              <a:rPr lang="zh-CN" altLang="en-US"/>
              <a:pPr/>
              <a:t>‹#›</a:t>
            </a:fld>
            <a:endParaRPr lang="zh-CN" altLang="en-US"/>
          </a:p>
        </p:txBody>
      </p:sp>
    </p:spTree>
    <p:extLst>
      <p:ext uri="{BB962C8B-B14F-4D97-AF65-F5344CB8AC3E}">
        <p14:creationId xmlns:p14="http://schemas.microsoft.com/office/powerpoint/2010/main" val="3326373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552F4BB-5309-4372-83BC-CCCCB5EA0949}" type="datetimeFigureOut">
              <a:rPr lang="zh-CN" altLang="en-US"/>
              <a:pPr>
                <a:defRPr/>
              </a:pPr>
              <a:t>2019/12/14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F4DE1FE-413C-48FC-AA3A-2DC93727862A}" type="slidenum">
              <a:rPr lang="zh-CN" altLang="en-US"/>
              <a:pPr/>
              <a:t>‹#›</a:t>
            </a:fld>
            <a:endParaRPr lang="zh-CN" altLang="en-US"/>
          </a:p>
        </p:txBody>
      </p:sp>
    </p:spTree>
    <p:extLst>
      <p:ext uri="{BB962C8B-B14F-4D97-AF65-F5344CB8AC3E}">
        <p14:creationId xmlns:p14="http://schemas.microsoft.com/office/powerpoint/2010/main" val="207211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DD6E271-6502-4753-93AD-98373C00A6B0}" type="datetimeFigureOut">
              <a:rPr lang="zh-CN" altLang="en-US"/>
              <a:pPr>
                <a:defRPr/>
              </a:pPr>
              <a:t>2019/12/14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F158A450-E873-4F64-86D0-D2CD3C0471CC}" type="slidenum">
              <a:rPr lang="zh-CN" altLang="en-US"/>
              <a:pPr/>
              <a:t>‹#›</a:t>
            </a:fld>
            <a:endParaRPr lang="zh-CN" altLang="en-US"/>
          </a:p>
        </p:txBody>
      </p:sp>
    </p:spTree>
    <p:extLst>
      <p:ext uri="{BB962C8B-B14F-4D97-AF65-F5344CB8AC3E}">
        <p14:creationId xmlns:p14="http://schemas.microsoft.com/office/powerpoint/2010/main" val="105300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35AE147-77CF-445B-9B38-26C78ACAF7CF}" type="datetimeFigureOut">
              <a:rPr lang="zh-CN" altLang="en-US"/>
              <a:pPr>
                <a:defRPr/>
              </a:pPr>
              <a:t>2019/12/14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A8D91837-18A8-48F2-99E3-95D42D23840D}" type="slidenum">
              <a:rPr lang="zh-CN" altLang="en-US"/>
              <a:pPr/>
              <a:t>‹#›</a:t>
            </a:fld>
            <a:endParaRPr lang="zh-CN" altLang="en-US"/>
          </a:p>
        </p:txBody>
      </p:sp>
    </p:spTree>
    <p:extLst>
      <p:ext uri="{BB962C8B-B14F-4D97-AF65-F5344CB8AC3E}">
        <p14:creationId xmlns:p14="http://schemas.microsoft.com/office/powerpoint/2010/main" val="3220032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3B7E659-D7B2-486C-A813-70D3ED872F9C}" type="datetimeFigureOut">
              <a:rPr lang="zh-CN" altLang="en-US"/>
              <a:pPr>
                <a:defRPr/>
              </a:pPr>
              <a:t>2019/12/14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568B8BF-E4F4-4192-973F-A7A11E9A3CD6}" type="slidenum">
              <a:rPr lang="zh-CN" altLang="en-US"/>
              <a:pPr/>
              <a:t>‹#›</a:t>
            </a:fld>
            <a:endParaRPr lang="zh-CN" altLang="en-US"/>
          </a:p>
        </p:txBody>
      </p:sp>
    </p:spTree>
    <p:extLst>
      <p:ext uri="{BB962C8B-B14F-4D97-AF65-F5344CB8AC3E}">
        <p14:creationId xmlns:p14="http://schemas.microsoft.com/office/powerpoint/2010/main" val="329003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55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A677E6D8-4F8B-4CAF-833C-6DE2DA0D795C}" type="datetimeFigureOut">
              <a:rPr lang="zh-CN" altLang="en-US"/>
              <a:pPr>
                <a:defRPr/>
              </a:pPr>
              <a:t>2019/12/14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D7BD953A-99F6-454D-9137-435FFE987A8D}"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9" name="TextBox 6"/>
          <p:cNvSpPr txBox="1">
            <a:spLocks noChangeArrowheads="1"/>
          </p:cNvSpPr>
          <p:nvPr/>
        </p:nvSpPr>
        <p:spPr bwMode="auto">
          <a:xfrm>
            <a:off x="6299889" y="5037138"/>
            <a:ext cx="5559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dirty="0">
                <a:solidFill>
                  <a:schemeClr val="bg1"/>
                </a:solidFill>
                <a:latin typeface="微软雅黑" panose="020B0503020204020204" pitchFamily="34" charset="-122"/>
                <a:ea typeface="微软雅黑" panose="020B0503020204020204" pitchFamily="34" charset="-122"/>
              </a:rPr>
              <a:t>Business powerpoint template for reporting</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340" name="TextBox 1"/>
          <p:cNvSpPr txBox="1">
            <a:spLocks noChangeArrowheads="1"/>
          </p:cNvSpPr>
          <p:nvPr/>
        </p:nvSpPr>
        <p:spPr bwMode="auto">
          <a:xfrm>
            <a:off x="4083117" y="4481341"/>
            <a:ext cx="7346883" cy="49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ts val="2500"/>
              </a:lnSpc>
            </a:pPr>
            <a:r>
              <a:rPr lang="zh-CN" altLang="en-US" sz="5400" b="1" dirty="0">
                <a:solidFill>
                  <a:schemeClr val="bg1"/>
                </a:solidFill>
                <a:latin typeface="Impact" panose="020B0806030902050204" pitchFamily="34" charset="0"/>
                <a:ea typeface="微软雅黑" panose="020B0503020204020204" pitchFamily="34" charset="-122"/>
              </a:rPr>
              <a:t>产品部年终汇报</a:t>
            </a:r>
            <a:r>
              <a:rPr lang="en-US" altLang="zh-CN" sz="5400" b="1" dirty="0" err="1">
                <a:solidFill>
                  <a:schemeClr val="bg1"/>
                </a:solidFill>
                <a:latin typeface="Impact" panose="020B0806030902050204" pitchFamily="34" charset="0"/>
                <a:ea typeface="微软雅黑" panose="020B0503020204020204" pitchFamily="34" charset="-122"/>
              </a:rPr>
              <a:t>ppt</a:t>
            </a:r>
            <a:r>
              <a:rPr lang="zh-CN" altLang="en-US" sz="5400" b="1" dirty="0">
                <a:solidFill>
                  <a:schemeClr val="bg1"/>
                </a:solidFill>
                <a:latin typeface="Impact" panose="020B0806030902050204" pitchFamily="34" charset="0"/>
                <a:ea typeface="微软雅黑" panose="020B0503020204020204" pitchFamily="34" charset="-122"/>
              </a:rPr>
              <a:t>模板</a:t>
            </a:r>
            <a:endParaRPr lang="zh-CN" altLang="en-US" sz="4400" b="1" dirty="0">
              <a:solidFill>
                <a:schemeClr val="bg1"/>
              </a:solidFill>
              <a:latin typeface="Modern No. 20" pitchFamily="18" charset="0"/>
              <a:ea typeface="微软雅黑" panose="020B0503020204020204" pitchFamily="34" charset="-122"/>
            </a:endParaRPr>
          </a:p>
        </p:txBody>
      </p:sp>
      <p:sp>
        <p:nvSpPr>
          <p:cNvPr id="2" name="文本框 1"/>
          <p:cNvSpPr txBox="1"/>
          <p:nvPr/>
        </p:nvSpPr>
        <p:spPr>
          <a:xfrm>
            <a:off x="7702698" y="2175834"/>
            <a:ext cx="3737935" cy="2246769"/>
          </a:xfrm>
          <a:prstGeom prst="rect">
            <a:avLst/>
          </a:prstGeom>
          <a:noFill/>
        </p:spPr>
        <p:txBody>
          <a:bodyPr wrap="square" rtlCol="0">
            <a:spAutoFit/>
          </a:bodyPr>
          <a:lstStyle/>
          <a:p>
            <a:r>
              <a:rPr lang="en-US" altLang="zh-CN" sz="14000" dirty="0" smtClean="0">
                <a:solidFill>
                  <a:srgbClr val="FFC000"/>
                </a:solidFill>
                <a:latin typeface="Impact" panose="020B0806030902050204" pitchFamily="34" charset="0"/>
              </a:rPr>
              <a:t>201X</a:t>
            </a:r>
            <a:endParaRPr lang="zh-CN" altLang="en-US" sz="14000" dirty="0">
              <a:solidFill>
                <a:srgbClr val="FFC000"/>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2"/>
          <p:cNvSpPr txBox="1">
            <a:spLocks noChangeArrowheads="1"/>
          </p:cNvSpPr>
          <p:nvPr/>
        </p:nvSpPr>
        <p:spPr bwMode="auto">
          <a:xfrm>
            <a:off x="4875213" y="145573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rgbClr val="00B075"/>
                </a:solidFill>
              </a:rPr>
              <a:t>CONTENTS</a:t>
            </a:r>
            <a:endParaRPr lang="zh-CN" altLang="en-US" sz="4000" dirty="0">
              <a:solidFill>
                <a:srgbClr val="00B075"/>
              </a:solidFill>
            </a:endParaRPr>
          </a:p>
        </p:txBody>
      </p:sp>
      <p:sp>
        <p:nvSpPr>
          <p:cNvPr id="15363" name="文本框 3"/>
          <p:cNvSpPr txBox="1">
            <a:spLocks noChangeArrowheads="1"/>
          </p:cNvSpPr>
          <p:nvPr/>
        </p:nvSpPr>
        <p:spPr bwMode="auto">
          <a:xfrm>
            <a:off x="5414963" y="893763"/>
            <a:ext cx="13620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9A54E"/>
                </a:solidFill>
                <a:latin typeface="微软雅黑" panose="020B0503020204020204" pitchFamily="34" charset="-122"/>
                <a:ea typeface="微软雅黑" panose="020B0503020204020204" pitchFamily="34" charset="-122"/>
              </a:rPr>
              <a:t>目 录</a:t>
            </a:r>
          </a:p>
        </p:txBody>
      </p:sp>
      <p:sp>
        <p:nvSpPr>
          <p:cNvPr id="15364" name="文本框 5"/>
          <p:cNvSpPr txBox="1">
            <a:spLocks noChangeArrowheads="1"/>
          </p:cNvSpPr>
          <p:nvPr/>
        </p:nvSpPr>
        <p:spPr bwMode="auto">
          <a:xfrm>
            <a:off x="1266825" y="3136900"/>
            <a:ext cx="601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01</a:t>
            </a:r>
            <a:endParaRPr lang="zh-CN" altLang="en-US" sz="3200">
              <a:solidFill>
                <a:srgbClr val="00B075"/>
              </a:solidFill>
            </a:endParaRPr>
          </a:p>
        </p:txBody>
      </p:sp>
      <p:sp>
        <p:nvSpPr>
          <p:cNvPr id="15365" name="文本框 6"/>
          <p:cNvSpPr txBox="1">
            <a:spLocks noChangeArrowheads="1"/>
          </p:cNvSpPr>
          <p:nvPr/>
        </p:nvSpPr>
        <p:spPr bwMode="auto">
          <a:xfrm>
            <a:off x="3494088" y="3136900"/>
            <a:ext cx="600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02</a:t>
            </a:r>
            <a:endParaRPr lang="zh-CN" altLang="en-US" sz="3200">
              <a:solidFill>
                <a:srgbClr val="00B075"/>
              </a:solidFill>
            </a:endParaRPr>
          </a:p>
        </p:txBody>
      </p:sp>
      <p:sp>
        <p:nvSpPr>
          <p:cNvPr id="15366" name="文本框 7"/>
          <p:cNvSpPr txBox="1">
            <a:spLocks noChangeArrowheads="1"/>
          </p:cNvSpPr>
          <p:nvPr/>
        </p:nvSpPr>
        <p:spPr bwMode="auto">
          <a:xfrm>
            <a:off x="5795963" y="3136900"/>
            <a:ext cx="600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rgbClr val="00B075"/>
                </a:solidFill>
              </a:rPr>
              <a:t>03</a:t>
            </a:r>
            <a:endParaRPr lang="zh-CN" altLang="en-US" sz="3200" dirty="0">
              <a:solidFill>
                <a:srgbClr val="00B075"/>
              </a:solidFill>
            </a:endParaRPr>
          </a:p>
        </p:txBody>
      </p:sp>
      <p:sp>
        <p:nvSpPr>
          <p:cNvPr id="15367" name="文本框 8"/>
          <p:cNvSpPr txBox="1">
            <a:spLocks noChangeArrowheads="1"/>
          </p:cNvSpPr>
          <p:nvPr/>
        </p:nvSpPr>
        <p:spPr bwMode="auto">
          <a:xfrm>
            <a:off x="8021638" y="3136900"/>
            <a:ext cx="601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04</a:t>
            </a:r>
            <a:endParaRPr lang="zh-CN" altLang="en-US" sz="3200">
              <a:solidFill>
                <a:srgbClr val="00B075"/>
              </a:solidFill>
            </a:endParaRPr>
          </a:p>
        </p:txBody>
      </p:sp>
      <p:sp>
        <p:nvSpPr>
          <p:cNvPr id="15368" name="文本框 9"/>
          <p:cNvSpPr txBox="1">
            <a:spLocks noChangeArrowheads="1"/>
          </p:cNvSpPr>
          <p:nvPr/>
        </p:nvSpPr>
        <p:spPr bwMode="auto">
          <a:xfrm>
            <a:off x="10264775" y="3136900"/>
            <a:ext cx="601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05</a:t>
            </a:r>
            <a:endParaRPr lang="zh-CN" altLang="en-US" sz="3200">
              <a:solidFill>
                <a:srgbClr val="00B075"/>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528638" y="4367213"/>
            <a:ext cx="1838325"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767013" y="4367213"/>
            <a:ext cx="1836737"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005388" y="4367213"/>
            <a:ext cx="1836737"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243763" y="4367213"/>
            <a:ext cx="1836737"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480550" y="4367213"/>
            <a:ext cx="1838325"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4"/>
          <p:cNvSpPr/>
          <p:nvPr/>
        </p:nvSpPr>
        <p:spPr>
          <a:xfrm>
            <a:off x="0" y="2306638"/>
            <a:ext cx="12192000" cy="1550987"/>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6387"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6389"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6391"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6395"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6399"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6403"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6407"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0" name="任意多边形 19"/>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811"/>
          <p:cNvSpPr/>
          <p:nvPr/>
        </p:nvSpPr>
        <p:spPr>
          <a:xfrm>
            <a:off x="1089025" y="2608263"/>
            <a:ext cx="2366963" cy="3157537"/>
          </a:xfrm>
          <a:prstGeom prst="roundRect">
            <a:avLst>
              <a:gd name="adj" fmla="val 3273"/>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7417"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7425"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7433"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7441"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74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3" name="任意多边形 5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539"/>
          <p:cNvSpPr>
            <a:spLocks/>
          </p:cNvSpPr>
          <p:nvPr/>
        </p:nvSpPr>
        <p:spPr bwMode="auto">
          <a:xfrm>
            <a:off x="1476375" y="1936750"/>
            <a:ext cx="2527300" cy="12747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38" name="Shape 544"/>
          <p:cNvSpPr>
            <a:spLocks/>
          </p:cNvSpPr>
          <p:nvPr/>
        </p:nvSpPr>
        <p:spPr bwMode="auto">
          <a:xfrm>
            <a:off x="3702050" y="1935163"/>
            <a:ext cx="2528888"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42" name="Shape 549"/>
          <p:cNvSpPr>
            <a:spLocks/>
          </p:cNvSpPr>
          <p:nvPr/>
        </p:nvSpPr>
        <p:spPr bwMode="auto">
          <a:xfrm>
            <a:off x="5932488" y="1935163"/>
            <a:ext cx="2527300"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46" name="Shape 555"/>
          <p:cNvSpPr>
            <a:spLocks/>
          </p:cNvSpPr>
          <p:nvPr/>
        </p:nvSpPr>
        <p:spPr bwMode="auto">
          <a:xfrm>
            <a:off x="8161338" y="1935163"/>
            <a:ext cx="2528887"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5" name="任意多边形 24"/>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4"/>
          <p:cNvSpPr/>
          <p:nvPr/>
        </p:nvSpPr>
        <p:spPr>
          <a:xfrm>
            <a:off x="0" y="1593850"/>
            <a:ext cx="12192000" cy="29019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9459"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9464"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19467" name="Freeform 52"/>
          <p:cNvSpPr>
            <a:spLocks noEditPoints="1"/>
          </p:cNvSpPr>
          <p:nvPr/>
        </p:nvSpPr>
        <p:spPr bwMode="auto">
          <a:xfrm>
            <a:off x="3379788" y="3214688"/>
            <a:ext cx="503237" cy="5032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8" name="Freeform 44"/>
          <p:cNvSpPr>
            <a:spLocks noEditPoints="1"/>
          </p:cNvSpPr>
          <p:nvPr/>
        </p:nvSpPr>
        <p:spPr bwMode="auto">
          <a:xfrm>
            <a:off x="1266825" y="3209925"/>
            <a:ext cx="509588" cy="511175"/>
          </a:xfrm>
          <a:custGeom>
            <a:avLst/>
            <a:gdLst>
              <a:gd name="T0" fmla="*/ 2147483647 w 146"/>
              <a:gd name="T1" fmla="*/ 0 h 146"/>
              <a:gd name="T2" fmla="*/ 0 w 146"/>
              <a:gd name="T3" fmla="*/ 2147483647 h 146"/>
              <a:gd name="T4" fmla="*/ 2147483647 w 146"/>
              <a:gd name="T5" fmla="*/ 2147483647 h 146"/>
              <a:gd name="T6" fmla="*/ 2147483647 w 146"/>
              <a:gd name="T7" fmla="*/ 2147483647 h 146"/>
              <a:gd name="T8" fmla="*/ 2147483647 w 146"/>
              <a:gd name="T9" fmla="*/ 0 h 146"/>
              <a:gd name="T10" fmla="*/ 2147483647 w 146"/>
              <a:gd name="T11" fmla="*/ 2147483647 h 146"/>
              <a:gd name="T12" fmla="*/ 2147483647 w 146"/>
              <a:gd name="T13" fmla="*/ 2147483647 h 146"/>
              <a:gd name="T14" fmla="*/ 2147483647 w 146"/>
              <a:gd name="T15" fmla="*/ 2147483647 h 146"/>
              <a:gd name="T16" fmla="*/ 2147483647 w 146"/>
              <a:gd name="T17" fmla="*/ 2147483647 h 146"/>
              <a:gd name="T18" fmla="*/ 2147483647 w 146"/>
              <a:gd name="T19" fmla="*/ 2147483647 h 146"/>
              <a:gd name="T20" fmla="*/ 2147483647 w 146"/>
              <a:gd name="T21" fmla="*/ 2147483647 h 146"/>
              <a:gd name="T22" fmla="*/ 2147483647 w 146"/>
              <a:gd name="T23" fmla="*/ 2147483647 h 146"/>
              <a:gd name="T24" fmla="*/ 2147483647 w 146"/>
              <a:gd name="T25" fmla="*/ 2147483647 h 146"/>
              <a:gd name="T26" fmla="*/ 2147483647 w 146"/>
              <a:gd name="T27" fmla="*/ 2147483647 h 146"/>
              <a:gd name="T28" fmla="*/ 2147483647 w 146"/>
              <a:gd name="T29" fmla="*/ 2147483647 h 146"/>
              <a:gd name="T30" fmla="*/ 2147483647 w 146"/>
              <a:gd name="T31" fmla="*/ 2147483647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9" name="Freeform 45"/>
          <p:cNvSpPr>
            <a:spLocks noEditPoints="1"/>
          </p:cNvSpPr>
          <p:nvPr/>
        </p:nvSpPr>
        <p:spPr bwMode="auto">
          <a:xfrm>
            <a:off x="2327275" y="3214688"/>
            <a:ext cx="501650" cy="5032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19" name="任意多边形 18"/>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483"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0549"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490"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0550"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497"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0551"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504"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0552" r:id="rId10" imgW="2005758" imgH="2005758" progId="Excel.Chart.8">
                  <p:embed/>
                </p:oleObj>
              </mc:Choice>
              <mc:Fallback>
                <p:oleObj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205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5" name="任意多边形 54"/>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1510"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1525" name="Freeform 75"/>
          <p:cNvSpPr>
            <a:spLocks noEditPoints="1"/>
          </p:cNvSpPr>
          <p:nvPr/>
        </p:nvSpPr>
        <p:spPr bwMode="auto">
          <a:xfrm>
            <a:off x="4152900" y="1790700"/>
            <a:ext cx="457200" cy="457200"/>
          </a:xfrm>
          <a:custGeom>
            <a:avLst/>
            <a:gdLst>
              <a:gd name="T0" fmla="*/ 2147483647 w 101"/>
              <a:gd name="T1" fmla="*/ 2147483647 h 101"/>
              <a:gd name="T2" fmla="*/ 2147483647 w 101"/>
              <a:gd name="T3" fmla="*/ 2147483647 h 101"/>
              <a:gd name="T4" fmla="*/ 2147483647 w 101"/>
              <a:gd name="T5" fmla="*/ 2147483647 h 101"/>
              <a:gd name="T6" fmla="*/ 2147483647 w 101"/>
              <a:gd name="T7" fmla="*/ 2147483647 h 101"/>
              <a:gd name="T8" fmla="*/ 2147483647 w 101"/>
              <a:gd name="T9" fmla="*/ 2147483647 h 101"/>
              <a:gd name="T10" fmla="*/ 2147483647 w 101"/>
              <a:gd name="T11" fmla="*/ 2147483647 h 101"/>
              <a:gd name="T12" fmla="*/ 2147483647 w 101"/>
              <a:gd name="T13" fmla="*/ 2147483647 h 101"/>
              <a:gd name="T14" fmla="*/ 2147483647 w 101"/>
              <a:gd name="T15" fmla="*/ 2147483647 h 101"/>
              <a:gd name="T16" fmla="*/ 2147483647 w 101"/>
              <a:gd name="T17" fmla="*/ 2147483647 h 101"/>
              <a:gd name="T18" fmla="*/ 2147483647 w 101"/>
              <a:gd name="T19" fmla="*/ 2147483647 h 101"/>
              <a:gd name="T20" fmla="*/ 2147483647 w 101"/>
              <a:gd name="T21" fmla="*/ 2147483647 h 101"/>
              <a:gd name="T22" fmla="*/ 2147483647 w 101"/>
              <a:gd name="T23" fmla="*/ 2147483647 h 101"/>
              <a:gd name="T24" fmla="*/ 2147483647 w 101"/>
              <a:gd name="T25" fmla="*/ 2147483647 h 101"/>
              <a:gd name="T26" fmla="*/ 2147483647 w 101"/>
              <a:gd name="T27" fmla="*/ 2147483647 h 101"/>
              <a:gd name="T28" fmla="*/ 2147483647 w 101"/>
              <a:gd name="T29" fmla="*/ 2147483647 h 101"/>
              <a:gd name="T30" fmla="*/ 2147483647 w 101"/>
              <a:gd name="T31" fmla="*/ 2147483647 h 101"/>
              <a:gd name="T32" fmla="*/ 0 w 101"/>
              <a:gd name="T33" fmla="*/ 2147483647 h 101"/>
              <a:gd name="T34" fmla="*/ 0 w 101"/>
              <a:gd name="T35" fmla="*/ 2147483647 h 101"/>
              <a:gd name="T36" fmla="*/ 2147483647 w 101"/>
              <a:gd name="T37" fmla="*/ 2147483647 h 101"/>
              <a:gd name="T38" fmla="*/ 2147483647 w 101"/>
              <a:gd name="T39" fmla="*/ 2147483647 h 101"/>
              <a:gd name="T40" fmla="*/ 2147483647 w 101"/>
              <a:gd name="T41" fmla="*/ 2147483647 h 101"/>
              <a:gd name="T42" fmla="*/ 2147483647 w 101"/>
              <a:gd name="T43" fmla="*/ 2147483647 h 101"/>
              <a:gd name="T44" fmla="*/ 2147483647 w 101"/>
              <a:gd name="T45" fmla="*/ 2147483647 h 101"/>
              <a:gd name="T46" fmla="*/ 2147483647 w 101"/>
              <a:gd name="T47" fmla="*/ 2147483647 h 101"/>
              <a:gd name="T48" fmla="*/ 2147483647 w 101"/>
              <a:gd name="T49" fmla="*/ 0 h 101"/>
              <a:gd name="T50" fmla="*/ 2147483647 w 101"/>
              <a:gd name="T51" fmla="*/ 0 h 101"/>
              <a:gd name="T52" fmla="*/ 2147483647 w 101"/>
              <a:gd name="T53" fmla="*/ 2147483647 h 101"/>
              <a:gd name="T54" fmla="*/ 2147483647 w 101"/>
              <a:gd name="T55" fmla="*/ 2147483647 h 101"/>
              <a:gd name="T56" fmla="*/ 2147483647 w 101"/>
              <a:gd name="T57" fmla="*/ 2147483647 h 101"/>
              <a:gd name="T58" fmla="*/ 2147483647 w 101"/>
              <a:gd name="T59" fmla="*/ 2147483647 h 101"/>
              <a:gd name="T60" fmla="*/ 2147483647 w 101"/>
              <a:gd name="T61" fmla="*/ 2147483647 h 101"/>
              <a:gd name="T62" fmla="*/ 2147483647 w 101"/>
              <a:gd name="T63" fmla="*/ 2147483647 h 101"/>
              <a:gd name="T64" fmla="*/ 2147483647 w 101"/>
              <a:gd name="T65" fmla="*/ 2147483647 h 101"/>
              <a:gd name="T66" fmla="*/ 2147483647 w 101"/>
              <a:gd name="T67" fmla="*/ 2147483647 h 101"/>
              <a:gd name="T68" fmla="*/ 2147483647 w 101"/>
              <a:gd name="T69" fmla="*/ 2147483647 h 101"/>
              <a:gd name="T70" fmla="*/ 2147483647 w 101"/>
              <a:gd name="T71" fmla="*/ 2147483647 h 101"/>
              <a:gd name="T72" fmla="*/ 2147483647 w 101"/>
              <a:gd name="T73" fmla="*/ 2147483647 h 101"/>
              <a:gd name="T74" fmla="*/ 2147483647 w 101"/>
              <a:gd name="T75" fmla="*/ 2147483647 h 101"/>
              <a:gd name="T76" fmla="*/ 2147483647 w 101"/>
              <a:gd name="T77" fmla="*/ 2147483647 h 101"/>
              <a:gd name="T78" fmla="*/ 2147483647 w 101"/>
              <a:gd name="T79" fmla="*/ 2147483647 h 101"/>
              <a:gd name="T80" fmla="*/ 2147483647 w 101"/>
              <a:gd name="T81" fmla="*/ 2147483647 h 101"/>
              <a:gd name="T82" fmla="*/ 2147483647 w 101"/>
              <a:gd name="T83" fmla="*/ 2147483647 h 101"/>
              <a:gd name="T84" fmla="*/ 2147483647 w 101"/>
              <a:gd name="T85" fmla="*/ 2147483647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6"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28"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30"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32"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34"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36"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38"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40"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42" name="Freeform 114"/>
          <p:cNvSpPr>
            <a:spLocks noEditPoints="1"/>
          </p:cNvSpPr>
          <p:nvPr/>
        </p:nvSpPr>
        <p:spPr bwMode="auto">
          <a:xfrm>
            <a:off x="7673975" y="1770063"/>
            <a:ext cx="350838" cy="463550"/>
          </a:xfrm>
          <a:custGeom>
            <a:avLst/>
            <a:gdLst>
              <a:gd name="T0" fmla="*/ 2147483647 w 100"/>
              <a:gd name="T1" fmla="*/ 2147483647 h 132"/>
              <a:gd name="T2" fmla="*/ 2147483647 w 100"/>
              <a:gd name="T3" fmla="*/ 2147483647 h 132"/>
              <a:gd name="T4" fmla="*/ 2147483647 w 100"/>
              <a:gd name="T5" fmla="*/ 2147483647 h 132"/>
              <a:gd name="T6" fmla="*/ 2147483647 w 100"/>
              <a:gd name="T7" fmla="*/ 2147483647 h 132"/>
              <a:gd name="T8" fmla="*/ 2147483647 w 100"/>
              <a:gd name="T9" fmla="*/ 2147483647 h 132"/>
              <a:gd name="T10" fmla="*/ 2147483647 w 100"/>
              <a:gd name="T11" fmla="*/ 2147483647 h 132"/>
              <a:gd name="T12" fmla="*/ 2147483647 w 100"/>
              <a:gd name="T13" fmla="*/ 2147483647 h 132"/>
              <a:gd name="T14" fmla="*/ 2147483647 w 100"/>
              <a:gd name="T15" fmla="*/ 2147483647 h 132"/>
              <a:gd name="T16" fmla="*/ 2147483647 w 100"/>
              <a:gd name="T17" fmla="*/ 2147483647 h 132"/>
              <a:gd name="T18" fmla="*/ 2147483647 w 100"/>
              <a:gd name="T19" fmla="*/ 2147483647 h 132"/>
              <a:gd name="T20" fmla="*/ 2147483647 w 100"/>
              <a:gd name="T21" fmla="*/ 2147483647 h 132"/>
              <a:gd name="T22" fmla="*/ 2147483647 w 100"/>
              <a:gd name="T23" fmla="*/ 2147483647 h 132"/>
              <a:gd name="T24" fmla="*/ 2147483647 w 100"/>
              <a:gd name="T25" fmla="*/ 2147483647 h 132"/>
              <a:gd name="T26" fmla="*/ 2147483647 w 100"/>
              <a:gd name="T27" fmla="*/ 2147483647 h 132"/>
              <a:gd name="T28" fmla="*/ 2147483647 w 100"/>
              <a:gd name="T29" fmla="*/ 2147483647 h 132"/>
              <a:gd name="T30" fmla="*/ 2147483647 w 100"/>
              <a:gd name="T31" fmla="*/ 2147483647 h 132"/>
              <a:gd name="T32" fmla="*/ 2147483647 w 100"/>
              <a:gd name="T33" fmla="*/ 0 h 132"/>
              <a:gd name="T34" fmla="*/ 2147483647 w 100"/>
              <a:gd name="T35" fmla="*/ 2147483647 h 132"/>
              <a:gd name="T36" fmla="*/ 2147483647 w 100"/>
              <a:gd name="T37" fmla="*/ 2147483647 h 132"/>
              <a:gd name="T38" fmla="*/ 0 w 100"/>
              <a:gd name="T39" fmla="*/ 2147483647 h 132"/>
              <a:gd name="T40" fmla="*/ 0 w 100"/>
              <a:gd name="T41" fmla="*/ 2147483647 h 132"/>
              <a:gd name="T42" fmla="*/ 2147483647 w 100"/>
              <a:gd name="T43" fmla="*/ 2147483647 h 132"/>
              <a:gd name="T44" fmla="*/ 2147483647 w 100"/>
              <a:gd name="T45" fmla="*/ 2147483647 h 132"/>
              <a:gd name="T46" fmla="*/ 2147483647 w 100"/>
              <a:gd name="T47" fmla="*/ 2147483647 h 132"/>
              <a:gd name="T48" fmla="*/ 2147483647 w 100"/>
              <a:gd name="T49" fmla="*/ 2147483647 h 132"/>
              <a:gd name="T50" fmla="*/ 2147483647 w 100"/>
              <a:gd name="T51" fmla="*/ 2147483647 h 132"/>
              <a:gd name="T52" fmla="*/ 2147483647 w 100"/>
              <a:gd name="T53" fmla="*/ 2147483647 h 132"/>
              <a:gd name="T54" fmla="*/ 2147483647 w 100"/>
              <a:gd name="T55" fmla="*/ 2147483647 h 132"/>
              <a:gd name="T56" fmla="*/ 2147483647 w 100"/>
              <a:gd name="T57" fmla="*/ 2147483647 h 132"/>
              <a:gd name="T58" fmla="*/ 2147483647 w 100"/>
              <a:gd name="T59" fmla="*/ 2147483647 h 132"/>
              <a:gd name="T60" fmla="*/ 2147483647 w 100"/>
              <a:gd name="T61" fmla="*/ 2147483647 h 132"/>
              <a:gd name="T62" fmla="*/ 2147483647 w 100"/>
              <a:gd name="T63" fmla="*/ 2147483647 h 132"/>
              <a:gd name="T64" fmla="*/ 2147483647 w 100"/>
              <a:gd name="T65" fmla="*/ 2147483647 h 132"/>
              <a:gd name="T66" fmla="*/ 2147483647 w 100"/>
              <a:gd name="T67" fmla="*/ 2147483647 h 132"/>
              <a:gd name="T68" fmla="*/ 2147483647 w 100"/>
              <a:gd name="T69" fmla="*/ 2147483647 h 132"/>
              <a:gd name="T70" fmla="*/ 2147483647 w 100"/>
              <a:gd name="T71" fmla="*/ 2147483647 h 132"/>
              <a:gd name="T72" fmla="*/ 2147483647 w 100"/>
              <a:gd name="T73" fmla="*/ 2147483647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43"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88" name="任意多边形 8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539"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2540"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2541"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2"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3"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4"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5" name="Freeform 127"/>
          <p:cNvSpPr>
            <a:spLocks noEditPoints="1"/>
          </p:cNvSpPr>
          <p:nvPr/>
        </p:nvSpPr>
        <p:spPr bwMode="auto">
          <a:xfrm>
            <a:off x="2063750" y="2665413"/>
            <a:ext cx="625475" cy="641350"/>
          </a:xfrm>
          <a:custGeom>
            <a:avLst/>
            <a:gdLst>
              <a:gd name="T0" fmla="*/ 2147483647 w 129"/>
              <a:gd name="T1" fmla="*/ 2147483647 h 132"/>
              <a:gd name="T2" fmla="*/ 2147483647 w 129"/>
              <a:gd name="T3" fmla="*/ 2147483647 h 132"/>
              <a:gd name="T4" fmla="*/ 2147483647 w 129"/>
              <a:gd name="T5" fmla="*/ 2147483647 h 132"/>
              <a:gd name="T6" fmla="*/ 2147483647 w 129"/>
              <a:gd name="T7" fmla="*/ 2147483647 h 132"/>
              <a:gd name="T8" fmla="*/ 2147483647 w 129"/>
              <a:gd name="T9" fmla="*/ 2147483647 h 132"/>
              <a:gd name="T10" fmla="*/ 2147483647 w 129"/>
              <a:gd name="T11" fmla="*/ 2147483647 h 132"/>
              <a:gd name="T12" fmla="*/ 2147483647 w 129"/>
              <a:gd name="T13" fmla="*/ 2147483647 h 132"/>
              <a:gd name="T14" fmla="*/ 2147483647 w 129"/>
              <a:gd name="T15" fmla="*/ 2147483647 h 132"/>
              <a:gd name="T16" fmla="*/ 2147483647 w 129"/>
              <a:gd name="T17" fmla="*/ 2147483647 h 132"/>
              <a:gd name="T18" fmla="*/ 2147483647 w 129"/>
              <a:gd name="T19" fmla="*/ 2147483647 h 132"/>
              <a:gd name="T20" fmla="*/ 2147483647 w 129"/>
              <a:gd name="T21" fmla="*/ 2147483647 h 132"/>
              <a:gd name="T22" fmla="*/ 2147483647 w 129"/>
              <a:gd name="T23" fmla="*/ 2147483647 h 132"/>
              <a:gd name="T24" fmla="*/ 2147483647 w 129"/>
              <a:gd name="T25" fmla="*/ 2147483647 h 132"/>
              <a:gd name="T26" fmla="*/ 2147483647 w 129"/>
              <a:gd name="T27" fmla="*/ 2147483647 h 132"/>
              <a:gd name="T28" fmla="*/ 2147483647 w 129"/>
              <a:gd name="T29" fmla="*/ 2147483647 h 132"/>
              <a:gd name="T30" fmla="*/ 2147483647 w 129"/>
              <a:gd name="T31" fmla="*/ 2147483647 h 132"/>
              <a:gd name="T32" fmla="*/ 2147483647 w 129"/>
              <a:gd name="T33" fmla="*/ 2147483647 h 132"/>
              <a:gd name="T34" fmla="*/ 2147483647 w 129"/>
              <a:gd name="T35" fmla="*/ 2147483647 h 132"/>
              <a:gd name="T36" fmla="*/ 2147483647 w 129"/>
              <a:gd name="T37" fmla="*/ 2147483647 h 132"/>
              <a:gd name="T38" fmla="*/ 2147483647 w 129"/>
              <a:gd name="T39" fmla="*/ 2147483647 h 132"/>
              <a:gd name="T40" fmla="*/ 2147483647 w 129"/>
              <a:gd name="T41" fmla="*/ 2147483647 h 132"/>
              <a:gd name="T42" fmla="*/ 2147483647 w 129"/>
              <a:gd name="T43" fmla="*/ 2147483647 h 132"/>
              <a:gd name="T44" fmla="*/ 2147483647 w 129"/>
              <a:gd name="T45" fmla="*/ 2147483647 h 132"/>
              <a:gd name="T46" fmla="*/ 2147483647 w 129"/>
              <a:gd name="T47" fmla="*/ 2147483647 h 132"/>
              <a:gd name="T48" fmla="*/ 2147483647 w 129"/>
              <a:gd name="T49" fmla="*/ 2147483647 h 132"/>
              <a:gd name="T50" fmla="*/ 2147483647 w 129"/>
              <a:gd name="T51" fmla="*/ 2147483647 h 132"/>
              <a:gd name="T52" fmla="*/ 2147483647 w 129"/>
              <a:gd name="T53" fmla="*/ 2147483647 h 132"/>
              <a:gd name="T54" fmla="*/ 2147483647 w 129"/>
              <a:gd name="T55" fmla="*/ 2147483647 h 132"/>
              <a:gd name="T56" fmla="*/ 2147483647 w 129"/>
              <a:gd name="T57" fmla="*/ 2147483647 h 132"/>
              <a:gd name="T58" fmla="*/ 2147483647 w 129"/>
              <a:gd name="T59" fmla="*/ 2147483647 h 132"/>
              <a:gd name="T60" fmla="*/ 2147483647 w 129"/>
              <a:gd name="T61" fmla="*/ 2147483647 h 132"/>
              <a:gd name="T62" fmla="*/ 2147483647 w 129"/>
              <a:gd name="T63" fmla="*/ 2147483647 h 132"/>
              <a:gd name="T64" fmla="*/ 2147483647 w 129"/>
              <a:gd name="T65" fmla="*/ 2147483647 h 132"/>
              <a:gd name="T66" fmla="*/ 2147483647 w 129"/>
              <a:gd name="T67" fmla="*/ 2147483647 h 132"/>
              <a:gd name="T68" fmla="*/ 2147483647 w 129"/>
              <a:gd name="T69" fmla="*/ 2147483647 h 132"/>
              <a:gd name="T70" fmla="*/ 2147483647 w 129"/>
              <a:gd name="T71" fmla="*/ 2147483647 h 132"/>
              <a:gd name="T72" fmla="*/ 2147483647 w 129"/>
              <a:gd name="T73" fmla="*/ 2147483647 h 132"/>
              <a:gd name="T74" fmla="*/ 2147483647 w 129"/>
              <a:gd name="T75" fmla="*/ 2147483647 h 132"/>
              <a:gd name="T76" fmla="*/ 2147483647 w 129"/>
              <a:gd name="T77" fmla="*/ 2147483647 h 132"/>
              <a:gd name="T78" fmla="*/ 2147483647 w 129"/>
              <a:gd name="T79" fmla="*/ 2147483647 h 132"/>
              <a:gd name="T80" fmla="*/ 2147483647 w 129"/>
              <a:gd name="T81" fmla="*/ 2147483647 h 132"/>
              <a:gd name="T82" fmla="*/ 2147483647 w 129"/>
              <a:gd name="T83" fmla="*/ 2147483647 h 132"/>
              <a:gd name="T84" fmla="*/ 2147483647 w 129"/>
              <a:gd name="T85" fmla="*/ 2147483647 h 132"/>
              <a:gd name="T86" fmla="*/ 2147483647 w 129"/>
              <a:gd name="T87" fmla="*/ 2147483647 h 132"/>
              <a:gd name="T88" fmla="*/ 2147483647 w 129"/>
              <a:gd name="T89" fmla="*/ 2147483647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96"/>
          <p:cNvSpPr>
            <a:spLocks noEditPoints="1"/>
          </p:cNvSpPr>
          <p:nvPr/>
        </p:nvSpPr>
        <p:spPr bwMode="auto">
          <a:xfrm>
            <a:off x="9569450" y="2689225"/>
            <a:ext cx="495300" cy="593725"/>
          </a:xfrm>
          <a:custGeom>
            <a:avLst/>
            <a:gdLst>
              <a:gd name="T0" fmla="*/ 2147483647 w 118"/>
              <a:gd name="T1" fmla="*/ 2147483647 h 141"/>
              <a:gd name="T2" fmla="*/ 2147483647 w 118"/>
              <a:gd name="T3" fmla="*/ 2147483647 h 141"/>
              <a:gd name="T4" fmla="*/ 2147483647 w 118"/>
              <a:gd name="T5" fmla="*/ 2147483647 h 141"/>
              <a:gd name="T6" fmla="*/ 2147483647 w 118"/>
              <a:gd name="T7" fmla="*/ 2147483647 h 141"/>
              <a:gd name="T8" fmla="*/ 2147483647 w 118"/>
              <a:gd name="T9" fmla="*/ 2147483647 h 141"/>
              <a:gd name="T10" fmla="*/ 2147483647 w 118"/>
              <a:gd name="T11" fmla="*/ 2147483647 h 141"/>
              <a:gd name="T12" fmla="*/ 2147483647 w 118"/>
              <a:gd name="T13" fmla="*/ 2147483647 h 141"/>
              <a:gd name="T14" fmla="*/ 2147483647 w 118"/>
              <a:gd name="T15" fmla="*/ 2147483647 h 141"/>
              <a:gd name="T16" fmla="*/ 0 w 118"/>
              <a:gd name="T17" fmla="*/ 2147483647 h 141"/>
              <a:gd name="T18" fmla="*/ 2147483647 w 118"/>
              <a:gd name="T19" fmla="*/ 2147483647 h 141"/>
              <a:gd name="T20" fmla="*/ 2147483647 w 118"/>
              <a:gd name="T21" fmla="*/ 2147483647 h 141"/>
              <a:gd name="T22" fmla="*/ 2147483647 w 118"/>
              <a:gd name="T23" fmla="*/ 2147483647 h 141"/>
              <a:gd name="T24" fmla="*/ 2147483647 w 118"/>
              <a:gd name="T25" fmla="*/ 2147483647 h 141"/>
              <a:gd name="T26" fmla="*/ 2147483647 w 118"/>
              <a:gd name="T27" fmla="*/ 2147483647 h 141"/>
              <a:gd name="T28" fmla="*/ 2147483647 w 118"/>
              <a:gd name="T29" fmla="*/ 2147483647 h 141"/>
              <a:gd name="T30" fmla="*/ 2147483647 w 118"/>
              <a:gd name="T31" fmla="*/ 2147483647 h 141"/>
              <a:gd name="T32" fmla="*/ 2147483647 w 118"/>
              <a:gd name="T33" fmla="*/ 2147483647 h 141"/>
              <a:gd name="T34" fmla="*/ 2147483647 w 118"/>
              <a:gd name="T35" fmla="*/ 2147483647 h 141"/>
              <a:gd name="T36" fmla="*/ 2147483647 w 118"/>
              <a:gd name="T37" fmla="*/ 2147483647 h 141"/>
              <a:gd name="T38" fmla="*/ 2147483647 w 118"/>
              <a:gd name="T39" fmla="*/ 2147483647 h 141"/>
              <a:gd name="T40" fmla="*/ 2147483647 w 118"/>
              <a:gd name="T41" fmla="*/ 2147483647 h 141"/>
              <a:gd name="T42" fmla="*/ 2147483647 w 118"/>
              <a:gd name="T43" fmla="*/ 2147483647 h 141"/>
              <a:gd name="T44" fmla="*/ 2147483647 w 118"/>
              <a:gd name="T45" fmla="*/ 2147483647 h 141"/>
              <a:gd name="T46" fmla="*/ 2147483647 w 118"/>
              <a:gd name="T47" fmla="*/ 2147483647 h 141"/>
              <a:gd name="T48" fmla="*/ 2147483647 w 118"/>
              <a:gd name="T49" fmla="*/ 2147483647 h 141"/>
              <a:gd name="T50" fmla="*/ 2147483647 w 118"/>
              <a:gd name="T51" fmla="*/ 2147483647 h 141"/>
              <a:gd name="T52" fmla="*/ 2147483647 w 118"/>
              <a:gd name="T53" fmla="*/ 2147483647 h 141"/>
              <a:gd name="T54" fmla="*/ 2147483647 w 118"/>
              <a:gd name="T55" fmla="*/ 2147483647 h 141"/>
              <a:gd name="T56" fmla="*/ 2147483647 w 118"/>
              <a:gd name="T57" fmla="*/ 2147483647 h 141"/>
              <a:gd name="T58" fmla="*/ 2147483647 w 118"/>
              <a:gd name="T59" fmla="*/ 2147483647 h 141"/>
              <a:gd name="T60" fmla="*/ 2147483647 w 118"/>
              <a:gd name="T61" fmla="*/ 2147483647 h 141"/>
              <a:gd name="T62" fmla="*/ 2147483647 w 118"/>
              <a:gd name="T63" fmla="*/ 2147483647 h 141"/>
              <a:gd name="T64" fmla="*/ 2147483647 w 118"/>
              <a:gd name="T65" fmla="*/ 2147483647 h 141"/>
              <a:gd name="T66" fmla="*/ 2147483647 w 118"/>
              <a:gd name="T67" fmla="*/ 2147483647 h 141"/>
              <a:gd name="T68" fmla="*/ 2147483647 w 118"/>
              <a:gd name="T69" fmla="*/ 2147483647 h 141"/>
              <a:gd name="T70" fmla="*/ 2147483647 w 118"/>
              <a:gd name="T71" fmla="*/ 2147483647 h 141"/>
              <a:gd name="T72" fmla="*/ 2147483647 w 118"/>
              <a:gd name="T73" fmla="*/ 2147483647 h 141"/>
              <a:gd name="T74" fmla="*/ 2147483647 w 118"/>
              <a:gd name="T75" fmla="*/ 2147483647 h 141"/>
              <a:gd name="T76" fmla="*/ 2147483647 w 118"/>
              <a:gd name="T77" fmla="*/ 2147483647 h 141"/>
              <a:gd name="T78" fmla="*/ 2147483647 w 118"/>
              <a:gd name="T79" fmla="*/ 2147483647 h 141"/>
              <a:gd name="T80" fmla="*/ 2147483647 w 118"/>
              <a:gd name="T81" fmla="*/ 2147483647 h 141"/>
              <a:gd name="T82" fmla="*/ 2147483647 w 118"/>
              <a:gd name="T83" fmla="*/ 2147483647 h 141"/>
              <a:gd name="T84" fmla="*/ 2147483647 w 118"/>
              <a:gd name="T85" fmla="*/ 2147483647 h 141"/>
              <a:gd name="T86" fmla="*/ 2147483647 w 118"/>
              <a:gd name="T87" fmla="*/ 2147483647 h 141"/>
              <a:gd name="T88" fmla="*/ 2147483647 w 118"/>
              <a:gd name="T89" fmla="*/ 2147483647 h 141"/>
              <a:gd name="T90" fmla="*/ 2147483647 w 118"/>
              <a:gd name="T91" fmla="*/ 2147483647 h 141"/>
              <a:gd name="T92" fmla="*/ 2147483647 w 118"/>
              <a:gd name="T93" fmla="*/ 2147483647 h 141"/>
              <a:gd name="T94" fmla="*/ 2147483647 w 118"/>
              <a:gd name="T95" fmla="*/ 2147483647 h 141"/>
              <a:gd name="T96" fmla="*/ 2147483647 w 118"/>
              <a:gd name="T97" fmla="*/ 2147483647 h 141"/>
              <a:gd name="T98" fmla="*/ 2147483647 w 118"/>
              <a:gd name="T99" fmla="*/ 2147483647 h 141"/>
              <a:gd name="T100" fmla="*/ 2147483647 w 118"/>
              <a:gd name="T101" fmla="*/ 2147483647 h 141"/>
              <a:gd name="T102" fmla="*/ 2147483647 w 118"/>
              <a:gd name="T103" fmla="*/ 2147483647 h 141"/>
              <a:gd name="T104" fmla="*/ 2147483647 w 118"/>
              <a:gd name="T105" fmla="*/ 2147483647 h 141"/>
              <a:gd name="T106" fmla="*/ 2147483647 w 118"/>
              <a:gd name="T107" fmla="*/ 2147483647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Freeform 20"/>
          <p:cNvSpPr>
            <a:spLocks noEditPoints="1"/>
          </p:cNvSpPr>
          <p:nvPr/>
        </p:nvSpPr>
        <p:spPr bwMode="auto">
          <a:xfrm>
            <a:off x="20939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0 h 333"/>
              <a:gd name="T10" fmla="*/ 2147483647 w 364"/>
              <a:gd name="T11" fmla="*/ 2147483647 h 333"/>
              <a:gd name="T12" fmla="*/ 2147483647 w 364"/>
              <a:gd name="T13" fmla="*/ 2147483647 h 333"/>
              <a:gd name="T14" fmla="*/ 0 w 364"/>
              <a:gd name="T15" fmla="*/ 2147483647 h 333"/>
              <a:gd name="T16" fmla="*/ 2147483647 w 364"/>
              <a:gd name="T17" fmla="*/ 2147483647 h 333"/>
              <a:gd name="T18" fmla="*/ 2147483647 w 364"/>
              <a:gd name="T19" fmla="*/ 2147483647 h 333"/>
              <a:gd name="T20" fmla="*/ 2147483647 w 364"/>
              <a:gd name="T21" fmla="*/ 2147483647 h 333"/>
              <a:gd name="T22" fmla="*/ 2147483647 w 364"/>
              <a:gd name="T23" fmla="*/ 2147483647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8" name="Freeform 21"/>
          <p:cNvSpPr>
            <a:spLocks noEditPoints="1"/>
          </p:cNvSpPr>
          <p:nvPr/>
        </p:nvSpPr>
        <p:spPr bwMode="auto">
          <a:xfrm>
            <a:off x="4645025" y="5072063"/>
            <a:ext cx="500063" cy="455612"/>
          </a:xfrm>
          <a:custGeom>
            <a:avLst/>
            <a:gdLst>
              <a:gd name="T0" fmla="*/ 2147483647 w 365"/>
              <a:gd name="T1" fmla="*/ 2147483647 h 333"/>
              <a:gd name="T2" fmla="*/ 2147483647 w 365"/>
              <a:gd name="T3" fmla="*/ 2147483647 h 333"/>
              <a:gd name="T4" fmla="*/ 2147483647 w 365"/>
              <a:gd name="T5" fmla="*/ 2147483647 h 333"/>
              <a:gd name="T6" fmla="*/ 2147483647 w 365"/>
              <a:gd name="T7" fmla="*/ 2147483647 h 333"/>
              <a:gd name="T8" fmla="*/ 2147483647 w 365"/>
              <a:gd name="T9" fmla="*/ 0 h 333"/>
              <a:gd name="T10" fmla="*/ 2147483647 w 365"/>
              <a:gd name="T11" fmla="*/ 2147483647 h 333"/>
              <a:gd name="T12" fmla="*/ 2147483647 w 365"/>
              <a:gd name="T13" fmla="*/ 2147483647 h 333"/>
              <a:gd name="T14" fmla="*/ 0 w 365"/>
              <a:gd name="T15" fmla="*/ 2147483647 h 333"/>
              <a:gd name="T16" fmla="*/ 2147483647 w 365"/>
              <a:gd name="T17" fmla="*/ 2147483647 h 333"/>
              <a:gd name="T18" fmla="*/ 2147483647 w 365"/>
              <a:gd name="T19" fmla="*/ 2147483647 h 333"/>
              <a:gd name="T20" fmla="*/ 2147483647 w 365"/>
              <a:gd name="T21" fmla="*/ 2147483647 h 333"/>
              <a:gd name="T22" fmla="*/ 2147483647 w 365"/>
              <a:gd name="T23" fmla="*/ 2147483647 h 333"/>
              <a:gd name="T24" fmla="*/ 2147483647 w 365"/>
              <a:gd name="T25" fmla="*/ 2147483647 h 333"/>
              <a:gd name="T26" fmla="*/ 2147483647 w 365"/>
              <a:gd name="T27" fmla="*/ 2147483647 h 333"/>
              <a:gd name="T28" fmla="*/ 2147483647 w 365"/>
              <a:gd name="T29" fmla="*/ 2147483647 h 333"/>
              <a:gd name="T30" fmla="*/ 2147483647 w 365"/>
              <a:gd name="T31" fmla="*/ 2147483647 h 333"/>
              <a:gd name="T32" fmla="*/ 2147483647 w 365"/>
              <a:gd name="T33" fmla="*/ 2147483647 h 333"/>
              <a:gd name="T34" fmla="*/ 2147483647 w 365"/>
              <a:gd name="T35" fmla="*/ 2147483647 h 333"/>
              <a:gd name="T36" fmla="*/ 2147483647 w 365"/>
              <a:gd name="T37" fmla="*/ 2147483647 h 333"/>
              <a:gd name="T38" fmla="*/ 2147483647 w 365"/>
              <a:gd name="T39" fmla="*/ 2147483647 h 333"/>
              <a:gd name="T40" fmla="*/ 2147483647 w 365"/>
              <a:gd name="T41" fmla="*/ 2147483647 h 333"/>
              <a:gd name="T42" fmla="*/ 2147483647 w 365"/>
              <a:gd name="T43" fmla="*/ 2147483647 h 333"/>
              <a:gd name="T44" fmla="*/ 2147483647 w 365"/>
              <a:gd name="T45" fmla="*/ 2147483647 h 333"/>
              <a:gd name="T46" fmla="*/ 2147483647 w 365"/>
              <a:gd name="T47" fmla="*/ 2147483647 h 333"/>
              <a:gd name="T48" fmla="*/ 2147483647 w 365"/>
              <a:gd name="T49" fmla="*/ 2147483647 h 333"/>
              <a:gd name="T50" fmla="*/ 2147483647 w 365"/>
              <a:gd name="T51" fmla="*/ 2147483647 h 333"/>
              <a:gd name="T52" fmla="*/ 2147483647 w 365"/>
              <a:gd name="T53" fmla="*/ 2147483647 h 333"/>
              <a:gd name="T54" fmla="*/ 2147483647 w 365"/>
              <a:gd name="T55" fmla="*/ 2147483647 h 333"/>
              <a:gd name="T56" fmla="*/ 2147483647 w 365"/>
              <a:gd name="T57" fmla="*/ 2147483647 h 333"/>
              <a:gd name="T58" fmla="*/ 2147483647 w 365"/>
              <a:gd name="T59" fmla="*/ 2147483647 h 333"/>
              <a:gd name="T60" fmla="*/ 2147483647 w 365"/>
              <a:gd name="T61" fmla="*/ 2147483647 h 333"/>
              <a:gd name="T62" fmla="*/ 2147483647 w 365"/>
              <a:gd name="T63" fmla="*/ 2147483647 h 333"/>
              <a:gd name="T64" fmla="*/ 2147483647 w 365"/>
              <a:gd name="T65" fmla="*/ 2147483647 h 333"/>
              <a:gd name="T66" fmla="*/ 2147483647 w 365"/>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9" name="Freeform 24"/>
          <p:cNvSpPr>
            <a:spLocks noEditPoints="1"/>
          </p:cNvSpPr>
          <p:nvPr/>
        </p:nvSpPr>
        <p:spPr bwMode="auto">
          <a:xfrm>
            <a:off x="70850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2147483647 w 364"/>
              <a:gd name="T19" fmla="*/ 2147483647 h 333"/>
              <a:gd name="T20" fmla="*/ 0 w 364"/>
              <a:gd name="T21" fmla="*/ 2147483647 h 333"/>
              <a:gd name="T22" fmla="*/ 2147483647 w 364"/>
              <a:gd name="T23" fmla="*/ 2147483647 h 333"/>
              <a:gd name="T24" fmla="*/ 2147483647 w 364"/>
              <a:gd name="T25" fmla="*/ 0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0" name="Freeform 11"/>
          <p:cNvSpPr>
            <a:spLocks noEditPoints="1"/>
          </p:cNvSpPr>
          <p:nvPr/>
        </p:nvSpPr>
        <p:spPr bwMode="auto">
          <a:xfrm>
            <a:off x="9547225"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0 w 364"/>
              <a:gd name="T19" fmla="*/ 2147483647 h 333"/>
              <a:gd name="T20" fmla="*/ 2147483647 w 364"/>
              <a:gd name="T21" fmla="*/ 2147483647 h 333"/>
              <a:gd name="T22" fmla="*/ 2147483647 w 364"/>
              <a:gd name="T23" fmla="*/ 0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2147483647 w 364"/>
              <a:gd name="T81" fmla="*/ 2147483647 h 333"/>
              <a:gd name="T82" fmla="*/ 2147483647 w 364"/>
              <a:gd name="T83" fmla="*/ 2147483647 h 333"/>
              <a:gd name="T84" fmla="*/ 2147483647 w 364"/>
              <a:gd name="T85" fmla="*/ 2147483647 h 333"/>
              <a:gd name="T86" fmla="*/ 2147483647 w 364"/>
              <a:gd name="T87" fmla="*/ 2147483647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1"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8" name="任意多边形 2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558"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564" name="Freeform 24"/>
          <p:cNvSpPr>
            <a:spLocks/>
          </p:cNvSpPr>
          <p:nvPr/>
        </p:nvSpPr>
        <p:spPr bwMode="auto">
          <a:xfrm>
            <a:off x="5748338" y="1973263"/>
            <a:ext cx="444500" cy="735012"/>
          </a:xfrm>
          <a:custGeom>
            <a:avLst/>
            <a:gdLst>
              <a:gd name="T0" fmla="*/ 2147483647 w 62"/>
              <a:gd name="T1" fmla="*/ 2147483647 h 102"/>
              <a:gd name="T2" fmla="*/ 2147483647 w 62"/>
              <a:gd name="T3" fmla="*/ 2147483647 h 102"/>
              <a:gd name="T4" fmla="*/ 2147483647 w 62"/>
              <a:gd name="T5" fmla="*/ 2147483647 h 102"/>
              <a:gd name="T6" fmla="*/ 2147483647 w 62"/>
              <a:gd name="T7" fmla="*/ 2147483647 h 102"/>
              <a:gd name="T8" fmla="*/ 2147483647 w 62"/>
              <a:gd name="T9" fmla="*/ 2147483647 h 102"/>
              <a:gd name="T10" fmla="*/ 2147483647 w 62"/>
              <a:gd name="T11" fmla="*/ 2147483647 h 102"/>
              <a:gd name="T12" fmla="*/ 2147483647 w 62"/>
              <a:gd name="T13" fmla="*/ 2147483647 h 102"/>
              <a:gd name="T14" fmla="*/ 2147483647 w 62"/>
              <a:gd name="T15" fmla="*/ 2147483647 h 102"/>
              <a:gd name="T16" fmla="*/ 2147483647 w 62"/>
              <a:gd name="T17" fmla="*/ 2147483647 h 102"/>
              <a:gd name="T18" fmla="*/ 2147483647 w 62"/>
              <a:gd name="T19" fmla="*/ 2147483647 h 102"/>
              <a:gd name="T20" fmla="*/ 2147483647 w 62"/>
              <a:gd name="T21" fmla="*/ 2147483647 h 102"/>
              <a:gd name="T22" fmla="*/ 2147483647 w 62"/>
              <a:gd name="T23" fmla="*/ 2147483647 h 102"/>
              <a:gd name="T24" fmla="*/ 2147483647 w 62"/>
              <a:gd name="T25" fmla="*/ 2147483647 h 102"/>
              <a:gd name="T26" fmla="*/ 2147483647 w 62"/>
              <a:gd name="T27" fmla="*/ 0 h 102"/>
              <a:gd name="T28" fmla="*/ 2147483647 w 62"/>
              <a:gd name="T29" fmla="*/ 0 h 102"/>
              <a:gd name="T30" fmla="*/ 2147483647 w 62"/>
              <a:gd name="T31" fmla="*/ 2147483647 h 102"/>
              <a:gd name="T32" fmla="*/ 2147483647 w 62"/>
              <a:gd name="T33" fmla="*/ 2147483647 h 102"/>
              <a:gd name="T34" fmla="*/ 2147483647 w 62"/>
              <a:gd name="T35" fmla="*/ 2147483647 h 102"/>
              <a:gd name="T36" fmla="*/ 2147483647 w 62"/>
              <a:gd name="T37" fmla="*/ 2147483647 h 102"/>
              <a:gd name="T38" fmla="*/ 2147483647 w 62"/>
              <a:gd name="T39" fmla="*/ 2147483647 h 102"/>
              <a:gd name="T40" fmla="*/ 2147483647 w 62"/>
              <a:gd name="T41" fmla="*/ 2147483647 h 102"/>
              <a:gd name="T42" fmla="*/ 2147483647 w 62"/>
              <a:gd name="T43" fmla="*/ 2147483647 h 102"/>
              <a:gd name="T44" fmla="*/ 2147483647 w 62"/>
              <a:gd name="T45" fmla="*/ 2147483647 h 102"/>
              <a:gd name="T46" fmla="*/ 2147483647 w 62"/>
              <a:gd name="T47" fmla="*/ 2147483647 h 102"/>
              <a:gd name="T48" fmla="*/ 2147483647 w 62"/>
              <a:gd name="T49" fmla="*/ 2147483647 h 102"/>
              <a:gd name="T50" fmla="*/ 2147483647 w 62"/>
              <a:gd name="T51" fmla="*/ 2147483647 h 102"/>
              <a:gd name="T52" fmla="*/ 2147483647 w 62"/>
              <a:gd name="T53" fmla="*/ 2147483647 h 102"/>
              <a:gd name="T54" fmla="*/ 2147483647 w 62"/>
              <a:gd name="T55" fmla="*/ 2147483647 h 102"/>
              <a:gd name="T56" fmla="*/ 2147483647 w 62"/>
              <a:gd name="T57" fmla="*/ 2147483647 h 102"/>
              <a:gd name="T58" fmla="*/ 2147483647 w 62"/>
              <a:gd name="T59" fmla="*/ 2147483647 h 102"/>
              <a:gd name="T60" fmla="*/ 2147483647 w 62"/>
              <a:gd name="T61" fmla="*/ 2147483647 h 102"/>
              <a:gd name="T62" fmla="*/ 0 w 62"/>
              <a:gd name="T63" fmla="*/ 2147483647 h 102"/>
              <a:gd name="T64" fmla="*/ 2147483647 w 62"/>
              <a:gd name="T65" fmla="*/ 2147483647 h 102"/>
              <a:gd name="T66" fmla="*/ 2147483647 w 62"/>
              <a:gd name="T67" fmla="*/ 2147483647 h 102"/>
              <a:gd name="T68" fmla="*/ 2147483647 w 62"/>
              <a:gd name="T69" fmla="*/ 2147483647 h 102"/>
              <a:gd name="T70" fmla="*/ 2147483647 w 62"/>
              <a:gd name="T71" fmla="*/ 2147483647 h 102"/>
              <a:gd name="T72" fmla="*/ 2147483647 w 62"/>
              <a:gd name="T73" fmla="*/ 2147483647 h 102"/>
              <a:gd name="T74" fmla="*/ 2147483647 w 62"/>
              <a:gd name="T75" fmla="*/ 2147483647 h 102"/>
              <a:gd name="T76" fmla="*/ 2147483647 w 62"/>
              <a:gd name="T77" fmla="*/ 2147483647 h 102"/>
              <a:gd name="T78" fmla="*/ 2147483647 w 62"/>
              <a:gd name="T79" fmla="*/ 2147483647 h 102"/>
              <a:gd name="T80" fmla="*/ 2147483647 w 62"/>
              <a:gd name="T81" fmla="*/ 2147483647 h 102"/>
              <a:gd name="T82" fmla="*/ 2147483647 w 62"/>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5"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3566"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3567"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57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6" name="任意多边形 35"/>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815420" y="4913067"/>
            <a:ext cx="588963" cy="533400"/>
            <a:chOff x="1815420" y="4900367"/>
            <a:chExt cx="588963" cy="533400"/>
          </a:xfrm>
          <a:solidFill>
            <a:srgbClr val="00B075"/>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0"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4581" name="Freeform 232"/>
          <p:cNvSpPr>
            <a:spLocks noEditPoints="1"/>
          </p:cNvSpPr>
          <p:nvPr/>
        </p:nvSpPr>
        <p:spPr bwMode="auto">
          <a:xfrm>
            <a:off x="4465638" y="4887913"/>
            <a:ext cx="614362" cy="584200"/>
          </a:xfrm>
          <a:custGeom>
            <a:avLst/>
            <a:gdLst>
              <a:gd name="T0" fmla="*/ 2147483647 w 387"/>
              <a:gd name="T1" fmla="*/ 2147483647 h 368"/>
              <a:gd name="T2" fmla="*/ 2147483647 w 387"/>
              <a:gd name="T3" fmla="*/ 2147483647 h 368"/>
              <a:gd name="T4" fmla="*/ 2147483647 w 387"/>
              <a:gd name="T5" fmla="*/ 2147483647 h 368"/>
              <a:gd name="T6" fmla="*/ 2147483647 w 387"/>
              <a:gd name="T7" fmla="*/ 2147483647 h 368"/>
              <a:gd name="T8" fmla="*/ 2147483647 w 387"/>
              <a:gd name="T9" fmla="*/ 2147483647 h 368"/>
              <a:gd name="T10" fmla="*/ 2147483647 w 387"/>
              <a:gd name="T11" fmla="*/ 2147483647 h 368"/>
              <a:gd name="T12" fmla="*/ 2147483647 w 387"/>
              <a:gd name="T13" fmla="*/ 2147483647 h 368"/>
              <a:gd name="T14" fmla="*/ 2147483647 w 387"/>
              <a:gd name="T15" fmla="*/ 2147483647 h 368"/>
              <a:gd name="T16" fmla="*/ 2147483647 w 387"/>
              <a:gd name="T17" fmla="*/ 2147483647 h 368"/>
              <a:gd name="T18" fmla="*/ 2147483647 w 387"/>
              <a:gd name="T19" fmla="*/ 2147483647 h 368"/>
              <a:gd name="T20" fmla="*/ 2147483647 w 387"/>
              <a:gd name="T21" fmla="*/ 2147483647 h 368"/>
              <a:gd name="T22" fmla="*/ 2147483647 w 387"/>
              <a:gd name="T23" fmla="*/ 2147483647 h 368"/>
              <a:gd name="T24" fmla="*/ 2147483647 w 387"/>
              <a:gd name="T25" fmla="*/ 2147483647 h 368"/>
              <a:gd name="T26" fmla="*/ 2147483647 w 387"/>
              <a:gd name="T27" fmla="*/ 0 h 368"/>
              <a:gd name="T28" fmla="*/ 2147483647 w 387"/>
              <a:gd name="T29" fmla="*/ 0 h 368"/>
              <a:gd name="T30" fmla="*/ 2147483647 w 387"/>
              <a:gd name="T31" fmla="*/ 0 h 368"/>
              <a:gd name="T32" fmla="*/ 2147483647 w 387"/>
              <a:gd name="T33" fmla="*/ 0 h 368"/>
              <a:gd name="T34" fmla="*/ 2147483647 w 387"/>
              <a:gd name="T35" fmla="*/ 0 h 368"/>
              <a:gd name="T36" fmla="*/ 2147483647 w 387"/>
              <a:gd name="T37" fmla="*/ 2147483647 h 368"/>
              <a:gd name="T38" fmla="*/ 2147483647 w 387"/>
              <a:gd name="T39" fmla="*/ 2147483647 h 368"/>
              <a:gd name="T40" fmla="*/ 2147483647 w 387"/>
              <a:gd name="T41" fmla="*/ 2147483647 h 368"/>
              <a:gd name="T42" fmla="*/ 0 w 387"/>
              <a:gd name="T43" fmla="*/ 2147483647 h 368"/>
              <a:gd name="T44" fmla="*/ 0 w 387"/>
              <a:gd name="T45" fmla="*/ 2147483647 h 368"/>
              <a:gd name="T46" fmla="*/ 2147483647 w 387"/>
              <a:gd name="T47" fmla="*/ 2147483647 h 368"/>
              <a:gd name="T48" fmla="*/ 2147483647 w 387"/>
              <a:gd name="T49" fmla="*/ 2147483647 h 368"/>
              <a:gd name="T50" fmla="*/ 2147483647 w 387"/>
              <a:gd name="T51" fmla="*/ 2147483647 h 368"/>
              <a:gd name="T52" fmla="*/ 2147483647 w 387"/>
              <a:gd name="T53" fmla="*/ 2147483647 h 368"/>
              <a:gd name="T54" fmla="*/ 2147483647 w 387"/>
              <a:gd name="T55" fmla="*/ 2147483647 h 368"/>
              <a:gd name="T56" fmla="*/ 2147483647 w 387"/>
              <a:gd name="T57" fmla="*/ 2147483647 h 368"/>
              <a:gd name="T58" fmla="*/ 2147483647 w 387"/>
              <a:gd name="T59" fmla="*/ 2147483647 h 368"/>
              <a:gd name="T60" fmla="*/ 2147483647 w 387"/>
              <a:gd name="T61" fmla="*/ 2147483647 h 368"/>
              <a:gd name="T62" fmla="*/ 2147483647 w 387"/>
              <a:gd name="T63" fmla="*/ 2147483647 h 368"/>
              <a:gd name="T64" fmla="*/ 2147483647 w 387"/>
              <a:gd name="T65" fmla="*/ 2147483647 h 368"/>
              <a:gd name="T66" fmla="*/ 2147483647 w 387"/>
              <a:gd name="T67" fmla="*/ 2147483647 h 368"/>
              <a:gd name="T68" fmla="*/ 2147483647 w 387"/>
              <a:gd name="T69" fmla="*/ 2147483647 h 368"/>
              <a:gd name="T70" fmla="*/ 2147483647 w 387"/>
              <a:gd name="T71" fmla="*/ 2147483647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3"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4584" name="Freeform 233"/>
          <p:cNvSpPr>
            <a:spLocks noEditPoints="1"/>
          </p:cNvSpPr>
          <p:nvPr/>
        </p:nvSpPr>
        <p:spPr bwMode="auto">
          <a:xfrm>
            <a:off x="7223125" y="4860925"/>
            <a:ext cx="414338" cy="638175"/>
          </a:xfrm>
          <a:custGeom>
            <a:avLst/>
            <a:gdLst>
              <a:gd name="T0" fmla="*/ 2147483647 w 134"/>
              <a:gd name="T1" fmla="*/ 2147483647 h 207"/>
              <a:gd name="T2" fmla="*/ 2147483647 w 134"/>
              <a:gd name="T3" fmla="*/ 2147483647 h 207"/>
              <a:gd name="T4" fmla="*/ 2147483647 w 134"/>
              <a:gd name="T5" fmla="*/ 2147483647 h 207"/>
              <a:gd name="T6" fmla="*/ 2147483647 w 134"/>
              <a:gd name="T7" fmla="*/ 2147483647 h 207"/>
              <a:gd name="T8" fmla="*/ 2147483647 w 134"/>
              <a:gd name="T9" fmla="*/ 0 h 207"/>
              <a:gd name="T10" fmla="*/ 2147483647 w 134"/>
              <a:gd name="T11" fmla="*/ 2147483647 h 207"/>
              <a:gd name="T12" fmla="*/ 2147483647 w 134"/>
              <a:gd name="T13" fmla="*/ 2147483647 h 207"/>
              <a:gd name="T14" fmla="*/ 2147483647 w 134"/>
              <a:gd name="T15" fmla="*/ 2147483647 h 207"/>
              <a:gd name="T16" fmla="*/ 0 w 134"/>
              <a:gd name="T17" fmla="*/ 2147483647 h 207"/>
              <a:gd name="T18" fmla="*/ 0 w 134"/>
              <a:gd name="T19" fmla="*/ 2147483647 h 207"/>
              <a:gd name="T20" fmla="*/ 2147483647 w 134"/>
              <a:gd name="T21" fmla="*/ 2147483647 h 207"/>
              <a:gd name="T22" fmla="*/ 2147483647 w 134"/>
              <a:gd name="T23" fmla="*/ 2147483647 h 207"/>
              <a:gd name="T24" fmla="*/ 2147483647 w 134"/>
              <a:gd name="T25" fmla="*/ 2147483647 h 207"/>
              <a:gd name="T26" fmla="*/ 2147483647 w 134"/>
              <a:gd name="T27" fmla="*/ 2147483647 h 207"/>
              <a:gd name="T28" fmla="*/ 2147483647 w 134"/>
              <a:gd name="T29" fmla="*/ 2147483647 h 207"/>
              <a:gd name="T30" fmla="*/ 2147483647 w 134"/>
              <a:gd name="T31" fmla="*/ 2147483647 h 207"/>
              <a:gd name="T32" fmla="*/ 2147483647 w 134"/>
              <a:gd name="T33" fmla="*/ 2147483647 h 207"/>
              <a:gd name="T34" fmla="*/ 2147483647 w 134"/>
              <a:gd name="T35" fmla="*/ 2147483647 h 207"/>
              <a:gd name="T36" fmla="*/ 2147483647 w 134"/>
              <a:gd name="T37" fmla="*/ 2147483647 h 207"/>
              <a:gd name="T38" fmla="*/ 2147483647 w 134"/>
              <a:gd name="T39" fmla="*/ 2147483647 h 207"/>
              <a:gd name="T40" fmla="*/ 2147483647 w 134"/>
              <a:gd name="T41" fmla="*/ 2147483647 h 207"/>
              <a:gd name="T42" fmla="*/ 2147483647 w 134"/>
              <a:gd name="T43" fmla="*/ 2147483647 h 207"/>
              <a:gd name="T44" fmla="*/ 2147483647 w 134"/>
              <a:gd name="T45" fmla="*/ 2147483647 h 207"/>
              <a:gd name="T46" fmla="*/ 2147483647 w 134"/>
              <a:gd name="T47" fmla="*/ 2147483647 h 207"/>
              <a:gd name="T48" fmla="*/ 2147483647 w 134"/>
              <a:gd name="T49" fmla="*/ 2147483647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6"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4587" name="Freeform 197"/>
          <p:cNvSpPr>
            <a:spLocks noEditPoints="1"/>
          </p:cNvSpPr>
          <p:nvPr/>
        </p:nvSpPr>
        <p:spPr bwMode="auto">
          <a:xfrm>
            <a:off x="9788525" y="4894263"/>
            <a:ext cx="595313" cy="595312"/>
          </a:xfrm>
          <a:custGeom>
            <a:avLst/>
            <a:gdLst>
              <a:gd name="T0" fmla="*/ 0 w 193"/>
              <a:gd name="T1" fmla="*/ 2147483647 h 193"/>
              <a:gd name="T2" fmla="*/ 2147483647 w 193"/>
              <a:gd name="T3" fmla="*/ 0 h 193"/>
              <a:gd name="T4" fmla="*/ 2147483647 w 193"/>
              <a:gd name="T5" fmla="*/ 0 h 193"/>
              <a:gd name="T6" fmla="*/ 2147483647 w 193"/>
              <a:gd name="T7" fmla="*/ 2147483647 h 193"/>
              <a:gd name="T8" fmla="*/ 2147483647 w 193"/>
              <a:gd name="T9" fmla="*/ 2147483647 h 193"/>
              <a:gd name="T10" fmla="*/ 2147483647 w 193"/>
              <a:gd name="T11" fmla="*/ 2147483647 h 193"/>
              <a:gd name="T12" fmla="*/ 2147483647 w 193"/>
              <a:gd name="T13" fmla="*/ 2147483647 h 193"/>
              <a:gd name="T14" fmla="*/ 0 w 193"/>
              <a:gd name="T15" fmla="*/ 2147483647 h 193"/>
              <a:gd name="T16" fmla="*/ 2147483647 w 193"/>
              <a:gd name="T17" fmla="*/ 2147483647 h 193"/>
              <a:gd name="T18" fmla="*/ 2147483647 w 193"/>
              <a:gd name="T19" fmla="*/ 2147483647 h 193"/>
              <a:gd name="T20" fmla="*/ 2147483647 w 193"/>
              <a:gd name="T21" fmla="*/ 2147483647 h 193"/>
              <a:gd name="T22" fmla="*/ 2147483647 w 193"/>
              <a:gd name="T23" fmla="*/ 2147483647 h 193"/>
              <a:gd name="T24" fmla="*/ 2147483647 w 193"/>
              <a:gd name="T25" fmla="*/ 2147483647 h 193"/>
              <a:gd name="T26" fmla="*/ 2147483647 w 193"/>
              <a:gd name="T27" fmla="*/ 2147483647 h 193"/>
              <a:gd name="T28" fmla="*/ 2147483647 w 193"/>
              <a:gd name="T29" fmla="*/ 2147483647 h 193"/>
              <a:gd name="T30" fmla="*/ 2147483647 w 193"/>
              <a:gd name="T31" fmla="*/ 2147483647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8" name="Freeform 198"/>
          <p:cNvSpPr>
            <a:spLocks/>
          </p:cNvSpPr>
          <p:nvPr/>
        </p:nvSpPr>
        <p:spPr bwMode="auto">
          <a:xfrm>
            <a:off x="10086975" y="4967288"/>
            <a:ext cx="0" cy="58737"/>
          </a:xfrm>
          <a:custGeom>
            <a:avLst/>
            <a:gdLst>
              <a:gd name="T0" fmla="*/ 0 h 37"/>
              <a:gd name="T1" fmla="*/ 2147483647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0" name="Freeform 200"/>
          <p:cNvSpPr>
            <a:spLocks/>
          </p:cNvSpPr>
          <p:nvPr/>
        </p:nvSpPr>
        <p:spPr bwMode="auto">
          <a:xfrm>
            <a:off x="10075863" y="4951413"/>
            <a:ext cx="20637" cy="90487"/>
          </a:xfrm>
          <a:custGeom>
            <a:avLst/>
            <a:gdLst>
              <a:gd name="T0" fmla="*/ 0 w 7"/>
              <a:gd name="T1" fmla="*/ 2147483647 h 29"/>
              <a:gd name="T2" fmla="*/ 0 w 7"/>
              <a:gd name="T3" fmla="*/ 2147483647 h 29"/>
              <a:gd name="T4" fmla="*/ 2147483647 w 7"/>
              <a:gd name="T5" fmla="*/ 2147483647 h 29"/>
              <a:gd name="T6" fmla="*/ 2147483647 w 7"/>
              <a:gd name="T7" fmla="*/ 2147483647 h 29"/>
              <a:gd name="T8" fmla="*/ 0 w 7"/>
              <a:gd name="T9" fmla="*/ 2147483647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1" name="Freeform 201"/>
          <p:cNvSpPr>
            <a:spLocks/>
          </p:cNvSpPr>
          <p:nvPr/>
        </p:nvSpPr>
        <p:spPr bwMode="auto">
          <a:xfrm>
            <a:off x="10086975" y="5365750"/>
            <a:ext cx="0" cy="58738"/>
          </a:xfrm>
          <a:custGeom>
            <a:avLst/>
            <a:gdLst>
              <a:gd name="T0" fmla="*/ 0 h 37"/>
              <a:gd name="T1" fmla="*/ 2147483647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203"/>
          <p:cNvSpPr>
            <a:spLocks/>
          </p:cNvSpPr>
          <p:nvPr/>
        </p:nvSpPr>
        <p:spPr bwMode="auto">
          <a:xfrm>
            <a:off x="10075863" y="5349875"/>
            <a:ext cx="20637" cy="88900"/>
          </a:xfrm>
          <a:custGeom>
            <a:avLst/>
            <a:gdLst>
              <a:gd name="T0" fmla="*/ 0 w 7"/>
              <a:gd name="T1" fmla="*/ 2147483647 h 29"/>
              <a:gd name="T2" fmla="*/ 0 w 7"/>
              <a:gd name="T3" fmla="*/ 2147483647 h 29"/>
              <a:gd name="T4" fmla="*/ 2147483647 w 7"/>
              <a:gd name="T5" fmla="*/ 2147483647 h 29"/>
              <a:gd name="T6" fmla="*/ 2147483647 w 7"/>
              <a:gd name="T7" fmla="*/ 2147483647 h 29"/>
              <a:gd name="T8" fmla="*/ 0 w 7"/>
              <a:gd name="T9" fmla="*/ 2147483647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Freeform 204"/>
          <p:cNvSpPr>
            <a:spLocks/>
          </p:cNvSpPr>
          <p:nvPr/>
        </p:nvSpPr>
        <p:spPr bwMode="auto">
          <a:xfrm>
            <a:off x="10253663" y="5189538"/>
            <a:ext cx="58737" cy="0"/>
          </a:xfrm>
          <a:custGeom>
            <a:avLst/>
            <a:gdLst>
              <a:gd name="T0" fmla="*/ 2147483647 w 37"/>
              <a:gd name="T1" fmla="*/ 0 w 37"/>
              <a:gd name="T2" fmla="*/ 2147483647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5"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6" name="Freeform 207"/>
          <p:cNvSpPr>
            <a:spLocks/>
          </p:cNvSpPr>
          <p:nvPr/>
        </p:nvSpPr>
        <p:spPr bwMode="auto">
          <a:xfrm>
            <a:off x="10244138" y="5165725"/>
            <a:ext cx="88900" cy="25400"/>
          </a:xfrm>
          <a:custGeom>
            <a:avLst/>
            <a:gdLst>
              <a:gd name="T0" fmla="*/ 2147483647 w 29"/>
              <a:gd name="T1" fmla="*/ 0 h 8"/>
              <a:gd name="T2" fmla="*/ 2147483647 w 29"/>
              <a:gd name="T3" fmla="*/ 0 h 8"/>
              <a:gd name="T4" fmla="*/ 2147483647 w 29"/>
              <a:gd name="T5" fmla="*/ 2147483647 h 8"/>
              <a:gd name="T6" fmla="*/ 2147483647 w 29"/>
              <a:gd name="T7" fmla="*/ 2147483647 h 8"/>
              <a:gd name="T8" fmla="*/ 2147483647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7" name="Freeform 208"/>
          <p:cNvSpPr>
            <a:spLocks/>
          </p:cNvSpPr>
          <p:nvPr/>
        </p:nvSpPr>
        <p:spPr bwMode="auto">
          <a:xfrm>
            <a:off x="9861550" y="5178425"/>
            <a:ext cx="58738" cy="0"/>
          </a:xfrm>
          <a:custGeom>
            <a:avLst/>
            <a:gdLst>
              <a:gd name="T0" fmla="*/ 2147483647 w 37"/>
              <a:gd name="T1" fmla="*/ 0 w 37"/>
              <a:gd name="T2" fmla="*/ 2147483647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8"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9" name="Freeform 210"/>
          <p:cNvSpPr>
            <a:spLocks/>
          </p:cNvSpPr>
          <p:nvPr/>
        </p:nvSpPr>
        <p:spPr bwMode="auto">
          <a:xfrm>
            <a:off x="9845675" y="5165725"/>
            <a:ext cx="88900" cy="25400"/>
          </a:xfrm>
          <a:custGeom>
            <a:avLst/>
            <a:gdLst>
              <a:gd name="T0" fmla="*/ 2147483647 w 29"/>
              <a:gd name="T1" fmla="*/ 0 h 8"/>
              <a:gd name="T2" fmla="*/ 2147483647 w 29"/>
              <a:gd name="T3" fmla="*/ 0 h 8"/>
              <a:gd name="T4" fmla="*/ 2147483647 w 29"/>
              <a:gd name="T5" fmla="*/ 2147483647 h 8"/>
              <a:gd name="T6" fmla="*/ 2147483647 w 29"/>
              <a:gd name="T7" fmla="*/ 2147483647 h 8"/>
              <a:gd name="T8" fmla="*/ 2147483647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0" name="Freeform 211"/>
          <p:cNvSpPr>
            <a:spLocks/>
          </p:cNvSpPr>
          <p:nvPr/>
        </p:nvSpPr>
        <p:spPr bwMode="auto">
          <a:xfrm>
            <a:off x="9928225" y="5018088"/>
            <a:ext cx="41275" cy="39687"/>
          </a:xfrm>
          <a:custGeom>
            <a:avLst/>
            <a:gdLst>
              <a:gd name="T0" fmla="*/ 0 w 26"/>
              <a:gd name="T1" fmla="*/ 0 h 25"/>
              <a:gd name="T2" fmla="*/ 2147483647 w 26"/>
              <a:gd name="T3" fmla="*/ 2147483647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1"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2" name="Freeform 213"/>
          <p:cNvSpPr>
            <a:spLocks/>
          </p:cNvSpPr>
          <p:nvPr/>
        </p:nvSpPr>
        <p:spPr bwMode="auto">
          <a:xfrm>
            <a:off x="9917113" y="5005388"/>
            <a:ext cx="60325" cy="61912"/>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3" name="Freeform 214"/>
          <p:cNvSpPr>
            <a:spLocks/>
          </p:cNvSpPr>
          <p:nvPr/>
        </p:nvSpPr>
        <p:spPr bwMode="auto">
          <a:xfrm>
            <a:off x="10209213" y="5299075"/>
            <a:ext cx="39687" cy="39688"/>
          </a:xfrm>
          <a:custGeom>
            <a:avLst/>
            <a:gdLst>
              <a:gd name="T0" fmla="*/ 0 w 25"/>
              <a:gd name="T1" fmla="*/ 0 h 25"/>
              <a:gd name="T2" fmla="*/ 2147483647 w 25"/>
              <a:gd name="T3" fmla="*/ 2147483647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4"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5" name="Freeform 216"/>
          <p:cNvSpPr>
            <a:spLocks/>
          </p:cNvSpPr>
          <p:nvPr/>
        </p:nvSpPr>
        <p:spPr bwMode="auto">
          <a:xfrm>
            <a:off x="10196513" y="5286375"/>
            <a:ext cx="61912" cy="61913"/>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6" name="Freeform 217"/>
          <p:cNvSpPr>
            <a:spLocks/>
          </p:cNvSpPr>
          <p:nvPr/>
        </p:nvSpPr>
        <p:spPr bwMode="auto">
          <a:xfrm>
            <a:off x="10209213" y="5018088"/>
            <a:ext cx="39687" cy="39687"/>
          </a:xfrm>
          <a:custGeom>
            <a:avLst/>
            <a:gdLst>
              <a:gd name="T0" fmla="*/ 2147483647 w 25"/>
              <a:gd name="T1" fmla="*/ 0 h 25"/>
              <a:gd name="T2" fmla="*/ 0 w 25"/>
              <a:gd name="T3" fmla="*/ 2147483647 h 25"/>
              <a:gd name="T4" fmla="*/ 2147483647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7"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8" name="Freeform 219"/>
          <p:cNvSpPr>
            <a:spLocks/>
          </p:cNvSpPr>
          <p:nvPr/>
        </p:nvSpPr>
        <p:spPr bwMode="auto">
          <a:xfrm>
            <a:off x="10196513" y="5005388"/>
            <a:ext cx="61912" cy="61912"/>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9" name="Freeform 220"/>
          <p:cNvSpPr>
            <a:spLocks/>
          </p:cNvSpPr>
          <p:nvPr/>
        </p:nvSpPr>
        <p:spPr bwMode="auto">
          <a:xfrm>
            <a:off x="9928225" y="5299075"/>
            <a:ext cx="41275" cy="39688"/>
          </a:xfrm>
          <a:custGeom>
            <a:avLst/>
            <a:gdLst>
              <a:gd name="T0" fmla="*/ 2147483647 w 26"/>
              <a:gd name="T1" fmla="*/ 0 h 25"/>
              <a:gd name="T2" fmla="*/ 0 w 26"/>
              <a:gd name="T3" fmla="*/ 2147483647 h 25"/>
              <a:gd name="T4" fmla="*/ 2147483647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0"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1" name="Freeform 222"/>
          <p:cNvSpPr>
            <a:spLocks/>
          </p:cNvSpPr>
          <p:nvPr/>
        </p:nvSpPr>
        <p:spPr bwMode="auto">
          <a:xfrm>
            <a:off x="9917113" y="5286375"/>
            <a:ext cx="60325" cy="61913"/>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2" name="Freeform 223"/>
          <p:cNvSpPr>
            <a:spLocks/>
          </p:cNvSpPr>
          <p:nvPr/>
        </p:nvSpPr>
        <p:spPr bwMode="auto">
          <a:xfrm>
            <a:off x="10085388" y="4965700"/>
            <a:ext cx="61912" cy="222250"/>
          </a:xfrm>
          <a:custGeom>
            <a:avLst/>
            <a:gdLst>
              <a:gd name="T0" fmla="*/ 2147483647 w 39"/>
              <a:gd name="T1" fmla="*/ 0 h 140"/>
              <a:gd name="T2" fmla="*/ 0 w 39"/>
              <a:gd name="T3" fmla="*/ 2147483647 h 140"/>
              <a:gd name="T4" fmla="*/ 2147483647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3"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4" name="Freeform 225"/>
          <p:cNvSpPr>
            <a:spLocks/>
          </p:cNvSpPr>
          <p:nvPr/>
        </p:nvSpPr>
        <p:spPr bwMode="auto">
          <a:xfrm>
            <a:off x="10071100" y="4946650"/>
            <a:ext cx="95250" cy="260350"/>
          </a:xfrm>
          <a:custGeom>
            <a:avLst/>
            <a:gdLst>
              <a:gd name="T0" fmla="*/ 2147483647 w 31"/>
              <a:gd name="T1" fmla="*/ 2147483647 h 84"/>
              <a:gd name="T2" fmla="*/ 2147483647 w 31"/>
              <a:gd name="T3" fmla="*/ 2147483647 h 84"/>
              <a:gd name="T4" fmla="*/ 2147483647 w 31"/>
              <a:gd name="T5" fmla="*/ 2147483647 h 84"/>
              <a:gd name="T6" fmla="*/ 2147483647 w 31"/>
              <a:gd name="T7" fmla="*/ 2147483647 h 84"/>
              <a:gd name="T8" fmla="*/ 2147483647 w 31"/>
              <a:gd name="T9" fmla="*/ 2147483647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5" name="Freeform 226"/>
          <p:cNvSpPr>
            <a:spLocks/>
          </p:cNvSpPr>
          <p:nvPr/>
        </p:nvSpPr>
        <p:spPr bwMode="auto">
          <a:xfrm>
            <a:off x="10085388" y="5187950"/>
            <a:ext cx="127000" cy="0"/>
          </a:xfrm>
          <a:custGeom>
            <a:avLst/>
            <a:gdLst>
              <a:gd name="T0" fmla="*/ 0 w 80"/>
              <a:gd name="T1" fmla="*/ 2147483647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6"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7" name="Freeform 228"/>
          <p:cNvSpPr>
            <a:spLocks/>
          </p:cNvSpPr>
          <p:nvPr/>
        </p:nvSpPr>
        <p:spPr bwMode="auto">
          <a:xfrm>
            <a:off x="10071100" y="5175250"/>
            <a:ext cx="157163" cy="25400"/>
          </a:xfrm>
          <a:custGeom>
            <a:avLst/>
            <a:gdLst>
              <a:gd name="T0" fmla="*/ 2147483647 w 51"/>
              <a:gd name="T1" fmla="*/ 2147483647 h 8"/>
              <a:gd name="T2" fmla="*/ 2147483647 w 51"/>
              <a:gd name="T3" fmla="*/ 2147483647 h 8"/>
              <a:gd name="T4" fmla="*/ 2147483647 w 51"/>
              <a:gd name="T5" fmla="*/ 0 h 8"/>
              <a:gd name="T6" fmla="*/ 2147483647 w 51"/>
              <a:gd name="T7" fmla="*/ 0 h 8"/>
              <a:gd name="T8" fmla="*/ 2147483647 w 51"/>
              <a:gd name="T9" fmla="*/ 21474836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619"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62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8" name="任意多边形 5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42"/>
          <p:cNvSpPr>
            <a:spLocks noEditPoints="1"/>
          </p:cNvSpPr>
          <p:nvPr/>
        </p:nvSpPr>
        <p:spPr bwMode="auto">
          <a:xfrm>
            <a:off x="990600" y="2073275"/>
            <a:ext cx="6610350" cy="3573463"/>
          </a:xfrm>
          <a:custGeom>
            <a:avLst/>
            <a:gdLst>
              <a:gd name="T0" fmla="*/ 2147483647 w 3458"/>
              <a:gd name="T1" fmla="*/ 2147483647 h 1870"/>
              <a:gd name="T2" fmla="*/ 2147483647 w 3458"/>
              <a:gd name="T3" fmla="*/ 2147483647 h 1870"/>
              <a:gd name="T4" fmla="*/ 2147483647 w 3458"/>
              <a:gd name="T5" fmla="*/ 2147483647 h 1870"/>
              <a:gd name="T6" fmla="*/ 2147483647 w 3458"/>
              <a:gd name="T7" fmla="*/ 2147483647 h 1870"/>
              <a:gd name="T8" fmla="*/ 2147483647 w 3458"/>
              <a:gd name="T9" fmla="*/ 2147483647 h 1870"/>
              <a:gd name="T10" fmla="*/ 2147483647 w 3458"/>
              <a:gd name="T11" fmla="*/ 2147483647 h 1870"/>
              <a:gd name="T12" fmla="*/ 2147483647 w 3458"/>
              <a:gd name="T13" fmla="*/ 2147483647 h 1870"/>
              <a:gd name="T14" fmla="*/ 2147483647 w 3458"/>
              <a:gd name="T15" fmla="*/ 2147483647 h 1870"/>
              <a:gd name="T16" fmla="*/ 2147483647 w 3458"/>
              <a:gd name="T17" fmla="*/ 2147483647 h 1870"/>
              <a:gd name="T18" fmla="*/ 2147483647 w 3458"/>
              <a:gd name="T19" fmla="*/ 2147483647 h 1870"/>
              <a:gd name="T20" fmla="*/ 2147483647 w 3458"/>
              <a:gd name="T21" fmla="*/ 2147483647 h 1870"/>
              <a:gd name="T22" fmla="*/ 2147483647 w 3458"/>
              <a:gd name="T23" fmla="*/ 2147483647 h 1870"/>
              <a:gd name="T24" fmla="*/ 2147483647 w 3458"/>
              <a:gd name="T25" fmla="*/ 2147483647 h 1870"/>
              <a:gd name="T26" fmla="*/ 2147483647 w 3458"/>
              <a:gd name="T27" fmla="*/ 2147483647 h 1870"/>
              <a:gd name="T28" fmla="*/ 2147483647 w 3458"/>
              <a:gd name="T29" fmla="*/ 2147483647 h 1870"/>
              <a:gd name="T30" fmla="*/ 2147483647 w 3458"/>
              <a:gd name="T31" fmla="*/ 2147483647 h 1870"/>
              <a:gd name="T32" fmla="*/ 2147483647 w 3458"/>
              <a:gd name="T33" fmla="*/ 2147483647 h 1870"/>
              <a:gd name="T34" fmla="*/ 2147483647 w 3458"/>
              <a:gd name="T35" fmla="*/ 2147483647 h 1870"/>
              <a:gd name="T36" fmla="*/ 2147483647 w 3458"/>
              <a:gd name="T37" fmla="*/ 2147483647 h 1870"/>
              <a:gd name="T38" fmla="*/ 2147483647 w 3458"/>
              <a:gd name="T39" fmla="*/ 2147483647 h 1870"/>
              <a:gd name="T40" fmla="*/ 2147483647 w 3458"/>
              <a:gd name="T41" fmla="*/ 2147483647 h 1870"/>
              <a:gd name="T42" fmla="*/ 2147483647 w 3458"/>
              <a:gd name="T43" fmla="*/ 2147483647 h 1870"/>
              <a:gd name="T44" fmla="*/ 2147483647 w 3458"/>
              <a:gd name="T45" fmla="*/ 2147483647 h 1870"/>
              <a:gd name="T46" fmla="*/ 2147483647 w 3458"/>
              <a:gd name="T47" fmla="*/ 2147483647 h 1870"/>
              <a:gd name="T48" fmla="*/ 2147483647 w 3458"/>
              <a:gd name="T49" fmla="*/ 2147483647 h 1870"/>
              <a:gd name="T50" fmla="*/ 2147483647 w 3458"/>
              <a:gd name="T51" fmla="*/ 2147483647 h 1870"/>
              <a:gd name="T52" fmla="*/ 2147483647 w 3458"/>
              <a:gd name="T53" fmla="*/ 2147483647 h 1870"/>
              <a:gd name="T54" fmla="*/ 2147483647 w 3458"/>
              <a:gd name="T55" fmla="*/ 2147483647 h 1870"/>
              <a:gd name="T56" fmla="*/ 2147483647 w 3458"/>
              <a:gd name="T57" fmla="*/ 2147483647 h 1870"/>
              <a:gd name="T58" fmla="*/ 2147483647 w 3458"/>
              <a:gd name="T59" fmla="*/ 2147483647 h 1870"/>
              <a:gd name="T60" fmla="*/ 2147483647 w 3458"/>
              <a:gd name="T61" fmla="*/ 2147483647 h 1870"/>
              <a:gd name="T62" fmla="*/ 2147483647 w 3458"/>
              <a:gd name="T63" fmla="*/ 2147483647 h 1870"/>
              <a:gd name="T64" fmla="*/ 2147483647 w 3458"/>
              <a:gd name="T65" fmla="*/ 2147483647 h 1870"/>
              <a:gd name="T66" fmla="*/ 2147483647 w 3458"/>
              <a:gd name="T67" fmla="*/ 2147483647 h 1870"/>
              <a:gd name="T68" fmla="*/ 2147483647 w 3458"/>
              <a:gd name="T69" fmla="*/ 2147483647 h 1870"/>
              <a:gd name="T70" fmla="*/ 2147483647 w 3458"/>
              <a:gd name="T71" fmla="*/ 2147483647 h 1870"/>
              <a:gd name="T72" fmla="*/ 2147483647 w 3458"/>
              <a:gd name="T73" fmla="*/ 2147483647 h 1870"/>
              <a:gd name="T74" fmla="*/ 2147483647 w 3458"/>
              <a:gd name="T75" fmla="*/ 2147483647 h 1870"/>
              <a:gd name="T76" fmla="*/ 2147483647 w 3458"/>
              <a:gd name="T77" fmla="*/ 2147483647 h 1870"/>
              <a:gd name="T78" fmla="*/ 2147483647 w 3458"/>
              <a:gd name="T79" fmla="*/ 2147483647 h 1870"/>
              <a:gd name="T80" fmla="*/ 2147483647 w 3458"/>
              <a:gd name="T81" fmla="*/ 2147483647 h 1870"/>
              <a:gd name="T82" fmla="*/ 2147483647 w 3458"/>
              <a:gd name="T83" fmla="*/ 2147483647 h 1870"/>
              <a:gd name="T84" fmla="*/ 2147483647 w 3458"/>
              <a:gd name="T85" fmla="*/ 2147483647 h 1870"/>
              <a:gd name="T86" fmla="*/ 2147483647 w 3458"/>
              <a:gd name="T87" fmla="*/ 2147483647 h 1870"/>
              <a:gd name="T88" fmla="*/ 2147483647 w 3458"/>
              <a:gd name="T89" fmla="*/ 2147483647 h 1870"/>
              <a:gd name="T90" fmla="*/ 2147483647 w 3458"/>
              <a:gd name="T91" fmla="*/ 2147483647 h 1870"/>
              <a:gd name="T92" fmla="*/ 2147483647 w 3458"/>
              <a:gd name="T93" fmla="*/ 2147483647 h 1870"/>
              <a:gd name="T94" fmla="*/ 2147483647 w 3458"/>
              <a:gd name="T95" fmla="*/ 2147483647 h 1870"/>
              <a:gd name="T96" fmla="*/ 2147483647 w 3458"/>
              <a:gd name="T97" fmla="*/ 2147483647 h 1870"/>
              <a:gd name="T98" fmla="*/ 2147483647 w 3458"/>
              <a:gd name="T99" fmla="*/ 2147483647 h 1870"/>
              <a:gd name="T100" fmla="*/ 2147483647 w 3458"/>
              <a:gd name="T101" fmla="*/ 2147483647 h 1870"/>
              <a:gd name="T102" fmla="*/ 2147483647 w 3458"/>
              <a:gd name="T103" fmla="*/ 2147483647 h 1870"/>
              <a:gd name="T104" fmla="*/ 2147483647 w 3458"/>
              <a:gd name="T105" fmla="*/ 2147483647 h 1870"/>
              <a:gd name="T106" fmla="*/ 2147483647 w 3458"/>
              <a:gd name="T107" fmla="*/ 2147483647 h 1870"/>
              <a:gd name="T108" fmla="*/ 2147483647 w 3458"/>
              <a:gd name="T109" fmla="*/ 2147483647 h 1870"/>
              <a:gd name="T110" fmla="*/ 2147483647 w 3458"/>
              <a:gd name="T111" fmla="*/ 2147483647 h 1870"/>
              <a:gd name="T112" fmla="*/ 2147483647 w 3458"/>
              <a:gd name="T113" fmla="*/ 2147483647 h 1870"/>
              <a:gd name="T114" fmla="*/ 2147483647 w 3458"/>
              <a:gd name="T115" fmla="*/ 2147483647 h 1870"/>
              <a:gd name="T116" fmla="*/ 2147483647 w 3458"/>
              <a:gd name="T117" fmla="*/ 2147483647 h 1870"/>
              <a:gd name="T118" fmla="*/ 2147483647 w 3458"/>
              <a:gd name="T119" fmla="*/ 2147483647 h 1870"/>
              <a:gd name="T120" fmla="*/ 2147483647 w 3458"/>
              <a:gd name="T121" fmla="*/ 2147483647 h 1870"/>
              <a:gd name="T122" fmla="*/ 2147483647 w 3458"/>
              <a:gd name="T123" fmla="*/ 2147483647 h 1870"/>
              <a:gd name="T124" fmla="*/ 2147483647 w 3458"/>
              <a:gd name="T125" fmla="*/ 2147483647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607"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14" name="任意多边形 13"/>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6091238" y="3916363"/>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6641" name="Freeform 16"/>
          <p:cNvSpPr>
            <a:spLocks noChangeAspect="1"/>
          </p:cNvSpPr>
          <p:nvPr/>
        </p:nvSpPr>
        <p:spPr bwMode="auto">
          <a:xfrm>
            <a:off x="11101388" y="3176588"/>
            <a:ext cx="441325" cy="36036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2" name="Freeform 24"/>
          <p:cNvSpPr>
            <a:spLocks noChangeAspect="1"/>
          </p:cNvSpPr>
          <p:nvPr/>
        </p:nvSpPr>
        <p:spPr bwMode="auto">
          <a:xfrm>
            <a:off x="7259638" y="3203575"/>
            <a:ext cx="169862" cy="360363"/>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3" name="Freeform 36"/>
          <p:cNvSpPr>
            <a:spLocks noChangeAspect="1"/>
          </p:cNvSpPr>
          <p:nvPr/>
        </p:nvSpPr>
        <p:spPr bwMode="auto">
          <a:xfrm>
            <a:off x="10312400" y="4397375"/>
            <a:ext cx="420688" cy="539750"/>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6646" name="Freeform 85"/>
          <p:cNvSpPr>
            <a:spLocks noChangeAspect="1" noEditPoints="1"/>
          </p:cNvSpPr>
          <p:nvPr/>
        </p:nvSpPr>
        <p:spPr bwMode="auto">
          <a:xfrm>
            <a:off x="8755063" y="3392488"/>
            <a:ext cx="361950" cy="36036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653"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3" name="任意多边形 5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组合 48"/>
          <p:cNvGrpSpPr>
            <a:grpSpLocks/>
          </p:cNvGrpSpPr>
          <p:nvPr/>
        </p:nvGrpSpPr>
        <p:grpSpPr bwMode="auto">
          <a:xfrm>
            <a:off x="2286000" y="3541713"/>
            <a:ext cx="7339013" cy="1119187"/>
            <a:chOff x="2286239" y="3515794"/>
            <a:chExt cx="7339507" cy="1120331"/>
          </a:xfrm>
        </p:grpSpPr>
        <p:sp>
          <p:nvSpPr>
            <p:cNvPr id="27708" name="Freeform 12"/>
            <p:cNvSpPr>
              <a:spLocks/>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9" name="Freeform 13"/>
            <p:cNvSpPr>
              <a:spLocks/>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0" name="Freeform 14"/>
            <p:cNvSpPr>
              <a:spLocks/>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1" name="Freeform 15"/>
            <p:cNvSpPr>
              <a:spLocks/>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7657" name="组合 59"/>
          <p:cNvGrpSpPr>
            <a:grpSpLocks/>
          </p:cNvGrpSpPr>
          <p:nvPr/>
        </p:nvGrpSpPr>
        <p:grpSpPr bwMode="auto">
          <a:xfrm>
            <a:off x="1508125" y="2293938"/>
            <a:ext cx="1636713" cy="2655887"/>
            <a:chOff x="1508125" y="2269282"/>
            <a:chExt cx="1636525" cy="2655529"/>
          </a:xfrm>
        </p:grpSpPr>
        <p:sp>
          <p:nvSpPr>
            <p:cNvPr id="27697" name="Freeform 5"/>
            <p:cNvSpPr>
              <a:spLocks/>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8" name="Freeform 6"/>
            <p:cNvSpPr>
              <a:spLocks/>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700" name="Freeform 8"/>
            <p:cNvSpPr>
              <a:spLocks/>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1"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702"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703"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704" name="Freeform 16"/>
            <p:cNvSpPr>
              <a:spLocks/>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5" name="Freeform 17"/>
            <p:cNvSpPr>
              <a:spLocks/>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707"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58" name="组合 71"/>
          <p:cNvGrpSpPr>
            <a:grpSpLocks/>
          </p:cNvGrpSpPr>
          <p:nvPr/>
        </p:nvGrpSpPr>
        <p:grpSpPr bwMode="auto">
          <a:xfrm>
            <a:off x="3321050" y="1266825"/>
            <a:ext cx="1638300" cy="2608263"/>
            <a:chOff x="3320538" y="1240718"/>
            <a:chExt cx="1638437" cy="2609646"/>
          </a:xfrm>
        </p:grpSpPr>
        <p:sp>
          <p:nvSpPr>
            <p:cNvPr id="27689" name="Freeform 19"/>
            <p:cNvSpPr>
              <a:spLocks/>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0" name="Freeform 20"/>
            <p:cNvSpPr>
              <a:spLocks/>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92" name="Freeform 22"/>
            <p:cNvSpPr>
              <a:spLocks/>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3"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94"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96"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59" name="组合 80"/>
          <p:cNvGrpSpPr>
            <a:grpSpLocks/>
          </p:cNvGrpSpPr>
          <p:nvPr/>
        </p:nvGrpSpPr>
        <p:grpSpPr bwMode="auto">
          <a:xfrm>
            <a:off x="5135563" y="2293938"/>
            <a:ext cx="1635125" cy="2616200"/>
            <a:chOff x="5134863" y="2269282"/>
            <a:chExt cx="1636525" cy="2615380"/>
          </a:xfrm>
        </p:grpSpPr>
        <p:sp>
          <p:nvSpPr>
            <p:cNvPr id="27681" name="Freeform 26"/>
            <p:cNvSpPr>
              <a:spLocks/>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82" name="Freeform 27"/>
            <p:cNvSpPr>
              <a:spLocks/>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84" name="Freeform 29"/>
            <p:cNvSpPr>
              <a:spLocks/>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85"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86"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88"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60" name="组合 89"/>
          <p:cNvGrpSpPr>
            <a:grpSpLocks/>
          </p:cNvGrpSpPr>
          <p:nvPr/>
        </p:nvGrpSpPr>
        <p:grpSpPr bwMode="auto">
          <a:xfrm>
            <a:off x="6948488" y="1266825"/>
            <a:ext cx="1636712" cy="2608263"/>
            <a:chOff x="6949187" y="1240718"/>
            <a:chExt cx="1636525" cy="2609646"/>
          </a:xfrm>
        </p:grpSpPr>
        <p:sp>
          <p:nvSpPr>
            <p:cNvPr id="27673" name="Freeform 33"/>
            <p:cNvSpPr>
              <a:spLocks/>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4" name="Freeform 34"/>
            <p:cNvSpPr>
              <a:spLocks/>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76" name="Freeform 36"/>
            <p:cNvSpPr>
              <a:spLocks/>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7"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78"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80"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61" name="组合 98"/>
          <p:cNvGrpSpPr>
            <a:grpSpLocks/>
          </p:cNvGrpSpPr>
          <p:nvPr/>
        </p:nvGrpSpPr>
        <p:grpSpPr bwMode="auto">
          <a:xfrm>
            <a:off x="8761413" y="2293938"/>
            <a:ext cx="1636712" cy="2616200"/>
            <a:chOff x="8761600" y="2269282"/>
            <a:chExt cx="1636525" cy="2615380"/>
          </a:xfrm>
        </p:grpSpPr>
        <p:sp>
          <p:nvSpPr>
            <p:cNvPr id="27665" name="Freeform 40"/>
            <p:cNvSpPr>
              <a:spLocks/>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6" name="Freeform 41"/>
            <p:cNvSpPr>
              <a:spLocks/>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68" name="Freeform 43"/>
            <p:cNvSpPr>
              <a:spLocks/>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70"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72"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76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68" name="任意多边形 6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07"/>
          <p:cNvGrpSpPr/>
          <p:nvPr/>
        </p:nvGrpSpPr>
        <p:grpSpPr>
          <a:xfrm>
            <a:off x="974001" y="1535901"/>
            <a:ext cx="5025160" cy="4152747"/>
            <a:chOff x="653337" y="1916527"/>
            <a:chExt cx="5025160" cy="4152747"/>
          </a:xfrm>
          <a:solidFill>
            <a:srgbClr val="00B075"/>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8676"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8677"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1" name="任意多边形 50"/>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00B075"/>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00B075"/>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7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2" name="任意多边形 21"/>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reeform 5"/>
          <p:cNvSpPr>
            <a:spLocks/>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3" name="Freeform 6"/>
          <p:cNvSpPr>
            <a:spLocks/>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4" name="Freeform 7"/>
          <p:cNvSpPr>
            <a:spLocks/>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Freeform 8"/>
          <p:cNvSpPr>
            <a:spLocks/>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6"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7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18" name="任意多边形 1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reeform 8"/>
          <p:cNvSpPr>
            <a:spLocks/>
          </p:cNvSpPr>
          <p:nvPr/>
        </p:nvSpPr>
        <p:spPr bwMode="auto">
          <a:xfrm>
            <a:off x="4465638" y="20939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7" name="Freeform 9"/>
          <p:cNvSpPr>
            <a:spLocks/>
          </p:cNvSpPr>
          <p:nvPr/>
        </p:nvSpPr>
        <p:spPr bwMode="auto">
          <a:xfrm>
            <a:off x="5060950" y="20939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8" name="Freeform 21"/>
          <p:cNvSpPr>
            <a:spLocks/>
          </p:cNvSpPr>
          <p:nvPr/>
        </p:nvSpPr>
        <p:spPr bwMode="auto">
          <a:xfrm>
            <a:off x="5160963" y="26844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9" name="Freeform 22"/>
          <p:cNvSpPr>
            <a:spLocks/>
          </p:cNvSpPr>
          <p:nvPr/>
        </p:nvSpPr>
        <p:spPr bwMode="auto">
          <a:xfrm>
            <a:off x="5278438" y="26670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1751" name="Freeform 14"/>
          <p:cNvSpPr>
            <a:spLocks/>
          </p:cNvSpPr>
          <p:nvPr/>
        </p:nvSpPr>
        <p:spPr bwMode="auto">
          <a:xfrm>
            <a:off x="6321425" y="26479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15"/>
          <p:cNvSpPr>
            <a:spLocks/>
          </p:cNvSpPr>
          <p:nvPr/>
        </p:nvSpPr>
        <p:spPr bwMode="auto">
          <a:xfrm>
            <a:off x="6321425" y="20748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Freeform 14"/>
          <p:cNvSpPr>
            <a:spLocks/>
          </p:cNvSpPr>
          <p:nvPr/>
        </p:nvSpPr>
        <p:spPr bwMode="auto">
          <a:xfrm rot="10800000">
            <a:off x="4410075" y="37147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4" name="Freeform 15"/>
          <p:cNvSpPr>
            <a:spLocks/>
          </p:cNvSpPr>
          <p:nvPr/>
        </p:nvSpPr>
        <p:spPr bwMode="auto">
          <a:xfrm rot="10800000">
            <a:off x="4410075" y="42529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5" name="Freeform 14"/>
          <p:cNvSpPr>
            <a:spLocks/>
          </p:cNvSpPr>
          <p:nvPr/>
        </p:nvSpPr>
        <p:spPr bwMode="auto">
          <a:xfrm rot="5400000">
            <a:off x="5763419" y="40933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Freeform 15"/>
          <p:cNvSpPr>
            <a:spLocks/>
          </p:cNvSpPr>
          <p:nvPr/>
        </p:nvSpPr>
        <p:spPr bwMode="auto">
          <a:xfrm rot="5400000">
            <a:off x="6336507" y="40933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7"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8"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9"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0"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1" name="Freeform 36"/>
          <p:cNvSpPr>
            <a:spLocks/>
          </p:cNvSpPr>
          <p:nvPr/>
        </p:nvSpPr>
        <p:spPr bwMode="auto">
          <a:xfrm>
            <a:off x="6656388" y="45450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2"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3"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4"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5"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9" name="任意多边形 38"/>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2771" name="Freeform 15"/>
          <p:cNvSpPr>
            <a:spLocks noEditPoints="1"/>
          </p:cNvSpPr>
          <p:nvPr/>
        </p:nvSpPr>
        <p:spPr bwMode="auto">
          <a:xfrm>
            <a:off x="1487488" y="3814763"/>
            <a:ext cx="831850" cy="833437"/>
          </a:xfrm>
          <a:custGeom>
            <a:avLst/>
            <a:gdLst>
              <a:gd name="T0" fmla="*/ 2147483647 w 132"/>
              <a:gd name="T1" fmla="*/ 0 h 132"/>
              <a:gd name="T2" fmla="*/ 2147483647 w 132"/>
              <a:gd name="T3" fmla="*/ 0 h 132"/>
              <a:gd name="T4" fmla="*/ 0 w 132"/>
              <a:gd name="T5" fmla="*/ 2147483647 h 132"/>
              <a:gd name="T6" fmla="*/ 0 w 132"/>
              <a:gd name="T7" fmla="*/ 2147483647 h 132"/>
              <a:gd name="T8" fmla="*/ 2147483647 w 132"/>
              <a:gd name="T9" fmla="*/ 2147483647 h 132"/>
              <a:gd name="T10" fmla="*/ 2147483647 w 132"/>
              <a:gd name="T11" fmla="*/ 2147483647 h 132"/>
              <a:gd name="T12" fmla="*/ 2147483647 w 132"/>
              <a:gd name="T13" fmla="*/ 2147483647 h 132"/>
              <a:gd name="T14" fmla="*/ 2147483647 w 132"/>
              <a:gd name="T15" fmla="*/ 2147483647 h 132"/>
              <a:gd name="T16" fmla="*/ 2147483647 w 132"/>
              <a:gd name="T17" fmla="*/ 0 h 132"/>
              <a:gd name="T18" fmla="*/ 2147483647 w 132"/>
              <a:gd name="T19" fmla="*/ 2147483647 h 132"/>
              <a:gd name="T20" fmla="*/ 2147483647 w 132"/>
              <a:gd name="T21" fmla="*/ 2147483647 h 132"/>
              <a:gd name="T22" fmla="*/ 2147483647 w 132"/>
              <a:gd name="T23" fmla="*/ 2147483647 h 132"/>
              <a:gd name="T24" fmla="*/ 2147483647 w 132"/>
              <a:gd name="T25" fmla="*/ 2147483647 h 132"/>
              <a:gd name="T26" fmla="*/ 2147483647 w 132"/>
              <a:gd name="T27" fmla="*/ 2147483647 h 132"/>
              <a:gd name="T28" fmla="*/ 2147483647 w 132"/>
              <a:gd name="T29" fmla="*/ 2147483647 h 132"/>
              <a:gd name="T30" fmla="*/ 2147483647 w 132"/>
              <a:gd name="T31" fmla="*/ 2147483647 h 132"/>
              <a:gd name="T32" fmla="*/ 2147483647 w 132"/>
              <a:gd name="T33" fmla="*/ 2147483647 h 132"/>
              <a:gd name="T34" fmla="*/ 2147483647 w 132"/>
              <a:gd name="T35" fmla="*/ 2147483647 h 132"/>
              <a:gd name="T36" fmla="*/ 2147483647 w 132"/>
              <a:gd name="T37" fmla="*/ 2147483647 h 132"/>
              <a:gd name="T38" fmla="*/ 2147483647 w 132"/>
              <a:gd name="T39" fmla="*/ 2147483647 h 132"/>
              <a:gd name="T40" fmla="*/ 2147483647 w 132"/>
              <a:gd name="T41" fmla="*/ 2147483647 h 132"/>
              <a:gd name="T42" fmla="*/ 2147483647 w 132"/>
              <a:gd name="T43" fmla="*/ 2147483647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4" name="Freeform 31"/>
          <p:cNvSpPr>
            <a:spLocks/>
          </p:cNvSpPr>
          <p:nvPr/>
        </p:nvSpPr>
        <p:spPr bwMode="auto">
          <a:xfrm>
            <a:off x="4775200" y="3113088"/>
            <a:ext cx="509588" cy="509587"/>
          </a:xfrm>
          <a:custGeom>
            <a:avLst/>
            <a:gdLst>
              <a:gd name="T0" fmla="*/ 2147483647 w 144"/>
              <a:gd name="T1" fmla="*/ 2147483647 h 144"/>
              <a:gd name="T2" fmla="*/ 0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779"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9" name="任意多边形 28"/>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821" name="Freeform 12"/>
          <p:cNvSpPr>
            <a:spLocks/>
          </p:cNvSpPr>
          <p:nvPr/>
        </p:nvSpPr>
        <p:spPr bwMode="auto">
          <a:xfrm>
            <a:off x="5400675" y="1751013"/>
            <a:ext cx="2651125" cy="2014537"/>
          </a:xfrm>
          <a:custGeom>
            <a:avLst/>
            <a:gdLst>
              <a:gd name="T0" fmla="*/ 2147483647 w 774"/>
              <a:gd name="T1" fmla="*/ 2147483647 h 588"/>
              <a:gd name="T2" fmla="*/ 2147483647 w 774"/>
              <a:gd name="T3" fmla="*/ 2147483647 h 588"/>
              <a:gd name="T4" fmla="*/ 0 w 774"/>
              <a:gd name="T5" fmla="*/ 2147483647 h 588"/>
              <a:gd name="T6" fmla="*/ 0 w 774"/>
              <a:gd name="T7" fmla="*/ 2147483647 h 588"/>
              <a:gd name="T8" fmla="*/ 0 w 774"/>
              <a:gd name="T9" fmla="*/ 2147483647 h 588"/>
              <a:gd name="T10" fmla="*/ 0 w 774"/>
              <a:gd name="T11" fmla="*/ 2147483647 h 588"/>
              <a:gd name="T12" fmla="*/ 0 w 774"/>
              <a:gd name="T13" fmla="*/ 2147483647 h 588"/>
              <a:gd name="T14" fmla="*/ 2147483647 w 774"/>
              <a:gd name="T15" fmla="*/ 0 h 588"/>
              <a:gd name="T16" fmla="*/ 2147483647 w 774"/>
              <a:gd name="T17" fmla="*/ 0 h 588"/>
              <a:gd name="T18" fmla="*/ 2147483647 w 774"/>
              <a:gd name="T19" fmla="*/ 0 h 588"/>
              <a:gd name="T20" fmla="*/ 2147483647 w 774"/>
              <a:gd name="T21" fmla="*/ 2147483647 h 588"/>
              <a:gd name="T22" fmla="*/ 2147483647 w 774"/>
              <a:gd name="T23" fmla="*/ 2147483647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2" name="Freeform 13"/>
          <p:cNvSpPr>
            <a:spLocks/>
          </p:cNvSpPr>
          <p:nvPr/>
        </p:nvSpPr>
        <p:spPr bwMode="auto">
          <a:xfrm>
            <a:off x="6205538" y="2960688"/>
            <a:ext cx="2014537" cy="2654300"/>
          </a:xfrm>
          <a:custGeom>
            <a:avLst/>
            <a:gdLst>
              <a:gd name="T0" fmla="*/ 2147483647 w 588"/>
              <a:gd name="T1" fmla="*/ 2147483647 h 775"/>
              <a:gd name="T2" fmla="*/ 2147483647 w 588"/>
              <a:gd name="T3" fmla="*/ 2147483647 h 775"/>
              <a:gd name="T4" fmla="*/ 2147483647 w 588"/>
              <a:gd name="T5" fmla="*/ 2147483647 h 775"/>
              <a:gd name="T6" fmla="*/ 2147483647 w 588"/>
              <a:gd name="T7" fmla="*/ 2147483647 h 775"/>
              <a:gd name="T8" fmla="*/ 0 w 588"/>
              <a:gd name="T9" fmla="*/ 0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3" name="Freeform 14"/>
          <p:cNvSpPr>
            <a:spLocks/>
          </p:cNvSpPr>
          <p:nvPr/>
        </p:nvSpPr>
        <p:spPr bwMode="auto">
          <a:xfrm>
            <a:off x="4359275" y="3765550"/>
            <a:ext cx="2654300" cy="2017713"/>
          </a:xfrm>
          <a:custGeom>
            <a:avLst/>
            <a:gdLst>
              <a:gd name="T0" fmla="*/ 2147483647 w 775"/>
              <a:gd name="T1" fmla="*/ 0 h 589"/>
              <a:gd name="T2" fmla="*/ 2147483647 w 775"/>
              <a:gd name="T3" fmla="*/ 2147483647 h 589"/>
              <a:gd name="T4" fmla="*/ 2147483647 w 775"/>
              <a:gd name="T5" fmla="*/ 2147483647 h 589"/>
              <a:gd name="T6" fmla="*/ 2147483647 w 775"/>
              <a:gd name="T7" fmla="*/ 2147483647 h 589"/>
              <a:gd name="T8" fmla="*/ 2147483647 w 775"/>
              <a:gd name="T9" fmla="*/ 2147483647 h 589"/>
              <a:gd name="T10" fmla="*/ 0 w 775"/>
              <a:gd name="T11" fmla="*/ 2147483647 h 589"/>
              <a:gd name="T12" fmla="*/ 2147483647 w 775"/>
              <a:gd name="T13" fmla="*/ 2147483647 h 589"/>
              <a:gd name="T14" fmla="*/ 2147483647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Freeform 15"/>
          <p:cNvSpPr>
            <a:spLocks/>
          </p:cNvSpPr>
          <p:nvPr/>
        </p:nvSpPr>
        <p:spPr bwMode="auto">
          <a:xfrm>
            <a:off x="4191000" y="1919288"/>
            <a:ext cx="2014538" cy="2654300"/>
          </a:xfrm>
          <a:custGeom>
            <a:avLst/>
            <a:gdLst>
              <a:gd name="T0" fmla="*/ 2147483647 w 588"/>
              <a:gd name="T1" fmla="*/ 2147483647 h 775"/>
              <a:gd name="T2" fmla="*/ 2147483647 w 588"/>
              <a:gd name="T3" fmla="*/ 2147483647 h 775"/>
              <a:gd name="T4" fmla="*/ 0 w 588"/>
              <a:gd name="T5" fmla="*/ 2147483647 h 775"/>
              <a:gd name="T6" fmla="*/ 0 w 588"/>
              <a:gd name="T7" fmla="*/ 2147483647 h 775"/>
              <a:gd name="T8" fmla="*/ 0 w 588"/>
              <a:gd name="T9" fmla="*/ 2147483647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5"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6"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7"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8"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9"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00B07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5851" name="Freeform 12"/>
          <p:cNvSpPr>
            <a:spLocks noEditPoints="1"/>
          </p:cNvSpPr>
          <p:nvPr/>
        </p:nvSpPr>
        <p:spPr bwMode="auto">
          <a:xfrm>
            <a:off x="7519988" y="4513263"/>
            <a:ext cx="434975" cy="576262"/>
          </a:xfrm>
          <a:custGeom>
            <a:avLst/>
            <a:gdLst>
              <a:gd name="T0" fmla="*/ 2147483647 w 90"/>
              <a:gd name="T1" fmla="*/ 2147483647 h 119"/>
              <a:gd name="T2" fmla="*/ 2147483647 w 90"/>
              <a:gd name="T3" fmla="*/ 2147483647 h 119"/>
              <a:gd name="T4" fmla="*/ 2147483647 w 90"/>
              <a:gd name="T5" fmla="*/ 2147483647 h 119"/>
              <a:gd name="T6" fmla="*/ 2147483647 w 90"/>
              <a:gd name="T7" fmla="*/ 2147483647 h 119"/>
              <a:gd name="T8" fmla="*/ 2147483647 w 90"/>
              <a:gd name="T9" fmla="*/ 2147483647 h 119"/>
              <a:gd name="T10" fmla="*/ 2147483647 w 90"/>
              <a:gd name="T11" fmla="*/ 2147483647 h 119"/>
              <a:gd name="T12" fmla="*/ 2147483647 w 90"/>
              <a:gd name="T13" fmla="*/ 2147483647 h 119"/>
              <a:gd name="T14" fmla="*/ 2147483647 w 90"/>
              <a:gd name="T15" fmla="*/ 2147483647 h 119"/>
              <a:gd name="T16" fmla="*/ 2147483647 w 90"/>
              <a:gd name="T17" fmla="*/ 2147483647 h 119"/>
              <a:gd name="T18" fmla="*/ 2147483647 w 90"/>
              <a:gd name="T19" fmla="*/ 2147483647 h 119"/>
              <a:gd name="T20" fmla="*/ 2147483647 w 90"/>
              <a:gd name="T21" fmla="*/ 2147483647 h 119"/>
              <a:gd name="T22" fmla="*/ 2147483647 w 90"/>
              <a:gd name="T23" fmla="*/ 2147483647 h 119"/>
              <a:gd name="T24" fmla="*/ 2147483647 w 90"/>
              <a:gd name="T25" fmla="*/ 2147483647 h 119"/>
              <a:gd name="T26" fmla="*/ 2147483647 w 90"/>
              <a:gd name="T27" fmla="*/ 2147483647 h 119"/>
              <a:gd name="T28" fmla="*/ 2147483647 w 90"/>
              <a:gd name="T29" fmla="*/ 2147483647 h 119"/>
              <a:gd name="T30" fmla="*/ 2147483647 w 90"/>
              <a:gd name="T31" fmla="*/ 2147483647 h 119"/>
              <a:gd name="T32" fmla="*/ 2147483647 w 90"/>
              <a:gd name="T33" fmla="*/ 2147483647 h 119"/>
              <a:gd name="T34" fmla="*/ 2147483647 w 90"/>
              <a:gd name="T35" fmla="*/ 2147483647 h 119"/>
              <a:gd name="T36" fmla="*/ 2147483647 w 90"/>
              <a:gd name="T37" fmla="*/ 2147483647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5853" name="Freeform 29"/>
          <p:cNvSpPr>
            <a:spLocks noEditPoints="1"/>
          </p:cNvSpPr>
          <p:nvPr/>
        </p:nvSpPr>
        <p:spPr bwMode="auto">
          <a:xfrm>
            <a:off x="4422775" y="2228850"/>
            <a:ext cx="554038" cy="561975"/>
          </a:xfrm>
          <a:custGeom>
            <a:avLst/>
            <a:gdLst>
              <a:gd name="T0" fmla="*/ 2147483647 w 114"/>
              <a:gd name="T1" fmla="*/ 2147483647 h 116"/>
              <a:gd name="T2" fmla="*/ 2147483647 w 114"/>
              <a:gd name="T3" fmla="*/ 2147483647 h 116"/>
              <a:gd name="T4" fmla="*/ 2147483647 w 114"/>
              <a:gd name="T5" fmla="*/ 2147483647 h 116"/>
              <a:gd name="T6" fmla="*/ 2147483647 w 114"/>
              <a:gd name="T7" fmla="*/ 2147483647 h 116"/>
              <a:gd name="T8" fmla="*/ 2147483647 w 114"/>
              <a:gd name="T9" fmla="*/ 2147483647 h 116"/>
              <a:gd name="T10" fmla="*/ 2147483647 w 114"/>
              <a:gd name="T11" fmla="*/ 2147483647 h 116"/>
              <a:gd name="T12" fmla="*/ 2147483647 w 114"/>
              <a:gd name="T13" fmla="*/ 2147483647 h 116"/>
              <a:gd name="T14" fmla="*/ 2147483647 w 114"/>
              <a:gd name="T15" fmla="*/ 2147483647 h 116"/>
              <a:gd name="T16" fmla="*/ 2147483647 w 114"/>
              <a:gd name="T17" fmla="*/ 2147483647 h 116"/>
              <a:gd name="T18" fmla="*/ 2147483647 w 114"/>
              <a:gd name="T19" fmla="*/ 2147483647 h 116"/>
              <a:gd name="T20" fmla="*/ 2147483647 w 114"/>
              <a:gd name="T21" fmla="*/ 2147483647 h 116"/>
              <a:gd name="T22" fmla="*/ 2147483647 w 114"/>
              <a:gd name="T23" fmla="*/ 2147483647 h 116"/>
              <a:gd name="T24" fmla="*/ 2147483647 w 114"/>
              <a:gd name="T25" fmla="*/ 2147483647 h 116"/>
              <a:gd name="T26" fmla="*/ 2147483647 w 114"/>
              <a:gd name="T27" fmla="*/ 2147483647 h 116"/>
              <a:gd name="T28" fmla="*/ 2147483647 w 114"/>
              <a:gd name="T29" fmla="*/ 2147483647 h 116"/>
              <a:gd name="T30" fmla="*/ 2147483647 w 114"/>
              <a:gd name="T31" fmla="*/ 214748364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858" name="Freeform 226"/>
          <p:cNvSpPr>
            <a:spLocks noEditPoints="1"/>
          </p:cNvSpPr>
          <p:nvPr/>
        </p:nvSpPr>
        <p:spPr bwMode="auto">
          <a:xfrm>
            <a:off x="5621338" y="3333750"/>
            <a:ext cx="930275" cy="846138"/>
          </a:xfrm>
          <a:custGeom>
            <a:avLst/>
            <a:gdLst>
              <a:gd name="T0" fmla="*/ 2147483647 w 351"/>
              <a:gd name="T1" fmla="*/ 2147483647 h 319"/>
              <a:gd name="T2" fmla="*/ 2147483647 w 351"/>
              <a:gd name="T3" fmla="*/ 0 h 319"/>
              <a:gd name="T4" fmla="*/ 0 w 351"/>
              <a:gd name="T5" fmla="*/ 2147483647 h 319"/>
              <a:gd name="T6" fmla="*/ 2147483647 w 351"/>
              <a:gd name="T7" fmla="*/ 2147483647 h 319"/>
              <a:gd name="T8" fmla="*/ 2147483647 w 351"/>
              <a:gd name="T9" fmla="*/ 2147483647 h 319"/>
              <a:gd name="T10" fmla="*/ 2147483647 w 351"/>
              <a:gd name="T11" fmla="*/ 2147483647 h 319"/>
              <a:gd name="T12" fmla="*/ 2147483647 w 351"/>
              <a:gd name="T13" fmla="*/ 2147483647 h 319"/>
              <a:gd name="T14" fmla="*/ 2147483647 w 351"/>
              <a:gd name="T15" fmla="*/ 2147483647 h 319"/>
              <a:gd name="T16" fmla="*/ 2147483647 w 351"/>
              <a:gd name="T17" fmla="*/ 2147483647 h 319"/>
              <a:gd name="T18" fmla="*/ 2147483647 w 351"/>
              <a:gd name="T19" fmla="*/ 2147483647 h 319"/>
              <a:gd name="T20" fmla="*/ 2147483647 w 351"/>
              <a:gd name="T21" fmla="*/ 2147483647 h 319"/>
              <a:gd name="T22" fmla="*/ 2147483647 w 351"/>
              <a:gd name="T23" fmla="*/ 2147483647 h 319"/>
              <a:gd name="T24" fmla="*/ 2147483647 w 351"/>
              <a:gd name="T25" fmla="*/ 2147483647 h 319"/>
              <a:gd name="T26" fmla="*/ 2147483647 w 351"/>
              <a:gd name="T27" fmla="*/ 2147483647 h 319"/>
              <a:gd name="T28" fmla="*/ 2147483647 w 351"/>
              <a:gd name="T29" fmla="*/ 2147483647 h 319"/>
              <a:gd name="T30" fmla="*/ 2147483647 w 351"/>
              <a:gd name="T31" fmla="*/ 2147483647 h 319"/>
              <a:gd name="T32" fmla="*/ 2147483647 w 351"/>
              <a:gd name="T33" fmla="*/ 2147483647 h 319"/>
              <a:gd name="T34" fmla="*/ 2147483647 w 351"/>
              <a:gd name="T35" fmla="*/ 2147483647 h 319"/>
              <a:gd name="T36" fmla="*/ 2147483647 w 351"/>
              <a:gd name="T37" fmla="*/ 2147483647 h 319"/>
              <a:gd name="T38" fmla="*/ 2147483647 w 351"/>
              <a:gd name="T39" fmla="*/ 2147483647 h 319"/>
              <a:gd name="T40" fmla="*/ 2147483647 w 351"/>
              <a:gd name="T41" fmla="*/ 2147483647 h 319"/>
              <a:gd name="T42" fmla="*/ 2147483647 w 351"/>
              <a:gd name="T43" fmla="*/ 2147483647 h 319"/>
              <a:gd name="T44" fmla="*/ 2147483647 w 351"/>
              <a:gd name="T45" fmla="*/ 2147483647 h 319"/>
              <a:gd name="T46" fmla="*/ 2147483647 w 351"/>
              <a:gd name="T47" fmla="*/ 2147483647 h 319"/>
              <a:gd name="T48" fmla="*/ 2147483647 w 351"/>
              <a:gd name="T49" fmla="*/ 2147483647 h 319"/>
              <a:gd name="T50" fmla="*/ 2147483647 w 351"/>
              <a:gd name="T51" fmla="*/ 2147483647 h 319"/>
              <a:gd name="T52" fmla="*/ 2147483647 w 351"/>
              <a:gd name="T53" fmla="*/ 2147483647 h 319"/>
              <a:gd name="T54" fmla="*/ 2147483647 w 351"/>
              <a:gd name="T55" fmla="*/ 2147483647 h 319"/>
              <a:gd name="T56" fmla="*/ 2147483647 w 351"/>
              <a:gd name="T57" fmla="*/ 2147483647 h 319"/>
              <a:gd name="T58" fmla="*/ 2147483647 w 351"/>
              <a:gd name="T59" fmla="*/ 2147483647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873" name="Freeform 36"/>
          <p:cNvSpPr>
            <a:spLocks noEditPoints="1"/>
          </p:cNvSpPr>
          <p:nvPr/>
        </p:nvSpPr>
        <p:spPr bwMode="auto">
          <a:xfrm>
            <a:off x="1695450" y="2705100"/>
            <a:ext cx="876300" cy="666750"/>
          </a:xfrm>
          <a:custGeom>
            <a:avLst/>
            <a:gdLst>
              <a:gd name="T0" fmla="*/ 2147483647 w 286"/>
              <a:gd name="T1" fmla="*/ 2147483647 h 217"/>
              <a:gd name="T2" fmla="*/ 2147483647 w 286"/>
              <a:gd name="T3" fmla="*/ 2147483647 h 217"/>
              <a:gd name="T4" fmla="*/ 2147483647 w 286"/>
              <a:gd name="T5" fmla="*/ 2147483647 h 217"/>
              <a:gd name="T6" fmla="*/ 2147483647 w 286"/>
              <a:gd name="T7" fmla="*/ 2147483647 h 217"/>
              <a:gd name="T8" fmla="*/ 2147483647 w 286"/>
              <a:gd name="T9" fmla="*/ 2147483647 h 217"/>
              <a:gd name="T10" fmla="*/ 2147483647 w 286"/>
              <a:gd name="T11" fmla="*/ 2147483647 h 217"/>
              <a:gd name="T12" fmla="*/ 2147483647 w 286"/>
              <a:gd name="T13" fmla="*/ 2147483647 h 217"/>
              <a:gd name="T14" fmla="*/ 2147483647 w 286"/>
              <a:gd name="T15" fmla="*/ 2147483647 h 217"/>
              <a:gd name="T16" fmla="*/ 2147483647 w 286"/>
              <a:gd name="T17" fmla="*/ 2147483647 h 217"/>
              <a:gd name="T18" fmla="*/ 2147483647 w 286"/>
              <a:gd name="T19" fmla="*/ 2147483647 h 217"/>
              <a:gd name="T20" fmla="*/ 2147483647 w 286"/>
              <a:gd name="T21" fmla="*/ 2147483647 h 217"/>
              <a:gd name="T22" fmla="*/ 2147483647 w 286"/>
              <a:gd name="T23" fmla="*/ 2147483647 h 217"/>
              <a:gd name="T24" fmla="*/ 2147483647 w 286"/>
              <a:gd name="T25" fmla="*/ 2147483647 h 217"/>
              <a:gd name="T26" fmla="*/ 2147483647 w 286"/>
              <a:gd name="T27" fmla="*/ 2147483647 h 217"/>
              <a:gd name="T28" fmla="*/ 2147483647 w 286"/>
              <a:gd name="T29" fmla="*/ 2147483647 h 217"/>
              <a:gd name="T30" fmla="*/ 2147483647 w 286"/>
              <a:gd name="T31" fmla="*/ 0 h 217"/>
              <a:gd name="T32" fmla="*/ 2147483647 w 286"/>
              <a:gd name="T33" fmla="*/ 2147483647 h 217"/>
              <a:gd name="T34" fmla="*/ 2147483647 w 286"/>
              <a:gd name="T35" fmla="*/ 2147483647 h 217"/>
              <a:gd name="T36" fmla="*/ 2147483647 w 286"/>
              <a:gd name="T37" fmla="*/ 2147483647 h 217"/>
              <a:gd name="T38" fmla="*/ 2147483647 w 286"/>
              <a:gd name="T39" fmla="*/ 2147483647 h 217"/>
              <a:gd name="T40" fmla="*/ 2147483647 w 286"/>
              <a:gd name="T41" fmla="*/ 2147483647 h 217"/>
              <a:gd name="T42" fmla="*/ 2147483647 w 286"/>
              <a:gd name="T43" fmla="*/ 2147483647 h 217"/>
              <a:gd name="T44" fmla="*/ 2147483647 w 286"/>
              <a:gd name="T45" fmla="*/ 2147483647 h 217"/>
              <a:gd name="T46" fmla="*/ 2147483647 w 286"/>
              <a:gd name="T47" fmla="*/ 2147483647 h 217"/>
              <a:gd name="T48" fmla="*/ 2147483647 w 286"/>
              <a:gd name="T49" fmla="*/ 2147483647 h 217"/>
              <a:gd name="T50" fmla="*/ 2147483647 w 286"/>
              <a:gd name="T51" fmla="*/ 2147483647 h 217"/>
              <a:gd name="T52" fmla="*/ 2147483647 w 286"/>
              <a:gd name="T53" fmla="*/ 2147483647 h 217"/>
              <a:gd name="T54" fmla="*/ 2147483647 w 286"/>
              <a:gd name="T55" fmla="*/ 2147483647 h 217"/>
              <a:gd name="T56" fmla="*/ 2147483647 w 286"/>
              <a:gd name="T57" fmla="*/ 2147483647 h 217"/>
              <a:gd name="T58" fmla="*/ 2147483647 w 286"/>
              <a:gd name="T59" fmla="*/ 2147483647 h 217"/>
              <a:gd name="T60" fmla="*/ 2147483647 w 286"/>
              <a:gd name="T61" fmla="*/ 2147483647 h 217"/>
              <a:gd name="T62" fmla="*/ 2147483647 w 286"/>
              <a:gd name="T63" fmla="*/ 2147483647 h 217"/>
              <a:gd name="T64" fmla="*/ 2147483647 w 286"/>
              <a:gd name="T65" fmla="*/ 2147483647 h 217"/>
              <a:gd name="T66" fmla="*/ 2147483647 w 286"/>
              <a:gd name="T67" fmla="*/ 2147483647 h 217"/>
              <a:gd name="T68" fmla="*/ 2147483647 w 286"/>
              <a:gd name="T69" fmla="*/ 2147483647 h 217"/>
              <a:gd name="T70" fmla="*/ 2147483647 w 286"/>
              <a:gd name="T71" fmla="*/ 2147483647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4" name="Freeform 28"/>
          <p:cNvSpPr>
            <a:spLocks noEditPoints="1"/>
          </p:cNvSpPr>
          <p:nvPr/>
        </p:nvSpPr>
        <p:spPr bwMode="auto">
          <a:xfrm>
            <a:off x="4502150" y="2649538"/>
            <a:ext cx="777875" cy="777875"/>
          </a:xfrm>
          <a:custGeom>
            <a:avLst/>
            <a:gdLst>
              <a:gd name="T0" fmla="*/ 2147483647 w 207"/>
              <a:gd name="T1" fmla="*/ 2147483647 h 207"/>
              <a:gd name="T2" fmla="*/ 2147483647 w 207"/>
              <a:gd name="T3" fmla="*/ 2147483647 h 207"/>
              <a:gd name="T4" fmla="*/ 2147483647 w 207"/>
              <a:gd name="T5" fmla="*/ 2147483647 h 207"/>
              <a:gd name="T6" fmla="*/ 2147483647 w 207"/>
              <a:gd name="T7" fmla="*/ 2147483647 h 207"/>
              <a:gd name="T8" fmla="*/ 2147483647 w 207"/>
              <a:gd name="T9" fmla="*/ 2147483647 h 207"/>
              <a:gd name="T10" fmla="*/ 2147483647 w 207"/>
              <a:gd name="T11" fmla="*/ 2147483647 h 207"/>
              <a:gd name="T12" fmla="*/ 2147483647 w 207"/>
              <a:gd name="T13" fmla="*/ 2147483647 h 207"/>
              <a:gd name="T14" fmla="*/ 2147483647 w 207"/>
              <a:gd name="T15" fmla="*/ 2147483647 h 207"/>
              <a:gd name="T16" fmla="*/ 2147483647 w 207"/>
              <a:gd name="T17" fmla="*/ 2147483647 h 207"/>
              <a:gd name="T18" fmla="*/ 2147483647 w 207"/>
              <a:gd name="T19" fmla="*/ 2147483647 h 207"/>
              <a:gd name="T20" fmla="*/ 2147483647 w 207"/>
              <a:gd name="T21" fmla="*/ 2147483647 h 207"/>
              <a:gd name="T22" fmla="*/ 2147483647 w 207"/>
              <a:gd name="T23" fmla="*/ 2147483647 h 207"/>
              <a:gd name="T24" fmla="*/ 2147483647 w 207"/>
              <a:gd name="T25" fmla="*/ 2147483647 h 207"/>
              <a:gd name="T26" fmla="*/ 2147483647 w 207"/>
              <a:gd name="T27" fmla="*/ 2147483647 h 207"/>
              <a:gd name="T28" fmla="*/ 0 w 207"/>
              <a:gd name="T29" fmla="*/ 2147483647 h 207"/>
              <a:gd name="T30" fmla="*/ 2147483647 w 207"/>
              <a:gd name="T31" fmla="*/ 2147483647 h 207"/>
              <a:gd name="T32" fmla="*/ 2147483647 w 207"/>
              <a:gd name="T33" fmla="*/ 0 h 207"/>
              <a:gd name="T34" fmla="*/ 2147483647 w 207"/>
              <a:gd name="T35" fmla="*/ 2147483647 h 207"/>
              <a:gd name="T36" fmla="*/ 2147483647 w 207"/>
              <a:gd name="T37" fmla="*/ 2147483647 h 207"/>
              <a:gd name="T38" fmla="*/ 2147483647 w 207"/>
              <a:gd name="T39" fmla="*/ 2147483647 h 207"/>
              <a:gd name="T40" fmla="*/ 2147483647 w 207"/>
              <a:gd name="T41" fmla="*/ 2147483647 h 207"/>
              <a:gd name="T42" fmla="*/ 2147483647 w 207"/>
              <a:gd name="T43" fmla="*/ 2147483647 h 207"/>
              <a:gd name="T44" fmla="*/ 2147483647 w 207"/>
              <a:gd name="T45" fmla="*/ 2147483647 h 207"/>
              <a:gd name="T46" fmla="*/ 2147483647 w 207"/>
              <a:gd name="T47" fmla="*/ 2147483647 h 207"/>
              <a:gd name="T48" fmla="*/ 2147483647 w 207"/>
              <a:gd name="T49" fmla="*/ 2147483647 h 207"/>
              <a:gd name="T50" fmla="*/ 2147483647 w 207"/>
              <a:gd name="T51" fmla="*/ 2147483647 h 207"/>
              <a:gd name="T52" fmla="*/ 2147483647 w 207"/>
              <a:gd name="T53" fmla="*/ 2147483647 h 207"/>
              <a:gd name="T54" fmla="*/ 2147483647 w 207"/>
              <a:gd name="T55" fmla="*/ 2147483647 h 207"/>
              <a:gd name="T56" fmla="*/ 2147483647 w 207"/>
              <a:gd name="T57" fmla="*/ 2147483647 h 207"/>
              <a:gd name="T58" fmla="*/ 2147483647 w 207"/>
              <a:gd name="T59" fmla="*/ 2147483647 h 207"/>
              <a:gd name="T60" fmla="*/ 2147483647 w 207"/>
              <a:gd name="T61" fmla="*/ 2147483647 h 207"/>
              <a:gd name="T62" fmla="*/ 2147483647 w 207"/>
              <a:gd name="T63" fmla="*/ 2147483647 h 207"/>
              <a:gd name="T64" fmla="*/ 2147483647 w 207"/>
              <a:gd name="T65" fmla="*/ 2147483647 h 207"/>
              <a:gd name="T66" fmla="*/ 2147483647 w 207"/>
              <a:gd name="T67" fmla="*/ 2147483647 h 207"/>
              <a:gd name="T68" fmla="*/ 2147483647 w 207"/>
              <a:gd name="T69" fmla="*/ 2147483647 h 207"/>
              <a:gd name="T70" fmla="*/ 2147483647 w 207"/>
              <a:gd name="T71" fmla="*/ 2147483647 h 207"/>
              <a:gd name="T72" fmla="*/ 2147483647 w 207"/>
              <a:gd name="T73" fmla="*/ 2147483647 h 207"/>
              <a:gd name="T74" fmla="*/ 2147483647 w 207"/>
              <a:gd name="T75" fmla="*/ 214748364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5" name="Freeform 12"/>
          <p:cNvSpPr>
            <a:spLocks noEditPoints="1"/>
          </p:cNvSpPr>
          <p:nvPr/>
        </p:nvSpPr>
        <p:spPr bwMode="auto">
          <a:xfrm>
            <a:off x="7208838" y="2630488"/>
            <a:ext cx="773112" cy="814387"/>
          </a:xfrm>
          <a:custGeom>
            <a:avLst/>
            <a:gdLst>
              <a:gd name="T0" fmla="*/ 2147483647 w 96"/>
              <a:gd name="T1" fmla="*/ 2147483647 h 101"/>
              <a:gd name="T2" fmla="*/ 2147483647 w 96"/>
              <a:gd name="T3" fmla="*/ 2147483647 h 101"/>
              <a:gd name="T4" fmla="*/ 2147483647 w 96"/>
              <a:gd name="T5" fmla="*/ 2147483647 h 101"/>
              <a:gd name="T6" fmla="*/ 2147483647 w 96"/>
              <a:gd name="T7" fmla="*/ 2147483647 h 101"/>
              <a:gd name="T8" fmla="*/ 2147483647 w 96"/>
              <a:gd name="T9" fmla="*/ 2147483647 h 101"/>
              <a:gd name="T10" fmla="*/ 2147483647 w 96"/>
              <a:gd name="T11" fmla="*/ 2147483647 h 101"/>
              <a:gd name="T12" fmla="*/ 2147483647 w 96"/>
              <a:gd name="T13" fmla="*/ 2147483647 h 101"/>
              <a:gd name="T14" fmla="*/ 2147483647 w 96"/>
              <a:gd name="T15" fmla="*/ 2147483647 h 101"/>
              <a:gd name="T16" fmla="*/ 2147483647 w 96"/>
              <a:gd name="T17" fmla="*/ 2147483647 h 101"/>
              <a:gd name="T18" fmla="*/ 2147483647 w 96"/>
              <a:gd name="T19" fmla="*/ 2147483647 h 101"/>
              <a:gd name="T20" fmla="*/ 2147483647 w 96"/>
              <a:gd name="T21" fmla="*/ 2147483647 h 101"/>
              <a:gd name="T22" fmla="*/ 2147483647 w 96"/>
              <a:gd name="T23" fmla="*/ 2147483647 h 101"/>
              <a:gd name="T24" fmla="*/ 2147483647 w 96"/>
              <a:gd name="T25" fmla="*/ 2147483647 h 101"/>
              <a:gd name="T26" fmla="*/ 2147483647 w 96"/>
              <a:gd name="T27" fmla="*/ 2147483647 h 101"/>
              <a:gd name="T28" fmla="*/ 2147483647 w 96"/>
              <a:gd name="T29" fmla="*/ 2147483647 h 101"/>
              <a:gd name="T30" fmla="*/ 2147483647 w 96"/>
              <a:gd name="T31" fmla="*/ 2147483647 h 101"/>
              <a:gd name="T32" fmla="*/ 2147483647 w 96"/>
              <a:gd name="T33" fmla="*/ 2147483647 h 101"/>
              <a:gd name="T34" fmla="*/ 2147483647 w 96"/>
              <a:gd name="T35" fmla="*/ 2147483647 h 101"/>
              <a:gd name="T36" fmla="*/ 2147483647 w 96"/>
              <a:gd name="T37" fmla="*/ 2147483647 h 101"/>
              <a:gd name="T38" fmla="*/ 2147483647 w 96"/>
              <a:gd name="T39" fmla="*/ 2147483647 h 101"/>
              <a:gd name="T40" fmla="*/ 2147483647 w 96"/>
              <a:gd name="T41" fmla="*/ 2147483647 h 101"/>
              <a:gd name="T42" fmla="*/ 2147483647 w 96"/>
              <a:gd name="T43" fmla="*/ 2147483647 h 101"/>
              <a:gd name="T44" fmla="*/ 2147483647 w 96"/>
              <a:gd name="T45" fmla="*/ 2147483647 h 101"/>
              <a:gd name="T46" fmla="*/ 2147483647 w 96"/>
              <a:gd name="T47" fmla="*/ 2147483647 h 101"/>
              <a:gd name="T48" fmla="*/ 2147483647 w 96"/>
              <a:gd name="T49" fmla="*/ 2147483647 h 101"/>
              <a:gd name="T50" fmla="*/ 2147483647 w 96"/>
              <a:gd name="T51" fmla="*/ 2147483647 h 101"/>
              <a:gd name="T52" fmla="*/ 2147483647 w 96"/>
              <a:gd name="T53" fmla="*/ 2147483647 h 101"/>
              <a:gd name="T54" fmla="*/ 2147483647 w 96"/>
              <a:gd name="T55" fmla="*/ 2147483647 h 101"/>
              <a:gd name="T56" fmla="*/ 2147483647 w 96"/>
              <a:gd name="T57" fmla="*/ 2147483647 h 101"/>
              <a:gd name="T58" fmla="*/ 2147483647 w 96"/>
              <a:gd name="T59" fmla="*/ 0 h 101"/>
              <a:gd name="T60" fmla="*/ 2147483647 w 96"/>
              <a:gd name="T61" fmla="*/ 2147483647 h 101"/>
              <a:gd name="T62" fmla="*/ 2147483647 w 96"/>
              <a:gd name="T63" fmla="*/ 2147483647 h 101"/>
              <a:gd name="T64" fmla="*/ 2147483647 w 96"/>
              <a:gd name="T65" fmla="*/ 0 h 101"/>
              <a:gd name="T66" fmla="*/ 2147483647 w 96"/>
              <a:gd name="T67" fmla="*/ 2147483647 h 101"/>
              <a:gd name="T68" fmla="*/ 2147483647 w 96"/>
              <a:gd name="T69" fmla="*/ 2147483647 h 101"/>
              <a:gd name="T70" fmla="*/ 2147483647 w 96"/>
              <a:gd name="T71" fmla="*/ 2147483647 h 101"/>
              <a:gd name="T72" fmla="*/ 2147483647 w 96"/>
              <a:gd name="T73" fmla="*/ 2147483647 h 101"/>
              <a:gd name="T74" fmla="*/ 2147483647 w 96"/>
              <a:gd name="T75" fmla="*/ 2147483647 h 101"/>
              <a:gd name="T76" fmla="*/ 2147483647 w 96"/>
              <a:gd name="T77" fmla="*/ 2147483647 h 101"/>
              <a:gd name="T78" fmla="*/ 2147483647 w 96"/>
              <a:gd name="T79" fmla="*/ 2147483647 h 101"/>
              <a:gd name="T80" fmla="*/ 2147483647 w 96"/>
              <a:gd name="T81" fmla="*/ 2147483647 h 101"/>
              <a:gd name="T82" fmla="*/ 2147483647 w 96"/>
              <a:gd name="T83" fmla="*/ 2147483647 h 101"/>
              <a:gd name="T84" fmla="*/ 2147483647 w 96"/>
              <a:gd name="T85" fmla="*/ 2147483647 h 101"/>
              <a:gd name="T86" fmla="*/ 2147483647 w 96"/>
              <a:gd name="T87" fmla="*/ 2147483647 h 101"/>
              <a:gd name="T88" fmla="*/ 2147483647 w 96"/>
              <a:gd name="T89" fmla="*/ 2147483647 h 101"/>
              <a:gd name="T90" fmla="*/ 2147483647 w 96"/>
              <a:gd name="T91" fmla="*/ 2147483647 h 101"/>
              <a:gd name="T92" fmla="*/ 2147483647 w 96"/>
              <a:gd name="T93" fmla="*/ 2147483647 h 101"/>
              <a:gd name="T94" fmla="*/ 2147483647 w 96"/>
              <a:gd name="T95" fmla="*/ 2147483647 h 101"/>
              <a:gd name="T96" fmla="*/ 2147483647 w 96"/>
              <a:gd name="T97" fmla="*/ 2147483647 h 101"/>
              <a:gd name="T98" fmla="*/ 2147483647 w 96"/>
              <a:gd name="T99" fmla="*/ 2147483647 h 101"/>
              <a:gd name="T100" fmla="*/ 2147483647 w 96"/>
              <a:gd name="T101" fmla="*/ 2147483647 h 101"/>
              <a:gd name="T102" fmla="*/ 2147483647 w 96"/>
              <a:gd name="T103" fmla="*/ 2147483647 h 101"/>
              <a:gd name="T104" fmla="*/ 2147483647 w 96"/>
              <a:gd name="T105" fmla="*/ 2147483647 h 101"/>
              <a:gd name="T106" fmla="*/ 2147483647 w 96"/>
              <a:gd name="T107" fmla="*/ 2147483647 h 101"/>
              <a:gd name="T108" fmla="*/ 2147483647 w 96"/>
              <a:gd name="T109" fmla="*/ 2147483647 h 101"/>
              <a:gd name="T110" fmla="*/ 2147483647 w 96"/>
              <a:gd name="T111" fmla="*/ 2147483647 h 101"/>
              <a:gd name="T112" fmla="*/ 2147483647 w 96"/>
              <a:gd name="T113" fmla="*/ 2147483647 h 101"/>
              <a:gd name="T114" fmla="*/ 2147483647 w 96"/>
              <a:gd name="T115" fmla="*/ 2147483647 h 101"/>
              <a:gd name="T116" fmla="*/ 2147483647 w 96"/>
              <a:gd name="T117" fmla="*/ 2147483647 h 101"/>
              <a:gd name="T118" fmla="*/ 2147483647 w 96"/>
              <a:gd name="T119" fmla="*/ 2147483647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6" name="Freeform 10"/>
          <p:cNvSpPr>
            <a:spLocks noEditPoints="1"/>
          </p:cNvSpPr>
          <p:nvPr/>
        </p:nvSpPr>
        <p:spPr bwMode="auto">
          <a:xfrm>
            <a:off x="9969500" y="2616200"/>
            <a:ext cx="744538" cy="844550"/>
          </a:xfrm>
          <a:custGeom>
            <a:avLst/>
            <a:gdLst>
              <a:gd name="T0" fmla="*/ 2147483647 w 90"/>
              <a:gd name="T1" fmla="*/ 2147483647 h 102"/>
              <a:gd name="T2" fmla="*/ 2147483647 w 90"/>
              <a:gd name="T3" fmla="*/ 2147483647 h 102"/>
              <a:gd name="T4" fmla="*/ 2147483647 w 90"/>
              <a:gd name="T5" fmla="*/ 2147483647 h 102"/>
              <a:gd name="T6" fmla="*/ 2147483647 w 90"/>
              <a:gd name="T7" fmla="*/ 2147483647 h 102"/>
              <a:gd name="T8" fmla="*/ 2147483647 w 90"/>
              <a:gd name="T9" fmla="*/ 2147483647 h 102"/>
              <a:gd name="T10" fmla="*/ 2147483647 w 90"/>
              <a:gd name="T11" fmla="*/ 2147483647 h 102"/>
              <a:gd name="T12" fmla="*/ 2147483647 w 90"/>
              <a:gd name="T13" fmla="*/ 2147483647 h 102"/>
              <a:gd name="T14" fmla="*/ 2147483647 w 90"/>
              <a:gd name="T15" fmla="*/ 2147483647 h 102"/>
              <a:gd name="T16" fmla="*/ 2147483647 w 90"/>
              <a:gd name="T17" fmla="*/ 2147483647 h 102"/>
              <a:gd name="T18" fmla="*/ 0 w 90"/>
              <a:gd name="T19" fmla="*/ 2147483647 h 102"/>
              <a:gd name="T20" fmla="*/ 0 w 90"/>
              <a:gd name="T21" fmla="*/ 2147483647 h 102"/>
              <a:gd name="T22" fmla="*/ 0 w 90"/>
              <a:gd name="T23" fmla="*/ 2147483647 h 102"/>
              <a:gd name="T24" fmla="*/ 2147483647 w 90"/>
              <a:gd name="T25" fmla="*/ 2147483647 h 102"/>
              <a:gd name="T26" fmla="*/ 2147483647 w 90"/>
              <a:gd name="T27" fmla="*/ 2147483647 h 102"/>
              <a:gd name="T28" fmla="*/ 2147483647 w 90"/>
              <a:gd name="T29" fmla="*/ 2147483647 h 102"/>
              <a:gd name="T30" fmla="*/ 2147483647 w 90"/>
              <a:gd name="T31" fmla="*/ 2147483647 h 102"/>
              <a:gd name="T32" fmla="*/ 2147483647 w 90"/>
              <a:gd name="T33" fmla="*/ 2147483647 h 102"/>
              <a:gd name="T34" fmla="*/ 2147483647 w 90"/>
              <a:gd name="T35" fmla="*/ 2147483647 h 102"/>
              <a:gd name="T36" fmla="*/ 2147483647 w 90"/>
              <a:gd name="T37" fmla="*/ 0 h 102"/>
              <a:gd name="T38" fmla="*/ 2147483647 w 90"/>
              <a:gd name="T39" fmla="*/ 2147483647 h 102"/>
              <a:gd name="T40" fmla="*/ 2147483647 w 90"/>
              <a:gd name="T41" fmla="*/ 2147483647 h 102"/>
              <a:gd name="T42" fmla="*/ 2147483647 w 90"/>
              <a:gd name="T43" fmla="*/ 2147483647 h 102"/>
              <a:gd name="T44" fmla="*/ 2147483647 w 90"/>
              <a:gd name="T45" fmla="*/ 2147483647 h 102"/>
              <a:gd name="T46" fmla="*/ 2147483647 w 90"/>
              <a:gd name="T47" fmla="*/ 2147483647 h 102"/>
              <a:gd name="T48" fmla="*/ 2147483647 w 90"/>
              <a:gd name="T49" fmla="*/ 2147483647 h 102"/>
              <a:gd name="T50" fmla="*/ 2147483647 w 90"/>
              <a:gd name="T51" fmla="*/ 2147483647 h 102"/>
              <a:gd name="T52" fmla="*/ 2147483647 w 90"/>
              <a:gd name="T53" fmla="*/ 2147483647 h 102"/>
              <a:gd name="T54" fmla="*/ 2147483647 w 90"/>
              <a:gd name="T55" fmla="*/ 2147483647 h 102"/>
              <a:gd name="T56" fmla="*/ 2147483647 w 90"/>
              <a:gd name="T57" fmla="*/ 2147483647 h 102"/>
              <a:gd name="T58" fmla="*/ 2147483647 w 90"/>
              <a:gd name="T59" fmla="*/ 2147483647 h 102"/>
              <a:gd name="T60" fmla="*/ 2147483647 w 90"/>
              <a:gd name="T61" fmla="*/ 2147483647 h 102"/>
              <a:gd name="T62" fmla="*/ 2147483647 w 90"/>
              <a:gd name="T63" fmla="*/ 2147483647 h 102"/>
              <a:gd name="T64" fmla="*/ 2147483647 w 90"/>
              <a:gd name="T65" fmla="*/ 2147483647 h 102"/>
              <a:gd name="T66" fmla="*/ 2147483647 w 90"/>
              <a:gd name="T67" fmla="*/ 2147483647 h 102"/>
              <a:gd name="T68" fmla="*/ 2147483647 w 90"/>
              <a:gd name="T69" fmla="*/ 2147483647 h 102"/>
              <a:gd name="T70" fmla="*/ 2147483647 w 90"/>
              <a:gd name="T71" fmla="*/ 2147483647 h 102"/>
              <a:gd name="T72" fmla="*/ 2147483647 w 90"/>
              <a:gd name="T73" fmla="*/ 2147483647 h 102"/>
              <a:gd name="T74" fmla="*/ 2147483647 w 90"/>
              <a:gd name="T75" fmla="*/ 2147483647 h 102"/>
              <a:gd name="T76" fmla="*/ 2147483647 w 90"/>
              <a:gd name="T77" fmla="*/ 2147483647 h 102"/>
              <a:gd name="T78" fmla="*/ 2147483647 w 90"/>
              <a:gd name="T79" fmla="*/ 2147483647 h 102"/>
              <a:gd name="T80" fmla="*/ 2147483647 w 90"/>
              <a:gd name="T81" fmla="*/ 2147483647 h 102"/>
              <a:gd name="T82" fmla="*/ 2147483647 w 90"/>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894"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95"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96"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97"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9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2" name="任意多边形 21"/>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8919" name="Freeform 28"/>
          <p:cNvSpPr>
            <a:spLocks noEditPoints="1"/>
          </p:cNvSpPr>
          <p:nvPr/>
        </p:nvSpPr>
        <p:spPr bwMode="auto">
          <a:xfrm>
            <a:off x="3436938" y="1911350"/>
            <a:ext cx="792162" cy="793750"/>
          </a:xfrm>
          <a:custGeom>
            <a:avLst/>
            <a:gdLst>
              <a:gd name="T0" fmla="*/ 2147483647 w 144"/>
              <a:gd name="T1" fmla="*/ 2147483647 h 144"/>
              <a:gd name="T2" fmla="*/ 2147483647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2147483647 w 144"/>
              <a:gd name="T15" fmla="*/ 0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0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2147483647 w 144"/>
              <a:gd name="T55" fmla="*/ 2147483647 h 144"/>
              <a:gd name="T56" fmla="*/ 2147483647 w 144"/>
              <a:gd name="T57" fmla="*/ 2147483647 h 144"/>
              <a:gd name="T58" fmla="*/ 2147483647 w 144"/>
              <a:gd name="T59" fmla="*/ 2147483647 h 144"/>
              <a:gd name="T60" fmla="*/ 2147483647 w 144"/>
              <a:gd name="T61" fmla="*/ 2147483647 h 144"/>
              <a:gd name="T62" fmla="*/ 2147483647 w 144"/>
              <a:gd name="T63" fmla="*/ 2147483647 h 144"/>
              <a:gd name="T64" fmla="*/ 2147483647 w 144"/>
              <a:gd name="T65" fmla="*/ 2147483647 h 144"/>
              <a:gd name="T66" fmla="*/ 2147483647 w 144"/>
              <a:gd name="T67" fmla="*/ 2147483647 h 144"/>
              <a:gd name="T68" fmla="*/ 2147483647 w 14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20" name="Freeform 70"/>
          <p:cNvSpPr>
            <a:spLocks/>
          </p:cNvSpPr>
          <p:nvPr/>
        </p:nvSpPr>
        <p:spPr bwMode="auto">
          <a:xfrm>
            <a:off x="5437188" y="2576513"/>
            <a:ext cx="708025" cy="669925"/>
          </a:xfrm>
          <a:custGeom>
            <a:avLst/>
            <a:gdLst>
              <a:gd name="T0" fmla="*/ 2147483647 w 348"/>
              <a:gd name="T1" fmla="*/ 0 h 330"/>
              <a:gd name="T2" fmla="*/ 2147483647 w 348"/>
              <a:gd name="T3" fmla="*/ 2147483647 h 330"/>
              <a:gd name="T4" fmla="*/ 2147483647 w 348"/>
              <a:gd name="T5" fmla="*/ 2147483647 h 330"/>
              <a:gd name="T6" fmla="*/ 2147483647 w 348"/>
              <a:gd name="T7" fmla="*/ 2147483647 h 330"/>
              <a:gd name="T8" fmla="*/ 2147483647 w 348"/>
              <a:gd name="T9" fmla="*/ 2147483647 h 330"/>
              <a:gd name="T10" fmla="*/ 2147483647 w 348"/>
              <a:gd name="T11" fmla="*/ 2147483647 h 330"/>
              <a:gd name="T12" fmla="*/ 2147483647 w 348"/>
              <a:gd name="T13" fmla="*/ 2147483647 h 330"/>
              <a:gd name="T14" fmla="*/ 2147483647 w 348"/>
              <a:gd name="T15" fmla="*/ 2147483647 h 330"/>
              <a:gd name="T16" fmla="*/ 0 w 348"/>
              <a:gd name="T17" fmla="*/ 2147483647 h 330"/>
              <a:gd name="T18" fmla="*/ 2147483647 w 348"/>
              <a:gd name="T19" fmla="*/ 2147483647 h 330"/>
              <a:gd name="T20" fmla="*/ 2147483647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949" name="Freeform 33"/>
          <p:cNvSpPr>
            <a:spLocks noEditPoints="1"/>
          </p:cNvSpPr>
          <p:nvPr/>
        </p:nvSpPr>
        <p:spPr bwMode="auto">
          <a:xfrm>
            <a:off x="5048250" y="2579688"/>
            <a:ext cx="542925" cy="650875"/>
          </a:xfrm>
          <a:custGeom>
            <a:avLst/>
            <a:gdLst>
              <a:gd name="T0" fmla="*/ 2147483647 w 120"/>
              <a:gd name="T1" fmla="*/ 2147483647 h 144"/>
              <a:gd name="T2" fmla="*/ 2147483647 w 120"/>
              <a:gd name="T3" fmla="*/ 2147483647 h 144"/>
              <a:gd name="T4" fmla="*/ 2147483647 w 120"/>
              <a:gd name="T5" fmla="*/ 0 h 144"/>
              <a:gd name="T6" fmla="*/ 2147483647 w 120"/>
              <a:gd name="T7" fmla="*/ 2147483647 h 144"/>
              <a:gd name="T8" fmla="*/ 2147483647 w 120"/>
              <a:gd name="T9" fmla="*/ 2147483647 h 144"/>
              <a:gd name="T10" fmla="*/ 0 w 120"/>
              <a:gd name="T11" fmla="*/ 2147483647 h 144"/>
              <a:gd name="T12" fmla="*/ 0 w 120"/>
              <a:gd name="T13" fmla="*/ 2147483647 h 144"/>
              <a:gd name="T14" fmla="*/ 2147483647 w 120"/>
              <a:gd name="T15" fmla="*/ 2147483647 h 144"/>
              <a:gd name="T16" fmla="*/ 2147483647 w 120"/>
              <a:gd name="T17" fmla="*/ 2147483647 h 144"/>
              <a:gd name="T18" fmla="*/ 2147483647 w 120"/>
              <a:gd name="T19" fmla="*/ 2147483647 h 144"/>
              <a:gd name="T20" fmla="*/ 2147483647 w 120"/>
              <a:gd name="T21" fmla="*/ 2147483647 h 144"/>
              <a:gd name="T22" fmla="*/ 2147483647 w 120"/>
              <a:gd name="T23" fmla="*/ 2147483647 h 144"/>
              <a:gd name="T24" fmla="*/ 2147483647 w 120"/>
              <a:gd name="T25" fmla="*/ 2147483647 h 144"/>
              <a:gd name="T26" fmla="*/ 2147483647 w 120"/>
              <a:gd name="T27" fmla="*/ 2147483647 h 144"/>
              <a:gd name="T28" fmla="*/ 2147483647 w 120"/>
              <a:gd name="T29" fmla="*/ 2147483647 h 144"/>
              <a:gd name="T30" fmla="*/ 2147483647 w 120"/>
              <a:gd name="T31" fmla="*/ 2147483647 h 144"/>
              <a:gd name="T32" fmla="*/ 2147483647 w 120"/>
              <a:gd name="T33" fmla="*/ 2147483647 h 144"/>
              <a:gd name="T34" fmla="*/ 2147483647 w 120"/>
              <a:gd name="T35" fmla="*/ 2147483647 h 144"/>
              <a:gd name="T36" fmla="*/ 2147483647 w 120"/>
              <a:gd name="T37" fmla="*/ 2147483647 h 144"/>
              <a:gd name="T38" fmla="*/ 2147483647 w 120"/>
              <a:gd name="T39" fmla="*/ 2147483647 h 144"/>
              <a:gd name="T40" fmla="*/ 2147483647 w 120"/>
              <a:gd name="T41" fmla="*/ 2147483647 h 144"/>
              <a:gd name="T42" fmla="*/ 2147483647 w 120"/>
              <a:gd name="T43" fmla="*/ 2147483647 h 144"/>
              <a:gd name="T44" fmla="*/ 2147483647 w 120"/>
              <a:gd name="T45" fmla="*/ 2147483647 h 144"/>
              <a:gd name="T46" fmla="*/ 2147483647 w 120"/>
              <a:gd name="T47" fmla="*/ 2147483647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00B075"/>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51" name="Freeform 188"/>
          <p:cNvSpPr>
            <a:spLocks/>
          </p:cNvSpPr>
          <p:nvPr/>
        </p:nvSpPr>
        <p:spPr bwMode="auto">
          <a:xfrm>
            <a:off x="4992688" y="4157663"/>
            <a:ext cx="661987" cy="628650"/>
          </a:xfrm>
          <a:custGeom>
            <a:avLst/>
            <a:gdLst>
              <a:gd name="T0" fmla="*/ 2147483647 w 165"/>
              <a:gd name="T1" fmla="*/ 2147483647 h 156"/>
              <a:gd name="T2" fmla="*/ 2147483647 w 165"/>
              <a:gd name="T3" fmla="*/ 2147483647 h 156"/>
              <a:gd name="T4" fmla="*/ 2147483647 w 165"/>
              <a:gd name="T5" fmla="*/ 2147483647 h 156"/>
              <a:gd name="T6" fmla="*/ 2147483647 w 165"/>
              <a:gd name="T7" fmla="*/ 2147483647 h 156"/>
              <a:gd name="T8" fmla="*/ 2147483647 w 165"/>
              <a:gd name="T9" fmla="*/ 2147483647 h 156"/>
              <a:gd name="T10" fmla="*/ 2147483647 w 165"/>
              <a:gd name="T11" fmla="*/ 2147483647 h 156"/>
              <a:gd name="T12" fmla="*/ 2147483647 w 165"/>
              <a:gd name="T13" fmla="*/ 2147483647 h 156"/>
              <a:gd name="T14" fmla="*/ 2147483647 w 165"/>
              <a:gd name="T15" fmla="*/ 2147483647 h 156"/>
              <a:gd name="T16" fmla="*/ 2147483647 w 165"/>
              <a:gd name="T17" fmla="*/ 2147483647 h 156"/>
              <a:gd name="T18" fmla="*/ 2147483647 w 165"/>
              <a:gd name="T19" fmla="*/ 2147483647 h 156"/>
              <a:gd name="T20" fmla="*/ 2147483647 w 165"/>
              <a:gd name="T21" fmla="*/ 2147483647 h 156"/>
              <a:gd name="T22" fmla="*/ 2147483647 w 165"/>
              <a:gd name="T23" fmla="*/ 2147483647 h 156"/>
              <a:gd name="T24" fmla="*/ 2147483647 w 165"/>
              <a:gd name="T25" fmla="*/ 2147483647 h 156"/>
              <a:gd name="T26" fmla="*/ 2147483647 w 165"/>
              <a:gd name="T27" fmla="*/ 2147483647 h 156"/>
              <a:gd name="T28" fmla="*/ 2147483647 w 165"/>
              <a:gd name="T29" fmla="*/ 2147483647 h 156"/>
              <a:gd name="T30" fmla="*/ 2147483647 w 165"/>
              <a:gd name="T31" fmla="*/ 2147483647 h 156"/>
              <a:gd name="T32" fmla="*/ 2147483647 w 165"/>
              <a:gd name="T33" fmla="*/ 2147483647 h 156"/>
              <a:gd name="T34" fmla="*/ 2147483647 w 165"/>
              <a:gd name="T35" fmla="*/ 2147483647 h 156"/>
              <a:gd name="T36" fmla="*/ 2147483647 w 165"/>
              <a:gd name="T37" fmla="*/ 2147483647 h 156"/>
              <a:gd name="T38" fmla="*/ 2147483647 w 165"/>
              <a:gd name="T39" fmla="*/ 2147483647 h 156"/>
              <a:gd name="T40" fmla="*/ 2147483647 w 165"/>
              <a:gd name="T41" fmla="*/ 2147483647 h 156"/>
              <a:gd name="T42" fmla="*/ 2147483647 w 165"/>
              <a:gd name="T43" fmla="*/ 2147483647 h 156"/>
              <a:gd name="T44" fmla="*/ 2147483647 w 165"/>
              <a:gd name="T45" fmla="*/ 2147483647 h 156"/>
              <a:gd name="T46" fmla="*/ 2147483647 w 165"/>
              <a:gd name="T47" fmla="*/ 2147483647 h 156"/>
              <a:gd name="T48" fmla="*/ 2147483647 w 165"/>
              <a:gd name="T49" fmla="*/ 2147483647 h 156"/>
              <a:gd name="T50" fmla="*/ 2147483647 w 165"/>
              <a:gd name="T51" fmla="*/ 2147483647 h 156"/>
              <a:gd name="T52" fmla="*/ 2147483647 w 165"/>
              <a:gd name="T53" fmla="*/ 2147483647 h 156"/>
              <a:gd name="T54" fmla="*/ 2147483647 w 165"/>
              <a:gd name="T55" fmla="*/ 2147483647 h 156"/>
              <a:gd name="T56" fmla="*/ 2147483647 w 165"/>
              <a:gd name="T57" fmla="*/ 2147483647 h 156"/>
              <a:gd name="T58" fmla="*/ 0 w 165"/>
              <a:gd name="T59" fmla="*/ 2147483647 h 156"/>
              <a:gd name="T60" fmla="*/ 2147483647 w 165"/>
              <a:gd name="T61" fmla="*/ 2147483647 h 156"/>
              <a:gd name="T62" fmla="*/ 2147483647 w 165"/>
              <a:gd name="T63" fmla="*/ 2147483647 h 156"/>
              <a:gd name="T64" fmla="*/ 2147483647 w 165"/>
              <a:gd name="T65" fmla="*/ 2147483647 h 156"/>
              <a:gd name="T66" fmla="*/ 2147483647 w 165"/>
              <a:gd name="T67" fmla="*/ 2147483647 h 156"/>
              <a:gd name="T68" fmla="*/ 2147483647 w 165"/>
              <a:gd name="T69" fmla="*/ 2147483647 h 156"/>
              <a:gd name="T70" fmla="*/ 2147483647 w 165"/>
              <a:gd name="T71" fmla="*/ 2147483647 h 156"/>
              <a:gd name="T72" fmla="*/ 2147483647 w 165"/>
              <a:gd name="T73" fmla="*/ 2147483647 h 156"/>
              <a:gd name="T74" fmla="*/ 2147483647 w 165"/>
              <a:gd name="T75" fmla="*/ 2147483647 h 156"/>
              <a:gd name="T76" fmla="*/ 2147483647 w 165"/>
              <a:gd name="T77" fmla="*/ 2147483647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52" name="Freeform 374"/>
          <p:cNvSpPr>
            <a:spLocks noEditPoints="1"/>
          </p:cNvSpPr>
          <p:nvPr/>
        </p:nvSpPr>
        <p:spPr bwMode="auto">
          <a:xfrm>
            <a:off x="6461125" y="4164013"/>
            <a:ext cx="660400" cy="647700"/>
          </a:xfrm>
          <a:custGeom>
            <a:avLst/>
            <a:gdLst>
              <a:gd name="T0" fmla="*/ 2147483647 w 142"/>
              <a:gd name="T1" fmla="*/ 2147483647 h 139"/>
              <a:gd name="T2" fmla="*/ 2147483647 w 142"/>
              <a:gd name="T3" fmla="*/ 2147483647 h 139"/>
              <a:gd name="T4" fmla="*/ 2147483647 w 142"/>
              <a:gd name="T5" fmla="*/ 2147483647 h 139"/>
              <a:gd name="T6" fmla="*/ 2147483647 w 142"/>
              <a:gd name="T7" fmla="*/ 2147483647 h 139"/>
              <a:gd name="T8" fmla="*/ 2147483647 w 142"/>
              <a:gd name="T9" fmla="*/ 2147483647 h 139"/>
              <a:gd name="T10" fmla="*/ 0 w 142"/>
              <a:gd name="T11" fmla="*/ 2147483647 h 139"/>
              <a:gd name="T12" fmla="*/ 2147483647 w 142"/>
              <a:gd name="T13" fmla="*/ 2147483647 h 139"/>
              <a:gd name="T14" fmla="*/ 2147483647 w 142"/>
              <a:gd name="T15" fmla="*/ 2147483647 h 139"/>
              <a:gd name="T16" fmla="*/ 2147483647 w 142"/>
              <a:gd name="T17" fmla="*/ 2147483647 h 139"/>
              <a:gd name="T18" fmla="*/ 2147483647 w 142"/>
              <a:gd name="T19" fmla="*/ 2147483647 h 139"/>
              <a:gd name="T20" fmla="*/ 2147483647 w 142"/>
              <a:gd name="T21" fmla="*/ 2147483647 h 139"/>
              <a:gd name="T22" fmla="*/ 2147483647 w 142"/>
              <a:gd name="T23" fmla="*/ 2147483647 h 139"/>
              <a:gd name="T24" fmla="*/ 2147483647 w 142"/>
              <a:gd name="T25" fmla="*/ 2147483647 h 139"/>
              <a:gd name="T26" fmla="*/ 2147483647 w 142"/>
              <a:gd name="T27" fmla="*/ 2147483647 h 139"/>
              <a:gd name="T28" fmla="*/ 2147483647 w 142"/>
              <a:gd name="T29" fmla="*/ 2147483647 h 139"/>
              <a:gd name="T30" fmla="*/ 2147483647 w 142"/>
              <a:gd name="T31" fmla="*/ 2147483647 h 139"/>
              <a:gd name="T32" fmla="*/ 2147483647 w 142"/>
              <a:gd name="T33" fmla="*/ 2147483647 h 139"/>
              <a:gd name="T34" fmla="*/ 2147483647 w 142"/>
              <a:gd name="T35" fmla="*/ 2147483647 h 139"/>
              <a:gd name="T36" fmla="*/ 2147483647 w 142"/>
              <a:gd name="T37" fmla="*/ 2147483647 h 139"/>
              <a:gd name="T38" fmla="*/ 2147483647 w 142"/>
              <a:gd name="T39" fmla="*/ 2147483647 h 139"/>
              <a:gd name="T40" fmla="*/ 2147483647 w 142"/>
              <a:gd name="T41" fmla="*/ 2147483647 h 139"/>
              <a:gd name="T42" fmla="*/ 2147483647 w 142"/>
              <a:gd name="T43" fmla="*/ 2147483647 h 139"/>
              <a:gd name="T44" fmla="*/ 2147483647 w 142"/>
              <a:gd name="T45" fmla="*/ 2147483647 h 139"/>
              <a:gd name="T46" fmla="*/ 2147483647 w 142"/>
              <a:gd name="T47" fmla="*/ 2147483647 h 139"/>
              <a:gd name="T48" fmla="*/ 2147483647 w 142"/>
              <a:gd name="T49" fmla="*/ 2147483647 h 139"/>
              <a:gd name="T50" fmla="*/ 2147483647 w 142"/>
              <a:gd name="T51" fmla="*/ 2147483647 h 139"/>
              <a:gd name="T52" fmla="*/ 2147483647 w 142"/>
              <a:gd name="T53" fmla="*/ 2147483647 h 139"/>
              <a:gd name="T54" fmla="*/ 2147483647 w 142"/>
              <a:gd name="T55" fmla="*/ 2147483647 h 139"/>
              <a:gd name="T56" fmla="*/ 2147483647 w 142"/>
              <a:gd name="T57" fmla="*/ 2147483647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966" name="Freeform 8"/>
          <p:cNvSpPr>
            <a:spLocks/>
          </p:cNvSpPr>
          <p:nvPr/>
        </p:nvSpPr>
        <p:spPr bwMode="auto">
          <a:xfrm>
            <a:off x="3675063" y="4791075"/>
            <a:ext cx="25400" cy="22225"/>
          </a:xfrm>
          <a:custGeom>
            <a:avLst/>
            <a:gdLst>
              <a:gd name="T0" fmla="*/ 2147483647 w 10"/>
              <a:gd name="T1" fmla="*/ 2147483647 h 9"/>
              <a:gd name="T2" fmla="*/ 2147483647 w 10"/>
              <a:gd name="T3" fmla="*/ 2147483647 h 9"/>
              <a:gd name="T4" fmla="*/ 2147483647 w 10"/>
              <a:gd name="T5" fmla="*/ 2147483647 h 9"/>
              <a:gd name="T6" fmla="*/ 2147483647 w 10"/>
              <a:gd name="T7" fmla="*/ 2147483647 h 9"/>
              <a:gd name="T8" fmla="*/ 2147483647 w 10"/>
              <a:gd name="T9" fmla="*/ 2147483647 h 9"/>
              <a:gd name="T10" fmla="*/ 2147483647 w 10"/>
              <a:gd name="T11" fmla="*/ 2147483647 h 9"/>
              <a:gd name="T12" fmla="*/ 2147483647 w 10"/>
              <a:gd name="T13" fmla="*/ 2147483647 h 9"/>
              <a:gd name="T14" fmla="*/ 2147483647 w 10"/>
              <a:gd name="T15" fmla="*/ 0 h 9"/>
              <a:gd name="T16" fmla="*/ 2147483647 w 10"/>
              <a:gd name="T17" fmla="*/ 2147483647 h 9"/>
              <a:gd name="T18" fmla="*/ 2147483647 w 10"/>
              <a:gd name="T19" fmla="*/ 2147483647 h 9"/>
              <a:gd name="T20" fmla="*/ 2147483647 w 10"/>
              <a:gd name="T21" fmla="*/ 2147483647 h 9"/>
              <a:gd name="T22" fmla="*/ 2147483647 w 10"/>
              <a:gd name="T23" fmla="*/ 2147483647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 name="Freeform 11"/>
          <p:cNvSpPr>
            <a:spLocks/>
          </p:cNvSpPr>
          <p:nvPr/>
        </p:nvSpPr>
        <p:spPr bwMode="auto">
          <a:xfrm>
            <a:off x="2482850" y="3171825"/>
            <a:ext cx="2009775" cy="1441450"/>
          </a:xfrm>
          <a:custGeom>
            <a:avLst/>
            <a:gdLst>
              <a:gd name="T0" fmla="*/ 0 w 834"/>
              <a:gd name="T1" fmla="*/ 2147483647 h 598"/>
              <a:gd name="T2" fmla="*/ 2147483647 w 834"/>
              <a:gd name="T3" fmla="*/ 2147483647 h 598"/>
              <a:gd name="T4" fmla="*/ 2147483647 w 834"/>
              <a:gd name="T5" fmla="*/ 2147483647 h 598"/>
              <a:gd name="T6" fmla="*/ 2147483647 w 834"/>
              <a:gd name="T7" fmla="*/ 2147483647 h 598"/>
              <a:gd name="T8" fmla="*/ 2147483647 w 834"/>
              <a:gd name="T9" fmla="*/ 2147483647 h 598"/>
              <a:gd name="T10" fmla="*/ 2147483647 w 834"/>
              <a:gd name="T11" fmla="*/ 2147483647 h 598"/>
              <a:gd name="T12" fmla="*/ 2147483647 w 834"/>
              <a:gd name="T13" fmla="*/ 2147483647 h 598"/>
              <a:gd name="T14" fmla="*/ 2147483647 w 834"/>
              <a:gd name="T15" fmla="*/ 2147483647 h 598"/>
              <a:gd name="T16" fmla="*/ 2147483647 w 834"/>
              <a:gd name="T17" fmla="*/ 2147483647 h 598"/>
              <a:gd name="T18" fmla="*/ 2147483647 w 834"/>
              <a:gd name="T19" fmla="*/ 2147483647 h 598"/>
              <a:gd name="T20" fmla="*/ 2147483647 w 834"/>
              <a:gd name="T21" fmla="*/ 2147483647 h 598"/>
              <a:gd name="T22" fmla="*/ 2147483647 w 834"/>
              <a:gd name="T23" fmla="*/ 2147483647 h 598"/>
              <a:gd name="T24" fmla="*/ 2147483647 w 834"/>
              <a:gd name="T25" fmla="*/ 2147483647 h 598"/>
              <a:gd name="T26" fmla="*/ 2147483647 w 834"/>
              <a:gd name="T27" fmla="*/ 2147483647 h 598"/>
              <a:gd name="T28" fmla="*/ 2147483647 w 834"/>
              <a:gd name="T29" fmla="*/ 2147483647 h 598"/>
              <a:gd name="T30" fmla="*/ 2147483647 w 834"/>
              <a:gd name="T31" fmla="*/ 2147483647 h 598"/>
              <a:gd name="T32" fmla="*/ 2147483647 w 834"/>
              <a:gd name="T33" fmla="*/ 2147483647 h 598"/>
              <a:gd name="T34" fmla="*/ 2147483647 w 834"/>
              <a:gd name="T35" fmla="*/ 2147483647 h 598"/>
              <a:gd name="T36" fmla="*/ 0 w 834"/>
              <a:gd name="T37" fmla="*/ 2147483647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8" name="Freeform 12"/>
          <p:cNvSpPr>
            <a:spLocks/>
          </p:cNvSpPr>
          <p:nvPr/>
        </p:nvSpPr>
        <p:spPr bwMode="auto">
          <a:xfrm>
            <a:off x="2517775" y="4000500"/>
            <a:ext cx="19050" cy="17463"/>
          </a:xfrm>
          <a:custGeom>
            <a:avLst/>
            <a:gdLst>
              <a:gd name="T0" fmla="*/ 2147483647 w 8"/>
              <a:gd name="T1" fmla="*/ 2147483647 h 7"/>
              <a:gd name="T2" fmla="*/ 2147483647 w 8"/>
              <a:gd name="T3" fmla="*/ 2147483647 h 7"/>
              <a:gd name="T4" fmla="*/ 2147483647 w 8"/>
              <a:gd name="T5" fmla="*/ 2147483647 h 7"/>
              <a:gd name="T6" fmla="*/ 2147483647 w 8"/>
              <a:gd name="T7" fmla="*/ 2147483647 h 7"/>
              <a:gd name="T8" fmla="*/ 2147483647 w 8"/>
              <a:gd name="T9" fmla="*/ 2147483647 h 7"/>
              <a:gd name="T10" fmla="*/ 2147483647 w 8"/>
              <a:gd name="T11" fmla="*/ 2147483647 h 7"/>
              <a:gd name="T12" fmla="*/ 2147483647 w 8"/>
              <a:gd name="T13" fmla="*/ 2147483647 h 7"/>
              <a:gd name="T14" fmla="*/ 2147483647 w 8"/>
              <a:gd name="T15" fmla="*/ 0 h 7"/>
              <a:gd name="T16" fmla="*/ 0 w 8"/>
              <a:gd name="T17" fmla="*/ 2147483647 h 7"/>
              <a:gd name="T18" fmla="*/ 0 w 8"/>
              <a:gd name="T19" fmla="*/ 2147483647 h 7"/>
              <a:gd name="T20" fmla="*/ 2147483647 w 8"/>
              <a:gd name="T21" fmla="*/ 2147483647 h 7"/>
              <a:gd name="T22" fmla="*/ 2147483647 w 8"/>
              <a:gd name="T23" fmla="*/ 214748364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970" name="Freeform 16"/>
          <p:cNvSpPr>
            <a:spLocks/>
          </p:cNvSpPr>
          <p:nvPr/>
        </p:nvSpPr>
        <p:spPr bwMode="auto">
          <a:xfrm>
            <a:off x="3557588" y="3279775"/>
            <a:ext cx="19050" cy="17463"/>
          </a:xfrm>
          <a:custGeom>
            <a:avLst/>
            <a:gdLst>
              <a:gd name="T0" fmla="*/ 2147483647 w 8"/>
              <a:gd name="T1" fmla="*/ 2147483647 h 7"/>
              <a:gd name="T2" fmla="*/ 2147483647 w 8"/>
              <a:gd name="T3" fmla="*/ 2147483647 h 7"/>
              <a:gd name="T4" fmla="*/ 2147483647 w 8"/>
              <a:gd name="T5" fmla="*/ 2147483647 h 7"/>
              <a:gd name="T6" fmla="*/ 2147483647 w 8"/>
              <a:gd name="T7" fmla="*/ 2147483647 h 7"/>
              <a:gd name="T8" fmla="*/ 2147483647 w 8"/>
              <a:gd name="T9" fmla="*/ 2147483647 h 7"/>
              <a:gd name="T10" fmla="*/ 2147483647 w 8"/>
              <a:gd name="T11" fmla="*/ 2147483647 h 7"/>
              <a:gd name="T12" fmla="*/ 2147483647 w 8"/>
              <a:gd name="T13" fmla="*/ 2147483647 h 7"/>
              <a:gd name="T14" fmla="*/ 2147483647 w 8"/>
              <a:gd name="T15" fmla="*/ 0 h 7"/>
              <a:gd name="T16" fmla="*/ 2147483647 w 8"/>
              <a:gd name="T17" fmla="*/ 2147483647 h 7"/>
              <a:gd name="T18" fmla="*/ 2147483647 w 8"/>
              <a:gd name="T19" fmla="*/ 2147483647 h 7"/>
              <a:gd name="T20" fmla="*/ 2147483647 w 8"/>
              <a:gd name="T21" fmla="*/ 2147483647 h 7"/>
              <a:gd name="T22" fmla="*/ 2147483647 w 8"/>
              <a:gd name="T23" fmla="*/ 214748364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1" name="Freeform 19"/>
          <p:cNvSpPr>
            <a:spLocks/>
          </p:cNvSpPr>
          <p:nvPr/>
        </p:nvSpPr>
        <p:spPr bwMode="auto">
          <a:xfrm>
            <a:off x="2640013" y="2016125"/>
            <a:ext cx="1568450" cy="1125538"/>
          </a:xfrm>
          <a:custGeom>
            <a:avLst/>
            <a:gdLst>
              <a:gd name="T0" fmla="*/ 0 w 651"/>
              <a:gd name="T1" fmla="*/ 2147483647 h 467"/>
              <a:gd name="T2" fmla="*/ 2147483647 w 651"/>
              <a:gd name="T3" fmla="*/ 2147483647 h 467"/>
              <a:gd name="T4" fmla="*/ 2147483647 w 651"/>
              <a:gd name="T5" fmla="*/ 2147483647 h 467"/>
              <a:gd name="T6" fmla="*/ 2147483647 w 651"/>
              <a:gd name="T7" fmla="*/ 2147483647 h 467"/>
              <a:gd name="T8" fmla="*/ 2147483647 w 651"/>
              <a:gd name="T9" fmla="*/ 2147483647 h 467"/>
              <a:gd name="T10" fmla="*/ 2147483647 w 651"/>
              <a:gd name="T11" fmla="*/ 2147483647 h 467"/>
              <a:gd name="T12" fmla="*/ 2147483647 w 651"/>
              <a:gd name="T13" fmla="*/ 2147483647 h 467"/>
              <a:gd name="T14" fmla="*/ 2147483647 w 651"/>
              <a:gd name="T15" fmla="*/ 2147483647 h 467"/>
              <a:gd name="T16" fmla="*/ 2147483647 w 651"/>
              <a:gd name="T17" fmla="*/ 2147483647 h 467"/>
              <a:gd name="T18" fmla="*/ 2147483647 w 651"/>
              <a:gd name="T19" fmla="*/ 2147483647 h 467"/>
              <a:gd name="T20" fmla="*/ 2147483647 w 651"/>
              <a:gd name="T21" fmla="*/ 2147483647 h 467"/>
              <a:gd name="T22" fmla="*/ 2147483647 w 651"/>
              <a:gd name="T23" fmla="*/ 2147483647 h 467"/>
              <a:gd name="T24" fmla="*/ 2147483647 w 651"/>
              <a:gd name="T25" fmla="*/ 2147483647 h 467"/>
              <a:gd name="T26" fmla="*/ 2147483647 w 651"/>
              <a:gd name="T27" fmla="*/ 2147483647 h 467"/>
              <a:gd name="T28" fmla="*/ 2147483647 w 651"/>
              <a:gd name="T29" fmla="*/ 2147483647 h 467"/>
              <a:gd name="T30" fmla="*/ 2147483647 w 651"/>
              <a:gd name="T31" fmla="*/ 2147483647 h 467"/>
              <a:gd name="T32" fmla="*/ 2147483647 w 651"/>
              <a:gd name="T33" fmla="*/ 2147483647 h 467"/>
              <a:gd name="T34" fmla="*/ 2147483647 w 651"/>
              <a:gd name="T35" fmla="*/ 2147483647 h 467"/>
              <a:gd name="T36" fmla="*/ 0 w 651"/>
              <a:gd name="T37" fmla="*/ 2147483647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 name="Freeform 20"/>
          <p:cNvSpPr>
            <a:spLocks/>
          </p:cNvSpPr>
          <p:nvPr/>
        </p:nvSpPr>
        <p:spPr bwMode="auto">
          <a:xfrm>
            <a:off x="2663825" y="2665413"/>
            <a:ext cx="15875" cy="14287"/>
          </a:xfrm>
          <a:custGeom>
            <a:avLst/>
            <a:gdLst>
              <a:gd name="T0" fmla="*/ 2147483647 w 7"/>
              <a:gd name="T1" fmla="*/ 2147483647 h 6"/>
              <a:gd name="T2" fmla="*/ 2147483647 w 7"/>
              <a:gd name="T3" fmla="*/ 2147483647 h 6"/>
              <a:gd name="T4" fmla="*/ 2147483647 w 7"/>
              <a:gd name="T5" fmla="*/ 2147483647 h 6"/>
              <a:gd name="T6" fmla="*/ 2147483647 w 7"/>
              <a:gd name="T7" fmla="*/ 2147483647 h 6"/>
              <a:gd name="T8" fmla="*/ 2147483647 w 7"/>
              <a:gd name="T9" fmla="*/ 2147483647 h 6"/>
              <a:gd name="T10" fmla="*/ 2147483647 w 7"/>
              <a:gd name="T11" fmla="*/ 2147483647 h 6"/>
              <a:gd name="T12" fmla="*/ 2147483647 w 7"/>
              <a:gd name="T13" fmla="*/ 2147483647 h 6"/>
              <a:gd name="T14" fmla="*/ 2147483647 w 7"/>
              <a:gd name="T15" fmla="*/ 0 h 6"/>
              <a:gd name="T16" fmla="*/ 2147483647 w 7"/>
              <a:gd name="T17" fmla="*/ 0 h 6"/>
              <a:gd name="T18" fmla="*/ 2147483647 w 7"/>
              <a:gd name="T19" fmla="*/ 2147483647 h 6"/>
              <a:gd name="T20" fmla="*/ 2147483647 w 7"/>
              <a:gd name="T21" fmla="*/ 2147483647 h 6"/>
              <a:gd name="T22" fmla="*/ 2147483647 w 7"/>
              <a:gd name="T23" fmla="*/ 2147483647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3" name="Freeform 22"/>
          <p:cNvSpPr>
            <a:spLocks/>
          </p:cNvSpPr>
          <p:nvPr/>
        </p:nvSpPr>
        <p:spPr bwMode="auto">
          <a:xfrm>
            <a:off x="1758950" y="4144963"/>
            <a:ext cx="390525" cy="285750"/>
          </a:xfrm>
          <a:custGeom>
            <a:avLst/>
            <a:gdLst>
              <a:gd name="T0" fmla="*/ 2147483647 w 163"/>
              <a:gd name="T1" fmla="*/ 2147483647 h 119"/>
              <a:gd name="T2" fmla="*/ 2147483647 w 163"/>
              <a:gd name="T3" fmla="*/ 2147483647 h 119"/>
              <a:gd name="T4" fmla="*/ 2147483647 w 163"/>
              <a:gd name="T5" fmla="*/ 0 h 119"/>
              <a:gd name="T6" fmla="*/ 2147483647 w 163"/>
              <a:gd name="T7" fmla="*/ 2147483647 h 119"/>
              <a:gd name="T8" fmla="*/ 2147483647 w 163"/>
              <a:gd name="T9" fmla="*/ 2147483647 h 119"/>
              <a:gd name="T10" fmla="*/ 2147483647 w 163"/>
              <a:gd name="T11" fmla="*/ 2147483647 h 119"/>
              <a:gd name="T12" fmla="*/ 2147483647 w 163"/>
              <a:gd name="T13" fmla="*/ 2147483647 h 119"/>
              <a:gd name="T14" fmla="*/ 2147483647 w 163"/>
              <a:gd name="T15" fmla="*/ 2147483647 h 119"/>
              <a:gd name="T16" fmla="*/ 2147483647 w 163"/>
              <a:gd name="T17" fmla="*/ 2147483647 h 119"/>
              <a:gd name="T18" fmla="*/ 2147483647 w 163"/>
              <a:gd name="T19" fmla="*/ 2147483647 h 119"/>
              <a:gd name="T20" fmla="*/ 2147483647 w 163"/>
              <a:gd name="T21" fmla="*/ 2147483647 h 119"/>
              <a:gd name="T22" fmla="*/ 2147483647 w 163"/>
              <a:gd name="T23" fmla="*/ 2147483647 h 119"/>
              <a:gd name="T24" fmla="*/ 2147483647 w 163"/>
              <a:gd name="T25" fmla="*/ 2147483647 h 119"/>
              <a:gd name="T26" fmla="*/ 2147483647 w 163"/>
              <a:gd name="T27" fmla="*/ 2147483647 h 119"/>
              <a:gd name="T28" fmla="*/ 2147483647 w 163"/>
              <a:gd name="T29" fmla="*/ 2147483647 h 119"/>
              <a:gd name="T30" fmla="*/ 2147483647 w 163"/>
              <a:gd name="T31" fmla="*/ 2147483647 h 119"/>
              <a:gd name="T32" fmla="*/ 2147483647 w 163"/>
              <a:gd name="T33" fmla="*/ 0 h 119"/>
              <a:gd name="T34" fmla="*/ 2147483647 w 163"/>
              <a:gd name="T35" fmla="*/ 2147483647 h 119"/>
              <a:gd name="T36" fmla="*/ 2147483647 w 163"/>
              <a:gd name="T37" fmla="*/ 2147483647 h 119"/>
              <a:gd name="T38" fmla="*/ 0 w 163"/>
              <a:gd name="T39" fmla="*/ 2147483647 h 119"/>
              <a:gd name="T40" fmla="*/ 2147483647 w 163"/>
              <a:gd name="T41" fmla="*/ 2147483647 h 119"/>
              <a:gd name="T42" fmla="*/ 2147483647 w 163"/>
              <a:gd name="T43" fmla="*/ 2147483647 h 119"/>
              <a:gd name="T44" fmla="*/ 2147483647 w 163"/>
              <a:gd name="T45" fmla="*/ 2147483647 h 119"/>
              <a:gd name="T46" fmla="*/ 2147483647 w 163"/>
              <a:gd name="T47" fmla="*/ 2147483647 h 119"/>
              <a:gd name="T48" fmla="*/ 2147483647 w 163"/>
              <a:gd name="T49" fmla="*/ 2147483647 h 119"/>
              <a:gd name="T50" fmla="*/ 2147483647 w 163"/>
              <a:gd name="T51" fmla="*/ 2147483647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4" name="Freeform 23"/>
          <p:cNvSpPr>
            <a:spLocks/>
          </p:cNvSpPr>
          <p:nvPr/>
        </p:nvSpPr>
        <p:spPr bwMode="auto">
          <a:xfrm>
            <a:off x="1901825" y="4108450"/>
            <a:ext cx="109538" cy="109538"/>
          </a:xfrm>
          <a:custGeom>
            <a:avLst/>
            <a:gdLst>
              <a:gd name="T0" fmla="*/ 2147483647 w 45"/>
              <a:gd name="T1" fmla="*/ 2147483647 h 45"/>
              <a:gd name="T2" fmla="*/ 2147483647 w 45"/>
              <a:gd name="T3" fmla="*/ 2147483647 h 45"/>
              <a:gd name="T4" fmla="*/ 2147483647 w 45"/>
              <a:gd name="T5" fmla="*/ 2147483647 h 45"/>
              <a:gd name="T6" fmla="*/ 2147483647 w 45"/>
              <a:gd name="T7" fmla="*/ 2147483647 h 45"/>
              <a:gd name="T8" fmla="*/ 2147483647 w 45"/>
              <a:gd name="T9" fmla="*/ 2147483647 h 45"/>
              <a:gd name="T10" fmla="*/ 2147483647 w 45"/>
              <a:gd name="T11" fmla="*/ 0 h 45"/>
              <a:gd name="T12" fmla="*/ 0 w 45"/>
              <a:gd name="T13" fmla="*/ 2147483647 h 45"/>
              <a:gd name="T14" fmla="*/ 2147483647 w 45"/>
              <a:gd name="T15" fmla="*/ 2147483647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5" name="Freeform 24"/>
          <p:cNvSpPr>
            <a:spLocks/>
          </p:cNvSpPr>
          <p:nvPr/>
        </p:nvSpPr>
        <p:spPr bwMode="auto">
          <a:xfrm>
            <a:off x="3925888" y="3414713"/>
            <a:ext cx="287337" cy="334962"/>
          </a:xfrm>
          <a:custGeom>
            <a:avLst/>
            <a:gdLst>
              <a:gd name="T0" fmla="*/ 0 w 247"/>
              <a:gd name="T1" fmla="*/ 2147483647 h 289"/>
              <a:gd name="T2" fmla="*/ 0 w 247"/>
              <a:gd name="T3" fmla="*/ 2147483647 h 289"/>
              <a:gd name="T4" fmla="*/ 2147483647 w 247"/>
              <a:gd name="T5" fmla="*/ 2147483647 h 289"/>
              <a:gd name="T6" fmla="*/ 2147483647 w 247"/>
              <a:gd name="T7" fmla="*/ 2147483647 h 289"/>
              <a:gd name="T8" fmla="*/ 2147483647 w 247"/>
              <a:gd name="T9" fmla="*/ 2147483647 h 289"/>
              <a:gd name="T10" fmla="*/ 2147483647 w 247"/>
              <a:gd name="T11" fmla="*/ 2147483647 h 289"/>
              <a:gd name="T12" fmla="*/ 2147483647 w 247"/>
              <a:gd name="T13" fmla="*/ 2147483647 h 289"/>
              <a:gd name="T14" fmla="*/ 2147483647 w 247"/>
              <a:gd name="T15" fmla="*/ 2147483647 h 289"/>
              <a:gd name="T16" fmla="*/ 2147483647 w 247"/>
              <a:gd name="T17" fmla="*/ 2147483647 h 289"/>
              <a:gd name="T18" fmla="*/ 2147483647 w 247"/>
              <a:gd name="T19" fmla="*/ 2147483647 h 289"/>
              <a:gd name="T20" fmla="*/ 2147483647 w 247"/>
              <a:gd name="T21" fmla="*/ 2147483647 h 289"/>
              <a:gd name="T22" fmla="*/ 2147483647 w 247"/>
              <a:gd name="T23" fmla="*/ 2147483647 h 289"/>
              <a:gd name="T24" fmla="*/ 2147483647 w 247"/>
              <a:gd name="T25" fmla="*/ 0 h 289"/>
              <a:gd name="T26" fmla="*/ 0 w 247"/>
              <a:gd name="T27" fmla="*/ 214748364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25"/>
          <p:cNvSpPr>
            <a:spLocks/>
          </p:cNvSpPr>
          <p:nvPr/>
        </p:nvSpPr>
        <p:spPr bwMode="auto">
          <a:xfrm>
            <a:off x="3854450" y="3346450"/>
            <a:ext cx="431800" cy="236538"/>
          </a:xfrm>
          <a:custGeom>
            <a:avLst/>
            <a:gdLst>
              <a:gd name="T0" fmla="*/ 2147483647 w 179"/>
              <a:gd name="T1" fmla="*/ 2147483647 h 98"/>
              <a:gd name="T2" fmla="*/ 2147483647 w 179"/>
              <a:gd name="T3" fmla="*/ 2147483647 h 98"/>
              <a:gd name="T4" fmla="*/ 2147483647 w 179"/>
              <a:gd name="T5" fmla="*/ 2147483647 h 98"/>
              <a:gd name="T6" fmla="*/ 2147483647 w 179"/>
              <a:gd name="T7" fmla="*/ 2147483647 h 98"/>
              <a:gd name="T8" fmla="*/ 2147483647 w 179"/>
              <a:gd name="T9" fmla="*/ 2147483647 h 98"/>
              <a:gd name="T10" fmla="*/ 2147483647 w 179"/>
              <a:gd name="T11" fmla="*/ 2147483647 h 98"/>
              <a:gd name="T12" fmla="*/ 2147483647 w 179"/>
              <a:gd name="T13" fmla="*/ 2147483647 h 98"/>
              <a:gd name="T14" fmla="*/ 2147483647 w 179"/>
              <a:gd name="T15" fmla="*/ 2147483647 h 98"/>
              <a:gd name="T16" fmla="*/ 2147483647 w 179"/>
              <a:gd name="T17" fmla="*/ 2147483647 h 98"/>
              <a:gd name="T18" fmla="*/ 2147483647 w 179"/>
              <a:gd name="T19" fmla="*/ 2147483647 h 98"/>
              <a:gd name="T20" fmla="*/ 2147483647 w 179"/>
              <a:gd name="T21" fmla="*/ 2147483647 h 98"/>
              <a:gd name="T22" fmla="*/ 2147483647 w 179"/>
              <a:gd name="T23" fmla="*/ 2147483647 h 98"/>
              <a:gd name="T24" fmla="*/ 2147483647 w 179"/>
              <a:gd name="T25" fmla="*/ 2147483647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7" name="Freeform 26"/>
          <p:cNvSpPr>
            <a:spLocks noEditPoints="1"/>
          </p:cNvSpPr>
          <p:nvPr/>
        </p:nvSpPr>
        <p:spPr bwMode="auto">
          <a:xfrm>
            <a:off x="2249488" y="2789238"/>
            <a:ext cx="87312" cy="95250"/>
          </a:xfrm>
          <a:custGeom>
            <a:avLst/>
            <a:gdLst>
              <a:gd name="T0" fmla="*/ 2147483647 w 36"/>
              <a:gd name="T1" fmla="*/ 0 h 39"/>
              <a:gd name="T2" fmla="*/ 2147483647 w 36"/>
              <a:gd name="T3" fmla="*/ 0 h 39"/>
              <a:gd name="T4" fmla="*/ 0 w 36"/>
              <a:gd name="T5" fmla="*/ 2147483647 h 39"/>
              <a:gd name="T6" fmla="*/ 0 w 36"/>
              <a:gd name="T7" fmla="*/ 2147483647 h 39"/>
              <a:gd name="T8" fmla="*/ 2147483647 w 36"/>
              <a:gd name="T9" fmla="*/ 2147483647 h 39"/>
              <a:gd name="T10" fmla="*/ 2147483647 w 36"/>
              <a:gd name="T11" fmla="*/ 2147483647 h 39"/>
              <a:gd name="T12" fmla="*/ 2147483647 w 36"/>
              <a:gd name="T13" fmla="*/ 2147483647 h 39"/>
              <a:gd name="T14" fmla="*/ 2147483647 w 36"/>
              <a:gd name="T15" fmla="*/ 2147483647 h 39"/>
              <a:gd name="T16" fmla="*/ 2147483647 w 36"/>
              <a:gd name="T17" fmla="*/ 0 h 39"/>
              <a:gd name="T18" fmla="*/ 2147483647 w 36"/>
              <a:gd name="T19" fmla="*/ 2147483647 h 39"/>
              <a:gd name="T20" fmla="*/ 2147483647 w 36"/>
              <a:gd name="T21" fmla="*/ 2147483647 h 39"/>
              <a:gd name="T22" fmla="*/ 2147483647 w 36"/>
              <a:gd name="T23" fmla="*/ 2147483647 h 39"/>
              <a:gd name="T24" fmla="*/ 2147483647 w 36"/>
              <a:gd name="T25" fmla="*/ 2147483647 h 39"/>
              <a:gd name="T26" fmla="*/ 2147483647 w 36"/>
              <a:gd name="T27" fmla="*/ 2147483647 h 39"/>
              <a:gd name="T28" fmla="*/ 2147483647 w 36"/>
              <a:gd name="T29" fmla="*/ 2147483647 h 39"/>
              <a:gd name="T30" fmla="*/ 2147483647 w 36"/>
              <a:gd name="T31" fmla="*/ 2147483647 h 39"/>
              <a:gd name="T32" fmla="*/ 2147483647 w 36"/>
              <a:gd name="T33" fmla="*/ 2147483647 h 39"/>
              <a:gd name="T34" fmla="*/ 2147483647 w 36"/>
              <a:gd name="T35" fmla="*/ 2147483647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8" name="Freeform 27"/>
          <p:cNvSpPr>
            <a:spLocks noEditPoints="1"/>
          </p:cNvSpPr>
          <p:nvPr/>
        </p:nvSpPr>
        <p:spPr bwMode="auto">
          <a:xfrm>
            <a:off x="1960563" y="2820988"/>
            <a:ext cx="398462" cy="263525"/>
          </a:xfrm>
          <a:custGeom>
            <a:avLst/>
            <a:gdLst>
              <a:gd name="T0" fmla="*/ 2147483647 w 165"/>
              <a:gd name="T1" fmla="*/ 0 h 109"/>
              <a:gd name="T2" fmla="*/ 2147483647 w 165"/>
              <a:gd name="T3" fmla="*/ 0 h 109"/>
              <a:gd name="T4" fmla="*/ 0 w 165"/>
              <a:gd name="T5" fmla="*/ 2147483647 h 109"/>
              <a:gd name="T6" fmla="*/ 0 w 165"/>
              <a:gd name="T7" fmla="*/ 2147483647 h 109"/>
              <a:gd name="T8" fmla="*/ 2147483647 w 165"/>
              <a:gd name="T9" fmla="*/ 2147483647 h 109"/>
              <a:gd name="T10" fmla="*/ 2147483647 w 165"/>
              <a:gd name="T11" fmla="*/ 2147483647 h 109"/>
              <a:gd name="T12" fmla="*/ 2147483647 w 165"/>
              <a:gd name="T13" fmla="*/ 2147483647 h 109"/>
              <a:gd name="T14" fmla="*/ 2147483647 w 165"/>
              <a:gd name="T15" fmla="*/ 2147483647 h 109"/>
              <a:gd name="T16" fmla="*/ 2147483647 w 165"/>
              <a:gd name="T17" fmla="*/ 0 h 109"/>
              <a:gd name="T18" fmla="*/ 2147483647 w 165"/>
              <a:gd name="T19" fmla="*/ 2147483647 h 109"/>
              <a:gd name="T20" fmla="*/ 2147483647 w 165"/>
              <a:gd name="T21" fmla="*/ 2147483647 h 109"/>
              <a:gd name="T22" fmla="*/ 2147483647 w 165"/>
              <a:gd name="T23" fmla="*/ 2147483647 h 109"/>
              <a:gd name="T24" fmla="*/ 2147483647 w 165"/>
              <a:gd name="T25" fmla="*/ 2147483647 h 109"/>
              <a:gd name="T26" fmla="*/ 2147483647 w 165"/>
              <a:gd name="T27" fmla="*/ 2147483647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9" name="Freeform 28"/>
          <p:cNvSpPr>
            <a:spLocks noEditPoints="1"/>
          </p:cNvSpPr>
          <p:nvPr/>
        </p:nvSpPr>
        <p:spPr bwMode="auto">
          <a:xfrm>
            <a:off x="3729038" y="2189163"/>
            <a:ext cx="292100" cy="365125"/>
          </a:xfrm>
          <a:custGeom>
            <a:avLst/>
            <a:gdLst>
              <a:gd name="T0" fmla="*/ 2147483647 w 121"/>
              <a:gd name="T1" fmla="*/ 2147483647 h 151"/>
              <a:gd name="T2" fmla="*/ 2147483647 w 121"/>
              <a:gd name="T3" fmla="*/ 2147483647 h 151"/>
              <a:gd name="T4" fmla="*/ 2147483647 w 121"/>
              <a:gd name="T5" fmla="*/ 2147483647 h 151"/>
              <a:gd name="T6" fmla="*/ 2147483647 w 121"/>
              <a:gd name="T7" fmla="*/ 2147483647 h 151"/>
              <a:gd name="T8" fmla="*/ 2147483647 w 121"/>
              <a:gd name="T9" fmla="*/ 2147483647 h 151"/>
              <a:gd name="T10" fmla="*/ 2147483647 w 121"/>
              <a:gd name="T11" fmla="*/ 0 h 151"/>
              <a:gd name="T12" fmla="*/ 2147483647 w 121"/>
              <a:gd name="T13" fmla="*/ 0 h 151"/>
              <a:gd name="T14" fmla="*/ 2147483647 w 121"/>
              <a:gd name="T15" fmla="*/ 0 h 151"/>
              <a:gd name="T16" fmla="*/ 2147483647 w 121"/>
              <a:gd name="T17" fmla="*/ 0 h 151"/>
              <a:gd name="T18" fmla="*/ 2147483647 w 121"/>
              <a:gd name="T19" fmla="*/ 0 h 151"/>
              <a:gd name="T20" fmla="*/ 2147483647 w 121"/>
              <a:gd name="T21" fmla="*/ 2147483647 h 151"/>
              <a:gd name="T22" fmla="*/ 0 w 121"/>
              <a:gd name="T23" fmla="*/ 2147483647 h 151"/>
              <a:gd name="T24" fmla="*/ 2147483647 w 121"/>
              <a:gd name="T25" fmla="*/ 2147483647 h 151"/>
              <a:gd name="T26" fmla="*/ 2147483647 w 121"/>
              <a:gd name="T27" fmla="*/ 2147483647 h 151"/>
              <a:gd name="T28" fmla="*/ 2147483647 w 121"/>
              <a:gd name="T29" fmla="*/ 2147483647 h 151"/>
              <a:gd name="T30" fmla="*/ 2147483647 w 121"/>
              <a:gd name="T31" fmla="*/ 2147483647 h 151"/>
              <a:gd name="T32" fmla="*/ 2147483647 w 121"/>
              <a:gd name="T33" fmla="*/ 2147483647 h 151"/>
              <a:gd name="T34" fmla="*/ 2147483647 w 121"/>
              <a:gd name="T35" fmla="*/ 2147483647 h 151"/>
              <a:gd name="T36" fmla="*/ 2147483647 w 121"/>
              <a:gd name="T37" fmla="*/ 2147483647 h 151"/>
              <a:gd name="T38" fmla="*/ 2147483647 w 121"/>
              <a:gd name="T39" fmla="*/ 2147483647 h 151"/>
              <a:gd name="T40" fmla="*/ 2147483647 w 121"/>
              <a:gd name="T41" fmla="*/ 2147483647 h 151"/>
              <a:gd name="T42" fmla="*/ 2147483647 w 121"/>
              <a:gd name="T43" fmla="*/ 2147483647 h 151"/>
              <a:gd name="T44" fmla="*/ 2147483647 w 121"/>
              <a:gd name="T45" fmla="*/ 2147483647 h 151"/>
              <a:gd name="T46" fmla="*/ 2147483647 w 121"/>
              <a:gd name="T47" fmla="*/ 2147483647 h 151"/>
              <a:gd name="T48" fmla="*/ 2147483647 w 121"/>
              <a:gd name="T49" fmla="*/ 2147483647 h 151"/>
              <a:gd name="T50" fmla="*/ 2147483647 w 121"/>
              <a:gd name="T51" fmla="*/ 2147483647 h 151"/>
              <a:gd name="T52" fmla="*/ 2147483647 w 121"/>
              <a:gd name="T53" fmla="*/ 2147483647 h 151"/>
              <a:gd name="T54" fmla="*/ 2147483647 w 121"/>
              <a:gd name="T55" fmla="*/ 2147483647 h 151"/>
              <a:gd name="T56" fmla="*/ 2147483647 w 121"/>
              <a:gd name="T57" fmla="*/ 2147483647 h 151"/>
              <a:gd name="T58" fmla="*/ 2147483647 w 121"/>
              <a:gd name="T59" fmla="*/ 2147483647 h 151"/>
              <a:gd name="T60" fmla="*/ 2147483647 w 121"/>
              <a:gd name="T61" fmla="*/ 2147483647 h 151"/>
              <a:gd name="T62" fmla="*/ 2147483647 w 121"/>
              <a:gd name="T63" fmla="*/ 2147483647 h 151"/>
              <a:gd name="T64" fmla="*/ 2147483647 w 121"/>
              <a:gd name="T65" fmla="*/ 2147483647 h 151"/>
              <a:gd name="T66" fmla="*/ 2147483647 w 121"/>
              <a:gd name="T67" fmla="*/ 2147483647 h 151"/>
              <a:gd name="T68" fmla="*/ 2147483647 w 121"/>
              <a:gd name="T69" fmla="*/ 2147483647 h 151"/>
              <a:gd name="T70" fmla="*/ 2147483647 w 121"/>
              <a:gd name="T71" fmla="*/ 2147483647 h 151"/>
              <a:gd name="T72" fmla="*/ 2147483647 w 121"/>
              <a:gd name="T73" fmla="*/ 2147483647 h 151"/>
              <a:gd name="T74" fmla="*/ 2147483647 w 121"/>
              <a:gd name="T75" fmla="*/ 2147483647 h 151"/>
              <a:gd name="T76" fmla="*/ 2147483647 w 121"/>
              <a:gd name="T77" fmla="*/ 2147483647 h 151"/>
              <a:gd name="T78" fmla="*/ 2147483647 w 121"/>
              <a:gd name="T79" fmla="*/ 2147483647 h 151"/>
              <a:gd name="T80" fmla="*/ 2147483647 w 121"/>
              <a:gd name="T81" fmla="*/ 2147483647 h 151"/>
              <a:gd name="T82" fmla="*/ 2147483647 w 121"/>
              <a:gd name="T83" fmla="*/ 2147483647 h 151"/>
              <a:gd name="T84" fmla="*/ 2147483647 w 121"/>
              <a:gd name="T85" fmla="*/ 2147483647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3"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1994"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1995"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1996"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4042"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4043"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4044"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4045"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00B075"/>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43497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00B075"/>
                </a:solidFill>
              </a:rPr>
              <a:t>THANK YOU</a:t>
            </a:r>
            <a:endParaRPr lang="zh-CN" altLang="en-US" sz="4800">
              <a:solidFill>
                <a:srgbClr val="00B075"/>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通用工作总结汇报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2399</Words>
  <Application>Microsoft Office PowerPoint</Application>
  <PresentationFormat>宽屏</PresentationFormat>
  <Paragraphs>464</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2</vt:i4>
      </vt:variant>
      <vt:variant>
        <vt:lpstr>幻灯片标题</vt:lpstr>
      </vt:variant>
      <vt:variant>
        <vt:i4>36</vt:i4>
      </vt:variant>
    </vt:vector>
  </HeadingPairs>
  <TitlesOfParts>
    <vt:vector size="56" baseType="lpstr">
      <vt:lpstr>Adobe Naskh Medium</vt:lpstr>
      <vt:lpstr>HelveticaNeueLT Pro 43 LtEx</vt:lpstr>
      <vt:lpstr>HelveticaNeueLTPro-Lt</vt:lpstr>
      <vt:lpstr>Malgun Gothic</vt:lpstr>
      <vt:lpstr>Oswald Light</vt:lpstr>
      <vt:lpstr>Oswald Regular</vt:lpstr>
      <vt:lpstr>新細明體</vt:lpstr>
      <vt:lpstr>Source Sans Pro</vt:lpstr>
      <vt:lpstr>宋体</vt:lpstr>
      <vt:lpstr>微软雅黑</vt:lpstr>
      <vt:lpstr>Arial</vt:lpstr>
      <vt:lpstr>Calibri</vt:lpstr>
      <vt:lpstr>Calibri Light</vt:lpstr>
      <vt:lpstr>Impact</vt:lpstr>
      <vt:lpstr>Modern No. 20</vt:lpstr>
      <vt:lpstr>Segoe UI</vt:lpstr>
      <vt:lpstr>第一PPT，www.1ppt.com</vt:lpstr>
      <vt:lpstr>自定义设计方案</vt:lpstr>
      <vt:lpstr>图表</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精美通用工作总结汇报PPT模板2</dc:title>
  <dc:creator>第一PPT</dc:creator>
  <cp:keywords>www.1ppt.com</cp:keywords>
  <cp:lastModifiedBy>faith123</cp:lastModifiedBy>
  <cp:revision>33</cp:revision>
  <dcterms:created xsi:type="dcterms:W3CDTF">2015-05-13T09:03:40Z</dcterms:created>
  <dcterms:modified xsi:type="dcterms:W3CDTF">2019-12-14T05:15:13Z</dcterms:modified>
</cp:coreProperties>
</file>