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2.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17" r:id="rId1"/>
  </p:sldMasterIdLst>
  <p:notesMasterIdLst>
    <p:notesMasterId r:id="rId24"/>
  </p:notesMasterIdLst>
  <p:handoutMasterIdLst>
    <p:handoutMasterId r:id="rId25"/>
  </p:handoutMasterIdLst>
  <p:sldIdLst>
    <p:sldId id="3194" r:id="rId2"/>
    <p:sldId id="3196" r:id="rId3"/>
    <p:sldId id="3197" r:id="rId4"/>
    <p:sldId id="3201" r:id="rId5"/>
    <p:sldId id="3208" r:id="rId6"/>
    <p:sldId id="3210" r:id="rId7"/>
    <p:sldId id="3212" r:id="rId8"/>
    <p:sldId id="3198" r:id="rId9"/>
    <p:sldId id="3202" r:id="rId10"/>
    <p:sldId id="3206" r:id="rId11"/>
    <p:sldId id="3211" r:id="rId12"/>
    <p:sldId id="3214" r:id="rId13"/>
    <p:sldId id="3199" r:id="rId14"/>
    <p:sldId id="3203" r:id="rId15"/>
    <p:sldId id="3207" r:id="rId16"/>
    <p:sldId id="3205" r:id="rId17"/>
    <p:sldId id="3213" r:id="rId18"/>
    <p:sldId id="3200" r:id="rId19"/>
    <p:sldId id="3204" r:id="rId20"/>
    <p:sldId id="3209" r:id="rId21"/>
    <p:sldId id="3215" r:id="rId22"/>
    <p:sldId id="3216" r:id="rId23"/>
  </p:sldIdLst>
  <p:sldSz cx="12858750" cy="7232650"/>
  <p:notesSz cx="6858000" cy="9144000"/>
  <p:custDataLst>
    <p:tags r:id="rId2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556A"/>
    <a:srgbClr val="E72348"/>
    <a:srgbClr val="15355D"/>
    <a:srgbClr val="102E51"/>
    <a:srgbClr val="BB1F35"/>
    <a:srgbClr val="063052"/>
    <a:srgbClr val="ED7A62"/>
    <a:srgbClr val="19465B"/>
    <a:srgbClr val="AC3DA0"/>
    <a:srgbClr val="FFFE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93" autoAdjust="0"/>
    <p:restoredTop sz="95317" autoAdjust="0"/>
  </p:normalViewPr>
  <p:slideViewPr>
    <p:cSldViewPr>
      <p:cViewPr varScale="1">
        <p:scale>
          <a:sx n="87" d="100"/>
          <a:sy n="87" d="100"/>
        </p:scale>
        <p:origin x="642" y="120"/>
      </p:cViewPr>
      <p:guideLst>
        <p:guide orient="horz" pos="328"/>
        <p:guide pos="4050"/>
        <p:guide pos="557"/>
        <p:guide orient="horz" pos="4183"/>
        <p:guide pos="7497"/>
        <p:guide pos="6908"/>
      </p:guideLst>
    </p:cSldViewPr>
  </p:slideViewPr>
  <p:outlineViewPr>
    <p:cViewPr>
      <p:scale>
        <a:sx n="100" d="100"/>
        <a:sy n="100" d="100"/>
      </p:scale>
      <p:origin x="0" y="-9972"/>
    </p:cViewPr>
  </p:outlineViewPr>
  <p:notesTextViewPr>
    <p:cViewPr>
      <p:scale>
        <a:sx n="1" d="1"/>
        <a:sy n="1" d="1"/>
      </p:scale>
      <p:origin x="0" y="0"/>
    </p:cViewPr>
  </p:notesTextViewPr>
  <p:sorterViewPr>
    <p:cViewPr>
      <p:scale>
        <a:sx n="50" d="100"/>
        <a:sy n="50" d="100"/>
      </p:scale>
      <p:origin x="0" y="0"/>
    </p:cViewPr>
  </p:sorterViewPr>
  <p:notesViewPr>
    <p:cSldViewPr>
      <p:cViewPr varScale="1">
        <p:scale>
          <a:sx n="65" d="100"/>
          <a:sy n="65" d="100"/>
        </p:scale>
        <p:origin x="2796"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2018/6/30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2018/6/30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3061848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880098FE-C805-4532-821B-05992FEE3077}" type="slidenum">
              <a:rPr lang="zh-CN" altLang="en-US" smtClean="0">
                <a:latin typeface="Calibri" panose="020F0502020204030204" pitchFamily="34" charset="0"/>
              </a:rPr>
              <a:pPr/>
              <a:t>2</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3106526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3</a:t>
            </a:fld>
            <a:endParaRPr lang="zh-CN" altLang="en-US"/>
          </a:p>
        </p:txBody>
      </p:sp>
    </p:spTree>
    <p:extLst>
      <p:ext uri="{BB962C8B-B14F-4D97-AF65-F5344CB8AC3E}">
        <p14:creationId xmlns:p14="http://schemas.microsoft.com/office/powerpoint/2010/main" val="269349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360682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4239215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3981884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1642003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8</a:t>
            </a:fld>
            <a:endParaRPr lang="zh-CN" altLang="en-US"/>
          </a:p>
        </p:txBody>
      </p:sp>
    </p:spTree>
    <p:extLst>
      <p:ext uri="{BB962C8B-B14F-4D97-AF65-F5344CB8AC3E}">
        <p14:creationId xmlns:p14="http://schemas.microsoft.com/office/powerpoint/2010/main" val="17135025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344139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1684383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3676544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28692887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13</a:t>
            </a:fld>
            <a:endParaRPr lang="zh-CN" altLang="en-US"/>
          </a:p>
        </p:txBody>
      </p:sp>
    </p:spTree>
    <p:extLst>
      <p:ext uri="{BB962C8B-B14F-4D97-AF65-F5344CB8AC3E}">
        <p14:creationId xmlns:p14="http://schemas.microsoft.com/office/powerpoint/2010/main" val="485909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9044796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2361390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5717006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19829113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18</a:t>
            </a:fld>
            <a:endParaRPr lang="zh-CN" altLang="en-US"/>
          </a:p>
        </p:txBody>
      </p:sp>
    </p:spTree>
    <p:extLst>
      <p:ext uri="{BB962C8B-B14F-4D97-AF65-F5344CB8AC3E}">
        <p14:creationId xmlns:p14="http://schemas.microsoft.com/office/powerpoint/2010/main" val="9088899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10915208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3455052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38040896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2872475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BF82D2-7A68-459D-A996-9BDDA2518FA4}" type="datetimeFigureOut">
              <a:rPr lang="zh-CN" altLang="en-US" smtClean="0"/>
              <a:t>2018/6/30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234854774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893539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4039" y="385072"/>
            <a:ext cx="11090672" cy="139797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84039" y="1925358"/>
            <a:ext cx="11090672" cy="458905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84039" y="6703595"/>
            <a:ext cx="2893219" cy="385072"/>
          </a:xfrm>
          <a:prstGeom prst="rect">
            <a:avLst/>
          </a:prstGeom>
        </p:spPr>
        <p:txBody>
          <a:bodyPr vert="horz" lIns="91440" tIns="45720" rIns="91440" bIns="45720" rtlCol="0" anchor="ctr"/>
          <a:lstStyle>
            <a:lvl1pPr algn="l">
              <a:defRPr sz="1266">
                <a:solidFill>
                  <a:schemeClr val="tx1">
                    <a:tint val="75000"/>
                  </a:schemeClr>
                </a:solidFill>
              </a:defRPr>
            </a:lvl1pPr>
          </a:lstStyle>
          <a:p>
            <a:fld id="{32BF82D2-7A68-459D-A996-9BDDA2518FA4}" type="datetimeFigureOut">
              <a:rPr lang="zh-CN" altLang="en-US" smtClean="0"/>
              <a:t>2018/6/30</a:t>
            </a:fld>
            <a:endParaRPr lang="zh-CN" altLang="en-US"/>
          </a:p>
        </p:txBody>
      </p:sp>
      <p:sp>
        <p:nvSpPr>
          <p:cNvPr id="5" name="Footer Placeholder 4"/>
          <p:cNvSpPr>
            <a:spLocks noGrp="1"/>
          </p:cNvSpPr>
          <p:nvPr>
            <p:ph type="ftr" sz="quarter" idx="3"/>
          </p:nvPr>
        </p:nvSpPr>
        <p:spPr>
          <a:xfrm>
            <a:off x="4259461" y="6703595"/>
            <a:ext cx="4339828" cy="385072"/>
          </a:xfrm>
          <a:prstGeom prst="rect">
            <a:avLst/>
          </a:prstGeom>
        </p:spPr>
        <p:txBody>
          <a:bodyPr vert="horz" lIns="91440" tIns="45720" rIns="91440" bIns="45720" rtlCol="0" anchor="ctr"/>
          <a:lstStyle>
            <a:lvl1pPr algn="ctr">
              <a:defRPr sz="1266">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9081492" y="6703595"/>
            <a:ext cx="2893219" cy="385072"/>
          </a:xfrm>
          <a:prstGeom prst="rect">
            <a:avLst/>
          </a:prstGeom>
        </p:spPr>
        <p:txBody>
          <a:bodyPr vert="horz" lIns="91440" tIns="45720" rIns="91440" bIns="45720" rtlCol="0" anchor="ctr"/>
          <a:lstStyle>
            <a:lvl1pPr algn="r">
              <a:defRPr sz="1266">
                <a:solidFill>
                  <a:schemeClr val="tx1">
                    <a:tint val="75000"/>
                  </a:schemeClr>
                </a:solidFill>
              </a:defRPr>
            </a:lvl1p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1336246420"/>
      </p:ext>
    </p:extLst>
  </p:cSld>
  <p:clrMap bg1="lt1" tx1="dk1" bg2="lt2" tx2="dk2" accent1="accent1" accent2="accent2" accent3="accent3" accent4="accent4" accent5="accent5" accent6="accent6" hlink="hlink" folHlink="folHlink"/>
  <p:sldLayoutIdLst>
    <p:sldLayoutId id="2147483724" r:id="rId1"/>
    <p:sldLayoutId id="2147483725" r:id="rId2"/>
  </p:sldLayoutIdLst>
  <p:timing>
    <p:tnLst>
      <p:par>
        <p:cTn id="1" dur="indefinite" restart="never" nodeType="tmRoot"/>
      </p:par>
    </p:tnLst>
  </p:timing>
  <p:txStyles>
    <p:titleStyle>
      <a:lvl1pPr algn="l" defTabSz="964326"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082" indent="-241082" algn="l" defTabSz="964326" rtl="0" eaLnBrk="1" latinLnBrk="0" hangingPunct="1">
        <a:lnSpc>
          <a:spcPct val="90000"/>
        </a:lnSpc>
        <a:spcBef>
          <a:spcPts val="1055"/>
        </a:spcBef>
        <a:buFont typeface="Arial" panose="020B0604020202020204" pitchFamily="34" charset="0"/>
        <a:buChar char="•"/>
        <a:defRPr sz="2953"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p:bodyStyle>
    <p:otherStyle>
      <a:defPPr>
        <a:defRPr lang="en-US"/>
      </a:defPPr>
      <a:lvl1pPr marL="0" algn="l" defTabSz="964326" rtl="0" eaLnBrk="1" latinLnBrk="0" hangingPunct="1">
        <a:defRPr sz="1898" kern="1200">
          <a:solidFill>
            <a:schemeClr val="tx1"/>
          </a:solidFill>
          <a:latin typeface="+mn-lt"/>
          <a:ea typeface="+mn-ea"/>
          <a:cs typeface="+mn-cs"/>
        </a:defRPr>
      </a:lvl1pPr>
      <a:lvl2pPr marL="482163" algn="l" defTabSz="964326" rtl="0" eaLnBrk="1" latinLnBrk="0" hangingPunct="1">
        <a:defRPr sz="1898" kern="1200">
          <a:solidFill>
            <a:schemeClr val="tx1"/>
          </a:solidFill>
          <a:latin typeface="+mn-lt"/>
          <a:ea typeface="+mn-ea"/>
          <a:cs typeface="+mn-cs"/>
        </a:defRPr>
      </a:lvl2pPr>
      <a:lvl3pPr marL="964326" algn="l" defTabSz="964326" rtl="0" eaLnBrk="1" latinLnBrk="0" hangingPunct="1">
        <a:defRPr sz="1898" kern="1200">
          <a:solidFill>
            <a:schemeClr val="tx1"/>
          </a:solidFill>
          <a:latin typeface="+mn-lt"/>
          <a:ea typeface="+mn-ea"/>
          <a:cs typeface="+mn-cs"/>
        </a:defRPr>
      </a:lvl3pPr>
      <a:lvl4pPr marL="1446489" algn="l" defTabSz="964326" rtl="0" eaLnBrk="1" latinLnBrk="0" hangingPunct="1">
        <a:defRPr sz="1898" kern="1200">
          <a:solidFill>
            <a:schemeClr val="tx1"/>
          </a:solidFill>
          <a:latin typeface="+mn-lt"/>
          <a:ea typeface="+mn-ea"/>
          <a:cs typeface="+mn-cs"/>
        </a:defRPr>
      </a:lvl4pPr>
      <a:lvl5pPr marL="1928652" algn="l" defTabSz="964326" rtl="0" eaLnBrk="1" latinLnBrk="0" hangingPunct="1">
        <a:defRPr sz="1898" kern="1200">
          <a:solidFill>
            <a:schemeClr val="tx1"/>
          </a:solidFill>
          <a:latin typeface="+mn-lt"/>
          <a:ea typeface="+mn-ea"/>
          <a:cs typeface="+mn-cs"/>
        </a:defRPr>
      </a:lvl5pPr>
      <a:lvl6pPr marL="2410816" algn="l" defTabSz="964326" rtl="0" eaLnBrk="1" latinLnBrk="0" hangingPunct="1">
        <a:defRPr sz="1898" kern="1200">
          <a:solidFill>
            <a:schemeClr val="tx1"/>
          </a:solidFill>
          <a:latin typeface="+mn-lt"/>
          <a:ea typeface="+mn-ea"/>
          <a:cs typeface="+mn-cs"/>
        </a:defRPr>
      </a:lvl6pPr>
      <a:lvl7pPr marL="2892979" algn="l" defTabSz="964326" rtl="0" eaLnBrk="1" latinLnBrk="0" hangingPunct="1">
        <a:defRPr sz="1898" kern="1200">
          <a:solidFill>
            <a:schemeClr val="tx1"/>
          </a:solidFill>
          <a:latin typeface="+mn-lt"/>
          <a:ea typeface="+mn-ea"/>
          <a:cs typeface="+mn-cs"/>
        </a:defRPr>
      </a:lvl7pPr>
      <a:lvl8pPr marL="3375142" algn="l" defTabSz="964326" rtl="0" eaLnBrk="1" latinLnBrk="0" hangingPunct="1">
        <a:defRPr sz="1898" kern="1200">
          <a:solidFill>
            <a:schemeClr val="tx1"/>
          </a:solidFill>
          <a:latin typeface="+mn-lt"/>
          <a:ea typeface="+mn-ea"/>
          <a:cs typeface="+mn-cs"/>
        </a:defRPr>
      </a:lvl8pPr>
      <a:lvl9pPr marL="3857305" algn="l" defTabSz="964326" rtl="0" eaLnBrk="1" latinLnBrk="0" hangingPunct="1">
        <a:defRPr sz="18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notesSlide" Target="../notesSlides/notesSlide2.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slideLayout" Target="../slideLayouts/slideLayout1.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27.xml"/><Relationship Id="rId7" Type="http://schemas.openxmlformats.org/officeDocument/2006/relationships/tags" Target="../tags/tag31.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34.xml"/><Relationship Id="rId7" Type="http://schemas.openxmlformats.org/officeDocument/2006/relationships/tags" Target="../tags/tag38.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41.xml"/><Relationship Id="rId7" Type="http://schemas.openxmlformats.org/officeDocument/2006/relationships/tags" Target="../tags/tag45.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48.xml"/><Relationship Id="rId7" Type="http://schemas.openxmlformats.org/officeDocument/2006/relationships/tags" Target="../tags/tag52.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858751" cy="7232650"/>
          </a:xfrm>
          <a:prstGeom prst="rect">
            <a:avLst/>
          </a:prstGeom>
          <a:blipFill dpi="0" rotWithShape="1">
            <a:blip r:embed="rId5">
              <a:extLst>
                <a:ext uri="{BEBA8EAE-BF5A-486C-A8C5-ECC9F3942E4B}">
                  <a14:imgProps xmlns:a14="http://schemas.microsoft.com/office/drawing/2010/main">
                    <a14:imgLayer r:embed="rId6">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l="3111" t="-1771" r="-3111" b="-1679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259"/>
          <p:cNvSpPr>
            <a:spLocks noChangeArrowheads="1"/>
          </p:cNvSpPr>
          <p:nvPr/>
        </p:nvSpPr>
        <p:spPr bwMode="auto">
          <a:xfrm>
            <a:off x="1100784" y="3926232"/>
            <a:ext cx="726795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4800" b="1" dirty="0">
                <a:solidFill>
                  <a:schemeClr val="accent2"/>
                </a:solidFill>
                <a:cs typeface="Arial" panose="020B0604020202020204" pitchFamily="34" charset="0"/>
              </a:rPr>
              <a:t>小学生禁毒教案</a:t>
            </a:r>
            <a:r>
              <a:rPr lang="en-US" altLang="zh-CN" sz="4800" b="1" dirty="0" err="1">
                <a:solidFill>
                  <a:schemeClr val="accent2"/>
                </a:solidFill>
                <a:cs typeface="Arial" panose="020B0604020202020204" pitchFamily="34" charset="0"/>
              </a:rPr>
              <a:t>ppt</a:t>
            </a:r>
            <a:r>
              <a:rPr lang="zh-CN" altLang="en-US" sz="4800" b="1" dirty="0">
                <a:solidFill>
                  <a:schemeClr val="accent2"/>
                </a:solidFill>
                <a:cs typeface="Arial" panose="020B0604020202020204" pitchFamily="34" charset="0"/>
              </a:rPr>
              <a:t>模板</a:t>
            </a:r>
          </a:p>
        </p:txBody>
      </p:sp>
      <p:sp>
        <p:nvSpPr>
          <p:cNvPr id="16" name="矩形 259"/>
          <p:cNvSpPr>
            <a:spLocks noChangeArrowheads="1"/>
          </p:cNvSpPr>
          <p:nvPr/>
        </p:nvSpPr>
        <p:spPr bwMode="auto">
          <a:xfrm>
            <a:off x="1100784" y="4995274"/>
            <a:ext cx="726795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buNone/>
            </a:pPr>
            <a:r>
              <a:rPr lang="en-US" altLang="zh-CN" sz="700" b="1" dirty="0">
                <a:solidFill>
                  <a:schemeClr val="accent2"/>
                </a:solidFill>
                <a:cs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zh-CN" altLang="en-US" sz="700" b="1" dirty="0">
              <a:solidFill>
                <a:schemeClr val="accent2"/>
              </a:solidFill>
              <a:cs typeface="Arial" panose="020B0604020202020204" pitchFamily="34" charset="0"/>
            </a:endParaRPr>
          </a:p>
        </p:txBody>
      </p:sp>
      <p:sp>
        <p:nvSpPr>
          <p:cNvPr id="17" name="矩形 259"/>
          <p:cNvSpPr>
            <a:spLocks noChangeArrowheads="1"/>
          </p:cNvSpPr>
          <p:nvPr/>
        </p:nvSpPr>
        <p:spPr bwMode="auto">
          <a:xfrm>
            <a:off x="1100785" y="3647010"/>
            <a:ext cx="63147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000" b="1" dirty="0" smtClean="0">
                <a:solidFill>
                  <a:schemeClr val="accent2"/>
                </a:solidFill>
                <a:cs typeface="Arial" panose="020B0604020202020204" pitchFamily="34" charset="0"/>
              </a:rPr>
              <a:t>CHEMICAL EXPERIMENT PPT TEMPLATE</a:t>
            </a:r>
            <a:endParaRPr lang="zh-CN" altLang="en-US" sz="2000" b="1" dirty="0">
              <a:solidFill>
                <a:schemeClr val="accent2"/>
              </a:solidFill>
              <a:cs typeface="Arial" panose="020B0604020202020204" pitchFamily="34" charset="0"/>
            </a:endParaRPr>
          </a:p>
        </p:txBody>
      </p:sp>
      <p:pic>
        <p:nvPicPr>
          <p:cNvPr id="2" name="图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0783" y="1024037"/>
            <a:ext cx="2448274" cy="2448274"/>
          </a:xfrm>
          <a:prstGeom prst="rect">
            <a:avLst/>
          </a:prstGeom>
        </p:spPr>
      </p:pic>
      <p:pic>
        <p:nvPicPr>
          <p:cNvPr id="3" name="Daydrea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124575" y="-1345287"/>
            <a:ext cx="609600" cy="609600"/>
          </a:xfrm>
          <a:prstGeom prst="rect">
            <a:avLst/>
          </a:prstGeom>
        </p:spPr>
      </p:pic>
    </p:spTree>
    <p:extLst>
      <p:ext uri="{BB962C8B-B14F-4D97-AF65-F5344CB8AC3E}">
        <p14:creationId xmlns:p14="http://schemas.microsoft.com/office/powerpoint/2010/main" val="3570900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anim calcmode="lin" valueType="num">
                                      <p:cBhvr>
                                        <p:cTn id="17" dur="1000" fill="hold"/>
                                        <p:tgtEl>
                                          <p:spTgt spid="2"/>
                                        </p:tgtEl>
                                        <p:attrNameLst>
                                          <p:attrName>ppt_x</p:attrName>
                                        </p:attrNameLst>
                                      </p:cBhvr>
                                      <p:tavLst>
                                        <p:tav tm="0">
                                          <p:val>
                                            <p:strVal val="#ppt_x"/>
                                          </p:val>
                                        </p:tav>
                                        <p:tav tm="100000">
                                          <p:val>
                                            <p:strVal val="#ppt_x"/>
                                          </p:val>
                                        </p:tav>
                                      </p:tavLst>
                                    </p:anim>
                                    <p:anim calcmode="lin" valueType="num">
                                      <p:cBhvr>
                                        <p:cTn id="18" dur="1000" fill="hold"/>
                                        <p:tgtEl>
                                          <p:spTgt spid="2"/>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7"/>
                                        </p:tgtEl>
                                        <p:attrNameLst>
                                          <p:attrName>ppt_y</p:attrName>
                                        </p:attrNameLst>
                                      </p:cBhvr>
                                      <p:tavLst>
                                        <p:tav tm="0">
                                          <p:val>
                                            <p:strVal val="#ppt_y"/>
                                          </p:val>
                                        </p:tav>
                                        <p:tav tm="100000">
                                          <p:val>
                                            <p:strVal val="#ppt_y"/>
                                          </p:val>
                                        </p:tav>
                                      </p:tavLst>
                                    </p:anim>
                                    <p:anim calcmode="lin" valueType="num">
                                      <p:cBhvr>
                                        <p:cTn id="24"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7"/>
                                        </p:tgtEl>
                                      </p:cBhvr>
                                    </p:animEffect>
                                  </p:childTnLst>
                                </p:cTn>
                              </p:par>
                            </p:childTnLst>
                          </p:cTn>
                        </p:par>
                        <p:par>
                          <p:cTn id="27" fill="hold">
                            <p:stCondLst>
                              <p:cond delay="290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17"/>
                                        </p:tgtEl>
                                      </p:cBhvr>
                                    </p:animEffect>
                                    <p:animScale>
                                      <p:cBhvr>
                                        <p:cTn id="30" dur="250" autoRev="1" fill="hold"/>
                                        <p:tgtEl>
                                          <p:spTgt spid="17"/>
                                        </p:tgtEl>
                                      </p:cBhvr>
                                      <p:by x="105000" y="105000"/>
                                    </p:animScale>
                                  </p:childTnLst>
                                </p:cTn>
                              </p:par>
                            </p:childTnLst>
                          </p:cTn>
                        </p:par>
                        <p:par>
                          <p:cTn id="31" fill="hold">
                            <p:stCondLst>
                              <p:cond delay="34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5"/>
                                        </p:tgtEl>
                                        <p:attrNameLst>
                                          <p:attrName>ppt_y</p:attrName>
                                        </p:attrNameLst>
                                      </p:cBhvr>
                                      <p:tavLst>
                                        <p:tav tm="0">
                                          <p:val>
                                            <p:strVal val="#ppt_y"/>
                                          </p:val>
                                        </p:tav>
                                        <p:tav tm="100000">
                                          <p:val>
                                            <p:strVal val="#ppt_y"/>
                                          </p:val>
                                        </p:tav>
                                      </p:tavLst>
                                    </p:anim>
                                    <p:anim calcmode="lin" valueType="num">
                                      <p:cBhvr>
                                        <p:cTn id="36"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15"/>
                                        </p:tgtEl>
                                      </p:cBhvr>
                                    </p:animEffect>
                                  </p:childTnLst>
                                </p:cTn>
                              </p:par>
                            </p:childTnLst>
                          </p:cTn>
                        </p:par>
                        <p:par>
                          <p:cTn id="39" fill="hold">
                            <p:stCondLst>
                              <p:cond delay="4450"/>
                            </p:stCondLst>
                            <p:childTnLst>
                              <p:par>
                                <p:cTn id="40" presetID="26" presetClass="emph" presetSubtype="0" fill="hold" grpId="1" nodeType="afterEffect">
                                  <p:stCondLst>
                                    <p:cond delay="0"/>
                                  </p:stCondLst>
                                  <p:iterate type="lt">
                                    <p:tmPct val="0"/>
                                  </p:iterate>
                                  <p:childTnLst>
                                    <p:animEffect transition="out" filter="fade">
                                      <p:cBhvr>
                                        <p:cTn id="41" dur="500" tmFilter="0, 0; .2, .5; .8, .5; 1, 0"/>
                                        <p:tgtEl>
                                          <p:spTgt spid="15"/>
                                        </p:tgtEl>
                                      </p:cBhvr>
                                    </p:animEffect>
                                    <p:animScale>
                                      <p:cBhvr>
                                        <p:cTn id="42" dur="250" autoRev="1" fill="hold"/>
                                        <p:tgtEl>
                                          <p:spTgt spid="15"/>
                                        </p:tgtEl>
                                      </p:cBhvr>
                                      <p:by x="105000" y="105000"/>
                                    </p:animScale>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8" repeatCount="indefinite" fill="remove" display="0">
                  <p:stCondLst>
                    <p:cond delay="indefinite"/>
                  </p:stCondLst>
                  <p:endCondLst>
                    <p:cond evt="onStopAudio" delay="0">
                      <p:tgtEl>
                        <p:sldTgt/>
                      </p:tgtEl>
                    </p:cond>
                  </p:endCondLst>
                </p:cTn>
                <p:tgtEl>
                  <p:spTgt spid="3"/>
                </p:tgtEl>
              </p:cMediaNode>
            </p:audio>
          </p:childTnLst>
        </p:cTn>
      </p:par>
    </p:tnLst>
    <p:bldLst>
      <p:bldP spid="8" grpId="0" animBg="1"/>
      <p:bldP spid="15" grpId="0"/>
      <p:bldP spid="15" grpId="1"/>
      <p:bldP spid="16" grpId="0"/>
      <p:bldP spid="17" grpId="0"/>
      <p:bldP spid="17"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MH_Other_1"/>
          <p:cNvSpPr/>
          <p:nvPr>
            <p:custDataLst>
              <p:tags r:id="rId2"/>
            </p:custDataLst>
          </p:nvPr>
        </p:nvSpPr>
        <p:spPr>
          <a:xfrm flipV="1">
            <a:off x="7616758" y="2861250"/>
            <a:ext cx="117196" cy="107150"/>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MH_Other_2"/>
          <p:cNvSpPr/>
          <p:nvPr>
            <p:custDataLst>
              <p:tags r:id="rId3"/>
            </p:custDataLst>
          </p:nvPr>
        </p:nvSpPr>
        <p:spPr>
          <a:xfrm>
            <a:off x="7616758" y="2276946"/>
            <a:ext cx="117196" cy="107150"/>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MH_Other_3"/>
          <p:cNvSpPr/>
          <p:nvPr>
            <p:custDataLst>
              <p:tags r:id="rId4"/>
            </p:custDataLst>
          </p:nvPr>
        </p:nvSpPr>
        <p:spPr>
          <a:xfrm flipV="1">
            <a:off x="7616758" y="3838998"/>
            <a:ext cx="117196" cy="107150"/>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MH_Other_4"/>
          <p:cNvSpPr/>
          <p:nvPr>
            <p:custDataLst>
              <p:tags r:id="rId5"/>
            </p:custDataLst>
          </p:nvPr>
        </p:nvSpPr>
        <p:spPr>
          <a:xfrm>
            <a:off x="7616758" y="3254693"/>
            <a:ext cx="117196" cy="107150"/>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MH_Other_5"/>
          <p:cNvSpPr/>
          <p:nvPr>
            <p:custDataLst>
              <p:tags r:id="rId6"/>
            </p:custDataLst>
          </p:nvPr>
        </p:nvSpPr>
        <p:spPr>
          <a:xfrm flipV="1">
            <a:off x="7616758" y="4815070"/>
            <a:ext cx="117196" cy="107150"/>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MH_Other_6"/>
          <p:cNvSpPr/>
          <p:nvPr>
            <p:custDataLst>
              <p:tags r:id="rId7"/>
            </p:custDataLst>
          </p:nvPr>
        </p:nvSpPr>
        <p:spPr>
          <a:xfrm>
            <a:off x="7616758" y="4232440"/>
            <a:ext cx="117196" cy="105477"/>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MH_Other_7"/>
          <p:cNvSpPr/>
          <p:nvPr>
            <p:custDataLst>
              <p:tags r:id="rId8"/>
            </p:custDataLst>
          </p:nvPr>
        </p:nvSpPr>
        <p:spPr>
          <a:xfrm flipV="1">
            <a:off x="7616758" y="5792817"/>
            <a:ext cx="117196" cy="107150"/>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MH_Other_8"/>
          <p:cNvSpPr/>
          <p:nvPr>
            <p:custDataLst>
              <p:tags r:id="rId9"/>
            </p:custDataLst>
          </p:nvPr>
        </p:nvSpPr>
        <p:spPr>
          <a:xfrm>
            <a:off x="7616758" y="5208513"/>
            <a:ext cx="117196" cy="107150"/>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Other_9"/>
          <p:cNvSpPr/>
          <p:nvPr>
            <p:custDataLst>
              <p:tags r:id="rId10"/>
            </p:custDataLst>
          </p:nvPr>
        </p:nvSpPr>
        <p:spPr>
          <a:xfrm>
            <a:off x="6732767" y="2276946"/>
            <a:ext cx="2223370" cy="691455"/>
          </a:xfrm>
          <a:prstGeom prst="rightArrow">
            <a:avLst>
              <a:gd name="adj1" fmla="val 72581"/>
              <a:gd name="adj2" fmla="val 46774"/>
            </a:avLst>
          </a:prstGeom>
          <a:solidFill>
            <a:srgbClr val="ECECEC"/>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12" name="MH_Other_10"/>
          <p:cNvSpPr/>
          <p:nvPr>
            <p:custDataLst>
              <p:tags r:id="rId11"/>
            </p:custDataLst>
          </p:nvPr>
        </p:nvSpPr>
        <p:spPr>
          <a:xfrm>
            <a:off x="6732767" y="3254693"/>
            <a:ext cx="2223370" cy="691455"/>
          </a:xfrm>
          <a:prstGeom prst="rightArrow">
            <a:avLst>
              <a:gd name="adj1" fmla="val 72581"/>
              <a:gd name="adj2" fmla="val 46774"/>
            </a:avLst>
          </a:prstGeom>
          <a:solidFill>
            <a:srgbClr val="ECECEC"/>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14" name="MH_Other_11"/>
          <p:cNvSpPr/>
          <p:nvPr>
            <p:custDataLst>
              <p:tags r:id="rId12"/>
            </p:custDataLst>
          </p:nvPr>
        </p:nvSpPr>
        <p:spPr>
          <a:xfrm>
            <a:off x="6732767" y="4232439"/>
            <a:ext cx="2223370" cy="689781"/>
          </a:xfrm>
          <a:prstGeom prst="rightArrow">
            <a:avLst>
              <a:gd name="adj1" fmla="val 72581"/>
              <a:gd name="adj2" fmla="val 46774"/>
            </a:avLst>
          </a:prstGeom>
          <a:solidFill>
            <a:srgbClr val="ECECEC"/>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16" name="MH_Other_12"/>
          <p:cNvSpPr/>
          <p:nvPr>
            <p:custDataLst>
              <p:tags r:id="rId13"/>
            </p:custDataLst>
          </p:nvPr>
        </p:nvSpPr>
        <p:spPr>
          <a:xfrm>
            <a:off x="6732767" y="5208514"/>
            <a:ext cx="2223370" cy="691454"/>
          </a:xfrm>
          <a:prstGeom prst="rightArrow">
            <a:avLst>
              <a:gd name="adj1" fmla="val 72581"/>
              <a:gd name="adj2" fmla="val 46774"/>
            </a:avLst>
          </a:prstGeom>
          <a:solidFill>
            <a:srgbClr val="ECECEC"/>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3" name="MH_SubTitle_1"/>
          <p:cNvSpPr/>
          <p:nvPr>
            <p:custDataLst>
              <p:tags r:id="rId14"/>
            </p:custDataLst>
          </p:nvPr>
        </p:nvSpPr>
        <p:spPr>
          <a:xfrm>
            <a:off x="5634476" y="2276946"/>
            <a:ext cx="1982282" cy="691455"/>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109"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109"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SubTitle_2"/>
          <p:cNvSpPr/>
          <p:nvPr>
            <p:custDataLst>
              <p:tags r:id="rId15"/>
            </p:custDataLst>
          </p:nvPr>
        </p:nvSpPr>
        <p:spPr>
          <a:xfrm>
            <a:off x="5634476" y="3254693"/>
            <a:ext cx="1982282" cy="691455"/>
          </a:xfrm>
          <a:prstGeom prst="rect">
            <a:avLst/>
          </a:prstGeom>
          <a:solidFill>
            <a:schemeClr val="accent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109"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109"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MH_SubTitle_3"/>
          <p:cNvSpPr/>
          <p:nvPr>
            <p:custDataLst>
              <p:tags r:id="rId16"/>
            </p:custDataLst>
          </p:nvPr>
        </p:nvSpPr>
        <p:spPr>
          <a:xfrm>
            <a:off x="5634476" y="4232439"/>
            <a:ext cx="1982282" cy="689781"/>
          </a:xfrm>
          <a:prstGeom prst="rect">
            <a:avLst/>
          </a:prstGeom>
          <a:solidFill>
            <a:schemeClr val="accent3"/>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109"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109"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SubTitle_4"/>
          <p:cNvSpPr/>
          <p:nvPr>
            <p:custDataLst>
              <p:tags r:id="rId17"/>
            </p:custDataLst>
          </p:nvPr>
        </p:nvSpPr>
        <p:spPr>
          <a:xfrm>
            <a:off x="5634476" y="5208514"/>
            <a:ext cx="1982282" cy="691454"/>
          </a:xfrm>
          <a:prstGeom prst="rect">
            <a:avLst/>
          </a:prstGeom>
          <a:solidFill>
            <a:schemeClr val="accent4"/>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109"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04</a:t>
            </a:r>
            <a:endParaRPr lang="zh-CN" altLang="en-US" sz="2109"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MH_Entry_1"/>
          <p:cNvSpPr/>
          <p:nvPr>
            <p:custDataLst>
              <p:tags r:id="rId18"/>
            </p:custDataLst>
          </p:nvPr>
        </p:nvSpPr>
        <p:spPr>
          <a:xfrm>
            <a:off x="9059841" y="2322641"/>
            <a:ext cx="2466542" cy="53860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2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a:t>
            </a:r>
            <a:r>
              <a:rPr lang="zh-CN" altLang="en-US" sz="24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概述</a:t>
            </a:r>
            <a:endParaRPr lang="en-US" altLang="zh-CN" sz="24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MH_Entry_2"/>
          <p:cNvSpPr/>
          <p:nvPr>
            <p:custDataLst>
              <p:tags r:id="rId19"/>
            </p:custDataLst>
          </p:nvPr>
        </p:nvSpPr>
        <p:spPr>
          <a:xfrm>
            <a:off x="9059841" y="3279064"/>
            <a:ext cx="2466542" cy="53860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MH_Entry_3"/>
          <p:cNvSpPr/>
          <p:nvPr>
            <p:custDataLst>
              <p:tags r:id="rId20"/>
            </p:custDataLst>
          </p:nvPr>
        </p:nvSpPr>
        <p:spPr>
          <a:xfrm>
            <a:off x="9059841" y="4235487"/>
            <a:ext cx="2466542" cy="53860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MH_Entry_4"/>
          <p:cNvSpPr/>
          <p:nvPr>
            <p:custDataLst>
              <p:tags r:id="rId21"/>
            </p:custDataLst>
          </p:nvPr>
        </p:nvSpPr>
        <p:spPr>
          <a:xfrm>
            <a:off x="9059841" y="5191911"/>
            <a:ext cx="2466542" cy="53860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明年工作</a:t>
            </a:r>
            <a:r>
              <a:rPr lang="zh-CN" altLang="en-US" sz="24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计划</a:t>
            </a:r>
            <a:endParaRPr lang="en-US" altLang="zh-CN" sz="24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MH_Others_1"/>
          <p:cNvSpPr txBox="1"/>
          <p:nvPr>
            <p:custDataLst>
              <p:tags r:id="rId22"/>
            </p:custDataLst>
          </p:nvPr>
        </p:nvSpPr>
        <p:spPr>
          <a:xfrm>
            <a:off x="1792962" y="2629961"/>
            <a:ext cx="3078072" cy="1769715"/>
          </a:xfrm>
          <a:prstGeom prst="rect">
            <a:avLst/>
          </a:prstGeom>
          <a:noFill/>
        </p:spPr>
        <p:txBody>
          <a:bodyPr vert="horz" wrap="square" lIns="0" tIns="0" rIns="0" bIns="0" rtlCol="0" anchor="ctr" anchorCtr="0">
            <a:spAutoFit/>
          </a:bodyPr>
          <a:lstStyle/>
          <a:p>
            <a:pPr algn="ctr"/>
            <a:r>
              <a:rPr lang="zh-CN" altLang="en-US" sz="115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目录</a:t>
            </a:r>
            <a:endParaRPr lang="zh-CN" altLang="en-US" sz="115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MH_Others_2"/>
          <p:cNvSpPr txBox="1"/>
          <p:nvPr>
            <p:custDataLst>
              <p:tags r:id="rId23"/>
            </p:custDataLst>
          </p:nvPr>
        </p:nvSpPr>
        <p:spPr>
          <a:xfrm>
            <a:off x="1682350" y="4486130"/>
            <a:ext cx="3299296" cy="677108"/>
          </a:xfrm>
          <a:prstGeom prst="rect">
            <a:avLst/>
          </a:prstGeom>
          <a:noFill/>
        </p:spPr>
        <p:txBody>
          <a:bodyPr wrap="square" lIns="0" tIns="0" rIns="0" bIns="0">
            <a:spAutoFit/>
          </a:bodyPr>
          <a:lstStyle/>
          <a:p>
            <a:pPr algn="ctr">
              <a:defRPr/>
            </a:pPr>
            <a:r>
              <a:rPr lang="en-US" altLang="zh-CN" sz="44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44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14033063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34"/>
                                        </p:tgtEl>
                                        <p:attrNameLst>
                                          <p:attrName>style.visibility</p:attrName>
                                        </p:attrNameLst>
                                      </p:cBhvr>
                                      <p:to>
                                        <p:strVal val="visible"/>
                                      </p:to>
                                    </p:set>
                                    <p:anim by="(-#ppt_w*2)" calcmode="lin" valueType="num">
                                      <p:cBhvr rctx="PPT">
                                        <p:cTn id="7" dur="500" autoRev="1" fill="hold">
                                          <p:stCondLst>
                                            <p:cond delay="0"/>
                                          </p:stCondLst>
                                        </p:cTn>
                                        <p:tgtEl>
                                          <p:spTgt spid="34"/>
                                        </p:tgtEl>
                                        <p:attrNameLst>
                                          <p:attrName>ppt_w</p:attrName>
                                        </p:attrNameLst>
                                      </p:cBhvr>
                                    </p:anim>
                                    <p:anim by="(#ppt_w*0.50)" calcmode="lin" valueType="num">
                                      <p:cBhvr>
                                        <p:cTn id="8" dur="500" decel="50000" autoRev="1" fill="hold">
                                          <p:stCondLst>
                                            <p:cond delay="0"/>
                                          </p:stCondLst>
                                        </p:cTn>
                                        <p:tgtEl>
                                          <p:spTgt spid="34"/>
                                        </p:tgtEl>
                                        <p:attrNameLst>
                                          <p:attrName>ppt_x</p:attrName>
                                        </p:attrNameLst>
                                      </p:cBhvr>
                                    </p:anim>
                                    <p:anim from="(-#ppt_h/2)" to="(#ppt_y)" calcmode="lin" valueType="num">
                                      <p:cBhvr>
                                        <p:cTn id="9" dur="1000" fill="hold">
                                          <p:stCondLst>
                                            <p:cond delay="0"/>
                                          </p:stCondLst>
                                        </p:cTn>
                                        <p:tgtEl>
                                          <p:spTgt spid="34"/>
                                        </p:tgtEl>
                                        <p:attrNameLst>
                                          <p:attrName>ppt_y</p:attrName>
                                        </p:attrNameLst>
                                      </p:cBhvr>
                                    </p:anim>
                                    <p:animRot by="21600000">
                                      <p:cBhvr>
                                        <p:cTn id="10" dur="1000" fill="hold">
                                          <p:stCondLst>
                                            <p:cond delay="0"/>
                                          </p:stCondLst>
                                        </p:cTn>
                                        <p:tgtEl>
                                          <p:spTgt spid="34"/>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35"/>
                                        </p:tgtEl>
                                        <p:attrNameLst>
                                          <p:attrName>style.visibility</p:attrName>
                                        </p:attrNameLst>
                                      </p:cBhvr>
                                      <p:to>
                                        <p:strVal val="visible"/>
                                      </p:to>
                                    </p:set>
                                    <p:anim by="(-#ppt_w*2)" calcmode="lin" valueType="num">
                                      <p:cBhvr rctx="PPT">
                                        <p:cTn id="13" dur="500" autoRev="1" fill="hold">
                                          <p:stCondLst>
                                            <p:cond delay="0"/>
                                          </p:stCondLst>
                                        </p:cTn>
                                        <p:tgtEl>
                                          <p:spTgt spid="35"/>
                                        </p:tgtEl>
                                        <p:attrNameLst>
                                          <p:attrName>ppt_w</p:attrName>
                                        </p:attrNameLst>
                                      </p:cBhvr>
                                    </p:anim>
                                    <p:anim by="(#ppt_w*0.50)" calcmode="lin" valueType="num">
                                      <p:cBhvr>
                                        <p:cTn id="14" dur="500" decel="50000" autoRev="1" fill="hold">
                                          <p:stCondLst>
                                            <p:cond delay="0"/>
                                          </p:stCondLst>
                                        </p:cTn>
                                        <p:tgtEl>
                                          <p:spTgt spid="35"/>
                                        </p:tgtEl>
                                        <p:attrNameLst>
                                          <p:attrName>ppt_x</p:attrName>
                                        </p:attrNameLst>
                                      </p:cBhvr>
                                    </p:anim>
                                    <p:anim from="(-#ppt_h/2)" to="(#ppt_y)" calcmode="lin" valueType="num">
                                      <p:cBhvr>
                                        <p:cTn id="15" dur="1000" fill="hold">
                                          <p:stCondLst>
                                            <p:cond delay="0"/>
                                          </p:stCondLst>
                                        </p:cTn>
                                        <p:tgtEl>
                                          <p:spTgt spid="35"/>
                                        </p:tgtEl>
                                        <p:attrNameLst>
                                          <p:attrName>ppt_y</p:attrName>
                                        </p:attrNameLst>
                                      </p:cBhvr>
                                    </p:anim>
                                    <p:animRot by="21600000">
                                      <p:cBhvr>
                                        <p:cTn id="16" dur="1000" fill="hold">
                                          <p:stCondLst>
                                            <p:cond delay="0"/>
                                          </p:stCondLst>
                                        </p:cTn>
                                        <p:tgtEl>
                                          <p:spTgt spid="35"/>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0-#ppt_w/2"/>
                                          </p:val>
                                        </p:tav>
                                        <p:tav tm="100000">
                                          <p:val>
                                            <p:strVal val="#ppt_x"/>
                                          </p:val>
                                        </p:tav>
                                      </p:tavLst>
                                    </p:anim>
                                    <p:anim calcmode="lin" valueType="num">
                                      <p:cBhvr additive="base">
                                        <p:cTn id="22" dur="500" fill="hold"/>
                                        <p:tgtEl>
                                          <p:spTgt spid="26"/>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0-#ppt_w/2"/>
                                          </p:val>
                                        </p:tav>
                                        <p:tav tm="100000">
                                          <p:val>
                                            <p:strVal val="#ppt_x"/>
                                          </p:val>
                                        </p:tav>
                                      </p:tavLst>
                                    </p:anim>
                                    <p:anim calcmode="lin" valueType="num">
                                      <p:cBhvr additive="base">
                                        <p:cTn id="26" dur="500" fill="hold"/>
                                        <p:tgtEl>
                                          <p:spTgt spid="25"/>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0-#ppt_w/2"/>
                                          </p:val>
                                        </p:tav>
                                        <p:tav tm="100000">
                                          <p:val>
                                            <p:strVal val="#ppt_x"/>
                                          </p:val>
                                        </p:tav>
                                      </p:tavLst>
                                    </p:anim>
                                    <p:anim calcmode="lin" valueType="num">
                                      <p:cBhvr additive="base">
                                        <p:cTn id="3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0-#ppt_w/2"/>
                                          </p:val>
                                        </p:tav>
                                        <p:tav tm="100000">
                                          <p:val>
                                            <p:strVal val="#ppt_x"/>
                                          </p:val>
                                        </p:tav>
                                      </p:tavLst>
                                    </p:anim>
                                    <p:anim calcmode="lin" valueType="num">
                                      <p:cBhvr additive="base">
                                        <p:cTn id="40" dur="500" fill="hold"/>
                                        <p:tgtEl>
                                          <p:spTgt spid="27"/>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500" fill="hold"/>
                                        <p:tgtEl>
                                          <p:spTgt spid="28"/>
                                        </p:tgtEl>
                                        <p:attrNameLst>
                                          <p:attrName>ppt_x</p:attrName>
                                        </p:attrNameLst>
                                      </p:cBhvr>
                                      <p:tavLst>
                                        <p:tav tm="0">
                                          <p:val>
                                            <p:strVal val="0-#ppt_w/2"/>
                                          </p:val>
                                        </p:tav>
                                        <p:tav tm="100000">
                                          <p:val>
                                            <p:strVal val="#ppt_x"/>
                                          </p:val>
                                        </p:tav>
                                      </p:tavLst>
                                    </p:anim>
                                    <p:anim calcmode="lin" valueType="num">
                                      <p:cBhvr additive="base">
                                        <p:cTn id="44" dur="500" fill="hold"/>
                                        <p:tgtEl>
                                          <p:spTgt spid="28"/>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0-#ppt_w/2"/>
                                          </p:val>
                                        </p:tav>
                                        <p:tav tm="100000">
                                          <p:val>
                                            <p:strVal val="#ppt_x"/>
                                          </p:val>
                                        </p:tav>
                                      </p:tavLst>
                                    </p:anim>
                                    <p:anim calcmode="lin" valueType="num">
                                      <p:cBhvr additive="base">
                                        <p:cTn id="48" dur="500" fill="hold"/>
                                        <p:tgtEl>
                                          <p:spTgt spid="12"/>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0-#ppt_w/2"/>
                                          </p:val>
                                        </p:tav>
                                        <p:tav tm="100000">
                                          <p:val>
                                            <p:strVal val="#ppt_x"/>
                                          </p:val>
                                        </p:tav>
                                      </p:tavLst>
                                    </p:anim>
                                    <p:anim calcmode="lin" valueType="num">
                                      <p:cBhvr additive="base">
                                        <p:cTn id="5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grpId="0" nodeType="clickEffect">
                                  <p:stCondLst>
                                    <p:cond delay="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500" fill="hold"/>
                                        <p:tgtEl>
                                          <p:spTgt spid="29"/>
                                        </p:tgtEl>
                                        <p:attrNameLst>
                                          <p:attrName>ppt_x</p:attrName>
                                        </p:attrNameLst>
                                      </p:cBhvr>
                                      <p:tavLst>
                                        <p:tav tm="0">
                                          <p:val>
                                            <p:strVal val="0-#ppt_w/2"/>
                                          </p:val>
                                        </p:tav>
                                        <p:tav tm="100000">
                                          <p:val>
                                            <p:strVal val="#ppt_x"/>
                                          </p:val>
                                        </p:tav>
                                      </p:tavLst>
                                    </p:anim>
                                    <p:anim calcmode="lin" valueType="num">
                                      <p:cBhvr additive="base">
                                        <p:cTn id="58" dur="500" fill="hold"/>
                                        <p:tgtEl>
                                          <p:spTgt spid="29"/>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500" fill="hold"/>
                                        <p:tgtEl>
                                          <p:spTgt spid="30"/>
                                        </p:tgtEl>
                                        <p:attrNameLst>
                                          <p:attrName>ppt_x</p:attrName>
                                        </p:attrNameLst>
                                      </p:cBhvr>
                                      <p:tavLst>
                                        <p:tav tm="0">
                                          <p:val>
                                            <p:strVal val="0-#ppt_w/2"/>
                                          </p:val>
                                        </p:tav>
                                        <p:tav tm="100000">
                                          <p:val>
                                            <p:strVal val="#ppt_x"/>
                                          </p:val>
                                        </p:tav>
                                      </p:tavLst>
                                    </p:anim>
                                    <p:anim calcmode="lin" valueType="num">
                                      <p:cBhvr additive="base">
                                        <p:cTn id="62" dur="500" fill="hold"/>
                                        <p:tgtEl>
                                          <p:spTgt spid="30"/>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0-#ppt_w/2"/>
                                          </p:val>
                                        </p:tav>
                                        <p:tav tm="100000">
                                          <p:val>
                                            <p:strVal val="#ppt_x"/>
                                          </p:val>
                                        </p:tav>
                                      </p:tavLst>
                                    </p:anim>
                                    <p:anim calcmode="lin" valueType="num">
                                      <p:cBhvr additive="base">
                                        <p:cTn id="66" dur="500" fill="hold"/>
                                        <p:tgtEl>
                                          <p:spTgt spid="14"/>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additive="base">
                                        <p:cTn id="69" dur="500" fill="hold"/>
                                        <p:tgtEl>
                                          <p:spTgt spid="15"/>
                                        </p:tgtEl>
                                        <p:attrNameLst>
                                          <p:attrName>ppt_x</p:attrName>
                                        </p:attrNameLst>
                                      </p:cBhvr>
                                      <p:tavLst>
                                        <p:tav tm="0">
                                          <p:val>
                                            <p:strVal val="0-#ppt_w/2"/>
                                          </p:val>
                                        </p:tav>
                                        <p:tav tm="100000">
                                          <p:val>
                                            <p:strVal val="#ppt_x"/>
                                          </p:val>
                                        </p:tav>
                                      </p:tavLst>
                                    </p:anim>
                                    <p:anim calcmode="lin" valueType="num">
                                      <p:cBhvr additive="base">
                                        <p:cTn id="70"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8" fill="hold" grpId="0" nodeType="clickEffect">
                                  <p:stCondLst>
                                    <p:cond delay="0"/>
                                  </p:stCondLst>
                                  <p:childTnLst>
                                    <p:set>
                                      <p:cBhvr>
                                        <p:cTn id="74" dur="1" fill="hold">
                                          <p:stCondLst>
                                            <p:cond delay="0"/>
                                          </p:stCondLst>
                                        </p:cTn>
                                        <p:tgtEl>
                                          <p:spTgt spid="31"/>
                                        </p:tgtEl>
                                        <p:attrNameLst>
                                          <p:attrName>style.visibility</p:attrName>
                                        </p:attrNameLst>
                                      </p:cBhvr>
                                      <p:to>
                                        <p:strVal val="visible"/>
                                      </p:to>
                                    </p:set>
                                    <p:anim calcmode="lin" valueType="num">
                                      <p:cBhvr additive="base">
                                        <p:cTn id="75" dur="500" fill="hold"/>
                                        <p:tgtEl>
                                          <p:spTgt spid="31"/>
                                        </p:tgtEl>
                                        <p:attrNameLst>
                                          <p:attrName>ppt_x</p:attrName>
                                        </p:attrNameLst>
                                      </p:cBhvr>
                                      <p:tavLst>
                                        <p:tav tm="0">
                                          <p:val>
                                            <p:strVal val="0-#ppt_w/2"/>
                                          </p:val>
                                        </p:tav>
                                        <p:tav tm="100000">
                                          <p:val>
                                            <p:strVal val="#ppt_x"/>
                                          </p:val>
                                        </p:tav>
                                      </p:tavLst>
                                    </p:anim>
                                    <p:anim calcmode="lin" valueType="num">
                                      <p:cBhvr additive="base">
                                        <p:cTn id="76" dur="500" fill="hold"/>
                                        <p:tgtEl>
                                          <p:spTgt spid="31"/>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32"/>
                                        </p:tgtEl>
                                        <p:attrNameLst>
                                          <p:attrName>style.visibility</p:attrName>
                                        </p:attrNameLst>
                                      </p:cBhvr>
                                      <p:to>
                                        <p:strVal val="visible"/>
                                      </p:to>
                                    </p:set>
                                    <p:anim calcmode="lin" valueType="num">
                                      <p:cBhvr additive="base">
                                        <p:cTn id="79" dur="500" fill="hold"/>
                                        <p:tgtEl>
                                          <p:spTgt spid="32"/>
                                        </p:tgtEl>
                                        <p:attrNameLst>
                                          <p:attrName>ppt_x</p:attrName>
                                        </p:attrNameLst>
                                      </p:cBhvr>
                                      <p:tavLst>
                                        <p:tav tm="0">
                                          <p:val>
                                            <p:strVal val="0-#ppt_w/2"/>
                                          </p:val>
                                        </p:tav>
                                        <p:tav tm="100000">
                                          <p:val>
                                            <p:strVal val="#ppt_x"/>
                                          </p:val>
                                        </p:tav>
                                      </p:tavLst>
                                    </p:anim>
                                    <p:anim calcmode="lin" valueType="num">
                                      <p:cBhvr additive="base">
                                        <p:cTn id="80" dur="500" fill="hold"/>
                                        <p:tgtEl>
                                          <p:spTgt spid="32"/>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16"/>
                                        </p:tgtEl>
                                        <p:attrNameLst>
                                          <p:attrName>style.visibility</p:attrName>
                                        </p:attrNameLst>
                                      </p:cBhvr>
                                      <p:to>
                                        <p:strVal val="visible"/>
                                      </p:to>
                                    </p:set>
                                    <p:anim calcmode="lin" valueType="num">
                                      <p:cBhvr additive="base">
                                        <p:cTn id="83" dur="500" fill="hold"/>
                                        <p:tgtEl>
                                          <p:spTgt spid="16"/>
                                        </p:tgtEl>
                                        <p:attrNameLst>
                                          <p:attrName>ppt_x</p:attrName>
                                        </p:attrNameLst>
                                      </p:cBhvr>
                                      <p:tavLst>
                                        <p:tav tm="0">
                                          <p:val>
                                            <p:strVal val="0-#ppt_w/2"/>
                                          </p:val>
                                        </p:tav>
                                        <p:tav tm="100000">
                                          <p:val>
                                            <p:strVal val="#ppt_x"/>
                                          </p:val>
                                        </p:tav>
                                      </p:tavLst>
                                    </p:anim>
                                    <p:anim calcmode="lin" valueType="num">
                                      <p:cBhvr additive="base">
                                        <p:cTn id="84" dur="500" fill="hold"/>
                                        <p:tgtEl>
                                          <p:spTgt spid="16"/>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17"/>
                                        </p:tgtEl>
                                        <p:attrNameLst>
                                          <p:attrName>style.visibility</p:attrName>
                                        </p:attrNameLst>
                                      </p:cBhvr>
                                      <p:to>
                                        <p:strVal val="visible"/>
                                      </p:to>
                                    </p:set>
                                    <p:anim calcmode="lin" valueType="num">
                                      <p:cBhvr additive="base">
                                        <p:cTn id="87" dur="500" fill="hold"/>
                                        <p:tgtEl>
                                          <p:spTgt spid="17"/>
                                        </p:tgtEl>
                                        <p:attrNameLst>
                                          <p:attrName>ppt_x</p:attrName>
                                        </p:attrNameLst>
                                      </p:cBhvr>
                                      <p:tavLst>
                                        <p:tav tm="0">
                                          <p:val>
                                            <p:strVal val="0-#ppt_w/2"/>
                                          </p:val>
                                        </p:tav>
                                        <p:tav tm="100000">
                                          <p:val>
                                            <p:strVal val="#ppt_x"/>
                                          </p:val>
                                        </p:tav>
                                      </p:tavLst>
                                    </p:anim>
                                    <p:anim calcmode="lin" valueType="num">
                                      <p:cBhvr additive="base">
                                        <p:cTn id="8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2" presetClass="entr" presetSubtype="4" fill="hold" grpId="0" nodeType="clickEffect">
                                  <p:stCondLst>
                                    <p:cond delay="0"/>
                                  </p:stCondLst>
                                  <p:childTnLst>
                                    <p:set>
                                      <p:cBhvr>
                                        <p:cTn id="92" dur="1" fill="hold">
                                          <p:stCondLst>
                                            <p:cond delay="0"/>
                                          </p:stCondLst>
                                        </p:cTn>
                                        <p:tgtEl>
                                          <p:spTgt spid="22"/>
                                        </p:tgtEl>
                                        <p:attrNameLst>
                                          <p:attrName>style.visibility</p:attrName>
                                        </p:attrNameLst>
                                      </p:cBhvr>
                                      <p:to>
                                        <p:strVal val="visible"/>
                                      </p:to>
                                    </p:set>
                                    <p:animEffect transition="in" filter="wipe(down)">
                                      <p:cBhvr>
                                        <p:cTn id="93" dur="500"/>
                                        <p:tgtEl>
                                          <p:spTgt spid="22"/>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4" fill="hold" grpId="0" nodeType="clickEffect">
                                  <p:stCondLst>
                                    <p:cond delay="0"/>
                                  </p:stCondLst>
                                  <p:childTnLst>
                                    <p:set>
                                      <p:cBhvr>
                                        <p:cTn id="97" dur="1" fill="hold">
                                          <p:stCondLst>
                                            <p:cond delay="0"/>
                                          </p:stCondLst>
                                        </p:cTn>
                                        <p:tgtEl>
                                          <p:spTgt spid="23"/>
                                        </p:tgtEl>
                                        <p:attrNameLst>
                                          <p:attrName>style.visibility</p:attrName>
                                        </p:attrNameLst>
                                      </p:cBhvr>
                                      <p:to>
                                        <p:strVal val="visible"/>
                                      </p:to>
                                    </p:set>
                                    <p:animEffect transition="in" filter="wipe(down)">
                                      <p:cBhvr>
                                        <p:cTn id="98" dur="500"/>
                                        <p:tgtEl>
                                          <p:spTgt spid="23"/>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4" fill="hold" grpId="0" nodeType="click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wipe(down)">
                                      <p:cBhvr>
                                        <p:cTn id="103" dur="500"/>
                                        <p:tgtEl>
                                          <p:spTgt spid="24"/>
                                        </p:tgtEl>
                                      </p:cBhvr>
                                    </p:animEffect>
                                  </p:childTnLst>
                                </p:cTn>
                              </p:par>
                            </p:childTnLst>
                          </p:cTn>
                        </p:par>
                      </p:childTnLst>
                    </p:cTn>
                  </p:par>
                  <p:par>
                    <p:cTn id="104" fill="hold">
                      <p:stCondLst>
                        <p:cond delay="indefinite"/>
                      </p:stCondLst>
                      <p:childTnLst>
                        <p:par>
                          <p:cTn id="105" fill="hold">
                            <p:stCondLst>
                              <p:cond delay="0"/>
                            </p:stCondLst>
                            <p:childTnLst>
                              <p:par>
                                <p:cTn id="106" presetID="22" presetClass="entr" presetSubtype="4" fill="hold" grpId="0" nodeType="click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wipe(down)">
                                      <p:cBhvr>
                                        <p:cTn id="10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5" grpId="0" animBg="1"/>
      <p:bldP spid="27" grpId="0" animBg="1"/>
      <p:bldP spid="28" grpId="0" animBg="1"/>
      <p:bldP spid="29" grpId="0" animBg="1"/>
      <p:bldP spid="30" grpId="0" animBg="1"/>
      <p:bldP spid="31" grpId="0" animBg="1"/>
      <p:bldP spid="32" grpId="0" animBg="1"/>
      <p:bldP spid="5" grpId="0" animBg="1"/>
      <p:bldP spid="12" grpId="0" animBg="1"/>
      <p:bldP spid="14" grpId="0" animBg="1"/>
      <p:bldP spid="16" grpId="0" animBg="1"/>
      <p:bldP spid="3" grpId="0" animBg="1"/>
      <p:bldP spid="13" grpId="0" animBg="1"/>
      <p:bldP spid="15" grpId="0" animBg="1"/>
      <p:bldP spid="17" grpId="0" animBg="1"/>
      <p:bldP spid="22" grpId="0"/>
      <p:bldP spid="23" grpId="0"/>
      <p:bldP spid="24" grpId="0"/>
      <p:bldP spid="33" grpId="0"/>
      <p:bldP spid="34" grpId="0"/>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custDataLst>
              <p:tags r:id="rId2"/>
            </p:custDataLst>
          </p:nvPr>
        </p:nvSpPr>
        <p:spPr>
          <a:xfrm>
            <a:off x="3482334" y="3456687"/>
            <a:ext cx="920124" cy="649088"/>
          </a:xfrm>
          <a:prstGeom prst="rect">
            <a:avLst/>
          </a:prstGeom>
          <a:noFill/>
        </p:spPr>
        <p:txBody>
          <a:bodyPr wrap="none" lIns="0" tIns="0" rIns="0" bIns="0">
            <a:spAutoFit/>
          </a:bodyPr>
          <a:lstStyle/>
          <a:p>
            <a:pPr>
              <a:defRPr/>
            </a:pPr>
            <a:r>
              <a:rPr lang="en-US" altLang="zh-CN" sz="3375" dirty="0">
                <a:solidFill>
                  <a:schemeClr val="accent1"/>
                </a:solidFill>
                <a:latin typeface="Arial" panose="020B0604020202020204" pitchFamily="34" charset="0"/>
                <a:ea typeface="微软雅黑" panose="020B0503020204020204" pitchFamily="34" charset="-122"/>
                <a:sym typeface="Arial" panose="020B0604020202020204" pitchFamily="34" charset="0"/>
              </a:rPr>
              <a:t>P</a:t>
            </a:r>
            <a:r>
              <a:rPr lang="en-US" altLang="zh-CN" sz="4218" dirty="0">
                <a:solidFill>
                  <a:schemeClr val="accent1"/>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12128"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custDataLst>
              <p:tags r:id="rId3"/>
            </p:custDataLst>
          </p:nvPr>
        </p:nvSpPr>
        <p:spPr>
          <a:xfrm>
            <a:off x="6225120" y="3003559"/>
            <a:ext cx="6633630" cy="1205442"/>
          </a:xfrm>
          <a:prstGeom prst="rect">
            <a:avLst/>
          </a:prstGeom>
          <a:solidFill>
            <a:schemeClr val="accent1"/>
          </a:solidFill>
          <a:ln w="12700" cap="flat" cmpd="sng" algn="ctr">
            <a:noFill/>
            <a:prstDash val="solid"/>
            <a:miter lim="800000"/>
          </a:ln>
          <a:effectLst/>
        </p:spPr>
        <p:txBody>
          <a:bodyPr lIns="341700" rIns="949167" anchor="ctr"/>
          <a:lstStyle/>
          <a:p>
            <a:pPr>
              <a:lnSpc>
                <a:spcPct val="130000"/>
              </a:lnSpc>
              <a:defRPr/>
            </a:pPr>
            <a:endParaRPr lang="zh-CN" altLang="en-US" sz="1476" kern="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 name="文本框 13"/>
          <p:cNvSpPr txBox="1">
            <a:spLocks noChangeArrowheads="1"/>
          </p:cNvSpPr>
          <p:nvPr>
            <p:custDataLst>
              <p:tags r:id="rId4"/>
            </p:custDataLst>
          </p:nvPr>
        </p:nvSpPr>
        <p:spPr bwMode="auto">
          <a:xfrm>
            <a:off x="3619392" y="3285915"/>
            <a:ext cx="646011" cy="34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215"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章 节</a:t>
            </a:r>
            <a:endParaRPr lang="zh-CN" altLang="en-US" sz="2215"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3" name="文本框 14"/>
          <p:cNvSpPr txBox="1">
            <a:spLocks noChangeArrowheads="1"/>
          </p:cNvSpPr>
          <p:nvPr>
            <p:custDataLst>
              <p:tags r:id="rId5"/>
            </p:custDataLst>
          </p:nvPr>
        </p:nvSpPr>
        <p:spPr bwMode="auto">
          <a:xfrm>
            <a:off x="4573974" y="2808761"/>
            <a:ext cx="1442703" cy="1557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0124"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0124"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标题 5"/>
          <p:cNvSpPr txBox="1">
            <a:spLocks/>
          </p:cNvSpPr>
          <p:nvPr>
            <p:custDataLst>
              <p:tags r:id="rId6"/>
            </p:custDataLst>
          </p:nvPr>
        </p:nvSpPr>
        <p:spPr>
          <a:xfrm>
            <a:off x="6631409" y="3236724"/>
            <a:ext cx="4258194" cy="55399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lgn="l">
              <a:defRPr/>
            </a:pPr>
            <a:r>
              <a:rPr lang="zh-CN" altLang="en-US" kern="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文本占位符 6"/>
          <p:cNvSpPr txBox="1">
            <a:spLocks/>
          </p:cNvSpPr>
          <p:nvPr>
            <p:custDataLst>
              <p:tags r:id="rId7"/>
            </p:custDataLst>
          </p:nvPr>
        </p:nvSpPr>
        <p:spPr>
          <a:xfrm>
            <a:off x="6631409" y="3813929"/>
            <a:ext cx="4258194" cy="221599"/>
          </a:xfrm>
          <a:prstGeom prst="rect">
            <a:avLst/>
          </a:prstGeom>
          <a:noFill/>
        </p:spPr>
        <p:txBody>
          <a:bodyPr wrap="square" lIns="0" tIns="0" rIns="0" bIns="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lgn="l">
              <a:defRPr/>
            </a:pPr>
            <a:r>
              <a:rPr lang="en-US" altLang="zh-CN" kern="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en-US" altLang="zh-CN"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032438325"/>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500" autoRev="1" fill="hold">
                                          <p:stCondLst>
                                            <p:cond delay="0"/>
                                          </p:stCondLst>
                                        </p:cTn>
                                        <p:tgtEl>
                                          <p:spTgt spid="12"/>
                                        </p:tgtEl>
                                        <p:attrNameLst>
                                          <p:attrName>ppt_w</p:attrName>
                                        </p:attrNameLst>
                                      </p:cBhvr>
                                    </p:anim>
                                    <p:anim by="(#ppt_w*0.50)" calcmode="lin" valueType="num">
                                      <p:cBhvr>
                                        <p:cTn id="8" dur="500" decel="50000" autoRev="1" fill="hold">
                                          <p:stCondLst>
                                            <p:cond delay="0"/>
                                          </p:stCondLst>
                                        </p:cTn>
                                        <p:tgtEl>
                                          <p:spTgt spid="12"/>
                                        </p:tgtEl>
                                        <p:attrNameLst>
                                          <p:attrName>ppt_x</p:attrName>
                                        </p:attrNameLst>
                                      </p:cBhvr>
                                    </p:anim>
                                    <p:anim from="(-#ppt_h/2)" to="(#ppt_y)" calcmode="lin" valueType="num">
                                      <p:cBhvr>
                                        <p:cTn id="9" dur="1000" fill="hold">
                                          <p:stCondLst>
                                            <p:cond delay="0"/>
                                          </p:stCondLst>
                                        </p:cTn>
                                        <p:tgtEl>
                                          <p:spTgt spid="12"/>
                                        </p:tgtEl>
                                        <p:attrNameLst>
                                          <p:attrName>ppt_y</p:attrName>
                                        </p:attrNameLst>
                                      </p:cBhvr>
                                    </p:anim>
                                    <p:animRot by="21600000">
                                      <p:cBhvr>
                                        <p:cTn id="10" dur="1000" fill="hold">
                                          <p:stCondLst>
                                            <p:cond delay="0"/>
                                          </p:stCondLst>
                                        </p:cTn>
                                        <p:tgtEl>
                                          <p:spTgt spid="12"/>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2052"/>
                                        </p:tgtEl>
                                        <p:attrNameLst>
                                          <p:attrName>style.visibility</p:attrName>
                                        </p:attrNameLst>
                                      </p:cBhvr>
                                      <p:to>
                                        <p:strVal val="visible"/>
                                      </p:to>
                                    </p:set>
                                    <p:anim by="(-#ppt_w*2)" calcmode="lin" valueType="num">
                                      <p:cBhvr rctx="PPT">
                                        <p:cTn id="13" dur="500" autoRev="1" fill="hold">
                                          <p:stCondLst>
                                            <p:cond delay="0"/>
                                          </p:stCondLst>
                                        </p:cTn>
                                        <p:tgtEl>
                                          <p:spTgt spid="2052"/>
                                        </p:tgtEl>
                                        <p:attrNameLst>
                                          <p:attrName>ppt_w</p:attrName>
                                        </p:attrNameLst>
                                      </p:cBhvr>
                                    </p:anim>
                                    <p:anim by="(#ppt_w*0.50)" calcmode="lin" valueType="num">
                                      <p:cBhvr>
                                        <p:cTn id="14" dur="500" decel="50000" autoRev="1" fill="hold">
                                          <p:stCondLst>
                                            <p:cond delay="0"/>
                                          </p:stCondLst>
                                        </p:cTn>
                                        <p:tgtEl>
                                          <p:spTgt spid="2052"/>
                                        </p:tgtEl>
                                        <p:attrNameLst>
                                          <p:attrName>ppt_x</p:attrName>
                                        </p:attrNameLst>
                                      </p:cBhvr>
                                    </p:anim>
                                    <p:anim from="(-#ppt_h/2)" to="(#ppt_y)" calcmode="lin" valueType="num">
                                      <p:cBhvr>
                                        <p:cTn id="15" dur="1000" fill="hold">
                                          <p:stCondLst>
                                            <p:cond delay="0"/>
                                          </p:stCondLst>
                                        </p:cTn>
                                        <p:tgtEl>
                                          <p:spTgt spid="2052"/>
                                        </p:tgtEl>
                                        <p:attrNameLst>
                                          <p:attrName>ppt_y</p:attrName>
                                        </p:attrNameLst>
                                      </p:cBhvr>
                                    </p:anim>
                                    <p:animRot by="21600000">
                                      <p:cBhvr>
                                        <p:cTn id="16" dur="1000" fill="hold">
                                          <p:stCondLst>
                                            <p:cond delay="0"/>
                                          </p:stCondLst>
                                        </p:cTn>
                                        <p:tgtEl>
                                          <p:spTgt spid="2052"/>
                                        </p:tgtEl>
                                        <p:attrNameLst>
                                          <p:attrName>r</p:attrName>
                                        </p:attrNameLst>
                                      </p:cBhvr>
                                    </p:animRot>
                                  </p:childTnLst>
                                </p:cTn>
                              </p:par>
                              <p:par>
                                <p:cTn id="17" presetID="56" presetClass="entr" presetSubtype="0" fill="hold" grpId="0" nodeType="withEffect">
                                  <p:stCondLst>
                                    <p:cond delay="0"/>
                                  </p:stCondLst>
                                  <p:iterate type="lt">
                                    <p:tmPct val="10000"/>
                                  </p:iterate>
                                  <p:childTnLst>
                                    <p:set>
                                      <p:cBhvr>
                                        <p:cTn id="18" dur="1" fill="hold">
                                          <p:stCondLst>
                                            <p:cond delay="0"/>
                                          </p:stCondLst>
                                        </p:cTn>
                                        <p:tgtEl>
                                          <p:spTgt spid="2053"/>
                                        </p:tgtEl>
                                        <p:attrNameLst>
                                          <p:attrName>style.visibility</p:attrName>
                                        </p:attrNameLst>
                                      </p:cBhvr>
                                      <p:to>
                                        <p:strVal val="visible"/>
                                      </p:to>
                                    </p:set>
                                    <p:anim by="(-#ppt_w*2)" calcmode="lin" valueType="num">
                                      <p:cBhvr rctx="PPT">
                                        <p:cTn id="19" dur="500" autoRev="1" fill="hold">
                                          <p:stCondLst>
                                            <p:cond delay="0"/>
                                          </p:stCondLst>
                                        </p:cTn>
                                        <p:tgtEl>
                                          <p:spTgt spid="2053"/>
                                        </p:tgtEl>
                                        <p:attrNameLst>
                                          <p:attrName>ppt_w</p:attrName>
                                        </p:attrNameLst>
                                      </p:cBhvr>
                                    </p:anim>
                                    <p:anim by="(#ppt_w*0.50)" calcmode="lin" valueType="num">
                                      <p:cBhvr>
                                        <p:cTn id="20" dur="500" decel="50000" autoRev="1" fill="hold">
                                          <p:stCondLst>
                                            <p:cond delay="0"/>
                                          </p:stCondLst>
                                        </p:cTn>
                                        <p:tgtEl>
                                          <p:spTgt spid="2053"/>
                                        </p:tgtEl>
                                        <p:attrNameLst>
                                          <p:attrName>ppt_x</p:attrName>
                                        </p:attrNameLst>
                                      </p:cBhvr>
                                    </p:anim>
                                    <p:anim from="(-#ppt_h/2)" to="(#ppt_y)" calcmode="lin" valueType="num">
                                      <p:cBhvr>
                                        <p:cTn id="21" dur="1000" fill="hold">
                                          <p:stCondLst>
                                            <p:cond delay="0"/>
                                          </p:stCondLst>
                                        </p:cTn>
                                        <p:tgtEl>
                                          <p:spTgt spid="2053"/>
                                        </p:tgtEl>
                                        <p:attrNameLst>
                                          <p:attrName>ppt_y</p:attrName>
                                        </p:attrNameLst>
                                      </p:cBhvr>
                                    </p:anim>
                                    <p:animRot by="21600000">
                                      <p:cBhvr>
                                        <p:cTn id="22" dur="1000" fill="hold">
                                          <p:stCondLst>
                                            <p:cond delay="0"/>
                                          </p:stCondLst>
                                        </p:cTn>
                                        <p:tgtEl>
                                          <p:spTgt spid="2053"/>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1+#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1+#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1+#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2052" grpId="0"/>
      <p:bldP spid="2053"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5"/>
          <p:cNvGrpSpPr/>
          <p:nvPr/>
        </p:nvGrpSpPr>
        <p:grpSpPr>
          <a:xfrm>
            <a:off x="802341" y="1658570"/>
            <a:ext cx="5380512" cy="2077492"/>
            <a:chOff x="785786" y="1428742"/>
            <a:chExt cx="3826352" cy="1477408"/>
          </a:xfrm>
        </p:grpSpPr>
        <p:sp>
          <p:nvSpPr>
            <p:cNvPr id="47" name="Oval 46"/>
            <p:cNvSpPr/>
            <p:nvPr/>
          </p:nvSpPr>
          <p:spPr>
            <a:xfrm>
              <a:off x="785786" y="1702231"/>
              <a:ext cx="1167534" cy="116753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8" name="Rectangle 47"/>
            <p:cNvSpPr/>
            <p:nvPr/>
          </p:nvSpPr>
          <p:spPr>
            <a:xfrm>
              <a:off x="2071670" y="2214560"/>
              <a:ext cx="2540468" cy="492469"/>
            </a:xfrm>
            <a:prstGeom prst="rect">
              <a:avLst/>
            </a:prstGeom>
          </p:spPr>
          <p:txBody>
            <a:bodyPr wrap="square" lIns="0" tIns="0" rIns="0" bIns="0">
              <a:spAutoFit/>
            </a:bodyPr>
            <a:lstStyle/>
            <a:p>
              <a:pPr>
                <a:lnSpc>
                  <a:spcPct val="15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Rectangle 48"/>
            <p:cNvSpPr/>
            <p:nvPr/>
          </p:nvSpPr>
          <p:spPr>
            <a:xfrm>
              <a:off x="2040370" y="1428742"/>
              <a:ext cx="674242" cy="1477408"/>
            </a:xfrm>
            <a:prstGeom prst="rect">
              <a:avLst/>
            </a:prstGeom>
          </p:spPr>
          <p:txBody>
            <a:bodyPr wrap="square" lIns="0" tIns="0" rIns="0" bIns="0">
              <a:spAutoFit/>
            </a:bodyPr>
            <a:lstStyle/>
            <a:p>
              <a:r>
                <a:rPr lang="en-US" sz="13500" dirty="0">
                  <a:solidFill>
                    <a:schemeClr val="bg1">
                      <a:lumMod val="65000"/>
                    </a:schemeClr>
                  </a:solidFill>
                  <a:latin typeface="Arial" panose="020B0604020202020204" pitchFamily="34" charset="0"/>
                  <a:ea typeface="微软雅黑" panose="020B0503020204020204" pitchFamily="34" charset="-122"/>
                  <a:cs typeface="Open Sans" pitchFamily="34" charset="0"/>
                  <a:sym typeface="Arial" panose="020B0604020202020204" pitchFamily="34" charset="0"/>
                </a:rPr>
                <a:t>“</a:t>
              </a:r>
              <a:endParaRPr lang="en-US" sz="13500" dirty="0">
                <a:solidFill>
                  <a:schemeClr val="bg1">
                    <a:lumMod val="65000"/>
                  </a:schemeClr>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grpSp>
        <p:nvGrpSpPr>
          <p:cNvPr id="4" name="Group 26"/>
          <p:cNvGrpSpPr/>
          <p:nvPr/>
        </p:nvGrpSpPr>
        <p:grpSpPr>
          <a:xfrm>
            <a:off x="6427775" y="1658569"/>
            <a:ext cx="6027206" cy="2410900"/>
            <a:chOff x="4500562" y="1285866"/>
            <a:chExt cx="4286248" cy="1714512"/>
          </a:xfrm>
        </p:grpSpPr>
        <p:sp>
          <p:nvSpPr>
            <p:cNvPr id="38" name="Rectangle 37"/>
            <p:cNvSpPr/>
            <p:nvPr/>
          </p:nvSpPr>
          <p:spPr>
            <a:xfrm>
              <a:off x="4500562" y="1285866"/>
              <a:ext cx="4286248" cy="17145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5" name="Group 49"/>
            <p:cNvGrpSpPr/>
            <p:nvPr/>
          </p:nvGrpSpPr>
          <p:grpSpPr>
            <a:xfrm>
              <a:off x="4786314" y="1285866"/>
              <a:ext cx="3826352" cy="1477409"/>
              <a:chOff x="785786" y="1428742"/>
              <a:chExt cx="3826352" cy="1477409"/>
            </a:xfrm>
          </p:grpSpPr>
          <p:sp>
            <p:nvSpPr>
              <p:cNvPr id="51" name="Oval 50"/>
              <p:cNvSpPr/>
              <p:nvPr/>
            </p:nvSpPr>
            <p:spPr>
              <a:xfrm>
                <a:off x="785786" y="1702231"/>
                <a:ext cx="1167534" cy="1167534"/>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2" name="Rectangle 51"/>
              <p:cNvSpPr/>
              <p:nvPr/>
            </p:nvSpPr>
            <p:spPr>
              <a:xfrm>
                <a:off x="2071670" y="2214560"/>
                <a:ext cx="2540468" cy="492469"/>
              </a:xfrm>
              <a:prstGeom prst="rect">
                <a:avLst/>
              </a:prstGeom>
            </p:spPr>
            <p:txBody>
              <a:bodyPr wrap="square" lIns="0" tIns="0" rIns="0" bIns="0">
                <a:spAutoFit/>
              </a:bodyPr>
              <a:lstStyle/>
              <a:p>
                <a:pPr>
                  <a:lnSpc>
                    <a:spcPct val="150000"/>
                  </a:lnSpc>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Rectangle 52"/>
              <p:cNvSpPr/>
              <p:nvPr/>
            </p:nvSpPr>
            <p:spPr>
              <a:xfrm>
                <a:off x="2040370" y="1428742"/>
                <a:ext cx="674242" cy="1477409"/>
              </a:xfrm>
              <a:prstGeom prst="rect">
                <a:avLst/>
              </a:prstGeom>
            </p:spPr>
            <p:txBody>
              <a:bodyPr wrap="square" lIns="0" tIns="0" rIns="0" bIns="0">
                <a:spAutoFit/>
              </a:bodyPr>
              <a:lstStyle/>
              <a:p>
                <a:r>
                  <a:rPr lang="en-US" sz="13500" dirty="0">
                    <a:solidFill>
                      <a:schemeClr val="bg1"/>
                    </a:solidFill>
                    <a:latin typeface="Arial" panose="020B0604020202020204" pitchFamily="34" charset="0"/>
                    <a:ea typeface="微软雅黑" panose="020B0503020204020204" pitchFamily="34" charset="-122"/>
                    <a:cs typeface="Open Sans" pitchFamily="34" charset="0"/>
                    <a:sym typeface="Arial" panose="020B0604020202020204" pitchFamily="34" charset="0"/>
                  </a:rPr>
                  <a:t>“</a:t>
                </a:r>
                <a:endParaRPr lang="en-US" sz="135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grpSp>
      <p:grpSp>
        <p:nvGrpSpPr>
          <p:cNvPr id="6" name="Group 25"/>
          <p:cNvGrpSpPr/>
          <p:nvPr/>
        </p:nvGrpSpPr>
        <p:grpSpPr>
          <a:xfrm>
            <a:off x="500979" y="4069470"/>
            <a:ext cx="5926796" cy="2410900"/>
            <a:chOff x="285720" y="3000378"/>
            <a:chExt cx="4214842" cy="1714512"/>
          </a:xfrm>
        </p:grpSpPr>
        <p:sp>
          <p:nvSpPr>
            <p:cNvPr id="54" name="Rectangle 53"/>
            <p:cNvSpPr/>
            <p:nvPr/>
          </p:nvSpPr>
          <p:spPr>
            <a:xfrm>
              <a:off x="285720" y="3000378"/>
              <a:ext cx="4214842" cy="1714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54"/>
            <p:cNvGrpSpPr/>
            <p:nvPr/>
          </p:nvGrpSpPr>
          <p:grpSpPr>
            <a:xfrm>
              <a:off x="500034" y="3000378"/>
              <a:ext cx="3826352" cy="1477409"/>
              <a:chOff x="785786" y="1428742"/>
              <a:chExt cx="3826352" cy="1477409"/>
            </a:xfrm>
          </p:grpSpPr>
          <p:sp>
            <p:nvSpPr>
              <p:cNvPr id="56" name="Oval 55"/>
              <p:cNvSpPr/>
              <p:nvPr/>
            </p:nvSpPr>
            <p:spPr>
              <a:xfrm>
                <a:off x="785786" y="1702231"/>
                <a:ext cx="1167534" cy="1167534"/>
              </a:xfrm>
              <a:prstGeom prst="ellipse">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7" name="Rectangle 56"/>
              <p:cNvSpPr/>
              <p:nvPr/>
            </p:nvSpPr>
            <p:spPr>
              <a:xfrm>
                <a:off x="2071670" y="2214560"/>
                <a:ext cx="2540468" cy="492469"/>
              </a:xfrm>
              <a:prstGeom prst="rect">
                <a:avLst/>
              </a:prstGeom>
            </p:spPr>
            <p:txBody>
              <a:bodyPr wrap="square" lIns="0" tIns="0" rIns="0" bIns="0">
                <a:spAutoFit/>
              </a:bodyPr>
              <a:lstStyle/>
              <a:p>
                <a:pPr>
                  <a:lnSpc>
                    <a:spcPct val="150000"/>
                  </a:lnSpc>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Rectangle 57"/>
              <p:cNvSpPr/>
              <p:nvPr/>
            </p:nvSpPr>
            <p:spPr>
              <a:xfrm>
                <a:off x="2040370" y="1428742"/>
                <a:ext cx="674242" cy="1477409"/>
              </a:xfrm>
              <a:prstGeom prst="rect">
                <a:avLst/>
              </a:prstGeom>
            </p:spPr>
            <p:txBody>
              <a:bodyPr wrap="square" lIns="0" tIns="0" rIns="0" bIns="0">
                <a:spAutoFit/>
              </a:bodyPr>
              <a:lstStyle/>
              <a:p>
                <a:r>
                  <a:rPr lang="en-US" sz="13500" dirty="0">
                    <a:solidFill>
                      <a:schemeClr val="bg1"/>
                    </a:solidFill>
                    <a:latin typeface="Arial" panose="020B0604020202020204" pitchFamily="34" charset="0"/>
                    <a:ea typeface="微软雅黑" panose="020B0503020204020204" pitchFamily="34" charset="-122"/>
                    <a:cs typeface="Open Sans" pitchFamily="34" charset="0"/>
                    <a:sym typeface="Arial" panose="020B0604020202020204" pitchFamily="34" charset="0"/>
                  </a:rPr>
                  <a:t>“</a:t>
                </a:r>
                <a:endParaRPr lang="en-US" sz="135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grpSp>
      <p:grpSp>
        <p:nvGrpSpPr>
          <p:cNvPr id="8" name="Group 58"/>
          <p:cNvGrpSpPr/>
          <p:nvPr/>
        </p:nvGrpSpPr>
        <p:grpSpPr>
          <a:xfrm>
            <a:off x="6930046" y="4169923"/>
            <a:ext cx="5380512" cy="2077492"/>
            <a:chOff x="785786" y="1428742"/>
            <a:chExt cx="3826352" cy="1477409"/>
          </a:xfrm>
        </p:grpSpPr>
        <p:sp>
          <p:nvSpPr>
            <p:cNvPr id="60" name="Oval 59"/>
            <p:cNvSpPr/>
            <p:nvPr/>
          </p:nvSpPr>
          <p:spPr>
            <a:xfrm>
              <a:off x="785786" y="1702231"/>
              <a:ext cx="1167534" cy="1167534"/>
            </a:xfrm>
            <a:prstGeom prst="ellipse">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1" name="Rectangle 60"/>
            <p:cNvSpPr/>
            <p:nvPr/>
          </p:nvSpPr>
          <p:spPr>
            <a:xfrm>
              <a:off x="2071670" y="2214560"/>
              <a:ext cx="2540468" cy="492469"/>
            </a:xfrm>
            <a:prstGeom prst="rect">
              <a:avLst/>
            </a:prstGeom>
          </p:spPr>
          <p:txBody>
            <a:bodyPr wrap="square" lIns="0" tIns="0" rIns="0" bIns="0">
              <a:spAutoFit/>
            </a:bodyPr>
            <a:lstStyle/>
            <a:p>
              <a:pPr>
                <a:lnSpc>
                  <a:spcPct val="15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Rectangle 61"/>
            <p:cNvSpPr/>
            <p:nvPr/>
          </p:nvSpPr>
          <p:spPr>
            <a:xfrm>
              <a:off x="2040370" y="1428742"/>
              <a:ext cx="674242" cy="1477409"/>
            </a:xfrm>
            <a:prstGeom prst="rect">
              <a:avLst/>
            </a:prstGeom>
          </p:spPr>
          <p:txBody>
            <a:bodyPr wrap="square" lIns="0" tIns="0" rIns="0" bIns="0">
              <a:spAutoFit/>
            </a:bodyPr>
            <a:lstStyle/>
            <a:p>
              <a:r>
                <a:rPr lang="en-US" sz="13500" dirty="0">
                  <a:solidFill>
                    <a:schemeClr val="bg1">
                      <a:lumMod val="65000"/>
                    </a:schemeClr>
                  </a:solidFill>
                  <a:latin typeface="Arial" panose="020B0604020202020204" pitchFamily="34" charset="0"/>
                  <a:ea typeface="微软雅黑" panose="020B0503020204020204" pitchFamily="34" charset="-122"/>
                  <a:cs typeface="Open Sans" pitchFamily="34" charset="0"/>
                  <a:sym typeface="Arial" panose="020B0604020202020204" pitchFamily="34" charset="0"/>
                </a:rPr>
                <a:t>“</a:t>
              </a:r>
              <a:endParaRPr lang="en-US" sz="13500" dirty="0">
                <a:solidFill>
                  <a:schemeClr val="bg1">
                    <a:lumMod val="65000"/>
                  </a:schemeClr>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sp>
        <p:nvSpPr>
          <p:cNvPr id="22"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011667166"/>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Left)">
                                      <p:cBhvr>
                                        <p:cTn id="7" dur="500"/>
                                        <p:tgtEl>
                                          <p:spTgt spid="3"/>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lide(fromRight)">
                                      <p:cBhvr>
                                        <p:cTn id="11" dur="500"/>
                                        <p:tgtEl>
                                          <p:spTgt spid="4"/>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lide(fromLeft)">
                                      <p:cBhvr>
                                        <p:cTn id="15" dur="500"/>
                                        <p:tgtEl>
                                          <p:spTgt spid="6"/>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slide(fromRight)">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Shape 1663"/>
          <p:cNvSpPr/>
          <p:nvPr/>
        </p:nvSpPr>
        <p:spPr>
          <a:xfrm>
            <a:off x="10662641" y="3869244"/>
            <a:ext cx="2196109" cy="0"/>
          </a:xfrm>
          <a:prstGeom prst="line">
            <a:avLst/>
          </a:prstGeom>
          <a:ln w="12700">
            <a:solidFill>
              <a:srgbClr val="A6AAA9"/>
            </a:solidFill>
            <a:miter lim="400000"/>
          </a:ln>
        </p:spPr>
        <p:txBody>
          <a:bodyPr lIns="23263" tIns="23263" rIns="23263" bIns="23263" anchor="ctr"/>
          <a:lstStyle/>
          <a:p>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Shape 1664"/>
          <p:cNvSpPr/>
          <p:nvPr/>
        </p:nvSpPr>
        <p:spPr>
          <a:xfrm>
            <a:off x="2051446" y="3869243"/>
            <a:ext cx="1219946" cy="1"/>
          </a:xfrm>
          <a:prstGeom prst="line">
            <a:avLst/>
          </a:prstGeom>
          <a:ln w="12700">
            <a:solidFill>
              <a:srgbClr val="A6AAA9"/>
            </a:solidFill>
            <a:miter lim="400000"/>
          </a:ln>
        </p:spPr>
        <p:txBody>
          <a:bodyPr lIns="23263" tIns="23263" rIns="23263" bIns="23263" anchor="ctr"/>
          <a:lstStyle/>
          <a:p>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Shape 1660"/>
          <p:cNvSpPr/>
          <p:nvPr/>
        </p:nvSpPr>
        <p:spPr>
          <a:xfrm>
            <a:off x="3297106" y="3869243"/>
            <a:ext cx="2083847" cy="1"/>
          </a:xfrm>
          <a:prstGeom prst="line">
            <a:avLst/>
          </a:prstGeom>
          <a:ln w="12700">
            <a:solidFill>
              <a:srgbClr val="A6AAA9"/>
            </a:solidFill>
            <a:miter lim="400000"/>
          </a:ln>
        </p:spPr>
        <p:txBody>
          <a:bodyPr lIns="23263" tIns="23263" rIns="23263" bIns="23263" anchor="ctr"/>
          <a:lstStyle/>
          <a:p>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Shape 1661"/>
          <p:cNvSpPr/>
          <p:nvPr/>
        </p:nvSpPr>
        <p:spPr>
          <a:xfrm>
            <a:off x="5429424" y="3869243"/>
            <a:ext cx="2083847" cy="1"/>
          </a:xfrm>
          <a:prstGeom prst="line">
            <a:avLst/>
          </a:prstGeom>
          <a:ln w="12700">
            <a:solidFill>
              <a:srgbClr val="A6AAA9"/>
            </a:solidFill>
            <a:miter lim="400000"/>
          </a:ln>
        </p:spPr>
        <p:txBody>
          <a:bodyPr lIns="23263" tIns="23263" rIns="23263" bIns="23263" anchor="ctr"/>
          <a:lstStyle/>
          <a:p>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Shape 1662"/>
          <p:cNvSpPr/>
          <p:nvPr/>
        </p:nvSpPr>
        <p:spPr>
          <a:xfrm>
            <a:off x="7561742" y="3869243"/>
            <a:ext cx="2083847" cy="1"/>
          </a:xfrm>
          <a:prstGeom prst="line">
            <a:avLst/>
          </a:prstGeom>
          <a:ln w="12700">
            <a:solidFill>
              <a:srgbClr val="A6AAA9"/>
            </a:solidFill>
            <a:miter lim="400000"/>
          </a:ln>
        </p:spPr>
        <p:txBody>
          <a:bodyPr lIns="23263" tIns="23263" rIns="23263" bIns="23263" anchor="ctr"/>
          <a:lstStyle/>
          <a:p>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Shape 1663"/>
          <p:cNvSpPr/>
          <p:nvPr/>
        </p:nvSpPr>
        <p:spPr>
          <a:xfrm>
            <a:off x="9694061" y="3869243"/>
            <a:ext cx="1121031" cy="1"/>
          </a:xfrm>
          <a:prstGeom prst="line">
            <a:avLst/>
          </a:prstGeom>
          <a:ln w="12700">
            <a:solidFill>
              <a:srgbClr val="A6AAA9"/>
            </a:solidFill>
            <a:miter lim="400000"/>
          </a:ln>
        </p:spPr>
        <p:txBody>
          <a:bodyPr lIns="23263" tIns="23263" rIns="23263" bIns="23263" anchor="ctr"/>
          <a:lstStyle/>
          <a:p>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Shape 1664"/>
          <p:cNvSpPr/>
          <p:nvPr/>
        </p:nvSpPr>
        <p:spPr>
          <a:xfrm>
            <a:off x="-43581" y="3874398"/>
            <a:ext cx="2048357" cy="0"/>
          </a:xfrm>
          <a:prstGeom prst="line">
            <a:avLst/>
          </a:prstGeom>
          <a:ln w="12700">
            <a:solidFill>
              <a:srgbClr val="A6AAA9"/>
            </a:solidFill>
            <a:miter lim="400000"/>
          </a:ln>
        </p:spPr>
        <p:txBody>
          <a:bodyPr lIns="23263" tIns="23263" rIns="23263" bIns="23263" anchor="ctr"/>
          <a:lstStyle/>
          <a:p>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Shape 1672"/>
          <p:cNvSpPr/>
          <p:nvPr/>
        </p:nvSpPr>
        <p:spPr>
          <a:xfrm>
            <a:off x="4528273" y="3038295"/>
            <a:ext cx="1697547" cy="16722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w="12700">
            <a:miter lim="400000"/>
          </a:ln>
        </p:spPr>
        <p:txBody>
          <a:bodyPr lIns="0" tIns="0" rIns="0" bIns="0"/>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Shape 1674"/>
          <p:cNvSpPr/>
          <p:nvPr/>
        </p:nvSpPr>
        <p:spPr>
          <a:xfrm>
            <a:off x="6632931" y="3038295"/>
            <a:ext cx="1697547" cy="16722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w="12700">
            <a:miter lim="400000"/>
          </a:ln>
        </p:spPr>
        <p:txBody>
          <a:bodyPr lIns="0" tIns="0" rIns="0" bIns="0"/>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Shape 1677"/>
          <p:cNvSpPr/>
          <p:nvPr/>
        </p:nvSpPr>
        <p:spPr>
          <a:xfrm>
            <a:off x="8737588" y="3038295"/>
            <a:ext cx="1697547" cy="16722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w="12700">
            <a:miter lim="400000"/>
          </a:ln>
        </p:spPr>
        <p:txBody>
          <a:bodyPr lIns="0" tIns="0" rIns="0" bIns="0"/>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Shape 1669"/>
          <p:cNvSpPr/>
          <p:nvPr/>
        </p:nvSpPr>
        <p:spPr>
          <a:xfrm>
            <a:off x="2423616" y="3038295"/>
            <a:ext cx="1697547" cy="16722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w="12700">
            <a:miter lim="400000"/>
          </a:ln>
        </p:spPr>
        <p:txBody>
          <a:bodyPr lIns="0" tIns="0" rIns="0" bIns="0"/>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Shape 1681"/>
          <p:cNvSpPr/>
          <p:nvPr/>
        </p:nvSpPr>
        <p:spPr>
          <a:xfrm>
            <a:off x="6679459" y="3093399"/>
            <a:ext cx="509838" cy="5098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17447" tIns="17447" rIns="17447" bIns="17447" anchor="ctr"/>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9" name="Group 38"/>
          <p:cNvGrpSpPr/>
          <p:nvPr/>
        </p:nvGrpSpPr>
        <p:grpSpPr>
          <a:xfrm>
            <a:off x="4577134" y="4139159"/>
            <a:ext cx="509838" cy="509838"/>
            <a:chOff x="4073627" y="3999857"/>
            <a:chExt cx="556668" cy="556668"/>
          </a:xfrm>
        </p:grpSpPr>
        <p:sp>
          <p:nvSpPr>
            <p:cNvPr id="28" name="Shape 1683"/>
            <p:cNvSpPr/>
            <p:nvPr/>
          </p:nvSpPr>
          <p:spPr>
            <a:xfrm>
              <a:off x="4073627" y="3999857"/>
              <a:ext cx="556668" cy="55666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miter lim="400000"/>
            </a:ln>
          </p:spPr>
          <p:txBody>
            <a:bodyPr lIns="17447" tIns="17447" rIns="17447" bIns="17447" anchor="ctr"/>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Shape 1685"/>
            <p:cNvSpPr/>
            <p:nvPr/>
          </p:nvSpPr>
          <p:spPr>
            <a:xfrm>
              <a:off x="4248567" y="4138023"/>
              <a:ext cx="206789" cy="285751"/>
            </a:xfrm>
            <a:custGeom>
              <a:avLst/>
              <a:gdLst/>
              <a:ahLst/>
              <a:cxnLst>
                <a:cxn ang="0">
                  <a:pos x="wd2" y="hd2"/>
                </a:cxn>
                <a:cxn ang="5400000">
                  <a:pos x="wd2" y="hd2"/>
                </a:cxn>
                <a:cxn ang="10800000">
                  <a:pos x="wd2" y="hd2"/>
                </a:cxn>
                <a:cxn ang="16200000">
                  <a:pos x="wd2" y="hd2"/>
                </a:cxn>
              </a:cxnLst>
              <a:rect l="0" t="0" r="r" b="b"/>
              <a:pathLst>
                <a:path w="21565" h="21086" extrusionOk="0">
                  <a:moveTo>
                    <a:pt x="21023" y="5250"/>
                  </a:moveTo>
                  <a:lnTo>
                    <a:pt x="7163" y="195"/>
                  </a:lnTo>
                  <a:cubicBezTo>
                    <a:pt x="5264" y="-514"/>
                    <a:pt x="1521" y="853"/>
                    <a:pt x="445" y="2057"/>
                  </a:cubicBezTo>
                  <a:cubicBezTo>
                    <a:pt x="-35" y="2595"/>
                    <a:pt x="0" y="2983"/>
                    <a:pt x="0" y="3203"/>
                  </a:cubicBezTo>
                  <a:lnTo>
                    <a:pt x="173" y="14619"/>
                  </a:lnTo>
                  <a:cubicBezTo>
                    <a:pt x="184" y="14862"/>
                    <a:pt x="614" y="15188"/>
                    <a:pt x="983" y="15348"/>
                  </a:cubicBezTo>
                  <a:cubicBezTo>
                    <a:pt x="1753" y="15682"/>
                    <a:pt x="13399" y="20826"/>
                    <a:pt x="13729" y="20972"/>
                  </a:cubicBezTo>
                  <a:cubicBezTo>
                    <a:pt x="13905" y="21051"/>
                    <a:pt x="14115" y="21086"/>
                    <a:pt x="14322" y="21086"/>
                  </a:cubicBezTo>
                  <a:cubicBezTo>
                    <a:pt x="14499" y="21086"/>
                    <a:pt x="14675" y="21058"/>
                    <a:pt x="14834" y="21002"/>
                  </a:cubicBezTo>
                  <a:cubicBezTo>
                    <a:pt x="15185" y="20881"/>
                    <a:pt x="15404" y="20645"/>
                    <a:pt x="15404" y="20388"/>
                  </a:cubicBezTo>
                  <a:lnTo>
                    <a:pt x="15404" y="8397"/>
                  </a:lnTo>
                  <a:cubicBezTo>
                    <a:pt x="15404" y="8148"/>
                    <a:pt x="15198" y="7917"/>
                    <a:pt x="14862" y="7792"/>
                  </a:cubicBezTo>
                  <a:lnTo>
                    <a:pt x="2263" y="2817"/>
                  </a:lnTo>
                  <a:cubicBezTo>
                    <a:pt x="2408" y="2620"/>
                    <a:pt x="2968" y="2205"/>
                    <a:pt x="3997" y="1825"/>
                  </a:cubicBezTo>
                  <a:cubicBezTo>
                    <a:pt x="5082" y="1422"/>
                    <a:pt x="5896" y="1574"/>
                    <a:pt x="6082" y="1625"/>
                  </a:cubicBezTo>
                  <a:cubicBezTo>
                    <a:pt x="6082" y="1625"/>
                    <a:pt x="18173" y="6203"/>
                    <a:pt x="18544" y="6339"/>
                  </a:cubicBezTo>
                  <a:cubicBezTo>
                    <a:pt x="18911" y="6476"/>
                    <a:pt x="18918" y="6495"/>
                    <a:pt x="18918" y="6729"/>
                  </a:cubicBezTo>
                  <a:cubicBezTo>
                    <a:pt x="18918" y="6961"/>
                    <a:pt x="18918" y="18107"/>
                    <a:pt x="18918" y="18107"/>
                  </a:cubicBezTo>
                  <a:cubicBezTo>
                    <a:pt x="18918" y="18674"/>
                    <a:pt x="19733" y="18906"/>
                    <a:pt x="20330" y="18906"/>
                  </a:cubicBezTo>
                  <a:cubicBezTo>
                    <a:pt x="20927" y="18906"/>
                    <a:pt x="21565" y="18493"/>
                    <a:pt x="21565" y="18107"/>
                  </a:cubicBezTo>
                  <a:lnTo>
                    <a:pt x="21565" y="5855"/>
                  </a:lnTo>
                  <a:cubicBezTo>
                    <a:pt x="21565" y="5605"/>
                    <a:pt x="21357" y="5375"/>
                    <a:pt x="21023" y="5250"/>
                  </a:cubicBezTo>
                  <a:close/>
                </a:path>
              </a:pathLst>
            </a:custGeom>
            <a:solidFill>
              <a:srgbClr val="FFFFFF"/>
            </a:solidFill>
            <a:ln w="12700">
              <a:miter lim="400000"/>
            </a:ln>
          </p:spPr>
          <p:txBody>
            <a:bodyPr lIns="0" tIns="0" rIns="0" bIns="0" anchor="ctr"/>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8" name="Group 37"/>
          <p:cNvGrpSpPr/>
          <p:nvPr/>
        </p:nvGrpSpPr>
        <p:grpSpPr>
          <a:xfrm>
            <a:off x="2481351" y="3093399"/>
            <a:ext cx="509838" cy="509838"/>
            <a:chOff x="1785343" y="2858041"/>
            <a:chExt cx="556668" cy="556668"/>
          </a:xfrm>
        </p:grpSpPr>
        <p:sp>
          <p:nvSpPr>
            <p:cNvPr id="23" name="Shape 1678"/>
            <p:cNvSpPr/>
            <p:nvPr/>
          </p:nvSpPr>
          <p:spPr>
            <a:xfrm>
              <a:off x="1785343" y="2858041"/>
              <a:ext cx="556668" cy="55666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miter lim="400000"/>
            </a:ln>
          </p:spPr>
          <p:txBody>
            <a:bodyPr lIns="17447" tIns="17447" rIns="17447" bIns="17447" anchor="ctr"/>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Shape 1686"/>
            <p:cNvSpPr/>
            <p:nvPr/>
          </p:nvSpPr>
          <p:spPr>
            <a:xfrm>
              <a:off x="1976501" y="3008761"/>
              <a:ext cx="174352" cy="255228"/>
            </a:xfrm>
            <a:custGeom>
              <a:avLst/>
              <a:gdLst/>
              <a:ahLst/>
              <a:cxnLst>
                <a:cxn ang="0">
                  <a:pos x="wd2" y="hd2"/>
                </a:cxn>
                <a:cxn ang="5400000">
                  <a:pos x="wd2" y="hd2"/>
                </a:cxn>
                <a:cxn ang="10800000">
                  <a:pos x="wd2" y="hd2"/>
                </a:cxn>
                <a:cxn ang="16200000">
                  <a:pos x="wd2" y="hd2"/>
                </a:cxn>
              </a:cxnLst>
              <a:rect l="0" t="0" r="r" b="b"/>
              <a:pathLst>
                <a:path w="21600" h="21600" extrusionOk="0">
                  <a:moveTo>
                    <a:pt x="8283" y="0"/>
                  </a:moveTo>
                  <a:lnTo>
                    <a:pt x="7175" y="2115"/>
                  </a:lnTo>
                  <a:lnTo>
                    <a:pt x="3801" y="2115"/>
                  </a:lnTo>
                  <a:lnTo>
                    <a:pt x="5186" y="4231"/>
                  </a:lnTo>
                  <a:cubicBezTo>
                    <a:pt x="5186" y="4231"/>
                    <a:pt x="16313" y="4231"/>
                    <a:pt x="16313" y="4231"/>
                  </a:cubicBezTo>
                  <a:lnTo>
                    <a:pt x="17698" y="2115"/>
                  </a:lnTo>
                  <a:lnTo>
                    <a:pt x="14324" y="2115"/>
                  </a:lnTo>
                  <a:lnTo>
                    <a:pt x="13217" y="0"/>
                  </a:lnTo>
                  <a:lnTo>
                    <a:pt x="8283" y="0"/>
                  </a:lnTo>
                  <a:close/>
                  <a:moveTo>
                    <a:pt x="2165" y="2614"/>
                  </a:moveTo>
                  <a:cubicBezTo>
                    <a:pt x="977" y="2614"/>
                    <a:pt x="0" y="3264"/>
                    <a:pt x="0" y="4076"/>
                  </a:cubicBezTo>
                  <a:lnTo>
                    <a:pt x="0" y="20121"/>
                  </a:lnTo>
                  <a:cubicBezTo>
                    <a:pt x="0" y="20933"/>
                    <a:pt x="977" y="21600"/>
                    <a:pt x="2165" y="21600"/>
                  </a:cubicBezTo>
                  <a:lnTo>
                    <a:pt x="19460" y="21600"/>
                  </a:lnTo>
                  <a:cubicBezTo>
                    <a:pt x="20648" y="21600"/>
                    <a:pt x="21600" y="20933"/>
                    <a:pt x="21600" y="20121"/>
                  </a:cubicBezTo>
                  <a:lnTo>
                    <a:pt x="21600" y="4076"/>
                  </a:lnTo>
                  <a:cubicBezTo>
                    <a:pt x="21600" y="3264"/>
                    <a:pt x="20648" y="2614"/>
                    <a:pt x="19460" y="2614"/>
                  </a:cubicBezTo>
                  <a:lnTo>
                    <a:pt x="17597" y="5778"/>
                  </a:lnTo>
                  <a:lnTo>
                    <a:pt x="4003" y="5778"/>
                  </a:lnTo>
                  <a:lnTo>
                    <a:pt x="2165" y="2614"/>
                  </a:lnTo>
                  <a:close/>
                </a:path>
              </a:pathLst>
            </a:custGeom>
            <a:solidFill>
              <a:srgbClr val="FFFFFF"/>
            </a:solidFill>
            <a:ln w="12700">
              <a:miter lim="400000"/>
            </a:ln>
          </p:spPr>
          <p:txBody>
            <a:bodyPr lIns="0" tIns="0" rIns="0" bIns="0" anchor="ctr"/>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Group 40"/>
          <p:cNvGrpSpPr/>
          <p:nvPr/>
        </p:nvGrpSpPr>
        <p:grpSpPr>
          <a:xfrm>
            <a:off x="8775241" y="4139159"/>
            <a:ext cx="509839" cy="509838"/>
            <a:chOff x="8657337" y="3999857"/>
            <a:chExt cx="556669" cy="556668"/>
          </a:xfrm>
        </p:grpSpPr>
        <p:sp>
          <p:nvSpPr>
            <p:cNvPr id="29" name="Shape 1684"/>
            <p:cNvSpPr/>
            <p:nvPr/>
          </p:nvSpPr>
          <p:spPr>
            <a:xfrm>
              <a:off x="8657337" y="3999857"/>
              <a:ext cx="556669" cy="55666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a:miter lim="400000"/>
            </a:ln>
          </p:spPr>
          <p:txBody>
            <a:bodyPr lIns="17447" tIns="17447" rIns="17447" bIns="17447" anchor="ctr"/>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Shape 1687"/>
            <p:cNvSpPr/>
            <p:nvPr/>
          </p:nvSpPr>
          <p:spPr>
            <a:xfrm>
              <a:off x="8848496" y="4156361"/>
              <a:ext cx="174352" cy="249074"/>
            </a:xfrm>
            <a:custGeom>
              <a:avLst/>
              <a:gdLst/>
              <a:ahLst/>
              <a:cxnLst>
                <a:cxn ang="0">
                  <a:pos x="wd2" y="hd2"/>
                </a:cxn>
                <a:cxn ang="5400000">
                  <a:pos x="wd2" y="hd2"/>
                </a:cxn>
                <a:cxn ang="10800000">
                  <a:pos x="wd2" y="hd2"/>
                </a:cxn>
                <a:cxn ang="16200000">
                  <a:pos x="wd2" y="hd2"/>
                </a:cxn>
              </a:cxnLst>
              <a:rect l="0" t="0" r="r" b="b"/>
              <a:pathLst>
                <a:path w="20957" h="21276" extrusionOk="0">
                  <a:moveTo>
                    <a:pt x="1877" y="21023"/>
                  </a:moveTo>
                  <a:cubicBezTo>
                    <a:pt x="2335" y="19958"/>
                    <a:pt x="3030" y="18458"/>
                    <a:pt x="3960" y="16288"/>
                  </a:cubicBezTo>
                  <a:cubicBezTo>
                    <a:pt x="8011" y="15823"/>
                    <a:pt x="9689" y="16658"/>
                    <a:pt x="12261" y="13325"/>
                  </a:cubicBezTo>
                  <a:cubicBezTo>
                    <a:pt x="10172" y="13789"/>
                    <a:pt x="7654" y="12465"/>
                    <a:pt x="7789" y="11892"/>
                  </a:cubicBezTo>
                  <a:cubicBezTo>
                    <a:pt x="7924" y="11318"/>
                    <a:pt x="13647" y="12306"/>
                    <a:pt x="17393" y="8447"/>
                  </a:cubicBezTo>
                  <a:cubicBezTo>
                    <a:pt x="12670" y="9202"/>
                    <a:pt x="11160" y="7540"/>
                    <a:pt x="11769" y="7289"/>
                  </a:cubicBezTo>
                  <a:cubicBezTo>
                    <a:pt x="13175" y="6708"/>
                    <a:pt x="17348" y="7048"/>
                    <a:pt x="19572" y="5477"/>
                  </a:cubicBezTo>
                  <a:cubicBezTo>
                    <a:pt x="20719" y="4669"/>
                    <a:pt x="21256" y="2702"/>
                    <a:pt x="20789" y="2000"/>
                  </a:cubicBezTo>
                  <a:cubicBezTo>
                    <a:pt x="20229" y="1153"/>
                    <a:pt x="16813" y="-111"/>
                    <a:pt x="14931" y="7"/>
                  </a:cubicBezTo>
                  <a:cubicBezTo>
                    <a:pt x="13047" y="126"/>
                    <a:pt x="10093" y="5208"/>
                    <a:pt x="9217" y="5168"/>
                  </a:cubicBezTo>
                  <a:cubicBezTo>
                    <a:pt x="8341" y="5128"/>
                    <a:pt x="8166" y="2892"/>
                    <a:pt x="9694" y="813"/>
                  </a:cubicBezTo>
                  <a:cubicBezTo>
                    <a:pt x="8081" y="1330"/>
                    <a:pt x="5127" y="2940"/>
                    <a:pt x="4200" y="4315"/>
                  </a:cubicBezTo>
                  <a:cubicBezTo>
                    <a:pt x="2475" y="6874"/>
                    <a:pt x="4362" y="12744"/>
                    <a:pt x="3757" y="12953"/>
                  </a:cubicBezTo>
                  <a:cubicBezTo>
                    <a:pt x="3151" y="13163"/>
                    <a:pt x="1114" y="10259"/>
                    <a:pt x="505" y="8944"/>
                  </a:cubicBezTo>
                  <a:cubicBezTo>
                    <a:pt x="-324" y="10961"/>
                    <a:pt x="-344" y="12982"/>
                    <a:pt x="2082" y="15667"/>
                  </a:cubicBezTo>
                  <a:cubicBezTo>
                    <a:pt x="1167" y="17429"/>
                    <a:pt x="667" y="19457"/>
                    <a:pt x="592" y="20487"/>
                  </a:cubicBezTo>
                  <a:cubicBezTo>
                    <a:pt x="557" y="21312"/>
                    <a:pt x="1675" y="21489"/>
                    <a:pt x="1877" y="21023"/>
                  </a:cubicBezTo>
                  <a:close/>
                </a:path>
              </a:pathLst>
            </a:custGeom>
            <a:solidFill>
              <a:srgbClr val="FFFFFF"/>
            </a:solidFill>
            <a:ln w="12700">
              <a:miter lim="400000"/>
            </a:ln>
          </p:spPr>
          <p:txBody>
            <a:bodyPr lIns="0" tIns="0" rIns="0" bIns="0" anchor="ctr"/>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Group 41"/>
          <p:cNvGrpSpPr/>
          <p:nvPr/>
        </p:nvGrpSpPr>
        <p:grpSpPr>
          <a:xfrm>
            <a:off x="1822275" y="3676844"/>
            <a:ext cx="384794" cy="384794"/>
            <a:chOff x="1065729" y="3500706"/>
            <a:chExt cx="420138" cy="420138"/>
          </a:xfrm>
        </p:grpSpPr>
        <p:sp>
          <p:nvSpPr>
            <p:cNvPr id="33" name="Shape 1688"/>
            <p:cNvSpPr/>
            <p:nvPr/>
          </p:nvSpPr>
          <p:spPr>
            <a:xfrm>
              <a:off x="1065729" y="3500706"/>
              <a:ext cx="420138" cy="4201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F7FA"/>
            </a:solidFill>
            <a:ln w="12700">
              <a:solidFill>
                <a:srgbClr val="A6AAA9"/>
              </a:solidFill>
              <a:miter lim="400000"/>
            </a:ln>
          </p:spPr>
          <p:txBody>
            <a:bodyPr lIns="17447" tIns="17447" rIns="17447" bIns="17447" anchor="ctr"/>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Shape 1689"/>
            <p:cNvSpPr/>
            <p:nvPr/>
          </p:nvSpPr>
          <p:spPr>
            <a:xfrm>
              <a:off x="1162442" y="3611819"/>
              <a:ext cx="205812" cy="210612"/>
            </a:xfrm>
            <a:custGeom>
              <a:avLst/>
              <a:gdLst/>
              <a:ahLst/>
              <a:cxnLst>
                <a:cxn ang="0">
                  <a:pos x="wd2" y="hd2"/>
                </a:cxn>
                <a:cxn ang="5400000">
                  <a:pos x="wd2" y="hd2"/>
                </a:cxn>
                <a:cxn ang="10800000">
                  <a:pos x="wd2" y="hd2"/>
                </a:cxn>
                <a:cxn ang="16200000">
                  <a:pos x="wd2" y="hd2"/>
                </a:cxn>
              </a:cxnLst>
              <a:rect l="0" t="0" r="r" b="b"/>
              <a:pathLst>
                <a:path w="20431" h="20433" extrusionOk="0">
                  <a:moveTo>
                    <a:pt x="14102" y="6331"/>
                  </a:moveTo>
                  <a:cubicBezTo>
                    <a:pt x="13391" y="5619"/>
                    <a:pt x="13391" y="4469"/>
                    <a:pt x="14102" y="3759"/>
                  </a:cubicBezTo>
                  <a:cubicBezTo>
                    <a:pt x="14812" y="3049"/>
                    <a:pt x="15965" y="3049"/>
                    <a:pt x="16674" y="3759"/>
                  </a:cubicBezTo>
                  <a:cubicBezTo>
                    <a:pt x="17385" y="4469"/>
                    <a:pt x="17385" y="5619"/>
                    <a:pt x="16674" y="6331"/>
                  </a:cubicBezTo>
                  <a:cubicBezTo>
                    <a:pt x="15965" y="7041"/>
                    <a:pt x="14812" y="7041"/>
                    <a:pt x="14102" y="6331"/>
                  </a:cubicBezTo>
                  <a:close/>
                  <a:moveTo>
                    <a:pt x="12904" y="13199"/>
                  </a:moveTo>
                  <a:cubicBezTo>
                    <a:pt x="12904" y="13199"/>
                    <a:pt x="21289" y="7286"/>
                    <a:pt x="20359" y="518"/>
                  </a:cubicBezTo>
                  <a:cubicBezTo>
                    <a:pt x="20339" y="369"/>
                    <a:pt x="20289" y="271"/>
                    <a:pt x="20226" y="206"/>
                  </a:cubicBezTo>
                  <a:cubicBezTo>
                    <a:pt x="20162" y="145"/>
                    <a:pt x="20065" y="93"/>
                    <a:pt x="19914" y="72"/>
                  </a:cubicBezTo>
                  <a:cubicBezTo>
                    <a:pt x="13147" y="-856"/>
                    <a:pt x="7233" y="7529"/>
                    <a:pt x="7233" y="7529"/>
                  </a:cubicBezTo>
                  <a:cubicBezTo>
                    <a:pt x="2104" y="6928"/>
                    <a:pt x="2478" y="7929"/>
                    <a:pt x="137" y="13421"/>
                  </a:cubicBezTo>
                  <a:cubicBezTo>
                    <a:pt x="-311" y="14470"/>
                    <a:pt x="416" y="14829"/>
                    <a:pt x="1211" y="14536"/>
                  </a:cubicBezTo>
                  <a:cubicBezTo>
                    <a:pt x="2006" y="14242"/>
                    <a:pt x="3764" y="13593"/>
                    <a:pt x="3764" y="13593"/>
                  </a:cubicBezTo>
                  <a:lnTo>
                    <a:pt x="6840" y="16669"/>
                  </a:lnTo>
                  <a:cubicBezTo>
                    <a:pt x="6840" y="16669"/>
                    <a:pt x="6192" y="18426"/>
                    <a:pt x="5897" y="19222"/>
                  </a:cubicBezTo>
                  <a:cubicBezTo>
                    <a:pt x="5604" y="20018"/>
                    <a:pt x="5963" y="20744"/>
                    <a:pt x="7012" y="20297"/>
                  </a:cubicBezTo>
                  <a:cubicBezTo>
                    <a:pt x="12505" y="17955"/>
                    <a:pt x="13504" y="18328"/>
                    <a:pt x="12904" y="13199"/>
                  </a:cubicBezTo>
                  <a:close/>
                </a:path>
              </a:pathLst>
            </a:custGeom>
            <a:solidFill>
              <a:schemeClr val="accent1"/>
            </a:solidFill>
            <a:ln w="12700">
              <a:miter lim="400000"/>
            </a:ln>
          </p:spPr>
          <p:txBody>
            <a:bodyPr lIns="0" tIns="0" rIns="0" bIns="0" anchor="ctr"/>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Group 1692"/>
          <p:cNvGrpSpPr/>
          <p:nvPr/>
        </p:nvGrpSpPr>
        <p:grpSpPr>
          <a:xfrm>
            <a:off x="10621101" y="3676844"/>
            <a:ext cx="384794" cy="384794"/>
            <a:chOff x="0" y="0"/>
            <a:chExt cx="840273" cy="840273"/>
          </a:xfrm>
        </p:grpSpPr>
        <p:sp>
          <p:nvSpPr>
            <p:cNvPr id="36" name="Shape 1690"/>
            <p:cNvSpPr/>
            <p:nvPr/>
          </p:nvSpPr>
          <p:spPr>
            <a:xfrm>
              <a:off x="0" y="0"/>
              <a:ext cx="840274" cy="8402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F7FA"/>
            </a:solidFill>
            <a:ln w="12700" cap="flat">
              <a:solidFill>
                <a:srgbClr val="A6AAA9"/>
              </a:solidFill>
              <a:prstDash val="solid"/>
              <a:miter lim="400000"/>
            </a:ln>
            <a:effectLst/>
          </p:spPr>
          <p:txBody>
            <a:bodyPr wrap="square" lIns="17447" tIns="17447" rIns="17447" bIns="17447" numCol="1" anchor="ctr">
              <a:noAutofit/>
            </a:bodyPr>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Shape 1691"/>
            <p:cNvSpPr/>
            <p:nvPr/>
          </p:nvSpPr>
          <p:spPr>
            <a:xfrm>
              <a:off x="180945" y="221045"/>
              <a:ext cx="478384" cy="398185"/>
            </a:xfrm>
            <a:custGeom>
              <a:avLst/>
              <a:gdLst/>
              <a:ahLst/>
              <a:cxnLst>
                <a:cxn ang="0">
                  <a:pos x="wd2" y="hd2"/>
                </a:cxn>
                <a:cxn ang="5400000">
                  <a:pos x="wd2" y="hd2"/>
                </a:cxn>
                <a:cxn ang="10800000">
                  <a:pos x="wd2" y="hd2"/>
                </a:cxn>
                <a:cxn ang="16200000">
                  <a:pos x="wd2" y="hd2"/>
                </a:cxn>
              </a:cxnLst>
              <a:rect l="0" t="0" r="r" b="b"/>
              <a:pathLst>
                <a:path w="21600" h="21436" extrusionOk="0">
                  <a:moveTo>
                    <a:pt x="21327" y="11618"/>
                  </a:moveTo>
                  <a:lnTo>
                    <a:pt x="21327" y="11618"/>
                  </a:lnTo>
                  <a:lnTo>
                    <a:pt x="21327" y="11291"/>
                  </a:lnTo>
                  <a:lnTo>
                    <a:pt x="21327" y="11291"/>
                  </a:lnTo>
                  <a:lnTo>
                    <a:pt x="21327" y="11291"/>
                  </a:lnTo>
                  <a:cubicBezTo>
                    <a:pt x="21600" y="11291"/>
                    <a:pt x="21600" y="11291"/>
                    <a:pt x="21600" y="11291"/>
                  </a:cubicBezTo>
                  <a:cubicBezTo>
                    <a:pt x="21600" y="10963"/>
                    <a:pt x="21600" y="10963"/>
                    <a:pt x="21600" y="10963"/>
                  </a:cubicBezTo>
                  <a:lnTo>
                    <a:pt x="21600" y="10963"/>
                  </a:lnTo>
                  <a:lnTo>
                    <a:pt x="21600" y="10636"/>
                  </a:lnTo>
                  <a:lnTo>
                    <a:pt x="21600" y="10636"/>
                  </a:lnTo>
                  <a:lnTo>
                    <a:pt x="21600" y="10636"/>
                  </a:lnTo>
                  <a:cubicBezTo>
                    <a:pt x="21600" y="10309"/>
                    <a:pt x="21600" y="10309"/>
                    <a:pt x="21600" y="10309"/>
                  </a:cubicBezTo>
                  <a:lnTo>
                    <a:pt x="21600" y="10309"/>
                  </a:lnTo>
                  <a:lnTo>
                    <a:pt x="21600" y="9981"/>
                  </a:lnTo>
                  <a:cubicBezTo>
                    <a:pt x="21600" y="9981"/>
                    <a:pt x="21600" y="9981"/>
                    <a:pt x="21327" y="9981"/>
                  </a:cubicBezTo>
                  <a:lnTo>
                    <a:pt x="21327" y="9981"/>
                  </a:lnTo>
                  <a:cubicBezTo>
                    <a:pt x="21327" y="9981"/>
                    <a:pt x="21327" y="9981"/>
                    <a:pt x="21327" y="9654"/>
                  </a:cubicBezTo>
                  <a:lnTo>
                    <a:pt x="21327" y="9654"/>
                  </a:lnTo>
                  <a:lnTo>
                    <a:pt x="21327" y="9654"/>
                  </a:lnTo>
                  <a:lnTo>
                    <a:pt x="21327" y="9327"/>
                  </a:lnTo>
                  <a:lnTo>
                    <a:pt x="21053" y="9327"/>
                  </a:lnTo>
                  <a:lnTo>
                    <a:pt x="21053" y="9327"/>
                  </a:lnTo>
                  <a:cubicBezTo>
                    <a:pt x="13671" y="491"/>
                    <a:pt x="13671" y="491"/>
                    <a:pt x="13671" y="491"/>
                  </a:cubicBezTo>
                  <a:cubicBezTo>
                    <a:pt x="13124" y="-164"/>
                    <a:pt x="12030" y="-164"/>
                    <a:pt x="11484" y="491"/>
                  </a:cubicBezTo>
                  <a:cubicBezTo>
                    <a:pt x="10937" y="1145"/>
                    <a:pt x="10937" y="2454"/>
                    <a:pt x="11484" y="3109"/>
                  </a:cubicBezTo>
                  <a:cubicBezTo>
                    <a:pt x="16132" y="8672"/>
                    <a:pt x="16132" y="8672"/>
                    <a:pt x="16132" y="8672"/>
                  </a:cubicBezTo>
                  <a:cubicBezTo>
                    <a:pt x="1641" y="8672"/>
                    <a:pt x="1641" y="8672"/>
                    <a:pt x="1641" y="8672"/>
                  </a:cubicBezTo>
                  <a:cubicBezTo>
                    <a:pt x="1094" y="8672"/>
                    <a:pt x="547" y="9000"/>
                    <a:pt x="273" y="9654"/>
                  </a:cubicBezTo>
                  <a:cubicBezTo>
                    <a:pt x="0" y="9981"/>
                    <a:pt x="0" y="10309"/>
                    <a:pt x="0" y="10636"/>
                  </a:cubicBezTo>
                  <a:cubicBezTo>
                    <a:pt x="0" y="11291"/>
                    <a:pt x="273" y="11618"/>
                    <a:pt x="547" y="11945"/>
                  </a:cubicBezTo>
                  <a:cubicBezTo>
                    <a:pt x="820" y="12272"/>
                    <a:pt x="1094" y="12600"/>
                    <a:pt x="1641" y="12600"/>
                  </a:cubicBezTo>
                  <a:lnTo>
                    <a:pt x="1641" y="12600"/>
                  </a:lnTo>
                  <a:cubicBezTo>
                    <a:pt x="16132" y="12600"/>
                    <a:pt x="16132" y="12600"/>
                    <a:pt x="16132" y="12600"/>
                  </a:cubicBezTo>
                  <a:cubicBezTo>
                    <a:pt x="11484" y="18163"/>
                    <a:pt x="11484" y="18163"/>
                    <a:pt x="11484" y="18163"/>
                  </a:cubicBezTo>
                  <a:cubicBezTo>
                    <a:pt x="10937" y="18818"/>
                    <a:pt x="10937" y="20127"/>
                    <a:pt x="11484" y="20781"/>
                  </a:cubicBezTo>
                  <a:cubicBezTo>
                    <a:pt x="11757" y="21109"/>
                    <a:pt x="12304" y="21436"/>
                    <a:pt x="12577" y="21436"/>
                  </a:cubicBezTo>
                  <a:cubicBezTo>
                    <a:pt x="13124" y="21436"/>
                    <a:pt x="13397" y="21109"/>
                    <a:pt x="13671" y="20781"/>
                  </a:cubicBezTo>
                  <a:cubicBezTo>
                    <a:pt x="21053" y="11945"/>
                    <a:pt x="21053" y="11945"/>
                    <a:pt x="21053" y="11945"/>
                  </a:cubicBezTo>
                  <a:lnTo>
                    <a:pt x="21053" y="11945"/>
                  </a:lnTo>
                  <a:cubicBezTo>
                    <a:pt x="21053" y="11945"/>
                    <a:pt x="21327" y="11945"/>
                    <a:pt x="21327" y="11618"/>
                  </a:cubicBezTo>
                  <a:lnTo>
                    <a:pt x="21327" y="11618"/>
                  </a:lnTo>
                  <a:close/>
                </a:path>
              </a:pathLst>
            </a:custGeom>
            <a:solidFill>
              <a:schemeClr val="accent1"/>
            </a:solidFill>
            <a:ln w="12700" cap="flat">
              <a:noFill/>
              <a:miter lim="400000"/>
            </a:ln>
            <a:effectLst/>
          </p:spPr>
          <p:txBody>
            <a:bodyPr wrap="square" lIns="0" tIns="0" rIns="0" bIns="0" numCol="1" anchor="t">
              <a:noAutofit/>
            </a:bodyPr>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 name="Text Placeholder 3"/>
          <p:cNvSpPr>
            <a:spLocks noGrp="1"/>
          </p:cNvSpPr>
          <p:nvPr>
            <p:ph type="body" sz="quarter" idx="4294967295"/>
          </p:nvPr>
        </p:nvSpPr>
        <p:spPr>
          <a:xfrm>
            <a:off x="2914360" y="3622156"/>
            <a:ext cx="796925" cy="494751"/>
          </a:xfrm>
          <a:prstGeom prst="rect">
            <a:avLst/>
          </a:prstGeom>
        </p:spPr>
        <p:txBody>
          <a:bodyPr vert="horz" wrap="square" lIns="0" tIns="0" rIns="0" bIns="0" rtlCol="0" anchor="ctr">
            <a:spAutoFit/>
          </a:bodyPr>
          <a:lstStyle/>
          <a:p>
            <a:pPr marL="0" indent="0" algn="ctr" defTabSz="914400" fontAlgn="base">
              <a:lnSpc>
                <a:spcPct val="120000"/>
              </a:lnSpc>
              <a:spcAft>
                <a:spcPct val="0"/>
              </a:spcAft>
              <a:buNone/>
            </a:pPr>
            <a:r>
              <a:rPr lang="zh-CN" altLang="en-US" sz="1400" smtClean="0">
                <a:solidFill>
                  <a:srgbClr val="FCFCFC"/>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请替换文字内容</a:t>
            </a:r>
            <a:endParaRPr lang="id-ID" sz="1400" dirty="0">
              <a:solidFill>
                <a:srgbClr val="FCFCFC"/>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 name="Text Placeholder 4"/>
          <p:cNvSpPr>
            <a:spLocks noGrp="1"/>
          </p:cNvSpPr>
          <p:nvPr>
            <p:ph type="body" sz="quarter" idx="4294967295"/>
          </p:nvPr>
        </p:nvSpPr>
        <p:spPr>
          <a:xfrm>
            <a:off x="2389411" y="2212975"/>
            <a:ext cx="1654175" cy="577338"/>
          </a:xfrm>
          <a:prstGeom prst="rect">
            <a:avLst/>
          </a:prstGeom>
        </p:spPr>
        <p:txBody>
          <a:bodyPr vert="horz" wrap="square" lIns="0" tIns="0" rIns="0" bIns="0" rtlCol="0">
            <a:spAutoFit/>
          </a:bodyPr>
          <a:lstStyle/>
          <a:p>
            <a:pPr marL="0" indent="0" defTabSz="914400" fontAlgn="base">
              <a:lnSpc>
                <a:spcPct val="120000"/>
              </a:lnSpc>
              <a:spcAft>
                <a:spcPct val="0"/>
              </a:spcAft>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directly.</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43" name="Text Placeholder 3"/>
          <p:cNvSpPr txBox="1">
            <a:spLocks/>
          </p:cNvSpPr>
          <p:nvPr/>
        </p:nvSpPr>
        <p:spPr>
          <a:xfrm>
            <a:off x="5001790" y="3621867"/>
            <a:ext cx="795856" cy="494751"/>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400" dirty="0">
                <a:solidFill>
                  <a:srgbClr val="FCFCFC"/>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rgbClr val="FCFCFC"/>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 Placeholder 3"/>
          <p:cNvSpPr txBox="1">
            <a:spLocks/>
          </p:cNvSpPr>
          <p:nvPr/>
        </p:nvSpPr>
        <p:spPr>
          <a:xfrm>
            <a:off x="9188434" y="3610710"/>
            <a:ext cx="795856" cy="517065"/>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400" dirty="0">
                <a:solidFill>
                  <a:srgbClr val="FCFCFC"/>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rgbClr val="FCFCFC"/>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 Placeholder 4"/>
          <p:cNvSpPr txBox="1">
            <a:spLocks/>
          </p:cNvSpPr>
          <p:nvPr/>
        </p:nvSpPr>
        <p:spPr>
          <a:xfrm>
            <a:off x="8759874" y="5011021"/>
            <a:ext cx="1652975" cy="577338"/>
          </a:xfrm>
          <a:prstGeom prst="rect">
            <a:avLst/>
          </a:prstGeom>
        </p:spPr>
        <p:txBody>
          <a:bodyPr vert="horz" wrap="square"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id-ID"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 Placeholder 4"/>
          <p:cNvSpPr txBox="1">
            <a:spLocks/>
          </p:cNvSpPr>
          <p:nvPr/>
        </p:nvSpPr>
        <p:spPr>
          <a:xfrm>
            <a:off x="4196404" y="5011021"/>
            <a:ext cx="1662442" cy="577338"/>
          </a:xfrm>
          <a:prstGeom prst="rect">
            <a:avLst/>
          </a:prstGeom>
        </p:spPr>
        <p:txBody>
          <a:bodyPr vert="horz" wrap="square"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id-ID"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 Placeholder 4"/>
          <p:cNvSpPr txBox="1">
            <a:spLocks/>
          </p:cNvSpPr>
          <p:nvPr/>
        </p:nvSpPr>
        <p:spPr>
          <a:xfrm>
            <a:off x="6708449" y="2212975"/>
            <a:ext cx="1662442" cy="577338"/>
          </a:xfrm>
          <a:prstGeom prst="rect">
            <a:avLst/>
          </a:prstGeom>
        </p:spPr>
        <p:txBody>
          <a:bodyPr vert="horz" wrap="square"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id-ID"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Shape 1674"/>
          <p:cNvSpPr/>
          <p:nvPr/>
        </p:nvSpPr>
        <p:spPr>
          <a:xfrm>
            <a:off x="6632930" y="3039445"/>
            <a:ext cx="1697547" cy="16722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w="12700">
            <a:miter lim="400000"/>
          </a:ln>
        </p:spPr>
        <p:txBody>
          <a:bodyPr lIns="0" tIns="0" rIns="0" bIns="0"/>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 Placeholder 3"/>
          <p:cNvSpPr txBox="1">
            <a:spLocks/>
          </p:cNvSpPr>
          <p:nvPr/>
        </p:nvSpPr>
        <p:spPr>
          <a:xfrm>
            <a:off x="7080952" y="3610710"/>
            <a:ext cx="795856" cy="517065"/>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400" dirty="0">
                <a:solidFill>
                  <a:srgbClr val="FCFCFC"/>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rgbClr val="FCFCFC"/>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Shape 1681"/>
          <p:cNvSpPr/>
          <p:nvPr/>
        </p:nvSpPr>
        <p:spPr>
          <a:xfrm>
            <a:off x="6679459" y="3093399"/>
            <a:ext cx="509838" cy="5098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a:miter lim="400000"/>
          </a:ln>
        </p:spPr>
        <p:txBody>
          <a:bodyPr lIns="17447" tIns="17447" rIns="17447" bIns="17447" anchor="ctr"/>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Shape 1682"/>
          <p:cNvSpPr/>
          <p:nvPr/>
        </p:nvSpPr>
        <p:spPr>
          <a:xfrm>
            <a:off x="6819977" y="3233910"/>
            <a:ext cx="228801" cy="228816"/>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rgbClr val="FFFFFF"/>
          </a:solidFill>
          <a:ln w="12700">
            <a:miter lim="400000"/>
          </a:ln>
        </p:spPr>
        <p:txBody>
          <a:bodyPr lIns="0" tIns="0" rIns="0" bIns="0" anchor="ctr"/>
          <a:lstStyle/>
          <a:p>
            <a:pPr>
              <a:lnSpc>
                <a:spcPct val="120000"/>
              </a:lnSpc>
            </a:pPr>
            <a:endParaRPr>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12234170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p:cTn id="11" dur="500" fill="hold"/>
                                        <p:tgtEl>
                                          <p:spTgt spid="42"/>
                                        </p:tgtEl>
                                        <p:attrNameLst>
                                          <p:attrName>ppt_w</p:attrName>
                                        </p:attrNameLst>
                                      </p:cBhvr>
                                      <p:tavLst>
                                        <p:tav tm="0">
                                          <p:val>
                                            <p:fltVal val="0"/>
                                          </p:val>
                                        </p:tav>
                                        <p:tav tm="100000">
                                          <p:val>
                                            <p:strVal val="#ppt_w"/>
                                          </p:val>
                                        </p:tav>
                                      </p:tavLst>
                                    </p:anim>
                                    <p:anim calcmode="lin" valueType="num">
                                      <p:cBhvr>
                                        <p:cTn id="12" dur="500" fill="hold"/>
                                        <p:tgtEl>
                                          <p:spTgt spid="42"/>
                                        </p:tgtEl>
                                        <p:attrNameLst>
                                          <p:attrName>ppt_h</p:attrName>
                                        </p:attrNameLst>
                                      </p:cBhvr>
                                      <p:tavLst>
                                        <p:tav tm="0">
                                          <p:val>
                                            <p:fltVal val="0"/>
                                          </p:val>
                                        </p:tav>
                                        <p:tav tm="100000">
                                          <p:val>
                                            <p:strVal val="#ppt_h"/>
                                          </p:val>
                                        </p:tav>
                                      </p:tavLst>
                                    </p:anim>
                                    <p:animEffect transition="in" filter="fade">
                                      <p:cBhvr>
                                        <p:cTn id="13" dur="500"/>
                                        <p:tgtEl>
                                          <p:spTgt spid="4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wipe(left)">
                                      <p:cBhvr>
                                        <p:cTn id="17" dur="500"/>
                                        <p:tgtEl>
                                          <p:spTgt spid="45"/>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cBhvr>
                                        <p:cTn id="21" dur="500" fill="hold"/>
                                        <p:tgtEl>
                                          <p:spTgt spid="51"/>
                                        </p:tgtEl>
                                        <p:attrNameLst>
                                          <p:attrName>ppt_w</p:attrName>
                                        </p:attrNameLst>
                                      </p:cBhvr>
                                      <p:tavLst>
                                        <p:tav tm="0">
                                          <p:val>
                                            <p:fltVal val="0"/>
                                          </p:val>
                                        </p:tav>
                                        <p:tav tm="100000">
                                          <p:val>
                                            <p:strVal val="#ppt_w"/>
                                          </p:val>
                                        </p:tav>
                                      </p:tavLst>
                                    </p:anim>
                                    <p:anim calcmode="lin" valueType="num">
                                      <p:cBhvr>
                                        <p:cTn id="22" dur="500" fill="hold"/>
                                        <p:tgtEl>
                                          <p:spTgt spid="51"/>
                                        </p:tgtEl>
                                        <p:attrNameLst>
                                          <p:attrName>ppt_h</p:attrName>
                                        </p:attrNameLst>
                                      </p:cBhvr>
                                      <p:tavLst>
                                        <p:tav tm="0">
                                          <p:val>
                                            <p:fltVal val="0"/>
                                          </p:val>
                                        </p:tav>
                                        <p:tav tm="100000">
                                          <p:val>
                                            <p:strVal val="#ppt_h"/>
                                          </p:val>
                                        </p:tav>
                                      </p:tavLst>
                                    </p:anim>
                                    <p:animEffect transition="in" filter="fade">
                                      <p:cBhvr>
                                        <p:cTn id="23" dur="500"/>
                                        <p:tgtEl>
                                          <p:spTgt spid="51"/>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fade">
                                      <p:cBhvr>
                                        <p:cTn id="27" dur="500"/>
                                        <p:tgtEl>
                                          <p:spTgt spid="4">
                                            <p:txEl>
                                              <p:pRg st="0" end="0"/>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childTnLst>
                          </p:cTn>
                        </p:par>
                        <p:par>
                          <p:cTn id="31" fill="hold">
                            <p:stCondLst>
                              <p:cond delay="2500"/>
                            </p:stCondLst>
                            <p:childTnLst>
                              <p:par>
                                <p:cTn id="32" presetID="18" presetClass="entr" presetSubtype="6" fill="hold" grpId="0" nodeType="after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strips(downRight)">
                                      <p:cBhvr>
                                        <p:cTn id="34" dur="500"/>
                                        <p:tgtEl>
                                          <p:spTgt spid="49"/>
                                        </p:tgtEl>
                                      </p:cBhvr>
                                    </p:animEffect>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childTnLst>
                          </p:cTn>
                        </p:par>
                        <p:par>
                          <p:cTn id="39" fill="hold">
                            <p:stCondLst>
                              <p:cond delay="3500"/>
                            </p:stCondLst>
                            <p:childTnLst>
                              <p:par>
                                <p:cTn id="40" presetID="53" presetClass="entr" presetSubtype="16" fill="hold" grpId="0" nodeType="afterEffect">
                                  <p:stCondLst>
                                    <p:cond delay="0"/>
                                  </p:stCondLst>
                                  <p:childTnLst>
                                    <p:set>
                                      <p:cBhvr>
                                        <p:cTn id="41" dur="1" fill="hold">
                                          <p:stCondLst>
                                            <p:cond delay="0"/>
                                          </p:stCondLst>
                                        </p:cTn>
                                        <p:tgtEl>
                                          <p:spTgt spid="52"/>
                                        </p:tgtEl>
                                        <p:attrNameLst>
                                          <p:attrName>style.visibility</p:attrName>
                                        </p:attrNameLst>
                                      </p:cBhvr>
                                      <p:to>
                                        <p:strVal val="visible"/>
                                      </p:to>
                                    </p:set>
                                    <p:anim calcmode="lin" valueType="num">
                                      <p:cBhvr>
                                        <p:cTn id="42" dur="500" fill="hold"/>
                                        <p:tgtEl>
                                          <p:spTgt spid="52"/>
                                        </p:tgtEl>
                                        <p:attrNameLst>
                                          <p:attrName>ppt_w</p:attrName>
                                        </p:attrNameLst>
                                      </p:cBhvr>
                                      <p:tavLst>
                                        <p:tav tm="0">
                                          <p:val>
                                            <p:fltVal val="0"/>
                                          </p:val>
                                        </p:tav>
                                        <p:tav tm="100000">
                                          <p:val>
                                            <p:strVal val="#ppt_w"/>
                                          </p:val>
                                        </p:tav>
                                      </p:tavLst>
                                    </p:anim>
                                    <p:anim calcmode="lin" valueType="num">
                                      <p:cBhvr>
                                        <p:cTn id="43" dur="500" fill="hold"/>
                                        <p:tgtEl>
                                          <p:spTgt spid="52"/>
                                        </p:tgtEl>
                                        <p:attrNameLst>
                                          <p:attrName>ppt_h</p:attrName>
                                        </p:attrNameLst>
                                      </p:cBhvr>
                                      <p:tavLst>
                                        <p:tav tm="0">
                                          <p:val>
                                            <p:fltVal val="0"/>
                                          </p:val>
                                        </p:tav>
                                        <p:tav tm="100000">
                                          <p:val>
                                            <p:strVal val="#ppt_h"/>
                                          </p:val>
                                        </p:tav>
                                      </p:tavLst>
                                    </p:anim>
                                    <p:animEffect transition="in" filter="fade">
                                      <p:cBhvr>
                                        <p:cTn id="44" dur="500"/>
                                        <p:tgtEl>
                                          <p:spTgt spid="52"/>
                                        </p:tgtEl>
                                      </p:cBhvr>
                                    </p:animEffect>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childTnLst>
                                </p:cTn>
                              </p:par>
                              <p:par>
                                <p:cTn id="49" presetID="10" presetClass="entr" presetSubtype="0"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500"/>
                                        <p:tgtEl>
                                          <p:spTgt spid="39"/>
                                        </p:tgtEl>
                                      </p:cBhvr>
                                    </p:animEffect>
                                  </p:childTnLst>
                                </p:cTn>
                              </p:par>
                            </p:childTnLst>
                          </p:cTn>
                        </p:par>
                        <p:par>
                          <p:cTn id="52" fill="hold">
                            <p:stCondLst>
                              <p:cond delay="4500"/>
                            </p:stCondLst>
                            <p:childTnLst>
                              <p:par>
                                <p:cTn id="53" presetID="18" presetClass="entr" presetSubtype="6" fill="hold" grpId="0" nodeType="afterEffect">
                                  <p:stCondLst>
                                    <p:cond delay="0"/>
                                  </p:stCondLst>
                                  <p:childTnLst>
                                    <p:set>
                                      <p:cBhvr>
                                        <p:cTn id="54" dur="1" fill="hold">
                                          <p:stCondLst>
                                            <p:cond delay="0"/>
                                          </p:stCondLst>
                                        </p:cTn>
                                        <p:tgtEl>
                                          <p:spTgt spid="5">
                                            <p:txEl>
                                              <p:pRg st="0" end="0"/>
                                            </p:txEl>
                                          </p:spTgt>
                                        </p:tgtEl>
                                        <p:attrNameLst>
                                          <p:attrName>style.visibility</p:attrName>
                                        </p:attrNameLst>
                                      </p:cBhvr>
                                      <p:to>
                                        <p:strVal val="visible"/>
                                      </p:to>
                                    </p:set>
                                    <p:animEffect transition="in" filter="strips(downRight)">
                                      <p:cBhvr>
                                        <p:cTn id="55" dur="500"/>
                                        <p:tgtEl>
                                          <p:spTgt spid="5">
                                            <p:txEl>
                                              <p:pRg st="0" end="0"/>
                                            </p:txEl>
                                          </p:spTgt>
                                        </p:tgtEl>
                                      </p:cBhvr>
                                    </p:animEffect>
                                  </p:childTnLst>
                                </p:cTn>
                              </p:par>
                            </p:childTnLst>
                          </p:cTn>
                        </p:par>
                        <p:par>
                          <p:cTn id="56" fill="hold">
                            <p:stCondLst>
                              <p:cond delay="5000"/>
                            </p:stCondLst>
                            <p:childTnLst>
                              <p:par>
                                <p:cTn id="57" presetID="22" presetClass="entr" presetSubtype="8" fill="hold" grpId="0"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left)">
                                      <p:cBhvr>
                                        <p:cTn id="59" dur="500"/>
                                        <p:tgtEl>
                                          <p:spTgt spid="7"/>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p:cTn id="63" dur="500" fill="hold"/>
                                        <p:tgtEl>
                                          <p:spTgt spid="53"/>
                                        </p:tgtEl>
                                        <p:attrNameLst>
                                          <p:attrName>ppt_w</p:attrName>
                                        </p:attrNameLst>
                                      </p:cBhvr>
                                      <p:tavLst>
                                        <p:tav tm="0">
                                          <p:val>
                                            <p:fltVal val="0"/>
                                          </p:val>
                                        </p:tav>
                                        <p:tav tm="100000">
                                          <p:val>
                                            <p:strVal val="#ppt_w"/>
                                          </p:val>
                                        </p:tav>
                                      </p:tavLst>
                                    </p:anim>
                                    <p:anim calcmode="lin" valueType="num">
                                      <p:cBhvr>
                                        <p:cTn id="64" dur="500" fill="hold"/>
                                        <p:tgtEl>
                                          <p:spTgt spid="53"/>
                                        </p:tgtEl>
                                        <p:attrNameLst>
                                          <p:attrName>ppt_h</p:attrName>
                                        </p:attrNameLst>
                                      </p:cBhvr>
                                      <p:tavLst>
                                        <p:tav tm="0">
                                          <p:val>
                                            <p:fltVal val="0"/>
                                          </p:val>
                                        </p:tav>
                                        <p:tav tm="100000">
                                          <p:val>
                                            <p:strVal val="#ppt_h"/>
                                          </p:val>
                                        </p:tav>
                                      </p:tavLst>
                                    </p:anim>
                                    <p:animEffect transition="in" filter="fade">
                                      <p:cBhvr>
                                        <p:cTn id="65" dur="500"/>
                                        <p:tgtEl>
                                          <p:spTgt spid="53"/>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fade">
                                      <p:cBhvr>
                                        <p:cTn id="69" dur="500"/>
                                        <p:tgtEl>
                                          <p:spTgt spid="4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500"/>
                                        <p:tgtEl>
                                          <p:spTgt spid="27"/>
                                        </p:tgtEl>
                                      </p:cBhvr>
                                    </p:animEffect>
                                  </p:childTnLst>
                                </p:cTn>
                              </p:par>
                            </p:childTnLst>
                          </p:cTn>
                        </p:par>
                        <p:par>
                          <p:cTn id="76" fill="hold">
                            <p:stCondLst>
                              <p:cond delay="6500"/>
                            </p:stCondLst>
                            <p:childTnLst>
                              <p:par>
                                <p:cTn id="77" presetID="18" presetClass="entr" presetSubtype="6" fill="hold" grpId="0" nodeType="after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strips(downRight)">
                                      <p:cBhvr>
                                        <p:cTn id="79" dur="500"/>
                                        <p:tgtEl>
                                          <p:spTgt spid="50"/>
                                        </p:tgtEl>
                                      </p:cBhvr>
                                    </p:animEffect>
                                  </p:childTnLst>
                                </p:cTn>
                              </p:par>
                            </p:childTnLst>
                          </p:cTn>
                        </p:par>
                        <p:par>
                          <p:cTn id="80" fill="hold">
                            <p:stCondLst>
                              <p:cond delay="7000"/>
                            </p:stCondLst>
                            <p:childTnLst>
                              <p:par>
                                <p:cTn id="81" presetID="22" presetClass="entr" presetSubtype="8" fill="hold" grpId="0" nodeType="after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wipe(left)">
                                      <p:cBhvr>
                                        <p:cTn id="83" dur="500"/>
                                        <p:tgtEl>
                                          <p:spTgt spid="8"/>
                                        </p:tgtEl>
                                      </p:cBhvr>
                                    </p:animEffect>
                                  </p:childTnLst>
                                </p:cTn>
                              </p:par>
                            </p:childTnLst>
                          </p:cTn>
                        </p:par>
                        <p:par>
                          <p:cTn id="84" fill="hold">
                            <p:stCondLst>
                              <p:cond delay="7500"/>
                            </p:stCondLst>
                            <p:childTnLst>
                              <p:par>
                                <p:cTn id="85" presetID="53" presetClass="entr" presetSubtype="16" fill="hold" grpId="0" nodeType="afterEffect">
                                  <p:stCondLst>
                                    <p:cond delay="0"/>
                                  </p:stCondLst>
                                  <p:childTnLst>
                                    <p:set>
                                      <p:cBhvr>
                                        <p:cTn id="86" dur="1" fill="hold">
                                          <p:stCondLst>
                                            <p:cond delay="0"/>
                                          </p:stCondLst>
                                        </p:cTn>
                                        <p:tgtEl>
                                          <p:spTgt spid="54"/>
                                        </p:tgtEl>
                                        <p:attrNameLst>
                                          <p:attrName>style.visibility</p:attrName>
                                        </p:attrNameLst>
                                      </p:cBhvr>
                                      <p:to>
                                        <p:strVal val="visible"/>
                                      </p:to>
                                    </p:set>
                                    <p:anim calcmode="lin" valueType="num">
                                      <p:cBhvr>
                                        <p:cTn id="87" dur="500" fill="hold"/>
                                        <p:tgtEl>
                                          <p:spTgt spid="54"/>
                                        </p:tgtEl>
                                        <p:attrNameLst>
                                          <p:attrName>ppt_w</p:attrName>
                                        </p:attrNameLst>
                                      </p:cBhvr>
                                      <p:tavLst>
                                        <p:tav tm="0">
                                          <p:val>
                                            <p:fltVal val="0"/>
                                          </p:val>
                                        </p:tav>
                                        <p:tav tm="100000">
                                          <p:val>
                                            <p:strVal val="#ppt_w"/>
                                          </p:val>
                                        </p:tav>
                                      </p:tavLst>
                                    </p:anim>
                                    <p:anim calcmode="lin" valueType="num">
                                      <p:cBhvr>
                                        <p:cTn id="88" dur="500" fill="hold"/>
                                        <p:tgtEl>
                                          <p:spTgt spid="54"/>
                                        </p:tgtEl>
                                        <p:attrNameLst>
                                          <p:attrName>ppt_h</p:attrName>
                                        </p:attrNameLst>
                                      </p:cBhvr>
                                      <p:tavLst>
                                        <p:tav tm="0">
                                          <p:val>
                                            <p:fltVal val="0"/>
                                          </p:val>
                                        </p:tav>
                                        <p:tav tm="100000">
                                          <p:val>
                                            <p:strVal val="#ppt_h"/>
                                          </p:val>
                                        </p:tav>
                                      </p:tavLst>
                                    </p:anim>
                                    <p:animEffect transition="in" filter="fade">
                                      <p:cBhvr>
                                        <p:cTn id="89" dur="500"/>
                                        <p:tgtEl>
                                          <p:spTgt spid="54"/>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46"/>
                                        </p:tgtEl>
                                        <p:attrNameLst>
                                          <p:attrName>style.visibility</p:attrName>
                                        </p:attrNameLst>
                                      </p:cBhvr>
                                      <p:to>
                                        <p:strVal val="visible"/>
                                      </p:to>
                                    </p:set>
                                    <p:animEffect transition="in" filter="fade">
                                      <p:cBhvr>
                                        <p:cTn id="93" dur="500"/>
                                        <p:tgtEl>
                                          <p:spTgt spid="46"/>
                                        </p:tgtEl>
                                      </p:cBhvr>
                                    </p:animEffect>
                                  </p:childTnLst>
                                </p:cTn>
                              </p:par>
                              <p:par>
                                <p:cTn id="94" presetID="10" presetClass="entr" presetSubtype="0" fill="hold" nodeType="with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fade">
                                      <p:cBhvr>
                                        <p:cTn id="96" dur="500"/>
                                        <p:tgtEl>
                                          <p:spTgt spid="41"/>
                                        </p:tgtEl>
                                      </p:cBhvr>
                                    </p:animEffect>
                                  </p:childTnLst>
                                </p:cTn>
                              </p:par>
                            </p:childTnLst>
                          </p:cTn>
                        </p:par>
                        <p:par>
                          <p:cTn id="97" fill="hold">
                            <p:stCondLst>
                              <p:cond delay="8500"/>
                            </p:stCondLst>
                            <p:childTnLst>
                              <p:par>
                                <p:cTn id="98" presetID="18" presetClass="entr" presetSubtype="6" fill="hold" grpId="0" nodeType="afterEffect">
                                  <p:stCondLst>
                                    <p:cond delay="0"/>
                                  </p:stCondLst>
                                  <p:childTnLst>
                                    <p:set>
                                      <p:cBhvr>
                                        <p:cTn id="99" dur="1" fill="hold">
                                          <p:stCondLst>
                                            <p:cond delay="0"/>
                                          </p:stCondLst>
                                        </p:cTn>
                                        <p:tgtEl>
                                          <p:spTgt spid="48"/>
                                        </p:tgtEl>
                                        <p:attrNameLst>
                                          <p:attrName>style.visibility</p:attrName>
                                        </p:attrNameLst>
                                      </p:cBhvr>
                                      <p:to>
                                        <p:strVal val="visible"/>
                                      </p:to>
                                    </p:set>
                                    <p:animEffect transition="in" filter="strips(downRight)">
                                      <p:cBhvr>
                                        <p:cTn id="100" dur="500"/>
                                        <p:tgtEl>
                                          <p:spTgt spid="48"/>
                                        </p:tgtEl>
                                      </p:cBhvr>
                                    </p:animEffect>
                                  </p:childTnLst>
                                </p:cTn>
                              </p:par>
                            </p:childTnLst>
                          </p:cTn>
                        </p:par>
                        <p:par>
                          <p:cTn id="101" fill="hold">
                            <p:stCondLst>
                              <p:cond delay="9000"/>
                            </p:stCondLst>
                            <p:childTnLst>
                              <p:par>
                                <p:cTn id="102" presetID="22" presetClass="entr" presetSubtype="8" fill="hold" grpId="0" nodeType="afterEffect">
                                  <p:stCondLst>
                                    <p:cond delay="0"/>
                                  </p:stCondLst>
                                  <p:childTnLst>
                                    <p:set>
                                      <p:cBhvr>
                                        <p:cTn id="103" dur="1" fill="hold">
                                          <p:stCondLst>
                                            <p:cond delay="0"/>
                                          </p:stCondLst>
                                        </p:cTn>
                                        <p:tgtEl>
                                          <p:spTgt spid="9"/>
                                        </p:tgtEl>
                                        <p:attrNameLst>
                                          <p:attrName>style.visibility</p:attrName>
                                        </p:attrNameLst>
                                      </p:cBhvr>
                                      <p:to>
                                        <p:strVal val="visible"/>
                                      </p:to>
                                    </p:set>
                                    <p:animEffect transition="in" filter="wipe(left)">
                                      <p:cBhvr>
                                        <p:cTn id="104" dur="500"/>
                                        <p:tgtEl>
                                          <p:spTgt spid="9"/>
                                        </p:tgtEl>
                                      </p:cBhvr>
                                    </p:animEffect>
                                  </p:childTnLst>
                                </p:cTn>
                              </p:par>
                            </p:childTnLst>
                          </p:cTn>
                        </p:par>
                        <p:par>
                          <p:cTn id="105" fill="hold">
                            <p:stCondLst>
                              <p:cond delay="9500"/>
                            </p:stCondLst>
                            <p:childTnLst>
                              <p:par>
                                <p:cTn id="106" presetID="53" presetClass="entr" presetSubtype="16" fill="hold" nodeType="afterEffect">
                                  <p:stCondLst>
                                    <p:cond delay="0"/>
                                  </p:stCondLst>
                                  <p:childTnLst>
                                    <p:set>
                                      <p:cBhvr>
                                        <p:cTn id="107" dur="1" fill="hold">
                                          <p:stCondLst>
                                            <p:cond delay="0"/>
                                          </p:stCondLst>
                                        </p:cTn>
                                        <p:tgtEl>
                                          <p:spTgt spid="35"/>
                                        </p:tgtEl>
                                        <p:attrNameLst>
                                          <p:attrName>style.visibility</p:attrName>
                                        </p:attrNameLst>
                                      </p:cBhvr>
                                      <p:to>
                                        <p:strVal val="visible"/>
                                      </p:to>
                                    </p:set>
                                    <p:anim calcmode="lin" valueType="num">
                                      <p:cBhvr>
                                        <p:cTn id="108" dur="500" fill="hold"/>
                                        <p:tgtEl>
                                          <p:spTgt spid="35"/>
                                        </p:tgtEl>
                                        <p:attrNameLst>
                                          <p:attrName>ppt_w</p:attrName>
                                        </p:attrNameLst>
                                      </p:cBhvr>
                                      <p:tavLst>
                                        <p:tav tm="0">
                                          <p:val>
                                            <p:fltVal val="0"/>
                                          </p:val>
                                        </p:tav>
                                        <p:tav tm="100000">
                                          <p:val>
                                            <p:strVal val="#ppt_w"/>
                                          </p:val>
                                        </p:tav>
                                      </p:tavLst>
                                    </p:anim>
                                    <p:anim calcmode="lin" valueType="num">
                                      <p:cBhvr>
                                        <p:cTn id="109" dur="500" fill="hold"/>
                                        <p:tgtEl>
                                          <p:spTgt spid="35"/>
                                        </p:tgtEl>
                                        <p:attrNameLst>
                                          <p:attrName>ppt_h</p:attrName>
                                        </p:attrNameLst>
                                      </p:cBhvr>
                                      <p:tavLst>
                                        <p:tav tm="0">
                                          <p:val>
                                            <p:fltVal val="0"/>
                                          </p:val>
                                        </p:tav>
                                        <p:tav tm="100000">
                                          <p:val>
                                            <p:strVal val="#ppt_h"/>
                                          </p:val>
                                        </p:tav>
                                      </p:tavLst>
                                    </p:anim>
                                    <p:animEffect transition="in" filter="fade">
                                      <p:cBhvr>
                                        <p:cTn id="110" dur="500"/>
                                        <p:tgtEl>
                                          <p:spTgt spid="35"/>
                                        </p:tgtEl>
                                      </p:cBhvr>
                                    </p:animEffect>
                                  </p:childTnLst>
                                </p:cTn>
                              </p:par>
                            </p:childTnLst>
                          </p:cTn>
                        </p:par>
                        <p:par>
                          <p:cTn id="111" fill="hold">
                            <p:stCondLst>
                              <p:cond delay="10000"/>
                            </p:stCondLst>
                            <p:childTnLst>
                              <p:par>
                                <p:cTn id="112" presetID="1" presetClass="entr" presetSubtype="0" fill="hold" grpId="0" nodeType="afterEffect">
                                  <p:stCondLst>
                                    <p:cond delay="0"/>
                                  </p:stCondLst>
                                  <p:childTnLst>
                                    <p:set>
                                      <p:cBhvr>
                                        <p:cTn id="113" dur="1" fill="hold">
                                          <p:stCondLst>
                                            <p:cond delay="0"/>
                                          </p:stCondLst>
                                        </p:cTn>
                                        <p:tgtEl>
                                          <p:spTgt spid="47"/>
                                        </p:tgtEl>
                                        <p:attrNameLst>
                                          <p:attrName>style.visibility</p:attrName>
                                        </p:attrNameLst>
                                      </p:cBhvr>
                                      <p:to>
                                        <p:strVal val="visible"/>
                                      </p:to>
                                    </p:set>
                                  </p:childTnLst>
                                </p:cTn>
                              </p:par>
                            </p:childTnLst>
                          </p:cTn>
                        </p:par>
                        <p:par>
                          <p:cTn id="114" fill="hold">
                            <p:stCondLst>
                              <p:cond delay="10000"/>
                            </p:stCondLst>
                            <p:childTnLst>
                              <p:par>
                                <p:cTn id="115" presetID="1" presetClass="entr" presetSubtype="0" fill="hold" grpId="0" nodeType="afterEffect">
                                  <p:stCondLst>
                                    <p:cond delay="0"/>
                                  </p:stCondLst>
                                  <p:childTnLst>
                                    <p:set>
                                      <p:cBhvr>
                                        <p:cTn id="116" dur="1" fill="hold">
                                          <p:stCondLst>
                                            <p:cond delay="0"/>
                                          </p:stCondLst>
                                        </p:cTn>
                                        <p:tgtEl>
                                          <p:spTgt spid="55"/>
                                        </p:tgtEl>
                                        <p:attrNameLst>
                                          <p:attrName>style.visibility</p:attrName>
                                        </p:attrNameLst>
                                      </p:cBhvr>
                                      <p:to>
                                        <p:strVal val="visible"/>
                                      </p:to>
                                    </p:set>
                                  </p:childTnLst>
                                </p:cTn>
                              </p:par>
                            </p:childTnLst>
                          </p:cTn>
                        </p:par>
                        <p:par>
                          <p:cTn id="117" fill="hold">
                            <p:stCondLst>
                              <p:cond delay="10000"/>
                            </p:stCondLst>
                            <p:childTnLst>
                              <p:par>
                                <p:cTn id="118" presetID="27" presetClass="emph" presetSubtype="0" fill="remove" grpId="1" nodeType="afterEffect">
                                  <p:stCondLst>
                                    <p:cond delay="0"/>
                                  </p:stCondLst>
                                  <p:childTnLst>
                                    <p:animClr clrSpc="rgb" dir="cw">
                                      <p:cBhvr override="childStyle">
                                        <p:cTn id="119" dur="250" autoRev="1" fill="remove"/>
                                        <p:tgtEl>
                                          <p:spTgt spid="47"/>
                                        </p:tgtEl>
                                        <p:attrNameLst>
                                          <p:attrName>style.color</p:attrName>
                                        </p:attrNameLst>
                                      </p:cBhvr>
                                      <p:to>
                                        <a:schemeClr val="bg1"/>
                                      </p:to>
                                    </p:animClr>
                                    <p:animClr clrSpc="rgb" dir="cw">
                                      <p:cBhvr>
                                        <p:cTn id="120" dur="250" autoRev="1" fill="remove"/>
                                        <p:tgtEl>
                                          <p:spTgt spid="47"/>
                                        </p:tgtEl>
                                        <p:attrNameLst>
                                          <p:attrName>fillcolor</p:attrName>
                                        </p:attrNameLst>
                                      </p:cBhvr>
                                      <p:to>
                                        <a:schemeClr val="bg1"/>
                                      </p:to>
                                    </p:animClr>
                                    <p:set>
                                      <p:cBhvr>
                                        <p:cTn id="121" dur="250" autoRev="1" fill="remove"/>
                                        <p:tgtEl>
                                          <p:spTgt spid="47"/>
                                        </p:tgtEl>
                                        <p:attrNameLst>
                                          <p:attrName>fill.type</p:attrName>
                                        </p:attrNameLst>
                                      </p:cBhvr>
                                      <p:to>
                                        <p:strVal val="solid"/>
                                      </p:to>
                                    </p:set>
                                    <p:set>
                                      <p:cBhvr>
                                        <p:cTn id="122" dur="250" autoRev="1" fill="remove"/>
                                        <p:tgtEl>
                                          <p:spTgt spid="47"/>
                                        </p:tgtEl>
                                        <p:attrNameLst>
                                          <p:attrName>fill.on</p:attrName>
                                        </p:attrNameLst>
                                      </p:cBhvr>
                                      <p:to>
                                        <p:strVal val="true"/>
                                      </p:to>
                                    </p:set>
                                  </p:childTnLst>
                                </p:cTn>
                              </p:par>
                              <p:par>
                                <p:cTn id="123" presetID="27" presetClass="emph" presetSubtype="0" fill="remove" grpId="1" nodeType="withEffect">
                                  <p:stCondLst>
                                    <p:cond delay="0"/>
                                  </p:stCondLst>
                                  <p:childTnLst>
                                    <p:animClr clrSpc="rgb" dir="cw">
                                      <p:cBhvr override="childStyle">
                                        <p:cTn id="124" dur="250" autoRev="1" fill="remove"/>
                                        <p:tgtEl>
                                          <p:spTgt spid="55"/>
                                        </p:tgtEl>
                                        <p:attrNameLst>
                                          <p:attrName>style.color</p:attrName>
                                        </p:attrNameLst>
                                      </p:cBhvr>
                                      <p:to>
                                        <a:schemeClr val="bg1"/>
                                      </p:to>
                                    </p:animClr>
                                    <p:animClr clrSpc="rgb" dir="cw">
                                      <p:cBhvr>
                                        <p:cTn id="125" dur="250" autoRev="1" fill="remove"/>
                                        <p:tgtEl>
                                          <p:spTgt spid="55"/>
                                        </p:tgtEl>
                                        <p:attrNameLst>
                                          <p:attrName>fillcolor</p:attrName>
                                        </p:attrNameLst>
                                      </p:cBhvr>
                                      <p:to>
                                        <a:schemeClr val="bg1"/>
                                      </p:to>
                                    </p:animClr>
                                    <p:set>
                                      <p:cBhvr>
                                        <p:cTn id="126" dur="250" autoRev="1" fill="remove"/>
                                        <p:tgtEl>
                                          <p:spTgt spid="55"/>
                                        </p:tgtEl>
                                        <p:attrNameLst>
                                          <p:attrName>fill.type</p:attrName>
                                        </p:attrNameLst>
                                      </p:cBhvr>
                                      <p:to>
                                        <p:strVal val="solid"/>
                                      </p:to>
                                    </p:set>
                                    <p:set>
                                      <p:cBhvr>
                                        <p:cTn id="127" dur="250" autoRev="1" fill="remove"/>
                                        <p:tgtEl>
                                          <p:spTgt spid="55"/>
                                        </p:tgtEl>
                                        <p:attrNameLst>
                                          <p:attrName>fill.on</p:attrName>
                                        </p:attrNameLst>
                                      </p:cBhvr>
                                      <p:to>
                                        <p:strVal val="true"/>
                                      </p:to>
                                    </p:set>
                                  </p:childTnLst>
                                </p:cTn>
                              </p:par>
                            </p:childTnLst>
                          </p:cTn>
                        </p:par>
                        <p:par>
                          <p:cTn id="128" fill="hold">
                            <p:stCondLst>
                              <p:cond delay="10500"/>
                            </p:stCondLst>
                            <p:childTnLst>
                              <p:par>
                                <p:cTn id="129" presetID="22" presetClass="entr" presetSubtype="8" fill="hold" grpId="0" nodeType="afterEffect">
                                  <p:stCondLst>
                                    <p:cond delay="0"/>
                                  </p:stCondLst>
                                  <p:childTnLst>
                                    <p:set>
                                      <p:cBhvr>
                                        <p:cTn id="130" dur="1" fill="hold">
                                          <p:stCondLst>
                                            <p:cond delay="0"/>
                                          </p:stCondLst>
                                        </p:cTn>
                                        <p:tgtEl>
                                          <p:spTgt spid="56"/>
                                        </p:tgtEl>
                                        <p:attrNameLst>
                                          <p:attrName>style.visibility</p:attrName>
                                        </p:attrNameLst>
                                      </p:cBhvr>
                                      <p:to>
                                        <p:strVal val="visible"/>
                                      </p:to>
                                    </p:set>
                                    <p:animEffect transition="in" filter="wipe(left)">
                                      <p:cBhvr>
                                        <p:cTn id="13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45" grpId="0" animBg="1"/>
      <p:bldP spid="6" grpId="0" animBg="1"/>
      <p:bldP spid="7" grpId="0" animBg="1"/>
      <p:bldP spid="8" grpId="0" animBg="1"/>
      <p:bldP spid="9" grpId="0" animBg="1"/>
      <p:bldP spid="10" grpId="0" animBg="1"/>
      <p:bldP spid="52" grpId="0" animBg="1"/>
      <p:bldP spid="53" grpId="0" animBg="1"/>
      <p:bldP spid="54" grpId="0" animBg="1"/>
      <p:bldP spid="51" grpId="0" animBg="1"/>
      <p:bldP spid="26" grpId="0" animBg="1"/>
      <p:bldP spid="4" grpId="0" build="p"/>
      <p:bldP spid="5" grpId="0" build="p"/>
      <p:bldP spid="43" grpId="0"/>
      <p:bldP spid="46" grpId="0"/>
      <p:bldP spid="48" grpId="0"/>
      <p:bldP spid="49" grpId="0"/>
      <p:bldP spid="50" grpId="0"/>
      <p:bldP spid="47" grpId="0" animBg="1"/>
      <p:bldP spid="47" grpId="1" animBg="1"/>
      <p:bldP spid="44" grpId="0"/>
      <p:bldP spid="55" grpId="0" animBg="1"/>
      <p:bldP spid="55" grpId="1" animBg="1"/>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447093" y="2807005"/>
            <a:ext cx="3964564" cy="2552816"/>
            <a:chOff x="4368418" y="2523549"/>
            <a:chExt cx="3626941" cy="2335418"/>
          </a:xfrm>
        </p:grpSpPr>
        <p:sp>
          <p:nvSpPr>
            <p:cNvPr id="3" name="Freeform 69"/>
            <p:cNvSpPr>
              <a:spLocks/>
            </p:cNvSpPr>
            <p:nvPr/>
          </p:nvSpPr>
          <p:spPr bwMode="auto">
            <a:xfrm rot="5400000">
              <a:off x="4570041" y="3489636"/>
              <a:ext cx="1059798" cy="404382"/>
            </a:xfrm>
            <a:custGeom>
              <a:avLst/>
              <a:gdLst>
                <a:gd name="T0" fmla="*/ 465 w 933"/>
                <a:gd name="T1" fmla="*/ 356 h 356"/>
                <a:gd name="T2" fmla="*/ 0 w 933"/>
                <a:gd name="T3" fmla="*/ 178 h 356"/>
                <a:gd name="T4" fmla="*/ 465 w 933"/>
                <a:gd name="T5" fmla="*/ 0 h 356"/>
                <a:gd name="T6" fmla="*/ 933 w 933"/>
                <a:gd name="T7" fmla="*/ 178 h 356"/>
                <a:gd name="T8" fmla="*/ 465 w 933"/>
                <a:gd name="T9" fmla="*/ 356 h 356"/>
              </a:gdLst>
              <a:ahLst/>
              <a:cxnLst>
                <a:cxn ang="0">
                  <a:pos x="T0" y="T1"/>
                </a:cxn>
                <a:cxn ang="0">
                  <a:pos x="T2" y="T3"/>
                </a:cxn>
                <a:cxn ang="0">
                  <a:pos x="T4" y="T5"/>
                </a:cxn>
                <a:cxn ang="0">
                  <a:pos x="T6" y="T7"/>
                </a:cxn>
                <a:cxn ang="0">
                  <a:pos x="T8" y="T9"/>
                </a:cxn>
              </a:cxnLst>
              <a:rect l="0" t="0" r="r" b="b"/>
              <a:pathLst>
                <a:path w="933" h="356">
                  <a:moveTo>
                    <a:pt x="465" y="356"/>
                  </a:moveTo>
                  <a:lnTo>
                    <a:pt x="0" y="178"/>
                  </a:lnTo>
                  <a:lnTo>
                    <a:pt x="465" y="0"/>
                  </a:lnTo>
                  <a:lnTo>
                    <a:pt x="933" y="178"/>
                  </a:lnTo>
                  <a:lnTo>
                    <a:pt x="465" y="356"/>
                  </a:lnTo>
                  <a:close/>
                </a:path>
              </a:pathLst>
            </a:custGeom>
            <a:solidFill>
              <a:schemeClr val="accent1">
                <a:lumMod val="7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Freeform 70"/>
            <p:cNvSpPr>
              <a:spLocks/>
            </p:cNvSpPr>
            <p:nvPr/>
          </p:nvSpPr>
          <p:spPr bwMode="auto">
            <a:xfrm rot="5400000">
              <a:off x="4470082" y="3060265"/>
              <a:ext cx="528195" cy="731522"/>
            </a:xfrm>
            <a:custGeom>
              <a:avLst/>
              <a:gdLst>
                <a:gd name="T0" fmla="*/ 465 w 465"/>
                <a:gd name="T1" fmla="*/ 178 h 644"/>
                <a:gd name="T2" fmla="*/ 0 w 465"/>
                <a:gd name="T3" fmla="*/ 0 h 644"/>
                <a:gd name="T4" fmla="*/ 0 w 465"/>
                <a:gd name="T5" fmla="*/ 364 h 644"/>
                <a:gd name="T6" fmla="*/ 465 w 465"/>
                <a:gd name="T7" fmla="*/ 644 h 644"/>
                <a:gd name="T8" fmla="*/ 465 w 465"/>
                <a:gd name="T9" fmla="*/ 178 h 644"/>
              </a:gdLst>
              <a:ahLst/>
              <a:cxnLst>
                <a:cxn ang="0">
                  <a:pos x="T0" y="T1"/>
                </a:cxn>
                <a:cxn ang="0">
                  <a:pos x="T2" y="T3"/>
                </a:cxn>
                <a:cxn ang="0">
                  <a:pos x="T4" y="T5"/>
                </a:cxn>
                <a:cxn ang="0">
                  <a:pos x="T6" y="T7"/>
                </a:cxn>
                <a:cxn ang="0">
                  <a:pos x="T8" y="T9"/>
                </a:cxn>
              </a:cxnLst>
              <a:rect l="0" t="0" r="r" b="b"/>
              <a:pathLst>
                <a:path w="465" h="644">
                  <a:moveTo>
                    <a:pt x="465" y="178"/>
                  </a:moveTo>
                  <a:lnTo>
                    <a:pt x="0" y="0"/>
                  </a:lnTo>
                  <a:lnTo>
                    <a:pt x="0" y="364"/>
                  </a:lnTo>
                  <a:lnTo>
                    <a:pt x="465" y="644"/>
                  </a:lnTo>
                  <a:lnTo>
                    <a:pt x="465" y="178"/>
                  </a:lnTo>
                  <a:close/>
                </a:path>
              </a:pathLst>
            </a:custGeom>
            <a:solidFill>
              <a:schemeClr val="accent1">
                <a:lumMod val="60000"/>
                <a:lumOff val="40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Freeform 71"/>
            <p:cNvSpPr>
              <a:spLocks/>
            </p:cNvSpPr>
            <p:nvPr/>
          </p:nvSpPr>
          <p:spPr bwMode="auto">
            <a:xfrm rot="5400000">
              <a:off x="4468378" y="3590164"/>
              <a:ext cx="531603" cy="731522"/>
            </a:xfrm>
            <a:custGeom>
              <a:avLst/>
              <a:gdLst>
                <a:gd name="T0" fmla="*/ 0 w 468"/>
                <a:gd name="T1" fmla="*/ 178 h 644"/>
                <a:gd name="T2" fmla="*/ 468 w 468"/>
                <a:gd name="T3" fmla="*/ 0 h 644"/>
                <a:gd name="T4" fmla="*/ 468 w 468"/>
                <a:gd name="T5" fmla="*/ 364 h 644"/>
                <a:gd name="T6" fmla="*/ 0 w 468"/>
                <a:gd name="T7" fmla="*/ 644 h 644"/>
                <a:gd name="T8" fmla="*/ 0 w 468"/>
                <a:gd name="T9" fmla="*/ 178 h 644"/>
              </a:gdLst>
              <a:ahLst/>
              <a:cxnLst>
                <a:cxn ang="0">
                  <a:pos x="T0" y="T1"/>
                </a:cxn>
                <a:cxn ang="0">
                  <a:pos x="T2" y="T3"/>
                </a:cxn>
                <a:cxn ang="0">
                  <a:pos x="T4" y="T5"/>
                </a:cxn>
                <a:cxn ang="0">
                  <a:pos x="T6" y="T7"/>
                </a:cxn>
                <a:cxn ang="0">
                  <a:pos x="T8" y="T9"/>
                </a:cxn>
              </a:cxnLst>
              <a:rect l="0" t="0" r="r" b="b"/>
              <a:pathLst>
                <a:path w="468" h="644">
                  <a:moveTo>
                    <a:pt x="0" y="178"/>
                  </a:moveTo>
                  <a:lnTo>
                    <a:pt x="468" y="0"/>
                  </a:lnTo>
                  <a:lnTo>
                    <a:pt x="468" y="364"/>
                  </a:lnTo>
                  <a:lnTo>
                    <a:pt x="0" y="644"/>
                  </a:lnTo>
                  <a:lnTo>
                    <a:pt x="0" y="178"/>
                  </a:lnTo>
                  <a:close/>
                </a:path>
              </a:pathLst>
            </a:custGeom>
            <a:solidFill>
              <a:schemeClr val="accent1"/>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72"/>
            <p:cNvSpPr>
              <a:spLocks/>
            </p:cNvSpPr>
            <p:nvPr/>
          </p:nvSpPr>
          <p:spPr bwMode="auto">
            <a:xfrm rot="5400000">
              <a:off x="4931827" y="3564038"/>
              <a:ext cx="1697039" cy="254442"/>
            </a:xfrm>
            <a:custGeom>
              <a:avLst/>
              <a:gdLst>
                <a:gd name="T0" fmla="*/ 746 w 1494"/>
                <a:gd name="T1" fmla="*/ 224 h 224"/>
                <a:gd name="T2" fmla="*/ 0 w 1494"/>
                <a:gd name="T3" fmla="*/ 112 h 224"/>
                <a:gd name="T4" fmla="*/ 746 w 1494"/>
                <a:gd name="T5" fmla="*/ 0 h 224"/>
                <a:gd name="T6" fmla="*/ 1494 w 1494"/>
                <a:gd name="T7" fmla="*/ 112 h 224"/>
                <a:gd name="T8" fmla="*/ 746 w 1494"/>
                <a:gd name="T9" fmla="*/ 224 h 224"/>
              </a:gdLst>
              <a:ahLst/>
              <a:cxnLst>
                <a:cxn ang="0">
                  <a:pos x="T0" y="T1"/>
                </a:cxn>
                <a:cxn ang="0">
                  <a:pos x="T2" y="T3"/>
                </a:cxn>
                <a:cxn ang="0">
                  <a:pos x="T4" y="T5"/>
                </a:cxn>
                <a:cxn ang="0">
                  <a:pos x="T6" y="T7"/>
                </a:cxn>
                <a:cxn ang="0">
                  <a:pos x="T8" y="T9"/>
                </a:cxn>
              </a:cxnLst>
              <a:rect l="0" t="0" r="r" b="b"/>
              <a:pathLst>
                <a:path w="1494" h="224">
                  <a:moveTo>
                    <a:pt x="746" y="224"/>
                  </a:moveTo>
                  <a:lnTo>
                    <a:pt x="0" y="112"/>
                  </a:lnTo>
                  <a:lnTo>
                    <a:pt x="746" y="0"/>
                  </a:lnTo>
                  <a:lnTo>
                    <a:pt x="1494" y="112"/>
                  </a:lnTo>
                  <a:lnTo>
                    <a:pt x="746" y="224"/>
                  </a:lnTo>
                  <a:close/>
                </a:path>
              </a:pathLst>
            </a:custGeom>
            <a:solidFill>
              <a:schemeClr val="accent3">
                <a:lumMod val="7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73"/>
            <p:cNvSpPr>
              <a:spLocks/>
            </p:cNvSpPr>
            <p:nvPr/>
          </p:nvSpPr>
          <p:spPr bwMode="auto">
            <a:xfrm rot="5400000">
              <a:off x="5005661" y="2915437"/>
              <a:ext cx="847384" cy="701988"/>
            </a:xfrm>
            <a:custGeom>
              <a:avLst/>
              <a:gdLst>
                <a:gd name="T0" fmla="*/ 746 w 746"/>
                <a:gd name="T1" fmla="*/ 112 h 618"/>
                <a:gd name="T2" fmla="*/ 0 w 746"/>
                <a:gd name="T3" fmla="*/ 0 h 618"/>
                <a:gd name="T4" fmla="*/ 0 w 746"/>
                <a:gd name="T5" fmla="*/ 394 h 618"/>
                <a:gd name="T6" fmla="*/ 746 w 746"/>
                <a:gd name="T7" fmla="*/ 618 h 618"/>
                <a:gd name="T8" fmla="*/ 746 w 746"/>
                <a:gd name="T9" fmla="*/ 112 h 618"/>
              </a:gdLst>
              <a:ahLst/>
              <a:cxnLst>
                <a:cxn ang="0">
                  <a:pos x="T0" y="T1"/>
                </a:cxn>
                <a:cxn ang="0">
                  <a:pos x="T2" y="T3"/>
                </a:cxn>
                <a:cxn ang="0">
                  <a:pos x="T4" y="T5"/>
                </a:cxn>
                <a:cxn ang="0">
                  <a:pos x="T6" y="T7"/>
                </a:cxn>
                <a:cxn ang="0">
                  <a:pos x="T8" y="T9"/>
                </a:cxn>
              </a:cxnLst>
              <a:rect l="0" t="0" r="r" b="b"/>
              <a:pathLst>
                <a:path w="746" h="618">
                  <a:moveTo>
                    <a:pt x="746" y="112"/>
                  </a:moveTo>
                  <a:lnTo>
                    <a:pt x="0" y="0"/>
                  </a:lnTo>
                  <a:lnTo>
                    <a:pt x="0" y="394"/>
                  </a:lnTo>
                  <a:lnTo>
                    <a:pt x="746" y="618"/>
                  </a:lnTo>
                  <a:lnTo>
                    <a:pt x="746" y="112"/>
                  </a:lnTo>
                  <a:close/>
                </a:path>
              </a:pathLst>
            </a:custGeom>
            <a:solidFill>
              <a:schemeClr val="accent3">
                <a:lumMod val="60000"/>
                <a:lumOff val="40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4"/>
            <p:cNvSpPr>
              <a:spLocks/>
            </p:cNvSpPr>
            <p:nvPr/>
          </p:nvSpPr>
          <p:spPr bwMode="auto">
            <a:xfrm rot="5400000">
              <a:off x="5004524" y="3763957"/>
              <a:ext cx="849656" cy="701988"/>
            </a:xfrm>
            <a:custGeom>
              <a:avLst/>
              <a:gdLst>
                <a:gd name="T0" fmla="*/ 0 w 748"/>
                <a:gd name="T1" fmla="*/ 112 h 618"/>
                <a:gd name="T2" fmla="*/ 748 w 748"/>
                <a:gd name="T3" fmla="*/ 0 h 618"/>
                <a:gd name="T4" fmla="*/ 748 w 748"/>
                <a:gd name="T5" fmla="*/ 394 h 618"/>
                <a:gd name="T6" fmla="*/ 0 w 748"/>
                <a:gd name="T7" fmla="*/ 618 h 618"/>
                <a:gd name="T8" fmla="*/ 0 w 748"/>
                <a:gd name="T9" fmla="*/ 112 h 618"/>
              </a:gdLst>
              <a:ahLst/>
              <a:cxnLst>
                <a:cxn ang="0">
                  <a:pos x="T0" y="T1"/>
                </a:cxn>
                <a:cxn ang="0">
                  <a:pos x="T2" y="T3"/>
                </a:cxn>
                <a:cxn ang="0">
                  <a:pos x="T4" y="T5"/>
                </a:cxn>
                <a:cxn ang="0">
                  <a:pos x="T6" y="T7"/>
                </a:cxn>
                <a:cxn ang="0">
                  <a:pos x="T8" y="T9"/>
                </a:cxn>
              </a:cxnLst>
              <a:rect l="0" t="0" r="r" b="b"/>
              <a:pathLst>
                <a:path w="748" h="618">
                  <a:moveTo>
                    <a:pt x="0" y="112"/>
                  </a:moveTo>
                  <a:lnTo>
                    <a:pt x="748" y="0"/>
                  </a:lnTo>
                  <a:lnTo>
                    <a:pt x="748" y="394"/>
                  </a:lnTo>
                  <a:lnTo>
                    <a:pt x="0" y="618"/>
                  </a:lnTo>
                  <a:lnTo>
                    <a:pt x="0" y="112"/>
                  </a:lnTo>
                  <a:close/>
                </a:path>
              </a:pathLst>
            </a:custGeom>
            <a:solidFill>
              <a:schemeClr val="accent3"/>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75"/>
            <p:cNvSpPr>
              <a:spLocks/>
            </p:cNvSpPr>
            <p:nvPr/>
          </p:nvSpPr>
          <p:spPr bwMode="auto">
            <a:xfrm rot="5400000">
              <a:off x="6733368" y="3490203"/>
              <a:ext cx="1059798" cy="403246"/>
            </a:xfrm>
            <a:custGeom>
              <a:avLst/>
              <a:gdLst>
                <a:gd name="T0" fmla="*/ 465 w 933"/>
                <a:gd name="T1" fmla="*/ 0 h 355"/>
                <a:gd name="T2" fmla="*/ 0 w 933"/>
                <a:gd name="T3" fmla="*/ 177 h 355"/>
                <a:gd name="T4" fmla="*/ 465 w 933"/>
                <a:gd name="T5" fmla="*/ 355 h 355"/>
                <a:gd name="T6" fmla="*/ 933 w 933"/>
                <a:gd name="T7" fmla="*/ 177 h 355"/>
                <a:gd name="T8" fmla="*/ 465 w 933"/>
                <a:gd name="T9" fmla="*/ 0 h 355"/>
              </a:gdLst>
              <a:ahLst/>
              <a:cxnLst>
                <a:cxn ang="0">
                  <a:pos x="T0" y="T1"/>
                </a:cxn>
                <a:cxn ang="0">
                  <a:pos x="T2" y="T3"/>
                </a:cxn>
                <a:cxn ang="0">
                  <a:pos x="T4" y="T5"/>
                </a:cxn>
                <a:cxn ang="0">
                  <a:pos x="T6" y="T7"/>
                </a:cxn>
                <a:cxn ang="0">
                  <a:pos x="T8" y="T9"/>
                </a:cxn>
              </a:cxnLst>
              <a:rect l="0" t="0" r="r" b="b"/>
              <a:pathLst>
                <a:path w="933" h="355">
                  <a:moveTo>
                    <a:pt x="465" y="0"/>
                  </a:moveTo>
                  <a:lnTo>
                    <a:pt x="0" y="177"/>
                  </a:lnTo>
                  <a:lnTo>
                    <a:pt x="465" y="355"/>
                  </a:lnTo>
                  <a:lnTo>
                    <a:pt x="933" y="177"/>
                  </a:lnTo>
                  <a:lnTo>
                    <a:pt x="465" y="0"/>
                  </a:lnTo>
                  <a:close/>
                </a:path>
              </a:pathLst>
            </a:custGeom>
            <a:solidFill>
              <a:schemeClr val="accent6">
                <a:lumMod val="7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76"/>
            <p:cNvSpPr>
              <a:spLocks/>
            </p:cNvSpPr>
            <p:nvPr/>
          </p:nvSpPr>
          <p:spPr bwMode="auto">
            <a:xfrm rot="5400000">
              <a:off x="7365499" y="3060265"/>
              <a:ext cx="528195" cy="731522"/>
            </a:xfrm>
            <a:custGeom>
              <a:avLst/>
              <a:gdLst>
                <a:gd name="T0" fmla="*/ 465 w 465"/>
                <a:gd name="T1" fmla="*/ 467 h 644"/>
                <a:gd name="T2" fmla="*/ 0 w 465"/>
                <a:gd name="T3" fmla="*/ 644 h 644"/>
                <a:gd name="T4" fmla="*/ 0 w 465"/>
                <a:gd name="T5" fmla="*/ 280 h 644"/>
                <a:gd name="T6" fmla="*/ 465 w 465"/>
                <a:gd name="T7" fmla="*/ 0 h 644"/>
                <a:gd name="T8" fmla="*/ 465 w 465"/>
                <a:gd name="T9" fmla="*/ 467 h 644"/>
              </a:gdLst>
              <a:ahLst/>
              <a:cxnLst>
                <a:cxn ang="0">
                  <a:pos x="T0" y="T1"/>
                </a:cxn>
                <a:cxn ang="0">
                  <a:pos x="T2" y="T3"/>
                </a:cxn>
                <a:cxn ang="0">
                  <a:pos x="T4" y="T5"/>
                </a:cxn>
                <a:cxn ang="0">
                  <a:pos x="T6" y="T7"/>
                </a:cxn>
                <a:cxn ang="0">
                  <a:pos x="T8" y="T9"/>
                </a:cxn>
              </a:cxnLst>
              <a:rect l="0" t="0" r="r" b="b"/>
              <a:pathLst>
                <a:path w="465" h="644">
                  <a:moveTo>
                    <a:pt x="465" y="467"/>
                  </a:moveTo>
                  <a:lnTo>
                    <a:pt x="0" y="644"/>
                  </a:lnTo>
                  <a:lnTo>
                    <a:pt x="0" y="280"/>
                  </a:lnTo>
                  <a:lnTo>
                    <a:pt x="465" y="0"/>
                  </a:lnTo>
                  <a:lnTo>
                    <a:pt x="465" y="467"/>
                  </a:lnTo>
                  <a:close/>
                </a:path>
              </a:pathLst>
            </a:custGeom>
            <a:solidFill>
              <a:schemeClr val="accent6">
                <a:lumMod val="60000"/>
                <a:lumOff val="40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77"/>
            <p:cNvSpPr>
              <a:spLocks/>
            </p:cNvSpPr>
            <p:nvPr/>
          </p:nvSpPr>
          <p:spPr bwMode="auto">
            <a:xfrm rot="5400000">
              <a:off x="7363796" y="3590164"/>
              <a:ext cx="531603" cy="731522"/>
            </a:xfrm>
            <a:custGeom>
              <a:avLst/>
              <a:gdLst>
                <a:gd name="T0" fmla="*/ 0 w 468"/>
                <a:gd name="T1" fmla="*/ 467 h 644"/>
                <a:gd name="T2" fmla="*/ 468 w 468"/>
                <a:gd name="T3" fmla="*/ 644 h 644"/>
                <a:gd name="T4" fmla="*/ 468 w 468"/>
                <a:gd name="T5" fmla="*/ 280 h 644"/>
                <a:gd name="T6" fmla="*/ 0 w 468"/>
                <a:gd name="T7" fmla="*/ 0 h 644"/>
                <a:gd name="T8" fmla="*/ 0 w 468"/>
                <a:gd name="T9" fmla="*/ 467 h 644"/>
              </a:gdLst>
              <a:ahLst/>
              <a:cxnLst>
                <a:cxn ang="0">
                  <a:pos x="T0" y="T1"/>
                </a:cxn>
                <a:cxn ang="0">
                  <a:pos x="T2" y="T3"/>
                </a:cxn>
                <a:cxn ang="0">
                  <a:pos x="T4" y="T5"/>
                </a:cxn>
                <a:cxn ang="0">
                  <a:pos x="T6" y="T7"/>
                </a:cxn>
                <a:cxn ang="0">
                  <a:pos x="T8" y="T9"/>
                </a:cxn>
              </a:cxnLst>
              <a:rect l="0" t="0" r="r" b="b"/>
              <a:pathLst>
                <a:path w="468" h="644">
                  <a:moveTo>
                    <a:pt x="0" y="467"/>
                  </a:moveTo>
                  <a:lnTo>
                    <a:pt x="468" y="644"/>
                  </a:lnTo>
                  <a:lnTo>
                    <a:pt x="468" y="280"/>
                  </a:lnTo>
                  <a:lnTo>
                    <a:pt x="0" y="0"/>
                  </a:lnTo>
                  <a:lnTo>
                    <a:pt x="0" y="467"/>
                  </a:lnTo>
                  <a:close/>
                </a:path>
              </a:pathLst>
            </a:custGeom>
            <a:solidFill>
              <a:schemeClr val="accent6"/>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78"/>
            <p:cNvSpPr>
              <a:spLocks/>
            </p:cNvSpPr>
            <p:nvPr/>
          </p:nvSpPr>
          <p:spPr bwMode="auto">
            <a:xfrm rot="5400000">
              <a:off x="5733774" y="3564038"/>
              <a:ext cx="1697039" cy="254442"/>
            </a:xfrm>
            <a:custGeom>
              <a:avLst/>
              <a:gdLst>
                <a:gd name="T0" fmla="*/ 746 w 1494"/>
                <a:gd name="T1" fmla="*/ 0 h 224"/>
                <a:gd name="T2" fmla="*/ 0 w 1494"/>
                <a:gd name="T3" fmla="*/ 111 h 224"/>
                <a:gd name="T4" fmla="*/ 746 w 1494"/>
                <a:gd name="T5" fmla="*/ 224 h 224"/>
                <a:gd name="T6" fmla="*/ 1494 w 1494"/>
                <a:gd name="T7" fmla="*/ 111 h 224"/>
                <a:gd name="T8" fmla="*/ 746 w 1494"/>
                <a:gd name="T9" fmla="*/ 0 h 224"/>
              </a:gdLst>
              <a:ahLst/>
              <a:cxnLst>
                <a:cxn ang="0">
                  <a:pos x="T0" y="T1"/>
                </a:cxn>
                <a:cxn ang="0">
                  <a:pos x="T2" y="T3"/>
                </a:cxn>
                <a:cxn ang="0">
                  <a:pos x="T4" y="T5"/>
                </a:cxn>
                <a:cxn ang="0">
                  <a:pos x="T6" y="T7"/>
                </a:cxn>
                <a:cxn ang="0">
                  <a:pos x="T8" y="T9"/>
                </a:cxn>
              </a:cxnLst>
              <a:rect l="0" t="0" r="r" b="b"/>
              <a:pathLst>
                <a:path w="1494" h="224">
                  <a:moveTo>
                    <a:pt x="746" y="0"/>
                  </a:moveTo>
                  <a:lnTo>
                    <a:pt x="0" y="111"/>
                  </a:lnTo>
                  <a:lnTo>
                    <a:pt x="746" y="224"/>
                  </a:lnTo>
                  <a:lnTo>
                    <a:pt x="1494" y="111"/>
                  </a:lnTo>
                  <a:lnTo>
                    <a:pt x="746" y="0"/>
                  </a:lnTo>
                  <a:close/>
                </a:path>
              </a:pathLst>
            </a:custGeom>
            <a:solidFill>
              <a:schemeClr val="accent5">
                <a:lumMod val="7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79"/>
            <p:cNvSpPr>
              <a:spLocks/>
            </p:cNvSpPr>
            <p:nvPr/>
          </p:nvSpPr>
          <p:spPr bwMode="auto">
            <a:xfrm rot="5400000">
              <a:off x="6510164" y="2916005"/>
              <a:ext cx="847384" cy="700853"/>
            </a:xfrm>
            <a:custGeom>
              <a:avLst/>
              <a:gdLst>
                <a:gd name="T0" fmla="*/ 746 w 746"/>
                <a:gd name="T1" fmla="*/ 506 h 617"/>
                <a:gd name="T2" fmla="*/ 0 w 746"/>
                <a:gd name="T3" fmla="*/ 617 h 617"/>
                <a:gd name="T4" fmla="*/ 0 w 746"/>
                <a:gd name="T5" fmla="*/ 224 h 617"/>
                <a:gd name="T6" fmla="*/ 746 w 746"/>
                <a:gd name="T7" fmla="*/ 0 h 617"/>
                <a:gd name="T8" fmla="*/ 746 w 746"/>
                <a:gd name="T9" fmla="*/ 506 h 617"/>
              </a:gdLst>
              <a:ahLst/>
              <a:cxnLst>
                <a:cxn ang="0">
                  <a:pos x="T0" y="T1"/>
                </a:cxn>
                <a:cxn ang="0">
                  <a:pos x="T2" y="T3"/>
                </a:cxn>
                <a:cxn ang="0">
                  <a:pos x="T4" y="T5"/>
                </a:cxn>
                <a:cxn ang="0">
                  <a:pos x="T6" y="T7"/>
                </a:cxn>
                <a:cxn ang="0">
                  <a:pos x="T8" y="T9"/>
                </a:cxn>
              </a:cxnLst>
              <a:rect l="0" t="0" r="r" b="b"/>
              <a:pathLst>
                <a:path w="746" h="617">
                  <a:moveTo>
                    <a:pt x="746" y="506"/>
                  </a:moveTo>
                  <a:lnTo>
                    <a:pt x="0" y="617"/>
                  </a:lnTo>
                  <a:lnTo>
                    <a:pt x="0" y="224"/>
                  </a:lnTo>
                  <a:lnTo>
                    <a:pt x="746" y="0"/>
                  </a:lnTo>
                  <a:lnTo>
                    <a:pt x="746" y="506"/>
                  </a:lnTo>
                  <a:close/>
                </a:path>
              </a:pathLst>
            </a:custGeom>
            <a:solidFill>
              <a:schemeClr val="accent5">
                <a:lumMod val="60000"/>
                <a:lumOff val="40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80"/>
            <p:cNvSpPr>
              <a:spLocks/>
            </p:cNvSpPr>
            <p:nvPr/>
          </p:nvSpPr>
          <p:spPr bwMode="auto">
            <a:xfrm rot="5400000">
              <a:off x="6509028" y="3764525"/>
              <a:ext cx="849656" cy="700853"/>
            </a:xfrm>
            <a:custGeom>
              <a:avLst/>
              <a:gdLst>
                <a:gd name="T0" fmla="*/ 0 w 748"/>
                <a:gd name="T1" fmla="*/ 506 h 617"/>
                <a:gd name="T2" fmla="*/ 748 w 748"/>
                <a:gd name="T3" fmla="*/ 617 h 617"/>
                <a:gd name="T4" fmla="*/ 748 w 748"/>
                <a:gd name="T5" fmla="*/ 224 h 617"/>
                <a:gd name="T6" fmla="*/ 0 w 748"/>
                <a:gd name="T7" fmla="*/ 0 h 617"/>
                <a:gd name="T8" fmla="*/ 0 w 748"/>
                <a:gd name="T9" fmla="*/ 506 h 617"/>
              </a:gdLst>
              <a:ahLst/>
              <a:cxnLst>
                <a:cxn ang="0">
                  <a:pos x="T0" y="T1"/>
                </a:cxn>
                <a:cxn ang="0">
                  <a:pos x="T2" y="T3"/>
                </a:cxn>
                <a:cxn ang="0">
                  <a:pos x="T4" y="T5"/>
                </a:cxn>
                <a:cxn ang="0">
                  <a:pos x="T6" y="T7"/>
                </a:cxn>
                <a:cxn ang="0">
                  <a:pos x="T8" y="T9"/>
                </a:cxn>
              </a:cxnLst>
              <a:rect l="0" t="0" r="r" b="b"/>
              <a:pathLst>
                <a:path w="748" h="617">
                  <a:moveTo>
                    <a:pt x="0" y="506"/>
                  </a:moveTo>
                  <a:lnTo>
                    <a:pt x="748" y="617"/>
                  </a:lnTo>
                  <a:lnTo>
                    <a:pt x="748" y="224"/>
                  </a:lnTo>
                  <a:lnTo>
                    <a:pt x="0" y="0"/>
                  </a:lnTo>
                  <a:lnTo>
                    <a:pt x="0" y="506"/>
                  </a:lnTo>
                  <a:close/>
                </a:path>
              </a:pathLst>
            </a:custGeom>
            <a:solidFill>
              <a:schemeClr val="accent5"/>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81"/>
            <p:cNvSpPr>
              <a:spLocks/>
            </p:cNvSpPr>
            <p:nvPr/>
          </p:nvSpPr>
          <p:spPr bwMode="auto">
            <a:xfrm rot="5400000">
              <a:off x="5594058" y="2742779"/>
              <a:ext cx="1166573" cy="728114"/>
            </a:xfrm>
            <a:custGeom>
              <a:avLst/>
              <a:gdLst>
                <a:gd name="T0" fmla="*/ 1027 w 1027"/>
                <a:gd name="T1" fmla="*/ 641 h 641"/>
                <a:gd name="T2" fmla="*/ 0 w 1027"/>
                <a:gd name="T3" fmla="*/ 532 h 641"/>
                <a:gd name="T4" fmla="*/ 0 w 1027"/>
                <a:gd name="T5" fmla="*/ 111 h 641"/>
                <a:gd name="T6" fmla="*/ 1027 w 1027"/>
                <a:gd name="T7" fmla="*/ 0 h 641"/>
                <a:gd name="T8" fmla="*/ 1027 w 1027"/>
                <a:gd name="T9" fmla="*/ 641 h 641"/>
              </a:gdLst>
              <a:ahLst/>
              <a:cxnLst>
                <a:cxn ang="0">
                  <a:pos x="T0" y="T1"/>
                </a:cxn>
                <a:cxn ang="0">
                  <a:pos x="T2" y="T3"/>
                </a:cxn>
                <a:cxn ang="0">
                  <a:pos x="T4" y="T5"/>
                </a:cxn>
                <a:cxn ang="0">
                  <a:pos x="T6" y="T7"/>
                </a:cxn>
                <a:cxn ang="0">
                  <a:pos x="T8" y="T9"/>
                </a:cxn>
              </a:cxnLst>
              <a:rect l="0" t="0" r="r" b="b"/>
              <a:pathLst>
                <a:path w="1027" h="641">
                  <a:moveTo>
                    <a:pt x="1027" y="641"/>
                  </a:moveTo>
                  <a:lnTo>
                    <a:pt x="0" y="532"/>
                  </a:lnTo>
                  <a:lnTo>
                    <a:pt x="0" y="111"/>
                  </a:lnTo>
                  <a:lnTo>
                    <a:pt x="1027" y="0"/>
                  </a:lnTo>
                  <a:lnTo>
                    <a:pt x="1027" y="641"/>
                  </a:lnTo>
                  <a:close/>
                </a:path>
              </a:pathLst>
            </a:custGeom>
            <a:solidFill>
              <a:schemeClr val="accent4">
                <a:lumMod val="60000"/>
                <a:lumOff val="40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82"/>
            <p:cNvSpPr>
              <a:spLocks/>
            </p:cNvSpPr>
            <p:nvPr/>
          </p:nvSpPr>
          <p:spPr bwMode="auto">
            <a:xfrm rot="5400000">
              <a:off x="5592922" y="3910488"/>
              <a:ext cx="1168845" cy="728114"/>
            </a:xfrm>
            <a:custGeom>
              <a:avLst/>
              <a:gdLst>
                <a:gd name="T0" fmla="*/ 0 w 1029"/>
                <a:gd name="T1" fmla="*/ 641 h 641"/>
                <a:gd name="T2" fmla="*/ 1029 w 1029"/>
                <a:gd name="T3" fmla="*/ 532 h 641"/>
                <a:gd name="T4" fmla="*/ 1029 w 1029"/>
                <a:gd name="T5" fmla="*/ 111 h 641"/>
                <a:gd name="T6" fmla="*/ 0 w 1029"/>
                <a:gd name="T7" fmla="*/ 0 h 641"/>
                <a:gd name="T8" fmla="*/ 0 w 1029"/>
                <a:gd name="T9" fmla="*/ 641 h 641"/>
              </a:gdLst>
              <a:ahLst/>
              <a:cxnLst>
                <a:cxn ang="0">
                  <a:pos x="T0" y="T1"/>
                </a:cxn>
                <a:cxn ang="0">
                  <a:pos x="T2" y="T3"/>
                </a:cxn>
                <a:cxn ang="0">
                  <a:pos x="T4" y="T5"/>
                </a:cxn>
                <a:cxn ang="0">
                  <a:pos x="T6" y="T7"/>
                </a:cxn>
                <a:cxn ang="0">
                  <a:pos x="T8" y="T9"/>
                </a:cxn>
              </a:cxnLst>
              <a:rect l="0" t="0" r="r" b="b"/>
              <a:pathLst>
                <a:path w="1029" h="641">
                  <a:moveTo>
                    <a:pt x="0" y="641"/>
                  </a:moveTo>
                  <a:lnTo>
                    <a:pt x="1029" y="532"/>
                  </a:lnTo>
                  <a:lnTo>
                    <a:pt x="1029" y="111"/>
                  </a:lnTo>
                  <a:lnTo>
                    <a:pt x="0" y="0"/>
                  </a:lnTo>
                  <a:lnTo>
                    <a:pt x="0" y="641"/>
                  </a:lnTo>
                  <a:close/>
                </a:path>
              </a:pathLst>
            </a:custGeom>
            <a:solidFill>
              <a:schemeClr val="accent4"/>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83"/>
            <p:cNvSpPr>
              <a:spLocks/>
            </p:cNvSpPr>
            <p:nvPr/>
          </p:nvSpPr>
          <p:spPr bwMode="auto">
            <a:xfrm rot="5400000">
              <a:off x="7725013" y="3425457"/>
              <a:ext cx="9087" cy="531603"/>
            </a:xfrm>
            <a:custGeom>
              <a:avLst/>
              <a:gdLst>
                <a:gd name="T0" fmla="*/ 8 w 8"/>
                <a:gd name="T1" fmla="*/ 468 h 468"/>
                <a:gd name="T2" fmla="*/ 0 w 8"/>
                <a:gd name="T3" fmla="*/ 468 h 468"/>
                <a:gd name="T4" fmla="*/ 0 w 8"/>
                <a:gd name="T5" fmla="*/ 2 h 468"/>
                <a:gd name="T6" fmla="*/ 3 w 8"/>
                <a:gd name="T7" fmla="*/ 0 h 468"/>
                <a:gd name="T8" fmla="*/ 8 w 8"/>
                <a:gd name="T9" fmla="*/ 2 h 468"/>
                <a:gd name="T10" fmla="*/ 8 w 8"/>
                <a:gd name="T11" fmla="*/ 468 h 468"/>
              </a:gdLst>
              <a:ahLst/>
              <a:cxnLst>
                <a:cxn ang="0">
                  <a:pos x="T0" y="T1"/>
                </a:cxn>
                <a:cxn ang="0">
                  <a:pos x="T2" y="T3"/>
                </a:cxn>
                <a:cxn ang="0">
                  <a:pos x="T4" y="T5"/>
                </a:cxn>
                <a:cxn ang="0">
                  <a:pos x="T6" y="T7"/>
                </a:cxn>
                <a:cxn ang="0">
                  <a:pos x="T8" y="T9"/>
                </a:cxn>
                <a:cxn ang="0">
                  <a:pos x="T10" y="T11"/>
                </a:cxn>
              </a:cxnLst>
              <a:rect l="0" t="0" r="r" b="b"/>
              <a:pathLst>
                <a:path w="8" h="468">
                  <a:moveTo>
                    <a:pt x="8" y="468"/>
                  </a:moveTo>
                  <a:lnTo>
                    <a:pt x="0" y="468"/>
                  </a:lnTo>
                  <a:lnTo>
                    <a:pt x="0" y="2"/>
                  </a:lnTo>
                  <a:lnTo>
                    <a:pt x="3" y="0"/>
                  </a:lnTo>
                  <a:lnTo>
                    <a:pt x="8" y="2"/>
                  </a:lnTo>
                  <a:lnTo>
                    <a:pt x="8" y="468"/>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84"/>
            <p:cNvSpPr>
              <a:spLocks/>
            </p:cNvSpPr>
            <p:nvPr/>
          </p:nvSpPr>
          <p:spPr bwMode="auto">
            <a:xfrm rot="5400000">
              <a:off x="6992355" y="3403875"/>
              <a:ext cx="9087" cy="574767"/>
            </a:xfrm>
            <a:custGeom>
              <a:avLst/>
              <a:gdLst>
                <a:gd name="T0" fmla="*/ 8 w 8"/>
                <a:gd name="T1" fmla="*/ 506 h 506"/>
                <a:gd name="T2" fmla="*/ 0 w 8"/>
                <a:gd name="T3" fmla="*/ 506 h 506"/>
                <a:gd name="T4" fmla="*/ 0 w 8"/>
                <a:gd name="T5" fmla="*/ 1 h 506"/>
                <a:gd name="T6" fmla="*/ 3 w 8"/>
                <a:gd name="T7" fmla="*/ 0 h 506"/>
                <a:gd name="T8" fmla="*/ 8 w 8"/>
                <a:gd name="T9" fmla="*/ 1 h 506"/>
                <a:gd name="T10" fmla="*/ 8 w 8"/>
                <a:gd name="T11" fmla="*/ 506 h 506"/>
              </a:gdLst>
              <a:ahLst/>
              <a:cxnLst>
                <a:cxn ang="0">
                  <a:pos x="T0" y="T1"/>
                </a:cxn>
                <a:cxn ang="0">
                  <a:pos x="T2" y="T3"/>
                </a:cxn>
                <a:cxn ang="0">
                  <a:pos x="T4" y="T5"/>
                </a:cxn>
                <a:cxn ang="0">
                  <a:pos x="T6" y="T7"/>
                </a:cxn>
                <a:cxn ang="0">
                  <a:pos x="T8" y="T9"/>
                </a:cxn>
                <a:cxn ang="0">
                  <a:pos x="T10" y="T11"/>
                </a:cxn>
              </a:cxnLst>
              <a:rect l="0" t="0" r="r" b="b"/>
              <a:pathLst>
                <a:path w="8" h="506">
                  <a:moveTo>
                    <a:pt x="8" y="506"/>
                  </a:moveTo>
                  <a:lnTo>
                    <a:pt x="0" y="506"/>
                  </a:lnTo>
                  <a:lnTo>
                    <a:pt x="0" y="1"/>
                  </a:lnTo>
                  <a:lnTo>
                    <a:pt x="3" y="0"/>
                  </a:lnTo>
                  <a:lnTo>
                    <a:pt x="8" y="1"/>
                  </a:lnTo>
                  <a:lnTo>
                    <a:pt x="8" y="506"/>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85"/>
            <p:cNvSpPr>
              <a:spLocks/>
            </p:cNvSpPr>
            <p:nvPr/>
          </p:nvSpPr>
          <p:spPr bwMode="auto">
            <a:xfrm rot="5400000">
              <a:off x="4629676" y="3425457"/>
              <a:ext cx="9087" cy="531603"/>
            </a:xfrm>
            <a:custGeom>
              <a:avLst/>
              <a:gdLst>
                <a:gd name="T0" fmla="*/ 8 w 8"/>
                <a:gd name="T1" fmla="*/ 0 h 468"/>
                <a:gd name="T2" fmla="*/ 0 w 8"/>
                <a:gd name="T3" fmla="*/ 0 h 468"/>
                <a:gd name="T4" fmla="*/ 0 w 8"/>
                <a:gd name="T5" fmla="*/ 467 h 468"/>
                <a:gd name="T6" fmla="*/ 3 w 8"/>
                <a:gd name="T7" fmla="*/ 468 h 468"/>
                <a:gd name="T8" fmla="*/ 8 w 8"/>
                <a:gd name="T9" fmla="*/ 467 h 468"/>
                <a:gd name="T10" fmla="*/ 8 w 8"/>
                <a:gd name="T11" fmla="*/ 0 h 468"/>
              </a:gdLst>
              <a:ahLst/>
              <a:cxnLst>
                <a:cxn ang="0">
                  <a:pos x="T0" y="T1"/>
                </a:cxn>
                <a:cxn ang="0">
                  <a:pos x="T2" y="T3"/>
                </a:cxn>
                <a:cxn ang="0">
                  <a:pos x="T4" y="T5"/>
                </a:cxn>
                <a:cxn ang="0">
                  <a:pos x="T6" y="T7"/>
                </a:cxn>
                <a:cxn ang="0">
                  <a:pos x="T8" y="T9"/>
                </a:cxn>
                <a:cxn ang="0">
                  <a:pos x="T10" y="T11"/>
                </a:cxn>
              </a:cxnLst>
              <a:rect l="0" t="0" r="r" b="b"/>
              <a:pathLst>
                <a:path w="8" h="468">
                  <a:moveTo>
                    <a:pt x="8" y="0"/>
                  </a:moveTo>
                  <a:lnTo>
                    <a:pt x="0" y="0"/>
                  </a:lnTo>
                  <a:lnTo>
                    <a:pt x="0" y="467"/>
                  </a:lnTo>
                  <a:lnTo>
                    <a:pt x="3" y="468"/>
                  </a:lnTo>
                  <a:lnTo>
                    <a:pt x="8" y="467"/>
                  </a:lnTo>
                  <a:lnTo>
                    <a:pt x="8" y="0"/>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86"/>
            <p:cNvSpPr>
              <a:spLocks/>
            </p:cNvSpPr>
            <p:nvPr/>
          </p:nvSpPr>
          <p:spPr bwMode="auto">
            <a:xfrm rot="5400000">
              <a:off x="5361198" y="3403875"/>
              <a:ext cx="9087" cy="574767"/>
            </a:xfrm>
            <a:custGeom>
              <a:avLst/>
              <a:gdLst>
                <a:gd name="T0" fmla="*/ 8 w 8"/>
                <a:gd name="T1" fmla="*/ 0 h 506"/>
                <a:gd name="T2" fmla="*/ 0 w 8"/>
                <a:gd name="T3" fmla="*/ 0 h 506"/>
                <a:gd name="T4" fmla="*/ 0 w 8"/>
                <a:gd name="T5" fmla="*/ 504 h 506"/>
                <a:gd name="T6" fmla="*/ 3 w 8"/>
                <a:gd name="T7" fmla="*/ 506 h 506"/>
                <a:gd name="T8" fmla="*/ 8 w 8"/>
                <a:gd name="T9" fmla="*/ 504 h 506"/>
                <a:gd name="T10" fmla="*/ 8 w 8"/>
                <a:gd name="T11" fmla="*/ 0 h 506"/>
              </a:gdLst>
              <a:ahLst/>
              <a:cxnLst>
                <a:cxn ang="0">
                  <a:pos x="T0" y="T1"/>
                </a:cxn>
                <a:cxn ang="0">
                  <a:pos x="T2" y="T3"/>
                </a:cxn>
                <a:cxn ang="0">
                  <a:pos x="T4" y="T5"/>
                </a:cxn>
                <a:cxn ang="0">
                  <a:pos x="T6" y="T7"/>
                </a:cxn>
                <a:cxn ang="0">
                  <a:pos x="T8" y="T9"/>
                </a:cxn>
                <a:cxn ang="0">
                  <a:pos x="T10" y="T11"/>
                </a:cxn>
              </a:cxnLst>
              <a:rect l="0" t="0" r="r" b="b"/>
              <a:pathLst>
                <a:path w="8" h="506">
                  <a:moveTo>
                    <a:pt x="8" y="0"/>
                  </a:moveTo>
                  <a:lnTo>
                    <a:pt x="0" y="0"/>
                  </a:lnTo>
                  <a:lnTo>
                    <a:pt x="0" y="504"/>
                  </a:lnTo>
                  <a:lnTo>
                    <a:pt x="3" y="506"/>
                  </a:lnTo>
                  <a:lnTo>
                    <a:pt x="8" y="504"/>
                  </a:lnTo>
                  <a:lnTo>
                    <a:pt x="8" y="0"/>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87"/>
            <p:cNvSpPr>
              <a:spLocks/>
            </p:cNvSpPr>
            <p:nvPr/>
          </p:nvSpPr>
          <p:spPr bwMode="auto">
            <a:xfrm rot="5400000">
              <a:off x="6172801" y="3327202"/>
              <a:ext cx="9087" cy="728114"/>
            </a:xfrm>
            <a:custGeom>
              <a:avLst/>
              <a:gdLst>
                <a:gd name="T0" fmla="*/ 8 w 8"/>
                <a:gd name="T1" fmla="*/ 640 h 641"/>
                <a:gd name="T2" fmla="*/ 3 w 8"/>
                <a:gd name="T3" fmla="*/ 641 h 641"/>
                <a:gd name="T4" fmla="*/ 0 w 8"/>
                <a:gd name="T5" fmla="*/ 640 h 641"/>
                <a:gd name="T6" fmla="*/ 0 w 8"/>
                <a:gd name="T7" fmla="*/ 0 h 641"/>
                <a:gd name="T8" fmla="*/ 3 w 8"/>
                <a:gd name="T9" fmla="*/ 0 h 641"/>
                <a:gd name="T10" fmla="*/ 8 w 8"/>
                <a:gd name="T11" fmla="*/ 0 h 641"/>
                <a:gd name="T12" fmla="*/ 8 w 8"/>
                <a:gd name="T13" fmla="*/ 640 h 641"/>
              </a:gdLst>
              <a:ahLst/>
              <a:cxnLst>
                <a:cxn ang="0">
                  <a:pos x="T0" y="T1"/>
                </a:cxn>
                <a:cxn ang="0">
                  <a:pos x="T2" y="T3"/>
                </a:cxn>
                <a:cxn ang="0">
                  <a:pos x="T4" y="T5"/>
                </a:cxn>
                <a:cxn ang="0">
                  <a:pos x="T6" y="T7"/>
                </a:cxn>
                <a:cxn ang="0">
                  <a:pos x="T8" y="T9"/>
                </a:cxn>
                <a:cxn ang="0">
                  <a:pos x="T10" y="T11"/>
                </a:cxn>
                <a:cxn ang="0">
                  <a:pos x="T12" y="T13"/>
                </a:cxn>
              </a:cxnLst>
              <a:rect l="0" t="0" r="r" b="b"/>
              <a:pathLst>
                <a:path w="8" h="641">
                  <a:moveTo>
                    <a:pt x="8" y="640"/>
                  </a:moveTo>
                  <a:lnTo>
                    <a:pt x="3" y="641"/>
                  </a:lnTo>
                  <a:lnTo>
                    <a:pt x="0" y="640"/>
                  </a:lnTo>
                  <a:lnTo>
                    <a:pt x="0" y="0"/>
                  </a:lnTo>
                  <a:lnTo>
                    <a:pt x="3" y="0"/>
                  </a:lnTo>
                  <a:lnTo>
                    <a:pt x="8" y="0"/>
                  </a:lnTo>
                  <a:lnTo>
                    <a:pt x="8" y="640"/>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88"/>
            <p:cNvSpPr>
              <a:spLocks/>
            </p:cNvSpPr>
            <p:nvPr/>
          </p:nvSpPr>
          <p:spPr bwMode="auto">
            <a:xfrm rot="5400000">
              <a:off x="7303593" y="3529960"/>
              <a:ext cx="1059798" cy="323733"/>
            </a:xfrm>
            <a:custGeom>
              <a:avLst/>
              <a:gdLst>
                <a:gd name="T0" fmla="*/ 465 w 933"/>
                <a:gd name="T1" fmla="*/ 0 h 285"/>
                <a:gd name="T2" fmla="*/ 0 w 933"/>
                <a:gd name="T3" fmla="*/ 280 h 285"/>
                <a:gd name="T4" fmla="*/ 0 w 933"/>
                <a:gd name="T5" fmla="*/ 285 h 285"/>
                <a:gd name="T6" fmla="*/ 465 w 933"/>
                <a:gd name="T7" fmla="*/ 10 h 285"/>
                <a:gd name="T8" fmla="*/ 933 w 933"/>
                <a:gd name="T9" fmla="*/ 285 h 285"/>
                <a:gd name="T10" fmla="*/ 933 w 933"/>
                <a:gd name="T11" fmla="*/ 280 h 285"/>
                <a:gd name="T12" fmla="*/ 465 w 933"/>
                <a:gd name="T13" fmla="*/ 0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0"/>
                  </a:moveTo>
                  <a:lnTo>
                    <a:pt x="0" y="280"/>
                  </a:lnTo>
                  <a:lnTo>
                    <a:pt x="0" y="285"/>
                  </a:lnTo>
                  <a:lnTo>
                    <a:pt x="465" y="10"/>
                  </a:lnTo>
                  <a:lnTo>
                    <a:pt x="933" y="285"/>
                  </a:lnTo>
                  <a:lnTo>
                    <a:pt x="933" y="280"/>
                  </a:lnTo>
                  <a:lnTo>
                    <a:pt x="465" y="0"/>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89"/>
            <p:cNvSpPr>
              <a:spLocks/>
            </p:cNvSpPr>
            <p:nvPr/>
          </p:nvSpPr>
          <p:spPr bwMode="auto">
            <a:xfrm rot="5400000">
              <a:off x="6837871" y="3587891"/>
              <a:ext cx="1059798" cy="207871"/>
            </a:xfrm>
            <a:custGeom>
              <a:avLst/>
              <a:gdLst>
                <a:gd name="T0" fmla="*/ 0 w 933"/>
                <a:gd name="T1" fmla="*/ 183 h 183"/>
                <a:gd name="T2" fmla="*/ 462 w 933"/>
                <a:gd name="T3" fmla="*/ 7 h 183"/>
                <a:gd name="T4" fmla="*/ 470 w 933"/>
                <a:gd name="T5" fmla="*/ 7 h 183"/>
                <a:gd name="T6" fmla="*/ 933 w 933"/>
                <a:gd name="T7" fmla="*/ 183 h 183"/>
                <a:gd name="T8" fmla="*/ 933 w 933"/>
                <a:gd name="T9" fmla="*/ 178 h 183"/>
                <a:gd name="T10" fmla="*/ 470 w 933"/>
                <a:gd name="T11" fmla="*/ 0 h 183"/>
                <a:gd name="T12" fmla="*/ 462 w 933"/>
                <a:gd name="T13" fmla="*/ 0 h 183"/>
                <a:gd name="T14" fmla="*/ 0 w 933"/>
                <a:gd name="T15" fmla="*/ 178 h 183"/>
                <a:gd name="T16" fmla="*/ 0 w 933"/>
                <a:gd name="T17"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183"/>
                  </a:moveTo>
                  <a:lnTo>
                    <a:pt x="462" y="7"/>
                  </a:lnTo>
                  <a:lnTo>
                    <a:pt x="470" y="7"/>
                  </a:lnTo>
                  <a:lnTo>
                    <a:pt x="933" y="183"/>
                  </a:lnTo>
                  <a:lnTo>
                    <a:pt x="933" y="178"/>
                  </a:lnTo>
                  <a:lnTo>
                    <a:pt x="470" y="0"/>
                  </a:lnTo>
                  <a:lnTo>
                    <a:pt x="462" y="0"/>
                  </a:lnTo>
                  <a:lnTo>
                    <a:pt x="0" y="178"/>
                  </a:lnTo>
                  <a:lnTo>
                    <a:pt x="0" y="183"/>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90"/>
            <p:cNvSpPr>
              <a:spLocks/>
            </p:cNvSpPr>
            <p:nvPr/>
          </p:nvSpPr>
          <p:spPr bwMode="auto">
            <a:xfrm rot="5400000">
              <a:off x="6303998" y="3559494"/>
              <a:ext cx="1697039" cy="263530"/>
            </a:xfrm>
            <a:custGeom>
              <a:avLst/>
              <a:gdLst>
                <a:gd name="T0" fmla="*/ 746 w 1494"/>
                <a:gd name="T1" fmla="*/ 0 h 232"/>
                <a:gd name="T2" fmla="*/ 0 w 1494"/>
                <a:gd name="T3" fmla="*/ 224 h 232"/>
                <a:gd name="T4" fmla="*/ 0 w 1494"/>
                <a:gd name="T5" fmla="*/ 232 h 232"/>
                <a:gd name="T6" fmla="*/ 746 w 1494"/>
                <a:gd name="T7" fmla="*/ 10 h 232"/>
                <a:gd name="T8" fmla="*/ 1494 w 1494"/>
                <a:gd name="T9" fmla="*/ 232 h 232"/>
                <a:gd name="T10" fmla="*/ 1494 w 1494"/>
                <a:gd name="T11" fmla="*/ 224 h 232"/>
                <a:gd name="T12" fmla="*/ 746 w 1494"/>
                <a:gd name="T13" fmla="*/ 0 h 232"/>
              </a:gdLst>
              <a:ahLst/>
              <a:cxnLst>
                <a:cxn ang="0">
                  <a:pos x="T0" y="T1"/>
                </a:cxn>
                <a:cxn ang="0">
                  <a:pos x="T2" y="T3"/>
                </a:cxn>
                <a:cxn ang="0">
                  <a:pos x="T4" y="T5"/>
                </a:cxn>
                <a:cxn ang="0">
                  <a:pos x="T6" y="T7"/>
                </a:cxn>
                <a:cxn ang="0">
                  <a:pos x="T8" y="T9"/>
                </a:cxn>
                <a:cxn ang="0">
                  <a:pos x="T10" y="T11"/>
                </a:cxn>
                <a:cxn ang="0">
                  <a:pos x="T12" y="T13"/>
                </a:cxn>
              </a:cxnLst>
              <a:rect l="0" t="0" r="r" b="b"/>
              <a:pathLst>
                <a:path w="1494" h="232">
                  <a:moveTo>
                    <a:pt x="746" y="0"/>
                  </a:moveTo>
                  <a:lnTo>
                    <a:pt x="0" y="224"/>
                  </a:lnTo>
                  <a:lnTo>
                    <a:pt x="0" y="232"/>
                  </a:lnTo>
                  <a:lnTo>
                    <a:pt x="746" y="10"/>
                  </a:lnTo>
                  <a:lnTo>
                    <a:pt x="1494" y="232"/>
                  </a:lnTo>
                  <a:lnTo>
                    <a:pt x="1494" y="224"/>
                  </a:lnTo>
                  <a:lnTo>
                    <a:pt x="746" y="0"/>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91"/>
            <p:cNvSpPr>
              <a:spLocks/>
            </p:cNvSpPr>
            <p:nvPr/>
          </p:nvSpPr>
          <p:spPr bwMode="auto">
            <a:xfrm rot="5400000">
              <a:off x="5804200" y="3621969"/>
              <a:ext cx="1697039" cy="138580"/>
            </a:xfrm>
            <a:custGeom>
              <a:avLst/>
              <a:gdLst>
                <a:gd name="T0" fmla="*/ 743 w 1494"/>
                <a:gd name="T1" fmla="*/ 0 h 122"/>
                <a:gd name="T2" fmla="*/ 0 w 1494"/>
                <a:gd name="T3" fmla="*/ 113 h 122"/>
                <a:gd name="T4" fmla="*/ 0 w 1494"/>
                <a:gd name="T5" fmla="*/ 122 h 122"/>
                <a:gd name="T6" fmla="*/ 743 w 1494"/>
                <a:gd name="T7" fmla="*/ 11 h 122"/>
                <a:gd name="T8" fmla="*/ 751 w 1494"/>
                <a:gd name="T9" fmla="*/ 11 h 122"/>
                <a:gd name="T10" fmla="*/ 1494 w 1494"/>
                <a:gd name="T11" fmla="*/ 122 h 122"/>
                <a:gd name="T12" fmla="*/ 1494 w 1494"/>
                <a:gd name="T13" fmla="*/ 113 h 122"/>
                <a:gd name="T14" fmla="*/ 751 w 1494"/>
                <a:gd name="T15" fmla="*/ 0 h 122"/>
                <a:gd name="T16" fmla="*/ 743 w 1494"/>
                <a:gd name="T17"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0"/>
                  </a:moveTo>
                  <a:lnTo>
                    <a:pt x="0" y="113"/>
                  </a:lnTo>
                  <a:lnTo>
                    <a:pt x="0" y="122"/>
                  </a:lnTo>
                  <a:lnTo>
                    <a:pt x="743" y="11"/>
                  </a:lnTo>
                  <a:lnTo>
                    <a:pt x="751" y="11"/>
                  </a:lnTo>
                  <a:lnTo>
                    <a:pt x="1494" y="122"/>
                  </a:lnTo>
                  <a:lnTo>
                    <a:pt x="1494" y="113"/>
                  </a:lnTo>
                  <a:lnTo>
                    <a:pt x="751" y="0"/>
                  </a:lnTo>
                  <a:lnTo>
                    <a:pt x="743" y="0"/>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92"/>
            <p:cNvSpPr>
              <a:spLocks/>
            </p:cNvSpPr>
            <p:nvPr/>
          </p:nvSpPr>
          <p:spPr bwMode="auto">
            <a:xfrm rot="5400000">
              <a:off x="4000386" y="3529960"/>
              <a:ext cx="1059798" cy="323733"/>
            </a:xfrm>
            <a:custGeom>
              <a:avLst/>
              <a:gdLst>
                <a:gd name="T0" fmla="*/ 465 w 933"/>
                <a:gd name="T1" fmla="*/ 285 h 285"/>
                <a:gd name="T2" fmla="*/ 0 w 933"/>
                <a:gd name="T3" fmla="*/ 5 h 285"/>
                <a:gd name="T4" fmla="*/ 0 w 933"/>
                <a:gd name="T5" fmla="*/ 0 h 285"/>
                <a:gd name="T6" fmla="*/ 465 w 933"/>
                <a:gd name="T7" fmla="*/ 275 h 285"/>
                <a:gd name="T8" fmla="*/ 933 w 933"/>
                <a:gd name="T9" fmla="*/ 0 h 285"/>
                <a:gd name="T10" fmla="*/ 933 w 933"/>
                <a:gd name="T11" fmla="*/ 5 h 285"/>
                <a:gd name="T12" fmla="*/ 465 w 933"/>
                <a:gd name="T13" fmla="*/ 285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285"/>
                  </a:moveTo>
                  <a:lnTo>
                    <a:pt x="0" y="5"/>
                  </a:lnTo>
                  <a:lnTo>
                    <a:pt x="0" y="0"/>
                  </a:lnTo>
                  <a:lnTo>
                    <a:pt x="465" y="275"/>
                  </a:lnTo>
                  <a:lnTo>
                    <a:pt x="933" y="0"/>
                  </a:lnTo>
                  <a:lnTo>
                    <a:pt x="933" y="5"/>
                  </a:lnTo>
                  <a:lnTo>
                    <a:pt x="465" y="285"/>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93"/>
            <p:cNvSpPr>
              <a:spLocks/>
            </p:cNvSpPr>
            <p:nvPr/>
          </p:nvSpPr>
          <p:spPr bwMode="auto">
            <a:xfrm rot="5400000">
              <a:off x="4466105" y="3587891"/>
              <a:ext cx="1059798" cy="207871"/>
            </a:xfrm>
            <a:custGeom>
              <a:avLst/>
              <a:gdLst>
                <a:gd name="T0" fmla="*/ 0 w 933"/>
                <a:gd name="T1" fmla="*/ 0 h 183"/>
                <a:gd name="T2" fmla="*/ 462 w 933"/>
                <a:gd name="T3" fmla="*/ 176 h 183"/>
                <a:gd name="T4" fmla="*/ 470 w 933"/>
                <a:gd name="T5" fmla="*/ 176 h 183"/>
                <a:gd name="T6" fmla="*/ 933 w 933"/>
                <a:gd name="T7" fmla="*/ 0 h 183"/>
                <a:gd name="T8" fmla="*/ 933 w 933"/>
                <a:gd name="T9" fmla="*/ 5 h 183"/>
                <a:gd name="T10" fmla="*/ 470 w 933"/>
                <a:gd name="T11" fmla="*/ 183 h 183"/>
                <a:gd name="T12" fmla="*/ 462 w 933"/>
                <a:gd name="T13" fmla="*/ 183 h 183"/>
                <a:gd name="T14" fmla="*/ 0 w 933"/>
                <a:gd name="T15" fmla="*/ 5 h 183"/>
                <a:gd name="T16" fmla="*/ 0 w 933"/>
                <a:gd name="T17"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0"/>
                  </a:moveTo>
                  <a:lnTo>
                    <a:pt x="462" y="176"/>
                  </a:lnTo>
                  <a:lnTo>
                    <a:pt x="470" y="176"/>
                  </a:lnTo>
                  <a:lnTo>
                    <a:pt x="933" y="0"/>
                  </a:lnTo>
                  <a:lnTo>
                    <a:pt x="933" y="5"/>
                  </a:lnTo>
                  <a:lnTo>
                    <a:pt x="470" y="183"/>
                  </a:lnTo>
                  <a:lnTo>
                    <a:pt x="462" y="183"/>
                  </a:lnTo>
                  <a:lnTo>
                    <a:pt x="0" y="5"/>
                  </a:lnTo>
                  <a:lnTo>
                    <a:pt x="0" y="0"/>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94"/>
            <p:cNvSpPr>
              <a:spLocks/>
            </p:cNvSpPr>
            <p:nvPr/>
          </p:nvSpPr>
          <p:spPr bwMode="auto">
            <a:xfrm rot="5400000">
              <a:off x="4362170" y="3558926"/>
              <a:ext cx="1697039" cy="264666"/>
            </a:xfrm>
            <a:custGeom>
              <a:avLst/>
              <a:gdLst>
                <a:gd name="T0" fmla="*/ 746 w 1494"/>
                <a:gd name="T1" fmla="*/ 233 h 233"/>
                <a:gd name="T2" fmla="*/ 0 w 1494"/>
                <a:gd name="T3" fmla="*/ 9 h 233"/>
                <a:gd name="T4" fmla="*/ 0 w 1494"/>
                <a:gd name="T5" fmla="*/ 0 h 233"/>
                <a:gd name="T6" fmla="*/ 746 w 1494"/>
                <a:gd name="T7" fmla="*/ 222 h 233"/>
                <a:gd name="T8" fmla="*/ 1494 w 1494"/>
                <a:gd name="T9" fmla="*/ 0 h 233"/>
                <a:gd name="T10" fmla="*/ 1494 w 1494"/>
                <a:gd name="T11" fmla="*/ 9 h 233"/>
                <a:gd name="T12" fmla="*/ 746 w 1494"/>
                <a:gd name="T13" fmla="*/ 233 h 233"/>
              </a:gdLst>
              <a:ahLst/>
              <a:cxnLst>
                <a:cxn ang="0">
                  <a:pos x="T0" y="T1"/>
                </a:cxn>
                <a:cxn ang="0">
                  <a:pos x="T2" y="T3"/>
                </a:cxn>
                <a:cxn ang="0">
                  <a:pos x="T4" y="T5"/>
                </a:cxn>
                <a:cxn ang="0">
                  <a:pos x="T6" y="T7"/>
                </a:cxn>
                <a:cxn ang="0">
                  <a:pos x="T8" y="T9"/>
                </a:cxn>
                <a:cxn ang="0">
                  <a:pos x="T10" y="T11"/>
                </a:cxn>
                <a:cxn ang="0">
                  <a:pos x="T12" y="T13"/>
                </a:cxn>
              </a:cxnLst>
              <a:rect l="0" t="0" r="r" b="b"/>
              <a:pathLst>
                <a:path w="1494" h="233">
                  <a:moveTo>
                    <a:pt x="746" y="233"/>
                  </a:moveTo>
                  <a:lnTo>
                    <a:pt x="0" y="9"/>
                  </a:lnTo>
                  <a:lnTo>
                    <a:pt x="0" y="0"/>
                  </a:lnTo>
                  <a:lnTo>
                    <a:pt x="746" y="222"/>
                  </a:lnTo>
                  <a:lnTo>
                    <a:pt x="1494" y="0"/>
                  </a:lnTo>
                  <a:lnTo>
                    <a:pt x="1494" y="9"/>
                  </a:lnTo>
                  <a:lnTo>
                    <a:pt x="746" y="233"/>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95"/>
            <p:cNvSpPr>
              <a:spLocks/>
            </p:cNvSpPr>
            <p:nvPr/>
          </p:nvSpPr>
          <p:spPr bwMode="auto">
            <a:xfrm rot="5400000">
              <a:off x="4862537" y="3621969"/>
              <a:ext cx="1697039" cy="138580"/>
            </a:xfrm>
            <a:custGeom>
              <a:avLst/>
              <a:gdLst>
                <a:gd name="T0" fmla="*/ 743 w 1494"/>
                <a:gd name="T1" fmla="*/ 122 h 122"/>
                <a:gd name="T2" fmla="*/ 0 w 1494"/>
                <a:gd name="T3" fmla="*/ 9 h 122"/>
                <a:gd name="T4" fmla="*/ 0 w 1494"/>
                <a:gd name="T5" fmla="*/ 0 h 122"/>
                <a:gd name="T6" fmla="*/ 743 w 1494"/>
                <a:gd name="T7" fmla="*/ 112 h 122"/>
                <a:gd name="T8" fmla="*/ 751 w 1494"/>
                <a:gd name="T9" fmla="*/ 112 h 122"/>
                <a:gd name="T10" fmla="*/ 1494 w 1494"/>
                <a:gd name="T11" fmla="*/ 0 h 122"/>
                <a:gd name="T12" fmla="*/ 1494 w 1494"/>
                <a:gd name="T13" fmla="*/ 9 h 122"/>
                <a:gd name="T14" fmla="*/ 751 w 1494"/>
                <a:gd name="T15" fmla="*/ 122 h 122"/>
                <a:gd name="T16" fmla="*/ 743 w 1494"/>
                <a:gd name="T1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122"/>
                  </a:moveTo>
                  <a:lnTo>
                    <a:pt x="0" y="9"/>
                  </a:lnTo>
                  <a:lnTo>
                    <a:pt x="0" y="0"/>
                  </a:lnTo>
                  <a:lnTo>
                    <a:pt x="743" y="112"/>
                  </a:lnTo>
                  <a:lnTo>
                    <a:pt x="751" y="112"/>
                  </a:lnTo>
                  <a:lnTo>
                    <a:pt x="1494" y="0"/>
                  </a:lnTo>
                  <a:lnTo>
                    <a:pt x="1494" y="9"/>
                  </a:lnTo>
                  <a:lnTo>
                    <a:pt x="751" y="122"/>
                  </a:lnTo>
                  <a:lnTo>
                    <a:pt x="743" y="122"/>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96"/>
            <p:cNvSpPr>
              <a:spLocks/>
            </p:cNvSpPr>
            <p:nvPr/>
          </p:nvSpPr>
          <p:spPr bwMode="auto">
            <a:xfrm rot="5400000">
              <a:off x="5303835" y="3621400"/>
              <a:ext cx="2335417" cy="139716"/>
            </a:xfrm>
            <a:custGeom>
              <a:avLst/>
              <a:gdLst>
                <a:gd name="T0" fmla="*/ 1027 w 2056"/>
                <a:gd name="T1" fmla="*/ 0 h 123"/>
                <a:gd name="T2" fmla="*/ 0 w 2056"/>
                <a:gd name="T3" fmla="*/ 111 h 123"/>
                <a:gd name="T4" fmla="*/ 0 w 2056"/>
                <a:gd name="T5" fmla="*/ 123 h 123"/>
                <a:gd name="T6" fmla="*/ 1027 w 2056"/>
                <a:gd name="T7" fmla="*/ 14 h 123"/>
                <a:gd name="T8" fmla="*/ 2056 w 2056"/>
                <a:gd name="T9" fmla="*/ 123 h 123"/>
                <a:gd name="T10" fmla="*/ 2056 w 2056"/>
                <a:gd name="T11" fmla="*/ 111 h 123"/>
                <a:gd name="T12" fmla="*/ 1027 w 2056"/>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2056" h="123">
                  <a:moveTo>
                    <a:pt x="1027" y="0"/>
                  </a:moveTo>
                  <a:lnTo>
                    <a:pt x="0" y="111"/>
                  </a:lnTo>
                  <a:lnTo>
                    <a:pt x="0" y="123"/>
                  </a:lnTo>
                  <a:lnTo>
                    <a:pt x="1027" y="14"/>
                  </a:lnTo>
                  <a:lnTo>
                    <a:pt x="2056" y="123"/>
                  </a:lnTo>
                  <a:lnTo>
                    <a:pt x="2056" y="111"/>
                  </a:lnTo>
                  <a:lnTo>
                    <a:pt x="1027" y="0"/>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97"/>
            <p:cNvSpPr>
              <a:spLocks/>
            </p:cNvSpPr>
            <p:nvPr/>
          </p:nvSpPr>
          <p:spPr bwMode="auto">
            <a:xfrm rot="5400000">
              <a:off x="4713165" y="3623672"/>
              <a:ext cx="2335417" cy="135173"/>
            </a:xfrm>
            <a:custGeom>
              <a:avLst/>
              <a:gdLst>
                <a:gd name="T0" fmla="*/ 1027 w 2056"/>
                <a:gd name="T1" fmla="*/ 119 h 119"/>
                <a:gd name="T2" fmla="*/ 0 w 2056"/>
                <a:gd name="T3" fmla="*/ 10 h 119"/>
                <a:gd name="T4" fmla="*/ 0 w 2056"/>
                <a:gd name="T5" fmla="*/ 0 h 119"/>
                <a:gd name="T6" fmla="*/ 1027 w 2056"/>
                <a:gd name="T7" fmla="*/ 104 h 119"/>
                <a:gd name="T8" fmla="*/ 2056 w 2056"/>
                <a:gd name="T9" fmla="*/ 0 h 119"/>
                <a:gd name="T10" fmla="*/ 2056 w 2056"/>
                <a:gd name="T11" fmla="*/ 10 h 119"/>
                <a:gd name="T12" fmla="*/ 1027 w 2056"/>
                <a:gd name="T13" fmla="*/ 119 h 119"/>
              </a:gdLst>
              <a:ahLst/>
              <a:cxnLst>
                <a:cxn ang="0">
                  <a:pos x="T0" y="T1"/>
                </a:cxn>
                <a:cxn ang="0">
                  <a:pos x="T2" y="T3"/>
                </a:cxn>
                <a:cxn ang="0">
                  <a:pos x="T4" y="T5"/>
                </a:cxn>
                <a:cxn ang="0">
                  <a:pos x="T6" y="T7"/>
                </a:cxn>
                <a:cxn ang="0">
                  <a:pos x="T8" y="T9"/>
                </a:cxn>
                <a:cxn ang="0">
                  <a:pos x="T10" y="T11"/>
                </a:cxn>
                <a:cxn ang="0">
                  <a:pos x="T12" y="T13"/>
                </a:cxn>
              </a:cxnLst>
              <a:rect l="0" t="0" r="r" b="b"/>
              <a:pathLst>
                <a:path w="2056" h="119">
                  <a:moveTo>
                    <a:pt x="1027" y="119"/>
                  </a:moveTo>
                  <a:lnTo>
                    <a:pt x="0" y="10"/>
                  </a:lnTo>
                  <a:lnTo>
                    <a:pt x="0" y="0"/>
                  </a:lnTo>
                  <a:lnTo>
                    <a:pt x="1027" y="104"/>
                  </a:lnTo>
                  <a:lnTo>
                    <a:pt x="2056" y="0"/>
                  </a:lnTo>
                  <a:lnTo>
                    <a:pt x="2056" y="10"/>
                  </a:lnTo>
                  <a:lnTo>
                    <a:pt x="1027" y="119"/>
                  </a:lnTo>
                  <a:close/>
                </a:path>
              </a:pathLst>
            </a:custGeom>
            <a:solidFill>
              <a:schemeClr val="bg1">
                <a:alpha val="25000"/>
              </a:schemeClr>
            </a:solidFill>
            <a:ln>
              <a:noFill/>
            </a:ln>
          </p:spPr>
          <p:txBody>
            <a:bodyPr vert="horz" wrap="square" lIns="128580" tIns="64290" rIns="128580" bIns="64290"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TextBox 31"/>
          <p:cNvSpPr txBox="1"/>
          <p:nvPr/>
        </p:nvSpPr>
        <p:spPr>
          <a:xfrm>
            <a:off x="1672555" y="2929373"/>
            <a:ext cx="2308531" cy="52193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1672555" y="2650487"/>
            <a:ext cx="1512168" cy="328551"/>
          </a:xfrm>
          <a:prstGeom prst="rect">
            <a:avLst/>
          </a:prstGeom>
          <a:noFill/>
        </p:spPr>
        <p:txBody>
          <a:bodyPr wrap="square" rtlCol="0">
            <a:spAutoFit/>
          </a:bodyPr>
          <a:lstStyle/>
          <a:p>
            <a:pPr algn="just">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1672555" y="4785629"/>
            <a:ext cx="2308531" cy="52193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4"/>
          <p:cNvSpPr txBox="1"/>
          <p:nvPr/>
        </p:nvSpPr>
        <p:spPr>
          <a:xfrm>
            <a:off x="1672555" y="4506743"/>
            <a:ext cx="1512168" cy="328551"/>
          </a:xfrm>
          <a:prstGeom prst="rect">
            <a:avLst/>
          </a:prstGeom>
          <a:noFill/>
        </p:spPr>
        <p:txBody>
          <a:bodyPr wrap="square" rtlCol="0">
            <a:spAutoFit/>
          </a:bodyPr>
          <a:lstStyle/>
          <a:p>
            <a:pPr algn="just">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8755706" y="2125461"/>
            <a:ext cx="2282182" cy="52193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8755707" y="1846574"/>
            <a:ext cx="1494909" cy="328551"/>
          </a:xfrm>
          <a:prstGeom prst="rect">
            <a:avLst/>
          </a:prstGeom>
          <a:noFill/>
        </p:spPr>
        <p:txBody>
          <a:bodyPr wrap="square" rtlCol="0">
            <a:spAutoFit/>
          </a:bodyPr>
          <a:lstStyle/>
          <a:p>
            <a:pPr algn="just">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7"/>
          <p:cNvSpPr txBox="1"/>
          <p:nvPr/>
        </p:nvSpPr>
        <p:spPr>
          <a:xfrm>
            <a:off x="8755706" y="5740306"/>
            <a:ext cx="2282182" cy="52193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38"/>
          <p:cNvSpPr txBox="1"/>
          <p:nvPr/>
        </p:nvSpPr>
        <p:spPr>
          <a:xfrm>
            <a:off x="8755707" y="5461420"/>
            <a:ext cx="1494909" cy="328551"/>
          </a:xfrm>
          <a:prstGeom prst="rect">
            <a:avLst/>
          </a:prstGeom>
          <a:noFill/>
        </p:spPr>
        <p:txBody>
          <a:bodyPr wrap="square" rtlCol="0">
            <a:spAutoFit/>
          </a:bodyPr>
          <a:lstStyle/>
          <a:p>
            <a:pPr algn="just">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8755706" y="3869317"/>
            <a:ext cx="2282182" cy="52193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40"/>
          <p:cNvSpPr txBox="1"/>
          <p:nvPr/>
        </p:nvSpPr>
        <p:spPr>
          <a:xfrm>
            <a:off x="8755707" y="3590431"/>
            <a:ext cx="1494909" cy="328551"/>
          </a:xfrm>
          <a:prstGeom prst="rect">
            <a:avLst/>
          </a:prstGeom>
          <a:noFill/>
        </p:spPr>
        <p:txBody>
          <a:bodyPr wrap="square" rtlCol="0">
            <a:spAutoFit/>
          </a:bodyPr>
          <a:lstStyle/>
          <a:p>
            <a:pPr algn="just">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2" name="Elbow Connector 41"/>
          <p:cNvCxnSpPr/>
          <p:nvPr/>
        </p:nvCxnSpPr>
        <p:spPr>
          <a:xfrm rot="10800000">
            <a:off x="3735603" y="2806055"/>
            <a:ext cx="834769" cy="762468"/>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3" name="Elbow Connector 42"/>
          <p:cNvCxnSpPr/>
          <p:nvPr/>
        </p:nvCxnSpPr>
        <p:spPr>
          <a:xfrm rot="10800000">
            <a:off x="3773079" y="4718355"/>
            <a:ext cx="1588294" cy="292563"/>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4" name="Elbow Connector 43"/>
          <p:cNvCxnSpPr/>
          <p:nvPr/>
        </p:nvCxnSpPr>
        <p:spPr>
          <a:xfrm rot="10800000" flipV="1">
            <a:off x="6822358" y="1939728"/>
            <a:ext cx="1931960" cy="968015"/>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10800000">
            <a:off x="7882937" y="3435358"/>
            <a:ext cx="824223" cy="295429"/>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Elbow Connector 45"/>
          <p:cNvCxnSpPr>
            <a:stCxn id="39" idx="1"/>
          </p:cNvCxnSpPr>
          <p:nvPr/>
        </p:nvCxnSpPr>
        <p:spPr>
          <a:xfrm rot="10800000">
            <a:off x="7027317" y="5248562"/>
            <a:ext cx="1728391" cy="377135"/>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7"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75155237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500"/>
                                        <p:tgtEl>
                                          <p:spTgt spid="41"/>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500"/>
                                        <p:tgtEl>
                                          <p:spTgt spid="40"/>
                                        </p:tgtEl>
                                      </p:cBhvr>
                                    </p:animEffect>
                                  </p:childTnLst>
                                </p:cTn>
                              </p:par>
                            </p:childTnLst>
                          </p:cTn>
                        </p:par>
                        <p:par>
                          <p:cTn id="50" fill="hold">
                            <p:stCondLst>
                              <p:cond delay="6000"/>
                            </p:stCondLst>
                            <p:childTnLst>
                              <p:par>
                                <p:cTn id="51" presetID="22" presetClass="entr" presetSubtype="2" fill="hold"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wipe(right)">
                                      <p:cBhvr>
                                        <p:cTn id="53" dur="500"/>
                                        <p:tgtEl>
                                          <p:spTgt spid="42"/>
                                        </p:tgtEl>
                                      </p:cBhvr>
                                    </p:animEffect>
                                  </p:childTnLst>
                                </p:cTn>
                              </p:par>
                            </p:childTnLst>
                          </p:cTn>
                        </p:par>
                        <p:par>
                          <p:cTn id="54" fill="hold">
                            <p:stCondLst>
                              <p:cond delay="6500"/>
                            </p:stCondLst>
                            <p:childTnLst>
                              <p:par>
                                <p:cTn id="55" presetID="22" presetClass="entr" presetSubtype="2"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right)">
                                      <p:cBhvr>
                                        <p:cTn id="57" dur="500"/>
                                        <p:tgtEl>
                                          <p:spTgt spid="43"/>
                                        </p:tgtEl>
                                      </p:cBhvr>
                                    </p:animEffect>
                                  </p:childTnLst>
                                </p:cTn>
                              </p:par>
                            </p:childTnLst>
                          </p:cTn>
                        </p:par>
                        <p:par>
                          <p:cTn id="58" fill="hold">
                            <p:stCondLst>
                              <p:cond delay="7000"/>
                            </p:stCondLst>
                            <p:childTnLst>
                              <p:par>
                                <p:cTn id="59" presetID="22" presetClass="entr" presetSubtype="8" fill="hold"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par>
                          <p:cTn id="62" fill="hold">
                            <p:stCondLst>
                              <p:cond delay="7500"/>
                            </p:stCondLst>
                            <p:childTnLst>
                              <p:par>
                                <p:cTn id="63" presetID="22" presetClass="entr" presetSubtype="8" fill="hold"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left)">
                                      <p:cBhvr>
                                        <p:cTn id="65" dur="500"/>
                                        <p:tgtEl>
                                          <p:spTgt spid="45"/>
                                        </p:tgtEl>
                                      </p:cBhvr>
                                    </p:animEffect>
                                  </p:childTnLst>
                                </p:cTn>
                              </p:par>
                            </p:childTnLst>
                          </p:cTn>
                        </p:par>
                        <p:par>
                          <p:cTn id="66" fill="hold">
                            <p:stCondLst>
                              <p:cond delay="8000"/>
                            </p:stCondLst>
                            <p:childTnLst>
                              <p:par>
                                <p:cTn id="67" presetID="22" presetClass="entr" presetSubtype="8" fill="hold" nodeType="after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wipe(left)">
                                      <p:cBhvr>
                                        <p:cTn id="6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p:bldP spid="39" grpId="0"/>
      <p:bldP spid="40" grpId="0"/>
      <p:bldP spid="4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3" name="Group 1"/>
          <p:cNvGrpSpPr>
            <a:grpSpLocks/>
          </p:cNvGrpSpPr>
          <p:nvPr/>
        </p:nvGrpSpPr>
        <p:grpSpPr bwMode="auto">
          <a:xfrm>
            <a:off x="4868381" y="2301954"/>
            <a:ext cx="3092556" cy="3089647"/>
            <a:chOff x="0" y="0"/>
            <a:chExt cx="6753151" cy="6746917"/>
          </a:xfrm>
          <a:effectLst/>
        </p:grpSpPr>
        <p:sp>
          <p:nvSpPr>
            <p:cNvPr id="33794" name="AutoShape 2"/>
            <p:cNvSpPr>
              <a:spLocks/>
            </p:cNvSpPr>
            <p:nvPr/>
          </p:nvSpPr>
          <p:spPr bwMode="auto">
            <a:xfrm>
              <a:off x="0" y="0"/>
              <a:ext cx="6753151" cy="6746917"/>
            </a:xfrm>
            <a:custGeom>
              <a:avLst/>
              <a:gdLst>
                <a:gd name="T0" fmla="*/ 3376405 w 19777"/>
                <a:gd name="T1" fmla="*/ 3680572 h 19739"/>
                <a:gd name="T2" fmla="*/ 3376405 w 19777"/>
                <a:gd name="T3" fmla="*/ 3680572 h 19739"/>
                <a:gd name="T4" fmla="*/ 3376405 w 19777"/>
                <a:gd name="T5" fmla="*/ 3680572 h 19739"/>
                <a:gd name="T6" fmla="*/ 3376405 w 19777"/>
                <a:gd name="T7" fmla="*/ 3680572 h 197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777" h="19739">
                  <a:moveTo>
                    <a:pt x="17933" y="-1"/>
                  </a:moveTo>
                  <a:lnTo>
                    <a:pt x="15856" y="2079"/>
                  </a:lnTo>
                  <a:cubicBezTo>
                    <a:pt x="11992" y="-899"/>
                    <a:pt x="6427" y="-621"/>
                    <a:pt x="2885" y="2921"/>
                  </a:cubicBezTo>
                  <a:cubicBezTo>
                    <a:pt x="-962" y="6768"/>
                    <a:pt x="-962" y="13006"/>
                    <a:pt x="2885" y="16853"/>
                  </a:cubicBezTo>
                  <a:cubicBezTo>
                    <a:pt x="6733" y="20700"/>
                    <a:pt x="12971" y="20701"/>
                    <a:pt x="16819" y="16853"/>
                  </a:cubicBezTo>
                  <a:cubicBezTo>
                    <a:pt x="20348" y="13324"/>
                    <a:pt x="20637" y="7786"/>
                    <a:pt x="17693" y="3924"/>
                  </a:cubicBezTo>
                  <a:lnTo>
                    <a:pt x="19777" y="1836"/>
                  </a:lnTo>
                  <a:lnTo>
                    <a:pt x="19694" y="76"/>
                  </a:lnTo>
                  <a:lnTo>
                    <a:pt x="17933" y="-1"/>
                  </a:lnTo>
                  <a:close/>
                </a:path>
              </a:pathLst>
            </a:custGeom>
            <a:solidFill>
              <a:schemeClr val="accent6"/>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Lst>
          </p:spPr>
          <p:txBody>
            <a:bodyPr lIns="20936" tIns="20936" rIns="20936" bIns="20936"/>
            <a:lstStyle/>
            <a:p>
              <a:pPr>
                <a:lnSpc>
                  <a:spcPct val="120000"/>
                </a:lnSpc>
              </a:pPr>
              <a:endParaRPr lang="zh-CN" alt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795" name="AutoShape 3"/>
            <p:cNvSpPr>
              <a:spLocks/>
            </p:cNvSpPr>
            <p:nvPr/>
          </p:nvSpPr>
          <p:spPr bwMode="auto">
            <a:xfrm>
              <a:off x="244472" y="255591"/>
              <a:ext cx="6251505" cy="6251614"/>
            </a:xfrm>
            <a:custGeom>
              <a:avLst/>
              <a:gdLst>
                <a:gd name="T0" fmla="*/ 3125594 w 19679"/>
                <a:gd name="T1" fmla="*/ 3430938 h 19679"/>
                <a:gd name="T2" fmla="*/ 3125594 w 19679"/>
                <a:gd name="T3" fmla="*/ 3430938 h 19679"/>
                <a:gd name="T4" fmla="*/ 3125594 w 19679"/>
                <a:gd name="T5" fmla="*/ 3430938 h 19679"/>
                <a:gd name="T6" fmla="*/ 3125594 w 19679"/>
                <a:gd name="T7" fmla="*/ 343093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6">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796" name="Line 4"/>
            <p:cNvSpPr>
              <a:spLocks noChangeShapeType="1"/>
            </p:cNvSpPr>
            <p:nvPr/>
          </p:nvSpPr>
          <p:spPr bwMode="auto">
            <a:xfrm flipH="1">
              <a:off x="5526027" y="346077"/>
              <a:ext cx="871527" cy="871543"/>
            </a:xfrm>
            <a:prstGeom prst="line">
              <a:avLst/>
            </a:prstGeom>
            <a:noFill/>
            <a:ln w="63500" cap="flat" cmpd="sng">
              <a:solidFill>
                <a:schemeClr val="bg1"/>
              </a:solidFill>
              <a:prstDash val="solid"/>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09369">
                <a:defRPr/>
              </a:pPr>
              <a:endParaRPr lang="es-ES" sz="55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797" name="Group 5"/>
          <p:cNvGrpSpPr>
            <a:grpSpLocks/>
          </p:cNvGrpSpPr>
          <p:nvPr/>
        </p:nvGrpSpPr>
        <p:grpSpPr bwMode="auto">
          <a:xfrm>
            <a:off x="5106829" y="2546945"/>
            <a:ext cx="3483669" cy="2606208"/>
            <a:chOff x="-1" y="0"/>
            <a:chExt cx="7608239" cy="5691704"/>
          </a:xfrm>
          <a:effectLst/>
        </p:grpSpPr>
        <p:sp>
          <p:nvSpPr>
            <p:cNvPr id="33798" name="AutoShape 6"/>
            <p:cNvSpPr>
              <a:spLocks/>
            </p:cNvSpPr>
            <p:nvPr/>
          </p:nvSpPr>
          <p:spPr bwMode="auto">
            <a:xfrm>
              <a:off x="-1" y="0"/>
              <a:ext cx="7608239" cy="5691704"/>
            </a:xfrm>
            <a:custGeom>
              <a:avLst/>
              <a:gdLst>
                <a:gd name="T0" fmla="*/ 3804119 w 20840"/>
                <a:gd name="T1" fmla="*/ 2845714 h 20595"/>
                <a:gd name="T2" fmla="*/ 3804119 w 20840"/>
                <a:gd name="T3" fmla="*/ 2845714 h 20595"/>
                <a:gd name="T4" fmla="*/ 3804119 w 20840"/>
                <a:gd name="T5" fmla="*/ 2845714 h 20595"/>
                <a:gd name="T6" fmla="*/ 3804119 w 20840"/>
                <a:gd name="T7" fmla="*/ 2845714 h 205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40" h="20595">
                  <a:moveTo>
                    <a:pt x="7788" y="0"/>
                  </a:moveTo>
                  <a:cubicBezTo>
                    <a:pt x="5795" y="0"/>
                    <a:pt x="3802" y="1004"/>
                    <a:pt x="2281" y="3015"/>
                  </a:cubicBezTo>
                  <a:cubicBezTo>
                    <a:pt x="-760" y="7037"/>
                    <a:pt x="-760" y="13557"/>
                    <a:pt x="2281" y="17578"/>
                  </a:cubicBezTo>
                  <a:cubicBezTo>
                    <a:pt x="5322" y="21600"/>
                    <a:pt x="10254" y="21599"/>
                    <a:pt x="13295" y="17578"/>
                  </a:cubicBezTo>
                  <a:cubicBezTo>
                    <a:pt x="14526" y="15951"/>
                    <a:pt x="15257" y="13915"/>
                    <a:pt x="15492" y="11801"/>
                  </a:cubicBezTo>
                  <a:lnTo>
                    <a:pt x="19726" y="11801"/>
                  </a:lnTo>
                  <a:lnTo>
                    <a:pt x="20839" y="10192"/>
                  </a:lnTo>
                  <a:lnTo>
                    <a:pt x="19726" y="8584"/>
                  </a:lnTo>
                  <a:lnTo>
                    <a:pt x="15466" y="8584"/>
                  </a:lnTo>
                  <a:cubicBezTo>
                    <a:pt x="15207" y="6545"/>
                    <a:pt x="14485" y="4589"/>
                    <a:pt x="13295" y="3015"/>
                  </a:cubicBezTo>
                  <a:cubicBezTo>
                    <a:pt x="11774" y="1004"/>
                    <a:pt x="9781" y="0"/>
                    <a:pt x="7788" y="0"/>
                  </a:cubicBezTo>
                  <a:close/>
                </a:path>
              </a:pathLst>
            </a:custGeom>
            <a:solidFill>
              <a:schemeClr val="accent5"/>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Lst>
          </p:spPr>
          <p:txBody>
            <a:bodyPr lIns="20936" tIns="20936" rIns="20936" bIns="20936"/>
            <a:lstStyle/>
            <a:p>
              <a:pPr>
                <a:lnSpc>
                  <a:spcPct val="120000"/>
                </a:lnSpc>
              </a:pPr>
              <a:endParaRPr lang="zh-CN" alt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799" name="AutoShape 7"/>
            <p:cNvSpPr>
              <a:spLocks/>
            </p:cNvSpPr>
            <p:nvPr/>
          </p:nvSpPr>
          <p:spPr bwMode="auto">
            <a:xfrm>
              <a:off x="201637" y="222270"/>
              <a:ext cx="5258449" cy="5258278"/>
            </a:xfrm>
            <a:custGeom>
              <a:avLst/>
              <a:gdLst>
                <a:gd name="T0" fmla="*/ 2629091 w 19679"/>
                <a:gd name="T1" fmla="*/ 2885787 h 19679"/>
                <a:gd name="T2" fmla="*/ 2629091 w 19679"/>
                <a:gd name="T3" fmla="*/ 2885787 h 19679"/>
                <a:gd name="T4" fmla="*/ 2629091 w 19679"/>
                <a:gd name="T5" fmla="*/ 2885787 h 19679"/>
                <a:gd name="T6" fmla="*/ 2629091 w 19679"/>
                <a:gd name="T7" fmla="*/ 288578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5">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800" name="Line 8"/>
            <p:cNvSpPr>
              <a:spLocks noChangeShapeType="1"/>
            </p:cNvSpPr>
            <p:nvPr/>
          </p:nvSpPr>
          <p:spPr bwMode="auto">
            <a:xfrm flipH="1" flipV="1">
              <a:off x="5418806" y="2806955"/>
              <a:ext cx="1595634" cy="0"/>
            </a:xfrm>
            <a:prstGeom prst="line">
              <a:avLst/>
            </a:prstGeom>
            <a:noFill/>
            <a:ln w="63500" cap="flat" cmpd="sng">
              <a:solidFill>
                <a:schemeClr val="bg1"/>
              </a:solidFill>
              <a:prstDash val="solid"/>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09369">
                <a:defRPr/>
              </a:pPr>
              <a:endParaRPr lang="es-ES" sz="55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801" name="Group 9"/>
          <p:cNvGrpSpPr>
            <a:grpSpLocks/>
          </p:cNvGrpSpPr>
          <p:nvPr/>
        </p:nvGrpSpPr>
        <p:grpSpPr bwMode="auto">
          <a:xfrm>
            <a:off x="5316926" y="2757040"/>
            <a:ext cx="2638923" cy="2750151"/>
            <a:chOff x="0" y="0"/>
            <a:chExt cx="5763342" cy="6005116"/>
          </a:xfrm>
          <a:effectLst/>
        </p:grpSpPr>
        <p:sp>
          <p:nvSpPr>
            <p:cNvPr id="33802" name="AutoShape 10"/>
            <p:cNvSpPr>
              <a:spLocks/>
            </p:cNvSpPr>
            <p:nvPr/>
          </p:nvSpPr>
          <p:spPr bwMode="auto">
            <a:xfrm>
              <a:off x="0" y="0"/>
              <a:ext cx="5763342" cy="6005116"/>
            </a:xfrm>
            <a:custGeom>
              <a:avLst/>
              <a:gdLst>
                <a:gd name="T0" fmla="*/ 2881532 w 20761"/>
                <a:gd name="T1" fmla="*/ 3002558 h 21600"/>
                <a:gd name="T2" fmla="*/ 2881532 w 20761"/>
                <a:gd name="T3" fmla="*/ 3002558 h 21600"/>
                <a:gd name="T4" fmla="*/ 2881532 w 20761"/>
                <a:gd name="T5" fmla="*/ 3002558 h 21600"/>
                <a:gd name="T6" fmla="*/ 2881532 w 20761"/>
                <a:gd name="T7" fmla="*/ 300255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761" h="21600">
                  <a:moveTo>
                    <a:pt x="8590" y="0"/>
                  </a:moveTo>
                  <a:cubicBezTo>
                    <a:pt x="6391" y="0"/>
                    <a:pt x="4192" y="837"/>
                    <a:pt x="2515" y="2513"/>
                  </a:cubicBezTo>
                  <a:cubicBezTo>
                    <a:pt x="-839" y="5866"/>
                    <a:pt x="-839" y="11302"/>
                    <a:pt x="2515" y="14655"/>
                  </a:cubicBezTo>
                  <a:cubicBezTo>
                    <a:pt x="5245" y="17383"/>
                    <a:pt x="9356" y="17890"/>
                    <a:pt x="12600" y="16178"/>
                  </a:cubicBezTo>
                  <a:lnTo>
                    <a:pt x="18602" y="21600"/>
                  </a:lnTo>
                  <a:lnTo>
                    <a:pt x="20761" y="21395"/>
                  </a:lnTo>
                  <a:lnTo>
                    <a:pt x="20750" y="19230"/>
                  </a:lnTo>
                  <a:lnTo>
                    <a:pt x="15123" y="14145"/>
                  </a:lnTo>
                  <a:cubicBezTo>
                    <a:pt x="18003" y="10772"/>
                    <a:pt x="17854" y="5703"/>
                    <a:pt x="14663" y="2513"/>
                  </a:cubicBezTo>
                  <a:cubicBezTo>
                    <a:pt x="12986" y="837"/>
                    <a:pt x="10788" y="0"/>
                    <a:pt x="8590" y="0"/>
                  </a:cubicBezTo>
                  <a:close/>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Lst>
          </p:spPr>
          <p:txBody>
            <a:bodyPr lIns="20936" tIns="20936" rIns="20936" bIns="20936"/>
            <a:lstStyle/>
            <a:p>
              <a:pPr>
                <a:lnSpc>
                  <a:spcPct val="120000"/>
                </a:lnSpc>
              </a:pPr>
              <a:endParaRPr lang="zh-CN" alt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803" name="AutoShape 11"/>
            <p:cNvSpPr>
              <a:spLocks/>
            </p:cNvSpPr>
            <p:nvPr/>
          </p:nvSpPr>
          <p:spPr bwMode="auto">
            <a:xfrm>
              <a:off x="180998" y="225410"/>
              <a:ext cx="4382045" cy="4382798"/>
            </a:xfrm>
            <a:custGeom>
              <a:avLst/>
              <a:gdLst>
                <a:gd name="T0" fmla="*/ 2190911 w 19679"/>
                <a:gd name="T1" fmla="*/ 2405316 h 19679"/>
                <a:gd name="T2" fmla="*/ 2190911 w 19679"/>
                <a:gd name="T3" fmla="*/ 2405316 h 19679"/>
                <a:gd name="T4" fmla="*/ 2190911 w 19679"/>
                <a:gd name="T5" fmla="*/ 2405316 h 19679"/>
                <a:gd name="T6" fmla="*/ 2190911 w 19679"/>
                <a:gd name="T7" fmla="*/ 240531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4">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804" name="Line 12"/>
            <p:cNvSpPr>
              <a:spLocks noChangeShapeType="1"/>
            </p:cNvSpPr>
            <p:nvPr/>
          </p:nvSpPr>
          <p:spPr bwMode="auto">
            <a:xfrm flipH="1" flipV="1">
              <a:off x="3735852" y="4101829"/>
              <a:ext cx="1579760" cy="1406432"/>
            </a:xfrm>
            <a:prstGeom prst="line">
              <a:avLst/>
            </a:prstGeom>
            <a:noFill/>
            <a:ln w="63500" cap="flat" cmpd="sng">
              <a:solidFill>
                <a:schemeClr val="bg1"/>
              </a:solidFill>
              <a:prstDash val="solid"/>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09369">
                <a:defRPr/>
              </a:pPr>
              <a:endParaRPr lang="es-ES" sz="55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805" name="Group 13"/>
          <p:cNvGrpSpPr>
            <a:grpSpLocks/>
          </p:cNvGrpSpPr>
          <p:nvPr/>
        </p:nvGrpSpPr>
        <p:grpSpPr bwMode="auto">
          <a:xfrm>
            <a:off x="4883648" y="2967136"/>
            <a:ext cx="2454998" cy="2538600"/>
            <a:chOff x="0" y="0"/>
            <a:chExt cx="5362063" cy="5542360"/>
          </a:xfrm>
          <a:effectLst/>
        </p:grpSpPr>
        <p:sp>
          <p:nvSpPr>
            <p:cNvPr id="33806" name="AutoShape 14"/>
            <p:cNvSpPr>
              <a:spLocks/>
            </p:cNvSpPr>
            <p:nvPr/>
          </p:nvSpPr>
          <p:spPr bwMode="auto">
            <a:xfrm>
              <a:off x="0" y="0"/>
              <a:ext cx="5362063" cy="5542360"/>
            </a:xfrm>
            <a:custGeom>
              <a:avLst/>
              <a:gdLst>
                <a:gd name="T0" fmla="*/ 2680903 w 20853"/>
                <a:gd name="T1" fmla="*/ 2771180 h 21600"/>
                <a:gd name="T2" fmla="*/ 2680903 w 20853"/>
                <a:gd name="T3" fmla="*/ 2771180 h 21600"/>
                <a:gd name="T4" fmla="*/ 2680903 w 20853"/>
                <a:gd name="T5" fmla="*/ 2771180 h 21600"/>
                <a:gd name="T6" fmla="*/ 2680903 w 20853"/>
                <a:gd name="T7" fmla="*/ 277118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53" h="21600">
                  <a:moveTo>
                    <a:pt x="13197" y="0"/>
                  </a:moveTo>
                  <a:cubicBezTo>
                    <a:pt x="11238" y="0"/>
                    <a:pt x="9279" y="749"/>
                    <a:pt x="7784" y="2248"/>
                  </a:cubicBezTo>
                  <a:cubicBezTo>
                    <a:pt x="5095" y="4946"/>
                    <a:pt x="4835" y="9149"/>
                    <a:pt x="6985" y="12149"/>
                  </a:cubicBezTo>
                  <a:lnTo>
                    <a:pt x="0" y="19149"/>
                  </a:lnTo>
                  <a:lnTo>
                    <a:pt x="104" y="21493"/>
                  </a:lnTo>
                  <a:lnTo>
                    <a:pt x="2444" y="21600"/>
                  </a:lnTo>
                  <a:lnTo>
                    <a:pt x="9583" y="14446"/>
                  </a:lnTo>
                  <a:cubicBezTo>
                    <a:pt x="12480" y="16005"/>
                    <a:pt x="16165" y="15560"/>
                    <a:pt x="18610" y="13108"/>
                  </a:cubicBezTo>
                  <a:cubicBezTo>
                    <a:pt x="21599" y="10109"/>
                    <a:pt x="21599" y="5247"/>
                    <a:pt x="18610" y="2248"/>
                  </a:cubicBezTo>
                  <a:cubicBezTo>
                    <a:pt x="17115" y="749"/>
                    <a:pt x="15156" y="0"/>
                    <a:pt x="13197" y="0"/>
                  </a:cubicBezTo>
                  <a:close/>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Lst>
          </p:spPr>
          <p:txBody>
            <a:bodyPr lIns="20936" tIns="20936" rIns="20936" bIns="20936"/>
            <a:lstStyle/>
            <a:p>
              <a:pPr>
                <a:lnSpc>
                  <a:spcPct val="120000"/>
                </a:lnSpc>
              </a:pPr>
              <a:endParaRPr lang="zh-CN" alt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807" name="AutoShape 15"/>
            <p:cNvSpPr>
              <a:spLocks/>
            </p:cNvSpPr>
            <p:nvPr/>
          </p:nvSpPr>
          <p:spPr bwMode="auto">
            <a:xfrm>
              <a:off x="1611636" y="193632"/>
              <a:ext cx="3536074" cy="3536191"/>
            </a:xfrm>
            <a:custGeom>
              <a:avLst/>
              <a:gdLst>
                <a:gd name="T0" fmla="*/ 1767947 w 19679"/>
                <a:gd name="T1" fmla="*/ 1940691 h 19679"/>
                <a:gd name="T2" fmla="*/ 1767947 w 19679"/>
                <a:gd name="T3" fmla="*/ 1940691 h 19679"/>
                <a:gd name="T4" fmla="*/ 1767947 w 19679"/>
                <a:gd name="T5" fmla="*/ 1940691 h 19679"/>
                <a:gd name="T6" fmla="*/ 1767947 w 19679"/>
                <a:gd name="T7" fmla="*/ 194069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3">
                <a:lumMod val="60000"/>
                <a:lumOff val="4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808" name="Line 16"/>
            <p:cNvSpPr>
              <a:spLocks noChangeShapeType="1"/>
            </p:cNvSpPr>
            <p:nvPr/>
          </p:nvSpPr>
          <p:spPr bwMode="auto">
            <a:xfrm flipV="1">
              <a:off x="369961" y="3271135"/>
              <a:ext cx="1906971" cy="1906179"/>
            </a:xfrm>
            <a:prstGeom prst="line">
              <a:avLst/>
            </a:prstGeom>
            <a:noFill/>
            <a:ln w="63500" cap="flat" cmpd="sng">
              <a:solidFill>
                <a:schemeClr val="bg1"/>
              </a:solidFill>
              <a:prstDash val="solid"/>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09369">
                <a:defRPr/>
              </a:pPr>
              <a:endParaRPr lang="es-ES" sz="55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809" name="Group 17"/>
          <p:cNvGrpSpPr>
            <a:grpSpLocks/>
          </p:cNvGrpSpPr>
          <p:nvPr/>
        </p:nvGrpSpPr>
        <p:grpSpPr bwMode="auto">
          <a:xfrm>
            <a:off x="4242456" y="3182322"/>
            <a:ext cx="2881733" cy="1374711"/>
            <a:chOff x="0" y="-1"/>
            <a:chExt cx="6292395" cy="3002312"/>
          </a:xfrm>
        </p:grpSpPr>
        <p:sp>
          <p:nvSpPr>
            <p:cNvPr id="33810" name="AutoShape 18"/>
            <p:cNvSpPr>
              <a:spLocks/>
            </p:cNvSpPr>
            <p:nvPr/>
          </p:nvSpPr>
          <p:spPr bwMode="auto">
            <a:xfrm>
              <a:off x="0" y="-1"/>
              <a:ext cx="6292395" cy="3002312"/>
            </a:xfrm>
            <a:custGeom>
              <a:avLst/>
              <a:gdLst>
                <a:gd name="T0" fmla="*/ 3146048 w 21109"/>
                <a:gd name="T1" fmla="*/ 1501083 h 20595"/>
                <a:gd name="T2" fmla="*/ 3146048 w 21109"/>
                <a:gd name="T3" fmla="*/ 1501083 h 20595"/>
                <a:gd name="T4" fmla="*/ 3146048 w 21109"/>
                <a:gd name="T5" fmla="*/ 1501083 h 20595"/>
                <a:gd name="T6" fmla="*/ 3146048 w 21109"/>
                <a:gd name="T7" fmla="*/ 1501083 h 205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09" h="20595">
                  <a:moveTo>
                    <a:pt x="16077" y="0"/>
                  </a:moveTo>
                  <a:cubicBezTo>
                    <a:pt x="14790" y="0"/>
                    <a:pt x="13502" y="1005"/>
                    <a:pt x="12520" y="3016"/>
                  </a:cubicBezTo>
                  <a:cubicBezTo>
                    <a:pt x="11895" y="4295"/>
                    <a:pt x="11470" y="5826"/>
                    <a:pt x="11243" y="7451"/>
                  </a:cubicBezTo>
                  <a:lnTo>
                    <a:pt x="1363" y="7451"/>
                  </a:lnTo>
                  <a:lnTo>
                    <a:pt x="0" y="10500"/>
                  </a:lnTo>
                  <a:lnTo>
                    <a:pt x="1363" y="13549"/>
                  </a:lnTo>
                  <a:lnTo>
                    <a:pt x="11308" y="13549"/>
                  </a:lnTo>
                  <a:cubicBezTo>
                    <a:pt x="11547" y="15021"/>
                    <a:pt x="11947" y="16407"/>
                    <a:pt x="12520" y="17578"/>
                  </a:cubicBezTo>
                  <a:cubicBezTo>
                    <a:pt x="14485" y="21599"/>
                    <a:pt x="17670" y="21599"/>
                    <a:pt x="19635" y="17578"/>
                  </a:cubicBezTo>
                  <a:cubicBezTo>
                    <a:pt x="21599" y="13557"/>
                    <a:pt x="21600" y="7037"/>
                    <a:pt x="19635" y="3016"/>
                  </a:cubicBezTo>
                  <a:cubicBezTo>
                    <a:pt x="18652" y="1005"/>
                    <a:pt x="17365" y="0"/>
                    <a:pt x="16077" y="0"/>
                  </a:cubicBezTo>
                  <a:close/>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Lst>
          </p:spPr>
          <p:txBody>
            <a:bodyPr lIns="20936" tIns="20936" rIns="20936" bIns="20936"/>
            <a:lstStyle/>
            <a:p>
              <a:pPr>
                <a:lnSpc>
                  <a:spcPct val="120000"/>
                </a:lnSpc>
              </a:pPr>
              <a:endParaRPr lang="zh-CN" alt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811" name="AutoShape 19"/>
            <p:cNvSpPr>
              <a:spLocks/>
            </p:cNvSpPr>
            <p:nvPr/>
          </p:nvSpPr>
          <p:spPr bwMode="auto">
            <a:xfrm>
              <a:off x="3562093" y="263555"/>
              <a:ext cx="2481082" cy="2481551"/>
            </a:xfrm>
            <a:custGeom>
              <a:avLst/>
              <a:gdLst>
                <a:gd name="T0" fmla="*/ 1240478 w 19679"/>
                <a:gd name="T1" fmla="*/ 1361896 h 19679"/>
                <a:gd name="T2" fmla="*/ 1240478 w 19679"/>
                <a:gd name="T3" fmla="*/ 1361896 h 19679"/>
                <a:gd name="T4" fmla="*/ 1240478 w 19679"/>
                <a:gd name="T5" fmla="*/ 1361896 h 19679"/>
                <a:gd name="T6" fmla="*/ 1240478 w 19679"/>
                <a:gd name="T7" fmla="*/ 136189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2">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Lst>
          </p:spPr>
          <p:txBody>
            <a:bodyPr lIns="0" tIns="0" rIns="0" bIns="0" anchor="ctr"/>
            <a:lstStyle/>
            <a:p>
              <a:pPr>
                <a:lnSpc>
                  <a:spcPct val="120000"/>
                </a:lnSpc>
              </a:pPr>
              <a:endParaRPr lang="zh-CN" alt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812" name="Line 20"/>
            <p:cNvSpPr>
              <a:spLocks noChangeShapeType="1"/>
            </p:cNvSpPr>
            <p:nvPr/>
          </p:nvSpPr>
          <p:spPr bwMode="auto">
            <a:xfrm>
              <a:off x="541298" y="1522588"/>
              <a:ext cx="3131912" cy="0"/>
            </a:xfrm>
            <a:prstGeom prst="line">
              <a:avLst/>
            </a:prstGeom>
            <a:noFill/>
            <a:ln w="63500" cap="flat" cmpd="sng">
              <a:solidFill>
                <a:schemeClr val="bg1"/>
              </a:solidFill>
              <a:prstDash val="solid"/>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09369">
                <a:defRPr/>
              </a:pPr>
              <a:endParaRPr lang="es-ES" sz="55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813" name="Group 21"/>
          <p:cNvGrpSpPr>
            <a:grpSpLocks/>
          </p:cNvGrpSpPr>
          <p:nvPr/>
        </p:nvGrpSpPr>
        <p:grpSpPr bwMode="auto">
          <a:xfrm>
            <a:off x="4882922" y="2298318"/>
            <a:ext cx="2030444" cy="2047164"/>
            <a:chOff x="0" y="0"/>
            <a:chExt cx="4433297" cy="4470884"/>
          </a:xfrm>
          <a:effectLst/>
        </p:grpSpPr>
        <p:sp>
          <p:nvSpPr>
            <p:cNvPr id="33814" name="AutoShape 22"/>
            <p:cNvSpPr>
              <a:spLocks/>
            </p:cNvSpPr>
            <p:nvPr/>
          </p:nvSpPr>
          <p:spPr bwMode="auto">
            <a:xfrm>
              <a:off x="0" y="0"/>
              <a:ext cx="4433297" cy="4470884"/>
            </a:xfrm>
            <a:custGeom>
              <a:avLst/>
              <a:gdLst>
                <a:gd name="T0" fmla="*/ 2216544 w 21117"/>
                <a:gd name="T1" fmla="*/ 2235336 h 21121"/>
                <a:gd name="T2" fmla="*/ 2216544 w 21117"/>
                <a:gd name="T3" fmla="*/ 2235336 h 21121"/>
                <a:gd name="T4" fmla="*/ 2216544 w 21117"/>
                <a:gd name="T5" fmla="*/ 2235336 h 21121"/>
                <a:gd name="T6" fmla="*/ 2216544 w 21117"/>
                <a:gd name="T7" fmla="*/ 2235336 h 211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17" h="21121">
                  <a:moveTo>
                    <a:pt x="2994" y="0"/>
                  </a:moveTo>
                  <a:lnTo>
                    <a:pt x="128" y="127"/>
                  </a:lnTo>
                  <a:lnTo>
                    <a:pt x="0" y="2969"/>
                  </a:lnTo>
                  <a:lnTo>
                    <a:pt x="11559" y="14434"/>
                  </a:lnTo>
                  <a:cubicBezTo>
                    <a:pt x="10874" y="16192"/>
                    <a:pt x="11241" y="18263"/>
                    <a:pt x="12671" y="19682"/>
                  </a:cubicBezTo>
                  <a:cubicBezTo>
                    <a:pt x="14603" y="21600"/>
                    <a:pt x="17735" y="21599"/>
                    <a:pt x="19667" y="19682"/>
                  </a:cubicBezTo>
                  <a:cubicBezTo>
                    <a:pt x="21600" y="17764"/>
                    <a:pt x="21599" y="14653"/>
                    <a:pt x="19667" y="12735"/>
                  </a:cubicBezTo>
                  <a:cubicBezTo>
                    <a:pt x="18305" y="11383"/>
                    <a:pt x="16347" y="10989"/>
                    <a:pt x="14633" y="11543"/>
                  </a:cubicBezTo>
                  <a:lnTo>
                    <a:pt x="2994" y="0"/>
                  </a:ln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Lst>
          </p:spPr>
          <p:txBody>
            <a:bodyPr lIns="20936" tIns="20936" rIns="20936" bIns="20936"/>
            <a:lstStyle/>
            <a:p>
              <a:pPr>
                <a:lnSpc>
                  <a:spcPct val="120000"/>
                </a:lnSpc>
              </a:pPr>
              <a:endParaRPr lang="zh-CN" alt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815" name="AutoShape 23"/>
            <p:cNvSpPr>
              <a:spLocks/>
            </p:cNvSpPr>
            <p:nvPr/>
          </p:nvSpPr>
          <p:spPr bwMode="auto">
            <a:xfrm>
              <a:off x="2771406" y="2835582"/>
              <a:ext cx="1196815" cy="1197105"/>
            </a:xfrm>
            <a:custGeom>
              <a:avLst/>
              <a:gdLst>
                <a:gd name="T0" fmla="*/ 598377 w 19679"/>
                <a:gd name="T1" fmla="*/ 656981 h 19679"/>
                <a:gd name="T2" fmla="*/ 598377 w 19679"/>
                <a:gd name="T3" fmla="*/ 656981 h 19679"/>
                <a:gd name="T4" fmla="*/ 598377 w 19679"/>
                <a:gd name="T5" fmla="*/ 656981 h 19679"/>
                <a:gd name="T6" fmla="*/ 598377 w 19679"/>
                <a:gd name="T7" fmla="*/ 65698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1">
                <a:lumMod val="60000"/>
                <a:lumOff val="4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Lst>
          </p:spPr>
          <p:txBody>
            <a:bodyPr lIns="0" tIns="0" rIns="0" bIns="0" anchor="ctr"/>
            <a:lstStyle/>
            <a:p>
              <a:pPr>
                <a:lnSpc>
                  <a:spcPct val="120000"/>
                </a:lnSpc>
              </a:pPr>
              <a:endParaRPr lang="zh-CN" alt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816" name="Line 24"/>
            <p:cNvSpPr>
              <a:spLocks noChangeShapeType="1"/>
            </p:cNvSpPr>
            <p:nvPr/>
          </p:nvSpPr>
          <p:spPr bwMode="auto">
            <a:xfrm flipH="1" flipV="1">
              <a:off x="430156" y="446134"/>
              <a:ext cx="2963466" cy="2962597"/>
            </a:xfrm>
            <a:prstGeom prst="line">
              <a:avLst/>
            </a:prstGeom>
            <a:noFill/>
            <a:ln w="63500" cap="flat" cmpd="sng">
              <a:solidFill>
                <a:schemeClr val="bg1"/>
              </a:solidFill>
              <a:prstDash val="solid"/>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09369">
                <a:defRPr/>
              </a:pPr>
              <a:endParaRPr lang="es-ES" sz="55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821" name="AutoShape 29"/>
          <p:cNvSpPr>
            <a:spLocks/>
          </p:cNvSpPr>
          <p:nvPr/>
        </p:nvSpPr>
        <p:spPr bwMode="auto">
          <a:xfrm>
            <a:off x="8451646" y="2555667"/>
            <a:ext cx="1433650" cy="4383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79"/>
              </a:spcBef>
            </a:pPr>
            <a:r>
              <a:rPr lang="en-US" altLang="zh-CN" sz="695"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6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2" name="AutoShape 30"/>
          <p:cNvSpPr>
            <a:spLocks/>
          </p:cNvSpPr>
          <p:nvPr/>
        </p:nvSpPr>
        <p:spPr bwMode="auto">
          <a:xfrm>
            <a:off x="8445830" y="2296137"/>
            <a:ext cx="1189329" cy="2340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215"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215"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3" name="AutoShape 31"/>
          <p:cNvSpPr>
            <a:spLocks/>
          </p:cNvSpPr>
          <p:nvPr/>
        </p:nvSpPr>
        <p:spPr bwMode="auto">
          <a:xfrm>
            <a:off x="8197204" y="2332486"/>
            <a:ext cx="197737" cy="19773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6"/>
          </a:solidFill>
          <a:ln w="25400" cap="flat" cmpd="sng">
            <a:solidFill>
              <a:srgbClr val="000000">
                <a:alpha val="0"/>
              </a:srgbClr>
            </a:solidFill>
            <a:prstDash val="solid"/>
            <a:miter lim="0"/>
            <a:headEnd/>
            <a:tailEnd/>
          </a:ln>
          <a:effectLst/>
          <a:extLst/>
        </p:spPr>
        <p:txBody>
          <a:bodyPr lIns="0" tIns="0" rIns="0" bIns="0" anchor="ctr"/>
          <a:lstStyle/>
          <a:p>
            <a:pPr defTabSz="267527">
              <a:lnSpc>
                <a:spcPct val="120000"/>
              </a:lnSpc>
              <a:defRPr/>
            </a:pPr>
            <a:endParaRPr lang="es-ES" sz="1215">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3824" name="AutoShape 32"/>
          <p:cNvSpPr>
            <a:spLocks/>
          </p:cNvSpPr>
          <p:nvPr/>
        </p:nvSpPr>
        <p:spPr bwMode="auto">
          <a:xfrm>
            <a:off x="8945989" y="3963093"/>
            <a:ext cx="1433059" cy="4383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79"/>
              </a:spcBef>
            </a:pPr>
            <a:r>
              <a:rPr lang="en-US" altLang="zh-CN" sz="695"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6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5" name="AutoShape 33"/>
          <p:cNvSpPr>
            <a:spLocks/>
          </p:cNvSpPr>
          <p:nvPr/>
        </p:nvSpPr>
        <p:spPr bwMode="auto">
          <a:xfrm>
            <a:off x="8939445" y="3703562"/>
            <a:ext cx="1189330" cy="2340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215"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215"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6" name="AutoShape 34"/>
          <p:cNvSpPr>
            <a:spLocks/>
          </p:cNvSpPr>
          <p:nvPr/>
        </p:nvSpPr>
        <p:spPr bwMode="auto">
          <a:xfrm>
            <a:off x="8690820" y="3739912"/>
            <a:ext cx="197737" cy="19773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5"/>
          </a:solidFill>
          <a:ln w="25400" cap="flat" cmpd="sng">
            <a:solidFill>
              <a:srgbClr val="000000">
                <a:alpha val="0"/>
              </a:srgbClr>
            </a:solidFill>
            <a:prstDash val="solid"/>
            <a:miter lim="0"/>
            <a:headEnd/>
            <a:tailEnd/>
          </a:ln>
          <a:effectLst/>
          <a:extLst/>
        </p:spPr>
        <p:txBody>
          <a:bodyPr lIns="0" tIns="0" rIns="0" bIns="0" anchor="ctr"/>
          <a:lstStyle/>
          <a:p>
            <a:pPr defTabSz="267527">
              <a:lnSpc>
                <a:spcPct val="120000"/>
              </a:lnSpc>
              <a:defRPr/>
            </a:pPr>
            <a:endParaRPr lang="es-ES" sz="1215">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3827" name="AutoShape 35"/>
          <p:cNvSpPr>
            <a:spLocks/>
          </p:cNvSpPr>
          <p:nvPr/>
        </p:nvSpPr>
        <p:spPr bwMode="auto">
          <a:xfrm>
            <a:off x="8300435" y="5402506"/>
            <a:ext cx="1433650" cy="4383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79"/>
              </a:spcBef>
            </a:pPr>
            <a:r>
              <a:rPr lang="en-US" altLang="zh-CN" sz="695"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6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8" name="AutoShape 36"/>
          <p:cNvSpPr>
            <a:spLocks/>
          </p:cNvSpPr>
          <p:nvPr/>
        </p:nvSpPr>
        <p:spPr bwMode="auto">
          <a:xfrm>
            <a:off x="8293892" y="5142974"/>
            <a:ext cx="1190107" cy="2340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215"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215"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9" name="AutoShape 37"/>
          <p:cNvSpPr>
            <a:spLocks/>
          </p:cNvSpPr>
          <p:nvPr/>
        </p:nvSpPr>
        <p:spPr bwMode="auto">
          <a:xfrm>
            <a:off x="8045267" y="5179324"/>
            <a:ext cx="197737" cy="19773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4"/>
          </a:solidFill>
          <a:ln w="25400" cap="flat" cmpd="sng">
            <a:solidFill>
              <a:srgbClr val="000000">
                <a:alpha val="0"/>
              </a:srgbClr>
            </a:solidFill>
            <a:prstDash val="solid"/>
            <a:miter lim="0"/>
            <a:headEnd/>
            <a:tailEnd/>
          </a:ln>
          <a:effectLst/>
          <a:extLst/>
        </p:spPr>
        <p:txBody>
          <a:bodyPr lIns="0" tIns="0" rIns="0" bIns="0" anchor="ctr"/>
          <a:lstStyle/>
          <a:p>
            <a:pPr defTabSz="267527">
              <a:lnSpc>
                <a:spcPct val="120000"/>
              </a:lnSpc>
              <a:defRPr/>
            </a:pPr>
            <a:endParaRPr lang="es-ES" sz="1832">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3830" name="AutoShape 38"/>
          <p:cNvSpPr>
            <a:spLocks/>
          </p:cNvSpPr>
          <p:nvPr/>
        </p:nvSpPr>
        <p:spPr bwMode="auto">
          <a:xfrm>
            <a:off x="2944180" y="5459209"/>
            <a:ext cx="1483655" cy="3816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779"/>
              </a:spcBef>
            </a:pPr>
            <a:r>
              <a:rPr lang="en-US" altLang="zh-CN" sz="695"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6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1" name="AutoShape 39"/>
          <p:cNvSpPr>
            <a:spLocks/>
          </p:cNvSpPr>
          <p:nvPr/>
        </p:nvSpPr>
        <p:spPr bwMode="auto">
          <a:xfrm>
            <a:off x="3191247" y="5198953"/>
            <a:ext cx="1230045" cy="2035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215"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215"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2" name="AutoShape 40"/>
          <p:cNvSpPr>
            <a:spLocks/>
          </p:cNvSpPr>
          <p:nvPr/>
        </p:nvSpPr>
        <p:spPr bwMode="auto">
          <a:xfrm>
            <a:off x="4505621" y="5236028"/>
            <a:ext cx="197737" cy="19773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3"/>
          </a:solidFill>
          <a:ln w="25400" cap="flat" cmpd="sng">
            <a:solidFill>
              <a:srgbClr val="000000">
                <a:alpha val="0"/>
              </a:srgbClr>
            </a:solidFill>
            <a:prstDash val="solid"/>
            <a:miter lim="0"/>
            <a:headEnd/>
            <a:tailEnd/>
          </a:ln>
          <a:effectLst/>
          <a:extLst/>
        </p:spPr>
        <p:txBody>
          <a:bodyPr lIns="0" tIns="0" rIns="0" bIns="0" anchor="ctr"/>
          <a:lstStyle/>
          <a:p>
            <a:pPr defTabSz="267527">
              <a:lnSpc>
                <a:spcPct val="120000"/>
              </a:lnSpc>
              <a:defRPr/>
            </a:pPr>
            <a:endParaRPr lang="es-ES" sz="1215">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3833" name="AutoShape 41"/>
          <p:cNvSpPr>
            <a:spLocks/>
          </p:cNvSpPr>
          <p:nvPr/>
        </p:nvSpPr>
        <p:spPr bwMode="auto">
          <a:xfrm>
            <a:off x="2389498" y="4012527"/>
            <a:ext cx="1483655" cy="3816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779"/>
              </a:spcBef>
            </a:pPr>
            <a:r>
              <a:rPr lang="en-US" altLang="zh-CN" sz="695"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6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4" name="AutoShape 42"/>
          <p:cNvSpPr>
            <a:spLocks/>
          </p:cNvSpPr>
          <p:nvPr/>
        </p:nvSpPr>
        <p:spPr bwMode="auto">
          <a:xfrm>
            <a:off x="2636565" y="3752270"/>
            <a:ext cx="1230044" cy="2035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215"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215"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5" name="AutoShape 43"/>
          <p:cNvSpPr>
            <a:spLocks/>
          </p:cNvSpPr>
          <p:nvPr/>
        </p:nvSpPr>
        <p:spPr bwMode="auto">
          <a:xfrm>
            <a:off x="3927675" y="3789346"/>
            <a:ext cx="197737" cy="19773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2"/>
          </a:solidFill>
          <a:ln w="25400" cap="flat" cmpd="sng">
            <a:solidFill>
              <a:srgbClr val="000000">
                <a:alpha val="0"/>
              </a:srgbClr>
            </a:solidFill>
            <a:prstDash val="solid"/>
            <a:miter lim="0"/>
            <a:headEnd/>
            <a:tailEnd/>
          </a:ln>
          <a:effectLst/>
          <a:extLst/>
        </p:spPr>
        <p:txBody>
          <a:bodyPr lIns="0" tIns="0" rIns="0" bIns="0" anchor="ctr"/>
          <a:lstStyle/>
          <a:p>
            <a:pPr defTabSz="267527">
              <a:lnSpc>
                <a:spcPct val="120000"/>
              </a:lnSpc>
              <a:defRPr/>
            </a:pPr>
            <a:endParaRPr lang="es-ES" sz="1215">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3836" name="AutoShape 44"/>
          <p:cNvSpPr>
            <a:spLocks/>
          </p:cNvSpPr>
          <p:nvPr/>
        </p:nvSpPr>
        <p:spPr bwMode="auto">
          <a:xfrm>
            <a:off x="2948541" y="2561483"/>
            <a:ext cx="1483655" cy="3816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779"/>
              </a:spcBef>
            </a:pPr>
            <a:r>
              <a:rPr lang="en-US" altLang="zh-CN" sz="695"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6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7" name="AutoShape 45"/>
          <p:cNvSpPr>
            <a:spLocks/>
          </p:cNvSpPr>
          <p:nvPr/>
        </p:nvSpPr>
        <p:spPr bwMode="auto">
          <a:xfrm>
            <a:off x="3197523" y="2301953"/>
            <a:ext cx="1236126" cy="2035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215"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215"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8" name="AutoShape 46"/>
          <p:cNvSpPr>
            <a:spLocks/>
          </p:cNvSpPr>
          <p:nvPr/>
        </p:nvSpPr>
        <p:spPr bwMode="auto">
          <a:xfrm>
            <a:off x="4509983" y="2338302"/>
            <a:ext cx="197737" cy="19773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headEnd/>
            <a:tailEnd/>
          </a:ln>
          <a:effectLst/>
          <a:extLst/>
        </p:spPr>
        <p:txBody>
          <a:bodyPr lIns="0" tIns="0" rIns="0" bIns="0" anchor="ctr"/>
          <a:lstStyle/>
          <a:p>
            <a:pPr defTabSz="267527">
              <a:lnSpc>
                <a:spcPct val="120000"/>
              </a:lnSpc>
              <a:defRPr/>
            </a:pPr>
            <a:endParaRPr lang="es-ES" sz="1215">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4"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8272177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16" fill="hold" nodeType="afterEffect">
                                  <p:stCondLst>
                                    <p:cond delay="0"/>
                                  </p:stCondLst>
                                  <p:childTnLst>
                                    <p:set>
                                      <p:cBhvr>
                                        <p:cTn id="6" dur="1" fill="hold">
                                          <p:stCondLst>
                                            <p:cond delay="0"/>
                                          </p:stCondLst>
                                        </p:cTn>
                                        <p:tgtEl>
                                          <p:spTgt spid="33793"/>
                                        </p:tgtEl>
                                        <p:attrNameLst>
                                          <p:attrName>style.visibility</p:attrName>
                                        </p:attrNameLst>
                                      </p:cBhvr>
                                      <p:to>
                                        <p:strVal val="visible"/>
                                      </p:to>
                                    </p:set>
                                    <p:anim calcmode="lin" valueType="num">
                                      <p:cBhvr>
                                        <p:cTn id="7" dur="500" fill="hold"/>
                                        <p:tgtEl>
                                          <p:spTgt spid="33793"/>
                                        </p:tgtEl>
                                        <p:attrNameLst>
                                          <p:attrName>ppt_w</p:attrName>
                                        </p:attrNameLst>
                                      </p:cBhvr>
                                      <p:tavLst>
                                        <p:tav tm="0">
                                          <p:val>
                                            <p:fltVal val="0"/>
                                          </p:val>
                                        </p:tav>
                                        <p:tav tm="100000">
                                          <p:val>
                                            <p:strVal val="#ppt_w"/>
                                          </p:val>
                                        </p:tav>
                                      </p:tavLst>
                                    </p:anim>
                                    <p:anim calcmode="lin" valueType="num">
                                      <p:cBhvr>
                                        <p:cTn id="8" dur="500" fill="hold"/>
                                        <p:tgtEl>
                                          <p:spTgt spid="33793"/>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16" fill="hold" nodeType="afterEffect">
                                  <p:stCondLst>
                                    <p:cond delay="300"/>
                                  </p:stCondLst>
                                  <p:childTnLst>
                                    <p:set>
                                      <p:cBhvr>
                                        <p:cTn id="11" dur="1" fill="hold">
                                          <p:stCondLst>
                                            <p:cond delay="0"/>
                                          </p:stCondLst>
                                        </p:cTn>
                                        <p:tgtEl>
                                          <p:spTgt spid="33797"/>
                                        </p:tgtEl>
                                        <p:attrNameLst>
                                          <p:attrName>style.visibility</p:attrName>
                                        </p:attrNameLst>
                                      </p:cBhvr>
                                      <p:to>
                                        <p:strVal val="visible"/>
                                      </p:to>
                                    </p:set>
                                    <p:anim calcmode="lin" valueType="num">
                                      <p:cBhvr>
                                        <p:cTn id="12" dur="500" fill="hold"/>
                                        <p:tgtEl>
                                          <p:spTgt spid="33797"/>
                                        </p:tgtEl>
                                        <p:attrNameLst>
                                          <p:attrName>ppt_w</p:attrName>
                                        </p:attrNameLst>
                                      </p:cBhvr>
                                      <p:tavLst>
                                        <p:tav tm="0">
                                          <p:val>
                                            <p:fltVal val="0"/>
                                          </p:val>
                                        </p:tav>
                                        <p:tav tm="100000">
                                          <p:val>
                                            <p:strVal val="#ppt_w"/>
                                          </p:val>
                                        </p:tav>
                                      </p:tavLst>
                                    </p:anim>
                                    <p:anim calcmode="lin" valueType="num">
                                      <p:cBhvr>
                                        <p:cTn id="13" dur="500" fill="hold"/>
                                        <p:tgtEl>
                                          <p:spTgt spid="33797"/>
                                        </p:tgtEl>
                                        <p:attrNameLst>
                                          <p:attrName>ppt_h</p:attrName>
                                        </p:attrNameLst>
                                      </p:cBhvr>
                                      <p:tavLst>
                                        <p:tav tm="0">
                                          <p:val>
                                            <p:fltVal val="0"/>
                                          </p:val>
                                        </p:tav>
                                        <p:tav tm="100000">
                                          <p:val>
                                            <p:strVal val="#ppt_h"/>
                                          </p:val>
                                        </p:tav>
                                      </p:tavLst>
                                    </p:anim>
                                  </p:childTnLst>
                                </p:cTn>
                              </p:par>
                            </p:childTnLst>
                          </p:cTn>
                        </p:par>
                        <p:par>
                          <p:cTn id="14" fill="hold" nodeType="afterGroup">
                            <p:stCondLst>
                              <p:cond delay="1300"/>
                            </p:stCondLst>
                            <p:childTnLst>
                              <p:par>
                                <p:cTn id="15" presetID="23" presetClass="entr" presetSubtype="16" fill="hold" nodeType="afterEffect">
                                  <p:stCondLst>
                                    <p:cond delay="300"/>
                                  </p:stCondLst>
                                  <p:childTnLst>
                                    <p:set>
                                      <p:cBhvr>
                                        <p:cTn id="16" dur="1" fill="hold">
                                          <p:stCondLst>
                                            <p:cond delay="0"/>
                                          </p:stCondLst>
                                        </p:cTn>
                                        <p:tgtEl>
                                          <p:spTgt spid="33801"/>
                                        </p:tgtEl>
                                        <p:attrNameLst>
                                          <p:attrName>style.visibility</p:attrName>
                                        </p:attrNameLst>
                                      </p:cBhvr>
                                      <p:to>
                                        <p:strVal val="visible"/>
                                      </p:to>
                                    </p:set>
                                    <p:anim calcmode="lin" valueType="num">
                                      <p:cBhvr>
                                        <p:cTn id="17" dur="500" fill="hold"/>
                                        <p:tgtEl>
                                          <p:spTgt spid="33801"/>
                                        </p:tgtEl>
                                        <p:attrNameLst>
                                          <p:attrName>ppt_w</p:attrName>
                                        </p:attrNameLst>
                                      </p:cBhvr>
                                      <p:tavLst>
                                        <p:tav tm="0">
                                          <p:val>
                                            <p:fltVal val="0"/>
                                          </p:val>
                                        </p:tav>
                                        <p:tav tm="100000">
                                          <p:val>
                                            <p:strVal val="#ppt_w"/>
                                          </p:val>
                                        </p:tav>
                                      </p:tavLst>
                                    </p:anim>
                                    <p:anim calcmode="lin" valueType="num">
                                      <p:cBhvr>
                                        <p:cTn id="18" dur="500" fill="hold"/>
                                        <p:tgtEl>
                                          <p:spTgt spid="33801"/>
                                        </p:tgtEl>
                                        <p:attrNameLst>
                                          <p:attrName>ppt_h</p:attrName>
                                        </p:attrNameLst>
                                      </p:cBhvr>
                                      <p:tavLst>
                                        <p:tav tm="0">
                                          <p:val>
                                            <p:fltVal val="0"/>
                                          </p:val>
                                        </p:tav>
                                        <p:tav tm="100000">
                                          <p:val>
                                            <p:strVal val="#ppt_h"/>
                                          </p:val>
                                        </p:tav>
                                      </p:tavLst>
                                    </p:anim>
                                  </p:childTnLst>
                                </p:cTn>
                              </p:par>
                            </p:childTnLst>
                          </p:cTn>
                        </p:par>
                        <p:par>
                          <p:cTn id="19" fill="hold" nodeType="afterGroup">
                            <p:stCondLst>
                              <p:cond delay="2100"/>
                            </p:stCondLst>
                            <p:childTnLst>
                              <p:par>
                                <p:cTn id="20" presetID="23" presetClass="entr" presetSubtype="16" fill="hold" nodeType="afterEffect">
                                  <p:stCondLst>
                                    <p:cond delay="300"/>
                                  </p:stCondLst>
                                  <p:childTnLst>
                                    <p:set>
                                      <p:cBhvr>
                                        <p:cTn id="21" dur="1" fill="hold">
                                          <p:stCondLst>
                                            <p:cond delay="0"/>
                                          </p:stCondLst>
                                        </p:cTn>
                                        <p:tgtEl>
                                          <p:spTgt spid="33805"/>
                                        </p:tgtEl>
                                        <p:attrNameLst>
                                          <p:attrName>style.visibility</p:attrName>
                                        </p:attrNameLst>
                                      </p:cBhvr>
                                      <p:to>
                                        <p:strVal val="visible"/>
                                      </p:to>
                                    </p:set>
                                    <p:anim calcmode="lin" valueType="num">
                                      <p:cBhvr>
                                        <p:cTn id="22" dur="500" fill="hold"/>
                                        <p:tgtEl>
                                          <p:spTgt spid="33805"/>
                                        </p:tgtEl>
                                        <p:attrNameLst>
                                          <p:attrName>ppt_w</p:attrName>
                                        </p:attrNameLst>
                                      </p:cBhvr>
                                      <p:tavLst>
                                        <p:tav tm="0">
                                          <p:val>
                                            <p:fltVal val="0"/>
                                          </p:val>
                                        </p:tav>
                                        <p:tav tm="100000">
                                          <p:val>
                                            <p:strVal val="#ppt_w"/>
                                          </p:val>
                                        </p:tav>
                                      </p:tavLst>
                                    </p:anim>
                                    <p:anim calcmode="lin" valueType="num">
                                      <p:cBhvr>
                                        <p:cTn id="23" dur="500" fill="hold"/>
                                        <p:tgtEl>
                                          <p:spTgt spid="33805"/>
                                        </p:tgtEl>
                                        <p:attrNameLst>
                                          <p:attrName>ppt_h</p:attrName>
                                        </p:attrNameLst>
                                      </p:cBhvr>
                                      <p:tavLst>
                                        <p:tav tm="0">
                                          <p:val>
                                            <p:fltVal val="0"/>
                                          </p:val>
                                        </p:tav>
                                        <p:tav tm="100000">
                                          <p:val>
                                            <p:strVal val="#ppt_h"/>
                                          </p:val>
                                        </p:tav>
                                      </p:tavLst>
                                    </p:anim>
                                  </p:childTnLst>
                                </p:cTn>
                              </p:par>
                            </p:childTnLst>
                          </p:cTn>
                        </p:par>
                        <p:par>
                          <p:cTn id="24" fill="hold" nodeType="afterGroup">
                            <p:stCondLst>
                              <p:cond delay="2900"/>
                            </p:stCondLst>
                            <p:childTnLst>
                              <p:par>
                                <p:cTn id="25" presetID="23" presetClass="entr" presetSubtype="16" fill="hold" nodeType="afterEffect">
                                  <p:stCondLst>
                                    <p:cond delay="300"/>
                                  </p:stCondLst>
                                  <p:childTnLst>
                                    <p:set>
                                      <p:cBhvr>
                                        <p:cTn id="26" dur="1" fill="hold">
                                          <p:stCondLst>
                                            <p:cond delay="0"/>
                                          </p:stCondLst>
                                        </p:cTn>
                                        <p:tgtEl>
                                          <p:spTgt spid="33809"/>
                                        </p:tgtEl>
                                        <p:attrNameLst>
                                          <p:attrName>style.visibility</p:attrName>
                                        </p:attrNameLst>
                                      </p:cBhvr>
                                      <p:to>
                                        <p:strVal val="visible"/>
                                      </p:to>
                                    </p:set>
                                    <p:anim calcmode="lin" valueType="num">
                                      <p:cBhvr>
                                        <p:cTn id="27" dur="500" fill="hold"/>
                                        <p:tgtEl>
                                          <p:spTgt spid="33809"/>
                                        </p:tgtEl>
                                        <p:attrNameLst>
                                          <p:attrName>ppt_w</p:attrName>
                                        </p:attrNameLst>
                                      </p:cBhvr>
                                      <p:tavLst>
                                        <p:tav tm="0">
                                          <p:val>
                                            <p:fltVal val="0"/>
                                          </p:val>
                                        </p:tav>
                                        <p:tav tm="100000">
                                          <p:val>
                                            <p:strVal val="#ppt_w"/>
                                          </p:val>
                                        </p:tav>
                                      </p:tavLst>
                                    </p:anim>
                                    <p:anim calcmode="lin" valueType="num">
                                      <p:cBhvr>
                                        <p:cTn id="28" dur="500" fill="hold"/>
                                        <p:tgtEl>
                                          <p:spTgt spid="33809"/>
                                        </p:tgtEl>
                                        <p:attrNameLst>
                                          <p:attrName>ppt_h</p:attrName>
                                        </p:attrNameLst>
                                      </p:cBhvr>
                                      <p:tavLst>
                                        <p:tav tm="0">
                                          <p:val>
                                            <p:fltVal val="0"/>
                                          </p:val>
                                        </p:tav>
                                        <p:tav tm="100000">
                                          <p:val>
                                            <p:strVal val="#ppt_h"/>
                                          </p:val>
                                        </p:tav>
                                      </p:tavLst>
                                    </p:anim>
                                  </p:childTnLst>
                                </p:cTn>
                              </p:par>
                            </p:childTnLst>
                          </p:cTn>
                        </p:par>
                        <p:par>
                          <p:cTn id="29" fill="hold" nodeType="afterGroup">
                            <p:stCondLst>
                              <p:cond delay="3700"/>
                            </p:stCondLst>
                            <p:childTnLst>
                              <p:par>
                                <p:cTn id="30" presetID="23" presetClass="entr" presetSubtype="16" fill="hold" nodeType="afterEffect">
                                  <p:stCondLst>
                                    <p:cond delay="300"/>
                                  </p:stCondLst>
                                  <p:childTnLst>
                                    <p:set>
                                      <p:cBhvr>
                                        <p:cTn id="31" dur="1" fill="hold">
                                          <p:stCondLst>
                                            <p:cond delay="0"/>
                                          </p:stCondLst>
                                        </p:cTn>
                                        <p:tgtEl>
                                          <p:spTgt spid="33813"/>
                                        </p:tgtEl>
                                        <p:attrNameLst>
                                          <p:attrName>style.visibility</p:attrName>
                                        </p:attrNameLst>
                                      </p:cBhvr>
                                      <p:to>
                                        <p:strVal val="visible"/>
                                      </p:to>
                                    </p:set>
                                    <p:anim calcmode="lin" valueType="num">
                                      <p:cBhvr>
                                        <p:cTn id="32" dur="500" fill="hold"/>
                                        <p:tgtEl>
                                          <p:spTgt spid="33813"/>
                                        </p:tgtEl>
                                        <p:attrNameLst>
                                          <p:attrName>ppt_w</p:attrName>
                                        </p:attrNameLst>
                                      </p:cBhvr>
                                      <p:tavLst>
                                        <p:tav tm="0">
                                          <p:val>
                                            <p:fltVal val="0"/>
                                          </p:val>
                                        </p:tav>
                                        <p:tav tm="100000">
                                          <p:val>
                                            <p:strVal val="#ppt_w"/>
                                          </p:val>
                                        </p:tav>
                                      </p:tavLst>
                                    </p:anim>
                                    <p:anim calcmode="lin" valueType="num">
                                      <p:cBhvr>
                                        <p:cTn id="33" dur="500" fill="hold"/>
                                        <p:tgtEl>
                                          <p:spTgt spid="33813"/>
                                        </p:tgtEl>
                                        <p:attrNameLst>
                                          <p:attrName>ppt_h</p:attrName>
                                        </p:attrNameLst>
                                      </p:cBhvr>
                                      <p:tavLst>
                                        <p:tav tm="0">
                                          <p:val>
                                            <p:fltVal val="0"/>
                                          </p:val>
                                        </p:tav>
                                        <p:tav tm="100000">
                                          <p:val>
                                            <p:strVal val="#ppt_h"/>
                                          </p:val>
                                        </p:tav>
                                      </p:tavLst>
                                    </p:anim>
                                  </p:childTnLst>
                                </p:cTn>
                              </p:par>
                            </p:childTnLst>
                          </p:cTn>
                        </p:par>
                        <p:par>
                          <p:cTn id="34" fill="hold" nodeType="afterGroup">
                            <p:stCondLst>
                              <p:cond delay="4500"/>
                            </p:stCondLst>
                            <p:childTnLst>
                              <p:par>
                                <p:cTn id="35" presetID="2" presetClass="entr" presetSubtype="2" fill="hold" grpId="0" nodeType="afterEffect">
                                  <p:stCondLst>
                                    <p:cond delay="100"/>
                                  </p:stCondLst>
                                  <p:childTnLst>
                                    <p:set>
                                      <p:cBhvr>
                                        <p:cTn id="36" dur="1" fill="hold">
                                          <p:stCondLst>
                                            <p:cond delay="0"/>
                                          </p:stCondLst>
                                        </p:cTn>
                                        <p:tgtEl>
                                          <p:spTgt spid="33822"/>
                                        </p:tgtEl>
                                        <p:attrNameLst>
                                          <p:attrName>style.visibility</p:attrName>
                                        </p:attrNameLst>
                                      </p:cBhvr>
                                      <p:to>
                                        <p:strVal val="visible"/>
                                      </p:to>
                                    </p:set>
                                    <p:anim calcmode="lin" valueType="num">
                                      <p:cBhvr additive="base">
                                        <p:cTn id="37" dur="500" fill="hold"/>
                                        <p:tgtEl>
                                          <p:spTgt spid="33822"/>
                                        </p:tgtEl>
                                        <p:attrNameLst>
                                          <p:attrName>ppt_x</p:attrName>
                                        </p:attrNameLst>
                                      </p:cBhvr>
                                      <p:tavLst>
                                        <p:tav tm="0">
                                          <p:val>
                                            <p:strVal val="1+#ppt_w/2"/>
                                          </p:val>
                                        </p:tav>
                                        <p:tav tm="100000">
                                          <p:val>
                                            <p:strVal val="#ppt_x"/>
                                          </p:val>
                                        </p:tav>
                                      </p:tavLst>
                                    </p:anim>
                                    <p:anim calcmode="lin" valueType="num">
                                      <p:cBhvr additive="base">
                                        <p:cTn id="38" dur="500" fill="hold"/>
                                        <p:tgtEl>
                                          <p:spTgt spid="33822"/>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5100"/>
                            </p:stCondLst>
                            <p:childTnLst>
                              <p:par>
                                <p:cTn id="40" presetID="2" presetClass="entr" presetSubtype="2" fill="hold" grpId="0" nodeType="afterEffect">
                                  <p:stCondLst>
                                    <p:cond delay="0"/>
                                  </p:stCondLst>
                                  <p:childTnLst>
                                    <p:set>
                                      <p:cBhvr>
                                        <p:cTn id="41" dur="1" fill="hold">
                                          <p:stCondLst>
                                            <p:cond delay="0"/>
                                          </p:stCondLst>
                                        </p:cTn>
                                        <p:tgtEl>
                                          <p:spTgt spid="33821"/>
                                        </p:tgtEl>
                                        <p:attrNameLst>
                                          <p:attrName>style.visibility</p:attrName>
                                        </p:attrNameLst>
                                      </p:cBhvr>
                                      <p:to>
                                        <p:strVal val="visible"/>
                                      </p:to>
                                    </p:set>
                                    <p:anim calcmode="lin" valueType="num">
                                      <p:cBhvr additive="base">
                                        <p:cTn id="42" dur="500" fill="hold"/>
                                        <p:tgtEl>
                                          <p:spTgt spid="33821"/>
                                        </p:tgtEl>
                                        <p:attrNameLst>
                                          <p:attrName>ppt_x</p:attrName>
                                        </p:attrNameLst>
                                      </p:cBhvr>
                                      <p:tavLst>
                                        <p:tav tm="0">
                                          <p:val>
                                            <p:strVal val="1+#ppt_w/2"/>
                                          </p:val>
                                        </p:tav>
                                        <p:tav tm="100000">
                                          <p:val>
                                            <p:strVal val="#ppt_x"/>
                                          </p:val>
                                        </p:tav>
                                      </p:tavLst>
                                    </p:anim>
                                    <p:anim calcmode="lin" valueType="num">
                                      <p:cBhvr additive="base">
                                        <p:cTn id="43" dur="500" fill="hold"/>
                                        <p:tgtEl>
                                          <p:spTgt spid="33821"/>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5600"/>
                            </p:stCondLst>
                            <p:childTnLst>
                              <p:par>
                                <p:cTn id="45" presetID="9" presetClass="entr" presetSubtype="0" fill="hold" nodeType="afterEffect">
                                  <p:stCondLst>
                                    <p:cond delay="100"/>
                                  </p:stCondLst>
                                  <p:childTnLst>
                                    <p:set>
                                      <p:cBhvr>
                                        <p:cTn id="46" dur="1" fill="hold">
                                          <p:stCondLst>
                                            <p:cond delay="0"/>
                                          </p:stCondLst>
                                        </p:cTn>
                                        <p:tgtEl>
                                          <p:spTgt spid="33823"/>
                                        </p:tgtEl>
                                        <p:attrNameLst>
                                          <p:attrName>style.visibility</p:attrName>
                                        </p:attrNameLst>
                                      </p:cBhvr>
                                      <p:to>
                                        <p:strVal val="visible"/>
                                      </p:to>
                                    </p:set>
                                    <p:animEffect transition="in" filter="dissolve">
                                      <p:cBhvr>
                                        <p:cTn id="47" dur="500"/>
                                        <p:tgtEl>
                                          <p:spTgt spid="33823"/>
                                        </p:tgtEl>
                                      </p:cBhvr>
                                    </p:animEffect>
                                  </p:childTnLst>
                                </p:cTn>
                              </p:par>
                            </p:childTnLst>
                          </p:cTn>
                        </p:par>
                        <p:par>
                          <p:cTn id="48" fill="hold" nodeType="afterGroup">
                            <p:stCondLst>
                              <p:cond delay="6200"/>
                            </p:stCondLst>
                            <p:childTnLst>
                              <p:par>
                                <p:cTn id="49" presetID="2" presetClass="entr" presetSubtype="2" fill="hold" grpId="0" nodeType="afterEffect">
                                  <p:stCondLst>
                                    <p:cond delay="100"/>
                                  </p:stCondLst>
                                  <p:childTnLst>
                                    <p:set>
                                      <p:cBhvr>
                                        <p:cTn id="50" dur="1" fill="hold">
                                          <p:stCondLst>
                                            <p:cond delay="0"/>
                                          </p:stCondLst>
                                        </p:cTn>
                                        <p:tgtEl>
                                          <p:spTgt spid="33825"/>
                                        </p:tgtEl>
                                        <p:attrNameLst>
                                          <p:attrName>style.visibility</p:attrName>
                                        </p:attrNameLst>
                                      </p:cBhvr>
                                      <p:to>
                                        <p:strVal val="visible"/>
                                      </p:to>
                                    </p:set>
                                    <p:anim calcmode="lin" valueType="num">
                                      <p:cBhvr additive="base">
                                        <p:cTn id="51" dur="500" fill="hold"/>
                                        <p:tgtEl>
                                          <p:spTgt spid="33825"/>
                                        </p:tgtEl>
                                        <p:attrNameLst>
                                          <p:attrName>ppt_x</p:attrName>
                                        </p:attrNameLst>
                                      </p:cBhvr>
                                      <p:tavLst>
                                        <p:tav tm="0">
                                          <p:val>
                                            <p:strVal val="1+#ppt_w/2"/>
                                          </p:val>
                                        </p:tav>
                                        <p:tav tm="100000">
                                          <p:val>
                                            <p:strVal val="#ppt_x"/>
                                          </p:val>
                                        </p:tav>
                                      </p:tavLst>
                                    </p:anim>
                                    <p:anim calcmode="lin" valueType="num">
                                      <p:cBhvr additive="base">
                                        <p:cTn id="52" dur="500" fill="hold"/>
                                        <p:tgtEl>
                                          <p:spTgt spid="33825"/>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6800"/>
                            </p:stCondLst>
                            <p:childTnLst>
                              <p:par>
                                <p:cTn id="54" presetID="2" presetClass="entr" presetSubtype="2" fill="hold" grpId="0" nodeType="afterEffect">
                                  <p:stCondLst>
                                    <p:cond delay="0"/>
                                  </p:stCondLst>
                                  <p:childTnLst>
                                    <p:set>
                                      <p:cBhvr>
                                        <p:cTn id="55" dur="1" fill="hold">
                                          <p:stCondLst>
                                            <p:cond delay="0"/>
                                          </p:stCondLst>
                                        </p:cTn>
                                        <p:tgtEl>
                                          <p:spTgt spid="33824"/>
                                        </p:tgtEl>
                                        <p:attrNameLst>
                                          <p:attrName>style.visibility</p:attrName>
                                        </p:attrNameLst>
                                      </p:cBhvr>
                                      <p:to>
                                        <p:strVal val="visible"/>
                                      </p:to>
                                    </p:set>
                                    <p:anim calcmode="lin" valueType="num">
                                      <p:cBhvr additive="base">
                                        <p:cTn id="56" dur="500" fill="hold"/>
                                        <p:tgtEl>
                                          <p:spTgt spid="33824"/>
                                        </p:tgtEl>
                                        <p:attrNameLst>
                                          <p:attrName>ppt_x</p:attrName>
                                        </p:attrNameLst>
                                      </p:cBhvr>
                                      <p:tavLst>
                                        <p:tav tm="0">
                                          <p:val>
                                            <p:strVal val="1+#ppt_w/2"/>
                                          </p:val>
                                        </p:tav>
                                        <p:tav tm="100000">
                                          <p:val>
                                            <p:strVal val="#ppt_x"/>
                                          </p:val>
                                        </p:tav>
                                      </p:tavLst>
                                    </p:anim>
                                    <p:anim calcmode="lin" valueType="num">
                                      <p:cBhvr additive="base">
                                        <p:cTn id="57" dur="500" fill="hold"/>
                                        <p:tgtEl>
                                          <p:spTgt spid="33824"/>
                                        </p:tgtEl>
                                        <p:attrNameLst>
                                          <p:attrName>ppt_y</p:attrName>
                                        </p:attrNameLst>
                                      </p:cBhvr>
                                      <p:tavLst>
                                        <p:tav tm="0">
                                          <p:val>
                                            <p:strVal val="#ppt_y"/>
                                          </p:val>
                                        </p:tav>
                                        <p:tav tm="100000">
                                          <p:val>
                                            <p:strVal val="#ppt_y"/>
                                          </p:val>
                                        </p:tav>
                                      </p:tavLst>
                                    </p:anim>
                                  </p:childTnLst>
                                </p:cTn>
                              </p:par>
                            </p:childTnLst>
                          </p:cTn>
                        </p:par>
                        <p:par>
                          <p:cTn id="58" fill="hold" nodeType="afterGroup">
                            <p:stCondLst>
                              <p:cond delay="7300"/>
                            </p:stCondLst>
                            <p:childTnLst>
                              <p:par>
                                <p:cTn id="59" presetID="9" presetClass="entr" presetSubtype="0" fill="hold" nodeType="afterEffect">
                                  <p:stCondLst>
                                    <p:cond delay="100"/>
                                  </p:stCondLst>
                                  <p:childTnLst>
                                    <p:set>
                                      <p:cBhvr>
                                        <p:cTn id="60" dur="1" fill="hold">
                                          <p:stCondLst>
                                            <p:cond delay="0"/>
                                          </p:stCondLst>
                                        </p:cTn>
                                        <p:tgtEl>
                                          <p:spTgt spid="33826"/>
                                        </p:tgtEl>
                                        <p:attrNameLst>
                                          <p:attrName>style.visibility</p:attrName>
                                        </p:attrNameLst>
                                      </p:cBhvr>
                                      <p:to>
                                        <p:strVal val="visible"/>
                                      </p:to>
                                    </p:set>
                                    <p:animEffect transition="in" filter="dissolve">
                                      <p:cBhvr>
                                        <p:cTn id="61" dur="500"/>
                                        <p:tgtEl>
                                          <p:spTgt spid="33826"/>
                                        </p:tgtEl>
                                      </p:cBhvr>
                                    </p:animEffect>
                                  </p:childTnLst>
                                </p:cTn>
                              </p:par>
                            </p:childTnLst>
                          </p:cTn>
                        </p:par>
                        <p:par>
                          <p:cTn id="62" fill="hold" nodeType="afterGroup">
                            <p:stCondLst>
                              <p:cond delay="7900"/>
                            </p:stCondLst>
                            <p:childTnLst>
                              <p:par>
                                <p:cTn id="63" presetID="2" presetClass="entr" presetSubtype="2" fill="hold" grpId="0" nodeType="afterEffect">
                                  <p:stCondLst>
                                    <p:cond delay="100"/>
                                  </p:stCondLst>
                                  <p:childTnLst>
                                    <p:set>
                                      <p:cBhvr>
                                        <p:cTn id="64" dur="1" fill="hold">
                                          <p:stCondLst>
                                            <p:cond delay="0"/>
                                          </p:stCondLst>
                                        </p:cTn>
                                        <p:tgtEl>
                                          <p:spTgt spid="33828"/>
                                        </p:tgtEl>
                                        <p:attrNameLst>
                                          <p:attrName>style.visibility</p:attrName>
                                        </p:attrNameLst>
                                      </p:cBhvr>
                                      <p:to>
                                        <p:strVal val="visible"/>
                                      </p:to>
                                    </p:set>
                                    <p:anim calcmode="lin" valueType="num">
                                      <p:cBhvr additive="base">
                                        <p:cTn id="65" dur="500" fill="hold"/>
                                        <p:tgtEl>
                                          <p:spTgt spid="33828"/>
                                        </p:tgtEl>
                                        <p:attrNameLst>
                                          <p:attrName>ppt_x</p:attrName>
                                        </p:attrNameLst>
                                      </p:cBhvr>
                                      <p:tavLst>
                                        <p:tav tm="0">
                                          <p:val>
                                            <p:strVal val="1+#ppt_w/2"/>
                                          </p:val>
                                        </p:tav>
                                        <p:tav tm="100000">
                                          <p:val>
                                            <p:strVal val="#ppt_x"/>
                                          </p:val>
                                        </p:tav>
                                      </p:tavLst>
                                    </p:anim>
                                    <p:anim calcmode="lin" valueType="num">
                                      <p:cBhvr additive="base">
                                        <p:cTn id="66" dur="500" fill="hold"/>
                                        <p:tgtEl>
                                          <p:spTgt spid="33828"/>
                                        </p:tgtEl>
                                        <p:attrNameLst>
                                          <p:attrName>ppt_y</p:attrName>
                                        </p:attrNameLst>
                                      </p:cBhvr>
                                      <p:tavLst>
                                        <p:tav tm="0">
                                          <p:val>
                                            <p:strVal val="#ppt_y"/>
                                          </p:val>
                                        </p:tav>
                                        <p:tav tm="100000">
                                          <p:val>
                                            <p:strVal val="#ppt_y"/>
                                          </p:val>
                                        </p:tav>
                                      </p:tavLst>
                                    </p:anim>
                                  </p:childTnLst>
                                </p:cTn>
                              </p:par>
                            </p:childTnLst>
                          </p:cTn>
                        </p:par>
                        <p:par>
                          <p:cTn id="67" fill="hold" nodeType="afterGroup">
                            <p:stCondLst>
                              <p:cond delay="8500"/>
                            </p:stCondLst>
                            <p:childTnLst>
                              <p:par>
                                <p:cTn id="68" presetID="2" presetClass="entr" presetSubtype="2" fill="hold" grpId="0" nodeType="afterEffect">
                                  <p:stCondLst>
                                    <p:cond delay="0"/>
                                  </p:stCondLst>
                                  <p:childTnLst>
                                    <p:set>
                                      <p:cBhvr>
                                        <p:cTn id="69" dur="1" fill="hold">
                                          <p:stCondLst>
                                            <p:cond delay="0"/>
                                          </p:stCondLst>
                                        </p:cTn>
                                        <p:tgtEl>
                                          <p:spTgt spid="33827"/>
                                        </p:tgtEl>
                                        <p:attrNameLst>
                                          <p:attrName>style.visibility</p:attrName>
                                        </p:attrNameLst>
                                      </p:cBhvr>
                                      <p:to>
                                        <p:strVal val="visible"/>
                                      </p:to>
                                    </p:set>
                                    <p:anim calcmode="lin" valueType="num">
                                      <p:cBhvr additive="base">
                                        <p:cTn id="70" dur="500" fill="hold"/>
                                        <p:tgtEl>
                                          <p:spTgt spid="33827"/>
                                        </p:tgtEl>
                                        <p:attrNameLst>
                                          <p:attrName>ppt_x</p:attrName>
                                        </p:attrNameLst>
                                      </p:cBhvr>
                                      <p:tavLst>
                                        <p:tav tm="0">
                                          <p:val>
                                            <p:strVal val="1+#ppt_w/2"/>
                                          </p:val>
                                        </p:tav>
                                        <p:tav tm="100000">
                                          <p:val>
                                            <p:strVal val="#ppt_x"/>
                                          </p:val>
                                        </p:tav>
                                      </p:tavLst>
                                    </p:anim>
                                    <p:anim calcmode="lin" valueType="num">
                                      <p:cBhvr additive="base">
                                        <p:cTn id="71" dur="500" fill="hold"/>
                                        <p:tgtEl>
                                          <p:spTgt spid="33827"/>
                                        </p:tgtEl>
                                        <p:attrNameLst>
                                          <p:attrName>ppt_y</p:attrName>
                                        </p:attrNameLst>
                                      </p:cBhvr>
                                      <p:tavLst>
                                        <p:tav tm="0">
                                          <p:val>
                                            <p:strVal val="#ppt_y"/>
                                          </p:val>
                                        </p:tav>
                                        <p:tav tm="100000">
                                          <p:val>
                                            <p:strVal val="#ppt_y"/>
                                          </p:val>
                                        </p:tav>
                                      </p:tavLst>
                                    </p:anim>
                                  </p:childTnLst>
                                </p:cTn>
                              </p:par>
                            </p:childTnLst>
                          </p:cTn>
                        </p:par>
                        <p:par>
                          <p:cTn id="72" fill="hold" nodeType="afterGroup">
                            <p:stCondLst>
                              <p:cond delay="9000"/>
                            </p:stCondLst>
                            <p:childTnLst>
                              <p:par>
                                <p:cTn id="73" presetID="9" presetClass="entr" presetSubtype="0" fill="hold" nodeType="afterEffect">
                                  <p:stCondLst>
                                    <p:cond delay="100"/>
                                  </p:stCondLst>
                                  <p:childTnLst>
                                    <p:set>
                                      <p:cBhvr>
                                        <p:cTn id="74" dur="1" fill="hold">
                                          <p:stCondLst>
                                            <p:cond delay="0"/>
                                          </p:stCondLst>
                                        </p:cTn>
                                        <p:tgtEl>
                                          <p:spTgt spid="33829"/>
                                        </p:tgtEl>
                                        <p:attrNameLst>
                                          <p:attrName>style.visibility</p:attrName>
                                        </p:attrNameLst>
                                      </p:cBhvr>
                                      <p:to>
                                        <p:strVal val="visible"/>
                                      </p:to>
                                    </p:set>
                                    <p:animEffect transition="in" filter="dissolve">
                                      <p:cBhvr>
                                        <p:cTn id="75" dur="500"/>
                                        <p:tgtEl>
                                          <p:spTgt spid="33829"/>
                                        </p:tgtEl>
                                      </p:cBhvr>
                                    </p:animEffect>
                                  </p:childTnLst>
                                </p:cTn>
                              </p:par>
                            </p:childTnLst>
                          </p:cTn>
                        </p:par>
                        <p:par>
                          <p:cTn id="76" fill="hold" nodeType="afterGroup">
                            <p:stCondLst>
                              <p:cond delay="9600"/>
                            </p:stCondLst>
                            <p:childTnLst>
                              <p:par>
                                <p:cTn id="77" presetID="2" presetClass="entr" presetSubtype="8" fill="hold" grpId="0" nodeType="afterEffect">
                                  <p:stCondLst>
                                    <p:cond delay="100"/>
                                  </p:stCondLst>
                                  <p:childTnLst>
                                    <p:set>
                                      <p:cBhvr>
                                        <p:cTn id="78" dur="1" fill="hold">
                                          <p:stCondLst>
                                            <p:cond delay="0"/>
                                          </p:stCondLst>
                                        </p:cTn>
                                        <p:tgtEl>
                                          <p:spTgt spid="33831"/>
                                        </p:tgtEl>
                                        <p:attrNameLst>
                                          <p:attrName>style.visibility</p:attrName>
                                        </p:attrNameLst>
                                      </p:cBhvr>
                                      <p:to>
                                        <p:strVal val="visible"/>
                                      </p:to>
                                    </p:set>
                                    <p:anim calcmode="lin" valueType="num">
                                      <p:cBhvr additive="base">
                                        <p:cTn id="79" dur="500" fill="hold"/>
                                        <p:tgtEl>
                                          <p:spTgt spid="33831"/>
                                        </p:tgtEl>
                                        <p:attrNameLst>
                                          <p:attrName>ppt_x</p:attrName>
                                        </p:attrNameLst>
                                      </p:cBhvr>
                                      <p:tavLst>
                                        <p:tav tm="0">
                                          <p:val>
                                            <p:strVal val="0-#ppt_w/2"/>
                                          </p:val>
                                        </p:tav>
                                        <p:tav tm="100000">
                                          <p:val>
                                            <p:strVal val="#ppt_x"/>
                                          </p:val>
                                        </p:tav>
                                      </p:tavLst>
                                    </p:anim>
                                    <p:anim calcmode="lin" valueType="num">
                                      <p:cBhvr additive="base">
                                        <p:cTn id="80" dur="500" fill="hold"/>
                                        <p:tgtEl>
                                          <p:spTgt spid="33831"/>
                                        </p:tgtEl>
                                        <p:attrNameLst>
                                          <p:attrName>ppt_y</p:attrName>
                                        </p:attrNameLst>
                                      </p:cBhvr>
                                      <p:tavLst>
                                        <p:tav tm="0">
                                          <p:val>
                                            <p:strVal val="#ppt_y"/>
                                          </p:val>
                                        </p:tav>
                                        <p:tav tm="100000">
                                          <p:val>
                                            <p:strVal val="#ppt_y"/>
                                          </p:val>
                                        </p:tav>
                                      </p:tavLst>
                                    </p:anim>
                                  </p:childTnLst>
                                </p:cTn>
                              </p:par>
                            </p:childTnLst>
                          </p:cTn>
                        </p:par>
                        <p:par>
                          <p:cTn id="81" fill="hold" nodeType="afterGroup">
                            <p:stCondLst>
                              <p:cond delay="10200"/>
                            </p:stCondLst>
                            <p:childTnLst>
                              <p:par>
                                <p:cTn id="82" presetID="2" presetClass="entr" presetSubtype="8" fill="hold" grpId="0" nodeType="afterEffect">
                                  <p:stCondLst>
                                    <p:cond delay="0"/>
                                  </p:stCondLst>
                                  <p:childTnLst>
                                    <p:set>
                                      <p:cBhvr>
                                        <p:cTn id="83" dur="1" fill="hold">
                                          <p:stCondLst>
                                            <p:cond delay="0"/>
                                          </p:stCondLst>
                                        </p:cTn>
                                        <p:tgtEl>
                                          <p:spTgt spid="33830"/>
                                        </p:tgtEl>
                                        <p:attrNameLst>
                                          <p:attrName>style.visibility</p:attrName>
                                        </p:attrNameLst>
                                      </p:cBhvr>
                                      <p:to>
                                        <p:strVal val="visible"/>
                                      </p:to>
                                    </p:set>
                                    <p:anim calcmode="lin" valueType="num">
                                      <p:cBhvr additive="base">
                                        <p:cTn id="84" dur="500" fill="hold"/>
                                        <p:tgtEl>
                                          <p:spTgt spid="33830"/>
                                        </p:tgtEl>
                                        <p:attrNameLst>
                                          <p:attrName>ppt_x</p:attrName>
                                        </p:attrNameLst>
                                      </p:cBhvr>
                                      <p:tavLst>
                                        <p:tav tm="0">
                                          <p:val>
                                            <p:strVal val="0-#ppt_w/2"/>
                                          </p:val>
                                        </p:tav>
                                        <p:tav tm="100000">
                                          <p:val>
                                            <p:strVal val="#ppt_x"/>
                                          </p:val>
                                        </p:tav>
                                      </p:tavLst>
                                    </p:anim>
                                    <p:anim calcmode="lin" valueType="num">
                                      <p:cBhvr additive="base">
                                        <p:cTn id="85" dur="500" fill="hold"/>
                                        <p:tgtEl>
                                          <p:spTgt spid="33830"/>
                                        </p:tgtEl>
                                        <p:attrNameLst>
                                          <p:attrName>ppt_y</p:attrName>
                                        </p:attrNameLst>
                                      </p:cBhvr>
                                      <p:tavLst>
                                        <p:tav tm="0">
                                          <p:val>
                                            <p:strVal val="#ppt_y"/>
                                          </p:val>
                                        </p:tav>
                                        <p:tav tm="100000">
                                          <p:val>
                                            <p:strVal val="#ppt_y"/>
                                          </p:val>
                                        </p:tav>
                                      </p:tavLst>
                                    </p:anim>
                                  </p:childTnLst>
                                </p:cTn>
                              </p:par>
                            </p:childTnLst>
                          </p:cTn>
                        </p:par>
                        <p:par>
                          <p:cTn id="86" fill="hold" nodeType="afterGroup">
                            <p:stCondLst>
                              <p:cond delay="10700"/>
                            </p:stCondLst>
                            <p:childTnLst>
                              <p:par>
                                <p:cTn id="87" presetID="9" presetClass="entr" presetSubtype="0" fill="hold" nodeType="afterEffect">
                                  <p:stCondLst>
                                    <p:cond delay="100"/>
                                  </p:stCondLst>
                                  <p:childTnLst>
                                    <p:set>
                                      <p:cBhvr>
                                        <p:cTn id="88" dur="1" fill="hold">
                                          <p:stCondLst>
                                            <p:cond delay="0"/>
                                          </p:stCondLst>
                                        </p:cTn>
                                        <p:tgtEl>
                                          <p:spTgt spid="33832"/>
                                        </p:tgtEl>
                                        <p:attrNameLst>
                                          <p:attrName>style.visibility</p:attrName>
                                        </p:attrNameLst>
                                      </p:cBhvr>
                                      <p:to>
                                        <p:strVal val="visible"/>
                                      </p:to>
                                    </p:set>
                                    <p:animEffect transition="in" filter="dissolve">
                                      <p:cBhvr>
                                        <p:cTn id="89" dur="500"/>
                                        <p:tgtEl>
                                          <p:spTgt spid="33832"/>
                                        </p:tgtEl>
                                      </p:cBhvr>
                                    </p:animEffect>
                                  </p:childTnLst>
                                </p:cTn>
                              </p:par>
                            </p:childTnLst>
                          </p:cTn>
                        </p:par>
                        <p:par>
                          <p:cTn id="90" fill="hold" nodeType="afterGroup">
                            <p:stCondLst>
                              <p:cond delay="11300"/>
                            </p:stCondLst>
                            <p:childTnLst>
                              <p:par>
                                <p:cTn id="91" presetID="2" presetClass="entr" presetSubtype="8" fill="hold" grpId="0" nodeType="afterEffect">
                                  <p:stCondLst>
                                    <p:cond delay="100"/>
                                  </p:stCondLst>
                                  <p:childTnLst>
                                    <p:set>
                                      <p:cBhvr>
                                        <p:cTn id="92" dur="1" fill="hold">
                                          <p:stCondLst>
                                            <p:cond delay="0"/>
                                          </p:stCondLst>
                                        </p:cTn>
                                        <p:tgtEl>
                                          <p:spTgt spid="33834"/>
                                        </p:tgtEl>
                                        <p:attrNameLst>
                                          <p:attrName>style.visibility</p:attrName>
                                        </p:attrNameLst>
                                      </p:cBhvr>
                                      <p:to>
                                        <p:strVal val="visible"/>
                                      </p:to>
                                    </p:set>
                                    <p:anim calcmode="lin" valueType="num">
                                      <p:cBhvr additive="base">
                                        <p:cTn id="93" dur="500" fill="hold"/>
                                        <p:tgtEl>
                                          <p:spTgt spid="33834"/>
                                        </p:tgtEl>
                                        <p:attrNameLst>
                                          <p:attrName>ppt_x</p:attrName>
                                        </p:attrNameLst>
                                      </p:cBhvr>
                                      <p:tavLst>
                                        <p:tav tm="0">
                                          <p:val>
                                            <p:strVal val="0-#ppt_w/2"/>
                                          </p:val>
                                        </p:tav>
                                        <p:tav tm="100000">
                                          <p:val>
                                            <p:strVal val="#ppt_x"/>
                                          </p:val>
                                        </p:tav>
                                      </p:tavLst>
                                    </p:anim>
                                    <p:anim calcmode="lin" valueType="num">
                                      <p:cBhvr additive="base">
                                        <p:cTn id="94" dur="500" fill="hold"/>
                                        <p:tgtEl>
                                          <p:spTgt spid="33834"/>
                                        </p:tgtEl>
                                        <p:attrNameLst>
                                          <p:attrName>ppt_y</p:attrName>
                                        </p:attrNameLst>
                                      </p:cBhvr>
                                      <p:tavLst>
                                        <p:tav tm="0">
                                          <p:val>
                                            <p:strVal val="#ppt_y"/>
                                          </p:val>
                                        </p:tav>
                                        <p:tav tm="100000">
                                          <p:val>
                                            <p:strVal val="#ppt_y"/>
                                          </p:val>
                                        </p:tav>
                                      </p:tavLst>
                                    </p:anim>
                                  </p:childTnLst>
                                </p:cTn>
                              </p:par>
                            </p:childTnLst>
                          </p:cTn>
                        </p:par>
                        <p:par>
                          <p:cTn id="95" fill="hold" nodeType="afterGroup">
                            <p:stCondLst>
                              <p:cond delay="11900"/>
                            </p:stCondLst>
                            <p:childTnLst>
                              <p:par>
                                <p:cTn id="96" presetID="2" presetClass="entr" presetSubtype="8" fill="hold" grpId="0" nodeType="afterEffect">
                                  <p:stCondLst>
                                    <p:cond delay="0"/>
                                  </p:stCondLst>
                                  <p:childTnLst>
                                    <p:set>
                                      <p:cBhvr>
                                        <p:cTn id="97" dur="1" fill="hold">
                                          <p:stCondLst>
                                            <p:cond delay="0"/>
                                          </p:stCondLst>
                                        </p:cTn>
                                        <p:tgtEl>
                                          <p:spTgt spid="33833"/>
                                        </p:tgtEl>
                                        <p:attrNameLst>
                                          <p:attrName>style.visibility</p:attrName>
                                        </p:attrNameLst>
                                      </p:cBhvr>
                                      <p:to>
                                        <p:strVal val="visible"/>
                                      </p:to>
                                    </p:set>
                                    <p:anim calcmode="lin" valueType="num">
                                      <p:cBhvr additive="base">
                                        <p:cTn id="98" dur="500" fill="hold"/>
                                        <p:tgtEl>
                                          <p:spTgt spid="33833"/>
                                        </p:tgtEl>
                                        <p:attrNameLst>
                                          <p:attrName>ppt_x</p:attrName>
                                        </p:attrNameLst>
                                      </p:cBhvr>
                                      <p:tavLst>
                                        <p:tav tm="0">
                                          <p:val>
                                            <p:strVal val="0-#ppt_w/2"/>
                                          </p:val>
                                        </p:tav>
                                        <p:tav tm="100000">
                                          <p:val>
                                            <p:strVal val="#ppt_x"/>
                                          </p:val>
                                        </p:tav>
                                      </p:tavLst>
                                    </p:anim>
                                    <p:anim calcmode="lin" valueType="num">
                                      <p:cBhvr additive="base">
                                        <p:cTn id="99" dur="500" fill="hold"/>
                                        <p:tgtEl>
                                          <p:spTgt spid="33833"/>
                                        </p:tgtEl>
                                        <p:attrNameLst>
                                          <p:attrName>ppt_y</p:attrName>
                                        </p:attrNameLst>
                                      </p:cBhvr>
                                      <p:tavLst>
                                        <p:tav tm="0">
                                          <p:val>
                                            <p:strVal val="#ppt_y"/>
                                          </p:val>
                                        </p:tav>
                                        <p:tav tm="100000">
                                          <p:val>
                                            <p:strVal val="#ppt_y"/>
                                          </p:val>
                                        </p:tav>
                                      </p:tavLst>
                                    </p:anim>
                                  </p:childTnLst>
                                </p:cTn>
                              </p:par>
                            </p:childTnLst>
                          </p:cTn>
                        </p:par>
                        <p:par>
                          <p:cTn id="100" fill="hold" nodeType="afterGroup">
                            <p:stCondLst>
                              <p:cond delay="12400"/>
                            </p:stCondLst>
                            <p:childTnLst>
                              <p:par>
                                <p:cTn id="101" presetID="9" presetClass="entr" presetSubtype="0" fill="hold" nodeType="afterEffect">
                                  <p:stCondLst>
                                    <p:cond delay="100"/>
                                  </p:stCondLst>
                                  <p:childTnLst>
                                    <p:set>
                                      <p:cBhvr>
                                        <p:cTn id="102" dur="1" fill="hold">
                                          <p:stCondLst>
                                            <p:cond delay="0"/>
                                          </p:stCondLst>
                                        </p:cTn>
                                        <p:tgtEl>
                                          <p:spTgt spid="33835"/>
                                        </p:tgtEl>
                                        <p:attrNameLst>
                                          <p:attrName>style.visibility</p:attrName>
                                        </p:attrNameLst>
                                      </p:cBhvr>
                                      <p:to>
                                        <p:strVal val="visible"/>
                                      </p:to>
                                    </p:set>
                                    <p:animEffect transition="in" filter="dissolve">
                                      <p:cBhvr>
                                        <p:cTn id="103" dur="500"/>
                                        <p:tgtEl>
                                          <p:spTgt spid="33835"/>
                                        </p:tgtEl>
                                      </p:cBhvr>
                                    </p:animEffect>
                                  </p:childTnLst>
                                </p:cTn>
                              </p:par>
                            </p:childTnLst>
                          </p:cTn>
                        </p:par>
                        <p:par>
                          <p:cTn id="104" fill="hold" nodeType="afterGroup">
                            <p:stCondLst>
                              <p:cond delay="13000"/>
                            </p:stCondLst>
                            <p:childTnLst>
                              <p:par>
                                <p:cTn id="105" presetID="2" presetClass="entr" presetSubtype="8" fill="hold" grpId="0" nodeType="afterEffect">
                                  <p:stCondLst>
                                    <p:cond delay="100"/>
                                  </p:stCondLst>
                                  <p:childTnLst>
                                    <p:set>
                                      <p:cBhvr>
                                        <p:cTn id="106" dur="1" fill="hold">
                                          <p:stCondLst>
                                            <p:cond delay="0"/>
                                          </p:stCondLst>
                                        </p:cTn>
                                        <p:tgtEl>
                                          <p:spTgt spid="33837"/>
                                        </p:tgtEl>
                                        <p:attrNameLst>
                                          <p:attrName>style.visibility</p:attrName>
                                        </p:attrNameLst>
                                      </p:cBhvr>
                                      <p:to>
                                        <p:strVal val="visible"/>
                                      </p:to>
                                    </p:set>
                                    <p:anim calcmode="lin" valueType="num">
                                      <p:cBhvr additive="base">
                                        <p:cTn id="107" dur="500" fill="hold"/>
                                        <p:tgtEl>
                                          <p:spTgt spid="33837"/>
                                        </p:tgtEl>
                                        <p:attrNameLst>
                                          <p:attrName>ppt_x</p:attrName>
                                        </p:attrNameLst>
                                      </p:cBhvr>
                                      <p:tavLst>
                                        <p:tav tm="0">
                                          <p:val>
                                            <p:strVal val="0-#ppt_w/2"/>
                                          </p:val>
                                        </p:tav>
                                        <p:tav tm="100000">
                                          <p:val>
                                            <p:strVal val="#ppt_x"/>
                                          </p:val>
                                        </p:tav>
                                      </p:tavLst>
                                    </p:anim>
                                    <p:anim calcmode="lin" valueType="num">
                                      <p:cBhvr additive="base">
                                        <p:cTn id="108" dur="500" fill="hold"/>
                                        <p:tgtEl>
                                          <p:spTgt spid="33837"/>
                                        </p:tgtEl>
                                        <p:attrNameLst>
                                          <p:attrName>ppt_y</p:attrName>
                                        </p:attrNameLst>
                                      </p:cBhvr>
                                      <p:tavLst>
                                        <p:tav tm="0">
                                          <p:val>
                                            <p:strVal val="#ppt_y"/>
                                          </p:val>
                                        </p:tav>
                                        <p:tav tm="100000">
                                          <p:val>
                                            <p:strVal val="#ppt_y"/>
                                          </p:val>
                                        </p:tav>
                                      </p:tavLst>
                                    </p:anim>
                                  </p:childTnLst>
                                </p:cTn>
                              </p:par>
                            </p:childTnLst>
                          </p:cTn>
                        </p:par>
                        <p:par>
                          <p:cTn id="109" fill="hold" nodeType="afterGroup">
                            <p:stCondLst>
                              <p:cond delay="13600"/>
                            </p:stCondLst>
                            <p:childTnLst>
                              <p:par>
                                <p:cTn id="110" presetID="2" presetClass="entr" presetSubtype="8" fill="hold" grpId="0" nodeType="afterEffect">
                                  <p:stCondLst>
                                    <p:cond delay="0"/>
                                  </p:stCondLst>
                                  <p:childTnLst>
                                    <p:set>
                                      <p:cBhvr>
                                        <p:cTn id="111" dur="1" fill="hold">
                                          <p:stCondLst>
                                            <p:cond delay="0"/>
                                          </p:stCondLst>
                                        </p:cTn>
                                        <p:tgtEl>
                                          <p:spTgt spid="33836"/>
                                        </p:tgtEl>
                                        <p:attrNameLst>
                                          <p:attrName>style.visibility</p:attrName>
                                        </p:attrNameLst>
                                      </p:cBhvr>
                                      <p:to>
                                        <p:strVal val="visible"/>
                                      </p:to>
                                    </p:set>
                                    <p:anim calcmode="lin" valueType="num">
                                      <p:cBhvr additive="base">
                                        <p:cTn id="112" dur="500" fill="hold"/>
                                        <p:tgtEl>
                                          <p:spTgt spid="33836"/>
                                        </p:tgtEl>
                                        <p:attrNameLst>
                                          <p:attrName>ppt_x</p:attrName>
                                        </p:attrNameLst>
                                      </p:cBhvr>
                                      <p:tavLst>
                                        <p:tav tm="0">
                                          <p:val>
                                            <p:strVal val="0-#ppt_w/2"/>
                                          </p:val>
                                        </p:tav>
                                        <p:tav tm="100000">
                                          <p:val>
                                            <p:strVal val="#ppt_x"/>
                                          </p:val>
                                        </p:tav>
                                      </p:tavLst>
                                    </p:anim>
                                    <p:anim calcmode="lin" valueType="num">
                                      <p:cBhvr additive="base">
                                        <p:cTn id="113" dur="500" fill="hold"/>
                                        <p:tgtEl>
                                          <p:spTgt spid="33836"/>
                                        </p:tgtEl>
                                        <p:attrNameLst>
                                          <p:attrName>ppt_y</p:attrName>
                                        </p:attrNameLst>
                                      </p:cBhvr>
                                      <p:tavLst>
                                        <p:tav tm="0">
                                          <p:val>
                                            <p:strVal val="#ppt_y"/>
                                          </p:val>
                                        </p:tav>
                                        <p:tav tm="100000">
                                          <p:val>
                                            <p:strVal val="#ppt_y"/>
                                          </p:val>
                                        </p:tav>
                                      </p:tavLst>
                                    </p:anim>
                                  </p:childTnLst>
                                </p:cTn>
                              </p:par>
                            </p:childTnLst>
                          </p:cTn>
                        </p:par>
                        <p:par>
                          <p:cTn id="114" fill="hold" nodeType="afterGroup">
                            <p:stCondLst>
                              <p:cond delay="14100"/>
                            </p:stCondLst>
                            <p:childTnLst>
                              <p:par>
                                <p:cTn id="115" presetID="9" presetClass="entr" presetSubtype="0" fill="hold" nodeType="afterEffect">
                                  <p:stCondLst>
                                    <p:cond delay="100"/>
                                  </p:stCondLst>
                                  <p:childTnLst>
                                    <p:set>
                                      <p:cBhvr>
                                        <p:cTn id="116" dur="1" fill="hold">
                                          <p:stCondLst>
                                            <p:cond delay="0"/>
                                          </p:stCondLst>
                                        </p:cTn>
                                        <p:tgtEl>
                                          <p:spTgt spid="33838"/>
                                        </p:tgtEl>
                                        <p:attrNameLst>
                                          <p:attrName>style.visibility</p:attrName>
                                        </p:attrNameLst>
                                      </p:cBhvr>
                                      <p:to>
                                        <p:strVal val="visible"/>
                                      </p:to>
                                    </p:set>
                                    <p:animEffect transition="in" filter="dissolve">
                                      <p:cBhvr>
                                        <p:cTn id="117" dur="500"/>
                                        <p:tgtEl>
                                          <p:spTgt spid="338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21" grpId="0" autoUpdateAnimBg="0"/>
      <p:bldP spid="33822" grpId="0" autoUpdateAnimBg="0"/>
      <p:bldP spid="33824" grpId="0" autoUpdateAnimBg="0"/>
      <p:bldP spid="33825" grpId="0" autoUpdateAnimBg="0"/>
      <p:bldP spid="33827" grpId="0" autoUpdateAnimBg="0"/>
      <p:bldP spid="33828" grpId="0" autoUpdateAnimBg="0"/>
      <p:bldP spid="33830" grpId="0" autoUpdateAnimBg="0"/>
      <p:bldP spid="33831" grpId="0" autoUpdateAnimBg="0"/>
      <p:bldP spid="33833" grpId="0" autoUpdateAnimBg="0"/>
      <p:bldP spid="33834" grpId="0" autoUpdateAnimBg="0"/>
      <p:bldP spid="33836" grpId="0" autoUpdateAnimBg="0"/>
      <p:bldP spid="33837"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custDataLst>
              <p:tags r:id="rId2"/>
            </p:custDataLst>
          </p:nvPr>
        </p:nvSpPr>
        <p:spPr>
          <a:xfrm>
            <a:off x="3482334" y="3456687"/>
            <a:ext cx="920124" cy="649088"/>
          </a:xfrm>
          <a:prstGeom prst="rect">
            <a:avLst/>
          </a:prstGeom>
          <a:noFill/>
        </p:spPr>
        <p:txBody>
          <a:bodyPr wrap="none" lIns="0" tIns="0" rIns="0" bIns="0">
            <a:spAutoFit/>
          </a:bodyPr>
          <a:lstStyle/>
          <a:p>
            <a:pPr>
              <a:defRPr/>
            </a:pPr>
            <a:r>
              <a:rPr lang="en-US" altLang="zh-CN" sz="3375" dirty="0">
                <a:solidFill>
                  <a:schemeClr val="accent1"/>
                </a:solidFill>
                <a:latin typeface="Arial" panose="020B0604020202020204" pitchFamily="34" charset="0"/>
                <a:ea typeface="微软雅黑" panose="020B0503020204020204" pitchFamily="34" charset="-122"/>
                <a:sym typeface="Arial" panose="020B0604020202020204" pitchFamily="34" charset="0"/>
              </a:rPr>
              <a:t>P</a:t>
            </a:r>
            <a:r>
              <a:rPr lang="en-US" altLang="zh-CN" sz="4218" dirty="0">
                <a:solidFill>
                  <a:schemeClr val="accent1"/>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12128"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custDataLst>
              <p:tags r:id="rId3"/>
            </p:custDataLst>
          </p:nvPr>
        </p:nvSpPr>
        <p:spPr>
          <a:xfrm>
            <a:off x="6225120" y="3003559"/>
            <a:ext cx="6633630" cy="1205442"/>
          </a:xfrm>
          <a:prstGeom prst="rect">
            <a:avLst/>
          </a:prstGeom>
          <a:solidFill>
            <a:schemeClr val="accent1"/>
          </a:solidFill>
          <a:ln w="12700" cap="flat" cmpd="sng" algn="ctr">
            <a:noFill/>
            <a:prstDash val="solid"/>
            <a:miter lim="800000"/>
          </a:ln>
          <a:effectLst/>
        </p:spPr>
        <p:txBody>
          <a:bodyPr lIns="341700" rIns="949167" anchor="ctr"/>
          <a:lstStyle/>
          <a:p>
            <a:pPr>
              <a:lnSpc>
                <a:spcPct val="130000"/>
              </a:lnSpc>
              <a:defRPr/>
            </a:pPr>
            <a:endParaRPr lang="zh-CN" altLang="en-US" sz="1476" kern="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 name="文本框 13"/>
          <p:cNvSpPr txBox="1">
            <a:spLocks noChangeArrowheads="1"/>
          </p:cNvSpPr>
          <p:nvPr>
            <p:custDataLst>
              <p:tags r:id="rId4"/>
            </p:custDataLst>
          </p:nvPr>
        </p:nvSpPr>
        <p:spPr bwMode="auto">
          <a:xfrm>
            <a:off x="3619392" y="3285915"/>
            <a:ext cx="646011" cy="34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215"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章 节</a:t>
            </a:r>
            <a:endParaRPr lang="zh-CN" altLang="en-US" sz="2215"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3" name="文本框 14"/>
          <p:cNvSpPr txBox="1">
            <a:spLocks noChangeArrowheads="1"/>
          </p:cNvSpPr>
          <p:nvPr>
            <p:custDataLst>
              <p:tags r:id="rId5"/>
            </p:custDataLst>
          </p:nvPr>
        </p:nvSpPr>
        <p:spPr bwMode="auto">
          <a:xfrm>
            <a:off x="4573974" y="2808761"/>
            <a:ext cx="1442703" cy="1557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0124"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0124"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标题 5"/>
          <p:cNvSpPr txBox="1">
            <a:spLocks/>
          </p:cNvSpPr>
          <p:nvPr>
            <p:custDataLst>
              <p:tags r:id="rId6"/>
            </p:custDataLst>
          </p:nvPr>
        </p:nvSpPr>
        <p:spPr>
          <a:xfrm>
            <a:off x="6631409" y="3236724"/>
            <a:ext cx="4258194" cy="55399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lgn="l">
              <a:defRPr/>
            </a:pPr>
            <a:r>
              <a:rPr lang="zh-CN" altLang="en-US" kern="0"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p>
        </p:txBody>
      </p:sp>
      <p:sp>
        <p:nvSpPr>
          <p:cNvPr id="7" name="文本占位符 6"/>
          <p:cNvSpPr txBox="1">
            <a:spLocks/>
          </p:cNvSpPr>
          <p:nvPr>
            <p:custDataLst>
              <p:tags r:id="rId7"/>
            </p:custDataLst>
          </p:nvPr>
        </p:nvSpPr>
        <p:spPr>
          <a:xfrm>
            <a:off x="6631409" y="3813929"/>
            <a:ext cx="4258194" cy="221599"/>
          </a:xfrm>
          <a:prstGeom prst="rect">
            <a:avLst/>
          </a:prstGeom>
          <a:noFill/>
        </p:spPr>
        <p:txBody>
          <a:bodyPr wrap="square" lIns="0" tIns="0" rIns="0" bIns="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lgn="l">
              <a:defRPr/>
            </a:pPr>
            <a:r>
              <a:rPr lang="en-US" altLang="zh-CN" kern="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en-US" altLang="zh-CN"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960869114"/>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500" autoRev="1" fill="hold">
                                          <p:stCondLst>
                                            <p:cond delay="0"/>
                                          </p:stCondLst>
                                        </p:cTn>
                                        <p:tgtEl>
                                          <p:spTgt spid="12"/>
                                        </p:tgtEl>
                                        <p:attrNameLst>
                                          <p:attrName>ppt_w</p:attrName>
                                        </p:attrNameLst>
                                      </p:cBhvr>
                                    </p:anim>
                                    <p:anim by="(#ppt_w*0.50)" calcmode="lin" valueType="num">
                                      <p:cBhvr>
                                        <p:cTn id="8" dur="500" decel="50000" autoRev="1" fill="hold">
                                          <p:stCondLst>
                                            <p:cond delay="0"/>
                                          </p:stCondLst>
                                        </p:cTn>
                                        <p:tgtEl>
                                          <p:spTgt spid="12"/>
                                        </p:tgtEl>
                                        <p:attrNameLst>
                                          <p:attrName>ppt_x</p:attrName>
                                        </p:attrNameLst>
                                      </p:cBhvr>
                                    </p:anim>
                                    <p:anim from="(-#ppt_h/2)" to="(#ppt_y)" calcmode="lin" valueType="num">
                                      <p:cBhvr>
                                        <p:cTn id="9" dur="1000" fill="hold">
                                          <p:stCondLst>
                                            <p:cond delay="0"/>
                                          </p:stCondLst>
                                        </p:cTn>
                                        <p:tgtEl>
                                          <p:spTgt spid="12"/>
                                        </p:tgtEl>
                                        <p:attrNameLst>
                                          <p:attrName>ppt_y</p:attrName>
                                        </p:attrNameLst>
                                      </p:cBhvr>
                                    </p:anim>
                                    <p:animRot by="21600000">
                                      <p:cBhvr>
                                        <p:cTn id="10" dur="1000" fill="hold">
                                          <p:stCondLst>
                                            <p:cond delay="0"/>
                                          </p:stCondLst>
                                        </p:cTn>
                                        <p:tgtEl>
                                          <p:spTgt spid="12"/>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2052"/>
                                        </p:tgtEl>
                                        <p:attrNameLst>
                                          <p:attrName>style.visibility</p:attrName>
                                        </p:attrNameLst>
                                      </p:cBhvr>
                                      <p:to>
                                        <p:strVal val="visible"/>
                                      </p:to>
                                    </p:set>
                                    <p:anim by="(-#ppt_w*2)" calcmode="lin" valueType="num">
                                      <p:cBhvr rctx="PPT">
                                        <p:cTn id="13" dur="500" autoRev="1" fill="hold">
                                          <p:stCondLst>
                                            <p:cond delay="0"/>
                                          </p:stCondLst>
                                        </p:cTn>
                                        <p:tgtEl>
                                          <p:spTgt spid="2052"/>
                                        </p:tgtEl>
                                        <p:attrNameLst>
                                          <p:attrName>ppt_w</p:attrName>
                                        </p:attrNameLst>
                                      </p:cBhvr>
                                    </p:anim>
                                    <p:anim by="(#ppt_w*0.50)" calcmode="lin" valueType="num">
                                      <p:cBhvr>
                                        <p:cTn id="14" dur="500" decel="50000" autoRev="1" fill="hold">
                                          <p:stCondLst>
                                            <p:cond delay="0"/>
                                          </p:stCondLst>
                                        </p:cTn>
                                        <p:tgtEl>
                                          <p:spTgt spid="2052"/>
                                        </p:tgtEl>
                                        <p:attrNameLst>
                                          <p:attrName>ppt_x</p:attrName>
                                        </p:attrNameLst>
                                      </p:cBhvr>
                                    </p:anim>
                                    <p:anim from="(-#ppt_h/2)" to="(#ppt_y)" calcmode="lin" valueType="num">
                                      <p:cBhvr>
                                        <p:cTn id="15" dur="1000" fill="hold">
                                          <p:stCondLst>
                                            <p:cond delay="0"/>
                                          </p:stCondLst>
                                        </p:cTn>
                                        <p:tgtEl>
                                          <p:spTgt spid="2052"/>
                                        </p:tgtEl>
                                        <p:attrNameLst>
                                          <p:attrName>ppt_y</p:attrName>
                                        </p:attrNameLst>
                                      </p:cBhvr>
                                    </p:anim>
                                    <p:animRot by="21600000">
                                      <p:cBhvr>
                                        <p:cTn id="16" dur="1000" fill="hold">
                                          <p:stCondLst>
                                            <p:cond delay="0"/>
                                          </p:stCondLst>
                                        </p:cTn>
                                        <p:tgtEl>
                                          <p:spTgt spid="2052"/>
                                        </p:tgtEl>
                                        <p:attrNameLst>
                                          <p:attrName>r</p:attrName>
                                        </p:attrNameLst>
                                      </p:cBhvr>
                                    </p:animRot>
                                  </p:childTnLst>
                                </p:cTn>
                              </p:par>
                              <p:par>
                                <p:cTn id="17" presetID="56" presetClass="entr" presetSubtype="0" fill="hold" grpId="0" nodeType="withEffect">
                                  <p:stCondLst>
                                    <p:cond delay="0"/>
                                  </p:stCondLst>
                                  <p:iterate type="lt">
                                    <p:tmPct val="10000"/>
                                  </p:iterate>
                                  <p:childTnLst>
                                    <p:set>
                                      <p:cBhvr>
                                        <p:cTn id="18" dur="1" fill="hold">
                                          <p:stCondLst>
                                            <p:cond delay="0"/>
                                          </p:stCondLst>
                                        </p:cTn>
                                        <p:tgtEl>
                                          <p:spTgt spid="2053"/>
                                        </p:tgtEl>
                                        <p:attrNameLst>
                                          <p:attrName>style.visibility</p:attrName>
                                        </p:attrNameLst>
                                      </p:cBhvr>
                                      <p:to>
                                        <p:strVal val="visible"/>
                                      </p:to>
                                    </p:set>
                                    <p:anim by="(-#ppt_w*2)" calcmode="lin" valueType="num">
                                      <p:cBhvr rctx="PPT">
                                        <p:cTn id="19" dur="500" autoRev="1" fill="hold">
                                          <p:stCondLst>
                                            <p:cond delay="0"/>
                                          </p:stCondLst>
                                        </p:cTn>
                                        <p:tgtEl>
                                          <p:spTgt spid="2053"/>
                                        </p:tgtEl>
                                        <p:attrNameLst>
                                          <p:attrName>ppt_w</p:attrName>
                                        </p:attrNameLst>
                                      </p:cBhvr>
                                    </p:anim>
                                    <p:anim by="(#ppt_w*0.50)" calcmode="lin" valueType="num">
                                      <p:cBhvr>
                                        <p:cTn id="20" dur="500" decel="50000" autoRev="1" fill="hold">
                                          <p:stCondLst>
                                            <p:cond delay="0"/>
                                          </p:stCondLst>
                                        </p:cTn>
                                        <p:tgtEl>
                                          <p:spTgt spid="2053"/>
                                        </p:tgtEl>
                                        <p:attrNameLst>
                                          <p:attrName>ppt_x</p:attrName>
                                        </p:attrNameLst>
                                      </p:cBhvr>
                                    </p:anim>
                                    <p:anim from="(-#ppt_h/2)" to="(#ppt_y)" calcmode="lin" valueType="num">
                                      <p:cBhvr>
                                        <p:cTn id="21" dur="1000" fill="hold">
                                          <p:stCondLst>
                                            <p:cond delay="0"/>
                                          </p:stCondLst>
                                        </p:cTn>
                                        <p:tgtEl>
                                          <p:spTgt spid="2053"/>
                                        </p:tgtEl>
                                        <p:attrNameLst>
                                          <p:attrName>ppt_y</p:attrName>
                                        </p:attrNameLst>
                                      </p:cBhvr>
                                    </p:anim>
                                    <p:animRot by="21600000">
                                      <p:cBhvr>
                                        <p:cTn id="22" dur="1000" fill="hold">
                                          <p:stCondLst>
                                            <p:cond delay="0"/>
                                          </p:stCondLst>
                                        </p:cTn>
                                        <p:tgtEl>
                                          <p:spTgt spid="2053"/>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1+#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1+#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1+#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2052" grpId="0"/>
      <p:bldP spid="2053" grpId="0"/>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4" y="1655866"/>
            <a:ext cx="3192188" cy="289082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矩形 40"/>
          <p:cNvSpPr/>
          <p:nvPr/>
        </p:nvSpPr>
        <p:spPr>
          <a:xfrm>
            <a:off x="3220818" y="1655866"/>
            <a:ext cx="3194420" cy="289082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41"/>
          <p:cNvSpPr/>
          <p:nvPr/>
        </p:nvSpPr>
        <p:spPr>
          <a:xfrm>
            <a:off x="6443514" y="1655866"/>
            <a:ext cx="3194421" cy="2890828"/>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3" name="矩形 42"/>
          <p:cNvSpPr/>
          <p:nvPr/>
        </p:nvSpPr>
        <p:spPr>
          <a:xfrm>
            <a:off x="9666210" y="1655866"/>
            <a:ext cx="3192188" cy="2890828"/>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4" name="组合 7"/>
          <p:cNvGrpSpPr>
            <a:grpSpLocks/>
          </p:cNvGrpSpPr>
          <p:nvPr/>
        </p:nvGrpSpPr>
        <p:grpSpPr bwMode="auto">
          <a:xfrm>
            <a:off x="812800" y="4854991"/>
            <a:ext cx="5281014" cy="1256315"/>
            <a:chOff x="2051561" y="1072121"/>
            <a:chExt cx="3753172" cy="893556"/>
          </a:xfrm>
        </p:grpSpPr>
        <p:sp>
          <p:nvSpPr>
            <p:cNvPr id="15" name="文本框 66"/>
            <p:cNvSpPr txBox="1">
              <a:spLocks noChangeArrowheads="1"/>
            </p:cNvSpPr>
            <p:nvPr/>
          </p:nvSpPr>
          <p:spPr bwMode="auto">
            <a:xfrm>
              <a:off x="2051561" y="1374629"/>
              <a:ext cx="3753172" cy="59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9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a:t>
              </a:r>
              <a:endParaRPr lang="en-GB" altLang="zh-CN"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文本框 66"/>
            <p:cNvSpPr txBox="1">
              <a:spLocks noChangeArrowheads="1"/>
            </p:cNvSpPr>
            <p:nvPr/>
          </p:nvSpPr>
          <p:spPr bwMode="auto">
            <a:xfrm>
              <a:off x="4911569" y="1072121"/>
              <a:ext cx="893164" cy="153235"/>
            </a:xfrm>
            <a:prstGeom prst="rect">
              <a:avLst/>
            </a:prstGeom>
            <a:noFill/>
            <a:ln>
              <a:noFill/>
            </a:ln>
            <a:extLst/>
          </p:spPr>
          <p:txBody>
            <a:bodyPr wrap="none" lIns="0" tIns="0" rIns="0" bIns="0">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grpSp>
        <p:nvGrpSpPr>
          <p:cNvPr id="18" name="组合 7"/>
          <p:cNvGrpSpPr>
            <a:grpSpLocks/>
          </p:cNvGrpSpPr>
          <p:nvPr/>
        </p:nvGrpSpPr>
        <p:grpSpPr bwMode="auto">
          <a:xfrm>
            <a:off x="6717406" y="4832679"/>
            <a:ext cx="5328543" cy="1278626"/>
            <a:chOff x="3484438" y="1056252"/>
            <a:chExt cx="3786950" cy="909425"/>
          </a:xfrm>
        </p:grpSpPr>
        <p:sp>
          <p:nvSpPr>
            <p:cNvPr id="19" name="文本框 66"/>
            <p:cNvSpPr txBox="1">
              <a:spLocks noChangeArrowheads="1"/>
            </p:cNvSpPr>
            <p:nvPr/>
          </p:nvSpPr>
          <p:spPr bwMode="auto">
            <a:xfrm>
              <a:off x="3484438" y="1374629"/>
              <a:ext cx="3786950" cy="59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9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a:t>
              </a:r>
              <a:endParaRPr lang="en-GB" altLang="zh-CN"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文本框 66"/>
            <p:cNvSpPr txBox="1">
              <a:spLocks noChangeArrowheads="1"/>
            </p:cNvSpPr>
            <p:nvPr/>
          </p:nvSpPr>
          <p:spPr bwMode="auto">
            <a:xfrm>
              <a:off x="3484439" y="1056252"/>
              <a:ext cx="893164" cy="153235"/>
            </a:xfrm>
            <a:prstGeom prst="rect">
              <a:avLst/>
            </a:prstGeom>
            <a:noFill/>
            <a:ln>
              <a:noFill/>
            </a:ln>
            <a:extLst/>
          </p:spPr>
          <p:txBody>
            <a:bodyPr wrap="none" lIns="0" tIns="0" rIns="0" bIns="0">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sp>
        <p:nvSpPr>
          <p:cNvPr id="12"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521935255"/>
      </p:ext>
    </p:extLst>
  </p:cSld>
  <p:clrMapOvr>
    <a:masterClrMapping/>
  </p:clrMapOvr>
  <mc:AlternateContent xmlns:mc="http://schemas.openxmlformats.org/markup-compatibility/2006" xmlns:p14="http://schemas.microsoft.com/office/powerpoint/2010/main">
    <mc:Choice Requires="p14">
      <p:transition spd="slow" p14:dur="1200" advTm="4000">
        <p14:prism/>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41"/>
                                        </p:tgtEl>
                                        <p:attrNameLst>
                                          <p:attrName>style.visibility</p:attrName>
                                        </p:attrNameLst>
                                      </p:cBhvr>
                                      <p:to>
                                        <p:strVal val="visible"/>
                                      </p:to>
                                    </p:set>
                                    <p:anim calcmode="lin" valueType="num">
                                      <p:cBhvr>
                                        <p:cTn id="12" dur="750" fill="hold"/>
                                        <p:tgtEl>
                                          <p:spTgt spid="41"/>
                                        </p:tgtEl>
                                        <p:attrNameLst>
                                          <p:attrName>ppt_w</p:attrName>
                                        </p:attrNameLst>
                                      </p:cBhvr>
                                      <p:tavLst>
                                        <p:tav tm="0">
                                          <p:val>
                                            <p:fltVal val="0"/>
                                          </p:val>
                                        </p:tav>
                                        <p:tav tm="100000">
                                          <p:val>
                                            <p:strVal val="#ppt_w"/>
                                          </p:val>
                                        </p:tav>
                                      </p:tavLst>
                                    </p:anim>
                                    <p:anim calcmode="lin" valueType="num">
                                      <p:cBhvr>
                                        <p:cTn id="13" dur="750" fill="hold"/>
                                        <p:tgtEl>
                                          <p:spTgt spid="41"/>
                                        </p:tgtEl>
                                        <p:attrNameLst>
                                          <p:attrName>ppt_h</p:attrName>
                                        </p:attrNameLst>
                                      </p:cBhvr>
                                      <p:tavLst>
                                        <p:tav tm="0">
                                          <p:val>
                                            <p:fltVal val="0"/>
                                          </p:val>
                                        </p:tav>
                                        <p:tav tm="100000">
                                          <p:val>
                                            <p:strVal val="#ppt_h"/>
                                          </p:val>
                                        </p:tav>
                                      </p:tavLst>
                                    </p:anim>
                                    <p:animEffect transition="in" filter="fade">
                                      <p:cBhvr>
                                        <p:cTn id="14" dur="750"/>
                                        <p:tgtEl>
                                          <p:spTgt spid="41"/>
                                        </p:tgtEl>
                                      </p:cBhvr>
                                    </p:animEffect>
                                  </p:childTnLst>
                                </p:cTn>
                              </p:par>
                              <p:par>
                                <p:cTn id="15" presetID="53" presetClass="entr" presetSubtype="16" fill="hold" grpId="0" nodeType="withEffect">
                                  <p:stCondLst>
                                    <p:cond delay="300"/>
                                  </p:stCondLst>
                                  <p:childTnLst>
                                    <p:set>
                                      <p:cBhvr>
                                        <p:cTn id="16" dur="1" fill="hold">
                                          <p:stCondLst>
                                            <p:cond delay="0"/>
                                          </p:stCondLst>
                                        </p:cTn>
                                        <p:tgtEl>
                                          <p:spTgt spid="42"/>
                                        </p:tgtEl>
                                        <p:attrNameLst>
                                          <p:attrName>style.visibility</p:attrName>
                                        </p:attrNameLst>
                                      </p:cBhvr>
                                      <p:to>
                                        <p:strVal val="visible"/>
                                      </p:to>
                                    </p:set>
                                    <p:anim calcmode="lin" valueType="num">
                                      <p:cBhvr>
                                        <p:cTn id="17" dur="750" fill="hold"/>
                                        <p:tgtEl>
                                          <p:spTgt spid="42"/>
                                        </p:tgtEl>
                                        <p:attrNameLst>
                                          <p:attrName>ppt_w</p:attrName>
                                        </p:attrNameLst>
                                      </p:cBhvr>
                                      <p:tavLst>
                                        <p:tav tm="0">
                                          <p:val>
                                            <p:fltVal val="0"/>
                                          </p:val>
                                        </p:tav>
                                        <p:tav tm="100000">
                                          <p:val>
                                            <p:strVal val="#ppt_w"/>
                                          </p:val>
                                        </p:tav>
                                      </p:tavLst>
                                    </p:anim>
                                    <p:anim calcmode="lin" valueType="num">
                                      <p:cBhvr>
                                        <p:cTn id="18" dur="750" fill="hold"/>
                                        <p:tgtEl>
                                          <p:spTgt spid="42"/>
                                        </p:tgtEl>
                                        <p:attrNameLst>
                                          <p:attrName>ppt_h</p:attrName>
                                        </p:attrNameLst>
                                      </p:cBhvr>
                                      <p:tavLst>
                                        <p:tav tm="0">
                                          <p:val>
                                            <p:fltVal val="0"/>
                                          </p:val>
                                        </p:tav>
                                        <p:tav tm="100000">
                                          <p:val>
                                            <p:strVal val="#ppt_h"/>
                                          </p:val>
                                        </p:tav>
                                      </p:tavLst>
                                    </p:anim>
                                    <p:animEffect transition="in" filter="fade">
                                      <p:cBhvr>
                                        <p:cTn id="19" dur="750"/>
                                        <p:tgtEl>
                                          <p:spTgt spid="42"/>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43"/>
                                        </p:tgtEl>
                                        <p:attrNameLst>
                                          <p:attrName>style.visibility</p:attrName>
                                        </p:attrNameLst>
                                      </p:cBhvr>
                                      <p:to>
                                        <p:strVal val="visible"/>
                                      </p:to>
                                    </p:set>
                                    <p:anim calcmode="lin" valueType="num">
                                      <p:cBhvr>
                                        <p:cTn id="22" dur="750" fill="hold"/>
                                        <p:tgtEl>
                                          <p:spTgt spid="43"/>
                                        </p:tgtEl>
                                        <p:attrNameLst>
                                          <p:attrName>ppt_w</p:attrName>
                                        </p:attrNameLst>
                                      </p:cBhvr>
                                      <p:tavLst>
                                        <p:tav tm="0">
                                          <p:val>
                                            <p:fltVal val="0"/>
                                          </p:val>
                                        </p:tav>
                                        <p:tav tm="100000">
                                          <p:val>
                                            <p:strVal val="#ppt_w"/>
                                          </p:val>
                                        </p:tav>
                                      </p:tavLst>
                                    </p:anim>
                                    <p:anim calcmode="lin" valueType="num">
                                      <p:cBhvr>
                                        <p:cTn id="23" dur="750" fill="hold"/>
                                        <p:tgtEl>
                                          <p:spTgt spid="43"/>
                                        </p:tgtEl>
                                        <p:attrNameLst>
                                          <p:attrName>ppt_h</p:attrName>
                                        </p:attrNameLst>
                                      </p:cBhvr>
                                      <p:tavLst>
                                        <p:tav tm="0">
                                          <p:val>
                                            <p:fltVal val="0"/>
                                          </p:val>
                                        </p:tav>
                                        <p:tav tm="100000">
                                          <p:val>
                                            <p:strVal val="#ppt_h"/>
                                          </p:val>
                                        </p:tav>
                                      </p:tavLst>
                                    </p:anim>
                                    <p:animEffect transition="in" filter="fade">
                                      <p:cBhvr>
                                        <p:cTn id="24" dur="750"/>
                                        <p:tgtEl>
                                          <p:spTgt spid="43"/>
                                        </p:tgtEl>
                                      </p:cBhvr>
                                    </p:animEffect>
                                  </p:childTnLst>
                                </p:cTn>
                              </p:par>
                            </p:childTnLst>
                          </p:cTn>
                        </p:par>
                        <p:par>
                          <p:cTn id="25" fill="hold">
                            <p:stCondLst>
                              <p:cond delay="1250"/>
                            </p:stCondLst>
                            <p:childTnLst>
                              <p:par>
                                <p:cTn id="26" presetID="22" presetClass="entr" presetSubtype="2"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right)">
                                      <p:cBhvr>
                                        <p:cTn id="28" dur="500"/>
                                        <p:tgtEl>
                                          <p:spTgt spid="14"/>
                                        </p:tgtEl>
                                      </p:cBhvr>
                                    </p:animEffect>
                                  </p:childTnLst>
                                </p:cTn>
                              </p:par>
                              <p:par>
                                <p:cTn id="29" presetID="22" presetClass="entr" presetSubtype="8"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1" grpId="0" animBg="1"/>
      <p:bldP spid="42" grpId="0" animBg="1"/>
      <p:bldP spid="4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a:xfrm rot="4351113">
            <a:off x="5467143" y="2247983"/>
            <a:ext cx="4707118" cy="3246798"/>
            <a:chOff x="940378" y="1114346"/>
            <a:chExt cx="7056438" cy="4867275"/>
          </a:xfrm>
        </p:grpSpPr>
        <p:sp>
          <p:nvSpPr>
            <p:cNvPr id="6" name="Arc 682"/>
            <p:cNvSpPr>
              <a:spLocks/>
            </p:cNvSpPr>
            <p:nvPr/>
          </p:nvSpPr>
          <p:spPr bwMode="auto">
            <a:xfrm rot="18746405">
              <a:off x="3554196" y="1119903"/>
              <a:ext cx="1014413" cy="1003300"/>
            </a:xfrm>
            <a:custGeom>
              <a:avLst/>
              <a:gdLst>
                <a:gd name="T0" fmla="*/ 2147483647 w 21600"/>
                <a:gd name="T1" fmla="*/ 0 h 21356"/>
                <a:gd name="T2" fmla="*/ 2147483647 w 21600"/>
                <a:gd name="T3" fmla="*/ 2147483647 h 21356"/>
                <a:gd name="T4" fmla="*/ 0 w 21600"/>
                <a:gd name="T5" fmla="*/ 2147483647 h 21356"/>
                <a:gd name="T6" fmla="*/ 0 60000 65536"/>
                <a:gd name="T7" fmla="*/ 0 60000 65536"/>
                <a:gd name="T8" fmla="*/ 0 60000 65536"/>
                <a:gd name="T9" fmla="*/ 0 w 21600"/>
                <a:gd name="T10" fmla="*/ 0 h 21356"/>
                <a:gd name="T11" fmla="*/ 21600 w 21600"/>
                <a:gd name="T12" fmla="*/ 21356 h 21356"/>
              </a:gdLst>
              <a:ahLst/>
              <a:cxnLst>
                <a:cxn ang="T6">
                  <a:pos x="T0" y="T1"/>
                </a:cxn>
                <a:cxn ang="T7">
                  <a:pos x="T2" y="T3"/>
                </a:cxn>
                <a:cxn ang="T8">
                  <a:pos x="T4" y="T5"/>
                </a:cxn>
              </a:cxnLst>
              <a:rect l="T9" t="T10" r="T11" b="T12"/>
              <a:pathLst>
                <a:path w="21600" h="21356" fill="none" extrusionOk="0">
                  <a:moveTo>
                    <a:pt x="3237" y="-1"/>
                  </a:moveTo>
                  <a:cubicBezTo>
                    <a:pt x="13795" y="1600"/>
                    <a:pt x="21600" y="10676"/>
                    <a:pt x="21600" y="21356"/>
                  </a:cubicBezTo>
                </a:path>
                <a:path w="21600" h="21356" stroke="0" extrusionOk="0">
                  <a:moveTo>
                    <a:pt x="3237" y="-1"/>
                  </a:moveTo>
                  <a:cubicBezTo>
                    <a:pt x="13795" y="1600"/>
                    <a:pt x="21600" y="10676"/>
                    <a:pt x="21600" y="21356"/>
                  </a:cubicBezTo>
                  <a:lnTo>
                    <a:pt x="0" y="21356"/>
                  </a:lnTo>
                  <a:lnTo>
                    <a:pt x="3237" y="-1"/>
                  </a:lnTo>
                  <a:close/>
                </a:path>
              </a:pathLst>
            </a:custGeom>
            <a:noFill/>
            <a:ln w="9525">
              <a:solidFill>
                <a:schemeClr val="bg1">
                  <a:lumMod val="50000"/>
                </a:schemeClr>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1054842" latinLnBrk="1">
                <a:lnSpc>
                  <a:spcPct val="120000"/>
                </a:lnSpc>
                <a:spcBef>
                  <a:spcPts val="0"/>
                </a:spcBef>
                <a:spcAft>
                  <a:spcPts val="0"/>
                </a:spcAft>
                <a:defRPr/>
              </a:pPr>
              <a:endParaRPr kumimoji="1" lang="zh-CN" altLang="en-US" sz="900" ker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73"/>
            <p:cNvSpPr>
              <a:spLocks noEditPoints="1"/>
            </p:cNvSpPr>
            <p:nvPr/>
          </p:nvSpPr>
          <p:spPr bwMode="auto">
            <a:xfrm rot="21275257">
              <a:off x="4204278" y="1579484"/>
              <a:ext cx="2628900" cy="2630487"/>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accent2"/>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algn="just" fontAlgn="base" latinLnBrk="1">
                <a:lnSpc>
                  <a:spcPct val="120000"/>
                </a:lnSpc>
                <a:spcBef>
                  <a:spcPts val="0"/>
                </a:spcBef>
                <a:spcAft>
                  <a:spcPts val="0"/>
                </a:spcAft>
              </a:pPr>
              <a:endParaRPr kumimoji="1" lang="zh-CN" altLang="en-US" sz="9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675"/>
            <p:cNvSpPr>
              <a:spLocks noEditPoints="1"/>
            </p:cNvSpPr>
            <p:nvPr/>
          </p:nvSpPr>
          <p:spPr bwMode="auto">
            <a:xfrm rot="21275257">
              <a:off x="940378" y="1649334"/>
              <a:ext cx="3429000" cy="3429000"/>
            </a:xfrm>
            <a:custGeom>
              <a:avLst/>
              <a:gdLst>
                <a:gd name="T0" fmla="*/ 2147483647 w 2622"/>
                <a:gd name="T1" fmla="*/ 2147483647 h 2622"/>
                <a:gd name="T2" fmla="*/ 2147483647 w 2622"/>
                <a:gd name="T3" fmla="*/ 2147483647 h 2622"/>
                <a:gd name="T4" fmla="*/ 2147483647 w 2622"/>
                <a:gd name="T5" fmla="*/ 2147483647 h 2622"/>
                <a:gd name="T6" fmla="*/ 2147483647 w 2622"/>
                <a:gd name="T7" fmla="*/ 2147483647 h 2622"/>
                <a:gd name="T8" fmla="*/ 2147483647 w 2622"/>
                <a:gd name="T9" fmla="*/ 2147483647 h 2622"/>
                <a:gd name="T10" fmla="*/ 2147483647 w 2622"/>
                <a:gd name="T11" fmla="*/ 2147483647 h 2622"/>
                <a:gd name="T12" fmla="*/ 2147483647 w 2622"/>
                <a:gd name="T13" fmla="*/ 2147483647 h 2622"/>
                <a:gd name="T14" fmla="*/ 2147483647 w 2622"/>
                <a:gd name="T15" fmla="*/ 2147483647 h 2622"/>
                <a:gd name="T16" fmla="*/ 2147483647 w 2622"/>
                <a:gd name="T17" fmla="*/ 2147483647 h 2622"/>
                <a:gd name="T18" fmla="*/ 2147483647 w 2622"/>
                <a:gd name="T19" fmla="*/ 2147483647 h 2622"/>
                <a:gd name="T20" fmla="*/ 2147483647 w 2622"/>
                <a:gd name="T21" fmla="*/ 2147483647 h 2622"/>
                <a:gd name="T22" fmla="*/ 2147483647 w 2622"/>
                <a:gd name="T23" fmla="*/ 2147483647 h 2622"/>
                <a:gd name="T24" fmla="*/ 2147483647 w 2622"/>
                <a:gd name="T25" fmla="*/ 2147483647 h 2622"/>
                <a:gd name="T26" fmla="*/ 2147483647 w 2622"/>
                <a:gd name="T27" fmla="*/ 2147483647 h 2622"/>
                <a:gd name="T28" fmla="*/ 2147483647 w 2622"/>
                <a:gd name="T29" fmla="*/ 2147483647 h 2622"/>
                <a:gd name="T30" fmla="*/ 2147483647 w 2622"/>
                <a:gd name="T31" fmla="*/ 2147483647 h 2622"/>
                <a:gd name="T32" fmla="*/ 2147483647 w 2622"/>
                <a:gd name="T33" fmla="*/ 2147483647 h 2622"/>
                <a:gd name="T34" fmla="*/ 2147483647 w 2622"/>
                <a:gd name="T35" fmla="*/ 2147483647 h 2622"/>
                <a:gd name="T36" fmla="*/ 2147483647 w 2622"/>
                <a:gd name="T37" fmla="*/ 2147483647 h 2622"/>
                <a:gd name="T38" fmla="*/ 2147483647 w 2622"/>
                <a:gd name="T39" fmla="*/ 2147483647 h 2622"/>
                <a:gd name="T40" fmla="*/ 2147483647 w 2622"/>
                <a:gd name="T41" fmla="*/ 2147483647 h 2622"/>
                <a:gd name="T42" fmla="*/ 2147483647 w 2622"/>
                <a:gd name="T43" fmla="*/ 2147483647 h 2622"/>
                <a:gd name="T44" fmla="*/ 2147483647 w 2622"/>
                <a:gd name="T45" fmla="*/ 2147483647 h 2622"/>
                <a:gd name="T46" fmla="*/ 2147483647 w 2622"/>
                <a:gd name="T47" fmla="*/ 2147483647 h 2622"/>
                <a:gd name="T48" fmla="*/ 2147483647 w 2622"/>
                <a:gd name="T49" fmla="*/ 2147483647 h 2622"/>
                <a:gd name="T50" fmla="*/ 2147483647 w 2622"/>
                <a:gd name="T51" fmla="*/ 2147483647 h 2622"/>
                <a:gd name="T52" fmla="*/ 2147483647 w 2622"/>
                <a:gd name="T53" fmla="*/ 2147483647 h 2622"/>
                <a:gd name="T54" fmla="*/ 2147483647 w 2622"/>
                <a:gd name="T55" fmla="*/ 2147483647 h 2622"/>
                <a:gd name="T56" fmla="*/ 2147483647 w 2622"/>
                <a:gd name="T57" fmla="*/ 2147483647 h 2622"/>
                <a:gd name="T58" fmla="*/ 2147483647 w 2622"/>
                <a:gd name="T59" fmla="*/ 2147483647 h 2622"/>
                <a:gd name="T60" fmla="*/ 2147483647 w 2622"/>
                <a:gd name="T61" fmla="*/ 2147483647 h 2622"/>
                <a:gd name="T62" fmla="*/ 2147483647 w 2622"/>
                <a:gd name="T63" fmla="*/ 2147483647 h 2622"/>
                <a:gd name="T64" fmla="*/ 2147483647 w 2622"/>
                <a:gd name="T65" fmla="*/ 2147483647 h 2622"/>
                <a:gd name="T66" fmla="*/ 2147483647 w 2622"/>
                <a:gd name="T67" fmla="*/ 2147483647 h 2622"/>
                <a:gd name="T68" fmla="*/ 2147483647 w 2622"/>
                <a:gd name="T69" fmla="*/ 2147483647 h 2622"/>
                <a:gd name="T70" fmla="*/ 2147483647 w 2622"/>
                <a:gd name="T71" fmla="*/ 2147483647 h 2622"/>
                <a:gd name="T72" fmla="*/ 2147483647 w 2622"/>
                <a:gd name="T73" fmla="*/ 2147483647 h 2622"/>
                <a:gd name="T74" fmla="*/ 2147483647 w 2622"/>
                <a:gd name="T75" fmla="*/ 2147483647 h 2622"/>
                <a:gd name="T76" fmla="*/ 2147483647 w 2622"/>
                <a:gd name="T77" fmla="*/ 2147483647 h 2622"/>
                <a:gd name="T78" fmla="*/ 2147483647 w 2622"/>
                <a:gd name="T79" fmla="*/ 2147483647 h 2622"/>
                <a:gd name="T80" fmla="*/ 2147483647 w 2622"/>
                <a:gd name="T81" fmla="*/ 2147483647 h 2622"/>
                <a:gd name="T82" fmla="*/ 2147483647 w 2622"/>
                <a:gd name="T83" fmla="*/ 2147483647 h 2622"/>
                <a:gd name="T84" fmla="*/ 2147483647 w 2622"/>
                <a:gd name="T85" fmla="*/ 2147483647 h 2622"/>
                <a:gd name="T86" fmla="*/ 2147483647 w 2622"/>
                <a:gd name="T87" fmla="*/ 2147483647 h 2622"/>
                <a:gd name="T88" fmla="*/ 2147483647 w 2622"/>
                <a:gd name="T89" fmla="*/ 2147483647 h 2622"/>
                <a:gd name="T90" fmla="*/ 2147483647 w 2622"/>
                <a:gd name="T91" fmla="*/ 2147483647 h 2622"/>
                <a:gd name="T92" fmla="*/ 2147483647 w 2622"/>
                <a:gd name="T93" fmla="*/ 2147483647 h 2622"/>
                <a:gd name="T94" fmla="*/ 2147483647 w 2622"/>
                <a:gd name="T95" fmla="*/ 2147483647 h 2622"/>
                <a:gd name="T96" fmla="*/ 2147483647 w 2622"/>
                <a:gd name="T97" fmla="*/ 2147483647 h 2622"/>
                <a:gd name="T98" fmla="*/ 2147483647 w 2622"/>
                <a:gd name="T99" fmla="*/ 2147483647 h 2622"/>
                <a:gd name="T100" fmla="*/ 2147483647 w 2622"/>
                <a:gd name="T101" fmla="*/ 2147483647 h 2622"/>
                <a:gd name="T102" fmla="*/ 2147483647 w 2622"/>
                <a:gd name="T103" fmla="*/ 2147483647 h 2622"/>
                <a:gd name="T104" fmla="*/ 2147483647 w 2622"/>
                <a:gd name="T105" fmla="*/ 2147483647 h 2622"/>
                <a:gd name="T106" fmla="*/ 2147483647 w 2622"/>
                <a:gd name="T107" fmla="*/ 214748364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chemeClr val="accent1">
                <a:alpha val="79999"/>
              </a:schemeClr>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algn="just" fontAlgn="base" latinLnBrk="1">
                <a:lnSpc>
                  <a:spcPct val="120000"/>
                </a:lnSpc>
                <a:spcBef>
                  <a:spcPts val="0"/>
                </a:spcBef>
                <a:spcAft>
                  <a:spcPts val="0"/>
                </a:spcAft>
              </a:pPr>
              <a:endParaRPr kumimoji="1" lang="zh-CN" altLang="en-US" sz="9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676"/>
            <p:cNvSpPr>
              <a:spLocks noChangeArrowheads="1"/>
            </p:cNvSpPr>
            <p:nvPr/>
          </p:nvSpPr>
          <p:spPr bwMode="auto">
            <a:xfrm rot="21275257">
              <a:off x="1307091" y="2016046"/>
              <a:ext cx="2695575" cy="2693988"/>
            </a:xfrm>
            <a:prstGeom prst="ellipse">
              <a:avLst/>
            </a:prstGeom>
            <a:solidFill>
              <a:schemeClr val="accent1"/>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p>
              <a:pPr algn="just" fontAlgn="base" latinLnBrk="1">
                <a:lnSpc>
                  <a:spcPct val="120000"/>
                </a:lnSpc>
                <a:spcBef>
                  <a:spcPts val="0"/>
                </a:spcBef>
                <a:spcAft>
                  <a:spcPts val="0"/>
                </a:spcAft>
              </a:pPr>
              <a:endParaRPr kumimoji="1" lang="ko-KR" altLang="en-US" sz="900">
                <a:solidFill>
                  <a:schemeClr val="bg1">
                    <a:lumMod val="65000"/>
                  </a:schemeClr>
                </a:solidFill>
                <a:latin typeface="Arial" panose="020B0604020202020204" pitchFamily="34" charset="0"/>
                <a:ea typeface="+mn-ea"/>
                <a:cs typeface="+mn-ea"/>
                <a:sym typeface="Arial" panose="020B0604020202020204" pitchFamily="34" charset="0"/>
              </a:endParaRPr>
            </a:p>
          </p:txBody>
        </p:sp>
        <p:sp>
          <p:nvSpPr>
            <p:cNvPr id="10" name="Oval 677"/>
            <p:cNvSpPr>
              <a:spLocks noChangeArrowheads="1"/>
            </p:cNvSpPr>
            <p:nvPr/>
          </p:nvSpPr>
          <p:spPr bwMode="auto">
            <a:xfrm rot="21275257">
              <a:off x="4617028" y="1993821"/>
              <a:ext cx="1801813" cy="1801813"/>
            </a:xfrm>
            <a:prstGeom prst="ellipse">
              <a:avLst/>
            </a:prstGeom>
            <a:solidFill>
              <a:schemeClr val="accent2"/>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p>
              <a:pPr algn="just" fontAlgn="base" latinLnBrk="1">
                <a:lnSpc>
                  <a:spcPct val="120000"/>
                </a:lnSpc>
                <a:spcBef>
                  <a:spcPts val="0"/>
                </a:spcBef>
                <a:spcAft>
                  <a:spcPts val="0"/>
                </a:spcAft>
              </a:pPr>
              <a:endParaRPr kumimoji="1" lang="ko-KR" altLang="en-US" sz="900" dirty="0">
                <a:solidFill>
                  <a:schemeClr val="bg1">
                    <a:lumMod val="65000"/>
                  </a:schemeClr>
                </a:solidFill>
                <a:latin typeface="Arial" panose="020B0604020202020204" pitchFamily="34" charset="0"/>
                <a:ea typeface="+mn-ea"/>
                <a:cs typeface="+mn-ea"/>
                <a:sym typeface="Arial" panose="020B0604020202020204" pitchFamily="34" charset="0"/>
              </a:endParaRPr>
            </a:p>
          </p:txBody>
        </p:sp>
        <p:sp>
          <p:nvSpPr>
            <p:cNvPr id="11" name="Freeform 679"/>
            <p:cNvSpPr>
              <a:spLocks noEditPoints="1"/>
            </p:cNvSpPr>
            <p:nvPr/>
          </p:nvSpPr>
          <p:spPr bwMode="auto">
            <a:xfrm rot="21275257">
              <a:off x="5693353" y="3676571"/>
              <a:ext cx="2303463" cy="2305050"/>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accent3"/>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algn="just" fontAlgn="base" latinLnBrk="1">
                <a:lnSpc>
                  <a:spcPct val="120000"/>
                </a:lnSpc>
                <a:spcBef>
                  <a:spcPts val="0"/>
                </a:spcBef>
                <a:spcAft>
                  <a:spcPts val="0"/>
                </a:spcAft>
              </a:pPr>
              <a:endParaRPr kumimoji="1" lang="zh-CN" altLang="en-US" sz="9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680"/>
            <p:cNvSpPr>
              <a:spLocks noChangeArrowheads="1"/>
            </p:cNvSpPr>
            <p:nvPr/>
          </p:nvSpPr>
          <p:spPr bwMode="auto">
            <a:xfrm rot="21275257">
              <a:off x="6055303" y="4040109"/>
              <a:ext cx="1577975" cy="1577975"/>
            </a:xfrm>
            <a:prstGeom prst="ellipse">
              <a:avLst/>
            </a:prstGeom>
            <a:solidFill>
              <a:schemeClr val="accent3"/>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p>
              <a:pPr algn="just" fontAlgn="base" latinLnBrk="1">
                <a:lnSpc>
                  <a:spcPct val="120000"/>
                </a:lnSpc>
                <a:spcBef>
                  <a:spcPts val="0"/>
                </a:spcBef>
                <a:spcAft>
                  <a:spcPts val="0"/>
                </a:spcAft>
              </a:pPr>
              <a:endParaRPr kumimoji="1" lang="ko-KR" altLang="en-US" sz="900">
                <a:solidFill>
                  <a:schemeClr val="bg1">
                    <a:lumMod val="65000"/>
                  </a:schemeClr>
                </a:solidFill>
                <a:latin typeface="Arial" panose="020B0604020202020204" pitchFamily="34" charset="0"/>
                <a:ea typeface="+mn-ea"/>
                <a:cs typeface="+mn-ea"/>
                <a:sym typeface="Arial" panose="020B0604020202020204" pitchFamily="34" charset="0"/>
              </a:endParaRPr>
            </a:p>
          </p:txBody>
        </p:sp>
        <p:sp>
          <p:nvSpPr>
            <p:cNvPr id="13" name="Arc 681"/>
            <p:cNvSpPr>
              <a:spLocks/>
            </p:cNvSpPr>
            <p:nvPr/>
          </p:nvSpPr>
          <p:spPr bwMode="auto">
            <a:xfrm rot="7501686">
              <a:off x="4141572" y="3609103"/>
              <a:ext cx="1906587" cy="1549400"/>
            </a:xfrm>
            <a:custGeom>
              <a:avLst/>
              <a:gdLst>
                <a:gd name="T0" fmla="*/ 2147483647 w 21600"/>
                <a:gd name="T1" fmla="*/ 0 h 15695"/>
                <a:gd name="T2" fmla="*/ 2147483647 w 21600"/>
                <a:gd name="T3" fmla="*/ 2147483647 h 15695"/>
                <a:gd name="T4" fmla="*/ 0 w 21600"/>
                <a:gd name="T5" fmla="*/ 2147483647 h 15695"/>
                <a:gd name="T6" fmla="*/ 0 60000 65536"/>
                <a:gd name="T7" fmla="*/ 0 60000 65536"/>
                <a:gd name="T8" fmla="*/ 0 60000 65536"/>
                <a:gd name="T9" fmla="*/ 0 w 21600"/>
                <a:gd name="T10" fmla="*/ 0 h 15695"/>
                <a:gd name="T11" fmla="*/ 21600 w 21600"/>
                <a:gd name="T12" fmla="*/ 15695 h 15695"/>
              </a:gdLst>
              <a:ahLst/>
              <a:cxnLst>
                <a:cxn ang="T6">
                  <a:pos x="T0" y="T1"/>
                </a:cxn>
                <a:cxn ang="T7">
                  <a:pos x="T2" y="T3"/>
                </a:cxn>
                <a:cxn ang="T8">
                  <a:pos x="T4" y="T5"/>
                </a:cxn>
              </a:cxnLst>
              <a:rect l="T9" t="T10" r="T11" b="T12"/>
              <a:pathLst>
                <a:path w="21600" h="15695" fill="none" extrusionOk="0">
                  <a:moveTo>
                    <a:pt x="14840" y="-1"/>
                  </a:moveTo>
                  <a:cubicBezTo>
                    <a:pt x="19155" y="4079"/>
                    <a:pt x="21600" y="9756"/>
                    <a:pt x="21600" y="15695"/>
                  </a:cubicBezTo>
                </a:path>
                <a:path w="21600" h="15695" stroke="0" extrusionOk="0">
                  <a:moveTo>
                    <a:pt x="14840" y="-1"/>
                  </a:moveTo>
                  <a:cubicBezTo>
                    <a:pt x="19155" y="4079"/>
                    <a:pt x="21600" y="9756"/>
                    <a:pt x="21600" y="15695"/>
                  </a:cubicBezTo>
                  <a:lnTo>
                    <a:pt x="0" y="15695"/>
                  </a:lnTo>
                  <a:lnTo>
                    <a:pt x="14840" y="-1"/>
                  </a:lnTo>
                  <a:close/>
                </a:path>
              </a:pathLst>
            </a:custGeom>
            <a:noFill/>
            <a:ln w="9525">
              <a:solidFill>
                <a:schemeClr val="bg1">
                  <a:lumMod val="50000"/>
                </a:schemeClr>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1054842" latinLnBrk="1">
                <a:lnSpc>
                  <a:spcPct val="120000"/>
                </a:lnSpc>
                <a:spcBef>
                  <a:spcPts val="0"/>
                </a:spcBef>
                <a:spcAft>
                  <a:spcPts val="0"/>
                </a:spcAft>
                <a:defRPr/>
              </a:pPr>
              <a:endParaRPr kumimoji="1" lang="zh-CN" altLang="en-US" sz="900" ker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Arc 683"/>
            <p:cNvSpPr>
              <a:spLocks/>
            </p:cNvSpPr>
            <p:nvPr/>
          </p:nvSpPr>
          <p:spPr bwMode="auto">
            <a:xfrm rot="256945">
              <a:off x="7018916" y="2744709"/>
              <a:ext cx="620712" cy="898525"/>
            </a:xfrm>
            <a:custGeom>
              <a:avLst/>
              <a:gdLst>
                <a:gd name="T0" fmla="*/ 2147483647 w 21600"/>
                <a:gd name="T1" fmla="*/ 0 h 31203"/>
                <a:gd name="T2" fmla="*/ 2147483647 w 21600"/>
                <a:gd name="T3" fmla="*/ 2147483647 h 31203"/>
                <a:gd name="T4" fmla="*/ 0 w 21600"/>
                <a:gd name="T5" fmla="*/ 2147483647 h 31203"/>
                <a:gd name="T6" fmla="*/ 0 60000 65536"/>
                <a:gd name="T7" fmla="*/ 0 60000 65536"/>
                <a:gd name="T8" fmla="*/ 0 60000 65536"/>
                <a:gd name="T9" fmla="*/ 0 w 21600"/>
                <a:gd name="T10" fmla="*/ 0 h 31203"/>
                <a:gd name="T11" fmla="*/ 21600 w 21600"/>
                <a:gd name="T12" fmla="*/ 31203 h 31203"/>
              </a:gdLst>
              <a:ahLst/>
              <a:cxnLst>
                <a:cxn ang="T6">
                  <a:pos x="T0" y="T1"/>
                </a:cxn>
                <a:cxn ang="T7">
                  <a:pos x="T2" y="T3"/>
                </a:cxn>
                <a:cxn ang="T8">
                  <a:pos x="T4" y="T5"/>
                </a:cxn>
              </a:cxnLst>
              <a:rect l="T9" t="T10" r="T11" b="T12"/>
              <a:pathLst>
                <a:path w="21600" h="31203" fill="none" extrusionOk="0">
                  <a:moveTo>
                    <a:pt x="3237" y="-1"/>
                  </a:moveTo>
                  <a:cubicBezTo>
                    <a:pt x="13795" y="1600"/>
                    <a:pt x="21600" y="10676"/>
                    <a:pt x="21600" y="21356"/>
                  </a:cubicBezTo>
                  <a:cubicBezTo>
                    <a:pt x="21600" y="24780"/>
                    <a:pt x="20785" y="28155"/>
                    <a:pt x="19224" y="31202"/>
                  </a:cubicBezTo>
                </a:path>
                <a:path w="21600" h="31203" stroke="0" extrusionOk="0">
                  <a:moveTo>
                    <a:pt x="3237" y="-1"/>
                  </a:moveTo>
                  <a:cubicBezTo>
                    <a:pt x="13795" y="1600"/>
                    <a:pt x="21600" y="10676"/>
                    <a:pt x="21600" y="21356"/>
                  </a:cubicBezTo>
                  <a:cubicBezTo>
                    <a:pt x="21600" y="24780"/>
                    <a:pt x="20785" y="28155"/>
                    <a:pt x="19224" y="31202"/>
                  </a:cubicBezTo>
                  <a:lnTo>
                    <a:pt x="0" y="21356"/>
                  </a:lnTo>
                  <a:lnTo>
                    <a:pt x="3237" y="-1"/>
                  </a:lnTo>
                  <a:close/>
                </a:path>
              </a:pathLst>
            </a:custGeom>
            <a:noFill/>
            <a:ln w="9525">
              <a:solidFill>
                <a:schemeClr val="bg1">
                  <a:lumMod val="50000"/>
                </a:schemeClr>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1054842" latinLnBrk="1">
                <a:lnSpc>
                  <a:spcPct val="120000"/>
                </a:lnSpc>
                <a:spcBef>
                  <a:spcPts val="0"/>
                </a:spcBef>
                <a:spcAft>
                  <a:spcPts val="0"/>
                </a:spcAft>
                <a:defRPr/>
              </a:pPr>
              <a:endParaRPr kumimoji="1" lang="zh-CN" altLang="en-US" sz="900" ker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5" name="Content Placeholder 2"/>
          <p:cNvSpPr txBox="1">
            <a:spLocks/>
          </p:cNvSpPr>
          <p:nvPr/>
        </p:nvSpPr>
        <p:spPr>
          <a:xfrm>
            <a:off x="9044131" y="2350980"/>
            <a:ext cx="990934" cy="512897"/>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spcAft>
                <a:spcPts val="0"/>
              </a:spcAft>
              <a:buNone/>
            </a:pPr>
            <a:r>
              <a:rPr lang="zh-CN" altLang="en-US"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Content Placeholder 2"/>
          <p:cNvSpPr txBox="1">
            <a:spLocks/>
          </p:cNvSpPr>
          <p:nvPr/>
        </p:nvSpPr>
        <p:spPr>
          <a:xfrm>
            <a:off x="8691733" y="5777998"/>
            <a:ext cx="990934" cy="512897"/>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spcAft>
                <a:spcPts val="0"/>
              </a:spcAft>
              <a:buNone/>
            </a:pPr>
            <a:r>
              <a:rPr lang="zh-CN" altLang="en-US"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Content Placeholder 2"/>
          <p:cNvSpPr txBox="1">
            <a:spLocks/>
          </p:cNvSpPr>
          <p:nvPr/>
        </p:nvSpPr>
        <p:spPr>
          <a:xfrm>
            <a:off x="5884612" y="4120478"/>
            <a:ext cx="990934" cy="512897"/>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spcAft>
                <a:spcPts val="0"/>
              </a:spcAft>
              <a:buNone/>
            </a:pPr>
            <a:r>
              <a:rPr lang="zh-CN" altLang="en-US"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8" name="Group 17"/>
          <p:cNvGrpSpPr/>
          <p:nvPr/>
        </p:nvGrpSpPr>
        <p:grpSpPr>
          <a:xfrm>
            <a:off x="7281977" y="5411695"/>
            <a:ext cx="436704" cy="436704"/>
            <a:chOff x="5607370" y="3562829"/>
            <a:chExt cx="587140" cy="587140"/>
          </a:xfrm>
          <a:solidFill>
            <a:schemeClr val="bg1"/>
          </a:solidFill>
        </p:grpSpPr>
        <p:sp>
          <p:nvSpPr>
            <p:cNvPr id="19"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noFill/>
            </a:ln>
          </p:spPr>
          <p:txBody>
            <a:bodyPr vert="horz" wrap="square" lIns="105484" tIns="52741" rIns="105484" bIns="52741" numCol="1" anchor="t" anchorCtr="0" compatLnSpc="1">
              <a:prstTxWarp prst="textNoShape">
                <a:avLst/>
              </a:prstTxWarp>
            </a:bodyPr>
            <a:lstStyle/>
            <a:p>
              <a:pPr algn="just">
                <a:lnSpc>
                  <a:spcPct val="120000"/>
                </a:lnSpc>
                <a:spcBef>
                  <a:spcPts val="0"/>
                </a:spcBef>
                <a:spcAft>
                  <a:spcPts val="0"/>
                </a:spcAft>
              </a:pPr>
              <a:endPar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23"/>
            <p:cNvSpPr>
              <a:spLocks noEditPoints="1"/>
            </p:cNvSpPr>
            <p:nvPr/>
          </p:nvSpPr>
          <p:spPr bwMode="auto">
            <a:xfrm>
              <a:off x="5607370" y="3562829"/>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84" tIns="52741" rIns="105484" bIns="52741" numCol="1" anchor="t" anchorCtr="0" compatLnSpc="1">
              <a:prstTxWarp prst="textNoShape">
                <a:avLst/>
              </a:prstTxWarp>
            </a:bodyPr>
            <a:lstStyle/>
            <a:p>
              <a:pPr algn="just">
                <a:lnSpc>
                  <a:spcPct val="120000"/>
                </a:lnSpc>
                <a:spcBef>
                  <a:spcPts val="0"/>
                </a:spcBef>
                <a:spcAft>
                  <a:spcPts val="0"/>
                </a:spcAft>
              </a:pPr>
              <a:endPar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20"/>
          <p:cNvGrpSpPr/>
          <p:nvPr/>
        </p:nvGrpSpPr>
        <p:grpSpPr>
          <a:xfrm>
            <a:off x="7279899" y="2314089"/>
            <a:ext cx="627243" cy="627243"/>
            <a:chOff x="6665323" y="3562825"/>
            <a:chExt cx="587140" cy="587140"/>
          </a:xfrm>
          <a:solidFill>
            <a:schemeClr val="bg1"/>
          </a:solidFill>
        </p:grpSpPr>
        <p:sp>
          <p:nvSpPr>
            <p:cNvPr id="22"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grpFill/>
            <a:ln>
              <a:noFill/>
            </a:ln>
          </p:spPr>
          <p:txBody>
            <a:bodyPr vert="horz" wrap="square" lIns="105484" tIns="52741" rIns="105484" bIns="52741" numCol="1" anchor="t" anchorCtr="0" compatLnSpc="1">
              <a:prstTxWarp prst="textNoShape">
                <a:avLst/>
              </a:prstTxWarp>
            </a:bodyPr>
            <a:lstStyle/>
            <a:p>
              <a:pPr algn="just">
                <a:lnSpc>
                  <a:spcPct val="120000"/>
                </a:lnSpc>
                <a:spcBef>
                  <a:spcPts val="0"/>
                </a:spcBef>
                <a:spcAft>
                  <a:spcPts val="0"/>
                </a:spcAft>
              </a:pPr>
              <a:endPar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84" tIns="52741" rIns="105484" bIns="52741" numCol="1" anchor="t" anchorCtr="0" compatLnSpc="1">
              <a:prstTxWarp prst="textNoShape">
                <a:avLst/>
              </a:prstTxWarp>
            </a:bodyPr>
            <a:lstStyle/>
            <a:p>
              <a:pPr algn="just">
                <a:lnSpc>
                  <a:spcPct val="120000"/>
                </a:lnSpc>
                <a:spcBef>
                  <a:spcPts val="0"/>
                </a:spcBef>
                <a:spcAft>
                  <a:spcPts val="0"/>
                </a:spcAft>
              </a:pPr>
              <a:endPar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23"/>
          <p:cNvGrpSpPr/>
          <p:nvPr/>
        </p:nvGrpSpPr>
        <p:grpSpPr>
          <a:xfrm>
            <a:off x="8228261" y="4171444"/>
            <a:ext cx="436704" cy="436704"/>
            <a:chOff x="7740352" y="3562825"/>
            <a:chExt cx="587140" cy="587140"/>
          </a:xfrm>
          <a:solidFill>
            <a:schemeClr val="bg1"/>
          </a:solidFill>
        </p:grpSpPr>
        <p:sp>
          <p:nvSpPr>
            <p:cNvPr id="25" name="Freeform 24"/>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84" tIns="52741" rIns="105484" bIns="52741" numCol="1" anchor="t" anchorCtr="0" compatLnSpc="1">
              <a:prstTxWarp prst="textNoShape">
                <a:avLst/>
              </a:prstTxWarp>
            </a:bodyPr>
            <a:lstStyle/>
            <a:p>
              <a:pPr algn="just">
                <a:lnSpc>
                  <a:spcPct val="120000"/>
                </a:lnSpc>
                <a:spcBef>
                  <a:spcPts val="0"/>
                </a:spcBef>
                <a:spcAft>
                  <a:spcPts val="0"/>
                </a:spcAft>
              </a:pPr>
              <a:endPar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grpFill/>
            <a:ln>
              <a:noFill/>
            </a:ln>
          </p:spPr>
          <p:txBody>
            <a:bodyPr vert="horz" wrap="square" lIns="105484" tIns="52741" rIns="105484" bIns="52741" numCol="1" anchor="t" anchorCtr="0" compatLnSpc="1">
              <a:prstTxWarp prst="textNoShape">
                <a:avLst/>
              </a:prstTxWarp>
            </a:bodyPr>
            <a:lstStyle/>
            <a:p>
              <a:pPr algn="just">
                <a:lnSpc>
                  <a:spcPct val="120000"/>
                </a:lnSpc>
                <a:spcBef>
                  <a:spcPts val="0"/>
                </a:spcBef>
                <a:spcAft>
                  <a:spcPts val="0"/>
                </a:spcAft>
              </a:pPr>
              <a:endPar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Content Placeholder 2"/>
          <p:cNvSpPr txBox="1">
            <a:spLocks/>
          </p:cNvSpPr>
          <p:nvPr/>
        </p:nvSpPr>
        <p:spPr>
          <a:xfrm>
            <a:off x="2679991" y="2177834"/>
            <a:ext cx="2980510" cy="53870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defRPr/>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Content Placeholder 2"/>
          <p:cNvSpPr txBox="1">
            <a:spLocks/>
          </p:cNvSpPr>
          <p:nvPr/>
        </p:nvSpPr>
        <p:spPr>
          <a:xfrm>
            <a:off x="2679988" y="3337794"/>
            <a:ext cx="2980511" cy="53870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defRPr/>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Content Placeholder 2"/>
          <p:cNvSpPr txBox="1">
            <a:spLocks/>
          </p:cNvSpPr>
          <p:nvPr/>
        </p:nvSpPr>
        <p:spPr>
          <a:xfrm>
            <a:off x="2679991" y="4497754"/>
            <a:ext cx="2980510" cy="53870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defRPr/>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2709422" y="5657712"/>
            <a:ext cx="3014825" cy="370870"/>
          </a:xfrm>
          <a:prstGeom prst="rect">
            <a:avLst/>
          </a:prstGeom>
          <a:noFill/>
        </p:spPr>
        <p:txBody>
          <a:bodyPr wrap="square" rIns="166115" bIns="41528" numCol="1" spcCol="360000">
            <a:spAutoFit/>
          </a:bodyPr>
          <a:lstStyle/>
          <a:p>
            <a:pPr marL="0" indent="0" algn="just">
              <a:lnSpc>
                <a:spcPct val="120000"/>
              </a:lnSpc>
              <a:spcBef>
                <a:spcPts val="0"/>
              </a:spcBef>
              <a:spcAft>
                <a:spcPts val="0"/>
              </a:spcAft>
              <a:buNone/>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47700558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400" fill="hold"/>
                                        <p:tgtEl>
                                          <p:spTgt spid="5"/>
                                        </p:tgtEl>
                                        <p:attrNameLst>
                                          <p:attrName>ppt_w</p:attrName>
                                        </p:attrNameLst>
                                      </p:cBhvr>
                                      <p:tavLst>
                                        <p:tav tm="0">
                                          <p:val>
                                            <p:fltVal val="0"/>
                                          </p:val>
                                        </p:tav>
                                        <p:tav tm="100000">
                                          <p:val>
                                            <p:strVal val="#ppt_w"/>
                                          </p:val>
                                        </p:tav>
                                      </p:tavLst>
                                    </p:anim>
                                    <p:anim calcmode="lin" valueType="num">
                                      <p:cBhvr>
                                        <p:cTn id="8" dur="2400" fill="hold"/>
                                        <p:tgtEl>
                                          <p:spTgt spid="5"/>
                                        </p:tgtEl>
                                        <p:attrNameLst>
                                          <p:attrName>ppt_h</p:attrName>
                                        </p:attrNameLst>
                                      </p:cBhvr>
                                      <p:tavLst>
                                        <p:tav tm="0">
                                          <p:val>
                                            <p:fltVal val="0"/>
                                          </p:val>
                                        </p:tav>
                                        <p:tav tm="100000">
                                          <p:val>
                                            <p:strVal val="#ppt_h"/>
                                          </p:val>
                                        </p:tav>
                                      </p:tavLst>
                                    </p:anim>
                                    <p:anim calcmode="lin" valueType="num">
                                      <p:cBhvr>
                                        <p:cTn id="9" dur="2400" fill="hold"/>
                                        <p:tgtEl>
                                          <p:spTgt spid="5"/>
                                        </p:tgtEl>
                                        <p:attrNameLst>
                                          <p:attrName>style.rotation</p:attrName>
                                        </p:attrNameLst>
                                      </p:cBhvr>
                                      <p:tavLst>
                                        <p:tav tm="0">
                                          <p:val>
                                            <p:fltVal val="90"/>
                                          </p:val>
                                        </p:tav>
                                        <p:tav tm="100000">
                                          <p:val>
                                            <p:fltVal val="0"/>
                                          </p:val>
                                        </p:tav>
                                      </p:tavLst>
                                    </p:anim>
                                    <p:animEffect transition="in" filter="fade">
                                      <p:cBhvr>
                                        <p:cTn id="10" dur="2400"/>
                                        <p:tgtEl>
                                          <p:spTgt spid="5"/>
                                        </p:tgtEl>
                                      </p:cBhvr>
                                    </p:animEffect>
                                  </p:childTnLst>
                                </p:cTn>
                              </p:par>
                              <p:par>
                                <p:cTn id="11" presetID="53" presetClass="entr" presetSubtype="16" fill="hold" nodeType="withEffect">
                                  <p:stCondLst>
                                    <p:cond delay="250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par>
                                <p:cTn id="16" presetID="53" presetClass="entr" presetSubtype="16" fill="hold" nodeType="withEffect">
                                  <p:stCondLst>
                                    <p:cond delay="3000"/>
                                  </p:stCondLst>
                                  <p:childTnLst>
                                    <p:set>
                                      <p:cBhvr>
                                        <p:cTn id="17" dur="1" fill="hold">
                                          <p:stCondLst>
                                            <p:cond delay="0"/>
                                          </p:stCondLst>
                                        </p:cTn>
                                        <p:tgtEl>
                                          <p:spTgt spid="24"/>
                                        </p:tgtEl>
                                        <p:attrNameLst>
                                          <p:attrName>style.visibility</p:attrName>
                                        </p:attrNameLst>
                                      </p:cBhvr>
                                      <p:to>
                                        <p:strVal val="visible"/>
                                      </p:to>
                                    </p:set>
                                    <p:anim calcmode="lin" valueType="num">
                                      <p:cBhvr>
                                        <p:cTn id="18" dur="500" fill="hold"/>
                                        <p:tgtEl>
                                          <p:spTgt spid="24"/>
                                        </p:tgtEl>
                                        <p:attrNameLst>
                                          <p:attrName>ppt_w</p:attrName>
                                        </p:attrNameLst>
                                      </p:cBhvr>
                                      <p:tavLst>
                                        <p:tav tm="0">
                                          <p:val>
                                            <p:fltVal val="0"/>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animEffect transition="in" filter="fade">
                                      <p:cBhvr>
                                        <p:cTn id="20" dur="500"/>
                                        <p:tgtEl>
                                          <p:spTgt spid="24"/>
                                        </p:tgtEl>
                                      </p:cBhvr>
                                    </p:animEffect>
                                  </p:childTnLst>
                                </p:cTn>
                              </p:par>
                              <p:par>
                                <p:cTn id="21" presetID="53" presetClass="entr" presetSubtype="16" fill="hold" nodeType="withEffect">
                                  <p:stCondLst>
                                    <p:cond delay="350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fltVal val="0"/>
                                          </p:val>
                                        </p:tav>
                                        <p:tav tm="100000">
                                          <p:val>
                                            <p:strVal val="#ppt_w"/>
                                          </p:val>
                                        </p:tav>
                                      </p:tavLst>
                                    </p:anim>
                                    <p:anim calcmode="lin" valueType="num">
                                      <p:cBhvr>
                                        <p:cTn id="24" dur="500" fill="hold"/>
                                        <p:tgtEl>
                                          <p:spTgt spid="18"/>
                                        </p:tgtEl>
                                        <p:attrNameLst>
                                          <p:attrName>ppt_h</p:attrName>
                                        </p:attrNameLst>
                                      </p:cBhvr>
                                      <p:tavLst>
                                        <p:tav tm="0">
                                          <p:val>
                                            <p:fltVal val="0"/>
                                          </p:val>
                                        </p:tav>
                                        <p:tav tm="100000">
                                          <p:val>
                                            <p:strVal val="#ppt_h"/>
                                          </p:val>
                                        </p:tav>
                                      </p:tavLst>
                                    </p:anim>
                                    <p:animEffect transition="in" filter="fade">
                                      <p:cBhvr>
                                        <p:cTn id="25" dur="500"/>
                                        <p:tgtEl>
                                          <p:spTgt spid="18"/>
                                        </p:tgtEl>
                                      </p:cBhvr>
                                    </p:animEffect>
                                  </p:childTnLst>
                                </p:cTn>
                              </p:par>
                              <p:par>
                                <p:cTn id="26" presetID="22" presetClass="entr" presetSubtype="8" fill="hold" grpId="0" nodeType="withEffect">
                                  <p:stCondLst>
                                    <p:cond delay="400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500"/>
                                        <p:tgtEl>
                                          <p:spTgt spid="17"/>
                                        </p:tgtEl>
                                      </p:cBhvr>
                                    </p:animEffect>
                                  </p:childTnLst>
                                </p:cTn>
                              </p:par>
                              <p:par>
                                <p:cTn id="29" presetID="22" presetClass="entr" presetSubtype="8" fill="hold" grpId="0" nodeType="withEffect">
                                  <p:stCondLst>
                                    <p:cond delay="400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par>
                                <p:cTn id="32" presetID="22" presetClass="entr" presetSubtype="8" fill="hold" grpId="0" nodeType="withEffect">
                                  <p:stCondLst>
                                    <p:cond delay="400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childTnLst>
                          </p:cTn>
                        </p:par>
                        <p:par>
                          <p:cTn id="39" fill="hold">
                            <p:stCondLst>
                              <p:cond delay="5000"/>
                            </p:stCondLst>
                            <p:childTnLst>
                              <p:par>
                                <p:cTn id="40" presetID="10" presetClass="entr" presetSubtype="0"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par>
                          <p:cTn id="43" fill="hold">
                            <p:stCondLst>
                              <p:cond delay="5500"/>
                            </p:stCondLst>
                            <p:childTnLst>
                              <p:par>
                                <p:cTn id="44" presetID="10" presetClass="entr" presetSubtype="0"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childTnLst>
                                </p:cTn>
                              </p:par>
                              <p:par>
                                <p:cTn id="47" presetID="2" presetClass="entr" presetSubtype="4" fill="hold" grpId="0" nodeType="withEffect">
                                  <p:stCondLst>
                                    <p:cond delay="50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fill="hold"/>
                                        <p:tgtEl>
                                          <p:spTgt spid="30"/>
                                        </p:tgtEl>
                                        <p:attrNameLst>
                                          <p:attrName>ppt_x</p:attrName>
                                        </p:attrNameLst>
                                      </p:cBhvr>
                                      <p:tavLst>
                                        <p:tav tm="0">
                                          <p:val>
                                            <p:strVal val="#ppt_x"/>
                                          </p:val>
                                        </p:tav>
                                        <p:tav tm="100000">
                                          <p:val>
                                            <p:strVal val="#ppt_x"/>
                                          </p:val>
                                        </p:tav>
                                      </p:tavLst>
                                    </p:anim>
                                    <p:anim calcmode="lin" valueType="num">
                                      <p:cBhvr additive="base">
                                        <p:cTn id="5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7" grpId="0"/>
      <p:bldP spid="28"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flipH="1">
            <a:off x="5166172" y="4675839"/>
            <a:ext cx="1613003" cy="1227831"/>
            <a:chOff x="4250639" y="3537480"/>
            <a:chExt cx="1529450" cy="1164230"/>
          </a:xfrm>
        </p:grpSpPr>
        <p:sp>
          <p:nvSpPr>
            <p:cNvPr id="22" name="Freeform 21"/>
            <p:cNvSpPr>
              <a:spLocks/>
            </p:cNvSpPr>
            <p:nvPr/>
          </p:nvSpPr>
          <p:spPr bwMode="auto">
            <a:xfrm>
              <a:off x="4250639" y="3537480"/>
              <a:ext cx="1529450" cy="1164230"/>
            </a:xfrm>
            <a:custGeom>
              <a:avLst/>
              <a:gdLst>
                <a:gd name="T0" fmla="*/ 192 w 813"/>
                <a:gd name="T1" fmla="*/ 556 h 619"/>
                <a:gd name="T2" fmla="*/ 637 w 813"/>
                <a:gd name="T3" fmla="*/ 535 h 619"/>
                <a:gd name="T4" fmla="*/ 637 w 813"/>
                <a:gd name="T5" fmla="*/ 535 h 619"/>
                <a:gd name="T6" fmla="*/ 783 w 813"/>
                <a:gd name="T7" fmla="*/ 348 h 619"/>
                <a:gd name="T8" fmla="*/ 575 w 813"/>
                <a:gd name="T9" fmla="*/ 31 h 619"/>
                <a:gd name="T10" fmla="*/ 258 w 813"/>
                <a:gd name="T11" fmla="*/ 238 h 619"/>
                <a:gd name="T12" fmla="*/ 342 w 813"/>
                <a:gd name="T13" fmla="*/ 494 h 619"/>
                <a:gd name="T14" fmla="*/ 220 w 813"/>
                <a:gd name="T15" fmla="*/ 472 h 619"/>
                <a:gd name="T16" fmla="*/ 241 w 813"/>
                <a:gd name="T17" fmla="*/ 408 h 619"/>
                <a:gd name="T18" fmla="*/ 0 w 813"/>
                <a:gd name="T19" fmla="*/ 379 h 619"/>
                <a:gd name="T20" fmla="*/ 171 w 813"/>
                <a:gd name="T21" fmla="*/ 619 h 619"/>
                <a:gd name="T22" fmla="*/ 192 w 813"/>
                <a:gd name="T23" fmla="*/ 556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3" h="619">
                  <a:moveTo>
                    <a:pt x="192" y="556"/>
                  </a:moveTo>
                  <a:cubicBezTo>
                    <a:pt x="319" y="598"/>
                    <a:pt x="511" y="596"/>
                    <a:pt x="637" y="535"/>
                  </a:cubicBezTo>
                  <a:cubicBezTo>
                    <a:pt x="637" y="535"/>
                    <a:pt x="638" y="536"/>
                    <a:pt x="637" y="535"/>
                  </a:cubicBezTo>
                  <a:cubicBezTo>
                    <a:pt x="710" y="500"/>
                    <a:pt x="765" y="432"/>
                    <a:pt x="783" y="348"/>
                  </a:cubicBezTo>
                  <a:cubicBezTo>
                    <a:pt x="813" y="203"/>
                    <a:pt x="720" y="61"/>
                    <a:pt x="575" y="31"/>
                  </a:cubicBezTo>
                  <a:cubicBezTo>
                    <a:pt x="430" y="0"/>
                    <a:pt x="288" y="93"/>
                    <a:pt x="258" y="238"/>
                  </a:cubicBezTo>
                  <a:cubicBezTo>
                    <a:pt x="237" y="336"/>
                    <a:pt x="273" y="432"/>
                    <a:pt x="342" y="494"/>
                  </a:cubicBezTo>
                  <a:cubicBezTo>
                    <a:pt x="301" y="492"/>
                    <a:pt x="260" y="485"/>
                    <a:pt x="220" y="472"/>
                  </a:cubicBezTo>
                  <a:cubicBezTo>
                    <a:pt x="227" y="451"/>
                    <a:pt x="234" y="429"/>
                    <a:pt x="241" y="408"/>
                  </a:cubicBezTo>
                  <a:cubicBezTo>
                    <a:pt x="170" y="424"/>
                    <a:pt x="85" y="418"/>
                    <a:pt x="0" y="379"/>
                  </a:cubicBezTo>
                  <a:cubicBezTo>
                    <a:pt x="30" y="468"/>
                    <a:pt x="87" y="553"/>
                    <a:pt x="171" y="619"/>
                  </a:cubicBezTo>
                  <a:cubicBezTo>
                    <a:pt x="178" y="598"/>
                    <a:pt x="185" y="577"/>
                    <a:pt x="192" y="556"/>
                  </a:cubicBez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Oval 22"/>
            <p:cNvSpPr/>
            <p:nvPr/>
          </p:nvSpPr>
          <p:spPr>
            <a:xfrm>
              <a:off x="4946647" y="3804569"/>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Shape 1849"/>
            <p:cNvSpPr/>
            <p:nvPr/>
          </p:nvSpPr>
          <p:spPr>
            <a:xfrm flipH="1">
              <a:off x="5071935" y="3959885"/>
              <a:ext cx="329565" cy="265088"/>
            </a:xfrm>
            <a:custGeom>
              <a:avLst/>
              <a:gdLst/>
              <a:ahLst/>
              <a:cxnLst>
                <a:cxn ang="0">
                  <a:pos x="wd2" y="hd2"/>
                </a:cxn>
                <a:cxn ang="5400000">
                  <a:pos x="wd2" y="hd2"/>
                </a:cxn>
                <a:cxn ang="10800000">
                  <a:pos x="wd2" y="hd2"/>
                </a:cxn>
                <a:cxn ang="16200000">
                  <a:pos x="wd2" y="hd2"/>
                </a:cxn>
              </a:cxnLst>
              <a:rect l="0" t="0" r="r" b="b"/>
              <a:pathLst>
                <a:path w="21400" h="21363" extrusionOk="0">
                  <a:moveTo>
                    <a:pt x="7274" y="21020"/>
                  </a:moveTo>
                  <a:cubicBezTo>
                    <a:pt x="7274" y="21376"/>
                    <a:pt x="7435" y="21475"/>
                    <a:pt x="7659" y="21222"/>
                  </a:cubicBezTo>
                  <a:cubicBezTo>
                    <a:pt x="7951" y="20894"/>
                    <a:pt x="10973" y="17529"/>
                    <a:pt x="10973" y="17529"/>
                  </a:cubicBezTo>
                  <a:lnTo>
                    <a:pt x="7274" y="15153"/>
                  </a:lnTo>
                  <a:cubicBezTo>
                    <a:pt x="7274" y="15153"/>
                    <a:pt x="7274" y="21020"/>
                    <a:pt x="7274" y="21020"/>
                  </a:cubicBezTo>
                  <a:close/>
                  <a:moveTo>
                    <a:pt x="20812" y="50"/>
                  </a:moveTo>
                  <a:cubicBezTo>
                    <a:pt x="20412" y="224"/>
                    <a:pt x="667" y="8860"/>
                    <a:pt x="277" y="9030"/>
                  </a:cubicBezTo>
                  <a:cubicBezTo>
                    <a:pt x="-53" y="9174"/>
                    <a:pt x="-126" y="9528"/>
                    <a:pt x="266" y="9723"/>
                  </a:cubicBezTo>
                  <a:cubicBezTo>
                    <a:pt x="733" y="9955"/>
                    <a:pt x="4681" y="11919"/>
                    <a:pt x="4681" y="11919"/>
                  </a:cubicBezTo>
                  <a:lnTo>
                    <a:pt x="4681" y="11919"/>
                  </a:lnTo>
                  <a:lnTo>
                    <a:pt x="7298" y="13221"/>
                  </a:lnTo>
                  <a:cubicBezTo>
                    <a:pt x="7298" y="13221"/>
                    <a:pt x="19903" y="1732"/>
                    <a:pt x="20073" y="1577"/>
                  </a:cubicBezTo>
                  <a:cubicBezTo>
                    <a:pt x="20246" y="1420"/>
                    <a:pt x="20443" y="1713"/>
                    <a:pt x="20319" y="1881"/>
                  </a:cubicBezTo>
                  <a:cubicBezTo>
                    <a:pt x="20194" y="2050"/>
                    <a:pt x="11163" y="14170"/>
                    <a:pt x="11163" y="14170"/>
                  </a:cubicBezTo>
                  <a:cubicBezTo>
                    <a:pt x="11163" y="14170"/>
                    <a:pt x="11163" y="14170"/>
                    <a:pt x="11163" y="14171"/>
                  </a:cubicBezTo>
                  <a:lnTo>
                    <a:pt x="10637" y="14898"/>
                  </a:lnTo>
                  <a:lnTo>
                    <a:pt x="11333" y="15363"/>
                  </a:lnTo>
                  <a:lnTo>
                    <a:pt x="11333" y="15363"/>
                  </a:lnTo>
                  <a:cubicBezTo>
                    <a:pt x="11333" y="15363"/>
                    <a:pt x="16742" y="18976"/>
                    <a:pt x="17127" y="19234"/>
                  </a:cubicBezTo>
                  <a:cubicBezTo>
                    <a:pt x="17464" y="19459"/>
                    <a:pt x="17904" y="19272"/>
                    <a:pt x="18001" y="18750"/>
                  </a:cubicBezTo>
                  <a:cubicBezTo>
                    <a:pt x="18117" y="18135"/>
                    <a:pt x="21310" y="1052"/>
                    <a:pt x="21382" y="671"/>
                  </a:cubicBezTo>
                  <a:cubicBezTo>
                    <a:pt x="21474" y="177"/>
                    <a:pt x="21211" y="-125"/>
                    <a:pt x="20812" y="50"/>
                  </a:cubicBezTo>
                  <a:close/>
                </a:path>
              </a:pathLst>
            </a:custGeom>
            <a:solidFill>
              <a:schemeClr val="bg1"/>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200">
                  <a:solidFill>
                    <a:srgbClr val="FFFFFF"/>
                  </a:solidFill>
                  <a:latin typeface="Helvetica Light"/>
                  <a:ea typeface="Helvetica Light"/>
                  <a:cs typeface="Helvetica Light"/>
                  <a:sym typeface="Helvetica Light"/>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43"/>
          <p:cNvGrpSpPr/>
          <p:nvPr/>
        </p:nvGrpSpPr>
        <p:grpSpPr>
          <a:xfrm>
            <a:off x="6596806" y="4323682"/>
            <a:ext cx="1476228" cy="1403910"/>
            <a:chOff x="6254758" y="3535584"/>
            <a:chExt cx="1399760" cy="1331188"/>
          </a:xfrm>
        </p:grpSpPr>
        <p:grpSp>
          <p:nvGrpSpPr>
            <p:cNvPr id="16" name="Group 15"/>
            <p:cNvGrpSpPr/>
            <p:nvPr/>
          </p:nvGrpSpPr>
          <p:grpSpPr>
            <a:xfrm flipH="1">
              <a:off x="6254758" y="3535584"/>
              <a:ext cx="1399760" cy="1331188"/>
              <a:chOff x="3023802" y="3203565"/>
              <a:chExt cx="1399760" cy="1331188"/>
            </a:xfrm>
          </p:grpSpPr>
          <p:sp>
            <p:nvSpPr>
              <p:cNvPr id="17" name="Freeform 20"/>
              <p:cNvSpPr>
                <a:spLocks/>
              </p:cNvSpPr>
              <p:nvPr/>
            </p:nvSpPr>
            <p:spPr bwMode="auto">
              <a:xfrm>
                <a:off x="3023802" y="3203565"/>
                <a:ext cx="1399760" cy="1331188"/>
              </a:xfrm>
              <a:custGeom>
                <a:avLst/>
                <a:gdLst>
                  <a:gd name="T0" fmla="*/ 66 w 745"/>
                  <a:gd name="T1" fmla="*/ 251 h 708"/>
                  <a:gd name="T2" fmla="*/ 284 w 745"/>
                  <a:gd name="T3" fmla="*/ 640 h 708"/>
                  <a:gd name="T4" fmla="*/ 284 w 745"/>
                  <a:gd name="T5" fmla="*/ 640 h 708"/>
                  <a:gd name="T6" fmla="*/ 517 w 745"/>
                  <a:gd name="T7" fmla="*/ 686 h 708"/>
                  <a:gd name="T8" fmla="*/ 707 w 745"/>
                  <a:gd name="T9" fmla="*/ 358 h 708"/>
                  <a:gd name="T10" fmla="*/ 379 w 745"/>
                  <a:gd name="T11" fmla="*/ 167 h 708"/>
                  <a:gd name="T12" fmla="*/ 189 w 745"/>
                  <a:gd name="T13" fmla="*/ 357 h 708"/>
                  <a:gd name="T14" fmla="*/ 154 w 745"/>
                  <a:gd name="T15" fmla="*/ 239 h 708"/>
                  <a:gd name="T16" fmla="*/ 220 w 745"/>
                  <a:gd name="T17" fmla="*/ 229 h 708"/>
                  <a:gd name="T18" fmla="*/ 138 w 745"/>
                  <a:gd name="T19" fmla="*/ 0 h 708"/>
                  <a:gd name="T20" fmla="*/ 0 w 745"/>
                  <a:gd name="T21" fmla="*/ 261 h 708"/>
                  <a:gd name="T22" fmla="*/ 66 w 745"/>
                  <a:gd name="T23" fmla="*/ 251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5" h="708">
                    <a:moveTo>
                      <a:pt x="66" y="251"/>
                    </a:moveTo>
                    <a:cubicBezTo>
                      <a:pt x="85" y="383"/>
                      <a:pt x="172" y="554"/>
                      <a:pt x="284" y="640"/>
                    </a:cubicBezTo>
                    <a:cubicBezTo>
                      <a:pt x="284" y="639"/>
                      <a:pt x="283" y="640"/>
                      <a:pt x="284" y="640"/>
                    </a:cubicBezTo>
                    <a:cubicBezTo>
                      <a:pt x="347" y="689"/>
                      <a:pt x="433" y="708"/>
                      <a:pt x="517" y="686"/>
                    </a:cubicBezTo>
                    <a:cubicBezTo>
                      <a:pt x="660" y="648"/>
                      <a:pt x="745" y="501"/>
                      <a:pt x="707" y="358"/>
                    </a:cubicBezTo>
                    <a:cubicBezTo>
                      <a:pt x="669" y="215"/>
                      <a:pt x="522" y="129"/>
                      <a:pt x="379" y="167"/>
                    </a:cubicBezTo>
                    <a:cubicBezTo>
                      <a:pt x="283" y="193"/>
                      <a:pt x="213" y="268"/>
                      <a:pt x="189" y="357"/>
                    </a:cubicBezTo>
                    <a:cubicBezTo>
                      <a:pt x="171" y="320"/>
                      <a:pt x="160" y="280"/>
                      <a:pt x="154" y="239"/>
                    </a:cubicBezTo>
                    <a:cubicBezTo>
                      <a:pt x="176" y="235"/>
                      <a:pt x="198" y="232"/>
                      <a:pt x="220" y="229"/>
                    </a:cubicBezTo>
                    <a:cubicBezTo>
                      <a:pt x="174" y="172"/>
                      <a:pt x="141" y="94"/>
                      <a:pt x="138" y="0"/>
                    </a:cubicBezTo>
                    <a:cubicBezTo>
                      <a:pt x="72" y="66"/>
                      <a:pt x="22" y="156"/>
                      <a:pt x="0" y="261"/>
                    </a:cubicBezTo>
                    <a:cubicBezTo>
                      <a:pt x="22" y="258"/>
                      <a:pt x="44" y="254"/>
                      <a:pt x="66" y="251"/>
                    </a:cubicBezTo>
                    <a:close/>
                  </a:path>
                </a:pathLst>
              </a:custGeom>
              <a:solidFill>
                <a:schemeClr val="accent3"/>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Oval 19"/>
              <p:cNvSpPr/>
              <p:nvPr/>
            </p:nvSpPr>
            <p:spPr>
              <a:xfrm>
                <a:off x="3596074" y="3732211"/>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3" name="Shape 2671"/>
            <p:cNvSpPr/>
            <p:nvPr/>
          </p:nvSpPr>
          <p:spPr>
            <a:xfrm>
              <a:off x="6705147" y="4201178"/>
              <a:ext cx="203005" cy="286010"/>
            </a:xfrm>
            <a:custGeom>
              <a:avLst/>
              <a:gdLst/>
              <a:ahLst/>
              <a:cxnLst>
                <a:cxn ang="0">
                  <a:pos x="wd2" y="hd2"/>
                </a:cxn>
                <a:cxn ang="5400000">
                  <a:pos x="wd2" y="hd2"/>
                </a:cxn>
                <a:cxn ang="10800000">
                  <a:pos x="wd2" y="hd2"/>
                </a:cxn>
                <a:cxn ang="16200000">
                  <a:pos x="wd2" y="hd2"/>
                </a:cxn>
              </a:cxnLst>
              <a:rect l="0" t="0" r="r" b="b"/>
              <a:pathLst>
                <a:path w="21543" h="21574" extrusionOk="0">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bg1"/>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200">
                  <a:solidFill>
                    <a:srgbClr val="FFFFFF"/>
                  </a:solidFill>
                  <a:latin typeface="Helvetica Light"/>
                  <a:ea typeface="Helvetica Light"/>
                  <a:cs typeface="Helvetica Light"/>
                  <a:sym typeface="Helvetica Light"/>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6" name="Group 45"/>
          <p:cNvGrpSpPr/>
          <p:nvPr/>
        </p:nvGrpSpPr>
        <p:grpSpPr>
          <a:xfrm>
            <a:off x="4779428" y="3281361"/>
            <a:ext cx="1183812" cy="1649162"/>
            <a:chOff x="4531519" y="2547255"/>
            <a:chExt cx="1122491" cy="1563736"/>
          </a:xfrm>
        </p:grpSpPr>
        <p:grpSp>
          <p:nvGrpSpPr>
            <p:cNvPr id="25" name="Group 24"/>
            <p:cNvGrpSpPr/>
            <p:nvPr/>
          </p:nvGrpSpPr>
          <p:grpSpPr>
            <a:xfrm flipH="1">
              <a:off x="4531519" y="2547255"/>
              <a:ext cx="1122491" cy="1563736"/>
              <a:chOff x="5024310" y="2215236"/>
              <a:chExt cx="1122491" cy="1563736"/>
            </a:xfrm>
          </p:grpSpPr>
          <p:sp>
            <p:nvSpPr>
              <p:cNvPr id="26" name="Freeform 22"/>
              <p:cNvSpPr>
                <a:spLocks/>
              </p:cNvSpPr>
              <p:nvPr/>
            </p:nvSpPr>
            <p:spPr bwMode="auto">
              <a:xfrm>
                <a:off x="5024310" y="2215236"/>
                <a:ext cx="1122491" cy="1563736"/>
              </a:xfrm>
              <a:custGeom>
                <a:avLst/>
                <a:gdLst>
                  <a:gd name="T0" fmla="*/ 477 w 597"/>
                  <a:gd name="T1" fmla="*/ 690 h 831"/>
                  <a:gd name="T2" fmla="*/ 570 w 597"/>
                  <a:gd name="T3" fmla="*/ 255 h 831"/>
                  <a:gd name="T4" fmla="*/ 570 w 597"/>
                  <a:gd name="T5" fmla="*/ 255 h 831"/>
                  <a:gd name="T6" fmla="*/ 426 w 597"/>
                  <a:gd name="T7" fmla="*/ 66 h 831"/>
                  <a:gd name="T8" fmla="*/ 66 w 597"/>
                  <a:gd name="T9" fmla="*/ 186 h 831"/>
                  <a:gd name="T10" fmla="*/ 186 w 597"/>
                  <a:gd name="T11" fmla="*/ 546 h 831"/>
                  <a:gd name="T12" fmla="*/ 454 w 597"/>
                  <a:gd name="T13" fmla="*/ 529 h 831"/>
                  <a:gd name="T14" fmla="*/ 402 w 597"/>
                  <a:gd name="T15" fmla="*/ 642 h 831"/>
                  <a:gd name="T16" fmla="*/ 346 w 597"/>
                  <a:gd name="T17" fmla="*/ 605 h 831"/>
                  <a:gd name="T18" fmla="*/ 256 w 597"/>
                  <a:gd name="T19" fmla="*/ 831 h 831"/>
                  <a:gd name="T20" fmla="*/ 532 w 597"/>
                  <a:gd name="T21" fmla="*/ 727 h 831"/>
                  <a:gd name="T22" fmla="*/ 477 w 597"/>
                  <a:gd name="T23" fmla="*/ 690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7" h="831">
                    <a:moveTo>
                      <a:pt x="477" y="690"/>
                    </a:moveTo>
                    <a:cubicBezTo>
                      <a:pt x="550" y="578"/>
                      <a:pt x="597" y="392"/>
                      <a:pt x="570" y="255"/>
                    </a:cubicBezTo>
                    <a:cubicBezTo>
                      <a:pt x="569" y="255"/>
                      <a:pt x="571" y="254"/>
                      <a:pt x="570" y="255"/>
                    </a:cubicBezTo>
                    <a:cubicBezTo>
                      <a:pt x="554" y="176"/>
                      <a:pt x="503" y="105"/>
                      <a:pt x="426" y="66"/>
                    </a:cubicBezTo>
                    <a:cubicBezTo>
                      <a:pt x="293" y="0"/>
                      <a:pt x="132" y="54"/>
                      <a:pt x="66" y="186"/>
                    </a:cubicBezTo>
                    <a:cubicBezTo>
                      <a:pt x="0" y="319"/>
                      <a:pt x="54" y="480"/>
                      <a:pt x="186" y="546"/>
                    </a:cubicBezTo>
                    <a:cubicBezTo>
                      <a:pt x="275" y="590"/>
                      <a:pt x="377" y="581"/>
                      <a:pt x="454" y="529"/>
                    </a:cubicBezTo>
                    <a:cubicBezTo>
                      <a:pt x="442" y="569"/>
                      <a:pt x="425" y="607"/>
                      <a:pt x="402" y="642"/>
                    </a:cubicBezTo>
                    <a:cubicBezTo>
                      <a:pt x="383" y="630"/>
                      <a:pt x="365" y="617"/>
                      <a:pt x="346" y="605"/>
                    </a:cubicBezTo>
                    <a:cubicBezTo>
                      <a:pt x="343" y="678"/>
                      <a:pt x="316" y="759"/>
                      <a:pt x="256" y="831"/>
                    </a:cubicBezTo>
                    <a:cubicBezTo>
                      <a:pt x="350" y="825"/>
                      <a:pt x="446" y="791"/>
                      <a:pt x="532" y="727"/>
                    </a:cubicBezTo>
                    <a:cubicBezTo>
                      <a:pt x="514" y="715"/>
                      <a:pt x="495" y="702"/>
                      <a:pt x="477" y="690"/>
                    </a:cubicBez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Oval 26"/>
              <p:cNvSpPr/>
              <p:nvPr/>
            </p:nvSpPr>
            <p:spPr>
              <a:xfrm>
                <a:off x="5318921" y="2519887"/>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5" name="AutoShape 24"/>
            <p:cNvSpPr>
              <a:spLocks/>
            </p:cNvSpPr>
            <p:nvPr/>
          </p:nvSpPr>
          <p:spPr bwMode="auto">
            <a:xfrm>
              <a:off x="4943243" y="2987043"/>
              <a:ext cx="281119" cy="280917"/>
            </a:xfrm>
            <a:custGeom>
              <a:avLst/>
              <a:gdLst>
                <a:gd name="T0" fmla="*/ 16823 w 19689"/>
                <a:gd name="T1" fmla="*/ 2867 h 19689"/>
                <a:gd name="T2" fmla="*/ 2867 w 19689"/>
                <a:gd name="T3" fmla="*/ 2867 h 19689"/>
                <a:gd name="T4" fmla="*/ 2867 w 19689"/>
                <a:gd name="T5" fmla="*/ 16823 h 19689"/>
                <a:gd name="T6" fmla="*/ 16823 w 19689"/>
                <a:gd name="T7" fmla="*/ 16823 h 19689"/>
                <a:gd name="T8" fmla="*/ 16823 w 19689"/>
                <a:gd name="T9" fmla="*/ 2867 h 19689"/>
                <a:gd name="T10" fmla="*/ 11507 w 19689"/>
                <a:gd name="T11" fmla="*/ 12670 h 19689"/>
                <a:gd name="T12" fmla="*/ 6522 w 19689"/>
                <a:gd name="T13" fmla="*/ 15494 h 19689"/>
                <a:gd name="T14" fmla="*/ 6522 w 19689"/>
                <a:gd name="T15" fmla="*/ 9845 h 19689"/>
                <a:gd name="T16" fmla="*/ 6522 w 19689"/>
                <a:gd name="T17" fmla="*/ 4030 h 19689"/>
                <a:gd name="T18" fmla="*/ 11507 w 19689"/>
                <a:gd name="T19" fmla="*/ 7020 h 19689"/>
                <a:gd name="T20" fmla="*/ 16325 w 19689"/>
                <a:gd name="T21" fmla="*/ 9845 h 19689"/>
                <a:gd name="T22" fmla="*/ 11507 w 19689"/>
                <a:gd name="T23" fmla="*/ 12670 h 19689"/>
                <a:gd name="T24" fmla="*/ 11507 w 19689"/>
                <a:gd name="T25" fmla="*/ 12670 h 19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689" h="19689">
                  <a:moveTo>
                    <a:pt x="16823" y="2867"/>
                  </a:moveTo>
                  <a:cubicBezTo>
                    <a:pt x="12836" y="-955"/>
                    <a:pt x="6688" y="-955"/>
                    <a:pt x="2867" y="2867"/>
                  </a:cubicBezTo>
                  <a:cubicBezTo>
                    <a:pt x="-955" y="6688"/>
                    <a:pt x="-955" y="13002"/>
                    <a:pt x="2867" y="16823"/>
                  </a:cubicBezTo>
                  <a:cubicBezTo>
                    <a:pt x="6688" y="20645"/>
                    <a:pt x="12836" y="20645"/>
                    <a:pt x="16823" y="16823"/>
                  </a:cubicBezTo>
                  <a:cubicBezTo>
                    <a:pt x="20645" y="13002"/>
                    <a:pt x="20645" y="6688"/>
                    <a:pt x="16823" y="2867"/>
                  </a:cubicBezTo>
                  <a:close/>
                  <a:moveTo>
                    <a:pt x="11507" y="12670"/>
                  </a:moveTo>
                  <a:cubicBezTo>
                    <a:pt x="6522" y="15494"/>
                    <a:pt x="6522" y="15494"/>
                    <a:pt x="6522" y="15494"/>
                  </a:cubicBezTo>
                  <a:cubicBezTo>
                    <a:pt x="6522" y="9845"/>
                    <a:pt x="6522" y="9845"/>
                    <a:pt x="6522" y="9845"/>
                  </a:cubicBezTo>
                  <a:cubicBezTo>
                    <a:pt x="6522" y="4030"/>
                    <a:pt x="6522" y="4030"/>
                    <a:pt x="6522" y="4030"/>
                  </a:cubicBezTo>
                  <a:cubicBezTo>
                    <a:pt x="11507" y="7020"/>
                    <a:pt x="11507" y="7020"/>
                    <a:pt x="11507" y="7020"/>
                  </a:cubicBezTo>
                  <a:cubicBezTo>
                    <a:pt x="16325" y="9845"/>
                    <a:pt x="16325" y="9845"/>
                    <a:pt x="16325" y="9845"/>
                  </a:cubicBezTo>
                  <a:lnTo>
                    <a:pt x="11507" y="12670"/>
                  </a:lnTo>
                  <a:close/>
                  <a:moveTo>
                    <a:pt x="11507" y="12670"/>
                  </a:moveTo>
                </a:path>
              </a:pathLst>
            </a:custGeom>
            <a:solidFill>
              <a:schemeClr val="bg1"/>
            </a:solidFill>
            <a:ln>
              <a:noFill/>
            </a:ln>
            <a:extLst/>
          </p:spPr>
          <p:txBody>
            <a:bodyPr lIns="0" tIns="0" rIns="0" bIns="0"/>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5345393" y="2518880"/>
            <a:ext cx="1608287" cy="1135076"/>
            <a:chOff x="5068168" y="1824270"/>
            <a:chExt cx="1524978" cy="1076279"/>
          </a:xfrm>
        </p:grpSpPr>
        <p:grpSp>
          <p:nvGrpSpPr>
            <p:cNvPr id="29" name="Group 28"/>
            <p:cNvGrpSpPr/>
            <p:nvPr/>
          </p:nvGrpSpPr>
          <p:grpSpPr>
            <a:xfrm flipH="1">
              <a:off x="5068168" y="1824270"/>
              <a:ext cx="1524978" cy="1076279"/>
              <a:chOff x="4085174" y="1492251"/>
              <a:chExt cx="1524978" cy="1076279"/>
            </a:xfrm>
          </p:grpSpPr>
          <p:sp>
            <p:nvSpPr>
              <p:cNvPr id="30" name="Freeform 23"/>
              <p:cNvSpPr>
                <a:spLocks/>
              </p:cNvSpPr>
              <p:nvPr/>
            </p:nvSpPr>
            <p:spPr bwMode="auto">
              <a:xfrm>
                <a:off x="4085174" y="1492251"/>
                <a:ext cx="1524978" cy="1076279"/>
              </a:xfrm>
              <a:custGeom>
                <a:avLst/>
                <a:gdLst>
                  <a:gd name="T0" fmla="*/ 714 w 811"/>
                  <a:gd name="T1" fmla="*/ 209 h 573"/>
                  <a:gd name="T2" fmla="*/ 318 w 811"/>
                  <a:gd name="T3" fmla="*/ 6 h 573"/>
                  <a:gd name="T4" fmla="*/ 318 w 811"/>
                  <a:gd name="T5" fmla="*/ 6 h 573"/>
                  <a:gd name="T6" fmla="*/ 98 w 811"/>
                  <a:gd name="T7" fmla="*/ 97 h 573"/>
                  <a:gd name="T8" fmla="*/ 121 w 811"/>
                  <a:gd name="T9" fmla="*/ 475 h 573"/>
                  <a:gd name="T10" fmla="*/ 500 w 811"/>
                  <a:gd name="T11" fmla="*/ 452 h 573"/>
                  <a:gd name="T12" fmla="*/ 553 w 811"/>
                  <a:gd name="T13" fmla="*/ 189 h 573"/>
                  <a:gd name="T14" fmla="*/ 648 w 811"/>
                  <a:gd name="T15" fmla="*/ 268 h 573"/>
                  <a:gd name="T16" fmla="*/ 598 w 811"/>
                  <a:gd name="T17" fmla="*/ 313 h 573"/>
                  <a:gd name="T18" fmla="*/ 793 w 811"/>
                  <a:gd name="T19" fmla="*/ 458 h 573"/>
                  <a:gd name="T20" fmla="*/ 764 w 811"/>
                  <a:gd name="T21" fmla="*/ 164 h 573"/>
                  <a:gd name="T22" fmla="*/ 714 w 811"/>
                  <a:gd name="T23" fmla="*/ 209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1" h="573">
                    <a:moveTo>
                      <a:pt x="714" y="209"/>
                    </a:moveTo>
                    <a:cubicBezTo>
                      <a:pt x="625" y="109"/>
                      <a:pt x="458" y="16"/>
                      <a:pt x="318" y="6"/>
                    </a:cubicBezTo>
                    <a:cubicBezTo>
                      <a:pt x="317" y="7"/>
                      <a:pt x="318" y="5"/>
                      <a:pt x="318" y="6"/>
                    </a:cubicBezTo>
                    <a:cubicBezTo>
                      <a:pt x="237" y="0"/>
                      <a:pt x="156" y="32"/>
                      <a:pt x="98" y="97"/>
                    </a:cubicBezTo>
                    <a:cubicBezTo>
                      <a:pt x="0" y="207"/>
                      <a:pt x="10" y="377"/>
                      <a:pt x="121" y="475"/>
                    </a:cubicBezTo>
                    <a:cubicBezTo>
                      <a:pt x="232" y="573"/>
                      <a:pt x="401" y="563"/>
                      <a:pt x="500" y="452"/>
                    </a:cubicBezTo>
                    <a:cubicBezTo>
                      <a:pt x="566" y="378"/>
                      <a:pt x="583" y="277"/>
                      <a:pt x="553" y="189"/>
                    </a:cubicBezTo>
                    <a:cubicBezTo>
                      <a:pt x="588" y="211"/>
                      <a:pt x="620" y="237"/>
                      <a:pt x="648" y="268"/>
                    </a:cubicBezTo>
                    <a:cubicBezTo>
                      <a:pt x="631" y="283"/>
                      <a:pt x="615" y="298"/>
                      <a:pt x="598" y="313"/>
                    </a:cubicBezTo>
                    <a:cubicBezTo>
                      <a:pt x="668" y="335"/>
                      <a:pt x="738" y="382"/>
                      <a:pt x="793" y="458"/>
                    </a:cubicBezTo>
                    <a:cubicBezTo>
                      <a:pt x="811" y="367"/>
                      <a:pt x="803" y="264"/>
                      <a:pt x="764" y="164"/>
                    </a:cubicBezTo>
                    <a:cubicBezTo>
                      <a:pt x="747" y="179"/>
                      <a:pt x="731" y="194"/>
                      <a:pt x="714" y="209"/>
                    </a:cubicBezTo>
                    <a:close/>
                  </a:path>
                </a:pathLst>
              </a:custGeom>
              <a:solidFill>
                <a:schemeClr val="accent5"/>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Oval 30"/>
              <p:cNvSpPr/>
              <p:nvPr/>
            </p:nvSpPr>
            <p:spPr>
              <a:xfrm>
                <a:off x="4366880" y="1741826"/>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7" name="Shape 819"/>
            <p:cNvSpPr/>
            <p:nvPr/>
          </p:nvSpPr>
          <p:spPr>
            <a:xfrm>
              <a:off x="5903979" y="2201089"/>
              <a:ext cx="263729" cy="296704"/>
            </a:xfrm>
            <a:custGeom>
              <a:avLst/>
              <a:gdLst/>
              <a:ahLst/>
              <a:cxnLst>
                <a:cxn ang="0">
                  <a:pos x="wd2" y="hd2"/>
                </a:cxn>
                <a:cxn ang="5400000">
                  <a:pos x="wd2" y="hd2"/>
                </a:cxn>
                <a:cxn ang="10800000">
                  <a:pos x="wd2" y="hd2"/>
                </a:cxn>
                <a:cxn ang="16200000">
                  <a:pos x="wd2" y="hd2"/>
                </a:cxn>
              </a:cxnLst>
              <a:rect l="0" t="0" r="r" b="b"/>
              <a:pathLst>
                <a:path w="21600" h="20959" extrusionOk="0">
                  <a:moveTo>
                    <a:pt x="4049" y="7519"/>
                  </a:moveTo>
                  <a:cubicBezTo>
                    <a:pt x="3162" y="7519"/>
                    <a:pt x="0" y="7985"/>
                    <a:pt x="0" y="11154"/>
                  </a:cubicBezTo>
                  <a:lnTo>
                    <a:pt x="0" y="16799"/>
                  </a:lnTo>
                  <a:cubicBezTo>
                    <a:pt x="0" y="19968"/>
                    <a:pt x="3162" y="20318"/>
                    <a:pt x="4049" y="20318"/>
                  </a:cubicBezTo>
                  <a:cubicBezTo>
                    <a:pt x="4937" y="20318"/>
                    <a:pt x="2699" y="19651"/>
                    <a:pt x="2699" y="17687"/>
                  </a:cubicBezTo>
                  <a:lnTo>
                    <a:pt x="2699" y="10267"/>
                  </a:lnTo>
                  <a:cubicBezTo>
                    <a:pt x="2699" y="8207"/>
                    <a:pt x="4937" y="7519"/>
                    <a:pt x="4049" y="7519"/>
                  </a:cubicBezTo>
                  <a:close/>
                  <a:moveTo>
                    <a:pt x="15725" y="7408"/>
                  </a:moveTo>
                  <a:cubicBezTo>
                    <a:pt x="15548" y="6995"/>
                    <a:pt x="20503" y="3177"/>
                    <a:pt x="17612" y="83"/>
                  </a:cubicBezTo>
                  <a:cubicBezTo>
                    <a:pt x="16934" y="-641"/>
                    <a:pt x="14641" y="3547"/>
                    <a:pt x="11381" y="5443"/>
                  </a:cubicBezTo>
                  <a:cubicBezTo>
                    <a:pt x="9583" y="6489"/>
                    <a:pt x="5399" y="8716"/>
                    <a:pt x="5399" y="9946"/>
                  </a:cubicBezTo>
                  <a:lnTo>
                    <a:pt x="5399" y="17911"/>
                  </a:lnTo>
                  <a:cubicBezTo>
                    <a:pt x="5399" y="19392"/>
                    <a:pt x="12033" y="20959"/>
                    <a:pt x="17076" y="20959"/>
                  </a:cubicBezTo>
                  <a:cubicBezTo>
                    <a:pt x="18923" y="20959"/>
                    <a:pt x="21600" y="10974"/>
                    <a:pt x="21600" y="9387"/>
                  </a:cubicBezTo>
                  <a:cubicBezTo>
                    <a:pt x="21600" y="7795"/>
                    <a:pt x="15902" y="7823"/>
                    <a:pt x="15725" y="7408"/>
                  </a:cubicBezTo>
                  <a:close/>
                </a:path>
              </a:pathLst>
            </a:custGeom>
            <a:solidFill>
              <a:schemeClr val="bg1"/>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200">
                  <a:solidFill>
                    <a:srgbClr val="FFFFFF"/>
                  </a:solidFill>
                  <a:latin typeface="+mn-lt"/>
                  <a:ea typeface="+mn-ea"/>
                  <a:cs typeface="+mn-cs"/>
                  <a:sym typeface="Helvetica Light"/>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49"/>
          <p:cNvGrpSpPr/>
          <p:nvPr/>
        </p:nvGrpSpPr>
        <p:grpSpPr>
          <a:xfrm>
            <a:off x="6837343" y="3009383"/>
            <a:ext cx="1241980" cy="1550118"/>
            <a:chOff x="6482835" y="2289366"/>
            <a:chExt cx="1177646" cy="1469822"/>
          </a:xfrm>
        </p:grpSpPr>
        <p:grpSp>
          <p:nvGrpSpPr>
            <p:cNvPr id="36" name="Group 35"/>
            <p:cNvGrpSpPr/>
            <p:nvPr/>
          </p:nvGrpSpPr>
          <p:grpSpPr>
            <a:xfrm flipH="1">
              <a:off x="6482835" y="2289366"/>
              <a:ext cx="1177646" cy="1469822"/>
              <a:chOff x="3017839" y="1957347"/>
              <a:chExt cx="1177646" cy="1469822"/>
            </a:xfrm>
          </p:grpSpPr>
          <p:sp>
            <p:nvSpPr>
              <p:cNvPr id="37" name="Freeform 19"/>
              <p:cNvSpPr>
                <a:spLocks/>
              </p:cNvSpPr>
              <p:nvPr/>
            </p:nvSpPr>
            <p:spPr bwMode="auto">
              <a:xfrm>
                <a:off x="3017839" y="1957347"/>
                <a:ext cx="1177646" cy="1469822"/>
              </a:xfrm>
              <a:custGeom>
                <a:avLst/>
                <a:gdLst>
                  <a:gd name="T0" fmla="*/ 365 w 626"/>
                  <a:gd name="T1" fmla="*/ 64 h 781"/>
                  <a:gd name="T2" fmla="*/ 34 w 626"/>
                  <a:gd name="T3" fmla="*/ 362 h 781"/>
                  <a:gd name="T4" fmla="*/ 34 w 626"/>
                  <a:gd name="T5" fmla="*/ 362 h 781"/>
                  <a:gd name="T6" fmla="*/ 40 w 626"/>
                  <a:gd name="T7" fmla="*/ 599 h 781"/>
                  <a:gd name="T8" fmla="*/ 401 w 626"/>
                  <a:gd name="T9" fmla="*/ 713 h 781"/>
                  <a:gd name="T10" fmla="*/ 515 w 626"/>
                  <a:gd name="T11" fmla="*/ 351 h 781"/>
                  <a:gd name="T12" fmla="*/ 288 w 626"/>
                  <a:gd name="T13" fmla="*/ 207 h 781"/>
                  <a:gd name="T14" fmla="*/ 397 w 626"/>
                  <a:gd name="T15" fmla="*/ 147 h 781"/>
                  <a:gd name="T16" fmla="*/ 421 w 626"/>
                  <a:gd name="T17" fmla="*/ 209 h 781"/>
                  <a:gd name="T18" fmla="*/ 626 w 626"/>
                  <a:gd name="T19" fmla="*/ 79 h 781"/>
                  <a:gd name="T20" fmla="*/ 341 w 626"/>
                  <a:gd name="T21" fmla="*/ 2 h 781"/>
                  <a:gd name="T22" fmla="*/ 365 w 626"/>
                  <a:gd name="T23" fmla="*/ 64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6" h="781">
                    <a:moveTo>
                      <a:pt x="365" y="64"/>
                    </a:moveTo>
                    <a:cubicBezTo>
                      <a:pt x="240" y="112"/>
                      <a:pt x="93" y="235"/>
                      <a:pt x="34" y="362"/>
                    </a:cubicBezTo>
                    <a:cubicBezTo>
                      <a:pt x="34" y="362"/>
                      <a:pt x="33" y="362"/>
                      <a:pt x="34" y="362"/>
                    </a:cubicBezTo>
                    <a:cubicBezTo>
                      <a:pt x="0" y="435"/>
                      <a:pt x="0" y="522"/>
                      <a:pt x="40" y="599"/>
                    </a:cubicBezTo>
                    <a:cubicBezTo>
                      <a:pt x="108" y="730"/>
                      <a:pt x="270" y="781"/>
                      <a:pt x="401" y="713"/>
                    </a:cubicBezTo>
                    <a:cubicBezTo>
                      <a:pt x="533" y="645"/>
                      <a:pt x="584" y="483"/>
                      <a:pt x="515" y="351"/>
                    </a:cubicBezTo>
                    <a:cubicBezTo>
                      <a:pt x="469" y="263"/>
                      <a:pt x="381" y="211"/>
                      <a:pt x="288" y="207"/>
                    </a:cubicBezTo>
                    <a:cubicBezTo>
                      <a:pt x="321" y="182"/>
                      <a:pt x="358" y="162"/>
                      <a:pt x="397" y="147"/>
                    </a:cubicBezTo>
                    <a:cubicBezTo>
                      <a:pt x="405" y="168"/>
                      <a:pt x="413" y="189"/>
                      <a:pt x="421" y="209"/>
                    </a:cubicBezTo>
                    <a:cubicBezTo>
                      <a:pt x="466" y="152"/>
                      <a:pt x="535" y="103"/>
                      <a:pt x="626" y="79"/>
                    </a:cubicBezTo>
                    <a:cubicBezTo>
                      <a:pt x="547" y="30"/>
                      <a:pt x="448" y="0"/>
                      <a:pt x="341" y="2"/>
                    </a:cubicBezTo>
                    <a:cubicBezTo>
                      <a:pt x="349" y="22"/>
                      <a:pt x="357" y="43"/>
                      <a:pt x="365" y="64"/>
                    </a:cubicBezTo>
                    <a:close/>
                  </a:path>
                </a:pathLst>
              </a:custGeom>
              <a:solidFill>
                <a:schemeClr val="accent4"/>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Oval 37"/>
              <p:cNvSpPr/>
              <p:nvPr/>
            </p:nvSpPr>
            <p:spPr>
              <a:xfrm>
                <a:off x="3262699" y="2568530"/>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Shape 617"/>
            <p:cNvSpPr/>
            <p:nvPr/>
          </p:nvSpPr>
          <p:spPr>
            <a:xfrm>
              <a:off x="7049343" y="3024277"/>
              <a:ext cx="181363" cy="298191"/>
            </a:xfrm>
            <a:custGeom>
              <a:avLst/>
              <a:gdLst/>
              <a:ahLst/>
              <a:cxnLst>
                <a:cxn ang="0">
                  <a:pos x="wd2" y="hd2"/>
                </a:cxn>
                <a:cxn ang="5400000">
                  <a:pos x="wd2" y="hd2"/>
                </a:cxn>
                <a:cxn ang="10800000">
                  <a:pos x="wd2" y="hd2"/>
                </a:cxn>
                <a:cxn ang="16200000">
                  <a:pos x="wd2" y="hd2"/>
                </a:cxn>
              </a:cxnLst>
              <a:rect l="0" t="0" r="r" b="b"/>
              <a:pathLst>
                <a:path w="21600" h="21600" extrusionOk="0">
                  <a:moveTo>
                    <a:pt x="11767" y="10800"/>
                  </a:moveTo>
                  <a:cubicBezTo>
                    <a:pt x="11767" y="12089"/>
                    <a:pt x="13688" y="12918"/>
                    <a:pt x="15722" y="14025"/>
                  </a:cubicBezTo>
                  <a:cubicBezTo>
                    <a:pt x="17208" y="14834"/>
                    <a:pt x="19243" y="15942"/>
                    <a:pt x="19243" y="16656"/>
                  </a:cubicBezTo>
                  <a:lnTo>
                    <a:pt x="19243" y="18090"/>
                  </a:lnTo>
                  <a:cubicBezTo>
                    <a:pt x="17373" y="17569"/>
                    <a:pt x="11777" y="17058"/>
                    <a:pt x="11777" y="15387"/>
                  </a:cubicBezTo>
                  <a:cubicBezTo>
                    <a:pt x="11777" y="14540"/>
                    <a:pt x="9823" y="14540"/>
                    <a:pt x="9823" y="15387"/>
                  </a:cubicBezTo>
                  <a:cubicBezTo>
                    <a:pt x="9823" y="17058"/>
                    <a:pt x="4224" y="17569"/>
                    <a:pt x="2357" y="18090"/>
                  </a:cubicBezTo>
                  <a:lnTo>
                    <a:pt x="2357" y="16656"/>
                  </a:lnTo>
                  <a:cubicBezTo>
                    <a:pt x="2357" y="15942"/>
                    <a:pt x="4392" y="14834"/>
                    <a:pt x="5878" y="14025"/>
                  </a:cubicBezTo>
                  <a:cubicBezTo>
                    <a:pt x="7912" y="12918"/>
                    <a:pt x="9833" y="12089"/>
                    <a:pt x="9833" y="10800"/>
                  </a:cubicBezTo>
                  <a:cubicBezTo>
                    <a:pt x="9833" y="9511"/>
                    <a:pt x="7912" y="8682"/>
                    <a:pt x="5878" y="7575"/>
                  </a:cubicBezTo>
                  <a:cubicBezTo>
                    <a:pt x="4392" y="6766"/>
                    <a:pt x="2357" y="5658"/>
                    <a:pt x="2357" y="4944"/>
                  </a:cubicBezTo>
                  <a:lnTo>
                    <a:pt x="2264" y="3865"/>
                  </a:lnTo>
                  <a:cubicBezTo>
                    <a:pt x="4243" y="4462"/>
                    <a:pt x="7380" y="5030"/>
                    <a:pt x="10799" y="5030"/>
                  </a:cubicBezTo>
                  <a:cubicBezTo>
                    <a:pt x="14220" y="5030"/>
                    <a:pt x="17371" y="4462"/>
                    <a:pt x="19350" y="3865"/>
                  </a:cubicBezTo>
                  <a:lnTo>
                    <a:pt x="19243" y="4944"/>
                  </a:lnTo>
                  <a:cubicBezTo>
                    <a:pt x="19243" y="5658"/>
                    <a:pt x="17208" y="6766"/>
                    <a:pt x="15722" y="7575"/>
                  </a:cubicBezTo>
                  <a:cubicBezTo>
                    <a:pt x="13688" y="8682"/>
                    <a:pt x="11767" y="9511"/>
                    <a:pt x="11767" y="10800"/>
                  </a:cubicBezTo>
                  <a:close/>
                  <a:moveTo>
                    <a:pt x="2970" y="2515"/>
                  </a:moveTo>
                  <a:cubicBezTo>
                    <a:pt x="4313" y="2042"/>
                    <a:pt x="6830" y="1346"/>
                    <a:pt x="10906" y="1346"/>
                  </a:cubicBezTo>
                  <a:cubicBezTo>
                    <a:pt x="14981" y="1346"/>
                    <a:pt x="18632" y="2515"/>
                    <a:pt x="18632" y="2515"/>
                  </a:cubicBezTo>
                  <a:cubicBezTo>
                    <a:pt x="18904" y="2609"/>
                    <a:pt x="19979" y="2930"/>
                    <a:pt x="19243" y="3173"/>
                  </a:cubicBezTo>
                  <a:cubicBezTo>
                    <a:pt x="17626" y="3709"/>
                    <a:pt x="14463" y="4274"/>
                    <a:pt x="10799" y="4274"/>
                  </a:cubicBezTo>
                  <a:cubicBezTo>
                    <a:pt x="7137" y="4274"/>
                    <a:pt x="4080" y="3652"/>
                    <a:pt x="2462" y="3115"/>
                  </a:cubicBezTo>
                  <a:cubicBezTo>
                    <a:pt x="1728" y="2871"/>
                    <a:pt x="2970" y="2515"/>
                    <a:pt x="2970" y="2515"/>
                  </a:cubicBezTo>
                  <a:close/>
                  <a:moveTo>
                    <a:pt x="21600" y="4944"/>
                  </a:moveTo>
                  <a:cubicBezTo>
                    <a:pt x="21600" y="2633"/>
                    <a:pt x="21600" y="2407"/>
                    <a:pt x="21600" y="2407"/>
                  </a:cubicBezTo>
                  <a:cubicBezTo>
                    <a:pt x="21600" y="1555"/>
                    <a:pt x="16765" y="0"/>
                    <a:pt x="10799" y="0"/>
                  </a:cubicBezTo>
                  <a:cubicBezTo>
                    <a:pt x="4835" y="0"/>
                    <a:pt x="0" y="1555"/>
                    <a:pt x="0" y="2407"/>
                  </a:cubicBezTo>
                  <a:cubicBezTo>
                    <a:pt x="0" y="2407"/>
                    <a:pt x="0" y="2633"/>
                    <a:pt x="0" y="4944"/>
                  </a:cubicBezTo>
                  <a:cubicBezTo>
                    <a:pt x="0" y="7255"/>
                    <a:pt x="7476" y="9164"/>
                    <a:pt x="7476" y="10800"/>
                  </a:cubicBezTo>
                  <a:cubicBezTo>
                    <a:pt x="7476" y="12436"/>
                    <a:pt x="0" y="14345"/>
                    <a:pt x="0" y="16656"/>
                  </a:cubicBezTo>
                  <a:cubicBezTo>
                    <a:pt x="0" y="18967"/>
                    <a:pt x="0" y="19193"/>
                    <a:pt x="0" y="19193"/>
                  </a:cubicBezTo>
                  <a:cubicBezTo>
                    <a:pt x="0" y="20045"/>
                    <a:pt x="4835" y="21600"/>
                    <a:pt x="10799" y="21600"/>
                  </a:cubicBezTo>
                  <a:cubicBezTo>
                    <a:pt x="16765" y="21600"/>
                    <a:pt x="21600" y="20045"/>
                    <a:pt x="21600" y="19193"/>
                  </a:cubicBezTo>
                  <a:cubicBezTo>
                    <a:pt x="21600" y="19193"/>
                    <a:pt x="21600" y="18967"/>
                    <a:pt x="21600" y="16656"/>
                  </a:cubicBezTo>
                  <a:cubicBezTo>
                    <a:pt x="21600" y="14345"/>
                    <a:pt x="14122" y="12436"/>
                    <a:pt x="14122" y="10800"/>
                  </a:cubicBezTo>
                  <a:cubicBezTo>
                    <a:pt x="14122" y="9164"/>
                    <a:pt x="21600" y="7255"/>
                    <a:pt x="21600" y="4944"/>
                  </a:cubicBezTo>
                  <a:close/>
                </a:path>
              </a:pathLst>
            </a:custGeom>
            <a:solidFill>
              <a:srgbClr val="FFFFFF"/>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100" b="1">
                  <a:latin typeface="Kontrapunkt Bob Bold"/>
                  <a:ea typeface="Kontrapunkt Bob Bold"/>
                  <a:cs typeface="Kontrapunkt Bob Bold"/>
                  <a:sym typeface="Kontrapunkt Bob Bold"/>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Text Placeholder 8"/>
          <p:cNvSpPr txBox="1">
            <a:spLocks/>
          </p:cNvSpPr>
          <p:nvPr/>
        </p:nvSpPr>
        <p:spPr>
          <a:xfrm>
            <a:off x="2070909" y="2573548"/>
            <a:ext cx="2036887"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 Placeholder 9"/>
          <p:cNvSpPr txBox="1">
            <a:spLocks/>
          </p:cNvSpPr>
          <p:nvPr/>
        </p:nvSpPr>
        <p:spPr>
          <a:xfrm>
            <a:off x="2070909" y="2869703"/>
            <a:ext cx="2309650" cy="429605"/>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 Placeholder 8"/>
          <p:cNvSpPr txBox="1">
            <a:spLocks/>
          </p:cNvSpPr>
          <p:nvPr/>
        </p:nvSpPr>
        <p:spPr>
          <a:xfrm>
            <a:off x="2070909" y="3800686"/>
            <a:ext cx="2036887"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 Placeholder 9"/>
          <p:cNvSpPr txBox="1">
            <a:spLocks/>
          </p:cNvSpPr>
          <p:nvPr/>
        </p:nvSpPr>
        <p:spPr>
          <a:xfrm>
            <a:off x="2070909" y="4098428"/>
            <a:ext cx="2309650" cy="429605"/>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 Placeholder 8"/>
          <p:cNvSpPr txBox="1">
            <a:spLocks/>
          </p:cNvSpPr>
          <p:nvPr/>
        </p:nvSpPr>
        <p:spPr>
          <a:xfrm>
            <a:off x="2070909" y="4967498"/>
            <a:ext cx="2036887"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 Placeholder 9"/>
          <p:cNvSpPr txBox="1">
            <a:spLocks/>
          </p:cNvSpPr>
          <p:nvPr/>
        </p:nvSpPr>
        <p:spPr>
          <a:xfrm>
            <a:off x="2070909" y="5265241"/>
            <a:ext cx="2309650" cy="429605"/>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 Placeholder 8"/>
          <p:cNvSpPr txBox="1">
            <a:spLocks/>
          </p:cNvSpPr>
          <p:nvPr/>
        </p:nvSpPr>
        <p:spPr>
          <a:xfrm>
            <a:off x="8475474" y="2552911"/>
            <a:ext cx="2043112"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 Placeholder 9"/>
          <p:cNvSpPr txBox="1">
            <a:spLocks/>
          </p:cNvSpPr>
          <p:nvPr/>
        </p:nvSpPr>
        <p:spPr>
          <a:xfrm>
            <a:off x="8475473" y="2850652"/>
            <a:ext cx="2316709" cy="429605"/>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 Placeholder 8"/>
          <p:cNvSpPr txBox="1">
            <a:spLocks/>
          </p:cNvSpPr>
          <p:nvPr/>
        </p:nvSpPr>
        <p:spPr>
          <a:xfrm>
            <a:off x="8475474" y="3780048"/>
            <a:ext cx="2043112"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 Placeholder 9"/>
          <p:cNvSpPr txBox="1">
            <a:spLocks/>
          </p:cNvSpPr>
          <p:nvPr/>
        </p:nvSpPr>
        <p:spPr>
          <a:xfrm>
            <a:off x="8475473" y="4077790"/>
            <a:ext cx="2316709" cy="429605"/>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auto">
              <a:lnSpc>
                <a:spcPct val="120000"/>
              </a:lnSpc>
              <a:spcBef>
                <a:spcPts val="0"/>
              </a:spcBef>
              <a:spcAft>
                <a:spcPts val="0"/>
              </a:spcAft>
              <a:buFont typeface="Arial" panose="020B0604020202020204" pitchFamily="34" charset="0"/>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20055595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right)">
                                      <p:cBhvr>
                                        <p:cTn id="7" dur="500"/>
                                        <p:tgtEl>
                                          <p:spTgt spid="4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500"/>
                                        <p:tgtEl>
                                          <p:spTgt spid="4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ipe(down)">
                                      <p:cBhvr>
                                        <p:cTn id="19" dur="500"/>
                                        <p:tgtEl>
                                          <p:spTgt spid="44"/>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wipe(down)">
                                      <p:cBhvr>
                                        <p:cTn id="23" dur="500"/>
                                        <p:tgtEl>
                                          <p:spTgt spid="5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2">
                                            <p:txEl>
                                              <p:pRg st="0" end="0"/>
                                            </p:txEl>
                                          </p:spTgt>
                                        </p:tgtEl>
                                        <p:attrNameLst>
                                          <p:attrName>style.visibility</p:attrName>
                                        </p:attrNameLst>
                                      </p:cBhvr>
                                      <p:to>
                                        <p:strVal val="visible"/>
                                      </p:to>
                                    </p:set>
                                    <p:animEffect transition="in" filter="fade">
                                      <p:cBhvr>
                                        <p:cTn id="27" dur="500"/>
                                        <p:tgtEl>
                                          <p:spTgt spid="32">
                                            <p:txEl>
                                              <p:pRg st="0" end="0"/>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3">
                                            <p:txEl>
                                              <p:pRg st="0" end="0"/>
                                            </p:txEl>
                                          </p:spTgt>
                                        </p:tgtEl>
                                        <p:attrNameLst>
                                          <p:attrName>style.visibility</p:attrName>
                                        </p:attrNameLst>
                                      </p:cBhvr>
                                      <p:to>
                                        <p:strVal val="visible"/>
                                      </p:to>
                                    </p:set>
                                    <p:animEffect transition="in" filter="fade">
                                      <p:cBhvr>
                                        <p:cTn id="31" dur="500"/>
                                        <p:tgtEl>
                                          <p:spTgt spid="33">
                                            <p:txEl>
                                              <p:pRg st="0" end="0"/>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4">
                                            <p:txEl>
                                              <p:pRg st="0" end="0"/>
                                            </p:txEl>
                                          </p:spTgt>
                                        </p:tgtEl>
                                        <p:attrNameLst>
                                          <p:attrName>style.visibility</p:attrName>
                                        </p:attrNameLst>
                                      </p:cBhvr>
                                      <p:to>
                                        <p:strVal val="visible"/>
                                      </p:to>
                                    </p:set>
                                    <p:animEffect transition="in" filter="fade">
                                      <p:cBhvr>
                                        <p:cTn id="35" dur="500"/>
                                        <p:tgtEl>
                                          <p:spTgt spid="34">
                                            <p:txEl>
                                              <p:pRg st="0" end="0"/>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5">
                                            <p:txEl>
                                              <p:pRg st="0" end="0"/>
                                            </p:txEl>
                                          </p:spTgt>
                                        </p:tgtEl>
                                        <p:attrNameLst>
                                          <p:attrName>style.visibility</p:attrName>
                                        </p:attrNameLst>
                                      </p:cBhvr>
                                      <p:to>
                                        <p:strVal val="visible"/>
                                      </p:to>
                                    </p:set>
                                    <p:animEffect transition="in" filter="fade">
                                      <p:cBhvr>
                                        <p:cTn id="39" dur="500"/>
                                        <p:tgtEl>
                                          <p:spTgt spid="35">
                                            <p:txEl>
                                              <p:pRg st="0" end="0"/>
                                            </p:txEl>
                                          </p:spTgt>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9">
                                            <p:txEl>
                                              <p:pRg st="0" end="0"/>
                                            </p:txEl>
                                          </p:spTgt>
                                        </p:tgtEl>
                                        <p:attrNameLst>
                                          <p:attrName>style.visibility</p:attrName>
                                        </p:attrNameLst>
                                      </p:cBhvr>
                                      <p:to>
                                        <p:strVal val="visible"/>
                                      </p:to>
                                    </p:set>
                                    <p:animEffect transition="in" filter="fade">
                                      <p:cBhvr>
                                        <p:cTn id="43" dur="500"/>
                                        <p:tgtEl>
                                          <p:spTgt spid="39">
                                            <p:txEl>
                                              <p:pRg st="0" end="0"/>
                                            </p:txEl>
                                          </p:spTgt>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40">
                                            <p:txEl>
                                              <p:pRg st="0" end="0"/>
                                            </p:txEl>
                                          </p:spTgt>
                                        </p:tgtEl>
                                        <p:attrNameLst>
                                          <p:attrName>style.visibility</p:attrName>
                                        </p:attrNameLst>
                                      </p:cBhvr>
                                      <p:to>
                                        <p:strVal val="visible"/>
                                      </p:to>
                                    </p:set>
                                    <p:animEffect transition="in" filter="fade">
                                      <p:cBhvr>
                                        <p:cTn id="47" dur="500"/>
                                        <p:tgtEl>
                                          <p:spTgt spid="40">
                                            <p:txEl>
                                              <p:pRg st="0" end="0"/>
                                            </p:txEl>
                                          </p:spTgt>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41">
                                            <p:txEl>
                                              <p:pRg st="0" end="0"/>
                                            </p:txEl>
                                          </p:spTgt>
                                        </p:tgtEl>
                                        <p:attrNameLst>
                                          <p:attrName>style.visibility</p:attrName>
                                        </p:attrNameLst>
                                      </p:cBhvr>
                                      <p:to>
                                        <p:strVal val="visible"/>
                                      </p:to>
                                    </p:set>
                                    <p:animEffect transition="in" filter="fade">
                                      <p:cBhvr>
                                        <p:cTn id="51" dur="500"/>
                                        <p:tgtEl>
                                          <p:spTgt spid="41">
                                            <p:txEl>
                                              <p:pRg st="0" end="0"/>
                                            </p:txEl>
                                          </p:spTgt>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42">
                                            <p:txEl>
                                              <p:pRg st="0" end="0"/>
                                            </p:txEl>
                                          </p:spTgt>
                                        </p:tgtEl>
                                        <p:attrNameLst>
                                          <p:attrName>style.visibility</p:attrName>
                                        </p:attrNameLst>
                                      </p:cBhvr>
                                      <p:to>
                                        <p:strVal val="visible"/>
                                      </p:to>
                                    </p:set>
                                    <p:animEffect transition="in" filter="fade">
                                      <p:cBhvr>
                                        <p:cTn id="55" dur="500"/>
                                        <p:tgtEl>
                                          <p:spTgt spid="42">
                                            <p:txEl>
                                              <p:pRg st="0" end="0"/>
                                            </p:txEl>
                                          </p:spTgt>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51">
                                            <p:txEl>
                                              <p:pRg st="0" end="0"/>
                                            </p:txEl>
                                          </p:spTgt>
                                        </p:tgtEl>
                                        <p:attrNameLst>
                                          <p:attrName>style.visibility</p:attrName>
                                        </p:attrNameLst>
                                      </p:cBhvr>
                                      <p:to>
                                        <p:strVal val="visible"/>
                                      </p:to>
                                    </p:set>
                                    <p:animEffect transition="in" filter="fade">
                                      <p:cBhvr>
                                        <p:cTn id="59" dur="500"/>
                                        <p:tgtEl>
                                          <p:spTgt spid="51">
                                            <p:txEl>
                                              <p:pRg st="0" end="0"/>
                                            </p:txEl>
                                          </p:spTgt>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52">
                                            <p:txEl>
                                              <p:pRg st="0" end="0"/>
                                            </p:txEl>
                                          </p:spTgt>
                                        </p:tgtEl>
                                        <p:attrNameLst>
                                          <p:attrName>style.visibility</p:attrName>
                                        </p:attrNameLst>
                                      </p:cBhvr>
                                      <p:to>
                                        <p:strVal val="visible"/>
                                      </p:to>
                                    </p:set>
                                    <p:animEffect transition="in" filter="fade">
                                      <p:cBhvr>
                                        <p:cTn id="63" dur="500"/>
                                        <p:tgtEl>
                                          <p:spTgt spid="5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uild="p"/>
      <p:bldP spid="33" grpId="0" build="p"/>
      <p:bldP spid="34" grpId="0" build="p"/>
      <p:bldP spid="35" grpId="0" build="p"/>
      <p:bldP spid="39" grpId="0" build="p"/>
      <p:bldP spid="40" grpId="0" build="p"/>
      <p:bldP spid="41" grpId="0" build="p"/>
      <p:bldP spid="42" grpId="0" build="p"/>
      <p:bldP spid="51" grpId="0" build="p"/>
      <p:bldP spid="5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a:spLocks/>
          </p:cNvSpPr>
          <p:nvPr/>
        </p:nvSpPr>
        <p:spPr bwMode="auto">
          <a:xfrm>
            <a:off x="4781575" y="4842597"/>
            <a:ext cx="716976" cy="530251"/>
          </a:xfrm>
          <a:custGeom>
            <a:avLst/>
            <a:gdLst>
              <a:gd name="T0" fmla="*/ 283 w 344"/>
              <a:gd name="T1" fmla="*/ 254 h 254"/>
              <a:gd name="T2" fmla="*/ 255 w 344"/>
              <a:gd name="T3" fmla="*/ 246 h 254"/>
              <a:gd name="T4" fmla="*/ 33 w 344"/>
              <a:gd name="T5" fmla="*/ 106 h 254"/>
              <a:gd name="T6" fmla="*/ 16 w 344"/>
              <a:gd name="T7" fmla="*/ 32 h 254"/>
              <a:gd name="T8" fmla="*/ 89 w 344"/>
              <a:gd name="T9" fmla="*/ 16 h 254"/>
              <a:gd name="T10" fmla="*/ 312 w 344"/>
              <a:gd name="T11" fmla="*/ 156 h 254"/>
              <a:gd name="T12" fmla="*/ 328 w 344"/>
              <a:gd name="T13" fmla="*/ 229 h 254"/>
              <a:gd name="T14" fmla="*/ 283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283" y="254"/>
                </a:moveTo>
                <a:cubicBezTo>
                  <a:pt x="274" y="254"/>
                  <a:pt x="264" y="251"/>
                  <a:pt x="255" y="246"/>
                </a:cubicBezTo>
                <a:cubicBezTo>
                  <a:pt x="33" y="106"/>
                  <a:pt x="33" y="106"/>
                  <a:pt x="33" y="106"/>
                </a:cubicBezTo>
                <a:cubicBezTo>
                  <a:pt x="8" y="90"/>
                  <a:pt x="0" y="57"/>
                  <a:pt x="16" y="32"/>
                </a:cubicBezTo>
                <a:cubicBezTo>
                  <a:pt x="31" y="8"/>
                  <a:pt x="64" y="0"/>
                  <a:pt x="89" y="16"/>
                </a:cubicBezTo>
                <a:cubicBezTo>
                  <a:pt x="312" y="156"/>
                  <a:pt x="312" y="156"/>
                  <a:pt x="312" y="156"/>
                </a:cubicBezTo>
                <a:cubicBezTo>
                  <a:pt x="337" y="171"/>
                  <a:pt x="344" y="204"/>
                  <a:pt x="328" y="229"/>
                </a:cubicBezTo>
                <a:cubicBezTo>
                  <a:pt x="318" y="245"/>
                  <a:pt x="301" y="254"/>
                  <a:pt x="283" y="254"/>
                </a:cubicBezTo>
                <a:close/>
              </a:path>
            </a:pathLst>
          </a:custGeom>
          <a:solidFill>
            <a:schemeClr val="accent1"/>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
          <p:cNvSpPr>
            <a:spLocks/>
          </p:cNvSpPr>
          <p:nvPr/>
        </p:nvSpPr>
        <p:spPr bwMode="auto">
          <a:xfrm>
            <a:off x="5018574" y="3718657"/>
            <a:ext cx="780414" cy="342329"/>
          </a:xfrm>
          <a:custGeom>
            <a:avLst/>
            <a:gdLst>
              <a:gd name="T0" fmla="*/ 58 w 374"/>
              <a:gd name="T1" fmla="*/ 164 h 164"/>
              <a:gd name="T2" fmla="*/ 6 w 374"/>
              <a:gd name="T3" fmla="*/ 121 h 164"/>
              <a:gd name="T4" fmla="*/ 48 w 374"/>
              <a:gd name="T5" fmla="*/ 58 h 164"/>
              <a:gd name="T6" fmla="*/ 305 w 374"/>
              <a:gd name="T7" fmla="*/ 6 h 164"/>
              <a:gd name="T8" fmla="*/ 368 w 374"/>
              <a:gd name="T9" fmla="*/ 48 h 164"/>
              <a:gd name="T10" fmla="*/ 326 w 374"/>
              <a:gd name="T11" fmla="*/ 110 h 164"/>
              <a:gd name="T12" fmla="*/ 69 w 374"/>
              <a:gd name="T13" fmla="*/ 163 h 164"/>
              <a:gd name="T14" fmla="*/ 58 w 374"/>
              <a:gd name="T15" fmla="*/ 164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4">
                <a:moveTo>
                  <a:pt x="58" y="164"/>
                </a:moveTo>
                <a:cubicBezTo>
                  <a:pt x="33" y="164"/>
                  <a:pt x="11" y="146"/>
                  <a:pt x="6" y="121"/>
                </a:cubicBezTo>
                <a:cubicBezTo>
                  <a:pt x="0" y="92"/>
                  <a:pt x="19" y="64"/>
                  <a:pt x="48" y="58"/>
                </a:cubicBezTo>
                <a:cubicBezTo>
                  <a:pt x="305" y="6"/>
                  <a:pt x="305" y="6"/>
                  <a:pt x="305" y="6"/>
                </a:cubicBezTo>
                <a:cubicBezTo>
                  <a:pt x="334" y="0"/>
                  <a:pt x="362" y="19"/>
                  <a:pt x="368" y="48"/>
                </a:cubicBezTo>
                <a:cubicBezTo>
                  <a:pt x="374" y="76"/>
                  <a:pt x="355" y="104"/>
                  <a:pt x="326" y="110"/>
                </a:cubicBezTo>
                <a:cubicBezTo>
                  <a:pt x="69" y="163"/>
                  <a:pt x="69" y="163"/>
                  <a:pt x="69" y="163"/>
                </a:cubicBezTo>
                <a:cubicBezTo>
                  <a:pt x="65" y="163"/>
                  <a:pt x="62" y="164"/>
                  <a:pt x="58" y="164"/>
                </a:cubicBezTo>
                <a:close/>
              </a:path>
            </a:pathLst>
          </a:custGeom>
          <a:solidFill>
            <a:schemeClr val="accent6"/>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7"/>
          <p:cNvSpPr>
            <a:spLocks/>
          </p:cNvSpPr>
          <p:nvPr/>
        </p:nvSpPr>
        <p:spPr bwMode="auto">
          <a:xfrm>
            <a:off x="4469171" y="2410385"/>
            <a:ext cx="554190" cy="691840"/>
          </a:xfrm>
          <a:custGeom>
            <a:avLst/>
            <a:gdLst>
              <a:gd name="T0" fmla="*/ 60 w 266"/>
              <a:gd name="T1" fmla="*/ 332 h 332"/>
              <a:gd name="T2" fmla="*/ 31 w 266"/>
              <a:gd name="T3" fmla="*/ 324 h 332"/>
              <a:gd name="T4" fmla="*/ 16 w 266"/>
              <a:gd name="T5" fmla="*/ 250 h 332"/>
              <a:gd name="T6" fmla="*/ 161 w 266"/>
              <a:gd name="T7" fmla="*/ 31 h 332"/>
              <a:gd name="T8" fmla="*/ 235 w 266"/>
              <a:gd name="T9" fmla="*/ 16 h 332"/>
              <a:gd name="T10" fmla="*/ 250 w 266"/>
              <a:gd name="T11" fmla="*/ 90 h 332"/>
              <a:gd name="T12" fmla="*/ 105 w 266"/>
              <a:gd name="T13" fmla="*/ 309 h 332"/>
              <a:gd name="T14" fmla="*/ 60 w 266"/>
              <a:gd name="T15" fmla="*/ 332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2">
                <a:moveTo>
                  <a:pt x="60" y="332"/>
                </a:moveTo>
                <a:cubicBezTo>
                  <a:pt x="50" y="332"/>
                  <a:pt x="40" y="330"/>
                  <a:pt x="31" y="324"/>
                </a:cubicBezTo>
                <a:cubicBezTo>
                  <a:pt x="6" y="307"/>
                  <a:pt x="0" y="274"/>
                  <a:pt x="16" y="250"/>
                </a:cubicBezTo>
                <a:cubicBezTo>
                  <a:pt x="161" y="31"/>
                  <a:pt x="161" y="31"/>
                  <a:pt x="161" y="31"/>
                </a:cubicBezTo>
                <a:cubicBezTo>
                  <a:pt x="178" y="6"/>
                  <a:pt x="211" y="0"/>
                  <a:pt x="235" y="16"/>
                </a:cubicBezTo>
                <a:cubicBezTo>
                  <a:pt x="260" y="32"/>
                  <a:pt x="266" y="65"/>
                  <a:pt x="250" y="90"/>
                </a:cubicBezTo>
                <a:cubicBezTo>
                  <a:pt x="105" y="309"/>
                  <a:pt x="105" y="309"/>
                  <a:pt x="105" y="309"/>
                </a:cubicBezTo>
                <a:cubicBezTo>
                  <a:pt x="94" y="324"/>
                  <a:pt x="77" y="332"/>
                  <a:pt x="60" y="332"/>
                </a:cubicBezTo>
                <a:close/>
              </a:path>
            </a:pathLst>
          </a:custGeom>
          <a:solidFill>
            <a:schemeClr val="accent5"/>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8"/>
          <p:cNvSpPr>
            <a:spLocks/>
          </p:cNvSpPr>
          <p:nvPr/>
        </p:nvSpPr>
        <p:spPr bwMode="auto">
          <a:xfrm>
            <a:off x="3476894" y="2009406"/>
            <a:ext cx="226225" cy="772036"/>
          </a:xfrm>
          <a:custGeom>
            <a:avLst/>
            <a:gdLst>
              <a:gd name="T0" fmla="*/ 56 w 109"/>
              <a:gd name="T1" fmla="*/ 370 h 370"/>
              <a:gd name="T2" fmla="*/ 2 w 109"/>
              <a:gd name="T3" fmla="*/ 317 h 370"/>
              <a:gd name="T4" fmla="*/ 0 w 109"/>
              <a:gd name="T5" fmla="*/ 54 h 370"/>
              <a:gd name="T6" fmla="*/ 53 w 109"/>
              <a:gd name="T7" fmla="*/ 0 h 370"/>
              <a:gd name="T8" fmla="*/ 106 w 109"/>
              <a:gd name="T9" fmla="*/ 53 h 370"/>
              <a:gd name="T10" fmla="*/ 109 w 109"/>
              <a:gd name="T11" fmla="*/ 316 h 370"/>
              <a:gd name="T12" fmla="*/ 56 w 109"/>
              <a:gd name="T13" fmla="*/ 370 h 370"/>
              <a:gd name="T14" fmla="*/ 56 w 109"/>
              <a:gd name="T15" fmla="*/ 37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370">
                <a:moveTo>
                  <a:pt x="56" y="370"/>
                </a:moveTo>
                <a:cubicBezTo>
                  <a:pt x="26" y="370"/>
                  <a:pt x="3" y="346"/>
                  <a:pt x="2" y="317"/>
                </a:cubicBezTo>
                <a:cubicBezTo>
                  <a:pt x="0" y="54"/>
                  <a:pt x="0" y="54"/>
                  <a:pt x="0" y="54"/>
                </a:cubicBezTo>
                <a:cubicBezTo>
                  <a:pt x="0" y="25"/>
                  <a:pt x="23" y="1"/>
                  <a:pt x="53" y="0"/>
                </a:cubicBezTo>
                <a:cubicBezTo>
                  <a:pt x="82" y="0"/>
                  <a:pt x="106" y="24"/>
                  <a:pt x="106" y="53"/>
                </a:cubicBezTo>
                <a:cubicBezTo>
                  <a:pt x="109" y="316"/>
                  <a:pt x="109" y="316"/>
                  <a:pt x="109" y="316"/>
                </a:cubicBezTo>
                <a:cubicBezTo>
                  <a:pt x="109" y="345"/>
                  <a:pt x="86" y="369"/>
                  <a:pt x="56" y="370"/>
                </a:cubicBezTo>
                <a:cubicBezTo>
                  <a:pt x="56" y="370"/>
                  <a:pt x="56" y="370"/>
                  <a:pt x="56" y="370"/>
                </a:cubicBezTo>
                <a:close/>
              </a:path>
            </a:pathLst>
          </a:custGeom>
          <a:solidFill>
            <a:schemeClr val="accent4"/>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9"/>
          <p:cNvSpPr>
            <a:spLocks/>
          </p:cNvSpPr>
          <p:nvPr/>
        </p:nvSpPr>
        <p:spPr bwMode="auto">
          <a:xfrm>
            <a:off x="1631190" y="4839007"/>
            <a:ext cx="716976" cy="529054"/>
          </a:xfrm>
          <a:custGeom>
            <a:avLst/>
            <a:gdLst>
              <a:gd name="T0" fmla="*/ 61 w 344"/>
              <a:gd name="T1" fmla="*/ 254 h 254"/>
              <a:gd name="T2" fmla="*/ 16 w 344"/>
              <a:gd name="T3" fmla="*/ 229 h 254"/>
              <a:gd name="T4" fmla="*/ 32 w 344"/>
              <a:gd name="T5" fmla="*/ 156 h 254"/>
              <a:gd name="T6" fmla="*/ 255 w 344"/>
              <a:gd name="T7" fmla="*/ 16 h 254"/>
              <a:gd name="T8" fmla="*/ 328 w 344"/>
              <a:gd name="T9" fmla="*/ 33 h 254"/>
              <a:gd name="T10" fmla="*/ 311 w 344"/>
              <a:gd name="T11" fmla="*/ 106 h 254"/>
              <a:gd name="T12" fmla="*/ 89 w 344"/>
              <a:gd name="T13" fmla="*/ 246 h 254"/>
              <a:gd name="T14" fmla="*/ 61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61" y="254"/>
                </a:moveTo>
                <a:cubicBezTo>
                  <a:pt x="43" y="254"/>
                  <a:pt x="26" y="245"/>
                  <a:pt x="16" y="229"/>
                </a:cubicBezTo>
                <a:cubicBezTo>
                  <a:pt x="0" y="204"/>
                  <a:pt x="7" y="172"/>
                  <a:pt x="32" y="156"/>
                </a:cubicBezTo>
                <a:cubicBezTo>
                  <a:pt x="255" y="16"/>
                  <a:pt x="255" y="16"/>
                  <a:pt x="255" y="16"/>
                </a:cubicBezTo>
                <a:cubicBezTo>
                  <a:pt x="280" y="0"/>
                  <a:pt x="312" y="8"/>
                  <a:pt x="328" y="33"/>
                </a:cubicBezTo>
                <a:cubicBezTo>
                  <a:pt x="344" y="58"/>
                  <a:pt x="336" y="90"/>
                  <a:pt x="311" y="106"/>
                </a:cubicBezTo>
                <a:cubicBezTo>
                  <a:pt x="89" y="246"/>
                  <a:pt x="89" y="246"/>
                  <a:pt x="89" y="246"/>
                </a:cubicBezTo>
                <a:cubicBezTo>
                  <a:pt x="80" y="252"/>
                  <a:pt x="70" y="254"/>
                  <a:pt x="61" y="254"/>
                </a:cubicBezTo>
                <a:close/>
              </a:path>
            </a:pathLst>
          </a:custGeom>
          <a:solidFill>
            <a:schemeClr val="accent1"/>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0"/>
          <p:cNvSpPr>
            <a:spLocks/>
          </p:cNvSpPr>
          <p:nvPr/>
        </p:nvSpPr>
        <p:spPr bwMode="auto">
          <a:xfrm>
            <a:off x="1330756" y="3717461"/>
            <a:ext cx="780414" cy="339935"/>
          </a:xfrm>
          <a:custGeom>
            <a:avLst/>
            <a:gdLst>
              <a:gd name="T0" fmla="*/ 316 w 374"/>
              <a:gd name="T1" fmla="*/ 163 h 163"/>
              <a:gd name="T2" fmla="*/ 305 w 374"/>
              <a:gd name="T3" fmla="*/ 162 h 163"/>
              <a:gd name="T4" fmla="*/ 48 w 374"/>
              <a:gd name="T5" fmla="*/ 110 h 163"/>
              <a:gd name="T6" fmla="*/ 6 w 374"/>
              <a:gd name="T7" fmla="*/ 47 h 163"/>
              <a:gd name="T8" fmla="*/ 69 w 374"/>
              <a:gd name="T9" fmla="*/ 5 h 163"/>
              <a:gd name="T10" fmla="*/ 326 w 374"/>
              <a:gd name="T11" fmla="*/ 58 h 163"/>
              <a:gd name="T12" fmla="*/ 368 w 374"/>
              <a:gd name="T13" fmla="*/ 120 h 163"/>
              <a:gd name="T14" fmla="*/ 316 w 374"/>
              <a:gd name="T15" fmla="*/ 163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3">
                <a:moveTo>
                  <a:pt x="316" y="163"/>
                </a:moveTo>
                <a:cubicBezTo>
                  <a:pt x="312" y="163"/>
                  <a:pt x="309" y="163"/>
                  <a:pt x="305" y="162"/>
                </a:cubicBezTo>
                <a:cubicBezTo>
                  <a:pt x="48" y="110"/>
                  <a:pt x="48" y="110"/>
                  <a:pt x="48" y="110"/>
                </a:cubicBezTo>
                <a:cubicBezTo>
                  <a:pt x="19" y="104"/>
                  <a:pt x="0" y="76"/>
                  <a:pt x="6" y="47"/>
                </a:cubicBezTo>
                <a:cubicBezTo>
                  <a:pt x="12" y="18"/>
                  <a:pt x="40" y="0"/>
                  <a:pt x="69" y="5"/>
                </a:cubicBezTo>
                <a:cubicBezTo>
                  <a:pt x="326" y="58"/>
                  <a:pt x="326" y="58"/>
                  <a:pt x="326" y="58"/>
                </a:cubicBezTo>
                <a:cubicBezTo>
                  <a:pt x="355" y="63"/>
                  <a:pt x="374" y="92"/>
                  <a:pt x="368" y="120"/>
                </a:cubicBezTo>
                <a:cubicBezTo>
                  <a:pt x="363" y="146"/>
                  <a:pt x="341" y="163"/>
                  <a:pt x="316" y="163"/>
                </a:cubicBezTo>
                <a:close/>
              </a:path>
            </a:pathLst>
          </a:custGeom>
          <a:solidFill>
            <a:schemeClr val="accent2"/>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
          <p:cNvSpPr>
            <a:spLocks/>
          </p:cNvSpPr>
          <p:nvPr/>
        </p:nvSpPr>
        <p:spPr bwMode="auto">
          <a:xfrm>
            <a:off x="2106381" y="2405598"/>
            <a:ext cx="555387" cy="694234"/>
          </a:xfrm>
          <a:custGeom>
            <a:avLst/>
            <a:gdLst>
              <a:gd name="T0" fmla="*/ 206 w 266"/>
              <a:gd name="T1" fmla="*/ 333 h 333"/>
              <a:gd name="T2" fmla="*/ 161 w 266"/>
              <a:gd name="T3" fmla="*/ 309 h 333"/>
              <a:gd name="T4" fmla="*/ 16 w 266"/>
              <a:gd name="T5" fmla="*/ 90 h 333"/>
              <a:gd name="T6" fmla="*/ 31 w 266"/>
              <a:gd name="T7" fmla="*/ 16 h 333"/>
              <a:gd name="T8" fmla="*/ 105 w 266"/>
              <a:gd name="T9" fmla="*/ 31 h 333"/>
              <a:gd name="T10" fmla="*/ 250 w 266"/>
              <a:gd name="T11" fmla="*/ 250 h 333"/>
              <a:gd name="T12" fmla="*/ 235 w 266"/>
              <a:gd name="T13" fmla="*/ 324 h 333"/>
              <a:gd name="T14" fmla="*/ 206 w 266"/>
              <a:gd name="T15" fmla="*/ 333 h 3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3">
                <a:moveTo>
                  <a:pt x="206" y="333"/>
                </a:moveTo>
                <a:cubicBezTo>
                  <a:pt x="189" y="333"/>
                  <a:pt x="172" y="324"/>
                  <a:pt x="161" y="309"/>
                </a:cubicBezTo>
                <a:cubicBezTo>
                  <a:pt x="16" y="90"/>
                  <a:pt x="16" y="90"/>
                  <a:pt x="16" y="90"/>
                </a:cubicBezTo>
                <a:cubicBezTo>
                  <a:pt x="0" y="66"/>
                  <a:pt x="6" y="33"/>
                  <a:pt x="31" y="16"/>
                </a:cubicBezTo>
                <a:cubicBezTo>
                  <a:pt x="55" y="0"/>
                  <a:pt x="88" y="7"/>
                  <a:pt x="105" y="31"/>
                </a:cubicBezTo>
                <a:cubicBezTo>
                  <a:pt x="250" y="250"/>
                  <a:pt x="250" y="250"/>
                  <a:pt x="250" y="250"/>
                </a:cubicBezTo>
                <a:cubicBezTo>
                  <a:pt x="266" y="275"/>
                  <a:pt x="260" y="308"/>
                  <a:pt x="235" y="324"/>
                </a:cubicBezTo>
                <a:cubicBezTo>
                  <a:pt x="226" y="330"/>
                  <a:pt x="216" y="333"/>
                  <a:pt x="206" y="333"/>
                </a:cubicBezTo>
                <a:close/>
              </a:path>
            </a:pathLst>
          </a:custGeom>
          <a:solidFill>
            <a:schemeClr val="accent3"/>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nvGrpSpPr>
          <p:cNvPr id="13" name="Group 12"/>
          <p:cNvGrpSpPr/>
          <p:nvPr/>
        </p:nvGrpSpPr>
        <p:grpSpPr>
          <a:xfrm>
            <a:off x="2319440" y="2989712"/>
            <a:ext cx="2513606" cy="3305990"/>
            <a:chOff x="2066468" y="2628718"/>
            <a:chExt cx="2744485" cy="3609651"/>
          </a:xfrm>
        </p:grpSpPr>
        <p:sp>
          <p:nvSpPr>
            <p:cNvPr id="14" name="Freeform 13"/>
            <p:cNvSpPr>
              <a:spLocks/>
            </p:cNvSpPr>
            <p:nvPr/>
          </p:nvSpPr>
          <p:spPr bwMode="auto">
            <a:xfrm>
              <a:off x="2925100" y="5888120"/>
              <a:ext cx="1059894" cy="350249"/>
            </a:xfrm>
            <a:custGeom>
              <a:avLst/>
              <a:gdLst>
                <a:gd name="T0" fmla="*/ 466 w 466"/>
                <a:gd name="T1" fmla="*/ 0 h 154"/>
                <a:gd name="T2" fmla="*/ 233 w 466"/>
                <a:gd name="T3" fmla="*/ 154 h 154"/>
                <a:gd name="T4" fmla="*/ 0 w 466"/>
                <a:gd name="T5" fmla="*/ 0 h 154"/>
                <a:gd name="T6" fmla="*/ 466 w 466"/>
                <a:gd name="T7" fmla="*/ 0 h 154"/>
              </a:gdLst>
              <a:ahLst/>
              <a:cxnLst>
                <a:cxn ang="0">
                  <a:pos x="T0" y="T1"/>
                </a:cxn>
                <a:cxn ang="0">
                  <a:pos x="T2" y="T3"/>
                </a:cxn>
                <a:cxn ang="0">
                  <a:pos x="T4" y="T5"/>
                </a:cxn>
                <a:cxn ang="0">
                  <a:pos x="T6" y="T7"/>
                </a:cxn>
              </a:cxnLst>
              <a:rect l="0" t="0" r="r" b="b"/>
              <a:pathLst>
                <a:path w="466" h="154">
                  <a:moveTo>
                    <a:pt x="466" y="0"/>
                  </a:moveTo>
                  <a:cubicBezTo>
                    <a:pt x="466" y="85"/>
                    <a:pt x="362" y="154"/>
                    <a:pt x="233" y="154"/>
                  </a:cubicBezTo>
                  <a:cubicBezTo>
                    <a:pt x="104" y="154"/>
                    <a:pt x="0" y="85"/>
                    <a:pt x="0" y="0"/>
                  </a:cubicBezTo>
                  <a:cubicBezTo>
                    <a:pt x="230" y="0"/>
                    <a:pt x="227" y="0"/>
                    <a:pt x="466"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4"/>
            <p:cNvSpPr>
              <a:spLocks noEditPoints="1"/>
            </p:cNvSpPr>
            <p:nvPr/>
          </p:nvSpPr>
          <p:spPr bwMode="auto">
            <a:xfrm>
              <a:off x="2066468" y="2628718"/>
              <a:ext cx="2744485" cy="3354806"/>
            </a:xfrm>
            <a:custGeom>
              <a:avLst/>
              <a:gdLst>
                <a:gd name="T0" fmla="*/ 603 w 1206"/>
                <a:gd name="T1" fmla="*/ 0 h 1474"/>
                <a:gd name="T2" fmla="*/ 0 w 1206"/>
                <a:gd name="T3" fmla="*/ 603 h 1474"/>
                <a:gd name="T4" fmla="*/ 95 w 1206"/>
                <a:gd name="T5" fmla="*/ 928 h 1474"/>
                <a:gd name="T6" fmla="*/ 308 w 1206"/>
                <a:gd name="T7" fmla="*/ 1129 h 1474"/>
                <a:gd name="T8" fmla="*/ 308 w 1206"/>
                <a:gd name="T9" fmla="*/ 1329 h 1474"/>
                <a:gd name="T10" fmla="*/ 453 w 1206"/>
                <a:gd name="T11" fmla="*/ 1474 h 1474"/>
                <a:gd name="T12" fmla="*/ 769 w 1206"/>
                <a:gd name="T13" fmla="*/ 1474 h 1474"/>
                <a:gd name="T14" fmla="*/ 914 w 1206"/>
                <a:gd name="T15" fmla="*/ 1329 h 1474"/>
                <a:gd name="T16" fmla="*/ 914 w 1206"/>
                <a:gd name="T17" fmla="*/ 1120 h 1474"/>
                <a:gd name="T18" fmla="*/ 1206 w 1206"/>
                <a:gd name="T19" fmla="*/ 603 h 1474"/>
                <a:gd name="T20" fmla="*/ 603 w 1206"/>
                <a:gd name="T21" fmla="*/ 0 h 1474"/>
                <a:gd name="T22" fmla="*/ 827 w 1206"/>
                <a:gd name="T23" fmla="*/ 1032 h 1474"/>
                <a:gd name="T24" fmla="*/ 795 w 1206"/>
                <a:gd name="T25" fmla="*/ 1085 h 1474"/>
                <a:gd name="T26" fmla="*/ 795 w 1206"/>
                <a:gd name="T27" fmla="*/ 1133 h 1474"/>
                <a:gd name="T28" fmla="*/ 427 w 1206"/>
                <a:gd name="T29" fmla="*/ 1133 h 1474"/>
                <a:gd name="T30" fmla="*/ 427 w 1206"/>
                <a:gd name="T31" fmla="*/ 1093 h 1474"/>
                <a:gd name="T32" fmla="*/ 394 w 1206"/>
                <a:gd name="T33" fmla="*/ 1039 h 1474"/>
                <a:gd name="T34" fmla="*/ 119 w 1206"/>
                <a:gd name="T35" fmla="*/ 603 h 1474"/>
                <a:gd name="T36" fmla="*/ 603 w 1206"/>
                <a:gd name="T37" fmla="*/ 119 h 1474"/>
                <a:gd name="T38" fmla="*/ 1087 w 1206"/>
                <a:gd name="T39" fmla="*/ 603 h 1474"/>
                <a:gd name="T40" fmla="*/ 827 w 1206"/>
                <a:gd name="T41" fmla="*/ 1032 h 1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06" h="1474">
                  <a:moveTo>
                    <a:pt x="603" y="0"/>
                  </a:moveTo>
                  <a:cubicBezTo>
                    <a:pt x="271" y="0"/>
                    <a:pt x="0" y="271"/>
                    <a:pt x="0" y="603"/>
                  </a:cubicBezTo>
                  <a:cubicBezTo>
                    <a:pt x="0" y="719"/>
                    <a:pt x="33" y="831"/>
                    <a:pt x="95" y="928"/>
                  </a:cubicBezTo>
                  <a:cubicBezTo>
                    <a:pt x="149" y="1012"/>
                    <a:pt x="222" y="1081"/>
                    <a:pt x="308" y="1129"/>
                  </a:cubicBezTo>
                  <a:cubicBezTo>
                    <a:pt x="308" y="1329"/>
                    <a:pt x="308" y="1329"/>
                    <a:pt x="308" y="1329"/>
                  </a:cubicBezTo>
                  <a:cubicBezTo>
                    <a:pt x="308" y="1409"/>
                    <a:pt x="373" y="1474"/>
                    <a:pt x="453" y="1474"/>
                  </a:cubicBezTo>
                  <a:cubicBezTo>
                    <a:pt x="769" y="1474"/>
                    <a:pt x="769" y="1474"/>
                    <a:pt x="769" y="1474"/>
                  </a:cubicBezTo>
                  <a:cubicBezTo>
                    <a:pt x="849" y="1474"/>
                    <a:pt x="914" y="1409"/>
                    <a:pt x="914" y="1329"/>
                  </a:cubicBezTo>
                  <a:cubicBezTo>
                    <a:pt x="914" y="1120"/>
                    <a:pt x="914" y="1120"/>
                    <a:pt x="914" y="1120"/>
                  </a:cubicBezTo>
                  <a:cubicBezTo>
                    <a:pt x="1095" y="1011"/>
                    <a:pt x="1206" y="816"/>
                    <a:pt x="1206" y="603"/>
                  </a:cubicBezTo>
                  <a:cubicBezTo>
                    <a:pt x="1206" y="271"/>
                    <a:pt x="936" y="0"/>
                    <a:pt x="603" y="0"/>
                  </a:cubicBezTo>
                  <a:close/>
                  <a:moveTo>
                    <a:pt x="827" y="1032"/>
                  </a:moveTo>
                  <a:cubicBezTo>
                    <a:pt x="807" y="1042"/>
                    <a:pt x="795" y="1063"/>
                    <a:pt x="795" y="1085"/>
                  </a:cubicBezTo>
                  <a:cubicBezTo>
                    <a:pt x="795" y="1133"/>
                    <a:pt x="795" y="1133"/>
                    <a:pt x="795" y="1133"/>
                  </a:cubicBezTo>
                  <a:cubicBezTo>
                    <a:pt x="427" y="1133"/>
                    <a:pt x="427" y="1133"/>
                    <a:pt x="427" y="1133"/>
                  </a:cubicBezTo>
                  <a:cubicBezTo>
                    <a:pt x="427" y="1093"/>
                    <a:pt x="427" y="1093"/>
                    <a:pt x="427" y="1093"/>
                  </a:cubicBezTo>
                  <a:cubicBezTo>
                    <a:pt x="427" y="1070"/>
                    <a:pt x="414" y="1049"/>
                    <a:pt x="394" y="1039"/>
                  </a:cubicBezTo>
                  <a:cubicBezTo>
                    <a:pt x="227" y="959"/>
                    <a:pt x="119" y="788"/>
                    <a:pt x="119" y="603"/>
                  </a:cubicBezTo>
                  <a:cubicBezTo>
                    <a:pt x="119" y="336"/>
                    <a:pt x="336" y="119"/>
                    <a:pt x="603" y="119"/>
                  </a:cubicBezTo>
                  <a:cubicBezTo>
                    <a:pt x="870" y="119"/>
                    <a:pt x="1087" y="336"/>
                    <a:pt x="1087" y="603"/>
                  </a:cubicBezTo>
                  <a:cubicBezTo>
                    <a:pt x="1087" y="784"/>
                    <a:pt x="987" y="948"/>
                    <a:pt x="827" y="103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Oval 14"/>
          <p:cNvSpPr>
            <a:spLocks noChangeArrowheads="1"/>
          </p:cNvSpPr>
          <p:nvPr/>
        </p:nvSpPr>
        <p:spPr bwMode="auto">
          <a:xfrm>
            <a:off x="2808995" y="3448146"/>
            <a:ext cx="1607510" cy="1607510"/>
          </a:xfrm>
          <a:prstGeom prst="ellipse">
            <a:avLst/>
          </a:prstGeom>
          <a:solidFill>
            <a:schemeClr val="accent2"/>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7" name="Oval 15"/>
          <p:cNvSpPr>
            <a:spLocks noChangeArrowheads="1"/>
          </p:cNvSpPr>
          <p:nvPr/>
        </p:nvSpPr>
        <p:spPr bwMode="auto">
          <a:xfrm>
            <a:off x="2968190" y="3608538"/>
            <a:ext cx="1287924" cy="128672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8" name="Oval 16"/>
          <p:cNvSpPr>
            <a:spLocks noChangeArrowheads="1"/>
          </p:cNvSpPr>
          <p:nvPr/>
        </p:nvSpPr>
        <p:spPr bwMode="auto">
          <a:xfrm>
            <a:off x="3105840" y="3746187"/>
            <a:ext cx="1012624" cy="1012624"/>
          </a:xfrm>
          <a:prstGeom prst="ellipse">
            <a:avLst/>
          </a:prstGeom>
          <a:solidFill>
            <a:schemeClr val="accent3"/>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9" name="Oval 17"/>
          <p:cNvSpPr>
            <a:spLocks noChangeArrowheads="1"/>
          </p:cNvSpPr>
          <p:nvPr/>
        </p:nvSpPr>
        <p:spPr bwMode="auto">
          <a:xfrm>
            <a:off x="3255459" y="3894610"/>
            <a:ext cx="713385" cy="71458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0" name="Oval 18"/>
          <p:cNvSpPr>
            <a:spLocks noChangeArrowheads="1"/>
          </p:cNvSpPr>
          <p:nvPr/>
        </p:nvSpPr>
        <p:spPr bwMode="auto">
          <a:xfrm>
            <a:off x="3388322" y="4027471"/>
            <a:ext cx="446464" cy="448859"/>
          </a:xfrm>
          <a:prstGeom prst="ellipse">
            <a:avLst/>
          </a:prstGeom>
          <a:solidFill>
            <a:schemeClr val="accent4"/>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1" name="Oval 19"/>
          <p:cNvSpPr>
            <a:spLocks noChangeArrowheads="1"/>
          </p:cNvSpPr>
          <p:nvPr/>
        </p:nvSpPr>
        <p:spPr bwMode="auto">
          <a:xfrm>
            <a:off x="3528365" y="4169910"/>
            <a:ext cx="166377" cy="16637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0"/>
          <p:cNvSpPr>
            <a:spLocks/>
          </p:cNvSpPr>
          <p:nvPr/>
        </p:nvSpPr>
        <p:spPr bwMode="auto">
          <a:xfrm>
            <a:off x="3576242" y="3336829"/>
            <a:ext cx="947989" cy="950383"/>
          </a:xfrm>
          <a:custGeom>
            <a:avLst/>
            <a:gdLst>
              <a:gd name="T0" fmla="*/ 543 w 792"/>
              <a:gd name="T1" fmla="*/ 282 h 794"/>
              <a:gd name="T2" fmla="*/ 627 w 792"/>
              <a:gd name="T3" fmla="*/ 282 h 794"/>
              <a:gd name="T4" fmla="*/ 792 w 792"/>
              <a:gd name="T5" fmla="*/ 116 h 794"/>
              <a:gd name="T6" fmla="*/ 677 w 792"/>
              <a:gd name="T7" fmla="*/ 116 h 794"/>
              <a:gd name="T8" fmla="*/ 674 w 792"/>
              <a:gd name="T9" fmla="*/ 0 h 794"/>
              <a:gd name="T10" fmla="*/ 507 w 792"/>
              <a:gd name="T11" fmla="*/ 165 h 794"/>
              <a:gd name="T12" fmla="*/ 512 w 792"/>
              <a:gd name="T13" fmla="*/ 252 h 794"/>
              <a:gd name="T14" fmla="*/ 0 w 792"/>
              <a:gd name="T15" fmla="*/ 754 h 794"/>
              <a:gd name="T16" fmla="*/ 0 w 792"/>
              <a:gd name="T17" fmla="*/ 794 h 794"/>
              <a:gd name="T18" fmla="*/ 43 w 792"/>
              <a:gd name="T19" fmla="*/ 794 h 794"/>
              <a:gd name="T20" fmla="*/ 543 w 792"/>
              <a:gd name="T21" fmla="*/ 282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lnTo>
                  <a:pt x="543" y="282"/>
                </a:lnTo>
                <a:close/>
              </a:path>
            </a:pathLst>
          </a:custGeom>
          <a:solidFill>
            <a:schemeClr val="accent6"/>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21"/>
          <p:cNvSpPr>
            <a:spLocks/>
          </p:cNvSpPr>
          <p:nvPr/>
        </p:nvSpPr>
        <p:spPr bwMode="auto">
          <a:xfrm>
            <a:off x="3612151" y="3312889"/>
            <a:ext cx="947989" cy="950383"/>
          </a:xfrm>
          <a:custGeom>
            <a:avLst/>
            <a:gdLst>
              <a:gd name="T0" fmla="*/ 543 w 792"/>
              <a:gd name="T1" fmla="*/ 282 h 794"/>
              <a:gd name="T2" fmla="*/ 627 w 792"/>
              <a:gd name="T3" fmla="*/ 282 h 794"/>
              <a:gd name="T4" fmla="*/ 792 w 792"/>
              <a:gd name="T5" fmla="*/ 116 h 794"/>
              <a:gd name="T6" fmla="*/ 677 w 792"/>
              <a:gd name="T7" fmla="*/ 116 h 794"/>
              <a:gd name="T8" fmla="*/ 674 w 792"/>
              <a:gd name="T9" fmla="*/ 0 h 794"/>
              <a:gd name="T10" fmla="*/ 507 w 792"/>
              <a:gd name="T11" fmla="*/ 165 h 794"/>
              <a:gd name="T12" fmla="*/ 512 w 792"/>
              <a:gd name="T13" fmla="*/ 252 h 794"/>
              <a:gd name="T14" fmla="*/ 0 w 792"/>
              <a:gd name="T15" fmla="*/ 754 h 794"/>
              <a:gd name="T16" fmla="*/ 0 w 792"/>
              <a:gd name="T17" fmla="*/ 794 h 794"/>
              <a:gd name="T18" fmla="*/ 43 w 792"/>
              <a:gd name="T19" fmla="*/ 794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nvGrpSpPr>
          <p:cNvPr id="24" name="Group 4"/>
          <p:cNvGrpSpPr>
            <a:grpSpLocks noChangeAspect="1"/>
          </p:cNvGrpSpPr>
          <p:nvPr/>
        </p:nvGrpSpPr>
        <p:grpSpPr bwMode="auto">
          <a:xfrm flipH="1">
            <a:off x="6607537" y="3280489"/>
            <a:ext cx="1144281" cy="989145"/>
            <a:chOff x="2883" y="375"/>
            <a:chExt cx="1938" cy="1977"/>
          </a:xfrm>
          <a:solidFill>
            <a:schemeClr val="accent1"/>
          </a:solidFill>
        </p:grpSpPr>
        <p:sp>
          <p:nvSpPr>
            <p:cNvPr id="25" name="Freeform 5"/>
            <p:cNvSpPr>
              <a:spLocks/>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6"/>
            <p:cNvSpPr>
              <a:spLocks/>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7"/>
            <p:cNvSpPr>
              <a:spLocks/>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8"/>
            <p:cNvSpPr>
              <a:spLocks/>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9"/>
            <p:cNvSpPr>
              <a:spLocks/>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0"/>
            <p:cNvSpPr>
              <a:spLocks/>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11"/>
            <p:cNvSpPr>
              <a:spLocks/>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12"/>
            <p:cNvSpPr>
              <a:spLocks/>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14"/>
            <p:cNvSpPr>
              <a:spLocks/>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4"/>
          <p:cNvGrpSpPr>
            <a:grpSpLocks noChangeAspect="1"/>
          </p:cNvGrpSpPr>
          <p:nvPr/>
        </p:nvGrpSpPr>
        <p:grpSpPr bwMode="auto">
          <a:xfrm flipH="1">
            <a:off x="9139688" y="3280489"/>
            <a:ext cx="1144281" cy="989145"/>
            <a:chOff x="2883" y="375"/>
            <a:chExt cx="1938" cy="1977"/>
          </a:xfrm>
          <a:solidFill>
            <a:schemeClr val="accent2"/>
          </a:solidFill>
        </p:grpSpPr>
        <p:sp>
          <p:nvSpPr>
            <p:cNvPr id="35" name="Freeform 5"/>
            <p:cNvSpPr>
              <a:spLocks/>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6"/>
            <p:cNvSpPr>
              <a:spLocks/>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7"/>
            <p:cNvSpPr>
              <a:spLocks/>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8"/>
            <p:cNvSpPr>
              <a:spLocks/>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9"/>
            <p:cNvSpPr>
              <a:spLocks/>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0"/>
            <p:cNvSpPr>
              <a:spLocks/>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1"/>
            <p:cNvSpPr>
              <a:spLocks/>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2"/>
            <p:cNvSpPr>
              <a:spLocks/>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14"/>
            <p:cNvSpPr>
              <a:spLocks/>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Group 4"/>
          <p:cNvGrpSpPr>
            <a:grpSpLocks noChangeAspect="1"/>
          </p:cNvGrpSpPr>
          <p:nvPr/>
        </p:nvGrpSpPr>
        <p:grpSpPr bwMode="auto">
          <a:xfrm flipH="1">
            <a:off x="6607537" y="4876369"/>
            <a:ext cx="1144281" cy="989145"/>
            <a:chOff x="2883" y="375"/>
            <a:chExt cx="1938" cy="1977"/>
          </a:xfrm>
          <a:solidFill>
            <a:schemeClr val="accent3"/>
          </a:solidFill>
        </p:grpSpPr>
        <p:sp>
          <p:nvSpPr>
            <p:cNvPr id="45" name="Freeform 5"/>
            <p:cNvSpPr>
              <a:spLocks/>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6"/>
            <p:cNvSpPr>
              <a:spLocks/>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7"/>
            <p:cNvSpPr>
              <a:spLocks/>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8"/>
            <p:cNvSpPr>
              <a:spLocks/>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9"/>
            <p:cNvSpPr>
              <a:spLocks/>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0"/>
            <p:cNvSpPr>
              <a:spLocks/>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11"/>
            <p:cNvSpPr>
              <a:spLocks/>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2"/>
            <p:cNvSpPr>
              <a:spLocks/>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4"/>
            <p:cNvSpPr>
              <a:spLocks/>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4" name="Group 4"/>
          <p:cNvGrpSpPr>
            <a:grpSpLocks noChangeAspect="1"/>
          </p:cNvGrpSpPr>
          <p:nvPr/>
        </p:nvGrpSpPr>
        <p:grpSpPr bwMode="auto">
          <a:xfrm flipH="1">
            <a:off x="9183285" y="4876369"/>
            <a:ext cx="1144281" cy="989145"/>
            <a:chOff x="2883" y="375"/>
            <a:chExt cx="1938" cy="1977"/>
          </a:xfrm>
          <a:solidFill>
            <a:schemeClr val="accent4"/>
          </a:solidFill>
        </p:grpSpPr>
        <p:sp>
          <p:nvSpPr>
            <p:cNvPr id="55" name="Freeform 5"/>
            <p:cNvSpPr>
              <a:spLocks/>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6"/>
            <p:cNvSpPr>
              <a:spLocks/>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7"/>
            <p:cNvSpPr>
              <a:spLocks/>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8"/>
            <p:cNvSpPr>
              <a:spLocks/>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9"/>
            <p:cNvSpPr>
              <a:spLocks/>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0"/>
            <p:cNvSpPr>
              <a:spLocks/>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1"/>
            <p:cNvSpPr>
              <a:spLocks/>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2"/>
            <p:cNvSpPr>
              <a:spLocks/>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4"/>
            <p:cNvSpPr>
              <a:spLocks/>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sp>
        <p:nvSpPr>
          <p:cNvPr id="64" name="Content Placeholder 2"/>
          <p:cNvSpPr txBox="1">
            <a:spLocks/>
          </p:cNvSpPr>
          <p:nvPr/>
        </p:nvSpPr>
        <p:spPr>
          <a:xfrm>
            <a:off x="6572145" y="2243255"/>
            <a:ext cx="4884557" cy="80329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l">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replace text, click add relevant headline, modify the text content, also can copy your content to this directly.</a:t>
            </a:r>
            <a:endParaRPr lang="en-US" sz="800" i="1" dirty="0">
              <a:solidFill>
                <a:schemeClr val="bg1">
                  <a:lumMod val="7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9" name="Content Placeholder 2"/>
          <p:cNvSpPr txBox="1">
            <a:spLocks/>
          </p:cNvSpPr>
          <p:nvPr/>
        </p:nvSpPr>
        <p:spPr>
          <a:xfrm>
            <a:off x="7076634" y="41991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0" name="TextBox 78"/>
          <p:cNvSpPr txBox="1"/>
          <p:nvPr/>
        </p:nvSpPr>
        <p:spPr>
          <a:xfrm>
            <a:off x="7076633" y="39192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Content Placeholder 2"/>
          <p:cNvSpPr txBox="1">
            <a:spLocks/>
          </p:cNvSpPr>
          <p:nvPr/>
        </p:nvSpPr>
        <p:spPr>
          <a:xfrm>
            <a:off x="9680134" y="41991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2" name="TextBox 78"/>
          <p:cNvSpPr txBox="1"/>
          <p:nvPr/>
        </p:nvSpPr>
        <p:spPr>
          <a:xfrm>
            <a:off x="9680133" y="39192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Content Placeholder 2"/>
          <p:cNvSpPr txBox="1">
            <a:spLocks/>
          </p:cNvSpPr>
          <p:nvPr/>
        </p:nvSpPr>
        <p:spPr>
          <a:xfrm>
            <a:off x="7076634" y="58628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4" name="TextBox 78"/>
          <p:cNvSpPr txBox="1"/>
          <p:nvPr/>
        </p:nvSpPr>
        <p:spPr>
          <a:xfrm>
            <a:off x="7076633" y="55829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Content Placeholder 2"/>
          <p:cNvSpPr txBox="1">
            <a:spLocks/>
          </p:cNvSpPr>
          <p:nvPr/>
        </p:nvSpPr>
        <p:spPr>
          <a:xfrm>
            <a:off x="9680134" y="58628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6" name="TextBox 78"/>
          <p:cNvSpPr txBox="1"/>
          <p:nvPr/>
        </p:nvSpPr>
        <p:spPr>
          <a:xfrm>
            <a:off x="9680133" y="55829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630927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750"/>
                                        <p:tgtEl>
                                          <p:spTgt spid="1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750"/>
                                        <p:tgtEl>
                                          <p:spTgt spid="18"/>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750"/>
                                        <p:tgtEl>
                                          <p:spTgt spid="20"/>
                                        </p:tgtEl>
                                      </p:cBhvr>
                                    </p:animEffect>
                                  </p:childTnLst>
                                </p:cTn>
                              </p:par>
                            </p:childTnLst>
                          </p:cTn>
                        </p:par>
                        <p:par>
                          <p:cTn id="20" fill="hold">
                            <p:stCondLst>
                              <p:cond delay="3000"/>
                            </p:stCondLst>
                            <p:childTnLst>
                              <p:par>
                                <p:cTn id="21" presetID="22" presetClass="entr" presetSubtype="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right)">
                                      <p:cBhvr>
                                        <p:cTn id="23" dur="500"/>
                                        <p:tgtEl>
                                          <p:spTgt spid="10"/>
                                        </p:tgtEl>
                                      </p:cBhvr>
                                    </p:animEffect>
                                  </p:childTnLst>
                                </p:cTn>
                              </p:par>
                            </p:childTnLst>
                          </p:cTn>
                        </p:par>
                        <p:par>
                          <p:cTn id="24" fill="hold">
                            <p:stCondLst>
                              <p:cond delay="3500"/>
                            </p:stCondLst>
                            <p:childTnLst>
                              <p:par>
                                <p:cTn id="25" presetID="22" presetClass="entr" presetSubtype="2"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right)">
                                      <p:cBhvr>
                                        <p:cTn id="27" dur="500"/>
                                        <p:tgtEl>
                                          <p:spTgt spid="11"/>
                                        </p:tgtEl>
                                      </p:cBhvr>
                                    </p:animEffect>
                                  </p:childTnLst>
                                </p:cTn>
                              </p:par>
                            </p:childTnLst>
                          </p:cTn>
                        </p:par>
                        <p:par>
                          <p:cTn id="28" fill="hold">
                            <p:stCondLst>
                              <p:cond delay="4000"/>
                            </p:stCondLst>
                            <p:childTnLst>
                              <p:par>
                                <p:cTn id="29" presetID="2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par>
                          <p:cTn id="32" fill="hold">
                            <p:stCondLst>
                              <p:cond delay="4500"/>
                            </p:stCondLst>
                            <p:childTnLst>
                              <p:par>
                                <p:cTn id="33" presetID="22" presetClass="entr" presetSubtype="4"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00"/>
                                        <p:tgtEl>
                                          <p:spTgt spid="9"/>
                                        </p:tgtEl>
                                      </p:cBhvr>
                                    </p:animEffect>
                                  </p:childTnLst>
                                </p:cTn>
                              </p:par>
                            </p:childTnLst>
                          </p:cTn>
                        </p:par>
                        <p:par>
                          <p:cTn id="36" fill="hold">
                            <p:stCondLst>
                              <p:cond delay="5000"/>
                            </p:stCondLst>
                            <p:childTnLst>
                              <p:par>
                                <p:cTn id="37" presetID="22" presetClass="entr" presetSubtype="4"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00"/>
                                        <p:tgtEl>
                                          <p:spTgt spid="8"/>
                                        </p:tgtEl>
                                      </p:cBhvr>
                                    </p:animEffect>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childTnLst>
                          </p:cTn>
                        </p:par>
                        <p:par>
                          <p:cTn id="44" fill="hold">
                            <p:stCondLst>
                              <p:cond delay="6000"/>
                            </p:stCondLst>
                            <p:childTnLst>
                              <p:par>
                                <p:cTn id="45" presetID="22" presetClass="entr" presetSubtype="8"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par>
                          <p:cTn id="48" fill="hold">
                            <p:stCondLst>
                              <p:cond delay="6500"/>
                            </p:stCondLst>
                            <p:childTnLst>
                              <p:par>
                                <p:cTn id="49" presetID="2" presetClass="entr" presetSubtype="3"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1+#ppt_w/2"/>
                                          </p:val>
                                        </p:tav>
                                        <p:tav tm="100000">
                                          <p:val>
                                            <p:strVal val="#ppt_x"/>
                                          </p:val>
                                        </p:tav>
                                      </p:tavLst>
                                    </p:anim>
                                    <p:anim calcmode="lin" valueType="num">
                                      <p:cBhvr additive="base">
                                        <p:cTn id="52" dur="500" fill="hold"/>
                                        <p:tgtEl>
                                          <p:spTgt spid="22"/>
                                        </p:tgtEl>
                                        <p:attrNameLst>
                                          <p:attrName>ppt_y</p:attrName>
                                        </p:attrNameLst>
                                      </p:cBhvr>
                                      <p:tavLst>
                                        <p:tav tm="0">
                                          <p:val>
                                            <p:strVal val="0-#ppt_h/2"/>
                                          </p:val>
                                        </p:tav>
                                        <p:tav tm="100000">
                                          <p:val>
                                            <p:strVal val="#ppt_y"/>
                                          </p:val>
                                        </p:tav>
                                      </p:tavLst>
                                    </p:anim>
                                  </p:childTnLst>
                                </p:cTn>
                              </p:par>
                            </p:childTnLst>
                          </p:cTn>
                        </p:par>
                        <p:par>
                          <p:cTn id="53" fill="hold">
                            <p:stCondLst>
                              <p:cond delay="7000"/>
                            </p:stCondLst>
                            <p:childTnLst>
                              <p:par>
                                <p:cTn id="54" presetID="42" presetClass="entr" presetSubtype="0" fill="hold" grpId="0" nodeType="afterEffect">
                                  <p:stCondLst>
                                    <p:cond delay="0"/>
                                  </p:stCondLst>
                                  <p:childTnLst>
                                    <p:set>
                                      <p:cBhvr>
                                        <p:cTn id="55" dur="1" fill="hold">
                                          <p:stCondLst>
                                            <p:cond delay="0"/>
                                          </p:stCondLst>
                                        </p:cTn>
                                        <p:tgtEl>
                                          <p:spTgt spid="64"/>
                                        </p:tgtEl>
                                        <p:attrNameLst>
                                          <p:attrName>style.visibility</p:attrName>
                                        </p:attrNameLst>
                                      </p:cBhvr>
                                      <p:to>
                                        <p:strVal val="visible"/>
                                      </p:to>
                                    </p:set>
                                    <p:animEffect transition="in" filter="fade">
                                      <p:cBhvr>
                                        <p:cTn id="56" dur="1000"/>
                                        <p:tgtEl>
                                          <p:spTgt spid="64"/>
                                        </p:tgtEl>
                                      </p:cBhvr>
                                    </p:animEffect>
                                    <p:anim calcmode="lin" valueType="num">
                                      <p:cBhvr>
                                        <p:cTn id="57" dur="1000" fill="hold"/>
                                        <p:tgtEl>
                                          <p:spTgt spid="64"/>
                                        </p:tgtEl>
                                        <p:attrNameLst>
                                          <p:attrName>ppt_x</p:attrName>
                                        </p:attrNameLst>
                                      </p:cBhvr>
                                      <p:tavLst>
                                        <p:tav tm="0">
                                          <p:val>
                                            <p:strVal val="#ppt_x"/>
                                          </p:val>
                                        </p:tav>
                                        <p:tav tm="100000">
                                          <p:val>
                                            <p:strVal val="#ppt_x"/>
                                          </p:val>
                                        </p:tav>
                                      </p:tavLst>
                                    </p:anim>
                                    <p:anim calcmode="lin" valueType="num">
                                      <p:cBhvr>
                                        <p:cTn id="58" dur="1000" fill="hold"/>
                                        <p:tgtEl>
                                          <p:spTgt spid="64"/>
                                        </p:tgtEl>
                                        <p:attrNameLst>
                                          <p:attrName>ppt_y</p:attrName>
                                        </p:attrNameLst>
                                      </p:cBhvr>
                                      <p:tavLst>
                                        <p:tav tm="0">
                                          <p:val>
                                            <p:strVal val="#ppt_y+.1"/>
                                          </p:val>
                                        </p:tav>
                                        <p:tav tm="100000">
                                          <p:val>
                                            <p:strVal val="#ppt_y"/>
                                          </p:val>
                                        </p:tav>
                                      </p:tavLst>
                                    </p:anim>
                                  </p:childTnLst>
                                </p:cTn>
                              </p:par>
                            </p:childTnLst>
                          </p:cTn>
                        </p:par>
                        <p:par>
                          <p:cTn id="59" fill="hold">
                            <p:stCondLst>
                              <p:cond delay="8000"/>
                            </p:stCondLst>
                            <p:childTnLst>
                              <p:par>
                                <p:cTn id="60" presetID="22" presetClass="entr" presetSubtype="8" fill="hold"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wipe(left)">
                                      <p:cBhvr>
                                        <p:cTn id="62" dur="750"/>
                                        <p:tgtEl>
                                          <p:spTgt spid="24"/>
                                        </p:tgtEl>
                                      </p:cBhvr>
                                    </p:animEffect>
                                  </p:childTnLst>
                                </p:cTn>
                              </p:par>
                            </p:childTnLst>
                          </p:cTn>
                        </p:par>
                        <p:par>
                          <p:cTn id="63" fill="hold">
                            <p:stCondLst>
                              <p:cond delay="8750"/>
                            </p:stCondLst>
                            <p:childTnLst>
                              <p:par>
                                <p:cTn id="64" presetID="22" presetClass="entr" presetSubtype="8" fill="hold" nodeType="afterEffect">
                                  <p:stCondLst>
                                    <p:cond delay="0"/>
                                  </p:stCondLst>
                                  <p:childTnLst>
                                    <p:set>
                                      <p:cBhvr>
                                        <p:cTn id="65" dur="1" fill="hold">
                                          <p:stCondLst>
                                            <p:cond delay="0"/>
                                          </p:stCondLst>
                                        </p:cTn>
                                        <p:tgtEl>
                                          <p:spTgt spid="34"/>
                                        </p:tgtEl>
                                        <p:attrNameLst>
                                          <p:attrName>style.visibility</p:attrName>
                                        </p:attrNameLst>
                                      </p:cBhvr>
                                      <p:to>
                                        <p:strVal val="visible"/>
                                      </p:to>
                                    </p:set>
                                    <p:animEffect transition="in" filter="wipe(left)">
                                      <p:cBhvr>
                                        <p:cTn id="66" dur="750"/>
                                        <p:tgtEl>
                                          <p:spTgt spid="34"/>
                                        </p:tgtEl>
                                      </p:cBhvr>
                                    </p:animEffect>
                                  </p:childTnLst>
                                </p:cTn>
                              </p:par>
                            </p:childTnLst>
                          </p:cTn>
                        </p:par>
                        <p:par>
                          <p:cTn id="67" fill="hold">
                            <p:stCondLst>
                              <p:cond delay="9500"/>
                            </p:stCondLst>
                            <p:childTnLst>
                              <p:par>
                                <p:cTn id="68" presetID="22" presetClass="entr" presetSubtype="8" fill="hold" nodeType="after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wipe(left)">
                                      <p:cBhvr>
                                        <p:cTn id="70" dur="750"/>
                                        <p:tgtEl>
                                          <p:spTgt spid="44"/>
                                        </p:tgtEl>
                                      </p:cBhvr>
                                    </p:animEffect>
                                  </p:childTnLst>
                                </p:cTn>
                              </p:par>
                            </p:childTnLst>
                          </p:cTn>
                        </p:par>
                        <p:par>
                          <p:cTn id="71" fill="hold">
                            <p:stCondLst>
                              <p:cond delay="10250"/>
                            </p:stCondLst>
                            <p:childTnLst>
                              <p:par>
                                <p:cTn id="72" presetID="22" presetClass="entr" presetSubtype="8" fill="hold" nodeType="after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wipe(left)">
                                      <p:cBhvr>
                                        <p:cTn id="74" dur="750"/>
                                        <p:tgtEl>
                                          <p:spTgt spid="54"/>
                                        </p:tgtEl>
                                      </p:cBhvr>
                                    </p:animEffect>
                                  </p:childTnLst>
                                </p:cTn>
                              </p:par>
                            </p:childTnLst>
                          </p:cTn>
                        </p:par>
                        <p:par>
                          <p:cTn id="75" fill="hold">
                            <p:stCondLst>
                              <p:cond delay="11000"/>
                            </p:stCondLst>
                            <p:childTnLst>
                              <p:par>
                                <p:cTn id="76" presetID="22" presetClass="entr" presetSubtype="8" fill="hold" grpId="0" nodeType="afterEffect">
                                  <p:stCondLst>
                                    <p:cond delay="0"/>
                                  </p:stCondLst>
                                  <p:childTnLst>
                                    <p:set>
                                      <p:cBhvr>
                                        <p:cTn id="77" dur="1" fill="hold">
                                          <p:stCondLst>
                                            <p:cond delay="0"/>
                                          </p:stCondLst>
                                        </p:cTn>
                                        <p:tgtEl>
                                          <p:spTgt spid="69"/>
                                        </p:tgtEl>
                                        <p:attrNameLst>
                                          <p:attrName>style.visibility</p:attrName>
                                        </p:attrNameLst>
                                      </p:cBhvr>
                                      <p:to>
                                        <p:strVal val="visible"/>
                                      </p:to>
                                    </p:set>
                                    <p:animEffect transition="in" filter="wipe(left)">
                                      <p:cBhvr>
                                        <p:cTn id="78" dur="750"/>
                                        <p:tgtEl>
                                          <p:spTgt spid="69"/>
                                        </p:tgtEl>
                                      </p:cBhvr>
                                    </p:animEffect>
                                  </p:childTnLst>
                                </p:cTn>
                              </p:par>
                            </p:childTnLst>
                          </p:cTn>
                        </p:par>
                        <p:par>
                          <p:cTn id="79" fill="hold">
                            <p:stCondLst>
                              <p:cond delay="11750"/>
                            </p:stCondLst>
                            <p:childTnLst>
                              <p:par>
                                <p:cTn id="80" presetID="22" presetClass="entr" presetSubtype="4" fill="hold" grpId="0" nodeType="afterEffect">
                                  <p:stCondLst>
                                    <p:cond delay="0"/>
                                  </p:stCondLst>
                                  <p:childTnLst>
                                    <p:set>
                                      <p:cBhvr>
                                        <p:cTn id="81" dur="1" fill="hold">
                                          <p:stCondLst>
                                            <p:cond delay="0"/>
                                          </p:stCondLst>
                                        </p:cTn>
                                        <p:tgtEl>
                                          <p:spTgt spid="70"/>
                                        </p:tgtEl>
                                        <p:attrNameLst>
                                          <p:attrName>style.visibility</p:attrName>
                                        </p:attrNameLst>
                                      </p:cBhvr>
                                      <p:to>
                                        <p:strVal val="visible"/>
                                      </p:to>
                                    </p:set>
                                    <p:animEffect transition="in" filter="wipe(down)">
                                      <p:cBhvr>
                                        <p:cTn id="82" dur="750"/>
                                        <p:tgtEl>
                                          <p:spTgt spid="70"/>
                                        </p:tgtEl>
                                      </p:cBhvr>
                                    </p:animEffect>
                                  </p:childTnLst>
                                </p:cTn>
                              </p:par>
                            </p:childTnLst>
                          </p:cTn>
                        </p:par>
                        <p:par>
                          <p:cTn id="83" fill="hold">
                            <p:stCondLst>
                              <p:cond delay="12500"/>
                            </p:stCondLst>
                            <p:childTnLst>
                              <p:par>
                                <p:cTn id="84" presetID="22" presetClass="entr" presetSubtype="8" fill="hold" grpId="0" nodeType="afterEffect">
                                  <p:stCondLst>
                                    <p:cond delay="0"/>
                                  </p:stCondLst>
                                  <p:childTnLst>
                                    <p:set>
                                      <p:cBhvr>
                                        <p:cTn id="85" dur="1" fill="hold">
                                          <p:stCondLst>
                                            <p:cond delay="0"/>
                                          </p:stCondLst>
                                        </p:cTn>
                                        <p:tgtEl>
                                          <p:spTgt spid="71"/>
                                        </p:tgtEl>
                                        <p:attrNameLst>
                                          <p:attrName>style.visibility</p:attrName>
                                        </p:attrNameLst>
                                      </p:cBhvr>
                                      <p:to>
                                        <p:strVal val="visible"/>
                                      </p:to>
                                    </p:set>
                                    <p:animEffect transition="in" filter="wipe(left)">
                                      <p:cBhvr>
                                        <p:cTn id="86" dur="750"/>
                                        <p:tgtEl>
                                          <p:spTgt spid="71"/>
                                        </p:tgtEl>
                                      </p:cBhvr>
                                    </p:animEffect>
                                  </p:childTnLst>
                                </p:cTn>
                              </p:par>
                            </p:childTnLst>
                          </p:cTn>
                        </p:par>
                        <p:par>
                          <p:cTn id="87" fill="hold">
                            <p:stCondLst>
                              <p:cond delay="13250"/>
                            </p:stCondLst>
                            <p:childTnLst>
                              <p:par>
                                <p:cTn id="88" presetID="22" presetClass="entr" presetSubtype="4"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wipe(down)">
                                      <p:cBhvr>
                                        <p:cTn id="90" dur="750"/>
                                        <p:tgtEl>
                                          <p:spTgt spid="72"/>
                                        </p:tgtEl>
                                      </p:cBhvr>
                                    </p:animEffect>
                                  </p:childTnLst>
                                </p:cTn>
                              </p:par>
                            </p:childTnLst>
                          </p:cTn>
                        </p:par>
                        <p:par>
                          <p:cTn id="91" fill="hold">
                            <p:stCondLst>
                              <p:cond delay="14000"/>
                            </p:stCondLst>
                            <p:childTnLst>
                              <p:par>
                                <p:cTn id="92" presetID="22" presetClass="entr" presetSubtype="8" fill="hold" grpId="0" nodeType="afterEffect">
                                  <p:stCondLst>
                                    <p:cond delay="0"/>
                                  </p:stCondLst>
                                  <p:childTnLst>
                                    <p:set>
                                      <p:cBhvr>
                                        <p:cTn id="93" dur="1" fill="hold">
                                          <p:stCondLst>
                                            <p:cond delay="0"/>
                                          </p:stCondLst>
                                        </p:cTn>
                                        <p:tgtEl>
                                          <p:spTgt spid="73"/>
                                        </p:tgtEl>
                                        <p:attrNameLst>
                                          <p:attrName>style.visibility</p:attrName>
                                        </p:attrNameLst>
                                      </p:cBhvr>
                                      <p:to>
                                        <p:strVal val="visible"/>
                                      </p:to>
                                    </p:set>
                                    <p:animEffect transition="in" filter="wipe(left)">
                                      <p:cBhvr>
                                        <p:cTn id="94" dur="750"/>
                                        <p:tgtEl>
                                          <p:spTgt spid="73"/>
                                        </p:tgtEl>
                                      </p:cBhvr>
                                    </p:animEffect>
                                  </p:childTnLst>
                                </p:cTn>
                              </p:par>
                            </p:childTnLst>
                          </p:cTn>
                        </p:par>
                        <p:par>
                          <p:cTn id="95" fill="hold">
                            <p:stCondLst>
                              <p:cond delay="14750"/>
                            </p:stCondLst>
                            <p:childTnLst>
                              <p:par>
                                <p:cTn id="96" presetID="22" presetClass="entr" presetSubtype="4" fill="hold" grpId="0" nodeType="afterEffect">
                                  <p:stCondLst>
                                    <p:cond delay="0"/>
                                  </p:stCondLst>
                                  <p:childTnLst>
                                    <p:set>
                                      <p:cBhvr>
                                        <p:cTn id="97" dur="1" fill="hold">
                                          <p:stCondLst>
                                            <p:cond delay="0"/>
                                          </p:stCondLst>
                                        </p:cTn>
                                        <p:tgtEl>
                                          <p:spTgt spid="74"/>
                                        </p:tgtEl>
                                        <p:attrNameLst>
                                          <p:attrName>style.visibility</p:attrName>
                                        </p:attrNameLst>
                                      </p:cBhvr>
                                      <p:to>
                                        <p:strVal val="visible"/>
                                      </p:to>
                                    </p:set>
                                    <p:animEffect transition="in" filter="wipe(down)">
                                      <p:cBhvr>
                                        <p:cTn id="98" dur="750"/>
                                        <p:tgtEl>
                                          <p:spTgt spid="74"/>
                                        </p:tgtEl>
                                      </p:cBhvr>
                                    </p:animEffect>
                                  </p:childTnLst>
                                </p:cTn>
                              </p:par>
                            </p:childTnLst>
                          </p:cTn>
                        </p:par>
                        <p:par>
                          <p:cTn id="99" fill="hold">
                            <p:stCondLst>
                              <p:cond delay="15500"/>
                            </p:stCondLst>
                            <p:childTnLst>
                              <p:par>
                                <p:cTn id="100" presetID="22" presetClass="entr" presetSubtype="8" fill="hold" grpId="0" nodeType="afterEffect">
                                  <p:stCondLst>
                                    <p:cond delay="0"/>
                                  </p:stCondLst>
                                  <p:childTnLst>
                                    <p:set>
                                      <p:cBhvr>
                                        <p:cTn id="101" dur="1" fill="hold">
                                          <p:stCondLst>
                                            <p:cond delay="0"/>
                                          </p:stCondLst>
                                        </p:cTn>
                                        <p:tgtEl>
                                          <p:spTgt spid="75"/>
                                        </p:tgtEl>
                                        <p:attrNameLst>
                                          <p:attrName>style.visibility</p:attrName>
                                        </p:attrNameLst>
                                      </p:cBhvr>
                                      <p:to>
                                        <p:strVal val="visible"/>
                                      </p:to>
                                    </p:set>
                                    <p:animEffect transition="in" filter="wipe(left)">
                                      <p:cBhvr>
                                        <p:cTn id="102" dur="750"/>
                                        <p:tgtEl>
                                          <p:spTgt spid="75"/>
                                        </p:tgtEl>
                                      </p:cBhvr>
                                    </p:animEffect>
                                  </p:childTnLst>
                                </p:cTn>
                              </p:par>
                            </p:childTnLst>
                          </p:cTn>
                        </p:par>
                        <p:par>
                          <p:cTn id="103" fill="hold">
                            <p:stCondLst>
                              <p:cond delay="16250"/>
                            </p:stCondLst>
                            <p:childTnLst>
                              <p:par>
                                <p:cTn id="104" presetID="22" presetClass="entr" presetSubtype="4" fill="hold" grpId="0" nodeType="afterEffect">
                                  <p:stCondLst>
                                    <p:cond delay="0"/>
                                  </p:stCondLst>
                                  <p:childTnLst>
                                    <p:set>
                                      <p:cBhvr>
                                        <p:cTn id="105" dur="1" fill="hold">
                                          <p:stCondLst>
                                            <p:cond delay="0"/>
                                          </p:stCondLst>
                                        </p:cTn>
                                        <p:tgtEl>
                                          <p:spTgt spid="76"/>
                                        </p:tgtEl>
                                        <p:attrNameLst>
                                          <p:attrName>style.visibility</p:attrName>
                                        </p:attrNameLst>
                                      </p:cBhvr>
                                      <p:to>
                                        <p:strVal val="visible"/>
                                      </p:to>
                                    </p:set>
                                    <p:animEffect transition="in" filter="wipe(down)">
                                      <p:cBhvr>
                                        <p:cTn id="106" dur="75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6" grpId="0" animBg="1"/>
      <p:bldP spid="18" grpId="0" animBg="1"/>
      <p:bldP spid="20" grpId="0" animBg="1"/>
      <p:bldP spid="22" grpId="0" animBg="1"/>
      <p:bldP spid="64" grpId="0"/>
      <p:bldP spid="69" grpId="0"/>
      <p:bldP spid="70" grpId="0"/>
      <p:bldP spid="71" grpId="0"/>
      <p:bldP spid="72" grpId="0"/>
      <p:bldP spid="73" grpId="0"/>
      <p:bldP spid="74" grpId="0"/>
      <p:bldP spid="75" grpId="0"/>
      <p:bldP spid="7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custDataLst>
              <p:tags r:id="rId2"/>
            </p:custDataLst>
          </p:nvPr>
        </p:nvSpPr>
        <p:spPr>
          <a:xfrm>
            <a:off x="3482334" y="3456687"/>
            <a:ext cx="920124" cy="649088"/>
          </a:xfrm>
          <a:prstGeom prst="rect">
            <a:avLst/>
          </a:prstGeom>
          <a:noFill/>
        </p:spPr>
        <p:txBody>
          <a:bodyPr wrap="none" lIns="0" tIns="0" rIns="0" bIns="0">
            <a:spAutoFit/>
          </a:bodyPr>
          <a:lstStyle/>
          <a:p>
            <a:pPr>
              <a:defRPr/>
            </a:pPr>
            <a:r>
              <a:rPr lang="en-US" altLang="zh-CN" sz="3375" dirty="0">
                <a:solidFill>
                  <a:schemeClr val="accent1"/>
                </a:solidFill>
                <a:latin typeface="Arial" panose="020B0604020202020204" pitchFamily="34" charset="0"/>
                <a:ea typeface="微软雅黑" panose="020B0503020204020204" pitchFamily="34" charset="-122"/>
                <a:sym typeface="Arial" panose="020B0604020202020204" pitchFamily="34" charset="0"/>
              </a:rPr>
              <a:t>P</a:t>
            </a:r>
            <a:r>
              <a:rPr lang="en-US" altLang="zh-CN" sz="4218" dirty="0">
                <a:solidFill>
                  <a:schemeClr val="accent1"/>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12128"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custDataLst>
              <p:tags r:id="rId3"/>
            </p:custDataLst>
          </p:nvPr>
        </p:nvSpPr>
        <p:spPr>
          <a:xfrm>
            <a:off x="6225120" y="3003559"/>
            <a:ext cx="6633630" cy="1205442"/>
          </a:xfrm>
          <a:prstGeom prst="rect">
            <a:avLst/>
          </a:prstGeom>
          <a:solidFill>
            <a:schemeClr val="accent1"/>
          </a:solidFill>
          <a:ln w="12700" cap="flat" cmpd="sng" algn="ctr">
            <a:noFill/>
            <a:prstDash val="solid"/>
            <a:miter lim="800000"/>
          </a:ln>
          <a:effectLst/>
        </p:spPr>
        <p:txBody>
          <a:bodyPr lIns="341700" rIns="949167" anchor="ctr"/>
          <a:lstStyle/>
          <a:p>
            <a:pPr>
              <a:lnSpc>
                <a:spcPct val="130000"/>
              </a:lnSpc>
              <a:defRPr/>
            </a:pPr>
            <a:endParaRPr lang="zh-CN" altLang="en-US" sz="1476" kern="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 name="文本框 13"/>
          <p:cNvSpPr txBox="1">
            <a:spLocks noChangeArrowheads="1"/>
          </p:cNvSpPr>
          <p:nvPr>
            <p:custDataLst>
              <p:tags r:id="rId4"/>
            </p:custDataLst>
          </p:nvPr>
        </p:nvSpPr>
        <p:spPr bwMode="auto">
          <a:xfrm>
            <a:off x="3619392" y="3285915"/>
            <a:ext cx="646011" cy="34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215"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章 节</a:t>
            </a:r>
            <a:endParaRPr lang="zh-CN" altLang="en-US" sz="2215"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3" name="文本框 14"/>
          <p:cNvSpPr txBox="1">
            <a:spLocks noChangeArrowheads="1"/>
          </p:cNvSpPr>
          <p:nvPr>
            <p:custDataLst>
              <p:tags r:id="rId5"/>
            </p:custDataLst>
          </p:nvPr>
        </p:nvSpPr>
        <p:spPr bwMode="auto">
          <a:xfrm>
            <a:off x="4573974" y="2808761"/>
            <a:ext cx="1442703" cy="1557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0124"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0124"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标题 5"/>
          <p:cNvSpPr txBox="1">
            <a:spLocks/>
          </p:cNvSpPr>
          <p:nvPr>
            <p:custDataLst>
              <p:tags r:id="rId6"/>
            </p:custDataLst>
          </p:nvPr>
        </p:nvSpPr>
        <p:spPr>
          <a:xfrm>
            <a:off x="6631409" y="3236724"/>
            <a:ext cx="4258194" cy="55399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lgn="l">
              <a:defRPr/>
            </a:pPr>
            <a:r>
              <a:rPr lang="zh-CN" altLang="en-US" kern="0"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p>
        </p:txBody>
      </p:sp>
      <p:sp>
        <p:nvSpPr>
          <p:cNvPr id="7" name="文本占位符 6"/>
          <p:cNvSpPr txBox="1">
            <a:spLocks/>
          </p:cNvSpPr>
          <p:nvPr>
            <p:custDataLst>
              <p:tags r:id="rId7"/>
            </p:custDataLst>
          </p:nvPr>
        </p:nvSpPr>
        <p:spPr>
          <a:xfrm>
            <a:off x="6631409" y="3813929"/>
            <a:ext cx="4258194" cy="221599"/>
          </a:xfrm>
          <a:prstGeom prst="rect">
            <a:avLst/>
          </a:prstGeom>
          <a:noFill/>
        </p:spPr>
        <p:txBody>
          <a:bodyPr wrap="square" lIns="0" tIns="0" rIns="0" bIns="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lgn="l">
              <a:defRPr/>
            </a:pPr>
            <a:r>
              <a:rPr lang="en-US" altLang="zh-CN" kern="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en-US" altLang="zh-CN"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031051557"/>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500" autoRev="1" fill="hold">
                                          <p:stCondLst>
                                            <p:cond delay="0"/>
                                          </p:stCondLst>
                                        </p:cTn>
                                        <p:tgtEl>
                                          <p:spTgt spid="12"/>
                                        </p:tgtEl>
                                        <p:attrNameLst>
                                          <p:attrName>ppt_w</p:attrName>
                                        </p:attrNameLst>
                                      </p:cBhvr>
                                    </p:anim>
                                    <p:anim by="(#ppt_w*0.50)" calcmode="lin" valueType="num">
                                      <p:cBhvr>
                                        <p:cTn id="8" dur="500" decel="50000" autoRev="1" fill="hold">
                                          <p:stCondLst>
                                            <p:cond delay="0"/>
                                          </p:stCondLst>
                                        </p:cTn>
                                        <p:tgtEl>
                                          <p:spTgt spid="12"/>
                                        </p:tgtEl>
                                        <p:attrNameLst>
                                          <p:attrName>ppt_x</p:attrName>
                                        </p:attrNameLst>
                                      </p:cBhvr>
                                    </p:anim>
                                    <p:anim from="(-#ppt_h/2)" to="(#ppt_y)" calcmode="lin" valueType="num">
                                      <p:cBhvr>
                                        <p:cTn id="9" dur="1000" fill="hold">
                                          <p:stCondLst>
                                            <p:cond delay="0"/>
                                          </p:stCondLst>
                                        </p:cTn>
                                        <p:tgtEl>
                                          <p:spTgt spid="12"/>
                                        </p:tgtEl>
                                        <p:attrNameLst>
                                          <p:attrName>ppt_y</p:attrName>
                                        </p:attrNameLst>
                                      </p:cBhvr>
                                    </p:anim>
                                    <p:animRot by="21600000">
                                      <p:cBhvr>
                                        <p:cTn id="10" dur="1000" fill="hold">
                                          <p:stCondLst>
                                            <p:cond delay="0"/>
                                          </p:stCondLst>
                                        </p:cTn>
                                        <p:tgtEl>
                                          <p:spTgt spid="12"/>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2052"/>
                                        </p:tgtEl>
                                        <p:attrNameLst>
                                          <p:attrName>style.visibility</p:attrName>
                                        </p:attrNameLst>
                                      </p:cBhvr>
                                      <p:to>
                                        <p:strVal val="visible"/>
                                      </p:to>
                                    </p:set>
                                    <p:anim by="(-#ppt_w*2)" calcmode="lin" valueType="num">
                                      <p:cBhvr rctx="PPT">
                                        <p:cTn id="13" dur="500" autoRev="1" fill="hold">
                                          <p:stCondLst>
                                            <p:cond delay="0"/>
                                          </p:stCondLst>
                                        </p:cTn>
                                        <p:tgtEl>
                                          <p:spTgt spid="2052"/>
                                        </p:tgtEl>
                                        <p:attrNameLst>
                                          <p:attrName>ppt_w</p:attrName>
                                        </p:attrNameLst>
                                      </p:cBhvr>
                                    </p:anim>
                                    <p:anim by="(#ppt_w*0.50)" calcmode="lin" valueType="num">
                                      <p:cBhvr>
                                        <p:cTn id="14" dur="500" decel="50000" autoRev="1" fill="hold">
                                          <p:stCondLst>
                                            <p:cond delay="0"/>
                                          </p:stCondLst>
                                        </p:cTn>
                                        <p:tgtEl>
                                          <p:spTgt spid="2052"/>
                                        </p:tgtEl>
                                        <p:attrNameLst>
                                          <p:attrName>ppt_x</p:attrName>
                                        </p:attrNameLst>
                                      </p:cBhvr>
                                    </p:anim>
                                    <p:anim from="(-#ppt_h/2)" to="(#ppt_y)" calcmode="lin" valueType="num">
                                      <p:cBhvr>
                                        <p:cTn id="15" dur="1000" fill="hold">
                                          <p:stCondLst>
                                            <p:cond delay="0"/>
                                          </p:stCondLst>
                                        </p:cTn>
                                        <p:tgtEl>
                                          <p:spTgt spid="2052"/>
                                        </p:tgtEl>
                                        <p:attrNameLst>
                                          <p:attrName>ppt_y</p:attrName>
                                        </p:attrNameLst>
                                      </p:cBhvr>
                                    </p:anim>
                                    <p:animRot by="21600000">
                                      <p:cBhvr>
                                        <p:cTn id="16" dur="1000" fill="hold">
                                          <p:stCondLst>
                                            <p:cond delay="0"/>
                                          </p:stCondLst>
                                        </p:cTn>
                                        <p:tgtEl>
                                          <p:spTgt spid="2052"/>
                                        </p:tgtEl>
                                        <p:attrNameLst>
                                          <p:attrName>r</p:attrName>
                                        </p:attrNameLst>
                                      </p:cBhvr>
                                    </p:animRot>
                                  </p:childTnLst>
                                </p:cTn>
                              </p:par>
                              <p:par>
                                <p:cTn id="17" presetID="56" presetClass="entr" presetSubtype="0" fill="hold" grpId="0" nodeType="withEffect">
                                  <p:stCondLst>
                                    <p:cond delay="0"/>
                                  </p:stCondLst>
                                  <p:iterate type="lt">
                                    <p:tmPct val="10000"/>
                                  </p:iterate>
                                  <p:childTnLst>
                                    <p:set>
                                      <p:cBhvr>
                                        <p:cTn id="18" dur="1" fill="hold">
                                          <p:stCondLst>
                                            <p:cond delay="0"/>
                                          </p:stCondLst>
                                        </p:cTn>
                                        <p:tgtEl>
                                          <p:spTgt spid="2053"/>
                                        </p:tgtEl>
                                        <p:attrNameLst>
                                          <p:attrName>style.visibility</p:attrName>
                                        </p:attrNameLst>
                                      </p:cBhvr>
                                      <p:to>
                                        <p:strVal val="visible"/>
                                      </p:to>
                                    </p:set>
                                    <p:anim by="(-#ppt_w*2)" calcmode="lin" valueType="num">
                                      <p:cBhvr rctx="PPT">
                                        <p:cTn id="19" dur="500" autoRev="1" fill="hold">
                                          <p:stCondLst>
                                            <p:cond delay="0"/>
                                          </p:stCondLst>
                                        </p:cTn>
                                        <p:tgtEl>
                                          <p:spTgt spid="2053"/>
                                        </p:tgtEl>
                                        <p:attrNameLst>
                                          <p:attrName>ppt_w</p:attrName>
                                        </p:attrNameLst>
                                      </p:cBhvr>
                                    </p:anim>
                                    <p:anim by="(#ppt_w*0.50)" calcmode="lin" valueType="num">
                                      <p:cBhvr>
                                        <p:cTn id="20" dur="500" decel="50000" autoRev="1" fill="hold">
                                          <p:stCondLst>
                                            <p:cond delay="0"/>
                                          </p:stCondLst>
                                        </p:cTn>
                                        <p:tgtEl>
                                          <p:spTgt spid="2053"/>
                                        </p:tgtEl>
                                        <p:attrNameLst>
                                          <p:attrName>ppt_x</p:attrName>
                                        </p:attrNameLst>
                                      </p:cBhvr>
                                    </p:anim>
                                    <p:anim from="(-#ppt_h/2)" to="(#ppt_y)" calcmode="lin" valueType="num">
                                      <p:cBhvr>
                                        <p:cTn id="21" dur="1000" fill="hold">
                                          <p:stCondLst>
                                            <p:cond delay="0"/>
                                          </p:stCondLst>
                                        </p:cTn>
                                        <p:tgtEl>
                                          <p:spTgt spid="2053"/>
                                        </p:tgtEl>
                                        <p:attrNameLst>
                                          <p:attrName>ppt_y</p:attrName>
                                        </p:attrNameLst>
                                      </p:cBhvr>
                                    </p:anim>
                                    <p:animRot by="21600000">
                                      <p:cBhvr>
                                        <p:cTn id="22" dur="1000" fill="hold">
                                          <p:stCondLst>
                                            <p:cond delay="0"/>
                                          </p:stCondLst>
                                        </p:cTn>
                                        <p:tgtEl>
                                          <p:spTgt spid="2053"/>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1+#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1+#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1+#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2052" grpId="0"/>
      <p:bldP spid="2053" grpId="0"/>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4821" y="1445953"/>
            <a:ext cx="4011895" cy="2450259"/>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5"/>
          <p:cNvSpPr/>
          <p:nvPr/>
        </p:nvSpPr>
        <p:spPr>
          <a:xfrm>
            <a:off x="374821" y="3946416"/>
            <a:ext cx="4011895" cy="18090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微软雅黑" panose="020B0503020204020204" pitchFamily="34" charset="-122"/>
              <a:sym typeface="Arial" panose="020B0604020202020204" pitchFamily="34" charset="0"/>
            </a:endParaRPr>
          </a:p>
        </p:txBody>
      </p:sp>
      <p:cxnSp>
        <p:nvCxnSpPr>
          <p:cNvPr id="13" name="Straight Connector 12"/>
          <p:cNvCxnSpPr/>
          <p:nvPr/>
        </p:nvCxnSpPr>
        <p:spPr>
          <a:xfrm>
            <a:off x="809658" y="5909406"/>
            <a:ext cx="11236161" cy="0"/>
          </a:xfrm>
          <a:prstGeom prst="line">
            <a:avLst/>
          </a:prstGeom>
          <a:ln w="9525">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812800" y="5971634"/>
            <a:ext cx="11233150" cy="553998"/>
          </a:xfrm>
          <a:prstGeom prst="rect">
            <a:avLst/>
          </a:prstGeom>
          <a:noFill/>
        </p:spPr>
        <p:txBody>
          <a:bodyPr wrap="square" lIns="0" tIns="0" rIns="0" bIns="0" numCol="1" spcCol="36000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5" name="TextBox 14"/>
          <p:cNvSpPr txBox="1"/>
          <p:nvPr/>
        </p:nvSpPr>
        <p:spPr>
          <a:xfrm>
            <a:off x="741691" y="4369404"/>
            <a:ext cx="3273278" cy="954107"/>
          </a:xfrm>
          <a:prstGeom prst="rect">
            <a:avLst/>
          </a:prstGeom>
          <a:noFill/>
        </p:spPr>
        <p:txBody>
          <a:bodyPr wrap="square" lIns="0" tIns="0" rIns="0" bIns="0" numCol="1" spcCol="360000">
            <a:spAutoFit/>
          </a:bodyPr>
          <a:lstStyle/>
          <a:p>
            <a:pPr algn="just"/>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gn="just">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7" name="Rectangle 16"/>
          <p:cNvSpPr/>
          <p:nvPr/>
        </p:nvSpPr>
        <p:spPr>
          <a:xfrm>
            <a:off x="4448819" y="1445953"/>
            <a:ext cx="4011895" cy="2450259"/>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17"/>
          <p:cNvSpPr/>
          <p:nvPr/>
        </p:nvSpPr>
        <p:spPr>
          <a:xfrm>
            <a:off x="4448819" y="3946416"/>
            <a:ext cx="4011895" cy="18090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8"/>
          <p:cNvSpPr txBox="1"/>
          <p:nvPr/>
        </p:nvSpPr>
        <p:spPr>
          <a:xfrm>
            <a:off x="4815693" y="4406338"/>
            <a:ext cx="3273278" cy="954107"/>
          </a:xfrm>
          <a:prstGeom prst="rect">
            <a:avLst/>
          </a:prstGeom>
          <a:noFill/>
        </p:spPr>
        <p:txBody>
          <a:bodyPr wrap="square" lIns="0" tIns="0" rIns="0" bIns="0" numCol="1" spcCol="360000">
            <a:spAutoFit/>
          </a:bodyPr>
          <a:lstStyle/>
          <a:p>
            <a:pPr algn="just"/>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gn="just">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0" name="Rectangle 19"/>
          <p:cNvSpPr/>
          <p:nvPr/>
        </p:nvSpPr>
        <p:spPr>
          <a:xfrm>
            <a:off x="8522818" y="1445953"/>
            <a:ext cx="4011895" cy="2450259"/>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20"/>
          <p:cNvSpPr/>
          <p:nvPr/>
        </p:nvSpPr>
        <p:spPr>
          <a:xfrm>
            <a:off x="8522818" y="3946416"/>
            <a:ext cx="4011895" cy="18090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21"/>
          <p:cNvSpPr txBox="1"/>
          <p:nvPr/>
        </p:nvSpPr>
        <p:spPr>
          <a:xfrm>
            <a:off x="8889693" y="4406338"/>
            <a:ext cx="3273278" cy="954107"/>
          </a:xfrm>
          <a:prstGeom prst="rect">
            <a:avLst/>
          </a:prstGeom>
          <a:noFill/>
        </p:spPr>
        <p:txBody>
          <a:bodyPr wrap="square" lIns="0" tIns="0" rIns="0" bIns="0" numCol="1" spcCol="360000">
            <a:spAutoFit/>
          </a:bodyPr>
          <a:lstStyle/>
          <a:p>
            <a:pPr algn="just"/>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gn="just">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6"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24470628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10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1000" fill="hold"/>
                                        <p:tgtEl>
                                          <p:spTgt spid="14"/>
                                        </p:tgtEl>
                                        <p:attrNameLst>
                                          <p:attrName>ppt_x</p:attrName>
                                        </p:attrNameLst>
                                      </p:cBhvr>
                                      <p:tavLst>
                                        <p:tav tm="0">
                                          <p:val>
                                            <p:strVal val="#ppt_x"/>
                                          </p:val>
                                        </p:tav>
                                        <p:tav tm="100000">
                                          <p:val>
                                            <p:strVal val="#ppt_x"/>
                                          </p:val>
                                        </p:tav>
                                      </p:tavLst>
                                    </p:anim>
                                    <p:anim calcmode="lin" valueType="num">
                                      <p:cBhvr additive="base">
                                        <p:cTn id="21" dur="1000" fill="hold"/>
                                        <p:tgtEl>
                                          <p:spTgt spid="1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50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ppt_x"/>
                                          </p:val>
                                        </p:tav>
                                        <p:tav tm="100000">
                                          <p:val>
                                            <p:strVal val="#ppt_x"/>
                                          </p:val>
                                        </p:tav>
                                      </p:tavLst>
                                    </p:anim>
                                    <p:anim calcmode="lin" valueType="num">
                                      <p:cBhvr additive="base">
                                        <p:cTn id="25" dur="5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8" fill="hold" grpId="0" nodeType="withEffect">
                                  <p:stCondLst>
                                    <p:cond delay="50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0-#ppt_w/2"/>
                                          </p:val>
                                        </p:tav>
                                        <p:tav tm="100000">
                                          <p:val>
                                            <p:strVal val="#ppt_x"/>
                                          </p:val>
                                        </p:tav>
                                      </p:tavLst>
                                    </p:anim>
                                    <p:anim calcmode="lin" valueType="num">
                                      <p:cBhvr additive="base">
                                        <p:cTn id="29" dur="500" fill="hold"/>
                                        <p:tgtEl>
                                          <p:spTgt spid="17"/>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50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0-#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par>
                                <p:cTn id="34" presetID="2" presetClass="entr" presetSubtype="4" fill="hold" grpId="0" nodeType="withEffect">
                                  <p:stCondLst>
                                    <p:cond delay="50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par>
                                <p:cTn id="38" presetID="2" presetClass="entr" presetSubtype="8" fill="hold" grpId="0" nodeType="withEffect">
                                  <p:stCondLst>
                                    <p:cond delay="50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fill="hold"/>
                                        <p:tgtEl>
                                          <p:spTgt spid="20"/>
                                        </p:tgtEl>
                                        <p:attrNameLst>
                                          <p:attrName>ppt_x</p:attrName>
                                        </p:attrNameLst>
                                      </p:cBhvr>
                                      <p:tavLst>
                                        <p:tav tm="0">
                                          <p:val>
                                            <p:strVal val="0-#ppt_w/2"/>
                                          </p:val>
                                        </p:tav>
                                        <p:tav tm="100000">
                                          <p:val>
                                            <p:strVal val="#ppt_x"/>
                                          </p:val>
                                        </p:tav>
                                      </p:tavLst>
                                    </p:anim>
                                    <p:anim calcmode="lin" valueType="num">
                                      <p:cBhvr additive="base">
                                        <p:cTn id="41" dur="500" fill="hold"/>
                                        <p:tgtEl>
                                          <p:spTgt spid="20"/>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50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0-#ppt_w/2"/>
                                          </p:val>
                                        </p:tav>
                                        <p:tav tm="100000">
                                          <p:val>
                                            <p:strVal val="#ppt_x"/>
                                          </p:val>
                                        </p:tav>
                                      </p:tavLst>
                                    </p:anim>
                                    <p:anim calcmode="lin" valueType="num">
                                      <p:cBhvr additive="base">
                                        <p:cTn id="45" dur="500" fill="hold"/>
                                        <p:tgtEl>
                                          <p:spTgt spid="21"/>
                                        </p:tgtEl>
                                        <p:attrNameLst>
                                          <p:attrName>ppt_y</p:attrName>
                                        </p:attrNameLst>
                                      </p:cBhvr>
                                      <p:tavLst>
                                        <p:tav tm="0">
                                          <p:val>
                                            <p:strVal val="#ppt_y"/>
                                          </p:val>
                                        </p:tav>
                                        <p:tav tm="100000">
                                          <p:val>
                                            <p:strVal val="#ppt_y"/>
                                          </p:val>
                                        </p:tav>
                                      </p:tavLst>
                                    </p:anim>
                                  </p:childTnLst>
                                </p:cTn>
                              </p:par>
                              <p:par>
                                <p:cTn id="46" presetID="2" presetClass="entr" presetSubtype="4" fill="hold" grpId="0" nodeType="withEffect">
                                  <p:stCondLst>
                                    <p:cond delay="50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500" fill="hold"/>
                                        <p:tgtEl>
                                          <p:spTgt spid="22"/>
                                        </p:tgtEl>
                                        <p:attrNameLst>
                                          <p:attrName>ppt_x</p:attrName>
                                        </p:attrNameLst>
                                      </p:cBhvr>
                                      <p:tavLst>
                                        <p:tav tm="0">
                                          <p:val>
                                            <p:strVal val="#ppt_x"/>
                                          </p:val>
                                        </p:tav>
                                        <p:tav tm="100000">
                                          <p:val>
                                            <p:strVal val="#ppt_x"/>
                                          </p:val>
                                        </p:tav>
                                      </p:tavLst>
                                    </p:anim>
                                    <p:anim calcmode="lin" valueType="num">
                                      <p:cBhvr additive="base">
                                        <p:cTn id="49"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4" grpId="0"/>
      <p:bldP spid="15" grpId="0"/>
      <p:bldP spid="17" grpId="0" animBg="1"/>
      <p:bldP spid="18" grpId="0" animBg="1"/>
      <p:bldP spid="19" grpId="0"/>
      <p:bldP spid="20" grpId="0" animBg="1"/>
      <p:bldP spid="21" grpId="0" animBg="1"/>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p:cNvSpPr txBox="1">
            <a:spLocks/>
          </p:cNvSpPr>
          <p:nvPr/>
        </p:nvSpPr>
        <p:spPr>
          <a:xfrm>
            <a:off x="2166380" y="2246725"/>
            <a:ext cx="856004" cy="1006173"/>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92210">
              <a:lnSpc>
                <a:spcPct val="120000"/>
              </a:lnSpc>
              <a:spcBef>
                <a:spcPct val="20000"/>
              </a:spcBef>
              <a:defRPr/>
            </a:pPr>
            <a:r>
              <a:rPr lang="en-US" sz="6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01</a:t>
            </a:r>
          </a:p>
        </p:txBody>
      </p:sp>
      <p:sp>
        <p:nvSpPr>
          <p:cNvPr id="6" name="Text Placeholder 3"/>
          <p:cNvSpPr txBox="1">
            <a:spLocks/>
          </p:cNvSpPr>
          <p:nvPr/>
        </p:nvSpPr>
        <p:spPr>
          <a:xfrm>
            <a:off x="5086058" y="2246725"/>
            <a:ext cx="856004" cy="1006173"/>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92210">
              <a:lnSpc>
                <a:spcPct val="120000"/>
              </a:lnSpc>
              <a:spcBef>
                <a:spcPct val="20000"/>
              </a:spcBef>
              <a:defRPr/>
            </a:pPr>
            <a:r>
              <a:rPr lang="en-US" sz="6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02</a:t>
            </a:r>
          </a:p>
        </p:txBody>
      </p:sp>
      <p:sp>
        <p:nvSpPr>
          <p:cNvPr id="9" name="Text Placeholder 3"/>
          <p:cNvSpPr txBox="1">
            <a:spLocks/>
          </p:cNvSpPr>
          <p:nvPr/>
        </p:nvSpPr>
        <p:spPr>
          <a:xfrm>
            <a:off x="8128066" y="2246725"/>
            <a:ext cx="856004" cy="1006173"/>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92210">
              <a:lnSpc>
                <a:spcPct val="120000"/>
              </a:lnSpc>
              <a:spcBef>
                <a:spcPct val="20000"/>
              </a:spcBef>
              <a:defRPr/>
            </a:pPr>
            <a:r>
              <a:rPr lang="en-US" sz="60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6155" name="Freeform 11"/>
          <p:cNvSpPr>
            <a:spLocks noEditPoints="1"/>
          </p:cNvSpPr>
          <p:nvPr/>
        </p:nvSpPr>
        <p:spPr bwMode="auto">
          <a:xfrm>
            <a:off x="5054074" y="3098833"/>
            <a:ext cx="919939" cy="846048"/>
          </a:xfrm>
          <a:custGeom>
            <a:avLst/>
            <a:gdLst/>
            <a:ahLst/>
            <a:cxnLst>
              <a:cxn ang="0">
                <a:pos x="102" y="42"/>
              </a:cxn>
              <a:cxn ang="0">
                <a:pos x="102" y="41"/>
              </a:cxn>
              <a:cxn ang="0">
                <a:pos x="102" y="41"/>
              </a:cxn>
              <a:cxn ang="0">
                <a:pos x="102" y="41"/>
              </a:cxn>
              <a:cxn ang="0">
                <a:pos x="86" y="35"/>
              </a:cxn>
              <a:cxn ang="0">
                <a:pos x="100" y="13"/>
              </a:cxn>
              <a:cxn ang="0">
                <a:pos x="99" y="4"/>
              </a:cxn>
              <a:cxn ang="0">
                <a:pos x="97" y="2"/>
              </a:cxn>
              <a:cxn ang="0">
                <a:pos x="88" y="3"/>
              </a:cxn>
              <a:cxn ang="0">
                <a:pos x="57" y="32"/>
              </a:cxn>
              <a:cxn ang="0">
                <a:pos x="51" y="32"/>
              </a:cxn>
              <a:cxn ang="0">
                <a:pos x="0" y="41"/>
              </a:cxn>
              <a:cxn ang="0">
                <a:pos x="0" y="41"/>
              </a:cxn>
              <a:cxn ang="0">
                <a:pos x="0" y="41"/>
              </a:cxn>
              <a:cxn ang="0">
                <a:pos x="0" y="42"/>
              </a:cxn>
              <a:cxn ang="0">
                <a:pos x="0" y="42"/>
              </a:cxn>
              <a:cxn ang="0">
                <a:pos x="0" y="42"/>
              </a:cxn>
              <a:cxn ang="0">
                <a:pos x="51" y="94"/>
              </a:cxn>
              <a:cxn ang="0">
                <a:pos x="102" y="42"/>
              </a:cxn>
              <a:cxn ang="0">
                <a:pos x="102" y="42"/>
              </a:cxn>
              <a:cxn ang="0">
                <a:pos x="102" y="42"/>
              </a:cxn>
              <a:cxn ang="0">
                <a:pos x="85" y="10"/>
              </a:cxn>
              <a:cxn ang="0">
                <a:pos x="88" y="13"/>
              </a:cxn>
              <a:cxn ang="0">
                <a:pos x="85" y="15"/>
              </a:cxn>
              <a:cxn ang="0">
                <a:pos x="83" y="13"/>
              </a:cxn>
              <a:cxn ang="0">
                <a:pos x="85" y="10"/>
              </a:cxn>
              <a:cxn ang="0">
                <a:pos x="79" y="16"/>
              </a:cxn>
              <a:cxn ang="0">
                <a:pos x="81" y="16"/>
              </a:cxn>
              <a:cxn ang="0">
                <a:pos x="81" y="18"/>
              </a:cxn>
              <a:cxn ang="0">
                <a:pos x="60" y="40"/>
              </a:cxn>
              <a:cxn ang="0">
                <a:pos x="58" y="41"/>
              </a:cxn>
              <a:cxn ang="0">
                <a:pos x="57" y="40"/>
              </a:cxn>
              <a:cxn ang="0">
                <a:pos x="57" y="38"/>
              </a:cxn>
              <a:cxn ang="0">
                <a:pos x="79" y="16"/>
              </a:cxn>
              <a:cxn ang="0">
                <a:pos x="51" y="51"/>
              </a:cxn>
              <a:cxn ang="0">
                <a:pos x="9" y="44"/>
              </a:cxn>
              <a:cxn ang="0">
                <a:pos x="51" y="37"/>
              </a:cxn>
              <a:cxn ang="0">
                <a:pos x="52" y="37"/>
              </a:cxn>
              <a:cxn ang="0">
                <a:pos x="42" y="47"/>
              </a:cxn>
              <a:cxn ang="0">
                <a:pos x="79" y="46"/>
              </a:cxn>
              <a:cxn ang="0">
                <a:pos x="83" y="39"/>
              </a:cxn>
              <a:cxn ang="0">
                <a:pos x="93" y="44"/>
              </a:cxn>
              <a:cxn ang="0">
                <a:pos x="51" y="51"/>
              </a:cxn>
              <a:cxn ang="0">
                <a:pos x="51" y="51"/>
              </a:cxn>
              <a:cxn ang="0">
                <a:pos x="51" y="51"/>
              </a:cxn>
            </a:cxnLst>
            <a:rect l="0" t="0" r="r" b="b"/>
            <a:pathLst>
              <a:path w="102" h="94">
                <a:moveTo>
                  <a:pt x="102" y="42"/>
                </a:moveTo>
                <a:cubicBezTo>
                  <a:pt x="102" y="42"/>
                  <a:pt x="102" y="42"/>
                  <a:pt x="102" y="41"/>
                </a:cubicBezTo>
                <a:cubicBezTo>
                  <a:pt x="102" y="41"/>
                  <a:pt x="102" y="41"/>
                  <a:pt x="102" y="41"/>
                </a:cubicBezTo>
                <a:cubicBezTo>
                  <a:pt x="102" y="41"/>
                  <a:pt x="102" y="41"/>
                  <a:pt x="102" y="41"/>
                </a:cubicBezTo>
                <a:cubicBezTo>
                  <a:pt x="101" y="39"/>
                  <a:pt x="95" y="37"/>
                  <a:pt x="86" y="35"/>
                </a:cubicBezTo>
                <a:cubicBezTo>
                  <a:pt x="100" y="13"/>
                  <a:pt x="100" y="13"/>
                  <a:pt x="100" y="13"/>
                </a:cubicBezTo>
                <a:cubicBezTo>
                  <a:pt x="102" y="10"/>
                  <a:pt x="101" y="6"/>
                  <a:pt x="99" y="4"/>
                </a:cubicBezTo>
                <a:cubicBezTo>
                  <a:pt x="97" y="2"/>
                  <a:pt x="97" y="2"/>
                  <a:pt x="97" y="2"/>
                </a:cubicBezTo>
                <a:cubicBezTo>
                  <a:pt x="94" y="0"/>
                  <a:pt x="90" y="1"/>
                  <a:pt x="88" y="3"/>
                </a:cubicBezTo>
                <a:cubicBezTo>
                  <a:pt x="57" y="32"/>
                  <a:pt x="57" y="32"/>
                  <a:pt x="57" y="32"/>
                </a:cubicBezTo>
                <a:cubicBezTo>
                  <a:pt x="55" y="32"/>
                  <a:pt x="53" y="32"/>
                  <a:pt x="51" y="32"/>
                </a:cubicBezTo>
                <a:cubicBezTo>
                  <a:pt x="24" y="32"/>
                  <a:pt x="2" y="36"/>
                  <a:pt x="0" y="41"/>
                </a:cubicBezTo>
                <a:cubicBezTo>
                  <a:pt x="0" y="41"/>
                  <a:pt x="0" y="41"/>
                  <a:pt x="0" y="41"/>
                </a:cubicBezTo>
                <a:cubicBezTo>
                  <a:pt x="0" y="41"/>
                  <a:pt x="0" y="41"/>
                  <a:pt x="0" y="41"/>
                </a:cubicBezTo>
                <a:cubicBezTo>
                  <a:pt x="0" y="42"/>
                  <a:pt x="0" y="42"/>
                  <a:pt x="0" y="42"/>
                </a:cubicBezTo>
                <a:cubicBezTo>
                  <a:pt x="0" y="42"/>
                  <a:pt x="0" y="42"/>
                  <a:pt x="0" y="42"/>
                </a:cubicBezTo>
                <a:cubicBezTo>
                  <a:pt x="0" y="42"/>
                  <a:pt x="0" y="42"/>
                  <a:pt x="0" y="42"/>
                </a:cubicBezTo>
                <a:cubicBezTo>
                  <a:pt x="0" y="71"/>
                  <a:pt x="23" y="94"/>
                  <a:pt x="51" y="94"/>
                </a:cubicBezTo>
                <a:cubicBezTo>
                  <a:pt x="79" y="94"/>
                  <a:pt x="102" y="70"/>
                  <a:pt x="102" y="42"/>
                </a:cubicBezTo>
                <a:cubicBezTo>
                  <a:pt x="102" y="42"/>
                  <a:pt x="102" y="42"/>
                  <a:pt x="102" y="42"/>
                </a:cubicBezTo>
                <a:cubicBezTo>
                  <a:pt x="102" y="42"/>
                  <a:pt x="102" y="42"/>
                  <a:pt x="102" y="42"/>
                </a:cubicBezTo>
                <a:close/>
                <a:moveTo>
                  <a:pt x="85" y="10"/>
                </a:moveTo>
                <a:cubicBezTo>
                  <a:pt x="87" y="10"/>
                  <a:pt x="88" y="11"/>
                  <a:pt x="88" y="13"/>
                </a:cubicBezTo>
                <a:cubicBezTo>
                  <a:pt x="88" y="14"/>
                  <a:pt x="87" y="15"/>
                  <a:pt x="85" y="15"/>
                </a:cubicBezTo>
                <a:cubicBezTo>
                  <a:pt x="84" y="15"/>
                  <a:pt x="83" y="14"/>
                  <a:pt x="83" y="13"/>
                </a:cubicBezTo>
                <a:cubicBezTo>
                  <a:pt x="83" y="11"/>
                  <a:pt x="84" y="10"/>
                  <a:pt x="85" y="10"/>
                </a:cubicBezTo>
                <a:close/>
                <a:moveTo>
                  <a:pt x="79" y="16"/>
                </a:moveTo>
                <a:cubicBezTo>
                  <a:pt x="79" y="15"/>
                  <a:pt x="81" y="15"/>
                  <a:pt x="81" y="16"/>
                </a:cubicBezTo>
                <a:cubicBezTo>
                  <a:pt x="82" y="17"/>
                  <a:pt x="82" y="18"/>
                  <a:pt x="81" y="18"/>
                </a:cubicBezTo>
                <a:cubicBezTo>
                  <a:pt x="60" y="40"/>
                  <a:pt x="60" y="40"/>
                  <a:pt x="60" y="40"/>
                </a:cubicBezTo>
                <a:cubicBezTo>
                  <a:pt x="59" y="41"/>
                  <a:pt x="59" y="41"/>
                  <a:pt x="58" y="41"/>
                </a:cubicBezTo>
                <a:cubicBezTo>
                  <a:pt x="58" y="41"/>
                  <a:pt x="57" y="41"/>
                  <a:pt x="57" y="40"/>
                </a:cubicBezTo>
                <a:cubicBezTo>
                  <a:pt x="56" y="40"/>
                  <a:pt x="56" y="38"/>
                  <a:pt x="57" y="38"/>
                </a:cubicBezTo>
                <a:lnTo>
                  <a:pt x="79" y="16"/>
                </a:lnTo>
                <a:close/>
                <a:moveTo>
                  <a:pt x="51" y="51"/>
                </a:moveTo>
                <a:cubicBezTo>
                  <a:pt x="28" y="51"/>
                  <a:pt x="9" y="48"/>
                  <a:pt x="9" y="44"/>
                </a:cubicBezTo>
                <a:cubicBezTo>
                  <a:pt x="9" y="40"/>
                  <a:pt x="28" y="37"/>
                  <a:pt x="51" y="37"/>
                </a:cubicBezTo>
                <a:cubicBezTo>
                  <a:pt x="51" y="37"/>
                  <a:pt x="52" y="37"/>
                  <a:pt x="52" y="37"/>
                </a:cubicBezTo>
                <a:cubicBezTo>
                  <a:pt x="42" y="47"/>
                  <a:pt x="42" y="47"/>
                  <a:pt x="42" y="47"/>
                </a:cubicBezTo>
                <a:cubicBezTo>
                  <a:pt x="42" y="47"/>
                  <a:pt x="61" y="49"/>
                  <a:pt x="79" y="46"/>
                </a:cubicBezTo>
                <a:cubicBezTo>
                  <a:pt x="83" y="39"/>
                  <a:pt x="83" y="39"/>
                  <a:pt x="83" y="39"/>
                </a:cubicBezTo>
                <a:cubicBezTo>
                  <a:pt x="89" y="41"/>
                  <a:pt x="93" y="42"/>
                  <a:pt x="93" y="44"/>
                </a:cubicBezTo>
                <a:cubicBezTo>
                  <a:pt x="93" y="48"/>
                  <a:pt x="74" y="51"/>
                  <a:pt x="51" y="51"/>
                </a:cubicBezTo>
                <a:close/>
                <a:moveTo>
                  <a:pt x="51" y="51"/>
                </a:moveTo>
                <a:cubicBezTo>
                  <a:pt x="51" y="51"/>
                  <a:pt x="51" y="51"/>
                  <a:pt x="51" y="51"/>
                </a:cubicBezTo>
              </a:path>
            </a:pathLst>
          </a:custGeom>
          <a:solidFill>
            <a:schemeClr val="accent2"/>
          </a:solid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158" name="Group 14"/>
          <p:cNvGrpSpPr>
            <a:grpSpLocks noChangeAspect="1"/>
          </p:cNvGrpSpPr>
          <p:nvPr/>
        </p:nvGrpSpPr>
        <p:grpSpPr bwMode="auto">
          <a:xfrm>
            <a:off x="2174897" y="3161366"/>
            <a:ext cx="838971" cy="838971"/>
            <a:chOff x="2761" y="1501"/>
            <a:chExt cx="487" cy="487"/>
          </a:xfrm>
          <a:solidFill>
            <a:schemeClr val="accent1"/>
          </a:solidFill>
        </p:grpSpPr>
        <p:sp>
          <p:nvSpPr>
            <p:cNvPr id="6159" name="Freeform 15"/>
            <p:cNvSpPr>
              <a:spLocks noEditPoints="1"/>
            </p:cNvSpPr>
            <p:nvPr/>
          </p:nvSpPr>
          <p:spPr bwMode="auto">
            <a:xfrm>
              <a:off x="2761" y="1549"/>
              <a:ext cx="487" cy="439"/>
            </a:xfrm>
            <a:custGeom>
              <a:avLst/>
              <a:gdLst/>
              <a:ahLst/>
              <a:cxnLst>
                <a:cxn ang="0">
                  <a:pos x="64" y="30"/>
                </a:cxn>
                <a:cxn ang="0">
                  <a:pos x="76" y="36"/>
                </a:cxn>
                <a:cxn ang="0">
                  <a:pos x="93" y="41"/>
                </a:cxn>
                <a:cxn ang="0">
                  <a:pos x="102" y="40"/>
                </a:cxn>
                <a:cxn ang="0">
                  <a:pos x="102" y="4"/>
                </a:cxn>
                <a:cxn ang="0">
                  <a:pos x="97" y="0"/>
                </a:cxn>
                <a:cxn ang="0">
                  <a:pos x="85" y="0"/>
                </a:cxn>
                <a:cxn ang="0">
                  <a:pos x="80" y="4"/>
                </a:cxn>
                <a:cxn ang="0">
                  <a:pos x="80" y="10"/>
                </a:cxn>
                <a:cxn ang="0">
                  <a:pos x="76" y="14"/>
                </a:cxn>
                <a:cxn ang="0">
                  <a:pos x="26" y="14"/>
                </a:cxn>
                <a:cxn ang="0">
                  <a:pos x="22" y="10"/>
                </a:cxn>
                <a:cxn ang="0">
                  <a:pos x="22" y="4"/>
                </a:cxn>
                <a:cxn ang="0">
                  <a:pos x="17" y="0"/>
                </a:cxn>
                <a:cxn ang="0">
                  <a:pos x="4" y="0"/>
                </a:cxn>
                <a:cxn ang="0">
                  <a:pos x="0" y="4"/>
                </a:cxn>
                <a:cxn ang="0">
                  <a:pos x="0" y="75"/>
                </a:cxn>
                <a:cxn ang="0">
                  <a:pos x="6" y="70"/>
                </a:cxn>
                <a:cxn ang="0">
                  <a:pos x="8" y="67"/>
                </a:cxn>
                <a:cxn ang="0">
                  <a:pos x="17" y="52"/>
                </a:cxn>
                <a:cxn ang="0">
                  <a:pos x="16" y="50"/>
                </a:cxn>
                <a:cxn ang="0">
                  <a:pos x="16" y="50"/>
                </a:cxn>
                <a:cxn ang="0">
                  <a:pos x="16" y="50"/>
                </a:cxn>
                <a:cxn ang="0">
                  <a:pos x="20" y="41"/>
                </a:cxn>
                <a:cxn ang="0">
                  <a:pos x="35" y="41"/>
                </a:cxn>
                <a:cxn ang="0">
                  <a:pos x="38" y="46"/>
                </a:cxn>
                <a:cxn ang="0">
                  <a:pos x="45" y="53"/>
                </a:cxn>
                <a:cxn ang="0">
                  <a:pos x="49" y="56"/>
                </a:cxn>
                <a:cxn ang="0">
                  <a:pos x="49" y="72"/>
                </a:cxn>
                <a:cxn ang="0">
                  <a:pos x="36" y="74"/>
                </a:cxn>
                <a:cxn ang="0">
                  <a:pos x="19" y="80"/>
                </a:cxn>
                <a:cxn ang="0">
                  <a:pos x="6" y="92"/>
                </a:cxn>
                <a:cxn ang="0">
                  <a:pos x="97" y="92"/>
                </a:cxn>
                <a:cxn ang="0">
                  <a:pos x="102" y="87"/>
                </a:cxn>
                <a:cxn ang="0">
                  <a:pos x="102" y="57"/>
                </a:cxn>
                <a:cxn ang="0">
                  <a:pos x="98" y="57"/>
                </a:cxn>
                <a:cxn ang="0">
                  <a:pos x="94" y="58"/>
                </a:cxn>
                <a:cxn ang="0">
                  <a:pos x="78" y="65"/>
                </a:cxn>
                <a:cxn ang="0">
                  <a:pos x="78" y="67"/>
                </a:cxn>
                <a:cxn ang="0">
                  <a:pos x="77" y="67"/>
                </a:cxn>
                <a:cxn ang="0">
                  <a:pos x="77" y="67"/>
                </a:cxn>
                <a:cxn ang="0">
                  <a:pos x="69" y="72"/>
                </a:cxn>
                <a:cxn ang="0">
                  <a:pos x="57" y="63"/>
                </a:cxn>
                <a:cxn ang="0">
                  <a:pos x="58" y="57"/>
                </a:cxn>
                <a:cxn ang="0">
                  <a:pos x="56" y="47"/>
                </a:cxn>
                <a:cxn ang="0">
                  <a:pos x="55" y="42"/>
                </a:cxn>
                <a:cxn ang="0">
                  <a:pos x="64" y="30"/>
                </a:cxn>
                <a:cxn ang="0">
                  <a:pos x="48" y="46"/>
                </a:cxn>
                <a:cxn ang="0">
                  <a:pos x="39" y="39"/>
                </a:cxn>
                <a:cxn ang="0">
                  <a:pos x="49" y="31"/>
                </a:cxn>
                <a:cxn ang="0">
                  <a:pos x="48" y="46"/>
                </a:cxn>
                <a:cxn ang="0">
                  <a:pos x="48" y="46"/>
                </a:cxn>
                <a:cxn ang="0">
                  <a:pos x="48" y="46"/>
                </a:cxn>
              </a:cxnLst>
              <a:rect l="0" t="0" r="r" b="b"/>
              <a:pathLst>
                <a:path w="102" h="92">
                  <a:moveTo>
                    <a:pt x="64" y="30"/>
                  </a:moveTo>
                  <a:cubicBezTo>
                    <a:pt x="69" y="30"/>
                    <a:pt x="74" y="32"/>
                    <a:pt x="76" y="36"/>
                  </a:cubicBezTo>
                  <a:cubicBezTo>
                    <a:pt x="76" y="38"/>
                    <a:pt x="80" y="42"/>
                    <a:pt x="93" y="41"/>
                  </a:cubicBezTo>
                  <a:cubicBezTo>
                    <a:pt x="102" y="40"/>
                    <a:pt x="102" y="40"/>
                    <a:pt x="102" y="40"/>
                  </a:cubicBezTo>
                  <a:cubicBezTo>
                    <a:pt x="102" y="4"/>
                    <a:pt x="102" y="4"/>
                    <a:pt x="102" y="4"/>
                  </a:cubicBezTo>
                  <a:cubicBezTo>
                    <a:pt x="102" y="2"/>
                    <a:pt x="100" y="0"/>
                    <a:pt x="97" y="0"/>
                  </a:cubicBezTo>
                  <a:cubicBezTo>
                    <a:pt x="85" y="0"/>
                    <a:pt x="85" y="0"/>
                    <a:pt x="85" y="0"/>
                  </a:cubicBezTo>
                  <a:cubicBezTo>
                    <a:pt x="82" y="0"/>
                    <a:pt x="80" y="2"/>
                    <a:pt x="80" y="4"/>
                  </a:cubicBezTo>
                  <a:cubicBezTo>
                    <a:pt x="80" y="10"/>
                    <a:pt x="80" y="10"/>
                    <a:pt x="80" y="10"/>
                  </a:cubicBezTo>
                  <a:cubicBezTo>
                    <a:pt x="80" y="12"/>
                    <a:pt x="78" y="14"/>
                    <a:pt x="76" y="14"/>
                  </a:cubicBezTo>
                  <a:cubicBezTo>
                    <a:pt x="26" y="14"/>
                    <a:pt x="26" y="14"/>
                    <a:pt x="26" y="14"/>
                  </a:cubicBezTo>
                  <a:cubicBezTo>
                    <a:pt x="24" y="14"/>
                    <a:pt x="22" y="12"/>
                    <a:pt x="22" y="10"/>
                  </a:cubicBezTo>
                  <a:cubicBezTo>
                    <a:pt x="22" y="4"/>
                    <a:pt x="22" y="4"/>
                    <a:pt x="22" y="4"/>
                  </a:cubicBezTo>
                  <a:cubicBezTo>
                    <a:pt x="22" y="2"/>
                    <a:pt x="20" y="0"/>
                    <a:pt x="17" y="0"/>
                  </a:cubicBezTo>
                  <a:cubicBezTo>
                    <a:pt x="4" y="0"/>
                    <a:pt x="4" y="0"/>
                    <a:pt x="4" y="0"/>
                  </a:cubicBezTo>
                  <a:cubicBezTo>
                    <a:pt x="2" y="0"/>
                    <a:pt x="0" y="2"/>
                    <a:pt x="0" y="4"/>
                  </a:cubicBezTo>
                  <a:cubicBezTo>
                    <a:pt x="0" y="75"/>
                    <a:pt x="0" y="75"/>
                    <a:pt x="0" y="75"/>
                  </a:cubicBezTo>
                  <a:cubicBezTo>
                    <a:pt x="6" y="70"/>
                    <a:pt x="6" y="70"/>
                    <a:pt x="6" y="70"/>
                  </a:cubicBezTo>
                  <a:cubicBezTo>
                    <a:pt x="6" y="70"/>
                    <a:pt x="6" y="69"/>
                    <a:pt x="8" y="67"/>
                  </a:cubicBezTo>
                  <a:cubicBezTo>
                    <a:pt x="16" y="59"/>
                    <a:pt x="17" y="54"/>
                    <a:pt x="17" y="52"/>
                  </a:cubicBezTo>
                  <a:cubicBezTo>
                    <a:pt x="17" y="51"/>
                    <a:pt x="16" y="51"/>
                    <a:pt x="16" y="50"/>
                  </a:cubicBezTo>
                  <a:cubicBezTo>
                    <a:pt x="16" y="50"/>
                    <a:pt x="16" y="50"/>
                    <a:pt x="16" y="50"/>
                  </a:cubicBezTo>
                  <a:cubicBezTo>
                    <a:pt x="16" y="50"/>
                    <a:pt x="16" y="50"/>
                    <a:pt x="16" y="50"/>
                  </a:cubicBezTo>
                  <a:cubicBezTo>
                    <a:pt x="16" y="47"/>
                    <a:pt x="17" y="43"/>
                    <a:pt x="20" y="41"/>
                  </a:cubicBezTo>
                  <a:cubicBezTo>
                    <a:pt x="24" y="36"/>
                    <a:pt x="31" y="37"/>
                    <a:pt x="35" y="41"/>
                  </a:cubicBezTo>
                  <a:cubicBezTo>
                    <a:pt x="37" y="43"/>
                    <a:pt x="38" y="44"/>
                    <a:pt x="38" y="46"/>
                  </a:cubicBezTo>
                  <a:cubicBezTo>
                    <a:pt x="39" y="48"/>
                    <a:pt x="40" y="51"/>
                    <a:pt x="45" y="53"/>
                  </a:cubicBezTo>
                  <a:cubicBezTo>
                    <a:pt x="46" y="54"/>
                    <a:pt x="48" y="55"/>
                    <a:pt x="49" y="56"/>
                  </a:cubicBezTo>
                  <a:cubicBezTo>
                    <a:pt x="54" y="61"/>
                    <a:pt x="53" y="68"/>
                    <a:pt x="49" y="72"/>
                  </a:cubicBezTo>
                  <a:cubicBezTo>
                    <a:pt x="45" y="75"/>
                    <a:pt x="40" y="76"/>
                    <a:pt x="36" y="74"/>
                  </a:cubicBezTo>
                  <a:cubicBezTo>
                    <a:pt x="35" y="73"/>
                    <a:pt x="29" y="72"/>
                    <a:pt x="19" y="80"/>
                  </a:cubicBezTo>
                  <a:cubicBezTo>
                    <a:pt x="6" y="92"/>
                    <a:pt x="6" y="92"/>
                    <a:pt x="6" y="92"/>
                  </a:cubicBezTo>
                  <a:cubicBezTo>
                    <a:pt x="97" y="92"/>
                    <a:pt x="97" y="92"/>
                    <a:pt x="97" y="92"/>
                  </a:cubicBezTo>
                  <a:cubicBezTo>
                    <a:pt x="100" y="92"/>
                    <a:pt x="102" y="90"/>
                    <a:pt x="102" y="87"/>
                  </a:cubicBezTo>
                  <a:cubicBezTo>
                    <a:pt x="102" y="57"/>
                    <a:pt x="102" y="57"/>
                    <a:pt x="102" y="57"/>
                  </a:cubicBezTo>
                  <a:cubicBezTo>
                    <a:pt x="98" y="57"/>
                    <a:pt x="98" y="57"/>
                    <a:pt x="98" y="57"/>
                  </a:cubicBezTo>
                  <a:cubicBezTo>
                    <a:pt x="98" y="57"/>
                    <a:pt x="97" y="58"/>
                    <a:pt x="94" y="58"/>
                  </a:cubicBezTo>
                  <a:cubicBezTo>
                    <a:pt x="83" y="60"/>
                    <a:pt x="79" y="63"/>
                    <a:pt x="78" y="65"/>
                  </a:cubicBezTo>
                  <a:cubicBezTo>
                    <a:pt x="78" y="66"/>
                    <a:pt x="78" y="66"/>
                    <a:pt x="78" y="67"/>
                  </a:cubicBezTo>
                  <a:cubicBezTo>
                    <a:pt x="77" y="67"/>
                    <a:pt x="77" y="67"/>
                    <a:pt x="77" y="67"/>
                  </a:cubicBezTo>
                  <a:cubicBezTo>
                    <a:pt x="77" y="67"/>
                    <a:pt x="77" y="67"/>
                    <a:pt x="77" y="67"/>
                  </a:cubicBezTo>
                  <a:cubicBezTo>
                    <a:pt x="76" y="70"/>
                    <a:pt x="73" y="72"/>
                    <a:pt x="69" y="72"/>
                  </a:cubicBezTo>
                  <a:cubicBezTo>
                    <a:pt x="63" y="73"/>
                    <a:pt x="57" y="69"/>
                    <a:pt x="57" y="63"/>
                  </a:cubicBezTo>
                  <a:cubicBezTo>
                    <a:pt x="56" y="61"/>
                    <a:pt x="57" y="59"/>
                    <a:pt x="58" y="57"/>
                  </a:cubicBezTo>
                  <a:cubicBezTo>
                    <a:pt x="58" y="55"/>
                    <a:pt x="59" y="52"/>
                    <a:pt x="56" y="47"/>
                  </a:cubicBezTo>
                  <a:cubicBezTo>
                    <a:pt x="55" y="46"/>
                    <a:pt x="55" y="44"/>
                    <a:pt x="55" y="42"/>
                  </a:cubicBezTo>
                  <a:cubicBezTo>
                    <a:pt x="54" y="36"/>
                    <a:pt x="58" y="31"/>
                    <a:pt x="64" y="30"/>
                  </a:cubicBezTo>
                  <a:close/>
                  <a:moveTo>
                    <a:pt x="48" y="46"/>
                  </a:moveTo>
                  <a:cubicBezTo>
                    <a:pt x="45" y="47"/>
                    <a:pt x="39" y="39"/>
                    <a:pt x="39" y="39"/>
                  </a:cubicBezTo>
                  <a:cubicBezTo>
                    <a:pt x="35" y="34"/>
                    <a:pt x="47" y="30"/>
                    <a:pt x="49" y="31"/>
                  </a:cubicBezTo>
                  <a:cubicBezTo>
                    <a:pt x="51" y="33"/>
                    <a:pt x="51" y="46"/>
                    <a:pt x="48" y="46"/>
                  </a:cubicBezTo>
                  <a:close/>
                  <a:moveTo>
                    <a:pt x="48" y="46"/>
                  </a:moveTo>
                  <a:cubicBezTo>
                    <a:pt x="48" y="46"/>
                    <a:pt x="48" y="46"/>
                    <a:pt x="48" y="46"/>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0" name="Freeform 16"/>
            <p:cNvSpPr>
              <a:spLocks noEditPoints="1"/>
            </p:cNvSpPr>
            <p:nvPr/>
          </p:nvSpPr>
          <p:spPr bwMode="auto">
            <a:xfrm>
              <a:off x="2890" y="1501"/>
              <a:ext cx="229" cy="91"/>
            </a:xfrm>
            <a:custGeom>
              <a:avLst/>
              <a:gdLst/>
              <a:ahLst/>
              <a:cxnLst>
                <a:cxn ang="0">
                  <a:pos x="48" y="4"/>
                </a:cxn>
                <a:cxn ang="0">
                  <a:pos x="44" y="0"/>
                </a:cxn>
                <a:cxn ang="0">
                  <a:pos x="4" y="0"/>
                </a:cxn>
                <a:cxn ang="0">
                  <a:pos x="0" y="4"/>
                </a:cxn>
                <a:cxn ang="0">
                  <a:pos x="0" y="15"/>
                </a:cxn>
                <a:cxn ang="0">
                  <a:pos x="4" y="19"/>
                </a:cxn>
                <a:cxn ang="0">
                  <a:pos x="44" y="19"/>
                </a:cxn>
                <a:cxn ang="0">
                  <a:pos x="48" y="15"/>
                </a:cxn>
                <a:cxn ang="0">
                  <a:pos x="48" y="4"/>
                </a:cxn>
                <a:cxn ang="0">
                  <a:pos x="48" y="4"/>
                </a:cxn>
                <a:cxn ang="0">
                  <a:pos x="48" y="4"/>
                </a:cxn>
              </a:cxnLst>
              <a:rect l="0" t="0" r="r" b="b"/>
              <a:pathLst>
                <a:path w="48" h="19">
                  <a:moveTo>
                    <a:pt x="48" y="4"/>
                  </a:moveTo>
                  <a:cubicBezTo>
                    <a:pt x="48" y="2"/>
                    <a:pt x="46" y="0"/>
                    <a:pt x="44" y="0"/>
                  </a:cubicBezTo>
                  <a:cubicBezTo>
                    <a:pt x="4" y="0"/>
                    <a:pt x="4" y="0"/>
                    <a:pt x="4" y="0"/>
                  </a:cubicBezTo>
                  <a:cubicBezTo>
                    <a:pt x="2" y="0"/>
                    <a:pt x="0" y="2"/>
                    <a:pt x="0" y="4"/>
                  </a:cubicBezTo>
                  <a:cubicBezTo>
                    <a:pt x="0" y="15"/>
                    <a:pt x="0" y="15"/>
                    <a:pt x="0" y="15"/>
                  </a:cubicBezTo>
                  <a:cubicBezTo>
                    <a:pt x="0" y="17"/>
                    <a:pt x="2" y="19"/>
                    <a:pt x="4" y="19"/>
                  </a:cubicBezTo>
                  <a:cubicBezTo>
                    <a:pt x="44" y="19"/>
                    <a:pt x="44" y="19"/>
                    <a:pt x="44" y="19"/>
                  </a:cubicBezTo>
                  <a:cubicBezTo>
                    <a:pt x="46" y="19"/>
                    <a:pt x="48" y="17"/>
                    <a:pt x="48" y="15"/>
                  </a:cubicBezTo>
                  <a:lnTo>
                    <a:pt x="48" y="4"/>
                  </a:lnTo>
                  <a:close/>
                  <a:moveTo>
                    <a:pt x="48" y="4"/>
                  </a:moveTo>
                  <a:cubicBezTo>
                    <a:pt x="48" y="4"/>
                    <a:pt x="48" y="4"/>
                    <a:pt x="48" y="4"/>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163" name="Group 19"/>
          <p:cNvGrpSpPr>
            <a:grpSpLocks noChangeAspect="1"/>
          </p:cNvGrpSpPr>
          <p:nvPr/>
        </p:nvGrpSpPr>
        <p:grpSpPr bwMode="auto">
          <a:xfrm>
            <a:off x="8117270" y="3234846"/>
            <a:ext cx="806183" cy="801703"/>
            <a:chOff x="3008" y="1466"/>
            <a:chExt cx="540" cy="537"/>
          </a:xfrm>
          <a:solidFill>
            <a:schemeClr val="accent4"/>
          </a:solidFill>
        </p:grpSpPr>
        <p:sp>
          <p:nvSpPr>
            <p:cNvPr id="6164" name="Freeform 20"/>
            <p:cNvSpPr>
              <a:spLocks noEditPoints="1"/>
            </p:cNvSpPr>
            <p:nvPr/>
          </p:nvSpPr>
          <p:spPr bwMode="auto">
            <a:xfrm>
              <a:off x="3208" y="1594"/>
              <a:ext cx="340" cy="310"/>
            </a:xfrm>
            <a:custGeom>
              <a:avLst/>
              <a:gdLst/>
              <a:ahLst/>
              <a:cxnLst>
                <a:cxn ang="0">
                  <a:pos x="274" y="68"/>
                </a:cxn>
                <a:cxn ang="0">
                  <a:pos x="73" y="40"/>
                </a:cxn>
                <a:cxn ang="0">
                  <a:pos x="0" y="0"/>
                </a:cxn>
                <a:cxn ang="0">
                  <a:pos x="0" y="240"/>
                </a:cxn>
                <a:cxn ang="0">
                  <a:pos x="14" y="223"/>
                </a:cxn>
                <a:cxn ang="0">
                  <a:pos x="66" y="208"/>
                </a:cxn>
                <a:cxn ang="0">
                  <a:pos x="81" y="209"/>
                </a:cxn>
                <a:cxn ang="0">
                  <a:pos x="96" y="209"/>
                </a:cxn>
                <a:cxn ang="0">
                  <a:pos x="112" y="208"/>
                </a:cxn>
                <a:cxn ang="0">
                  <a:pos x="116" y="208"/>
                </a:cxn>
                <a:cxn ang="0">
                  <a:pos x="145" y="227"/>
                </a:cxn>
                <a:cxn ang="0">
                  <a:pos x="161" y="255"/>
                </a:cxn>
                <a:cxn ang="0">
                  <a:pos x="181" y="302"/>
                </a:cxn>
                <a:cxn ang="0">
                  <a:pos x="155" y="362"/>
                </a:cxn>
                <a:cxn ang="0">
                  <a:pos x="154" y="363"/>
                </a:cxn>
                <a:cxn ang="0">
                  <a:pos x="153" y="364"/>
                </a:cxn>
                <a:cxn ang="0">
                  <a:pos x="154" y="363"/>
                </a:cxn>
                <a:cxn ang="0">
                  <a:pos x="167" y="362"/>
                </a:cxn>
                <a:cxn ang="0">
                  <a:pos x="219" y="388"/>
                </a:cxn>
                <a:cxn ang="0">
                  <a:pos x="237" y="430"/>
                </a:cxn>
                <a:cxn ang="0">
                  <a:pos x="248" y="459"/>
                </a:cxn>
                <a:cxn ang="0">
                  <a:pos x="240" y="497"/>
                </a:cxn>
                <a:cxn ang="0">
                  <a:pos x="239" y="498"/>
                </a:cxn>
                <a:cxn ang="0">
                  <a:pos x="274" y="499"/>
                </a:cxn>
                <a:cxn ang="0">
                  <a:pos x="547" y="407"/>
                </a:cxn>
                <a:cxn ang="0">
                  <a:pos x="547" y="343"/>
                </a:cxn>
                <a:cxn ang="0">
                  <a:pos x="311" y="416"/>
                </a:cxn>
                <a:cxn ang="0">
                  <a:pos x="283" y="389"/>
                </a:cxn>
                <a:cxn ang="0">
                  <a:pos x="283" y="174"/>
                </a:cxn>
                <a:cxn ang="0">
                  <a:pos x="309" y="147"/>
                </a:cxn>
                <a:cxn ang="0">
                  <a:pos x="547" y="83"/>
                </a:cxn>
                <a:cxn ang="0">
                  <a:pos x="547" y="0"/>
                </a:cxn>
                <a:cxn ang="0">
                  <a:pos x="474" y="40"/>
                </a:cxn>
                <a:cxn ang="0">
                  <a:pos x="274" y="68"/>
                </a:cxn>
                <a:cxn ang="0">
                  <a:pos x="274" y="68"/>
                </a:cxn>
                <a:cxn ang="0">
                  <a:pos x="274" y="68"/>
                </a:cxn>
              </a:cxnLst>
              <a:rect l="0" t="0" r="r" b="b"/>
              <a:pathLst>
                <a:path w="547" h="499">
                  <a:moveTo>
                    <a:pt x="274" y="68"/>
                  </a:moveTo>
                  <a:cubicBezTo>
                    <a:pt x="198" y="68"/>
                    <a:pt x="127" y="58"/>
                    <a:pt x="73" y="40"/>
                  </a:cubicBezTo>
                  <a:cubicBezTo>
                    <a:pt x="37" y="28"/>
                    <a:pt x="14" y="14"/>
                    <a:pt x="0" y="0"/>
                  </a:cubicBezTo>
                  <a:cubicBezTo>
                    <a:pt x="0" y="240"/>
                    <a:pt x="0" y="240"/>
                    <a:pt x="0" y="240"/>
                  </a:cubicBezTo>
                  <a:cubicBezTo>
                    <a:pt x="4" y="234"/>
                    <a:pt x="8" y="228"/>
                    <a:pt x="14" y="223"/>
                  </a:cubicBezTo>
                  <a:cubicBezTo>
                    <a:pt x="30" y="210"/>
                    <a:pt x="49" y="208"/>
                    <a:pt x="66" y="208"/>
                  </a:cubicBezTo>
                  <a:cubicBezTo>
                    <a:pt x="71" y="208"/>
                    <a:pt x="76" y="209"/>
                    <a:pt x="81" y="209"/>
                  </a:cubicBezTo>
                  <a:cubicBezTo>
                    <a:pt x="86" y="209"/>
                    <a:pt x="91" y="209"/>
                    <a:pt x="96" y="209"/>
                  </a:cubicBezTo>
                  <a:cubicBezTo>
                    <a:pt x="102" y="209"/>
                    <a:pt x="107" y="209"/>
                    <a:pt x="112" y="208"/>
                  </a:cubicBezTo>
                  <a:cubicBezTo>
                    <a:pt x="114" y="208"/>
                    <a:pt x="115" y="208"/>
                    <a:pt x="116" y="208"/>
                  </a:cubicBezTo>
                  <a:cubicBezTo>
                    <a:pt x="129" y="208"/>
                    <a:pt x="141" y="216"/>
                    <a:pt x="145" y="227"/>
                  </a:cubicBezTo>
                  <a:cubicBezTo>
                    <a:pt x="149" y="237"/>
                    <a:pt x="155" y="246"/>
                    <a:pt x="161" y="255"/>
                  </a:cubicBezTo>
                  <a:cubicBezTo>
                    <a:pt x="170" y="269"/>
                    <a:pt x="179" y="284"/>
                    <a:pt x="181" y="302"/>
                  </a:cubicBezTo>
                  <a:cubicBezTo>
                    <a:pt x="184" y="324"/>
                    <a:pt x="175" y="344"/>
                    <a:pt x="155" y="362"/>
                  </a:cubicBezTo>
                  <a:cubicBezTo>
                    <a:pt x="155" y="362"/>
                    <a:pt x="154" y="362"/>
                    <a:pt x="154" y="363"/>
                  </a:cubicBezTo>
                  <a:cubicBezTo>
                    <a:pt x="153" y="363"/>
                    <a:pt x="153" y="363"/>
                    <a:pt x="153" y="364"/>
                  </a:cubicBezTo>
                  <a:cubicBezTo>
                    <a:pt x="153" y="364"/>
                    <a:pt x="153" y="363"/>
                    <a:pt x="154" y="363"/>
                  </a:cubicBezTo>
                  <a:cubicBezTo>
                    <a:pt x="158" y="363"/>
                    <a:pt x="163" y="362"/>
                    <a:pt x="167" y="362"/>
                  </a:cubicBezTo>
                  <a:cubicBezTo>
                    <a:pt x="190" y="362"/>
                    <a:pt x="207" y="371"/>
                    <a:pt x="219" y="388"/>
                  </a:cubicBezTo>
                  <a:cubicBezTo>
                    <a:pt x="228" y="400"/>
                    <a:pt x="233" y="415"/>
                    <a:pt x="237" y="430"/>
                  </a:cubicBezTo>
                  <a:cubicBezTo>
                    <a:pt x="241" y="441"/>
                    <a:pt x="244" y="451"/>
                    <a:pt x="248" y="459"/>
                  </a:cubicBezTo>
                  <a:cubicBezTo>
                    <a:pt x="254" y="472"/>
                    <a:pt x="251" y="488"/>
                    <a:pt x="240" y="497"/>
                  </a:cubicBezTo>
                  <a:cubicBezTo>
                    <a:pt x="240" y="498"/>
                    <a:pt x="240" y="498"/>
                    <a:pt x="239" y="498"/>
                  </a:cubicBezTo>
                  <a:cubicBezTo>
                    <a:pt x="251" y="499"/>
                    <a:pt x="262" y="499"/>
                    <a:pt x="274" y="499"/>
                  </a:cubicBezTo>
                  <a:cubicBezTo>
                    <a:pt x="425" y="499"/>
                    <a:pt x="547" y="458"/>
                    <a:pt x="547" y="407"/>
                  </a:cubicBezTo>
                  <a:cubicBezTo>
                    <a:pt x="547" y="343"/>
                    <a:pt x="547" y="343"/>
                    <a:pt x="547" y="343"/>
                  </a:cubicBezTo>
                  <a:cubicBezTo>
                    <a:pt x="496" y="406"/>
                    <a:pt x="367" y="415"/>
                    <a:pt x="311" y="416"/>
                  </a:cubicBezTo>
                  <a:cubicBezTo>
                    <a:pt x="296" y="416"/>
                    <a:pt x="283" y="404"/>
                    <a:pt x="283" y="389"/>
                  </a:cubicBezTo>
                  <a:cubicBezTo>
                    <a:pt x="283" y="174"/>
                    <a:pt x="283" y="174"/>
                    <a:pt x="283" y="174"/>
                  </a:cubicBezTo>
                  <a:cubicBezTo>
                    <a:pt x="283" y="160"/>
                    <a:pt x="295" y="148"/>
                    <a:pt x="309" y="147"/>
                  </a:cubicBezTo>
                  <a:cubicBezTo>
                    <a:pt x="367" y="144"/>
                    <a:pt x="505" y="131"/>
                    <a:pt x="547" y="83"/>
                  </a:cubicBezTo>
                  <a:cubicBezTo>
                    <a:pt x="547" y="0"/>
                    <a:pt x="547" y="0"/>
                    <a:pt x="547" y="0"/>
                  </a:cubicBezTo>
                  <a:cubicBezTo>
                    <a:pt x="533" y="14"/>
                    <a:pt x="510" y="28"/>
                    <a:pt x="474" y="40"/>
                  </a:cubicBezTo>
                  <a:cubicBezTo>
                    <a:pt x="420" y="58"/>
                    <a:pt x="349" y="68"/>
                    <a:pt x="274" y="68"/>
                  </a:cubicBezTo>
                  <a:close/>
                  <a:moveTo>
                    <a:pt x="274" y="68"/>
                  </a:moveTo>
                  <a:cubicBezTo>
                    <a:pt x="274" y="68"/>
                    <a:pt x="274" y="68"/>
                    <a:pt x="274" y="68"/>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5" name="Freeform 21"/>
            <p:cNvSpPr>
              <a:spLocks noEditPoints="1"/>
            </p:cNvSpPr>
            <p:nvPr/>
          </p:nvSpPr>
          <p:spPr bwMode="auto">
            <a:xfrm>
              <a:off x="3211" y="1466"/>
              <a:ext cx="335" cy="103"/>
            </a:xfrm>
            <a:custGeom>
              <a:avLst/>
              <a:gdLst/>
              <a:ahLst/>
              <a:cxnLst>
                <a:cxn ang="0">
                  <a:pos x="270" y="0"/>
                </a:cxn>
                <a:cxn ang="0">
                  <a:pos x="0" y="77"/>
                </a:cxn>
                <a:cxn ang="0">
                  <a:pos x="74" y="137"/>
                </a:cxn>
                <a:cxn ang="0">
                  <a:pos x="206" y="165"/>
                </a:cxn>
                <a:cxn ang="0">
                  <a:pos x="269" y="167"/>
                </a:cxn>
                <a:cxn ang="0">
                  <a:pos x="333" y="165"/>
                </a:cxn>
                <a:cxn ang="0">
                  <a:pos x="465" y="137"/>
                </a:cxn>
                <a:cxn ang="0">
                  <a:pos x="539" y="77"/>
                </a:cxn>
                <a:cxn ang="0">
                  <a:pos x="270" y="0"/>
                </a:cxn>
                <a:cxn ang="0">
                  <a:pos x="270" y="0"/>
                </a:cxn>
                <a:cxn ang="0">
                  <a:pos x="270" y="0"/>
                </a:cxn>
              </a:cxnLst>
              <a:rect l="0" t="0" r="r" b="b"/>
              <a:pathLst>
                <a:path w="539" h="167">
                  <a:moveTo>
                    <a:pt x="270" y="0"/>
                  </a:moveTo>
                  <a:cubicBezTo>
                    <a:pt x="133" y="0"/>
                    <a:pt x="20" y="34"/>
                    <a:pt x="0" y="77"/>
                  </a:cubicBezTo>
                  <a:cubicBezTo>
                    <a:pt x="2" y="98"/>
                    <a:pt x="30" y="120"/>
                    <a:pt x="74" y="137"/>
                  </a:cubicBezTo>
                  <a:cubicBezTo>
                    <a:pt x="111" y="151"/>
                    <a:pt x="157" y="160"/>
                    <a:pt x="206" y="165"/>
                  </a:cubicBezTo>
                  <a:cubicBezTo>
                    <a:pt x="227" y="166"/>
                    <a:pt x="248" y="167"/>
                    <a:pt x="269" y="167"/>
                  </a:cubicBezTo>
                  <a:cubicBezTo>
                    <a:pt x="291" y="167"/>
                    <a:pt x="312" y="166"/>
                    <a:pt x="333" y="165"/>
                  </a:cubicBezTo>
                  <a:cubicBezTo>
                    <a:pt x="382" y="160"/>
                    <a:pt x="428" y="151"/>
                    <a:pt x="465" y="137"/>
                  </a:cubicBezTo>
                  <a:cubicBezTo>
                    <a:pt x="509" y="120"/>
                    <a:pt x="537" y="98"/>
                    <a:pt x="539" y="77"/>
                  </a:cubicBezTo>
                  <a:cubicBezTo>
                    <a:pt x="519" y="34"/>
                    <a:pt x="406" y="0"/>
                    <a:pt x="270" y="0"/>
                  </a:cubicBezTo>
                  <a:close/>
                  <a:moveTo>
                    <a:pt x="270" y="0"/>
                  </a:moveTo>
                  <a:cubicBezTo>
                    <a:pt x="270" y="0"/>
                    <a:pt x="270" y="0"/>
                    <a:pt x="270" y="0"/>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6" name="Freeform 22"/>
            <p:cNvSpPr>
              <a:spLocks noEditPoints="1"/>
            </p:cNvSpPr>
            <p:nvPr/>
          </p:nvSpPr>
          <p:spPr bwMode="auto">
            <a:xfrm>
              <a:off x="3208" y="1538"/>
              <a:ext cx="340" cy="84"/>
            </a:xfrm>
            <a:custGeom>
              <a:avLst/>
              <a:gdLst/>
              <a:ahLst/>
              <a:cxnLst>
                <a:cxn ang="0">
                  <a:pos x="476" y="42"/>
                </a:cxn>
                <a:cxn ang="0">
                  <a:pos x="456" y="49"/>
                </a:cxn>
                <a:cxn ang="0">
                  <a:pos x="274" y="74"/>
                </a:cxn>
                <a:cxn ang="0">
                  <a:pos x="91" y="49"/>
                </a:cxn>
                <a:cxn ang="0">
                  <a:pos x="71" y="42"/>
                </a:cxn>
                <a:cxn ang="0">
                  <a:pos x="0" y="0"/>
                </a:cxn>
                <a:cxn ang="0">
                  <a:pos x="0" y="45"/>
                </a:cxn>
                <a:cxn ang="0">
                  <a:pos x="0" y="49"/>
                </a:cxn>
                <a:cxn ang="0">
                  <a:pos x="274" y="136"/>
                </a:cxn>
                <a:cxn ang="0">
                  <a:pos x="547" y="49"/>
                </a:cxn>
                <a:cxn ang="0">
                  <a:pos x="547" y="45"/>
                </a:cxn>
                <a:cxn ang="0">
                  <a:pos x="547" y="0"/>
                </a:cxn>
                <a:cxn ang="0">
                  <a:pos x="476" y="42"/>
                </a:cxn>
                <a:cxn ang="0">
                  <a:pos x="476" y="42"/>
                </a:cxn>
                <a:cxn ang="0">
                  <a:pos x="476" y="42"/>
                </a:cxn>
              </a:cxnLst>
              <a:rect l="0" t="0" r="r" b="b"/>
              <a:pathLst>
                <a:path w="547" h="136">
                  <a:moveTo>
                    <a:pt x="476" y="42"/>
                  </a:moveTo>
                  <a:cubicBezTo>
                    <a:pt x="470" y="44"/>
                    <a:pt x="463" y="47"/>
                    <a:pt x="456" y="49"/>
                  </a:cubicBezTo>
                  <a:cubicBezTo>
                    <a:pt x="405" y="65"/>
                    <a:pt x="341" y="74"/>
                    <a:pt x="274" y="74"/>
                  </a:cubicBezTo>
                  <a:cubicBezTo>
                    <a:pt x="207" y="74"/>
                    <a:pt x="142" y="65"/>
                    <a:pt x="91" y="49"/>
                  </a:cubicBezTo>
                  <a:cubicBezTo>
                    <a:pt x="84" y="47"/>
                    <a:pt x="77" y="44"/>
                    <a:pt x="71" y="42"/>
                  </a:cubicBezTo>
                  <a:cubicBezTo>
                    <a:pt x="39" y="30"/>
                    <a:pt x="15" y="16"/>
                    <a:pt x="0" y="0"/>
                  </a:cubicBezTo>
                  <a:cubicBezTo>
                    <a:pt x="0" y="45"/>
                    <a:pt x="0" y="45"/>
                    <a:pt x="0" y="45"/>
                  </a:cubicBezTo>
                  <a:cubicBezTo>
                    <a:pt x="0" y="46"/>
                    <a:pt x="0" y="47"/>
                    <a:pt x="0" y="49"/>
                  </a:cubicBezTo>
                  <a:cubicBezTo>
                    <a:pt x="6" y="98"/>
                    <a:pt x="126" y="136"/>
                    <a:pt x="274" y="136"/>
                  </a:cubicBezTo>
                  <a:cubicBezTo>
                    <a:pt x="421" y="136"/>
                    <a:pt x="541" y="97"/>
                    <a:pt x="547" y="49"/>
                  </a:cubicBezTo>
                  <a:cubicBezTo>
                    <a:pt x="547" y="47"/>
                    <a:pt x="547" y="46"/>
                    <a:pt x="547" y="45"/>
                  </a:cubicBezTo>
                  <a:cubicBezTo>
                    <a:pt x="547" y="0"/>
                    <a:pt x="547" y="0"/>
                    <a:pt x="547" y="0"/>
                  </a:cubicBezTo>
                  <a:cubicBezTo>
                    <a:pt x="532" y="16"/>
                    <a:pt x="508" y="30"/>
                    <a:pt x="476" y="42"/>
                  </a:cubicBezTo>
                  <a:close/>
                  <a:moveTo>
                    <a:pt x="476" y="42"/>
                  </a:moveTo>
                  <a:cubicBezTo>
                    <a:pt x="476" y="42"/>
                    <a:pt x="476" y="42"/>
                    <a:pt x="476" y="42"/>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7" name="Freeform 23"/>
            <p:cNvSpPr>
              <a:spLocks noEditPoints="1"/>
            </p:cNvSpPr>
            <p:nvPr/>
          </p:nvSpPr>
          <p:spPr bwMode="auto">
            <a:xfrm>
              <a:off x="3085" y="1705"/>
              <a:ext cx="31" cy="31"/>
            </a:xfrm>
            <a:custGeom>
              <a:avLst/>
              <a:gdLst/>
              <a:ahLst/>
              <a:cxnLst>
                <a:cxn ang="0">
                  <a:pos x="15" y="44"/>
                </a:cxn>
                <a:cxn ang="0">
                  <a:pos x="45" y="35"/>
                </a:cxn>
                <a:cxn ang="0">
                  <a:pos x="35" y="5"/>
                </a:cxn>
                <a:cxn ang="0">
                  <a:pos x="6" y="15"/>
                </a:cxn>
                <a:cxn ang="0">
                  <a:pos x="15" y="44"/>
                </a:cxn>
                <a:cxn ang="0">
                  <a:pos x="15" y="44"/>
                </a:cxn>
                <a:cxn ang="0">
                  <a:pos x="15" y="44"/>
                </a:cxn>
              </a:cxnLst>
              <a:rect l="0" t="0" r="r" b="b"/>
              <a:pathLst>
                <a:path w="50" h="50">
                  <a:moveTo>
                    <a:pt x="15" y="44"/>
                  </a:moveTo>
                  <a:cubicBezTo>
                    <a:pt x="26" y="50"/>
                    <a:pt x="39" y="45"/>
                    <a:pt x="45" y="35"/>
                  </a:cubicBezTo>
                  <a:cubicBezTo>
                    <a:pt x="50" y="24"/>
                    <a:pt x="46" y="11"/>
                    <a:pt x="35" y="5"/>
                  </a:cubicBezTo>
                  <a:cubicBezTo>
                    <a:pt x="24" y="0"/>
                    <a:pt x="11" y="4"/>
                    <a:pt x="6" y="15"/>
                  </a:cubicBezTo>
                  <a:cubicBezTo>
                    <a:pt x="0" y="25"/>
                    <a:pt x="5" y="39"/>
                    <a:pt x="15" y="44"/>
                  </a:cubicBezTo>
                  <a:close/>
                  <a:moveTo>
                    <a:pt x="15" y="44"/>
                  </a:moveTo>
                  <a:cubicBezTo>
                    <a:pt x="15" y="44"/>
                    <a:pt x="15" y="44"/>
                    <a:pt x="15" y="44"/>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8" name="Freeform 24"/>
            <p:cNvSpPr>
              <a:spLocks noEditPoints="1"/>
            </p:cNvSpPr>
            <p:nvPr/>
          </p:nvSpPr>
          <p:spPr bwMode="auto">
            <a:xfrm>
              <a:off x="3008" y="1662"/>
              <a:ext cx="75" cy="72"/>
            </a:xfrm>
            <a:custGeom>
              <a:avLst/>
              <a:gdLst/>
              <a:ahLst/>
              <a:cxnLst>
                <a:cxn ang="0">
                  <a:pos x="45" y="115"/>
                </a:cxn>
                <a:cxn ang="0">
                  <a:pos x="110" y="100"/>
                </a:cxn>
                <a:cxn ang="0">
                  <a:pos x="113" y="96"/>
                </a:cxn>
                <a:cxn ang="0">
                  <a:pos x="109" y="86"/>
                </a:cxn>
                <a:cxn ang="0">
                  <a:pos x="59" y="67"/>
                </a:cxn>
                <a:cxn ang="0">
                  <a:pos x="59" y="66"/>
                </a:cxn>
                <a:cxn ang="0">
                  <a:pos x="59" y="66"/>
                </a:cxn>
                <a:cxn ang="0">
                  <a:pos x="111" y="78"/>
                </a:cxn>
                <a:cxn ang="0">
                  <a:pos x="120" y="72"/>
                </a:cxn>
                <a:cxn ang="0">
                  <a:pos x="120" y="67"/>
                </a:cxn>
                <a:cxn ang="0">
                  <a:pos x="74" y="18"/>
                </a:cxn>
                <a:cxn ang="0">
                  <a:pos x="21" y="29"/>
                </a:cxn>
                <a:cxn ang="0">
                  <a:pos x="3" y="46"/>
                </a:cxn>
                <a:cxn ang="0">
                  <a:pos x="1" y="49"/>
                </a:cxn>
                <a:cxn ang="0">
                  <a:pos x="1" y="53"/>
                </a:cxn>
                <a:cxn ang="0">
                  <a:pos x="7" y="76"/>
                </a:cxn>
                <a:cxn ang="0">
                  <a:pos x="45" y="115"/>
                </a:cxn>
                <a:cxn ang="0">
                  <a:pos x="45" y="115"/>
                </a:cxn>
                <a:cxn ang="0">
                  <a:pos x="45" y="115"/>
                </a:cxn>
              </a:cxnLst>
              <a:rect l="0" t="0" r="r" b="b"/>
              <a:pathLst>
                <a:path w="121" h="116">
                  <a:moveTo>
                    <a:pt x="45" y="115"/>
                  </a:moveTo>
                  <a:cubicBezTo>
                    <a:pt x="54" y="115"/>
                    <a:pt x="93" y="110"/>
                    <a:pt x="110" y="100"/>
                  </a:cubicBezTo>
                  <a:cubicBezTo>
                    <a:pt x="112" y="99"/>
                    <a:pt x="113" y="98"/>
                    <a:pt x="113" y="96"/>
                  </a:cubicBezTo>
                  <a:cubicBezTo>
                    <a:pt x="115" y="92"/>
                    <a:pt x="113" y="88"/>
                    <a:pt x="109" y="86"/>
                  </a:cubicBezTo>
                  <a:cubicBezTo>
                    <a:pt x="59" y="67"/>
                    <a:pt x="59" y="67"/>
                    <a:pt x="59" y="67"/>
                  </a:cubicBezTo>
                  <a:cubicBezTo>
                    <a:pt x="59" y="67"/>
                    <a:pt x="58" y="67"/>
                    <a:pt x="59" y="66"/>
                  </a:cubicBezTo>
                  <a:cubicBezTo>
                    <a:pt x="59" y="66"/>
                    <a:pt x="59" y="66"/>
                    <a:pt x="59" y="66"/>
                  </a:cubicBezTo>
                  <a:cubicBezTo>
                    <a:pt x="111" y="78"/>
                    <a:pt x="111" y="78"/>
                    <a:pt x="111" y="78"/>
                  </a:cubicBezTo>
                  <a:cubicBezTo>
                    <a:pt x="115" y="78"/>
                    <a:pt x="119" y="76"/>
                    <a:pt x="120" y="72"/>
                  </a:cubicBezTo>
                  <a:cubicBezTo>
                    <a:pt x="121" y="71"/>
                    <a:pt x="121" y="69"/>
                    <a:pt x="120" y="67"/>
                  </a:cubicBezTo>
                  <a:cubicBezTo>
                    <a:pt x="112" y="49"/>
                    <a:pt x="82" y="23"/>
                    <a:pt x="74" y="18"/>
                  </a:cubicBezTo>
                  <a:cubicBezTo>
                    <a:pt x="50" y="0"/>
                    <a:pt x="36" y="14"/>
                    <a:pt x="21" y="29"/>
                  </a:cubicBezTo>
                  <a:cubicBezTo>
                    <a:pt x="16" y="35"/>
                    <a:pt x="10" y="41"/>
                    <a:pt x="3" y="46"/>
                  </a:cubicBezTo>
                  <a:cubicBezTo>
                    <a:pt x="2" y="46"/>
                    <a:pt x="1" y="47"/>
                    <a:pt x="1" y="49"/>
                  </a:cubicBezTo>
                  <a:cubicBezTo>
                    <a:pt x="0" y="50"/>
                    <a:pt x="0" y="52"/>
                    <a:pt x="1" y="53"/>
                  </a:cubicBezTo>
                  <a:cubicBezTo>
                    <a:pt x="4" y="61"/>
                    <a:pt x="6" y="69"/>
                    <a:pt x="7" y="76"/>
                  </a:cubicBezTo>
                  <a:cubicBezTo>
                    <a:pt x="11" y="97"/>
                    <a:pt x="15" y="116"/>
                    <a:pt x="45" y="115"/>
                  </a:cubicBezTo>
                  <a:close/>
                  <a:moveTo>
                    <a:pt x="45" y="115"/>
                  </a:moveTo>
                  <a:cubicBezTo>
                    <a:pt x="45" y="115"/>
                    <a:pt x="45" y="115"/>
                    <a:pt x="45" y="115"/>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9" name="Freeform 25"/>
            <p:cNvSpPr>
              <a:spLocks noEditPoints="1"/>
            </p:cNvSpPr>
            <p:nvPr/>
          </p:nvSpPr>
          <p:spPr bwMode="auto">
            <a:xfrm>
              <a:off x="3029" y="1733"/>
              <a:ext cx="68" cy="72"/>
            </a:xfrm>
            <a:custGeom>
              <a:avLst/>
              <a:gdLst/>
              <a:ahLst/>
              <a:cxnLst>
                <a:cxn ang="0">
                  <a:pos x="98" y="88"/>
                </a:cxn>
                <a:cxn ang="0">
                  <a:pos x="99" y="87"/>
                </a:cxn>
                <a:cxn ang="0">
                  <a:pos x="106" y="58"/>
                </a:cxn>
                <a:cxn ang="0">
                  <a:pos x="109" y="22"/>
                </a:cxn>
                <a:cxn ang="0">
                  <a:pos x="103" y="16"/>
                </a:cxn>
                <a:cxn ang="0">
                  <a:pos x="95" y="18"/>
                </a:cxn>
                <a:cxn ang="0">
                  <a:pos x="59" y="57"/>
                </a:cxn>
                <a:cxn ang="0">
                  <a:pos x="58" y="57"/>
                </a:cxn>
                <a:cxn ang="0">
                  <a:pos x="58" y="56"/>
                </a:cxn>
                <a:cxn ang="0">
                  <a:pos x="58" y="56"/>
                </a:cxn>
                <a:cxn ang="0">
                  <a:pos x="89" y="12"/>
                </a:cxn>
                <a:cxn ang="0">
                  <a:pos x="90" y="10"/>
                </a:cxn>
                <a:cxn ang="0">
                  <a:pos x="88" y="3"/>
                </a:cxn>
                <a:cxn ang="0">
                  <a:pos x="82" y="0"/>
                </a:cxn>
                <a:cxn ang="0">
                  <a:pos x="19" y="24"/>
                </a:cxn>
                <a:cxn ang="0">
                  <a:pos x="3" y="42"/>
                </a:cxn>
                <a:cxn ang="0">
                  <a:pos x="10" y="77"/>
                </a:cxn>
                <a:cxn ang="0">
                  <a:pos x="18" y="100"/>
                </a:cxn>
                <a:cxn ang="0">
                  <a:pos x="24" y="105"/>
                </a:cxn>
                <a:cxn ang="0">
                  <a:pos x="48" y="108"/>
                </a:cxn>
                <a:cxn ang="0">
                  <a:pos x="98" y="88"/>
                </a:cxn>
                <a:cxn ang="0">
                  <a:pos x="98" y="88"/>
                </a:cxn>
                <a:cxn ang="0">
                  <a:pos x="98" y="88"/>
                </a:cxn>
              </a:cxnLst>
              <a:rect l="0" t="0" r="r" b="b"/>
              <a:pathLst>
                <a:path w="110" h="116">
                  <a:moveTo>
                    <a:pt x="98" y="88"/>
                  </a:moveTo>
                  <a:cubicBezTo>
                    <a:pt x="98" y="88"/>
                    <a:pt x="99" y="88"/>
                    <a:pt x="99" y="87"/>
                  </a:cubicBezTo>
                  <a:cubicBezTo>
                    <a:pt x="100" y="83"/>
                    <a:pt x="103" y="72"/>
                    <a:pt x="106" y="58"/>
                  </a:cubicBezTo>
                  <a:cubicBezTo>
                    <a:pt x="108" y="47"/>
                    <a:pt x="110" y="32"/>
                    <a:pt x="109" y="22"/>
                  </a:cubicBezTo>
                  <a:cubicBezTo>
                    <a:pt x="108" y="19"/>
                    <a:pt x="106" y="16"/>
                    <a:pt x="103" y="16"/>
                  </a:cubicBezTo>
                  <a:cubicBezTo>
                    <a:pt x="100" y="15"/>
                    <a:pt x="97" y="16"/>
                    <a:pt x="95" y="18"/>
                  </a:cubicBezTo>
                  <a:cubicBezTo>
                    <a:pt x="59" y="57"/>
                    <a:pt x="59" y="57"/>
                    <a:pt x="59" y="57"/>
                  </a:cubicBezTo>
                  <a:cubicBezTo>
                    <a:pt x="59" y="57"/>
                    <a:pt x="59" y="57"/>
                    <a:pt x="58" y="57"/>
                  </a:cubicBezTo>
                  <a:cubicBezTo>
                    <a:pt x="58" y="57"/>
                    <a:pt x="58" y="57"/>
                    <a:pt x="58" y="56"/>
                  </a:cubicBezTo>
                  <a:cubicBezTo>
                    <a:pt x="58" y="56"/>
                    <a:pt x="58" y="56"/>
                    <a:pt x="58" y="56"/>
                  </a:cubicBezTo>
                  <a:cubicBezTo>
                    <a:pt x="89" y="12"/>
                    <a:pt x="89" y="12"/>
                    <a:pt x="89" y="12"/>
                  </a:cubicBezTo>
                  <a:cubicBezTo>
                    <a:pt x="89" y="12"/>
                    <a:pt x="89" y="11"/>
                    <a:pt x="90" y="10"/>
                  </a:cubicBezTo>
                  <a:cubicBezTo>
                    <a:pt x="90" y="8"/>
                    <a:pt x="90" y="5"/>
                    <a:pt x="88" y="3"/>
                  </a:cubicBezTo>
                  <a:cubicBezTo>
                    <a:pt x="87" y="1"/>
                    <a:pt x="85" y="0"/>
                    <a:pt x="82" y="0"/>
                  </a:cubicBezTo>
                  <a:cubicBezTo>
                    <a:pt x="62" y="1"/>
                    <a:pt x="27" y="19"/>
                    <a:pt x="19" y="24"/>
                  </a:cubicBezTo>
                  <a:cubicBezTo>
                    <a:pt x="11" y="29"/>
                    <a:pt x="6" y="35"/>
                    <a:pt x="3" y="42"/>
                  </a:cubicBezTo>
                  <a:cubicBezTo>
                    <a:pt x="0" y="53"/>
                    <a:pt x="5" y="65"/>
                    <a:pt x="10" y="77"/>
                  </a:cubicBezTo>
                  <a:cubicBezTo>
                    <a:pt x="13" y="85"/>
                    <a:pt x="16" y="92"/>
                    <a:pt x="18" y="100"/>
                  </a:cubicBezTo>
                  <a:cubicBezTo>
                    <a:pt x="19" y="103"/>
                    <a:pt x="21" y="105"/>
                    <a:pt x="24" y="105"/>
                  </a:cubicBezTo>
                  <a:cubicBezTo>
                    <a:pt x="32" y="105"/>
                    <a:pt x="40" y="107"/>
                    <a:pt x="48" y="108"/>
                  </a:cubicBezTo>
                  <a:cubicBezTo>
                    <a:pt x="69" y="112"/>
                    <a:pt x="88" y="116"/>
                    <a:pt x="98" y="88"/>
                  </a:cubicBezTo>
                  <a:close/>
                  <a:moveTo>
                    <a:pt x="98" y="88"/>
                  </a:moveTo>
                  <a:cubicBezTo>
                    <a:pt x="98" y="88"/>
                    <a:pt x="98" y="88"/>
                    <a:pt x="98" y="88"/>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0" name="Freeform 26"/>
            <p:cNvSpPr>
              <a:spLocks noEditPoints="1"/>
            </p:cNvSpPr>
            <p:nvPr/>
          </p:nvSpPr>
          <p:spPr bwMode="auto">
            <a:xfrm>
              <a:off x="3121" y="1660"/>
              <a:ext cx="74" cy="70"/>
            </a:xfrm>
            <a:custGeom>
              <a:avLst/>
              <a:gdLst/>
              <a:ahLst/>
              <a:cxnLst>
                <a:cxn ang="0">
                  <a:pos x="62" y="67"/>
                </a:cxn>
                <a:cxn ang="0">
                  <a:pos x="13" y="89"/>
                </a:cxn>
                <a:cxn ang="0">
                  <a:pos x="9" y="94"/>
                </a:cxn>
                <a:cxn ang="0">
                  <a:pos x="13" y="103"/>
                </a:cxn>
                <a:cxn ang="0">
                  <a:pos x="79" y="114"/>
                </a:cxn>
                <a:cxn ang="0">
                  <a:pos x="110" y="94"/>
                </a:cxn>
                <a:cxn ang="0">
                  <a:pos x="114" y="73"/>
                </a:cxn>
                <a:cxn ang="0">
                  <a:pos x="119" y="50"/>
                </a:cxn>
                <a:cxn ang="0">
                  <a:pos x="116" y="42"/>
                </a:cxn>
                <a:cxn ang="0">
                  <a:pos x="97" y="27"/>
                </a:cxn>
                <a:cxn ang="0">
                  <a:pos x="44" y="19"/>
                </a:cxn>
                <a:cxn ang="0">
                  <a:pos x="1" y="71"/>
                </a:cxn>
                <a:cxn ang="0">
                  <a:pos x="3" y="79"/>
                </a:cxn>
                <a:cxn ang="0">
                  <a:pos x="10" y="81"/>
                </a:cxn>
                <a:cxn ang="0">
                  <a:pos x="62" y="66"/>
                </a:cxn>
                <a:cxn ang="0">
                  <a:pos x="62" y="66"/>
                </a:cxn>
                <a:cxn ang="0">
                  <a:pos x="62" y="67"/>
                </a:cxn>
                <a:cxn ang="0">
                  <a:pos x="62" y="67"/>
                </a:cxn>
                <a:cxn ang="0">
                  <a:pos x="62" y="67"/>
                </a:cxn>
                <a:cxn ang="0">
                  <a:pos x="62" y="67"/>
                </a:cxn>
              </a:cxnLst>
              <a:rect l="0" t="0" r="r" b="b"/>
              <a:pathLst>
                <a:path w="120" h="114">
                  <a:moveTo>
                    <a:pt x="62" y="67"/>
                  </a:moveTo>
                  <a:cubicBezTo>
                    <a:pt x="13" y="89"/>
                    <a:pt x="13" y="89"/>
                    <a:pt x="13" y="89"/>
                  </a:cubicBezTo>
                  <a:cubicBezTo>
                    <a:pt x="11" y="90"/>
                    <a:pt x="10" y="92"/>
                    <a:pt x="9" y="94"/>
                  </a:cubicBezTo>
                  <a:cubicBezTo>
                    <a:pt x="8" y="97"/>
                    <a:pt x="10" y="101"/>
                    <a:pt x="13" y="103"/>
                  </a:cubicBezTo>
                  <a:cubicBezTo>
                    <a:pt x="30" y="112"/>
                    <a:pt x="70" y="114"/>
                    <a:pt x="79" y="114"/>
                  </a:cubicBezTo>
                  <a:cubicBezTo>
                    <a:pt x="96" y="114"/>
                    <a:pt x="105" y="108"/>
                    <a:pt x="110" y="94"/>
                  </a:cubicBezTo>
                  <a:cubicBezTo>
                    <a:pt x="112" y="88"/>
                    <a:pt x="113" y="81"/>
                    <a:pt x="114" y="73"/>
                  </a:cubicBezTo>
                  <a:cubicBezTo>
                    <a:pt x="115" y="65"/>
                    <a:pt x="116" y="57"/>
                    <a:pt x="119" y="50"/>
                  </a:cubicBezTo>
                  <a:cubicBezTo>
                    <a:pt x="120" y="47"/>
                    <a:pt x="119" y="44"/>
                    <a:pt x="116" y="42"/>
                  </a:cubicBezTo>
                  <a:cubicBezTo>
                    <a:pt x="109" y="38"/>
                    <a:pt x="103" y="33"/>
                    <a:pt x="97" y="27"/>
                  </a:cubicBezTo>
                  <a:cubicBezTo>
                    <a:pt x="81" y="13"/>
                    <a:pt x="67" y="0"/>
                    <a:pt x="44" y="19"/>
                  </a:cubicBezTo>
                  <a:cubicBezTo>
                    <a:pt x="37" y="25"/>
                    <a:pt x="8" y="52"/>
                    <a:pt x="1" y="71"/>
                  </a:cubicBezTo>
                  <a:cubicBezTo>
                    <a:pt x="0" y="73"/>
                    <a:pt x="1" y="76"/>
                    <a:pt x="3" y="79"/>
                  </a:cubicBezTo>
                  <a:cubicBezTo>
                    <a:pt x="5" y="81"/>
                    <a:pt x="8" y="82"/>
                    <a:pt x="10" y="81"/>
                  </a:cubicBezTo>
                  <a:cubicBezTo>
                    <a:pt x="62" y="66"/>
                    <a:pt x="62" y="66"/>
                    <a:pt x="62" y="66"/>
                  </a:cubicBezTo>
                  <a:cubicBezTo>
                    <a:pt x="62" y="66"/>
                    <a:pt x="62" y="66"/>
                    <a:pt x="62" y="66"/>
                  </a:cubicBezTo>
                  <a:cubicBezTo>
                    <a:pt x="62" y="66"/>
                    <a:pt x="62" y="66"/>
                    <a:pt x="62" y="67"/>
                  </a:cubicBezTo>
                  <a:cubicBezTo>
                    <a:pt x="62" y="67"/>
                    <a:pt x="62" y="67"/>
                    <a:pt x="62" y="67"/>
                  </a:cubicBezTo>
                  <a:close/>
                  <a:moveTo>
                    <a:pt x="62" y="67"/>
                  </a:moveTo>
                  <a:cubicBezTo>
                    <a:pt x="62" y="67"/>
                    <a:pt x="62" y="67"/>
                    <a:pt x="62" y="67"/>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1" name="Freeform 27"/>
            <p:cNvSpPr>
              <a:spLocks noEditPoints="1"/>
            </p:cNvSpPr>
            <p:nvPr/>
          </p:nvSpPr>
          <p:spPr bwMode="auto">
            <a:xfrm>
              <a:off x="3067" y="1623"/>
              <a:ext cx="72" cy="76"/>
            </a:xfrm>
            <a:custGeom>
              <a:avLst/>
              <a:gdLst/>
              <a:ahLst/>
              <a:cxnLst>
                <a:cxn ang="0">
                  <a:pos x="78" y="13"/>
                </a:cxn>
                <a:cxn ang="0">
                  <a:pos x="57" y="1"/>
                </a:cxn>
                <a:cxn ang="0">
                  <a:pos x="49" y="2"/>
                </a:cxn>
                <a:cxn ang="0">
                  <a:pos x="29" y="15"/>
                </a:cxn>
                <a:cxn ang="0">
                  <a:pos x="2" y="39"/>
                </a:cxn>
                <a:cxn ang="0">
                  <a:pos x="4" y="63"/>
                </a:cxn>
                <a:cxn ang="0">
                  <a:pos x="39" y="120"/>
                </a:cxn>
                <a:cxn ang="0">
                  <a:pos x="46" y="121"/>
                </a:cxn>
                <a:cxn ang="0">
                  <a:pos x="51" y="116"/>
                </a:cxn>
                <a:cxn ang="0">
                  <a:pos x="52" y="114"/>
                </a:cxn>
                <a:cxn ang="0">
                  <a:pos x="55" y="61"/>
                </a:cxn>
                <a:cxn ang="0">
                  <a:pos x="55" y="61"/>
                </a:cxn>
                <a:cxn ang="0">
                  <a:pos x="55" y="60"/>
                </a:cxn>
                <a:cxn ang="0">
                  <a:pos x="55" y="61"/>
                </a:cxn>
                <a:cxn ang="0">
                  <a:pos x="61" y="114"/>
                </a:cxn>
                <a:cxn ang="0">
                  <a:pos x="66" y="121"/>
                </a:cxn>
                <a:cxn ang="0">
                  <a:pos x="74" y="119"/>
                </a:cxn>
                <a:cxn ang="0">
                  <a:pos x="94" y="89"/>
                </a:cxn>
                <a:cxn ang="0">
                  <a:pos x="106" y="61"/>
                </a:cxn>
                <a:cxn ang="0">
                  <a:pos x="106" y="60"/>
                </a:cxn>
                <a:cxn ang="0">
                  <a:pos x="78" y="13"/>
                </a:cxn>
                <a:cxn ang="0">
                  <a:pos x="78" y="13"/>
                </a:cxn>
                <a:cxn ang="0">
                  <a:pos x="78" y="13"/>
                </a:cxn>
              </a:cxnLst>
              <a:rect l="0" t="0" r="r" b="b"/>
              <a:pathLst>
                <a:path w="115" h="122">
                  <a:moveTo>
                    <a:pt x="78" y="13"/>
                  </a:moveTo>
                  <a:cubicBezTo>
                    <a:pt x="71" y="10"/>
                    <a:pt x="64" y="6"/>
                    <a:pt x="57" y="1"/>
                  </a:cubicBezTo>
                  <a:cubicBezTo>
                    <a:pt x="55" y="0"/>
                    <a:pt x="52" y="0"/>
                    <a:pt x="49" y="2"/>
                  </a:cubicBezTo>
                  <a:cubicBezTo>
                    <a:pt x="43" y="7"/>
                    <a:pt x="36" y="11"/>
                    <a:pt x="29" y="15"/>
                  </a:cubicBezTo>
                  <a:cubicBezTo>
                    <a:pt x="17" y="22"/>
                    <a:pt x="6" y="28"/>
                    <a:pt x="2" y="39"/>
                  </a:cubicBezTo>
                  <a:cubicBezTo>
                    <a:pt x="0" y="46"/>
                    <a:pt x="1" y="53"/>
                    <a:pt x="4" y="63"/>
                  </a:cubicBezTo>
                  <a:cubicBezTo>
                    <a:pt x="7" y="71"/>
                    <a:pt x="24" y="107"/>
                    <a:pt x="39" y="120"/>
                  </a:cubicBezTo>
                  <a:cubicBezTo>
                    <a:pt x="41" y="122"/>
                    <a:pt x="44" y="122"/>
                    <a:pt x="46" y="121"/>
                  </a:cubicBezTo>
                  <a:cubicBezTo>
                    <a:pt x="49" y="121"/>
                    <a:pt x="51" y="119"/>
                    <a:pt x="51" y="116"/>
                  </a:cubicBezTo>
                  <a:cubicBezTo>
                    <a:pt x="52" y="116"/>
                    <a:pt x="52" y="115"/>
                    <a:pt x="52" y="114"/>
                  </a:cubicBezTo>
                  <a:cubicBezTo>
                    <a:pt x="55" y="61"/>
                    <a:pt x="55" y="61"/>
                    <a:pt x="55" y="61"/>
                  </a:cubicBezTo>
                  <a:cubicBezTo>
                    <a:pt x="55" y="61"/>
                    <a:pt x="55" y="61"/>
                    <a:pt x="55" y="61"/>
                  </a:cubicBezTo>
                  <a:cubicBezTo>
                    <a:pt x="55" y="60"/>
                    <a:pt x="55" y="60"/>
                    <a:pt x="55" y="60"/>
                  </a:cubicBezTo>
                  <a:cubicBezTo>
                    <a:pt x="55" y="60"/>
                    <a:pt x="55" y="61"/>
                    <a:pt x="55" y="61"/>
                  </a:cubicBezTo>
                  <a:cubicBezTo>
                    <a:pt x="61" y="114"/>
                    <a:pt x="61" y="114"/>
                    <a:pt x="61" y="114"/>
                  </a:cubicBezTo>
                  <a:cubicBezTo>
                    <a:pt x="61" y="117"/>
                    <a:pt x="63" y="119"/>
                    <a:pt x="66" y="121"/>
                  </a:cubicBezTo>
                  <a:cubicBezTo>
                    <a:pt x="68" y="122"/>
                    <a:pt x="72" y="121"/>
                    <a:pt x="74" y="119"/>
                  </a:cubicBezTo>
                  <a:cubicBezTo>
                    <a:pt x="81" y="112"/>
                    <a:pt x="89" y="99"/>
                    <a:pt x="94" y="89"/>
                  </a:cubicBezTo>
                  <a:cubicBezTo>
                    <a:pt x="100" y="76"/>
                    <a:pt x="104" y="65"/>
                    <a:pt x="106" y="61"/>
                  </a:cubicBezTo>
                  <a:cubicBezTo>
                    <a:pt x="106" y="60"/>
                    <a:pt x="106" y="60"/>
                    <a:pt x="106" y="60"/>
                  </a:cubicBezTo>
                  <a:cubicBezTo>
                    <a:pt x="115" y="32"/>
                    <a:pt x="97" y="23"/>
                    <a:pt x="78" y="13"/>
                  </a:cubicBezTo>
                  <a:close/>
                  <a:moveTo>
                    <a:pt x="78" y="13"/>
                  </a:moveTo>
                  <a:cubicBezTo>
                    <a:pt x="78" y="13"/>
                    <a:pt x="78" y="13"/>
                    <a:pt x="78" y="13"/>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2" name="Freeform 28"/>
            <p:cNvSpPr>
              <a:spLocks noEditPoints="1"/>
            </p:cNvSpPr>
            <p:nvPr/>
          </p:nvSpPr>
          <p:spPr bwMode="auto">
            <a:xfrm>
              <a:off x="3096" y="1745"/>
              <a:ext cx="107" cy="100"/>
            </a:xfrm>
            <a:custGeom>
              <a:avLst/>
              <a:gdLst/>
              <a:ahLst/>
              <a:cxnLst>
                <a:cxn ang="0">
                  <a:pos x="92" y="80"/>
                </a:cxn>
                <a:cxn ang="0">
                  <a:pos x="92" y="79"/>
                </a:cxn>
                <a:cxn ang="0">
                  <a:pos x="93" y="80"/>
                </a:cxn>
                <a:cxn ang="0">
                  <a:pos x="148" y="134"/>
                </a:cxn>
                <a:cxn ang="0">
                  <a:pos x="156" y="137"/>
                </a:cxn>
                <a:cxn ang="0">
                  <a:pos x="163" y="134"/>
                </a:cxn>
                <a:cxn ang="0">
                  <a:pos x="167" y="127"/>
                </a:cxn>
                <a:cxn ang="0">
                  <a:pos x="148" y="32"/>
                </a:cxn>
                <a:cxn ang="0">
                  <a:pos x="107" y="0"/>
                </a:cxn>
                <a:cxn ang="0">
                  <a:pos x="74" y="6"/>
                </a:cxn>
                <a:cxn ang="0">
                  <a:pos x="39" y="12"/>
                </a:cxn>
                <a:cxn ang="0">
                  <a:pos x="34" y="14"/>
                </a:cxn>
                <a:cxn ang="0">
                  <a:pos x="31" y="20"/>
                </a:cxn>
                <a:cxn ang="0">
                  <a:pos x="21" y="53"/>
                </a:cxn>
                <a:cxn ang="0">
                  <a:pos x="37" y="130"/>
                </a:cxn>
                <a:cxn ang="0">
                  <a:pos x="130" y="160"/>
                </a:cxn>
                <a:cxn ang="0">
                  <a:pos x="130" y="160"/>
                </a:cxn>
                <a:cxn ang="0">
                  <a:pos x="137" y="158"/>
                </a:cxn>
                <a:cxn ang="0">
                  <a:pos x="139" y="142"/>
                </a:cxn>
                <a:cxn ang="0">
                  <a:pos x="92" y="80"/>
                </a:cxn>
                <a:cxn ang="0">
                  <a:pos x="92" y="80"/>
                </a:cxn>
                <a:cxn ang="0">
                  <a:pos x="92" y="80"/>
                </a:cxn>
                <a:cxn ang="0">
                  <a:pos x="92" y="80"/>
                </a:cxn>
              </a:cxnLst>
              <a:rect l="0" t="0" r="r" b="b"/>
              <a:pathLst>
                <a:path w="171" h="160">
                  <a:moveTo>
                    <a:pt x="92" y="80"/>
                  </a:moveTo>
                  <a:cubicBezTo>
                    <a:pt x="92" y="79"/>
                    <a:pt x="92" y="79"/>
                    <a:pt x="92" y="79"/>
                  </a:cubicBezTo>
                  <a:cubicBezTo>
                    <a:pt x="92" y="79"/>
                    <a:pt x="93" y="79"/>
                    <a:pt x="93" y="80"/>
                  </a:cubicBezTo>
                  <a:cubicBezTo>
                    <a:pt x="148" y="134"/>
                    <a:pt x="148" y="134"/>
                    <a:pt x="148" y="134"/>
                  </a:cubicBezTo>
                  <a:cubicBezTo>
                    <a:pt x="150" y="136"/>
                    <a:pt x="153" y="137"/>
                    <a:pt x="156" y="137"/>
                  </a:cubicBezTo>
                  <a:cubicBezTo>
                    <a:pt x="159" y="137"/>
                    <a:pt x="161" y="136"/>
                    <a:pt x="163" y="134"/>
                  </a:cubicBezTo>
                  <a:cubicBezTo>
                    <a:pt x="166" y="133"/>
                    <a:pt x="167" y="130"/>
                    <a:pt x="167" y="127"/>
                  </a:cubicBezTo>
                  <a:cubicBezTo>
                    <a:pt x="171" y="99"/>
                    <a:pt x="153" y="44"/>
                    <a:pt x="148" y="32"/>
                  </a:cubicBezTo>
                  <a:cubicBezTo>
                    <a:pt x="138" y="7"/>
                    <a:pt x="123" y="0"/>
                    <a:pt x="107" y="0"/>
                  </a:cubicBezTo>
                  <a:cubicBezTo>
                    <a:pt x="97" y="0"/>
                    <a:pt x="85" y="3"/>
                    <a:pt x="74" y="6"/>
                  </a:cubicBezTo>
                  <a:cubicBezTo>
                    <a:pt x="63" y="9"/>
                    <a:pt x="51" y="11"/>
                    <a:pt x="39" y="12"/>
                  </a:cubicBezTo>
                  <a:cubicBezTo>
                    <a:pt x="37" y="12"/>
                    <a:pt x="36" y="13"/>
                    <a:pt x="34" y="14"/>
                  </a:cubicBezTo>
                  <a:cubicBezTo>
                    <a:pt x="33" y="16"/>
                    <a:pt x="31" y="18"/>
                    <a:pt x="31" y="20"/>
                  </a:cubicBezTo>
                  <a:cubicBezTo>
                    <a:pt x="29" y="31"/>
                    <a:pt x="25" y="42"/>
                    <a:pt x="21" y="53"/>
                  </a:cubicBezTo>
                  <a:cubicBezTo>
                    <a:pt x="10" y="82"/>
                    <a:pt x="0" y="109"/>
                    <a:pt x="37" y="130"/>
                  </a:cubicBezTo>
                  <a:cubicBezTo>
                    <a:pt x="50" y="136"/>
                    <a:pt x="101" y="160"/>
                    <a:pt x="130" y="160"/>
                  </a:cubicBezTo>
                  <a:cubicBezTo>
                    <a:pt x="130" y="160"/>
                    <a:pt x="130" y="160"/>
                    <a:pt x="130" y="160"/>
                  </a:cubicBezTo>
                  <a:cubicBezTo>
                    <a:pt x="133" y="160"/>
                    <a:pt x="135" y="159"/>
                    <a:pt x="137" y="158"/>
                  </a:cubicBezTo>
                  <a:cubicBezTo>
                    <a:pt x="142" y="154"/>
                    <a:pt x="143" y="147"/>
                    <a:pt x="139" y="142"/>
                  </a:cubicBezTo>
                  <a:cubicBezTo>
                    <a:pt x="92" y="80"/>
                    <a:pt x="92" y="80"/>
                    <a:pt x="92" y="80"/>
                  </a:cubicBezTo>
                  <a:cubicBezTo>
                    <a:pt x="92" y="80"/>
                    <a:pt x="92" y="80"/>
                    <a:pt x="92" y="80"/>
                  </a:cubicBezTo>
                  <a:close/>
                  <a:moveTo>
                    <a:pt x="92" y="80"/>
                  </a:moveTo>
                  <a:cubicBezTo>
                    <a:pt x="92" y="80"/>
                    <a:pt x="92" y="80"/>
                    <a:pt x="92" y="80"/>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3" name="Freeform 29"/>
            <p:cNvSpPr>
              <a:spLocks noEditPoints="1"/>
            </p:cNvSpPr>
            <p:nvPr/>
          </p:nvSpPr>
          <p:spPr bwMode="auto">
            <a:xfrm>
              <a:off x="3160" y="1893"/>
              <a:ext cx="105" cy="110"/>
            </a:xfrm>
            <a:custGeom>
              <a:avLst/>
              <a:gdLst/>
              <a:ahLst/>
              <a:cxnLst>
                <a:cxn ang="0">
                  <a:pos x="111" y="2"/>
                </a:cxn>
                <a:cxn ang="0">
                  <a:pos x="104" y="0"/>
                </a:cxn>
                <a:cxn ang="0">
                  <a:pos x="97" y="2"/>
                </a:cxn>
                <a:cxn ang="0">
                  <a:pos x="93" y="10"/>
                </a:cxn>
                <a:cxn ang="0">
                  <a:pos x="88" y="88"/>
                </a:cxn>
                <a:cxn ang="0">
                  <a:pos x="88" y="88"/>
                </a:cxn>
                <a:cxn ang="0">
                  <a:pos x="87" y="88"/>
                </a:cxn>
                <a:cxn ang="0">
                  <a:pos x="87" y="88"/>
                </a:cxn>
                <a:cxn ang="0">
                  <a:pos x="87" y="88"/>
                </a:cxn>
                <a:cxn ang="0">
                  <a:pos x="80" y="10"/>
                </a:cxn>
                <a:cxn ang="0">
                  <a:pos x="73" y="1"/>
                </a:cxn>
                <a:cxn ang="0">
                  <a:pos x="69" y="0"/>
                </a:cxn>
                <a:cxn ang="0">
                  <a:pos x="61" y="3"/>
                </a:cxn>
                <a:cxn ang="0">
                  <a:pos x="13" y="88"/>
                </a:cxn>
                <a:cxn ang="0">
                  <a:pos x="52" y="156"/>
                </a:cxn>
                <a:cxn ang="0">
                  <a:pos x="83" y="174"/>
                </a:cxn>
                <a:cxn ang="0">
                  <a:pos x="88" y="176"/>
                </a:cxn>
                <a:cxn ang="0">
                  <a:pos x="94" y="174"/>
                </a:cxn>
                <a:cxn ang="0">
                  <a:pos x="124" y="155"/>
                </a:cxn>
                <a:cxn ang="0">
                  <a:pos x="150" y="139"/>
                </a:cxn>
                <a:cxn ang="0">
                  <a:pos x="161" y="86"/>
                </a:cxn>
                <a:cxn ang="0">
                  <a:pos x="111" y="2"/>
                </a:cxn>
                <a:cxn ang="0">
                  <a:pos x="111" y="2"/>
                </a:cxn>
                <a:cxn ang="0">
                  <a:pos x="111" y="2"/>
                </a:cxn>
              </a:cxnLst>
              <a:rect l="0" t="0" r="r" b="b"/>
              <a:pathLst>
                <a:path w="169" h="176">
                  <a:moveTo>
                    <a:pt x="111" y="2"/>
                  </a:moveTo>
                  <a:cubicBezTo>
                    <a:pt x="109" y="1"/>
                    <a:pt x="106" y="0"/>
                    <a:pt x="104" y="0"/>
                  </a:cubicBezTo>
                  <a:cubicBezTo>
                    <a:pt x="101" y="0"/>
                    <a:pt x="99" y="1"/>
                    <a:pt x="97" y="2"/>
                  </a:cubicBezTo>
                  <a:cubicBezTo>
                    <a:pt x="94" y="4"/>
                    <a:pt x="93" y="7"/>
                    <a:pt x="93" y="10"/>
                  </a:cubicBezTo>
                  <a:cubicBezTo>
                    <a:pt x="88" y="88"/>
                    <a:pt x="88" y="88"/>
                    <a:pt x="88" y="88"/>
                  </a:cubicBezTo>
                  <a:cubicBezTo>
                    <a:pt x="88" y="88"/>
                    <a:pt x="88" y="88"/>
                    <a:pt x="88" y="88"/>
                  </a:cubicBezTo>
                  <a:cubicBezTo>
                    <a:pt x="87" y="88"/>
                    <a:pt x="87" y="88"/>
                    <a:pt x="87" y="88"/>
                  </a:cubicBezTo>
                  <a:cubicBezTo>
                    <a:pt x="87" y="88"/>
                    <a:pt x="87" y="88"/>
                    <a:pt x="87" y="88"/>
                  </a:cubicBezTo>
                  <a:cubicBezTo>
                    <a:pt x="87" y="88"/>
                    <a:pt x="87" y="88"/>
                    <a:pt x="87" y="88"/>
                  </a:cubicBezTo>
                  <a:cubicBezTo>
                    <a:pt x="80" y="10"/>
                    <a:pt x="80" y="10"/>
                    <a:pt x="80" y="10"/>
                  </a:cubicBezTo>
                  <a:cubicBezTo>
                    <a:pt x="79" y="6"/>
                    <a:pt x="77" y="3"/>
                    <a:pt x="73" y="1"/>
                  </a:cubicBezTo>
                  <a:cubicBezTo>
                    <a:pt x="72" y="0"/>
                    <a:pt x="70" y="0"/>
                    <a:pt x="69" y="0"/>
                  </a:cubicBezTo>
                  <a:cubicBezTo>
                    <a:pt x="66" y="0"/>
                    <a:pt x="63" y="1"/>
                    <a:pt x="61" y="3"/>
                  </a:cubicBezTo>
                  <a:cubicBezTo>
                    <a:pt x="40" y="22"/>
                    <a:pt x="18" y="75"/>
                    <a:pt x="13" y="88"/>
                  </a:cubicBezTo>
                  <a:cubicBezTo>
                    <a:pt x="0" y="128"/>
                    <a:pt x="25" y="142"/>
                    <a:pt x="52" y="156"/>
                  </a:cubicBezTo>
                  <a:cubicBezTo>
                    <a:pt x="63" y="161"/>
                    <a:pt x="73" y="167"/>
                    <a:pt x="83" y="174"/>
                  </a:cubicBezTo>
                  <a:cubicBezTo>
                    <a:pt x="84" y="175"/>
                    <a:pt x="86" y="176"/>
                    <a:pt x="88" y="176"/>
                  </a:cubicBezTo>
                  <a:cubicBezTo>
                    <a:pt x="90" y="176"/>
                    <a:pt x="92" y="175"/>
                    <a:pt x="94" y="174"/>
                  </a:cubicBezTo>
                  <a:cubicBezTo>
                    <a:pt x="103" y="166"/>
                    <a:pt x="113" y="161"/>
                    <a:pt x="124" y="155"/>
                  </a:cubicBezTo>
                  <a:cubicBezTo>
                    <a:pt x="133" y="150"/>
                    <a:pt x="142" y="145"/>
                    <a:pt x="150" y="139"/>
                  </a:cubicBezTo>
                  <a:cubicBezTo>
                    <a:pt x="166" y="125"/>
                    <a:pt x="169" y="109"/>
                    <a:pt x="161" y="86"/>
                  </a:cubicBezTo>
                  <a:cubicBezTo>
                    <a:pt x="156" y="73"/>
                    <a:pt x="133" y="21"/>
                    <a:pt x="111" y="2"/>
                  </a:cubicBezTo>
                  <a:close/>
                  <a:moveTo>
                    <a:pt x="111" y="2"/>
                  </a:moveTo>
                  <a:cubicBezTo>
                    <a:pt x="111" y="2"/>
                    <a:pt x="111" y="2"/>
                    <a:pt x="111" y="2"/>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4" name="Freeform 30"/>
            <p:cNvSpPr>
              <a:spLocks noEditPoints="1"/>
            </p:cNvSpPr>
            <p:nvPr/>
          </p:nvSpPr>
          <p:spPr bwMode="auto">
            <a:xfrm>
              <a:off x="3077" y="1847"/>
              <a:ext cx="108" cy="95"/>
            </a:xfrm>
            <a:custGeom>
              <a:avLst/>
              <a:gdLst/>
              <a:ahLst/>
              <a:cxnLst>
                <a:cxn ang="0">
                  <a:pos x="171" y="54"/>
                </a:cxn>
                <a:cxn ang="0">
                  <a:pos x="162" y="50"/>
                </a:cxn>
                <a:cxn ang="0">
                  <a:pos x="159" y="50"/>
                </a:cxn>
                <a:cxn ang="0">
                  <a:pos x="84" y="71"/>
                </a:cxn>
                <a:cxn ang="0">
                  <a:pos x="84" y="71"/>
                </a:cxn>
                <a:cxn ang="0">
                  <a:pos x="84" y="71"/>
                </a:cxn>
                <a:cxn ang="0">
                  <a:pos x="84" y="70"/>
                </a:cxn>
                <a:cxn ang="0">
                  <a:pos x="84" y="70"/>
                </a:cxn>
                <a:cxn ang="0">
                  <a:pos x="155" y="39"/>
                </a:cxn>
                <a:cxn ang="0">
                  <a:pos x="158" y="37"/>
                </a:cxn>
                <a:cxn ang="0">
                  <a:pos x="162" y="27"/>
                </a:cxn>
                <a:cxn ang="0">
                  <a:pos x="156" y="18"/>
                </a:cxn>
                <a:cxn ang="0">
                  <a:pos x="60" y="0"/>
                </a:cxn>
                <a:cxn ang="0">
                  <a:pos x="60" y="0"/>
                </a:cxn>
                <a:cxn ang="0">
                  <a:pos x="27" y="10"/>
                </a:cxn>
                <a:cxn ang="0">
                  <a:pos x="8" y="59"/>
                </a:cxn>
                <a:cxn ang="0">
                  <a:pos x="1" y="94"/>
                </a:cxn>
                <a:cxn ang="0">
                  <a:pos x="5" y="104"/>
                </a:cxn>
                <a:cxn ang="0">
                  <a:pos x="32" y="126"/>
                </a:cxn>
                <a:cxn ang="0">
                  <a:pos x="78" y="153"/>
                </a:cxn>
                <a:cxn ang="0">
                  <a:pos x="109" y="140"/>
                </a:cxn>
                <a:cxn ang="0">
                  <a:pos x="110" y="139"/>
                </a:cxn>
                <a:cxn ang="0">
                  <a:pos x="142" y="108"/>
                </a:cxn>
                <a:cxn ang="0">
                  <a:pos x="172" y="66"/>
                </a:cxn>
                <a:cxn ang="0">
                  <a:pos x="171" y="54"/>
                </a:cxn>
                <a:cxn ang="0">
                  <a:pos x="171" y="54"/>
                </a:cxn>
                <a:cxn ang="0">
                  <a:pos x="171" y="54"/>
                </a:cxn>
              </a:cxnLst>
              <a:rect l="0" t="0" r="r" b="b"/>
              <a:pathLst>
                <a:path w="174" h="153">
                  <a:moveTo>
                    <a:pt x="171" y="54"/>
                  </a:moveTo>
                  <a:cubicBezTo>
                    <a:pt x="169" y="51"/>
                    <a:pt x="165" y="50"/>
                    <a:pt x="162" y="50"/>
                  </a:cubicBezTo>
                  <a:cubicBezTo>
                    <a:pt x="161" y="50"/>
                    <a:pt x="160" y="50"/>
                    <a:pt x="159" y="50"/>
                  </a:cubicBezTo>
                  <a:cubicBezTo>
                    <a:pt x="84" y="71"/>
                    <a:pt x="84" y="71"/>
                    <a:pt x="84" y="71"/>
                  </a:cubicBezTo>
                  <a:cubicBezTo>
                    <a:pt x="84" y="71"/>
                    <a:pt x="84" y="71"/>
                    <a:pt x="84" y="71"/>
                  </a:cubicBezTo>
                  <a:cubicBezTo>
                    <a:pt x="84" y="71"/>
                    <a:pt x="84" y="71"/>
                    <a:pt x="84" y="71"/>
                  </a:cubicBezTo>
                  <a:cubicBezTo>
                    <a:pt x="84" y="71"/>
                    <a:pt x="83" y="70"/>
                    <a:pt x="84" y="70"/>
                  </a:cubicBezTo>
                  <a:cubicBezTo>
                    <a:pt x="84" y="70"/>
                    <a:pt x="84" y="70"/>
                    <a:pt x="84" y="70"/>
                  </a:cubicBezTo>
                  <a:cubicBezTo>
                    <a:pt x="155" y="39"/>
                    <a:pt x="155" y="39"/>
                    <a:pt x="155" y="39"/>
                  </a:cubicBezTo>
                  <a:cubicBezTo>
                    <a:pt x="156" y="38"/>
                    <a:pt x="157" y="38"/>
                    <a:pt x="158" y="37"/>
                  </a:cubicBezTo>
                  <a:cubicBezTo>
                    <a:pt x="161" y="35"/>
                    <a:pt x="162" y="31"/>
                    <a:pt x="162" y="27"/>
                  </a:cubicBezTo>
                  <a:cubicBezTo>
                    <a:pt x="161" y="23"/>
                    <a:pt x="159" y="20"/>
                    <a:pt x="156" y="18"/>
                  </a:cubicBezTo>
                  <a:cubicBezTo>
                    <a:pt x="131" y="5"/>
                    <a:pt x="74" y="0"/>
                    <a:pt x="60" y="0"/>
                  </a:cubicBezTo>
                  <a:cubicBezTo>
                    <a:pt x="60" y="0"/>
                    <a:pt x="60" y="0"/>
                    <a:pt x="60" y="0"/>
                  </a:cubicBezTo>
                  <a:cubicBezTo>
                    <a:pt x="46" y="0"/>
                    <a:pt x="35" y="4"/>
                    <a:pt x="27" y="10"/>
                  </a:cubicBezTo>
                  <a:cubicBezTo>
                    <a:pt x="14" y="21"/>
                    <a:pt x="11" y="40"/>
                    <a:pt x="8" y="59"/>
                  </a:cubicBezTo>
                  <a:cubicBezTo>
                    <a:pt x="7" y="71"/>
                    <a:pt x="5" y="82"/>
                    <a:pt x="1" y="94"/>
                  </a:cubicBezTo>
                  <a:cubicBezTo>
                    <a:pt x="0" y="98"/>
                    <a:pt x="1" y="102"/>
                    <a:pt x="5" y="104"/>
                  </a:cubicBezTo>
                  <a:cubicBezTo>
                    <a:pt x="15" y="111"/>
                    <a:pt x="24" y="119"/>
                    <a:pt x="32" y="126"/>
                  </a:cubicBezTo>
                  <a:cubicBezTo>
                    <a:pt x="47" y="140"/>
                    <a:pt x="61" y="153"/>
                    <a:pt x="78" y="153"/>
                  </a:cubicBezTo>
                  <a:cubicBezTo>
                    <a:pt x="87" y="153"/>
                    <a:pt x="97" y="149"/>
                    <a:pt x="109" y="140"/>
                  </a:cubicBezTo>
                  <a:cubicBezTo>
                    <a:pt x="109" y="140"/>
                    <a:pt x="110" y="139"/>
                    <a:pt x="110" y="139"/>
                  </a:cubicBezTo>
                  <a:cubicBezTo>
                    <a:pt x="115" y="135"/>
                    <a:pt x="128" y="123"/>
                    <a:pt x="142" y="108"/>
                  </a:cubicBezTo>
                  <a:cubicBezTo>
                    <a:pt x="153" y="97"/>
                    <a:pt x="167" y="80"/>
                    <a:pt x="172" y="66"/>
                  </a:cubicBezTo>
                  <a:cubicBezTo>
                    <a:pt x="174" y="62"/>
                    <a:pt x="174" y="57"/>
                    <a:pt x="171" y="54"/>
                  </a:cubicBezTo>
                  <a:close/>
                  <a:moveTo>
                    <a:pt x="171" y="54"/>
                  </a:moveTo>
                  <a:cubicBezTo>
                    <a:pt x="171" y="54"/>
                    <a:pt x="171" y="54"/>
                    <a:pt x="171" y="54"/>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5" name="Freeform 31"/>
            <p:cNvSpPr>
              <a:spLocks noEditPoints="1"/>
            </p:cNvSpPr>
            <p:nvPr/>
          </p:nvSpPr>
          <p:spPr bwMode="auto">
            <a:xfrm>
              <a:off x="3211" y="1737"/>
              <a:ext cx="105" cy="102"/>
            </a:xfrm>
            <a:custGeom>
              <a:avLst/>
              <a:gdLst/>
              <a:ahLst/>
              <a:cxnLst>
                <a:cxn ang="0">
                  <a:pos x="40" y="148"/>
                </a:cxn>
                <a:cxn ang="0">
                  <a:pos x="41" y="159"/>
                </a:cxn>
                <a:cxn ang="0">
                  <a:pos x="49" y="164"/>
                </a:cxn>
                <a:cxn ang="0">
                  <a:pos x="52" y="163"/>
                </a:cxn>
                <a:cxn ang="0">
                  <a:pos x="99" y="141"/>
                </a:cxn>
                <a:cxn ang="0">
                  <a:pos x="135" y="116"/>
                </a:cxn>
                <a:cxn ang="0">
                  <a:pos x="136" y="115"/>
                </a:cxn>
                <a:cxn ang="0">
                  <a:pos x="138" y="37"/>
                </a:cxn>
                <a:cxn ang="0">
                  <a:pos x="121" y="6"/>
                </a:cxn>
                <a:cxn ang="0">
                  <a:pos x="112" y="0"/>
                </a:cxn>
                <a:cxn ang="0">
                  <a:pos x="111" y="0"/>
                </a:cxn>
                <a:cxn ang="0">
                  <a:pos x="92" y="1"/>
                </a:cxn>
                <a:cxn ang="0">
                  <a:pos x="76" y="1"/>
                </a:cxn>
                <a:cxn ang="0">
                  <a:pos x="62" y="1"/>
                </a:cxn>
                <a:cxn ang="0">
                  <a:pos x="24" y="10"/>
                </a:cxn>
                <a:cxn ang="0">
                  <a:pos x="9" y="41"/>
                </a:cxn>
                <a:cxn ang="0">
                  <a:pos x="9" y="138"/>
                </a:cxn>
                <a:cxn ang="0">
                  <a:pos x="16" y="145"/>
                </a:cxn>
                <a:cxn ang="0">
                  <a:pos x="19" y="146"/>
                </a:cxn>
                <a:cxn ang="0">
                  <a:pos x="27" y="143"/>
                </a:cxn>
                <a:cxn ang="0">
                  <a:pos x="29" y="141"/>
                </a:cxn>
                <a:cxn ang="0">
                  <a:pos x="72" y="77"/>
                </a:cxn>
                <a:cxn ang="0">
                  <a:pos x="73" y="77"/>
                </a:cxn>
                <a:cxn ang="0">
                  <a:pos x="73" y="77"/>
                </a:cxn>
                <a:cxn ang="0">
                  <a:pos x="73" y="77"/>
                </a:cxn>
                <a:cxn ang="0">
                  <a:pos x="73" y="78"/>
                </a:cxn>
                <a:cxn ang="0">
                  <a:pos x="40" y="148"/>
                </a:cxn>
                <a:cxn ang="0">
                  <a:pos x="40" y="148"/>
                </a:cxn>
                <a:cxn ang="0">
                  <a:pos x="40" y="148"/>
                </a:cxn>
              </a:cxnLst>
              <a:rect l="0" t="0" r="r" b="b"/>
              <a:pathLst>
                <a:path w="169" h="164">
                  <a:moveTo>
                    <a:pt x="40" y="148"/>
                  </a:moveTo>
                  <a:cubicBezTo>
                    <a:pt x="38" y="152"/>
                    <a:pt x="38" y="156"/>
                    <a:pt x="41" y="159"/>
                  </a:cubicBezTo>
                  <a:cubicBezTo>
                    <a:pt x="43" y="162"/>
                    <a:pt x="46" y="164"/>
                    <a:pt x="49" y="164"/>
                  </a:cubicBezTo>
                  <a:cubicBezTo>
                    <a:pt x="50" y="164"/>
                    <a:pt x="51" y="164"/>
                    <a:pt x="52" y="163"/>
                  </a:cubicBezTo>
                  <a:cubicBezTo>
                    <a:pt x="67" y="160"/>
                    <a:pt x="86" y="150"/>
                    <a:pt x="99" y="141"/>
                  </a:cubicBezTo>
                  <a:cubicBezTo>
                    <a:pt x="116" y="130"/>
                    <a:pt x="130" y="120"/>
                    <a:pt x="135" y="116"/>
                  </a:cubicBezTo>
                  <a:cubicBezTo>
                    <a:pt x="136" y="115"/>
                    <a:pt x="136" y="115"/>
                    <a:pt x="136" y="115"/>
                  </a:cubicBezTo>
                  <a:cubicBezTo>
                    <a:pt x="169" y="87"/>
                    <a:pt x="154" y="62"/>
                    <a:pt x="138" y="37"/>
                  </a:cubicBezTo>
                  <a:cubicBezTo>
                    <a:pt x="132" y="27"/>
                    <a:pt x="125" y="17"/>
                    <a:pt x="121" y="6"/>
                  </a:cubicBezTo>
                  <a:cubicBezTo>
                    <a:pt x="119" y="2"/>
                    <a:pt x="116" y="0"/>
                    <a:pt x="112" y="0"/>
                  </a:cubicBezTo>
                  <a:cubicBezTo>
                    <a:pt x="112" y="0"/>
                    <a:pt x="112" y="0"/>
                    <a:pt x="111" y="0"/>
                  </a:cubicBezTo>
                  <a:cubicBezTo>
                    <a:pt x="105" y="1"/>
                    <a:pt x="98" y="1"/>
                    <a:pt x="92" y="1"/>
                  </a:cubicBezTo>
                  <a:cubicBezTo>
                    <a:pt x="86" y="1"/>
                    <a:pt x="81" y="1"/>
                    <a:pt x="76" y="1"/>
                  </a:cubicBezTo>
                  <a:cubicBezTo>
                    <a:pt x="71" y="1"/>
                    <a:pt x="66" y="1"/>
                    <a:pt x="62" y="1"/>
                  </a:cubicBezTo>
                  <a:cubicBezTo>
                    <a:pt x="47" y="1"/>
                    <a:pt x="34" y="2"/>
                    <a:pt x="24" y="10"/>
                  </a:cubicBezTo>
                  <a:cubicBezTo>
                    <a:pt x="17" y="17"/>
                    <a:pt x="11" y="27"/>
                    <a:pt x="9" y="41"/>
                  </a:cubicBezTo>
                  <a:cubicBezTo>
                    <a:pt x="6" y="54"/>
                    <a:pt x="0" y="111"/>
                    <a:pt x="9" y="138"/>
                  </a:cubicBezTo>
                  <a:cubicBezTo>
                    <a:pt x="10" y="142"/>
                    <a:pt x="13" y="145"/>
                    <a:pt x="16" y="145"/>
                  </a:cubicBezTo>
                  <a:cubicBezTo>
                    <a:pt x="17" y="146"/>
                    <a:pt x="18" y="146"/>
                    <a:pt x="19" y="146"/>
                  </a:cubicBezTo>
                  <a:cubicBezTo>
                    <a:pt x="22" y="146"/>
                    <a:pt x="24" y="145"/>
                    <a:pt x="27" y="143"/>
                  </a:cubicBezTo>
                  <a:cubicBezTo>
                    <a:pt x="27" y="143"/>
                    <a:pt x="28" y="142"/>
                    <a:pt x="29" y="141"/>
                  </a:cubicBezTo>
                  <a:cubicBezTo>
                    <a:pt x="72" y="77"/>
                    <a:pt x="72" y="77"/>
                    <a:pt x="72" y="77"/>
                  </a:cubicBezTo>
                  <a:cubicBezTo>
                    <a:pt x="73" y="77"/>
                    <a:pt x="73" y="77"/>
                    <a:pt x="73" y="77"/>
                  </a:cubicBezTo>
                  <a:cubicBezTo>
                    <a:pt x="73" y="77"/>
                    <a:pt x="73" y="77"/>
                    <a:pt x="73" y="77"/>
                  </a:cubicBezTo>
                  <a:cubicBezTo>
                    <a:pt x="73" y="77"/>
                    <a:pt x="73" y="77"/>
                    <a:pt x="73" y="77"/>
                  </a:cubicBezTo>
                  <a:cubicBezTo>
                    <a:pt x="74" y="77"/>
                    <a:pt x="74" y="77"/>
                    <a:pt x="73" y="78"/>
                  </a:cubicBezTo>
                  <a:lnTo>
                    <a:pt x="40" y="148"/>
                  </a:lnTo>
                  <a:close/>
                  <a:moveTo>
                    <a:pt x="40" y="148"/>
                  </a:moveTo>
                  <a:cubicBezTo>
                    <a:pt x="40" y="148"/>
                    <a:pt x="40" y="148"/>
                    <a:pt x="40" y="148"/>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6" name="Freeform 32"/>
            <p:cNvSpPr>
              <a:spLocks noEditPoints="1"/>
            </p:cNvSpPr>
            <p:nvPr/>
          </p:nvSpPr>
          <p:spPr bwMode="auto">
            <a:xfrm>
              <a:off x="3241" y="1834"/>
              <a:ext cx="110" cy="95"/>
            </a:xfrm>
            <a:custGeom>
              <a:avLst/>
              <a:gdLst/>
              <a:ahLst/>
              <a:cxnLst>
                <a:cxn ang="0">
                  <a:pos x="163" y="52"/>
                </a:cxn>
                <a:cxn ang="0">
                  <a:pos x="114" y="0"/>
                </a:cxn>
                <a:cxn ang="0">
                  <a:pos x="104" y="1"/>
                </a:cxn>
                <a:cxn ang="0">
                  <a:pos x="11" y="32"/>
                </a:cxn>
                <a:cxn ang="0">
                  <a:pos x="7" y="43"/>
                </a:cxn>
                <a:cxn ang="0">
                  <a:pos x="15" y="52"/>
                </a:cxn>
                <a:cxn ang="0">
                  <a:pos x="90" y="73"/>
                </a:cxn>
                <a:cxn ang="0">
                  <a:pos x="90" y="73"/>
                </a:cxn>
                <a:cxn ang="0">
                  <a:pos x="90" y="74"/>
                </a:cxn>
                <a:cxn ang="0">
                  <a:pos x="90" y="74"/>
                </a:cxn>
                <a:cxn ang="0">
                  <a:pos x="90" y="74"/>
                </a:cxn>
                <a:cxn ang="0">
                  <a:pos x="13" y="64"/>
                </a:cxn>
                <a:cxn ang="0">
                  <a:pos x="11" y="64"/>
                </a:cxn>
                <a:cxn ang="0">
                  <a:pos x="4" y="67"/>
                </a:cxn>
                <a:cxn ang="0">
                  <a:pos x="0" y="77"/>
                </a:cxn>
                <a:cxn ang="0">
                  <a:pos x="1" y="81"/>
                </a:cxn>
                <a:cxn ang="0">
                  <a:pos x="75" y="145"/>
                </a:cxn>
                <a:cxn ang="0">
                  <a:pos x="102" y="154"/>
                </a:cxn>
                <a:cxn ang="0">
                  <a:pos x="128" y="144"/>
                </a:cxn>
                <a:cxn ang="0">
                  <a:pos x="149" y="121"/>
                </a:cxn>
                <a:cxn ang="0">
                  <a:pos x="157" y="112"/>
                </a:cxn>
                <a:cxn ang="0">
                  <a:pos x="173" y="96"/>
                </a:cxn>
                <a:cxn ang="0">
                  <a:pos x="175" y="85"/>
                </a:cxn>
                <a:cxn ang="0">
                  <a:pos x="163" y="52"/>
                </a:cxn>
                <a:cxn ang="0">
                  <a:pos x="163" y="52"/>
                </a:cxn>
                <a:cxn ang="0">
                  <a:pos x="163" y="52"/>
                </a:cxn>
              </a:cxnLst>
              <a:rect l="0" t="0" r="r" b="b"/>
              <a:pathLst>
                <a:path w="177" h="154">
                  <a:moveTo>
                    <a:pt x="163" y="52"/>
                  </a:moveTo>
                  <a:cubicBezTo>
                    <a:pt x="155" y="25"/>
                    <a:pt x="147" y="0"/>
                    <a:pt x="114" y="0"/>
                  </a:cubicBezTo>
                  <a:cubicBezTo>
                    <a:pt x="111" y="0"/>
                    <a:pt x="107" y="0"/>
                    <a:pt x="104" y="1"/>
                  </a:cubicBezTo>
                  <a:cubicBezTo>
                    <a:pt x="90" y="3"/>
                    <a:pt x="34" y="15"/>
                    <a:pt x="11" y="32"/>
                  </a:cubicBezTo>
                  <a:cubicBezTo>
                    <a:pt x="8" y="35"/>
                    <a:pt x="6" y="39"/>
                    <a:pt x="7" y="43"/>
                  </a:cubicBezTo>
                  <a:cubicBezTo>
                    <a:pt x="8" y="47"/>
                    <a:pt x="11" y="51"/>
                    <a:pt x="15" y="52"/>
                  </a:cubicBezTo>
                  <a:cubicBezTo>
                    <a:pt x="90" y="73"/>
                    <a:pt x="90" y="73"/>
                    <a:pt x="90" y="73"/>
                  </a:cubicBezTo>
                  <a:cubicBezTo>
                    <a:pt x="90" y="73"/>
                    <a:pt x="90" y="73"/>
                    <a:pt x="90" y="73"/>
                  </a:cubicBezTo>
                  <a:cubicBezTo>
                    <a:pt x="90" y="73"/>
                    <a:pt x="90" y="73"/>
                    <a:pt x="90" y="74"/>
                  </a:cubicBezTo>
                  <a:cubicBezTo>
                    <a:pt x="90" y="74"/>
                    <a:pt x="90" y="74"/>
                    <a:pt x="90" y="74"/>
                  </a:cubicBezTo>
                  <a:cubicBezTo>
                    <a:pt x="90" y="74"/>
                    <a:pt x="90" y="74"/>
                    <a:pt x="90" y="74"/>
                  </a:cubicBezTo>
                  <a:cubicBezTo>
                    <a:pt x="13" y="64"/>
                    <a:pt x="13" y="64"/>
                    <a:pt x="13" y="64"/>
                  </a:cubicBezTo>
                  <a:cubicBezTo>
                    <a:pt x="12" y="64"/>
                    <a:pt x="12" y="64"/>
                    <a:pt x="11" y="64"/>
                  </a:cubicBezTo>
                  <a:cubicBezTo>
                    <a:pt x="9" y="64"/>
                    <a:pt x="6" y="65"/>
                    <a:pt x="4" y="67"/>
                  </a:cubicBezTo>
                  <a:cubicBezTo>
                    <a:pt x="1" y="69"/>
                    <a:pt x="0" y="73"/>
                    <a:pt x="0" y="77"/>
                  </a:cubicBezTo>
                  <a:cubicBezTo>
                    <a:pt x="0" y="78"/>
                    <a:pt x="1" y="80"/>
                    <a:pt x="1" y="81"/>
                  </a:cubicBezTo>
                  <a:cubicBezTo>
                    <a:pt x="16" y="106"/>
                    <a:pt x="63" y="138"/>
                    <a:pt x="75" y="145"/>
                  </a:cubicBezTo>
                  <a:cubicBezTo>
                    <a:pt x="85" y="151"/>
                    <a:pt x="94" y="154"/>
                    <a:pt x="102" y="154"/>
                  </a:cubicBezTo>
                  <a:cubicBezTo>
                    <a:pt x="111" y="154"/>
                    <a:pt x="120" y="151"/>
                    <a:pt x="128" y="144"/>
                  </a:cubicBezTo>
                  <a:cubicBezTo>
                    <a:pt x="135" y="138"/>
                    <a:pt x="142" y="130"/>
                    <a:pt x="149" y="121"/>
                  </a:cubicBezTo>
                  <a:cubicBezTo>
                    <a:pt x="152" y="118"/>
                    <a:pt x="154" y="115"/>
                    <a:pt x="157" y="112"/>
                  </a:cubicBezTo>
                  <a:cubicBezTo>
                    <a:pt x="162" y="106"/>
                    <a:pt x="167" y="101"/>
                    <a:pt x="173" y="96"/>
                  </a:cubicBezTo>
                  <a:cubicBezTo>
                    <a:pt x="176" y="93"/>
                    <a:pt x="177" y="88"/>
                    <a:pt x="175" y="85"/>
                  </a:cubicBezTo>
                  <a:cubicBezTo>
                    <a:pt x="170" y="74"/>
                    <a:pt x="166" y="63"/>
                    <a:pt x="163" y="52"/>
                  </a:cubicBezTo>
                  <a:close/>
                  <a:moveTo>
                    <a:pt x="163" y="52"/>
                  </a:moveTo>
                  <a:cubicBezTo>
                    <a:pt x="163" y="52"/>
                    <a:pt x="163" y="52"/>
                    <a:pt x="163" y="52"/>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7" name="Freeform 33"/>
            <p:cNvSpPr>
              <a:spLocks noEditPoints="1"/>
            </p:cNvSpPr>
            <p:nvPr/>
          </p:nvSpPr>
          <p:spPr bwMode="auto">
            <a:xfrm>
              <a:off x="3188" y="1839"/>
              <a:ext cx="43" cy="39"/>
            </a:xfrm>
            <a:custGeom>
              <a:avLst/>
              <a:gdLst/>
              <a:ahLst/>
              <a:cxnLst>
                <a:cxn ang="0">
                  <a:pos x="33" y="0"/>
                </a:cxn>
                <a:cxn ang="0">
                  <a:pos x="20" y="4"/>
                </a:cxn>
                <a:cxn ang="0">
                  <a:pos x="9" y="48"/>
                </a:cxn>
                <a:cxn ang="0">
                  <a:pos x="36" y="63"/>
                </a:cxn>
                <a:cxn ang="0">
                  <a:pos x="52" y="59"/>
                </a:cxn>
                <a:cxn ang="0">
                  <a:pos x="59" y="53"/>
                </a:cxn>
                <a:cxn ang="0">
                  <a:pos x="63" y="15"/>
                </a:cxn>
                <a:cxn ang="0">
                  <a:pos x="36" y="0"/>
                </a:cxn>
                <a:cxn ang="0">
                  <a:pos x="33" y="0"/>
                </a:cxn>
                <a:cxn ang="0">
                  <a:pos x="33" y="0"/>
                </a:cxn>
                <a:cxn ang="0">
                  <a:pos x="33" y="0"/>
                </a:cxn>
              </a:cxnLst>
              <a:rect l="0" t="0" r="r" b="b"/>
              <a:pathLst>
                <a:path w="70" h="63">
                  <a:moveTo>
                    <a:pt x="33" y="0"/>
                  </a:moveTo>
                  <a:cubicBezTo>
                    <a:pt x="28" y="0"/>
                    <a:pt x="24" y="2"/>
                    <a:pt x="20" y="4"/>
                  </a:cubicBezTo>
                  <a:cubicBezTo>
                    <a:pt x="5" y="13"/>
                    <a:pt x="0" y="33"/>
                    <a:pt x="9" y="48"/>
                  </a:cubicBezTo>
                  <a:cubicBezTo>
                    <a:pt x="15" y="58"/>
                    <a:pt x="25" y="63"/>
                    <a:pt x="36" y="63"/>
                  </a:cubicBezTo>
                  <a:cubicBezTo>
                    <a:pt x="41" y="63"/>
                    <a:pt x="47" y="62"/>
                    <a:pt x="52" y="59"/>
                  </a:cubicBezTo>
                  <a:cubicBezTo>
                    <a:pt x="55" y="57"/>
                    <a:pt x="57" y="55"/>
                    <a:pt x="59" y="53"/>
                  </a:cubicBezTo>
                  <a:cubicBezTo>
                    <a:pt x="68" y="43"/>
                    <a:pt x="70" y="27"/>
                    <a:pt x="63" y="15"/>
                  </a:cubicBezTo>
                  <a:cubicBezTo>
                    <a:pt x="57" y="5"/>
                    <a:pt x="46" y="0"/>
                    <a:pt x="36" y="0"/>
                  </a:cubicBezTo>
                  <a:cubicBezTo>
                    <a:pt x="35" y="0"/>
                    <a:pt x="34" y="0"/>
                    <a:pt x="33" y="0"/>
                  </a:cubicBezTo>
                  <a:close/>
                  <a:moveTo>
                    <a:pt x="33" y="0"/>
                  </a:moveTo>
                  <a:cubicBezTo>
                    <a:pt x="33" y="0"/>
                    <a:pt x="33" y="0"/>
                    <a:pt x="33" y="0"/>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29"/>
          <p:cNvGrpSpPr/>
          <p:nvPr/>
        </p:nvGrpSpPr>
        <p:grpSpPr>
          <a:xfrm>
            <a:off x="3178668" y="2536205"/>
            <a:ext cx="1625371" cy="841429"/>
            <a:chOff x="798970" y="1704791"/>
            <a:chExt cx="826143" cy="775377"/>
          </a:xfrm>
        </p:grpSpPr>
        <p:sp>
          <p:nvSpPr>
            <p:cNvPr id="45" name="Text Placeholder 3"/>
            <p:cNvSpPr txBox="1">
              <a:spLocks/>
            </p:cNvSpPr>
            <p:nvPr/>
          </p:nvSpPr>
          <p:spPr>
            <a:xfrm>
              <a:off x="798970" y="1704791"/>
              <a:ext cx="547528" cy="217676"/>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2210">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 Placeholder 3"/>
            <p:cNvSpPr txBox="1">
              <a:spLocks/>
            </p:cNvSpPr>
            <p:nvPr/>
          </p:nvSpPr>
          <p:spPr>
            <a:xfrm>
              <a:off x="798971" y="1935625"/>
              <a:ext cx="826142" cy="54454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29"/>
          <p:cNvGrpSpPr/>
          <p:nvPr/>
        </p:nvGrpSpPr>
        <p:grpSpPr>
          <a:xfrm>
            <a:off x="6099974" y="2536205"/>
            <a:ext cx="1625371" cy="841429"/>
            <a:chOff x="798970" y="1704791"/>
            <a:chExt cx="826143" cy="775377"/>
          </a:xfrm>
        </p:grpSpPr>
        <p:sp>
          <p:nvSpPr>
            <p:cNvPr id="51" name="Text Placeholder 3"/>
            <p:cNvSpPr txBox="1">
              <a:spLocks/>
            </p:cNvSpPr>
            <p:nvPr/>
          </p:nvSpPr>
          <p:spPr>
            <a:xfrm>
              <a:off x="798970" y="1704791"/>
              <a:ext cx="547528" cy="217676"/>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2210">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 Placeholder 3"/>
            <p:cNvSpPr txBox="1">
              <a:spLocks/>
            </p:cNvSpPr>
            <p:nvPr/>
          </p:nvSpPr>
          <p:spPr>
            <a:xfrm>
              <a:off x="798971" y="1935625"/>
              <a:ext cx="826142" cy="54454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29"/>
          <p:cNvGrpSpPr/>
          <p:nvPr/>
        </p:nvGrpSpPr>
        <p:grpSpPr>
          <a:xfrm>
            <a:off x="9021282" y="2536205"/>
            <a:ext cx="1625371" cy="841429"/>
            <a:chOff x="798970" y="1704791"/>
            <a:chExt cx="826143" cy="775377"/>
          </a:xfrm>
        </p:grpSpPr>
        <p:sp>
          <p:nvSpPr>
            <p:cNvPr id="54" name="Text Placeholder 3"/>
            <p:cNvSpPr txBox="1">
              <a:spLocks/>
            </p:cNvSpPr>
            <p:nvPr/>
          </p:nvSpPr>
          <p:spPr>
            <a:xfrm>
              <a:off x="798970" y="1704791"/>
              <a:ext cx="547528" cy="217676"/>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2210">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 Placeholder 3"/>
            <p:cNvSpPr txBox="1">
              <a:spLocks/>
            </p:cNvSpPr>
            <p:nvPr/>
          </p:nvSpPr>
          <p:spPr>
            <a:xfrm>
              <a:off x="798971" y="1935625"/>
              <a:ext cx="826142" cy="54454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6" name="Text Placeholder 3"/>
          <p:cNvSpPr txBox="1">
            <a:spLocks/>
          </p:cNvSpPr>
          <p:nvPr/>
        </p:nvSpPr>
        <p:spPr>
          <a:xfrm>
            <a:off x="2166380" y="4628413"/>
            <a:ext cx="856004" cy="1006173"/>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92210">
              <a:lnSpc>
                <a:spcPct val="120000"/>
              </a:lnSpc>
              <a:spcBef>
                <a:spcPct val="20000"/>
              </a:spcBef>
              <a:defRPr/>
            </a:pPr>
            <a:r>
              <a:rPr lang="en-US" sz="60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04</a:t>
            </a:r>
          </a:p>
        </p:txBody>
      </p:sp>
      <p:sp>
        <p:nvSpPr>
          <p:cNvPr id="57" name="Text Placeholder 3"/>
          <p:cNvSpPr txBox="1">
            <a:spLocks/>
          </p:cNvSpPr>
          <p:nvPr/>
        </p:nvSpPr>
        <p:spPr>
          <a:xfrm>
            <a:off x="5086059" y="4628413"/>
            <a:ext cx="856004" cy="1006173"/>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92210">
              <a:lnSpc>
                <a:spcPct val="120000"/>
              </a:lnSpc>
              <a:spcBef>
                <a:spcPct val="20000"/>
              </a:spcBef>
              <a:defRPr/>
            </a:pPr>
            <a:r>
              <a:rPr lang="en-US" sz="6000" dirty="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rPr>
              <a:t>05</a:t>
            </a:r>
          </a:p>
        </p:txBody>
      </p:sp>
      <p:sp>
        <p:nvSpPr>
          <p:cNvPr id="58" name="Text Placeholder 3"/>
          <p:cNvSpPr txBox="1">
            <a:spLocks/>
          </p:cNvSpPr>
          <p:nvPr/>
        </p:nvSpPr>
        <p:spPr>
          <a:xfrm>
            <a:off x="8128066" y="4628413"/>
            <a:ext cx="856004" cy="1006173"/>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92210">
              <a:lnSpc>
                <a:spcPct val="120000"/>
              </a:lnSpc>
              <a:spcBef>
                <a:spcPct val="20000"/>
              </a:spcBef>
              <a:defRPr/>
            </a:pPr>
            <a:r>
              <a:rPr lang="en-US" sz="60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rPr>
              <a:t>06</a:t>
            </a:r>
          </a:p>
        </p:txBody>
      </p:sp>
      <p:grpSp>
        <p:nvGrpSpPr>
          <p:cNvPr id="78" name="Group 29"/>
          <p:cNvGrpSpPr/>
          <p:nvPr/>
        </p:nvGrpSpPr>
        <p:grpSpPr>
          <a:xfrm>
            <a:off x="3178668" y="4917894"/>
            <a:ext cx="1625371" cy="841429"/>
            <a:chOff x="798970" y="1704791"/>
            <a:chExt cx="826143" cy="775377"/>
          </a:xfrm>
        </p:grpSpPr>
        <p:sp>
          <p:nvSpPr>
            <p:cNvPr id="79" name="Text Placeholder 3"/>
            <p:cNvSpPr txBox="1">
              <a:spLocks/>
            </p:cNvSpPr>
            <p:nvPr/>
          </p:nvSpPr>
          <p:spPr>
            <a:xfrm>
              <a:off x="798970" y="1704791"/>
              <a:ext cx="547528" cy="217676"/>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2210">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 Placeholder 3"/>
            <p:cNvSpPr txBox="1">
              <a:spLocks/>
            </p:cNvSpPr>
            <p:nvPr/>
          </p:nvSpPr>
          <p:spPr>
            <a:xfrm>
              <a:off x="798971" y="1935625"/>
              <a:ext cx="826142" cy="54454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1" name="Group 29"/>
          <p:cNvGrpSpPr/>
          <p:nvPr/>
        </p:nvGrpSpPr>
        <p:grpSpPr>
          <a:xfrm>
            <a:off x="6099974" y="4917894"/>
            <a:ext cx="1625371" cy="841429"/>
            <a:chOff x="798970" y="1704791"/>
            <a:chExt cx="826143" cy="775377"/>
          </a:xfrm>
        </p:grpSpPr>
        <p:sp>
          <p:nvSpPr>
            <p:cNvPr id="82" name="Text Placeholder 3"/>
            <p:cNvSpPr txBox="1">
              <a:spLocks/>
            </p:cNvSpPr>
            <p:nvPr/>
          </p:nvSpPr>
          <p:spPr>
            <a:xfrm>
              <a:off x="798970" y="1704791"/>
              <a:ext cx="547528" cy="217676"/>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2210">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ext Placeholder 3"/>
            <p:cNvSpPr txBox="1">
              <a:spLocks/>
            </p:cNvSpPr>
            <p:nvPr/>
          </p:nvSpPr>
          <p:spPr>
            <a:xfrm>
              <a:off x="798971" y="1935625"/>
              <a:ext cx="826142" cy="54454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4" name="Group 29"/>
          <p:cNvGrpSpPr/>
          <p:nvPr/>
        </p:nvGrpSpPr>
        <p:grpSpPr>
          <a:xfrm>
            <a:off x="9021282" y="4917894"/>
            <a:ext cx="1625371" cy="841429"/>
            <a:chOff x="798970" y="1704791"/>
            <a:chExt cx="826143" cy="775377"/>
          </a:xfrm>
        </p:grpSpPr>
        <p:sp>
          <p:nvSpPr>
            <p:cNvPr id="85" name="Text Placeholder 3"/>
            <p:cNvSpPr txBox="1">
              <a:spLocks/>
            </p:cNvSpPr>
            <p:nvPr/>
          </p:nvSpPr>
          <p:spPr>
            <a:xfrm>
              <a:off x="798970" y="1704791"/>
              <a:ext cx="547528" cy="217676"/>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2210">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ext Placeholder 3"/>
            <p:cNvSpPr txBox="1">
              <a:spLocks/>
            </p:cNvSpPr>
            <p:nvPr/>
          </p:nvSpPr>
          <p:spPr>
            <a:xfrm>
              <a:off x="798971" y="1935625"/>
              <a:ext cx="826142" cy="54454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180" name="Group 36"/>
          <p:cNvGrpSpPr>
            <a:grpSpLocks noChangeAspect="1"/>
          </p:cNvGrpSpPr>
          <p:nvPr/>
        </p:nvGrpSpPr>
        <p:grpSpPr bwMode="auto">
          <a:xfrm>
            <a:off x="2243142" y="5528920"/>
            <a:ext cx="820019" cy="755325"/>
            <a:chOff x="419" y="2309"/>
            <a:chExt cx="507" cy="467"/>
          </a:xfrm>
          <a:solidFill>
            <a:schemeClr val="accent3"/>
          </a:solidFill>
        </p:grpSpPr>
        <p:sp>
          <p:nvSpPr>
            <p:cNvPr id="6181" name="Freeform 37"/>
            <p:cNvSpPr>
              <a:spLocks noEditPoints="1"/>
            </p:cNvSpPr>
            <p:nvPr/>
          </p:nvSpPr>
          <p:spPr bwMode="auto">
            <a:xfrm>
              <a:off x="445" y="2309"/>
              <a:ext cx="481" cy="467"/>
            </a:xfrm>
            <a:custGeom>
              <a:avLst/>
              <a:gdLst/>
              <a:ahLst/>
              <a:cxnLst>
                <a:cxn ang="0">
                  <a:pos x="465" y="361"/>
                </a:cxn>
                <a:cxn ang="0">
                  <a:pos x="439" y="387"/>
                </a:cxn>
                <a:cxn ang="0">
                  <a:pos x="360" y="308"/>
                </a:cxn>
                <a:cxn ang="0">
                  <a:pos x="406" y="261"/>
                </a:cxn>
                <a:cxn ang="0">
                  <a:pos x="384" y="236"/>
                </a:cxn>
                <a:cxn ang="0">
                  <a:pos x="356" y="264"/>
                </a:cxn>
                <a:cxn ang="0">
                  <a:pos x="162" y="71"/>
                </a:cxn>
                <a:cxn ang="0">
                  <a:pos x="148" y="83"/>
                </a:cxn>
                <a:cxn ang="0">
                  <a:pos x="136" y="70"/>
                </a:cxn>
                <a:cxn ang="0">
                  <a:pos x="118" y="87"/>
                </a:cxn>
                <a:cxn ang="0">
                  <a:pos x="31" y="0"/>
                </a:cxn>
                <a:cxn ang="0">
                  <a:pos x="0" y="2"/>
                </a:cxn>
                <a:cxn ang="0">
                  <a:pos x="103" y="104"/>
                </a:cxn>
                <a:cxn ang="0">
                  <a:pos x="85" y="120"/>
                </a:cxn>
                <a:cxn ang="0">
                  <a:pos x="99" y="134"/>
                </a:cxn>
                <a:cxn ang="0">
                  <a:pos x="85" y="146"/>
                </a:cxn>
                <a:cxn ang="0">
                  <a:pos x="280" y="341"/>
                </a:cxn>
                <a:cxn ang="0">
                  <a:pos x="252" y="368"/>
                </a:cxn>
                <a:cxn ang="0">
                  <a:pos x="274" y="391"/>
                </a:cxn>
                <a:cxn ang="0">
                  <a:pos x="321" y="344"/>
                </a:cxn>
                <a:cxn ang="0">
                  <a:pos x="403" y="424"/>
                </a:cxn>
                <a:cxn ang="0">
                  <a:pos x="377" y="450"/>
                </a:cxn>
                <a:cxn ang="0">
                  <a:pos x="394" y="467"/>
                </a:cxn>
                <a:cxn ang="0">
                  <a:pos x="481" y="379"/>
                </a:cxn>
                <a:cxn ang="0">
                  <a:pos x="465" y="361"/>
                </a:cxn>
                <a:cxn ang="0">
                  <a:pos x="290" y="318"/>
                </a:cxn>
                <a:cxn ang="0">
                  <a:pos x="217" y="245"/>
                </a:cxn>
                <a:cxn ang="0">
                  <a:pos x="261" y="203"/>
                </a:cxn>
                <a:cxn ang="0">
                  <a:pos x="333" y="275"/>
                </a:cxn>
                <a:cxn ang="0">
                  <a:pos x="290" y="318"/>
                </a:cxn>
                <a:cxn ang="0">
                  <a:pos x="290" y="318"/>
                </a:cxn>
                <a:cxn ang="0">
                  <a:pos x="290" y="318"/>
                </a:cxn>
              </a:cxnLst>
              <a:rect l="0" t="0" r="r" b="b"/>
              <a:pathLst>
                <a:path w="481" h="467">
                  <a:moveTo>
                    <a:pt x="465" y="361"/>
                  </a:moveTo>
                  <a:lnTo>
                    <a:pt x="439" y="387"/>
                  </a:lnTo>
                  <a:lnTo>
                    <a:pt x="360" y="308"/>
                  </a:lnTo>
                  <a:lnTo>
                    <a:pt x="406" y="261"/>
                  </a:lnTo>
                  <a:lnTo>
                    <a:pt x="384" y="236"/>
                  </a:lnTo>
                  <a:lnTo>
                    <a:pt x="356" y="264"/>
                  </a:lnTo>
                  <a:lnTo>
                    <a:pt x="162" y="71"/>
                  </a:lnTo>
                  <a:lnTo>
                    <a:pt x="148" y="83"/>
                  </a:lnTo>
                  <a:lnTo>
                    <a:pt x="136" y="70"/>
                  </a:lnTo>
                  <a:lnTo>
                    <a:pt x="118" y="87"/>
                  </a:lnTo>
                  <a:lnTo>
                    <a:pt x="31" y="0"/>
                  </a:lnTo>
                  <a:lnTo>
                    <a:pt x="0" y="2"/>
                  </a:lnTo>
                  <a:lnTo>
                    <a:pt x="103" y="104"/>
                  </a:lnTo>
                  <a:lnTo>
                    <a:pt x="85" y="120"/>
                  </a:lnTo>
                  <a:lnTo>
                    <a:pt x="99" y="134"/>
                  </a:lnTo>
                  <a:lnTo>
                    <a:pt x="85" y="146"/>
                  </a:lnTo>
                  <a:lnTo>
                    <a:pt x="280" y="341"/>
                  </a:lnTo>
                  <a:lnTo>
                    <a:pt x="252" y="368"/>
                  </a:lnTo>
                  <a:lnTo>
                    <a:pt x="274" y="391"/>
                  </a:lnTo>
                  <a:lnTo>
                    <a:pt x="321" y="344"/>
                  </a:lnTo>
                  <a:lnTo>
                    <a:pt x="403" y="424"/>
                  </a:lnTo>
                  <a:lnTo>
                    <a:pt x="377" y="450"/>
                  </a:lnTo>
                  <a:lnTo>
                    <a:pt x="394" y="467"/>
                  </a:lnTo>
                  <a:lnTo>
                    <a:pt x="481" y="379"/>
                  </a:lnTo>
                  <a:lnTo>
                    <a:pt x="465" y="361"/>
                  </a:lnTo>
                  <a:close/>
                  <a:moveTo>
                    <a:pt x="290" y="318"/>
                  </a:moveTo>
                  <a:lnTo>
                    <a:pt x="217" y="245"/>
                  </a:lnTo>
                  <a:lnTo>
                    <a:pt x="261" y="203"/>
                  </a:lnTo>
                  <a:lnTo>
                    <a:pt x="333" y="275"/>
                  </a:lnTo>
                  <a:lnTo>
                    <a:pt x="290" y="318"/>
                  </a:lnTo>
                  <a:close/>
                  <a:moveTo>
                    <a:pt x="290" y="318"/>
                  </a:moveTo>
                  <a:lnTo>
                    <a:pt x="290" y="318"/>
                  </a:lnTo>
                  <a:close/>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82" name="Freeform 38"/>
            <p:cNvSpPr>
              <a:spLocks noEditPoints="1"/>
            </p:cNvSpPr>
            <p:nvPr/>
          </p:nvSpPr>
          <p:spPr bwMode="auto">
            <a:xfrm>
              <a:off x="445" y="2309"/>
              <a:ext cx="481" cy="467"/>
            </a:xfrm>
            <a:custGeom>
              <a:avLst/>
              <a:gdLst/>
              <a:ahLst/>
              <a:cxnLst>
                <a:cxn ang="0">
                  <a:pos x="465" y="361"/>
                </a:cxn>
                <a:cxn ang="0">
                  <a:pos x="439" y="387"/>
                </a:cxn>
                <a:cxn ang="0">
                  <a:pos x="360" y="308"/>
                </a:cxn>
                <a:cxn ang="0">
                  <a:pos x="406" y="261"/>
                </a:cxn>
                <a:cxn ang="0">
                  <a:pos x="384" y="236"/>
                </a:cxn>
                <a:cxn ang="0">
                  <a:pos x="356" y="264"/>
                </a:cxn>
                <a:cxn ang="0">
                  <a:pos x="162" y="71"/>
                </a:cxn>
                <a:cxn ang="0">
                  <a:pos x="148" y="83"/>
                </a:cxn>
                <a:cxn ang="0">
                  <a:pos x="136" y="70"/>
                </a:cxn>
                <a:cxn ang="0">
                  <a:pos x="118" y="87"/>
                </a:cxn>
                <a:cxn ang="0">
                  <a:pos x="31" y="0"/>
                </a:cxn>
                <a:cxn ang="0">
                  <a:pos x="0" y="2"/>
                </a:cxn>
                <a:cxn ang="0">
                  <a:pos x="103" y="104"/>
                </a:cxn>
                <a:cxn ang="0">
                  <a:pos x="85" y="120"/>
                </a:cxn>
                <a:cxn ang="0">
                  <a:pos x="99" y="134"/>
                </a:cxn>
                <a:cxn ang="0">
                  <a:pos x="85" y="146"/>
                </a:cxn>
                <a:cxn ang="0">
                  <a:pos x="280" y="341"/>
                </a:cxn>
                <a:cxn ang="0">
                  <a:pos x="252" y="368"/>
                </a:cxn>
                <a:cxn ang="0">
                  <a:pos x="274" y="391"/>
                </a:cxn>
                <a:cxn ang="0">
                  <a:pos x="321" y="344"/>
                </a:cxn>
                <a:cxn ang="0">
                  <a:pos x="403" y="424"/>
                </a:cxn>
                <a:cxn ang="0">
                  <a:pos x="377" y="450"/>
                </a:cxn>
                <a:cxn ang="0">
                  <a:pos x="394" y="467"/>
                </a:cxn>
                <a:cxn ang="0">
                  <a:pos x="481" y="379"/>
                </a:cxn>
                <a:cxn ang="0">
                  <a:pos x="465" y="361"/>
                </a:cxn>
                <a:cxn ang="0">
                  <a:pos x="290" y="318"/>
                </a:cxn>
                <a:cxn ang="0">
                  <a:pos x="217" y="245"/>
                </a:cxn>
                <a:cxn ang="0">
                  <a:pos x="261" y="203"/>
                </a:cxn>
                <a:cxn ang="0">
                  <a:pos x="333" y="275"/>
                </a:cxn>
                <a:cxn ang="0">
                  <a:pos x="290" y="318"/>
                </a:cxn>
                <a:cxn ang="0">
                  <a:pos x="290" y="318"/>
                </a:cxn>
                <a:cxn ang="0">
                  <a:pos x="290" y="318"/>
                </a:cxn>
              </a:cxnLst>
              <a:rect l="0" t="0" r="r" b="b"/>
              <a:pathLst>
                <a:path w="481" h="467">
                  <a:moveTo>
                    <a:pt x="465" y="361"/>
                  </a:moveTo>
                  <a:lnTo>
                    <a:pt x="439" y="387"/>
                  </a:lnTo>
                  <a:lnTo>
                    <a:pt x="360" y="308"/>
                  </a:lnTo>
                  <a:lnTo>
                    <a:pt x="406" y="261"/>
                  </a:lnTo>
                  <a:lnTo>
                    <a:pt x="384" y="236"/>
                  </a:lnTo>
                  <a:lnTo>
                    <a:pt x="356" y="264"/>
                  </a:lnTo>
                  <a:lnTo>
                    <a:pt x="162" y="71"/>
                  </a:lnTo>
                  <a:lnTo>
                    <a:pt x="148" y="83"/>
                  </a:lnTo>
                  <a:lnTo>
                    <a:pt x="136" y="70"/>
                  </a:lnTo>
                  <a:lnTo>
                    <a:pt x="118" y="87"/>
                  </a:lnTo>
                  <a:lnTo>
                    <a:pt x="31" y="0"/>
                  </a:lnTo>
                  <a:lnTo>
                    <a:pt x="0" y="2"/>
                  </a:lnTo>
                  <a:lnTo>
                    <a:pt x="103" y="104"/>
                  </a:lnTo>
                  <a:lnTo>
                    <a:pt x="85" y="120"/>
                  </a:lnTo>
                  <a:lnTo>
                    <a:pt x="99" y="134"/>
                  </a:lnTo>
                  <a:lnTo>
                    <a:pt x="85" y="146"/>
                  </a:lnTo>
                  <a:lnTo>
                    <a:pt x="280" y="341"/>
                  </a:lnTo>
                  <a:lnTo>
                    <a:pt x="252" y="368"/>
                  </a:lnTo>
                  <a:lnTo>
                    <a:pt x="274" y="391"/>
                  </a:lnTo>
                  <a:lnTo>
                    <a:pt x="321" y="344"/>
                  </a:lnTo>
                  <a:lnTo>
                    <a:pt x="403" y="424"/>
                  </a:lnTo>
                  <a:lnTo>
                    <a:pt x="377" y="450"/>
                  </a:lnTo>
                  <a:lnTo>
                    <a:pt x="394" y="467"/>
                  </a:lnTo>
                  <a:lnTo>
                    <a:pt x="481" y="379"/>
                  </a:lnTo>
                  <a:lnTo>
                    <a:pt x="465" y="361"/>
                  </a:lnTo>
                  <a:moveTo>
                    <a:pt x="290" y="318"/>
                  </a:moveTo>
                  <a:lnTo>
                    <a:pt x="217" y="245"/>
                  </a:lnTo>
                  <a:lnTo>
                    <a:pt x="261" y="203"/>
                  </a:lnTo>
                  <a:lnTo>
                    <a:pt x="333" y="275"/>
                  </a:lnTo>
                  <a:lnTo>
                    <a:pt x="290" y="318"/>
                  </a:lnTo>
                  <a:moveTo>
                    <a:pt x="290" y="318"/>
                  </a:moveTo>
                  <a:lnTo>
                    <a:pt x="290" y="318"/>
                  </a:ln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83" name="Freeform 39"/>
            <p:cNvSpPr>
              <a:spLocks noEditPoints="1"/>
            </p:cNvSpPr>
            <p:nvPr/>
          </p:nvSpPr>
          <p:spPr bwMode="auto">
            <a:xfrm>
              <a:off x="419" y="2321"/>
              <a:ext cx="49" cy="101"/>
            </a:xfrm>
            <a:custGeom>
              <a:avLst/>
              <a:gdLst/>
              <a:ahLst/>
              <a:cxnLst>
                <a:cxn ang="0">
                  <a:pos x="0" y="35"/>
                </a:cxn>
                <a:cxn ang="0">
                  <a:pos x="14" y="58"/>
                </a:cxn>
                <a:cxn ang="0">
                  <a:pos x="28" y="35"/>
                </a:cxn>
                <a:cxn ang="0">
                  <a:pos x="14" y="0"/>
                </a:cxn>
                <a:cxn ang="0">
                  <a:pos x="0" y="35"/>
                </a:cxn>
                <a:cxn ang="0">
                  <a:pos x="0" y="35"/>
                </a:cxn>
                <a:cxn ang="0">
                  <a:pos x="0" y="35"/>
                </a:cxn>
              </a:cxnLst>
              <a:rect l="0" t="0" r="r" b="b"/>
              <a:pathLst>
                <a:path w="28" h="58">
                  <a:moveTo>
                    <a:pt x="0" y="35"/>
                  </a:moveTo>
                  <a:cubicBezTo>
                    <a:pt x="0" y="51"/>
                    <a:pt x="6" y="58"/>
                    <a:pt x="14" y="58"/>
                  </a:cubicBezTo>
                  <a:cubicBezTo>
                    <a:pt x="22" y="58"/>
                    <a:pt x="28" y="51"/>
                    <a:pt x="28" y="35"/>
                  </a:cubicBezTo>
                  <a:cubicBezTo>
                    <a:pt x="28" y="18"/>
                    <a:pt x="14" y="0"/>
                    <a:pt x="14" y="0"/>
                  </a:cubicBezTo>
                  <a:cubicBezTo>
                    <a:pt x="14" y="0"/>
                    <a:pt x="0" y="18"/>
                    <a:pt x="0" y="35"/>
                  </a:cubicBezTo>
                  <a:close/>
                  <a:moveTo>
                    <a:pt x="0" y="35"/>
                  </a:moveTo>
                  <a:cubicBezTo>
                    <a:pt x="0" y="35"/>
                    <a:pt x="0" y="35"/>
                    <a:pt x="0" y="35"/>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186" name="Group 42"/>
          <p:cNvGrpSpPr>
            <a:grpSpLocks noChangeAspect="1"/>
          </p:cNvGrpSpPr>
          <p:nvPr/>
        </p:nvGrpSpPr>
        <p:grpSpPr bwMode="auto">
          <a:xfrm>
            <a:off x="5104605" y="5534839"/>
            <a:ext cx="835525" cy="795904"/>
            <a:chOff x="2111" y="2341"/>
            <a:chExt cx="485" cy="462"/>
          </a:xfrm>
          <a:solidFill>
            <a:schemeClr val="accent5"/>
          </a:solidFill>
        </p:grpSpPr>
        <p:sp>
          <p:nvSpPr>
            <p:cNvPr id="6187" name="Freeform 43"/>
            <p:cNvSpPr>
              <a:spLocks noEditPoints="1"/>
            </p:cNvSpPr>
            <p:nvPr/>
          </p:nvSpPr>
          <p:spPr bwMode="auto">
            <a:xfrm>
              <a:off x="2111" y="2341"/>
              <a:ext cx="485" cy="462"/>
            </a:xfrm>
            <a:custGeom>
              <a:avLst/>
              <a:gdLst/>
              <a:ahLst/>
              <a:cxnLst>
                <a:cxn ang="0">
                  <a:pos x="45" y="0"/>
                </a:cxn>
                <a:cxn ang="0">
                  <a:pos x="39" y="6"/>
                </a:cxn>
                <a:cxn ang="0">
                  <a:pos x="39" y="58"/>
                </a:cxn>
                <a:cxn ang="0">
                  <a:pos x="45" y="64"/>
                </a:cxn>
                <a:cxn ang="0">
                  <a:pos x="71" y="64"/>
                </a:cxn>
                <a:cxn ang="0">
                  <a:pos x="65" y="84"/>
                </a:cxn>
                <a:cxn ang="0">
                  <a:pos x="38" y="89"/>
                </a:cxn>
                <a:cxn ang="0">
                  <a:pos x="32" y="89"/>
                </a:cxn>
                <a:cxn ang="0">
                  <a:pos x="16" y="73"/>
                </a:cxn>
                <a:cxn ang="0">
                  <a:pos x="16" y="61"/>
                </a:cxn>
                <a:cxn ang="0">
                  <a:pos x="25" y="45"/>
                </a:cxn>
                <a:cxn ang="0">
                  <a:pos x="12" y="29"/>
                </a:cxn>
                <a:cxn ang="0">
                  <a:pos x="0" y="45"/>
                </a:cxn>
                <a:cxn ang="0">
                  <a:pos x="9" y="61"/>
                </a:cxn>
                <a:cxn ang="0">
                  <a:pos x="9" y="73"/>
                </a:cxn>
                <a:cxn ang="0">
                  <a:pos x="32" y="97"/>
                </a:cxn>
                <a:cxn ang="0">
                  <a:pos x="38" y="97"/>
                </a:cxn>
                <a:cxn ang="0">
                  <a:pos x="43" y="97"/>
                </a:cxn>
                <a:cxn ang="0">
                  <a:pos x="70" y="89"/>
                </a:cxn>
                <a:cxn ang="0">
                  <a:pos x="78" y="64"/>
                </a:cxn>
                <a:cxn ang="0">
                  <a:pos x="96" y="64"/>
                </a:cxn>
                <a:cxn ang="0">
                  <a:pos x="102" y="58"/>
                </a:cxn>
                <a:cxn ang="0">
                  <a:pos x="102" y="6"/>
                </a:cxn>
                <a:cxn ang="0">
                  <a:pos x="96" y="0"/>
                </a:cxn>
                <a:cxn ang="0">
                  <a:pos x="45" y="0"/>
                </a:cxn>
                <a:cxn ang="0">
                  <a:pos x="72" y="54"/>
                </a:cxn>
                <a:cxn ang="0">
                  <a:pos x="49" y="32"/>
                </a:cxn>
                <a:cxn ang="0">
                  <a:pos x="72" y="10"/>
                </a:cxn>
                <a:cxn ang="0">
                  <a:pos x="94" y="32"/>
                </a:cxn>
                <a:cxn ang="0">
                  <a:pos x="72" y="54"/>
                </a:cxn>
                <a:cxn ang="0">
                  <a:pos x="72" y="54"/>
                </a:cxn>
                <a:cxn ang="0">
                  <a:pos x="72" y="54"/>
                </a:cxn>
              </a:cxnLst>
              <a:rect l="0" t="0" r="r" b="b"/>
              <a:pathLst>
                <a:path w="102" h="97">
                  <a:moveTo>
                    <a:pt x="45" y="0"/>
                  </a:moveTo>
                  <a:cubicBezTo>
                    <a:pt x="42" y="0"/>
                    <a:pt x="39" y="3"/>
                    <a:pt x="39" y="6"/>
                  </a:cubicBezTo>
                  <a:cubicBezTo>
                    <a:pt x="39" y="58"/>
                    <a:pt x="39" y="58"/>
                    <a:pt x="39" y="58"/>
                  </a:cubicBezTo>
                  <a:cubicBezTo>
                    <a:pt x="39" y="61"/>
                    <a:pt x="42" y="64"/>
                    <a:pt x="45" y="64"/>
                  </a:cubicBezTo>
                  <a:cubicBezTo>
                    <a:pt x="71" y="64"/>
                    <a:pt x="71" y="64"/>
                    <a:pt x="71" y="64"/>
                  </a:cubicBezTo>
                  <a:cubicBezTo>
                    <a:pt x="71" y="73"/>
                    <a:pt x="69" y="80"/>
                    <a:pt x="65" y="84"/>
                  </a:cubicBezTo>
                  <a:cubicBezTo>
                    <a:pt x="59" y="90"/>
                    <a:pt x="48" y="90"/>
                    <a:pt x="38" y="89"/>
                  </a:cubicBezTo>
                  <a:cubicBezTo>
                    <a:pt x="36" y="89"/>
                    <a:pt x="34" y="89"/>
                    <a:pt x="32" y="89"/>
                  </a:cubicBezTo>
                  <a:cubicBezTo>
                    <a:pt x="17" y="89"/>
                    <a:pt x="16" y="74"/>
                    <a:pt x="16" y="73"/>
                  </a:cubicBezTo>
                  <a:cubicBezTo>
                    <a:pt x="16" y="61"/>
                    <a:pt x="16" y="61"/>
                    <a:pt x="16" y="61"/>
                  </a:cubicBezTo>
                  <a:cubicBezTo>
                    <a:pt x="21" y="59"/>
                    <a:pt x="25" y="53"/>
                    <a:pt x="25" y="45"/>
                  </a:cubicBezTo>
                  <a:cubicBezTo>
                    <a:pt x="25" y="36"/>
                    <a:pt x="19" y="29"/>
                    <a:pt x="12" y="29"/>
                  </a:cubicBezTo>
                  <a:cubicBezTo>
                    <a:pt x="6" y="29"/>
                    <a:pt x="0" y="36"/>
                    <a:pt x="0" y="45"/>
                  </a:cubicBezTo>
                  <a:cubicBezTo>
                    <a:pt x="0" y="52"/>
                    <a:pt x="4" y="58"/>
                    <a:pt x="9" y="61"/>
                  </a:cubicBezTo>
                  <a:cubicBezTo>
                    <a:pt x="9" y="73"/>
                    <a:pt x="9" y="73"/>
                    <a:pt x="9" y="73"/>
                  </a:cubicBezTo>
                  <a:cubicBezTo>
                    <a:pt x="9" y="81"/>
                    <a:pt x="14" y="97"/>
                    <a:pt x="32" y="97"/>
                  </a:cubicBezTo>
                  <a:cubicBezTo>
                    <a:pt x="34" y="97"/>
                    <a:pt x="36" y="97"/>
                    <a:pt x="38" y="97"/>
                  </a:cubicBezTo>
                  <a:cubicBezTo>
                    <a:pt x="39" y="97"/>
                    <a:pt x="41" y="97"/>
                    <a:pt x="43" y="97"/>
                  </a:cubicBezTo>
                  <a:cubicBezTo>
                    <a:pt x="53" y="97"/>
                    <a:pt x="63" y="96"/>
                    <a:pt x="70" y="89"/>
                  </a:cubicBezTo>
                  <a:cubicBezTo>
                    <a:pt x="75" y="84"/>
                    <a:pt x="78" y="76"/>
                    <a:pt x="78" y="64"/>
                  </a:cubicBezTo>
                  <a:cubicBezTo>
                    <a:pt x="96" y="64"/>
                    <a:pt x="96" y="64"/>
                    <a:pt x="96" y="64"/>
                  </a:cubicBezTo>
                  <a:cubicBezTo>
                    <a:pt x="100" y="64"/>
                    <a:pt x="102" y="61"/>
                    <a:pt x="102" y="58"/>
                  </a:cubicBezTo>
                  <a:cubicBezTo>
                    <a:pt x="102" y="6"/>
                    <a:pt x="102" y="6"/>
                    <a:pt x="102" y="6"/>
                  </a:cubicBezTo>
                  <a:cubicBezTo>
                    <a:pt x="102" y="3"/>
                    <a:pt x="100" y="0"/>
                    <a:pt x="96" y="0"/>
                  </a:cubicBezTo>
                  <a:lnTo>
                    <a:pt x="45" y="0"/>
                  </a:lnTo>
                  <a:close/>
                  <a:moveTo>
                    <a:pt x="72" y="54"/>
                  </a:moveTo>
                  <a:cubicBezTo>
                    <a:pt x="59" y="54"/>
                    <a:pt x="49" y="44"/>
                    <a:pt x="49" y="32"/>
                  </a:cubicBezTo>
                  <a:cubicBezTo>
                    <a:pt x="49" y="20"/>
                    <a:pt x="59" y="10"/>
                    <a:pt x="72" y="10"/>
                  </a:cubicBezTo>
                  <a:cubicBezTo>
                    <a:pt x="84" y="10"/>
                    <a:pt x="94" y="20"/>
                    <a:pt x="94" y="32"/>
                  </a:cubicBezTo>
                  <a:cubicBezTo>
                    <a:pt x="94" y="44"/>
                    <a:pt x="84" y="54"/>
                    <a:pt x="72" y="54"/>
                  </a:cubicBezTo>
                  <a:close/>
                  <a:moveTo>
                    <a:pt x="72" y="54"/>
                  </a:moveTo>
                  <a:cubicBezTo>
                    <a:pt x="72" y="54"/>
                    <a:pt x="72" y="54"/>
                    <a:pt x="72" y="54"/>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88" name="Freeform 44"/>
            <p:cNvSpPr>
              <a:spLocks noEditPoints="1"/>
            </p:cNvSpPr>
            <p:nvPr/>
          </p:nvSpPr>
          <p:spPr bwMode="auto">
            <a:xfrm>
              <a:off x="2372" y="2413"/>
              <a:ext cx="162" cy="161"/>
            </a:xfrm>
            <a:custGeom>
              <a:avLst/>
              <a:gdLst/>
              <a:ahLst/>
              <a:cxnLst>
                <a:cxn ang="0">
                  <a:pos x="17" y="0"/>
                </a:cxn>
                <a:cxn ang="0">
                  <a:pos x="0" y="17"/>
                </a:cxn>
                <a:cxn ang="0">
                  <a:pos x="17" y="34"/>
                </a:cxn>
                <a:cxn ang="0">
                  <a:pos x="34" y="17"/>
                </a:cxn>
                <a:cxn ang="0">
                  <a:pos x="17" y="0"/>
                </a:cxn>
                <a:cxn ang="0">
                  <a:pos x="17" y="30"/>
                </a:cxn>
                <a:cxn ang="0">
                  <a:pos x="4" y="17"/>
                </a:cxn>
                <a:cxn ang="0">
                  <a:pos x="17" y="4"/>
                </a:cxn>
                <a:cxn ang="0">
                  <a:pos x="30" y="17"/>
                </a:cxn>
                <a:cxn ang="0">
                  <a:pos x="17" y="30"/>
                </a:cxn>
                <a:cxn ang="0">
                  <a:pos x="17" y="30"/>
                </a:cxn>
                <a:cxn ang="0">
                  <a:pos x="17" y="30"/>
                </a:cxn>
              </a:cxnLst>
              <a:rect l="0" t="0" r="r" b="b"/>
              <a:pathLst>
                <a:path w="34" h="34">
                  <a:moveTo>
                    <a:pt x="17" y="0"/>
                  </a:moveTo>
                  <a:cubicBezTo>
                    <a:pt x="7" y="0"/>
                    <a:pt x="0" y="8"/>
                    <a:pt x="0" y="17"/>
                  </a:cubicBezTo>
                  <a:cubicBezTo>
                    <a:pt x="0" y="26"/>
                    <a:pt x="7" y="34"/>
                    <a:pt x="17" y="34"/>
                  </a:cubicBezTo>
                  <a:cubicBezTo>
                    <a:pt x="26" y="34"/>
                    <a:pt x="34" y="26"/>
                    <a:pt x="34" y="17"/>
                  </a:cubicBezTo>
                  <a:cubicBezTo>
                    <a:pt x="34" y="8"/>
                    <a:pt x="26" y="0"/>
                    <a:pt x="17" y="0"/>
                  </a:cubicBezTo>
                  <a:close/>
                  <a:moveTo>
                    <a:pt x="17" y="30"/>
                  </a:moveTo>
                  <a:cubicBezTo>
                    <a:pt x="10" y="30"/>
                    <a:pt x="4" y="24"/>
                    <a:pt x="4" y="17"/>
                  </a:cubicBezTo>
                  <a:cubicBezTo>
                    <a:pt x="4" y="10"/>
                    <a:pt x="10" y="4"/>
                    <a:pt x="17" y="4"/>
                  </a:cubicBezTo>
                  <a:cubicBezTo>
                    <a:pt x="24" y="4"/>
                    <a:pt x="30" y="10"/>
                    <a:pt x="30" y="17"/>
                  </a:cubicBezTo>
                  <a:cubicBezTo>
                    <a:pt x="30" y="24"/>
                    <a:pt x="24" y="30"/>
                    <a:pt x="17" y="30"/>
                  </a:cubicBezTo>
                  <a:close/>
                  <a:moveTo>
                    <a:pt x="17" y="30"/>
                  </a:moveTo>
                  <a:cubicBezTo>
                    <a:pt x="17" y="30"/>
                    <a:pt x="17" y="30"/>
                    <a:pt x="17" y="30"/>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89" name="Freeform 45"/>
            <p:cNvSpPr>
              <a:spLocks noEditPoints="1"/>
            </p:cNvSpPr>
            <p:nvPr/>
          </p:nvSpPr>
          <p:spPr bwMode="auto">
            <a:xfrm>
              <a:off x="2482" y="2451"/>
              <a:ext cx="9" cy="14"/>
            </a:xfrm>
            <a:custGeom>
              <a:avLst/>
              <a:gdLst/>
              <a:ahLst/>
              <a:cxnLst>
                <a:cxn ang="0">
                  <a:pos x="2" y="2"/>
                </a:cxn>
                <a:cxn ang="0">
                  <a:pos x="1" y="3"/>
                </a:cxn>
                <a:cxn ang="0">
                  <a:pos x="0" y="2"/>
                </a:cxn>
                <a:cxn ang="0">
                  <a:pos x="1" y="0"/>
                </a:cxn>
                <a:cxn ang="0">
                  <a:pos x="2" y="2"/>
                </a:cxn>
                <a:cxn ang="0">
                  <a:pos x="2" y="2"/>
                </a:cxn>
                <a:cxn ang="0">
                  <a:pos x="2" y="2"/>
                </a:cxn>
              </a:cxnLst>
              <a:rect l="0" t="0" r="r" b="b"/>
              <a:pathLst>
                <a:path w="2" h="3">
                  <a:moveTo>
                    <a:pt x="2" y="2"/>
                  </a:moveTo>
                  <a:cubicBezTo>
                    <a:pt x="2" y="2"/>
                    <a:pt x="2" y="3"/>
                    <a:pt x="1" y="3"/>
                  </a:cubicBezTo>
                  <a:cubicBezTo>
                    <a:pt x="1" y="3"/>
                    <a:pt x="0" y="2"/>
                    <a:pt x="0" y="2"/>
                  </a:cubicBezTo>
                  <a:cubicBezTo>
                    <a:pt x="0" y="1"/>
                    <a:pt x="1" y="0"/>
                    <a:pt x="1" y="0"/>
                  </a:cubicBezTo>
                  <a:cubicBezTo>
                    <a:pt x="2" y="0"/>
                    <a:pt x="2" y="1"/>
                    <a:pt x="2" y="2"/>
                  </a:cubicBezTo>
                  <a:close/>
                  <a:moveTo>
                    <a:pt x="2" y="2"/>
                  </a:moveTo>
                  <a:cubicBezTo>
                    <a:pt x="2" y="2"/>
                    <a:pt x="2" y="2"/>
                    <a:pt x="2" y="2"/>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90" name="Freeform 46"/>
            <p:cNvSpPr>
              <a:spLocks noEditPoints="1"/>
            </p:cNvSpPr>
            <p:nvPr/>
          </p:nvSpPr>
          <p:spPr bwMode="auto">
            <a:xfrm>
              <a:off x="2410" y="2522"/>
              <a:ext cx="10" cy="10"/>
            </a:xfrm>
            <a:custGeom>
              <a:avLst/>
              <a:gdLst/>
              <a:ahLst/>
              <a:cxnLst>
                <a:cxn ang="0">
                  <a:pos x="1" y="1"/>
                </a:cxn>
                <a:cxn ang="0">
                  <a:pos x="1" y="2"/>
                </a:cxn>
                <a:cxn ang="0">
                  <a:pos x="2" y="2"/>
                </a:cxn>
                <a:cxn ang="0">
                  <a:pos x="2" y="1"/>
                </a:cxn>
                <a:cxn ang="0">
                  <a:pos x="1" y="1"/>
                </a:cxn>
                <a:cxn ang="0">
                  <a:pos x="1" y="1"/>
                </a:cxn>
                <a:cxn ang="0">
                  <a:pos x="1" y="1"/>
                </a:cxn>
              </a:cxnLst>
              <a:rect l="0" t="0" r="r" b="b"/>
              <a:pathLst>
                <a:path w="2" h="2">
                  <a:moveTo>
                    <a:pt x="1" y="1"/>
                  </a:moveTo>
                  <a:cubicBezTo>
                    <a:pt x="0" y="1"/>
                    <a:pt x="0" y="2"/>
                    <a:pt x="1" y="2"/>
                  </a:cubicBezTo>
                  <a:cubicBezTo>
                    <a:pt x="1" y="2"/>
                    <a:pt x="2" y="2"/>
                    <a:pt x="2" y="2"/>
                  </a:cubicBezTo>
                  <a:cubicBezTo>
                    <a:pt x="2" y="2"/>
                    <a:pt x="2" y="1"/>
                    <a:pt x="2" y="1"/>
                  </a:cubicBezTo>
                  <a:cubicBezTo>
                    <a:pt x="2" y="0"/>
                    <a:pt x="1" y="0"/>
                    <a:pt x="1" y="1"/>
                  </a:cubicBezTo>
                  <a:close/>
                  <a:moveTo>
                    <a:pt x="1" y="1"/>
                  </a:moveTo>
                  <a:cubicBezTo>
                    <a:pt x="1" y="1"/>
                    <a:pt x="1" y="1"/>
                    <a:pt x="1" y="1"/>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91" name="Freeform 47"/>
            <p:cNvSpPr>
              <a:spLocks noEditPoints="1"/>
            </p:cNvSpPr>
            <p:nvPr/>
          </p:nvSpPr>
          <p:spPr bwMode="auto">
            <a:xfrm>
              <a:off x="2496" y="2489"/>
              <a:ext cx="9" cy="9"/>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1"/>
                    <a:pt x="2" y="2"/>
                    <a:pt x="1" y="2"/>
                  </a:cubicBezTo>
                  <a:cubicBezTo>
                    <a:pt x="1" y="2"/>
                    <a:pt x="0" y="1"/>
                    <a:pt x="0" y="1"/>
                  </a:cubicBezTo>
                  <a:cubicBezTo>
                    <a:pt x="0" y="0"/>
                    <a:pt x="1" y="0"/>
                    <a:pt x="1" y="0"/>
                  </a:cubicBezTo>
                  <a:cubicBezTo>
                    <a:pt x="2" y="0"/>
                    <a:pt x="2" y="0"/>
                    <a:pt x="2" y="1"/>
                  </a:cubicBezTo>
                  <a:close/>
                  <a:moveTo>
                    <a:pt x="2" y="1"/>
                  </a:moveTo>
                  <a:cubicBezTo>
                    <a:pt x="2" y="1"/>
                    <a:pt x="2" y="1"/>
                    <a:pt x="2" y="1"/>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92" name="Freeform 48"/>
            <p:cNvSpPr>
              <a:spLocks noEditPoints="1"/>
            </p:cNvSpPr>
            <p:nvPr/>
          </p:nvSpPr>
          <p:spPr bwMode="auto">
            <a:xfrm>
              <a:off x="2396" y="2489"/>
              <a:ext cx="10" cy="9"/>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1"/>
                    <a:pt x="2" y="2"/>
                    <a:pt x="1" y="2"/>
                  </a:cubicBezTo>
                  <a:cubicBezTo>
                    <a:pt x="1" y="2"/>
                    <a:pt x="0" y="1"/>
                    <a:pt x="0" y="1"/>
                  </a:cubicBezTo>
                  <a:cubicBezTo>
                    <a:pt x="0" y="0"/>
                    <a:pt x="1" y="0"/>
                    <a:pt x="1" y="0"/>
                  </a:cubicBezTo>
                  <a:cubicBezTo>
                    <a:pt x="2" y="0"/>
                    <a:pt x="2" y="0"/>
                    <a:pt x="2" y="1"/>
                  </a:cubicBezTo>
                  <a:close/>
                  <a:moveTo>
                    <a:pt x="2" y="1"/>
                  </a:moveTo>
                  <a:cubicBezTo>
                    <a:pt x="2" y="1"/>
                    <a:pt x="2" y="1"/>
                    <a:pt x="2" y="1"/>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93" name="Freeform 49"/>
            <p:cNvSpPr>
              <a:spLocks noEditPoints="1"/>
            </p:cNvSpPr>
            <p:nvPr/>
          </p:nvSpPr>
          <p:spPr bwMode="auto">
            <a:xfrm>
              <a:off x="2482" y="2522"/>
              <a:ext cx="9" cy="10"/>
            </a:xfrm>
            <a:custGeom>
              <a:avLst/>
              <a:gdLst/>
              <a:ahLst/>
              <a:cxnLst>
                <a:cxn ang="0">
                  <a:pos x="0" y="1"/>
                </a:cxn>
                <a:cxn ang="0">
                  <a:pos x="0" y="2"/>
                </a:cxn>
                <a:cxn ang="0">
                  <a:pos x="2" y="2"/>
                </a:cxn>
                <a:cxn ang="0">
                  <a:pos x="2" y="1"/>
                </a:cxn>
                <a:cxn ang="0">
                  <a:pos x="0" y="1"/>
                </a:cxn>
                <a:cxn ang="0">
                  <a:pos x="0" y="1"/>
                </a:cxn>
                <a:cxn ang="0">
                  <a:pos x="0" y="1"/>
                </a:cxn>
              </a:cxnLst>
              <a:rect l="0" t="0" r="r" b="b"/>
              <a:pathLst>
                <a:path w="2" h="2">
                  <a:moveTo>
                    <a:pt x="0" y="1"/>
                  </a:moveTo>
                  <a:cubicBezTo>
                    <a:pt x="0" y="1"/>
                    <a:pt x="0" y="2"/>
                    <a:pt x="0" y="2"/>
                  </a:cubicBezTo>
                  <a:cubicBezTo>
                    <a:pt x="1" y="2"/>
                    <a:pt x="1" y="2"/>
                    <a:pt x="2" y="2"/>
                  </a:cubicBezTo>
                  <a:cubicBezTo>
                    <a:pt x="2" y="2"/>
                    <a:pt x="2" y="1"/>
                    <a:pt x="2" y="1"/>
                  </a:cubicBezTo>
                  <a:cubicBezTo>
                    <a:pt x="1" y="0"/>
                    <a:pt x="1" y="0"/>
                    <a:pt x="0" y="1"/>
                  </a:cubicBezTo>
                  <a:close/>
                  <a:moveTo>
                    <a:pt x="0" y="1"/>
                  </a:moveTo>
                  <a:cubicBezTo>
                    <a:pt x="0" y="1"/>
                    <a:pt x="0" y="1"/>
                    <a:pt x="0" y="1"/>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94" name="Freeform 50"/>
            <p:cNvSpPr>
              <a:spLocks noEditPoints="1"/>
            </p:cNvSpPr>
            <p:nvPr/>
          </p:nvSpPr>
          <p:spPr bwMode="auto">
            <a:xfrm>
              <a:off x="2410" y="2451"/>
              <a:ext cx="10" cy="14"/>
            </a:xfrm>
            <a:custGeom>
              <a:avLst/>
              <a:gdLst/>
              <a:ahLst/>
              <a:cxnLst>
                <a:cxn ang="0">
                  <a:pos x="2" y="2"/>
                </a:cxn>
                <a:cxn ang="0">
                  <a:pos x="1" y="3"/>
                </a:cxn>
                <a:cxn ang="0">
                  <a:pos x="0" y="2"/>
                </a:cxn>
                <a:cxn ang="0">
                  <a:pos x="1" y="0"/>
                </a:cxn>
                <a:cxn ang="0">
                  <a:pos x="2" y="2"/>
                </a:cxn>
                <a:cxn ang="0">
                  <a:pos x="2" y="2"/>
                </a:cxn>
                <a:cxn ang="0">
                  <a:pos x="2" y="2"/>
                </a:cxn>
              </a:cxnLst>
              <a:rect l="0" t="0" r="r" b="b"/>
              <a:pathLst>
                <a:path w="2" h="3">
                  <a:moveTo>
                    <a:pt x="2" y="2"/>
                  </a:moveTo>
                  <a:cubicBezTo>
                    <a:pt x="2" y="2"/>
                    <a:pt x="2" y="3"/>
                    <a:pt x="1" y="3"/>
                  </a:cubicBezTo>
                  <a:cubicBezTo>
                    <a:pt x="1" y="3"/>
                    <a:pt x="0" y="2"/>
                    <a:pt x="0" y="2"/>
                  </a:cubicBezTo>
                  <a:cubicBezTo>
                    <a:pt x="0" y="1"/>
                    <a:pt x="1" y="0"/>
                    <a:pt x="1" y="0"/>
                  </a:cubicBezTo>
                  <a:cubicBezTo>
                    <a:pt x="2" y="0"/>
                    <a:pt x="2" y="1"/>
                    <a:pt x="2" y="2"/>
                  </a:cubicBezTo>
                  <a:close/>
                  <a:moveTo>
                    <a:pt x="2" y="2"/>
                  </a:moveTo>
                  <a:cubicBezTo>
                    <a:pt x="2" y="2"/>
                    <a:pt x="2" y="2"/>
                    <a:pt x="2" y="2"/>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95" name="Freeform 51"/>
            <p:cNvSpPr>
              <a:spLocks noEditPoints="1"/>
            </p:cNvSpPr>
            <p:nvPr/>
          </p:nvSpPr>
          <p:spPr bwMode="auto">
            <a:xfrm>
              <a:off x="2439" y="2455"/>
              <a:ext cx="28" cy="53"/>
            </a:xfrm>
            <a:custGeom>
              <a:avLst/>
              <a:gdLst/>
              <a:ahLst/>
              <a:cxnLst>
                <a:cxn ang="0">
                  <a:pos x="4" y="5"/>
                </a:cxn>
                <a:cxn ang="0">
                  <a:pos x="4" y="2"/>
                </a:cxn>
                <a:cxn ang="0">
                  <a:pos x="3" y="0"/>
                </a:cxn>
                <a:cxn ang="0">
                  <a:pos x="2" y="2"/>
                </a:cxn>
                <a:cxn ang="0">
                  <a:pos x="2" y="5"/>
                </a:cxn>
                <a:cxn ang="0">
                  <a:pos x="0" y="8"/>
                </a:cxn>
                <a:cxn ang="0">
                  <a:pos x="3" y="11"/>
                </a:cxn>
                <a:cxn ang="0">
                  <a:pos x="6" y="8"/>
                </a:cxn>
                <a:cxn ang="0">
                  <a:pos x="4" y="5"/>
                </a:cxn>
                <a:cxn ang="0">
                  <a:pos x="4" y="5"/>
                </a:cxn>
                <a:cxn ang="0">
                  <a:pos x="4" y="5"/>
                </a:cxn>
              </a:cxnLst>
              <a:rect l="0" t="0" r="r" b="b"/>
              <a:pathLst>
                <a:path w="6" h="11">
                  <a:moveTo>
                    <a:pt x="4" y="5"/>
                  </a:moveTo>
                  <a:cubicBezTo>
                    <a:pt x="4" y="2"/>
                    <a:pt x="4" y="2"/>
                    <a:pt x="4" y="2"/>
                  </a:cubicBezTo>
                  <a:cubicBezTo>
                    <a:pt x="4" y="1"/>
                    <a:pt x="4" y="0"/>
                    <a:pt x="3" y="0"/>
                  </a:cubicBezTo>
                  <a:cubicBezTo>
                    <a:pt x="2" y="0"/>
                    <a:pt x="2" y="1"/>
                    <a:pt x="2" y="2"/>
                  </a:cubicBezTo>
                  <a:cubicBezTo>
                    <a:pt x="2" y="5"/>
                    <a:pt x="2" y="5"/>
                    <a:pt x="2" y="5"/>
                  </a:cubicBezTo>
                  <a:cubicBezTo>
                    <a:pt x="0" y="6"/>
                    <a:pt x="0" y="7"/>
                    <a:pt x="0" y="8"/>
                  </a:cubicBezTo>
                  <a:cubicBezTo>
                    <a:pt x="0" y="10"/>
                    <a:pt x="1" y="11"/>
                    <a:pt x="3" y="11"/>
                  </a:cubicBezTo>
                  <a:cubicBezTo>
                    <a:pt x="4" y="11"/>
                    <a:pt x="6" y="10"/>
                    <a:pt x="6" y="8"/>
                  </a:cubicBezTo>
                  <a:cubicBezTo>
                    <a:pt x="6" y="7"/>
                    <a:pt x="5" y="6"/>
                    <a:pt x="4" y="5"/>
                  </a:cubicBezTo>
                  <a:close/>
                  <a:moveTo>
                    <a:pt x="4" y="5"/>
                  </a:moveTo>
                  <a:cubicBezTo>
                    <a:pt x="4" y="5"/>
                    <a:pt x="4" y="5"/>
                    <a:pt x="4" y="5"/>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96" name="Freeform 52"/>
            <p:cNvSpPr>
              <a:spLocks noEditPoints="1"/>
            </p:cNvSpPr>
            <p:nvPr/>
          </p:nvSpPr>
          <p:spPr bwMode="auto">
            <a:xfrm>
              <a:off x="2448" y="2436"/>
              <a:ext cx="10" cy="10"/>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2"/>
                    <a:pt x="1" y="2"/>
                    <a:pt x="1" y="2"/>
                  </a:cubicBezTo>
                  <a:cubicBezTo>
                    <a:pt x="0" y="2"/>
                    <a:pt x="0" y="2"/>
                    <a:pt x="0" y="1"/>
                  </a:cubicBezTo>
                  <a:cubicBezTo>
                    <a:pt x="0" y="1"/>
                    <a:pt x="0" y="0"/>
                    <a:pt x="1" y="0"/>
                  </a:cubicBezTo>
                  <a:cubicBezTo>
                    <a:pt x="1" y="0"/>
                    <a:pt x="2" y="1"/>
                    <a:pt x="2" y="1"/>
                  </a:cubicBezTo>
                  <a:close/>
                  <a:moveTo>
                    <a:pt x="2" y="1"/>
                  </a:moveTo>
                  <a:cubicBezTo>
                    <a:pt x="2" y="1"/>
                    <a:pt x="2" y="1"/>
                    <a:pt x="2" y="1"/>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97" name="Freeform 53"/>
            <p:cNvSpPr>
              <a:spLocks noEditPoints="1"/>
            </p:cNvSpPr>
            <p:nvPr/>
          </p:nvSpPr>
          <p:spPr bwMode="auto">
            <a:xfrm>
              <a:off x="2448" y="2536"/>
              <a:ext cx="10" cy="10"/>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2"/>
                    <a:pt x="1" y="2"/>
                    <a:pt x="1" y="2"/>
                  </a:cubicBezTo>
                  <a:cubicBezTo>
                    <a:pt x="0" y="2"/>
                    <a:pt x="0" y="2"/>
                    <a:pt x="0" y="1"/>
                  </a:cubicBezTo>
                  <a:cubicBezTo>
                    <a:pt x="0" y="1"/>
                    <a:pt x="0" y="0"/>
                    <a:pt x="1" y="0"/>
                  </a:cubicBezTo>
                  <a:cubicBezTo>
                    <a:pt x="1" y="0"/>
                    <a:pt x="2" y="1"/>
                    <a:pt x="2" y="1"/>
                  </a:cubicBezTo>
                  <a:close/>
                  <a:moveTo>
                    <a:pt x="2" y="1"/>
                  </a:moveTo>
                  <a:cubicBezTo>
                    <a:pt x="2" y="1"/>
                    <a:pt x="2" y="1"/>
                    <a:pt x="2" y="1"/>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8" name="Group 107"/>
          <p:cNvGrpSpPr/>
          <p:nvPr/>
        </p:nvGrpSpPr>
        <p:grpSpPr>
          <a:xfrm>
            <a:off x="8192175" y="5598571"/>
            <a:ext cx="728294" cy="732160"/>
            <a:chOff x="7839075" y="1611313"/>
            <a:chExt cx="896938" cy="901700"/>
          </a:xfrm>
          <a:solidFill>
            <a:schemeClr val="accent6"/>
          </a:solidFill>
        </p:grpSpPr>
        <p:sp>
          <p:nvSpPr>
            <p:cNvPr id="109" name="Freeform 73"/>
            <p:cNvSpPr>
              <a:spLocks noEditPoints="1"/>
            </p:cNvSpPr>
            <p:nvPr/>
          </p:nvSpPr>
          <p:spPr bwMode="auto">
            <a:xfrm>
              <a:off x="7839075" y="1611313"/>
              <a:ext cx="896938" cy="901700"/>
            </a:xfrm>
            <a:custGeom>
              <a:avLst/>
              <a:gdLst/>
              <a:ahLst/>
              <a:cxnLst>
                <a:cxn ang="0">
                  <a:pos x="289" y="212"/>
                </a:cxn>
                <a:cxn ang="0">
                  <a:pos x="105" y="28"/>
                </a:cxn>
                <a:cxn ang="0">
                  <a:pos x="111" y="22"/>
                </a:cxn>
                <a:cxn ang="0">
                  <a:pos x="89" y="0"/>
                </a:cxn>
                <a:cxn ang="0">
                  <a:pos x="0" y="89"/>
                </a:cxn>
                <a:cxn ang="0">
                  <a:pos x="22" y="111"/>
                </a:cxn>
                <a:cxn ang="0">
                  <a:pos x="28" y="105"/>
                </a:cxn>
                <a:cxn ang="0">
                  <a:pos x="212" y="290"/>
                </a:cxn>
                <a:cxn ang="0">
                  <a:pos x="289" y="290"/>
                </a:cxn>
                <a:cxn ang="0">
                  <a:pos x="289" y="212"/>
                </a:cxn>
                <a:cxn ang="0">
                  <a:pos x="273" y="273"/>
                </a:cxn>
                <a:cxn ang="0">
                  <a:pos x="226" y="273"/>
                </a:cxn>
                <a:cxn ang="0">
                  <a:pos x="52" y="99"/>
                </a:cxn>
                <a:cxn ang="0">
                  <a:pos x="99" y="52"/>
                </a:cxn>
                <a:cxn ang="0">
                  <a:pos x="273" y="226"/>
                </a:cxn>
                <a:cxn ang="0">
                  <a:pos x="273" y="273"/>
                </a:cxn>
                <a:cxn ang="0">
                  <a:pos x="273" y="273"/>
                </a:cxn>
                <a:cxn ang="0">
                  <a:pos x="273" y="273"/>
                </a:cxn>
              </a:cxnLst>
              <a:rect l="0" t="0" r="r" b="b"/>
              <a:pathLst>
                <a:path w="310" h="311">
                  <a:moveTo>
                    <a:pt x="289" y="212"/>
                  </a:moveTo>
                  <a:cubicBezTo>
                    <a:pt x="105" y="28"/>
                    <a:pt x="105" y="28"/>
                    <a:pt x="105" y="28"/>
                  </a:cubicBezTo>
                  <a:cubicBezTo>
                    <a:pt x="111" y="22"/>
                    <a:pt x="111" y="22"/>
                    <a:pt x="111" y="22"/>
                  </a:cubicBezTo>
                  <a:cubicBezTo>
                    <a:pt x="89" y="0"/>
                    <a:pt x="89" y="0"/>
                    <a:pt x="89" y="0"/>
                  </a:cubicBezTo>
                  <a:cubicBezTo>
                    <a:pt x="0" y="89"/>
                    <a:pt x="0" y="89"/>
                    <a:pt x="0" y="89"/>
                  </a:cubicBezTo>
                  <a:cubicBezTo>
                    <a:pt x="22" y="111"/>
                    <a:pt x="22" y="111"/>
                    <a:pt x="22" y="111"/>
                  </a:cubicBezTo>
                  <a:cubicBezTo>
                    <a:pt x="28" y="105"/>
                    <a:pt x="28" y="105"/>
                    <a:pt x="28" y="105"/>
                  </a:cubicBezTo>
                  <a:cubicBezTo>
                    <a:pt x="212" y="290"/>
                    <a:pt x="212" y="290"/>
                    <a:pt x="212" y="290"/>
                  </a:cubicBezTo>
                  <a:cubicBezTo>
                    <a:pt x="233" y="311"/>
                    <a:pt x="268" y="311"/>
                    <a:pt x="289" y="290"/>
                  </a:cubicBezTo>
                  <a:cubicBezTo>
                    <a:pt x="310" y="268"/>
                    <a:pt x="310" y="234"/>
                    <a:pt x="289" y="212"/>
                  </a:cubicBezTo>
                  <a:close/>
                  <a:moveTo>
                    <a:pt x="273" y="273"/>
                  </a:moveTo>
                  <a:cubicBezTo>
                    <a:pt x="260" y="286"/>
                    <a:pt x="239" y="286"/>
                    <a:pt x="226" y="273"/>
                  </a:cubicBezTo>
                  <a:cubicBezTo>
                    <a:pt x="52" y="99"/>
                    <a:pt x="52" y="99"/>
                    <a:pt x="52" y="99"/>
                  </a:cubicBezTo>
                  <a:cubicBezTo>
                    <a:pt x="99" y="52"/>
                    <a:pt x="99" y="52"/>
                    <a:pt x="99" y="52"/>
                  </a:cubicBezTo>
                  <a:cubicBezTo>
                    <a:pt x="273" y="226"/>
                    <a:pt x="273" y="226"/>
                    <a:pt x="273" y="226"/>
                  </a:cubicBezTo>
                  <a:cubicBezTo>
                    <a:pt x="286" y="239"/>
                    <a:pt x="286" y="260"/>
                    <a:pt x="273" y="273"/>
                  </a:cubicBezTo>
                  <a:close/>
                  <a:moveTo>
                    <a:pt x="273" y="273"/>
                  </a:moveTo>
                  <a:cubicBezTo>
                    <a:pt x="273" y="273"/>
                    <a:pt x="273" y="273"/>
                    <a:pt x="273" y="273"/>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Freeform 74"/>
            <p:cNvSpPr>
              <a:spLocks noEditPoints="1"/>
            </p:cNvSpPr>
            <p:nvPr/>
          </p:nvSpPr>
          <p:spPr bwMode="auto">
            <a:xfrm>
              <a:off x="8175625" y="1993900"/>
              <a:ext cx="447675" cy="403225"/>
            </a:xfrm>
            <a:custGeom>
              <a:avLst/>
              <a:gdLst/>
              <a:ahLst/>
              <a:cxnLst>
                <a:cxn ang="0">
                  <a:pos x="56" y="13"/>
                </a:cxn>
                <a:cxn ang="0">
                  <a:pos x="31" y="9"/>
                </a:cxn>
                <a:cxn ang="0">
                  <a:pos x="0" y="12"/>
                </a:cxn>
                <a:cxn ang="0">
                  <a:pos x="120" y="131"/>
                </a:cxn>
                <a:cxn ang="0">
                  <a:pos x="147" y="131"/>
                </a:cxn>
                <a:cxn ang="0">
                  <a:pos x="147" y="104"/>
                </a:cxn>
                <a:cxn ang="0">
                  <a:pos x="56" y="13"/>
                </a:cxn>
                <a:cxn ang="0">
                  <a:pos x="56" y="13"/>
                </a:cxn>
                <a:cxn ang="0">
                  <a:pos x="56" y="13"/>
                </a:cxn>
              </a:cxnLst>
              <a:rect l="0" t="0" r="r" b="b"/>
              <a:pathLst>
                <a:path w="155" h="139">
                  <a:moveTo>
                    <a:pt x="56" y="13"/>
                  </a:moveTo>
                  <a:cubicBezTo>
                    <a:pt x="56" y="13"/>
                    <a:pt x="42" y="0"/>
                    <a:pt x="31" y="9"/>
                  </a:cubicBezTo>
                  <a:cubicBezTo>
                    <a:pt x="19" y="18"/>
                    <a:pt x="0" y="12"/>
                    <a:pt x="0" y="12"/>
                  </a:cubicBezTo>
                  <a:cubicBezTo>
                    <a:pt x="120" y="131"/>
                    <a:pt x="120" y="131"/>
                    <a:pt x="120" y="131"/>
                  </a:cubicBezTo>
                  <a:cubicBezTo>
                    <a:pt x="127" y="139"/>
                    <a:pt x="139" y="139"/>
                    <a:pt x="147" y="131"/>
                  </a:cubicBezTo>
                  <a:cubicBezTo>
                    <a:pt x="155" y="124"/>
                    <a:pt x="155" y="111"/>
                    <a:pt x="147" y="104"/>
                  </a:cubicBezTo>
                  <a:lnTo>
                    <a:pt x="56" y="13"/>
                  </a:lnTo>
                  <a:close/>
                  <a:moveTo>
                    <a:pt x="56" y="13"/>
                  </a:moveTo>
                  <a:cubicBezTo>
                    <a:pt x="56" y="13"/>
                    <a:pt x="56" y="13"/>
                    <a:pt x="56" y="13"/>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4"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69578090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0" fill="hold" nodeType="afterEffect">
                                  <p:stCondLst>
                                    <p:cond delay="0"/>
                                  </p:stCondLst>
                                  <p:childTnLst>
                                    <p:set>
                                      <p:cBhvr>
                                        <p:cTn id="11" dur="1" fill="hold">
                                          <p:stCondLst>
                                            <p:cond delay="0"/>
                                          </p:stCondLst>
                                        </p:cTn>
                                        <p:tgtEl>
                                          <p:spTgt spid="6158"/>
                                        </p:tgtEl>
                                        <p:attrNameLst>
                                          <p:attrName>style.visibility</p:attrName>
                                        </p:attrNameLst>
                                      </p:cBhvr>
                                      <p:to>
                                        <p:strVal val="visible"/>
                                      </p:to>
                                    </p:set>
                                    <p:anim calcmode="lin" valueType="num">
                                      <p:cBhvr>
                                        <p:cTn id="12" dur="500" fill="hold"/>
                                        <p:tgtEl>
                                          <p:spTgt spid="6158"/>
                                        </p:tgtEl>
                                        <p:attrNameLst>
                                          <p:attrName>ppt_w</p:attrName>
                                        </p:attrNameLst>
                                      </p:cBhvr>
                                      <p:tavLst>
                                        <p:tav tm="0">
                                          <p:val>
                                            <p:fltVal val="0"/>
                                          </p:val>
                                        </p:tav>
                                        <p:tav tm="100000">
                                          <p:val>
                                            <p:strVal val="#ppt_w"/>
                                          </p:val>
                                        </p:tav>
                                      </p:tavLst>
                                    </p:anim>
                                    <p:anim calcmode="lin" valueType="num">
                                      <p:cBhvr>
                                        <p:cTn id="13" dur="500" fill="hold"/>
                                        <p:tgtEl>
                                          <p:spTgt spid="6158"/>
                                        </p:tgtEl>
                                        <p:attrNameLst>
                                          <p:attrName>ppt_h</p:attrName>
                                        </p:attrNameLst>
                                      </p:cBhvr>
                                      <p:tavLst>
                                        <p:tav tm="0">
                                          <p:val>
                                            <p:fltVal val="0"/>
                                          </p:val>
                                        </p:tav>
                                        <p:tav tm="100000">
                                          <p:val>
                                            <p:strVal val="#ppt_h"/>
                                          </p:val>
                                        </p:tav>
                                      </p:tavLst>
                                    </p:anim>
                                    <p:animEffect transition="in" filter="fade">
                                      <p:cBhvr>
                                        <p:cTn id="14" dur="500"/>
                                        <p:tgtEl>
                                          <p:spTgt spid="6158"/>
                                        </p:tgtEl>
                                      </p:cBhvr>
                                    </p:animEffect>
                                  </p:childTnLst>
                                </p:cTn>
                              </p:par>
                              <p:par>
                                <p:cTn id="15" presetID="2" presetClass="entr" presetSubtype="2" accel="50000" decel="50000"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additive="base">
                                        <p:cTn id="17" dur="500" fill="hold"/>
                                        <p:tgtEl>
                                          <p:spTgt spid="44"/>
                                        </p:tgtEl>
                                        <p:attrNameLst>
                                          <p:attrName>ppt_x</p:attrName>
                                        </p:attrNameLst>
                                      </p:cBhvr>
                                      <p:tavLst>
                                        <p:tav tm="0">
                                          <p:val>
                                            <p:strVal val="1+#ppt_w/2"/>
                                          </p:val>
                                        </p:tav>
                                        <p:tav tm="100000">
                                          <p:val>
                                            <p:strVal val="#ppt_x"/>
                                          </p:val>
                                        </p:tav>
                                      </p:tavLst>
                                    </p:anim>
                                    <p:anim calcmode="lin" valueType="num">
                                      <p:cBhvr additive="base">
                                        <p:cTn id="18" dur="500" fill="hold"/>
                                        <p:tgtEl>
                                          <p:spTgt spid="44"/>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 presetClass="entr" presetSubtype="4" accel="50000" decel="5000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53" presetClass="entr" presetSubtype="0" fill="hold" grpId="0" nodeType="afterEffect">
                                  <p:stCondLst>
                                    <p:cond delay="0"/>
                                  </p:stCondLst>
                                  <p:childTnLst>
                                    <p:set>
                                      <p:cBhvr>
                                        <p:cTn id="26" dur="1" fill="hold">
                                          <p:stCondLst>
                                            <p:cond delay="0"/>
                                          </p:stCondLst>
                                        </p:cTn>
                                        <p:tgtEl>
                                          <p:spTgt spid="6155"/>
                                        </p:tgtEl>
                                        <p:attrNameLst>
                                          <p:attrName>style.visibility</p:attrName>
                                        </p:attrNameLst>
                                      </p:cBhvr>
                                      <p:to>
                                        <p:strVal val="visible"/>
                                      </p:to>
                                    </p:set>
                                    <p:anim calcmode="lin" valueType="num">
                                      <p:cBhvr>
                                        <p:cTn id="27" dur="500" fill="hold"/>
                                        <p:tgtEl>
                                          <p:spTgt spid="6155"/>
                                        </p:tgtEl>
                                        <p:attrNameLst>
                                          <p:attrName>ppt_w</p:attrName>
                                        </p:attrNameLst>
                                      </p:cBhvr>
                                      <p:tavLst>
                                        <p:tav tm="0">
                                          <p:val>
                                            <p:fltVal val="0"/>
                                          </p:val>
                                        </p:tav>
                                        <p:tav tm="100000">
                                          <p:val>
                                            <p:strVal val="#ppt_w"/>
                                          </p:val>
                                        </p:tav>
                                      </p:tavLst>
                                    </p:anim>
                                    <p:anim calcmode="lin" valueType="num">
                                      <p:cBhvr>
                                        <p:cTn id="28" dur="500" fill="hold"/>
                                        <p:tgtEl>
                                          <p:spTgt spid="6155"/>
                                        </p:tgtEl>
                                        <p:attrNameLst>
                                          <p:attrName>ppt_h</p:attrName>
                                        </p:attrNameLst>
                                      </p:cBhvr>
                                      <p:tavLst>
                                        <p:tav tm="0">
                                          <p:val>
                                            <p:fltVal val="0"/>
                                          </p:val>
                                        </p:tav>
                                        <p:tav tm="100000">
                                          <p:val>
                                            <p:strVal val="#ppt_h"/>
                                          </p:val>
                                        </p:tav>
                                      </p:tavLst>
                                    </p:anim>
                                    <p:animEffect transition="in" filter="fade">
                                      <p:cBhvr>
                                        <p:cTn id="29" dur="500"/>
                                        <p:tgtEl>
                                          <p:spTgt spid="6155"/>
                                        </p:tgtEl>
                                      </p:cBhvr>
                                    </p:animEffect>
                                  </p:childTnLst>
                                </p:cTn>
                              </p:par>
                              <p:par>
                                <p:cTn id="30" presetID="2" presetClass="entr" presetSubtype="2" accel="50000" decel="50000" fill="hold" nodeType="with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additive="base">
                                        <p:cTn id="32" dur="500" fill="hold"/>
                                        <p:tgtEl>
                                          <p:spTgt spid="50"/>
                                        </p:tgtEl>
                                        <p:attrNameLst>
                                          <p:attrName>ppt_x</p:attrName>
                                        </p:attrNameLst>
                                      </p:cBhvr>
                                      <p:tavLst>
                                        <p:tav tm="0">
                                          <p:val>
                                            <p:strVal val="1+#ppt_w/2"/>
                                          </p:val>
                                        </p:tav>
                                        <p:tav tm="100000">
                                          <p:val>
                                            <p:strVal val="#ppt_x"/>
                                          </p:val>
                                        </p:tav>
                                      </p:tavLst>
                                    </p:anim>
                                    <p:anim calcmode="lin" valueType="num">
                                      <p:cBhvr additive="base">
                                        <p:cTn id="33" dur="500" fill="hold"/>
                                        <p:tgtEl>
                                          <p:spTgt spid="50"/>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53" presetClass="entr" presetSubtype="0" fill="hold" nodeType="afterEffect">
                                  <p:stCondLst>
                                    <p:cond delay="0"/>
                                  </p:stCondLst>
                                  <p:childTnLst>
                                    <p:set>
                                      <p:cBhvr>
                                        <p:cTn id="41" dur="1" fill="hold">
                                          <p:stCondLst>
                                            <p:cond delay="0"/>
                                          </p:stCondLst>
                                        </p:cTn>
                                        <p:tgtEl>
                                          <p:spTgt spid="6163"/>
                                        </p:tgtEl>
                                        <p:attrNameLst>
                                          <p:attrName>style.visibility</p:attrName>
                                        </p:attrNameLst>
                                      </p:cBhvr>
                                      <p:to>
                                        <p:strVal val="visible"/>
                                      </p:to>
                                    </p:set>
                                    <p:anim calcmode="lin" valueType="num">
                                      <p:cBhvr>
                                        <p:cTn id="42" dur="500" fill="hold"/>
                                        <p:tgtEl>
                                          <p:spTgt spid="6163"/>
                                        </p:tgtEl>
                                        <p:attrNameLst>
                                          <p:attrName>ppt_w</p:attrName>
                                        </p:attrNameLst>
                                      </p:cBhvr>
                                      <p:tavLst>
                                        <p:tav tm="0">
                                          <p:val>
                                            <p:fltVal val="0"/>
                                          </p:val>
                                        </p:tav>
                                        <p:tav tm="100000">
                                          <p:val>
                                            <p:strVal val="#ppt_w"/>
                                          </p:val>
                                        </p:tav>
                                      </p:tavLst>
                                    </p:anim>
                                    <p:anim calcmode="lin" valueType="num">
                                      <p:cBhvr>
                                        <p:cTn id="43" dur="500" fill="hold"/>
                                        <p:tgtEl>
                                          <p:spTgt spid="6163"/>
                                        </p:tgtEl>
                                        <p:attrNameLst>
                                          <p:attrName>ppt_h</p:attrName>
                                        </p:attrNameLst>
                                      </p:cBhvr>
                                      <p:tavLst>
                                        <p:tav tm="0">
                                          <p:val>
                                            <p:fltVal val="0"/>
                                          </p:val>
                                        </p:tav>
                                        <p:tav tm="100000">
                                          <p:val>
                                            <p:strVal val="#ppt_h"/>
                                          </p:val>
                                        </p:tav>
                                      </p:tavLst>
                                    </p:anim>
                                    <p:animEffect transition="in" filter="fade">
                                      <p:cBhvr>
                                        <p:cTn id="44" dur="500"/>
                                        <p:tgtEl>
                                          <p:spTgt spid="6163"/>
                                        </p:tgtEl>
                                      </p:cBhvr>
                                    </p:animEffect>
                                  </p:childTnLst>
                                </p:cTn>
                              </p:par>
                              <p:par>
                                <p:cTn id="45" presetID="2" presetClass="entr" presetSubtype="2" accel="50000" decel="50000" fill="hold" nodeType="with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additive="base">
                                        <p:cTn id="47" dur="500" fill="hold"/>
                                        <p:tgtEl>
                                          <p:spTgt spid="53"/>
                                        </p:tgtEl>
                                        <p:attrNameLst>
                                          <p:attrName>ppt_x</p:attrName>
                                        </p:attrNameLst>
                                      </p:cBhvr>
                                      <p:tavLst>
                                        <p:tav tm="0">
                                          <p:val>
                                            <p:strVal val="1+#ppt_w/2"/>
                                          </p:val>
                                        </p:tav>
                                        <p:tav tm="100000">
                                          <p:val>
                                            <p:strVal val="#ppt_x"/>
                                          </p:val>
                                        </p:tav>
                                      </p:tavLst>
                                    </p:anim>
                                    <p:anim calcmode="lin" valueType="num">
                                      <p:cBhvr additive="base">
                                        <p:cTn id="48" dur="500" fill="hold"/>
                                        <p:tgtEl>
                                          <p:spTgt spid="53"/>
                                        </p:tgtEl>
                                        <p:attrNameLst>
                                          <p:attrName>ppt_y</p:attrName>
                                        </p:attrNameLst>
                                      </p:cBhvr>
                                      <p:tavLst>
                                        <p:tav tm="0">
                                          <p:val>
                                            <p:strVal val="#ppt_y"/>
                                          </p:val>
                                        </p:tav>
                                        <p:tav tm="100000">
                                          <p:val>
                                            <p:strVal val="#ppt_y"/>
                                          </p:val>
                                        </p:tav>
                                      </p:tavLst>
                                    </p:anim>
                                  </p:childTnLst>
                                </p:cTn>
                              </p:par>
                            </p:childTnLst>
                          </p:cTn>
                        </p:par>
                        <p:par>
                          <p:cTn id="49" fill="hold">
                            <p:stCondLst>
                              <p:cond delay="3000"/>
                            </p:stCondLst>
                            <p:childTnLst>
                              <p:par>
                                <p:cTn id="50" presetID="2" presetClass="entr" presetSubtype="4" accel="50000" decel="50000" fill="hold" grpId="0" nodeType="after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additive="base">
                                        <p:cTn id="52" dur="500" fill="hold"/>
                                        <p:tgtEl>
                                          <p:spTgt spid="56"/>
                                        </p:tgtEl>
                                        <p:attrNameLst>
                                          <p:attrName>ppt_x</p:attrName>
                                        </p:attrNameLst>
                                      </p:cBhvr>
                                      <p:tavLst>
                                        <p:tav tm="0">
                                          <p:val>
                                            <p:strVal val="#ppt_x"/>
                                          </p:val>
                                        </p:tav>
                                        <p:tav tm="100000">
                                          <p:val>
                                            <p:strVal val="#ppt_x"/>
                                          </p:val>
                                        </p:tav>
                                      </p:tavLst>
                                    </p:anim>
                                    <p:anim calcmode="lin" valueType="num">
                                      <p:cBhvr additive="base">
                                        <p:cTn id="53" dur="500" fill="hold"/>
                                        <p:tgtEl>
                                          <p:spTgt spid="56"/>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53" presetClass="entr" presetSubtype="0" fill="hold" nodeType="afterEffect">
                                  <p:stCondLst>
                                    <p:cond delay="0"/>
                                  </p:stCondLst>
                                  <p:childTnLst>
                                    <p:set>
                                      <p:cBhvr>
                                        <p:cTn id="56" dur="1" fill="hold">
                                          <p:stCondLst>
                                            <p:cond delay="0"/>
                                          </p:stCondLst>
                                        </p:cTn>
                                        <p:tgtEl>
                                          <p:spTgt spid="6180"/>
                                        </p:tgtEl>
                                        <p:attrNameLst>
                                          <p:attrName>style.visibility</p:attrName>
                                        </p:attrNameLst>
                                      </p:cBhvr>
                                      <p:to>
                                        <p:strVal val="visible"/>
                                      </p:to>
                                    </p:set>
                                    <p:anim calcmode="lin" valueType="num">
                                      <p:cBhvr>
                                        <p:cTn id="57" dur="500" fill="hold"/>
                                        <p:tgtEl>
                                          <p:spTgt spid="6180"/>
                                        </p:tgtEl>
                                        <p:attrNameLst>
                                          <p:attrName>ppt_w</p:attrName>
                                        </p:attrNameLst>
                                      </p:cBhvr>
                                      <p:tavLst>
                                        <p:tav tm="0">
                                          <p:val>
                                            <p:fltVal val="0"/>
                                          </p:val>
                                        </p:tav>
                                        <p:tav tm="100000">
                                          <p:val>
                                            <p:strVal val="#ppt_w"/>
                                          </p:val>
                                        </p:tav>
                                      </p:tavLst>
                                    </p:anim>
                                    <p:anim calcmode="lin" valueType="num">
                                      <p:cBhvr>
                                        <p:cTn id="58" dur="500" fill="hold"/>
                                        <p:tgtEl>
                                          <p:spTgt spid="6180"/>
                                        </p:tgtEl>
                                        <p:attrNameLst>
                                          <p:attrName>ppt_h</p:attrName>
                                        </p:attrNameLst>
                                      </p:cBhvr>
                                      <p:tavLst>
                                        <p:tav tm="0">
                                          <p:val>
                                            <p:fltVal val="0"/>
                                          </p:val>
                                        </p:tav>
                                        <p:tav tm="100000">
                                          <p:val>
                                            <p:strVal val="#ppt_h"/>
                                          </p:val>
                                        </p:tav>
                                      </p:tavLst>
                                    </p:anim>
                                    <p:animEffect transition="in" filter="fade">
                                      <p:cBhvr>
                                        <p:cTn id="59" dur="500"/>
                                        <p:tgtEl>
                                          <p:spTgt spid="6180"/>
                                        </p:tgtEl>
                                      </p:cBhvr>
                                    </p:animEffect>
                                  </p:childTnLst>
                                </p:cTn>
                              </p:par>
                              <p:par>
                                <p:cTn id="60" presetID="2" presetClass="entr" presetSubtype="2" accel="50000" decel="50000" fill="hold" nodeType="withEffect">
                                  <p:stCondLst>
                                    <p:cond delay="0"/>
                                  </p:stCondLst>
                                  <p:childTnLst>
                                    <p:set>
                                      <p:cBhvr>
                                        <p:cTn id="61" dur="1" fill="hold">
                                          <p:stCondLst>
                                            <p:cond delay="0"/>
                                          </p:stCondLst>
                                        </p:cTn>
                                        <p:tgtEl>
                                          <p:spTgt spid="78"/>
                                        </p:tgtEl>
                                        <p:attrNameLst>
                                          <p:attrName>style.visibility</p:attrName>
                                        </p:attrNameLst>
                                      </p:cBhvr>
                                      <p:to>
                                        <p:strVal val="visible"/>
                                      </p:to>
                                    </p:set>
                                    <p:anim calcmode="lin" valueType="num">
                                      <p:cBhvr additive="base">
                                        <p:cTn id="62" dur="500" fill="hold"/>
                                        <p:tgtEl>
                                          <p:spTgt spid="78"/>
                                        </p:tgtEl>
                                        <p:attrNameLst>
                                          <p:attrName>ppt_x</p:attrName>
                                        </p:attrNameLst>
                                      </p:cBhvr>
                                      <p:tavLst>
                                        <p:tav tm="0">
                                          <p:val>
                                            <p:strVal val="1+#ppt_w/2"/>
                                          </p:val>
                                        </p:tav>
                                        <p:tav tm="100000">
                                          <p:val>
                                            <p:strVal val="#ppt_x"/>
                                          </p:val>
                                        </p:tav>
                                      </p:tavLst>
                                    </p:anim>
                                    <p:anim calcmode="lin" valueType="num">
                                      <p:cBhvr additive="base">
                                        <p:cTn id="63" dur="500" fill="hold"/>
                                        <p:tgtEl>
                                          <p:spTgt spid="78"/>
                                        </p:tgtEl>
                                        <p:attrNameLst>
                                          <p:attrName>ppt_y</p:attrName>
                                        </p:attrNameLst>
                                      </p:cBhvr>
                                      <p:tavLst>
                                        <p:tav tm="0">
                                          <p:val>
                                            <p:strVal val="#ppt_y"/>
                                          </p:val>
                                        </p:tav>
                                        <p:tav tm="100000">
                                          <p:val>
                                            <p:strVal val="#ppt_y"/>
                                          </p:val>
                                        </p:tav>
                                      </p:tavLst>
                                    </p:anim>
                                  </p:childTnLst>
                                </p:cTn>
                              </p:par>
                            </p:childTnLst>
                          </p:cTn>
                        </p:par>
                        <p:par>
                          <p:cTn id="64" fill="hold">
                            <p:stCondLst>
                              <p:cond delay="40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additive="base">
                                        <p:cTn id="67" dur="500" fill="hold"/>
                                        <p:tgtEl>
                                          <p:spTgt spid="57"/>
                                        </p:tgtEl>
                                        <p:attrNameLst>
                                          <p:attrName>ppt_x</p:attrName>
                                        </p:attrNameLst>
                                      </p:cBhvr>
                                      <p:tavLst>
                                        <p:tav tm="0">
                                          <p:val>
                                            <p:strVal val="#ppt_x"/>
                                          </p:val>
                                        </p:tav>
                                        <p:tav tm="100000">
                                          <p:val>
                                            <p:strVal val="#ppt_x"/>
                                          </p:val>
                                        </p:tav>
                                      </p:tavLst>
                                    </p:anim>
                                    <p:anim calcmode="lin" valueType="num">
                                      <p:cBhvr additive="base">
                                        <p:cTn id="68" dur="500" fill="hold"/>
                                        <p:tgtEl>
                                          <p:spTgt spid="57"/>
                                        </p:tgtEl>
                                        <p:attrNameLst>
                                          <p:attrName>ppt_y</p:attrName>
                                        </p:attrNameLst>
                                      </p:cBhvr>
                                      <p:tavLst>
                                        <p:tav tm="0">
                                          <p:val>
                                            <p:strVal val="1+#ppt_h/2"/>
                                          </p:val>
                                        </p:tav>
                                        <p:tav tm="100000">
                                          <p:val>
                                            <p:strVal val="#ppt_y"/>
                                          </p:val>
                                        </p:tav>
                                      </p:tavLst>
                                    </p:anim>
                                  </p:childTnLst>
                                </p:cTn>
                              </p:par>
                            </p:childTnLst>
                          </p:cTn>
                        </p:par>
                        <p:par>
                          <p:cTn id="69" fill="hold">
                            <p:stCondLst>
                              <p:cond delay="4500"/>
                            </p:stCondLst>
                            <p:childTnLst>
                              <p:par>
                                <p:cTn id="70" presetID="53" presetClass="entr" presetSubtype="0" fill="hold" nodeType="afterEffect">
                                  <p:stCondLst>
                                    <p:cond delay="0"/>
                                  </p:stCondLst>
                                  <p:childTnLst>
                                    <p:set>
                                      <p:cBhvr>
                                        <p:cTn id="71" dur="1" fill="hold">
                                          <p:stCondLst>
                                            <p:cond delay="0"/>
                                          </p:stCondLst>
                                        </p:cTn>
                                        <p:tgtEl>
                                          <p:spTgt spid="6186"/>
                                        </p:tgtEl>
                                        <p:attrNameLst>
                                          <p:attrName>style.visibility</p:attrName>
                                        </p:attrNameLst>
                                      </p:cBhvr>
                                      <p:to>
                                        <p:strVal val="visible"/>
                                      </p:to>
                                    </p:set>
                                    <p:anim calcmode="lin" valueType="num">
                                      <p:cBhvr>
                                        <p:cTn id="72" dur="500" fill="hold"/>
                                        <p:tgtEl>
                                          <p:spTgt spid="6186"/>
                                        </p:tgtEl>
                                        <p:attrNameLst>
                                          <p:attrName>ppt_w</p:attrName>
                                        </p:attrNameLst>
                                      </p:cBhvr>
                                      <p:tavLst>
                                        <p:tav tm="0">
                                          <p:val>
                                            <p:fltVal val="0"/>
                                          </p:val>
                                        </p:tav>
                                        <p:tav tm="100000">
                                          <p:val>
                                            <p:strVal val="#ppt_w"/>
                                          </p:val>
                                        </p:tav>
                                      </p:tavLst>
                                    </p:anim>
                                    <p:anim calcmode="lin" valueType="num">
                                      <p:cBhvr>
                                        <p:cTn id="73" dur="500" fill="hold"/>
                                        <p:tgtEl>
                                          <p:spTgt spid="6186"/>
                                        </p:tgtEl>
                                        <p:attrNameLst>
                                          <p:attrName>ppt_h</p:attrName>
                                        </p:attrNameLst>
                                      </p:cBhvr>
                                      <p:tavLst>
                                        <p:tav tm="0">
                                          <p:val>
                                            <p:fltVal val="0"/>
                                          </p:val>
                                        </p:tav>
                                        <p:tav tm="100000">
                                          <p:val>
                                            <p:strVal val="#ppt_h"/>
                                          </p:val>
                                        </p:tav>
                                      </p:tavLst>
                                    </p:anim>
                                    <p:animEffect transition="in" filter="fade">
                                      <p:cBhvr>
                                        <p:cTn id="74" dur="500"/>
                                        <p:tgtEl>
                                          <p:spTgt spid="6186"/>
                                        </p:tgtEl>
                                      </p:cBhvr>
                                    </p:animEffect>
                                  </p:childTnLst>
                                </p:cTn>
                              </p:par>
                              <p:par>
                                <p:cTn id="75" presetID="2" presetClass="entr" presetSubtype="2" accel="50000" decel="50000" fill="hold" nodeType="withEffect">
                                  <p:stCondLst>
                                    <p:cond delay="0"/>
                                  </p:stCondLst>
                                  <p:childTnLst>
                                    <p:set>
                                      <p:cBhvr>
                                        <p:cTn id="76" dur="1" fill="hold">
                                          <p:stCondLst>
                                            <p:cond delay="0"/>
                                          </p:stCondLst>
                                        </p:cTn>
                                        <p:tgtEl>
                                          <p:spTgt spid="81"/>
                                        </p:tgtEl>
                                        <p:attrNameLst>
                                          <p:attrName>style.visibility</p:attrName>
                                        </p:attrNameLst>
                                      </p:cBhvr>
                                      <p:to>
                                        <p:strVal val="visible"/>
                                      </p:to>
                                    </p:set>
                                    <p:anim calcmode="lin" valueType="num">
                                      <p:cBhvr additive="base">
                                        <p:cTn id="77" dur="500" fill="hold"/>
                                        <p:tgtEl>
                                          <p:spTgt spid="81"/>
                                        </p:tgtEl>
                                        <p:attrNameLst>
                                          <p:attrName>ppt_x</p:attrName>
                                        </p:attrNameLst>
                                      </p:cBhvr>
                                      <p:tavLst>
                                        <p:tav tm="0">
                                          <p:val>
                                            <p:strVal val="1+#ppt_w/2"/>
                                          </p:val>
                                        </p:tav>
                                        <p:tav tm="100000">
                                          <p:val>
                                            <p:strVal val="#ppt_x"/>
                                          </p:val>
                                        </p:tav>
                                      </p:tavLst>
                                    </p:anim>
                                    <p:anim calcmode="lin" valueType="num">
                                      <p:cBhvr additive="base">
                                        <p:cTn id="78" dur="500" fill="hold"/>
                                        <p:tgtEl>
                                          <p:spTgt spid="81"/>
                                        </p:tgtEl>
                                        <p:attrNameLst>
                                          <p:attrName>ppt_y</p:attrName>
                                        </p:attrNameLst>
                                      </p:cBhvr>
                                      <p:tavLst>
                                        <p:tav tm="0">
                                          <p:val>
                                            <p:strVal val="#ppt_y"/>
                                          </p:val>
                                        </p:tav>
                                        <p:tav tm="100000">
                                          <p:val>
                                            <p:strVal val="#ppt_y"/>
                                          </p:val>
                                        </p:tav>
                                      </p:tavLst>
                                    </p:anim>
                                  </p:childTnLst>
                                </p:cTn>
                              </p:par>
                            </p:childTnLst>
                          </p:cTn>
                        </p:par>
                        <p:par>
                          <p:cTn id="79" fill="hold">
                            <p:stCondLst>
                              <p:cond delay="5000"/>
                            </p:stCondLst>
                            <p:childTnLst>
                              <p:par>
                                <p:cTn id="80" presetID="2" presetClass="entr" presetSubtype="4" accel="50000" decel="50000" fill="hold" grpId="0" nodeType="afterEffect">
                                  <p:stCondLst>
                                    <p:cond delay="0"/>
                                  </p:stCondLst>
                                  <p:childTnLst>
                                    <p:set>
                                      <p:cBhvr>
                                        <p:cTn id="81" dur="1" fill="hold">
                                          <p:stCondLst>
                                            <p:cond delay="0"/>
                                          </p:stCondLst>
                                        </p:cTn>
                                        <p:tgtEl>
                                          <p:spTgt spid="58"/>
                                        </p:tgtEl>
                                        <p:attrNameLst>
                                          <p:attrName>style.visibility</p:attrName>
                                        </p:attrNameLst>
                                      </p:cBhvr>
                                      <p:to>
                                        <p:strVal val="visible"/>
                                      </p:to>
                                    </p:set>
                                    <p:anim calcmode="lin" valueType="num">
                                      <p:cBhvr additive="base">
                                        <p:cTn id="82" dur="500" fill="hold"/>
                                        <p:tgtEl>
                                          <p:spTgt spid="58"/>
                                        </p:tgtEl>
                                        <p:attrNameLst>
                                          <p:attrName>ppt_x</p:attrName>
                                        </p:attrNameLst>
                                      </p:cBhvr>
                                      <p:tavLst>
                                        <p:tav tm="0">
                                          <p:val>
                                            <p:strVal val="#ppt_x"/>
                                          </p:val>
                                        </p:tav>
                                        <p:tav tm="100000">
                                          <p:val>
                                            <p:strVal val="#ppt_x"/>
                                          </p:val>
                                        </p:tav>
                                      </p:tavLst>
                                    </p:anim>
                                    <p:anim calcmode="lin" valueType="num">
                                      <p:cBhvr additive="base">
                                        <p:cTn id="83" dur="500" fill="hold"/>
                                        <p:tgtEl>
                                          <p:spTgt spid="58"/>
                                        </p:tgtEl>
                                        <p:attrNameLst>
                                          <p:attrName>ppt_y</p:attrName>
                                        </p:attrNameLst>
                                      </p:cBhvr>
                                      <p:tavLst>
                                        <p:tav tm="0">
                                          <p:val>
                                            <p:strVal val="1+#ppt_h/2"/>
                                          </p:val>
                                        </p:tav>
                                        <p:tav tm="100000">
                                          <p:val>
                                            <p:strVal val="#ppt_y"/>
                                          </p:val>
                                        </p:tav>
                                      </p:tavLst>
                                    </p:anim>
                                  </p:childTnLst>
                                </p:cTn>
                              </p:par>
                            </p:childTnLst>
                          </p:cTn>
                        </p:par>
                        <p:par>
                          <p:cTn id="84" fill="hold">
                            <p:stCondLst>
                              <p:cond delay="5500"/>
                            </p:stCondLst>
                            <p:childTnLst>
                              <p:par>
                                <p:cTn id="85" presetID="53" presetClass="entr" presetSubtype="0" fill="hold" nodeType="afterEffect">
                                  <p:stCondLst>
                                    <p:cond delay="0"/>
                                  </p:stCondLst>
                                  <p:childTnLst>
                                    <p:set>
                                      <p:cBhvr>
                                        <p:cTn id="86" dur="1" fill="hold">
                                          <p:stCondLst>
                                            <p:cond delay="0"/>
                                          </p:stCondLst>
                                        </p:cTn>
                                        <p:tgtEl>
                                          <p:spTgt spid="108"/>
                                        </p:tgtEl>
                                        <p:attrNameLst>
                                          <p:attrName>style.visibility</p:attrName>
                                        </p:attrNameLst>
                                      </p:cBhvr>
                                      <p:to>
                                        <p:strVal val="visible"/>
                                      </p:to>
                                    </p:set>
                                    <p:anim calcmode="lin" valueType="num">
                                      <p:cBhvr>
                                        <p:cTn id="87" dur="500" fill="hold"/>
                                        <p:tgtEl>
                                          <p:spTgt spid="108"/>
                                        </p:tgtEl>
                                        <p:attrNameLst>
                                          <p:attrName>ppt_w</p:attrName>
                                        </p:attrNameLst>
                                      </p:cBhvr>
                                      <p:tavLst>
                                        <p:tav tm="0">
                                          <p:val>
                                            <p:fltVal val="0"/>
                                          </p:val>
                                        </p:tav>
                                        <p:tav tm="100000">
                                          <p:val>
                                            <p:strVal val="#ppt_w"/>
                                          </p:val>
                                        </p:tav>
                                      </p:tavLst>
                                    </p:anim>
                                    <p:anim calcmode="lin" valueType="num">
                                      <p:cBhvr>
                                        <p:cTn id="88" dur="500" fill="hold"/>
                                        <p:tgtEl>
                                          <p:spTgt spid="108"/>
                                        </p:tgtEl>
                                        <p:attrNameLst>
                                          <p:attrName>ppt_h</p:attrName>
                                        </p:attrNameLst>
                                      </p:cBhvr>
                                      <p:tavLst>
                                        <p:tav tm="0">
                                          <p:val>
                                            <p:fltVal val="0"/>
                                          </p:val>
                                        </p:tav>
                                        <p:tav tm="100000">
                                          <p:val>
                                            <p:strVal val="#ppt_h"/>
                                          </p:val>
                                        </p:tav>
                                      </p:tavLst>
                                    </p:anim>
                                    <p:animEffect transition="in" filter="fade">
                                      <p:cBhvr>
                                        <p:cTn id="89" dur="500"/>
                                        <p:tgtEl>
                                          <p:spTgt spid="108"/>
                                        </p:tgtEl>
                                      </p:cBhvr>
                                    </p:animEffect>
                                  </p:childTnLst>
                                </p:cTn>
                              </p:par>
                              <p:par>
                                <p:cTn id="90" presetID="2" presetClass="entr" presetSubtype="2" accel="50000" decel="50000" fill="hold" nodeType="withEffect">
                                  <p:stCondLst>
                                    <p:cond delay="0"/>
                                  </p:stCondLst>
                                  <p:childTnLst>
                                    <p:set>
                                      <p:cBhvr>
                                        <p:cTn id="91" dur="1" fill="hold">
                                          <p:stCondLst>
                                            <p:cond delay="0"/>
                                          </p:stCondLst>
                                        </p:cTn>
                                        <p:tgtEl>
                                          <p:spTgt spid="84"/>
                                        </p:tgtEl>
                                        <p:attrNameLst>
                                          <p:attrName>style.visibility</p:attrName>
                                        </p:attrNameLst>
                                      </p:cBhvr>
                                      <p:to>
                                        <p:strVal val="visible"/>
                                      </p:to>
                                    </p:set>
                                    <p:anim calcmode="lin" valueType="num">
                                      <p:cBhvr additive="base">
                                        <p:cTn id="92" dur="500" fill="hold"/>
                                        <p:tgtEl>
                                          <p:spTgt spid="84"/>
                                        </p:tgtEl>
                                        <p:attrNameLst>
                                          <p:attrName>ppt_x</p:attrName>
                                        </p:attrNameLst>
                                      </p:cBhvr>
                                      <p:tavLst>
                                        <p:tav tm="0">
                                          <p:val>
                                            <p:strVal val="1+#ppt_w/2"/>
                                          </p:val>
                                        </p:tav>
                                        <p:tav tm="100000">
                                          <p:val>
                                            <p:strVal val="#ppt_x"/>
                                          </p:val>
                                        </p:tav>
                                      </p:tavLst>
                                    </p:anim>
                                    <p:anim calcmode="lin" valueType="num">
                                      <p:cBhvr additive="base">
                                        <p:cTn id="93" dur="500" fill="hold"/>
                                        <p:tgtEl>
                                          <p:spTgt spid="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P spid="6155" grpId="0" animBg="1"/>
      <p:bldP spid="56" grpId="0"/>
      <p:bldP spid="57" grpId="0"/>
      <p:bldP spid="5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5" name="Group 5"/>
          <p:cNvGrpSpPr>
            <a:grpSpLocks/>
          </p:cNvGrpSpPr>
          <p:nvPr/>
        </p:nvGrpSpPr>
        <p:grpSpPr bwMode="auto">
          <a:xfrm>
            <a:off x="2382217" y="2009070"/>
            <a:ext cx="732194" cy="732194"/>
            <a:chOff x="0" y="0"/>
            <a:chExt cx="520701" cy="520701"/>
          </a:xfrm>
        </p:grpSpPr>
        <p:sp>
          <p:nvSpPr>
            <p:cNvPr id="20486" name="AutoShape 6"/>
            <p:cNvSpPr>
              <a:spLocks/>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87" name="AutoShape 7"/>
            <p:cNvSpPr>
              <a:spLocks/>
            </p:cNvSpPr>
            <p:nvPr/>
          </p:nvSpPr>
          <p:spPr bwMode="auto">
            <a:xfrm>
              <a:off x="109537" y="125413"/>
              <a:ext cx="406401" cy="395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05" y="2541"/>
                  </a:moveTo>
                  <a:cubicBezTo>
                    <a:pt x="13321" y="4495"/>
                    <a:pt x="13321" y="4495"/>
                    <a:pt x="13321" y="4495"/>
                  </a:cubicBezTo>
                  <a:cubicBezTo>
                    <a:pt x="12274" y="3225"/>
                    <a:pt x="12274" y="3225"/>
                    <a:pt x="12274" y="3225"/>
                  </a:cubicBezTo>
                  <a:cubicBezTo>
                    <a:pt x="10086" y="586"/>
                    <a:pt x="10086" y="586"/>
                    <a:pt x="10086" y="586"/>
                  </a:cubicBezTo>
                  <a:cubicBezTo>
                    <a:pt x="9896" y="781"/>
                    <a:pt x="9896" y="781"/>
                    <a:pt x="9896" y="781"/>
                  </a:cubicBezTo>
                  <a:cubicBezTo>
                    <a:pt x="9610" y="390"/>
                    <a:pt x="9610" y="390"/>
                    <a:pt x="9610" y="390"/>
                  </a:cubicBezTo>
                  <a:cubicBezTo>
                    <a:pt x="6470" y="0"/>
                    <a:pt x="6470" y="0"/>
                    <a:pt x="6470" y="0"/>
                  </a:cubicBezTo>
                  <a:cubicBezTo>
                    <a:pt x="4662" y="3029"/>
                    <a:pt x="4662" y="3029"/>
                    <a:pt x="4662" y="3029"/>
                  </a:cubicBezTo>
                  <a:cubicBezTo>
                    <a:pt x="0" y="5571"/>
                    <a:pt x="0" y="5571"/>
                    <a:pt x="0" y="5571"/>
                  </a:cubicBezTo>
                  <a:cubicBezTo>
                    <a:pt x="1998" y="8307"/>
                    <a:pt x="1998" y="8307"/>
                    <a:pt x="1998" y="8307"/>
                  </a:cubicBezTo>
                  <a:cubicBezTo>
                    <a:pt x="3520" y="10262"/>
                    <a:pt x="3520" y="10262"/>
                    <a:pt x="3520" y="10262"/>
                  </a:cubicBezTo>
                  <a:cubicBezTo>
                    <a:pt x="190" y="13292"/>
                    <a:pt x="190" y="13292"/>
                    <a:pt x="190" y="13292"/>
                  </a:cubicBezTo>
                  <a:cubicBezTo>
                    <a:pt x="7231" y="21502"/>
                    <a:pt x="7231" y="21502"/>
                    <a:pt x="7231" y="21502"/>
                  </a:cubicBezTo>
                  <a:cubicBezTo>
                    <a:pt x="7422" y="21600"/>
                    <a:pt x="7707" y="21600"/>
                    <a:pt x="7992" y="21600"/>
                  </a:cubicBezTo>
                  <a:cubicBezTo>
                    <a:pt x="14844" y="21600"/>
                    <a:pt x="20553" y="16419"/>
                    <a:pt x="21600" y="9676"/>
                  </a:cubicBezTo>
                  <a:lnTo>
                    <a:pt x="15605" y="2541"/>
                  </a:lnTo>
                  <a:close/>
                </a:path>
              </a:pathLst>
            </a:custGeom>
            <a:solidFill>
              <a:schemeClr val="accent1">
                <a:lumMod val="75000"/>
              </a:scheme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88" name="AutoShape 8"/>
            <p:cNvSpPr>
              <a:spLocks/>
            </p:cNvSpPr>
            <p:nvPr/>
          </p:nvSpPr>
          <p:spPr bwMode="auto">
            <a:xfrm>
              <a:off x="107950" y="117475"/>
              <a:ext cx="303213" cy="149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63" y="21599"/>
                  </a:moveTo>
                  <a:cubicBezTo>
                    <a:pt x="15209" y="21599"/>
                    <a:pt x="19043" y="19518"/>
                    <a:pt x="21599" y="16134"/>
                  </a:cubicBezTo>
                  <a:cubicBezTo>
                    <a:pt x="21472" y="10149"/>
                    <a:pt x="21472" y="10149"/>
                    <a:pt x="21472" y="10149"/>
                  </a:cubicBezTo>
                  <a:cubicBezTo>
                    <a:pt x="21472" y="8327"/>
                    <a:pt x="20833" y="6766"/>
                    <a:pt x="19810" y="6766"/>
                  </a:cubicBezTo>
                  <a:cubicBezTo>
                    <a:pt x="14698" y="6766"/>
                    <a:pt x="14698" y="6766"/>
                    <a:pt x="14698" y="6766"/>
                  </a:cubicBezTo>
                  <a:cubicBezTo>
                    <a:pt x="14442" y="2862"/>
                    <a:pt x="12781" y="0"/>
                    <a:pt x="10863" y="0"/>
                  </a:cubicBezTo>
                  <a:cubicBezTo>
                    <a:pt x="8818" y="0"/>
                    <a:pt x="7157" y="2862"/>
                    <a:pt x="6901" y="7026"/>
                  </a:cubicBezTo>
                  <a:cubicBezTo>
                    <a:pt x="1661" y="7026"/>
                    <a:pt x="1661" y="7026"/>
                    <a:pt x="1661" y="7026"/>
                  </a:cubicBezTo>
                  <a:cubicBezTo>
                    <a:pt x="766" y="7026"/>
                    <a:pt x="0" y="8587"/>
                    <a:pt x="0" y="10409"/>
                  </a:cubicBezTo>
                  <a:cubicBezTo>
                    <a:pt x="127" y="15874"/>
                    <a:pt x="127" y="15874"/>
                    <a:pt x="127" y="15874"/>
                  </a:cubicBezTo>
                  <a:cubicBezTo>
                    <a:pt x="2556" y="19518"/>
                    <a:pt x="6518" y="21599"/>
                    <a:pt x="10863" y="21599"/>
                  </a:cubicBezTo>
                  <a:close/>
                  <a:moveTo>
                    <a:pt x="10863" y="20038"/>
                  </a:moveTo>
                  <a:cubicBezTo>
                    <a:pt x="10097" y="20038"/>
                    <a:pt x="9457" y="19257"/>
                    <a:pt x="9457" y="18737"/>
                  </a:cubicBezTo>
                  <a:cubicBezTo>
                    <a:pt x="9457" y="17956"/>
                    <a:pt x="10097" y="17436"/>
                    <a:pt x="10863" y="17436"/>
                  </a:cubicBezTo>
                  <a:cubicBezTo>
                    <a:pt x="11502" y="17436"/>
                    <a:pt x="12142" y="17956"/>
                    <a:pt x="12142" y="18737"/>
                  </a:cubicBezTo>
                  <a:cubicBezTo>
                    <a:pt x="12142" y="19257"/>
                    <a:pt x="11502" y="20038"/>
                    <a:pt x="10863" y="20038"/>
                  </a:cubicBezTo>
                  <a:close/>
                  <a:moveTo>
                    <a:pt x="10863" y="1821"/>
                  </a:moveTo>
                  <a:cubicBezTo>
                    <a:pt x="12397" y="1821"/>
                    <a:pt x="13803" y="3903"/>
                    <a:pt x="14314" y="6766"/>
                  </a:cubicBezTo>
                  <a:cubicBezTo>
                    <a:pt x="7285" y="7026"/>
                    <a:pt x="7285" y="7026"/>
                    <a:pt x="7285" y="7026"/>
                  </a:cubicBezTo>
                  <a:cubicBezTo>
                    <a:pt x="7668" y="3903"/>
                    <a:pt x="9074" y="1821"/>
                    <a:pt x="10863" y="1821"/>
                  </a:cubicBezTo>
                  <a:close/>
                </a:path>
              </a:pathLst>
            </a:custGeom>
            <a:solidFill>
              <a:srgbClr val="E4E4E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89" name="AutoShape 9"/>
            <p:cNvSpPr>
              <a:spLocks/>
            </p:cNvSpPr>
            <p:nvPr/>
          </p:nvSpPr>
          <p:spPr bwMode="auto">
            <a:xfrm>
              <a:off x="107950" y="238125"/>
              <a:ext cx="303213" cy="136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472" y="0"/>
                  </a:moveTo>
                  <a:cubicBezTo>
                    <a:pt x="18915" y="3646"/>
                    <a:pt x="15081" y="5890"/>
                    <a:pt x="10736" y="5890"/>
                  </a:cubicBezTo>
                  <a:cubicBezTo>
                    <a:pt x="6518" y="5890"/>
                    <a:pt x="2684" y="3646"/>
                    <a:pt x="0" y="0"/>
                  </a:cubicBezTo>
                  <a:cubicBezTo>
                    <a:pt x="127" y="17953"/>
                    <a:pt x="127" y="17953"/>
                    <a:pt x="127" y="17953"/>
                  </a:cubicBezTo>
                  <a:cubicBezTo>
                    <a:pt x="127" y="20197"/>
                    <a:pt x="894" y="21599"/>
                    <a:pt x="1789" y="21599"/>
                  </a:cubicBezTo>
                  <a:cubicBezTo>
                    <a:pt x="19938" y="21319"/>
                    <a:pt x="19938" y="21319"/>
                    <a:pt x="19938" y="21319"/>
                  </a:cubicBezTo>
                  <a:cubicBezTo>
                    <a:pt x="20833" y="21319"/>
                    <a:pt x="21599" y="19636"/>
                    <a:pt x="21599" y="17672"/>
                  </a:cubicBezTo>
                  <a:lnTo>
                    <a:pt x="21472" y="0"/>
                  </a:lnTo>
                  <a:close/>
                </a:path>
              </a:pathLst>
            </a:custGeom>
            <a:solidFill>
              <a:srgbClr val="E4E4E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grpSp>
        <p:nvGrpSpPr>
          <p:cNvPr id="20490" name="Group 10"/>
          <p:cNvGrpSpPr>
            <a:grpSpLocks/>
          </p:cNvGrpSpPr>
          <p:nvPr/>
        </p:nvGrpSpPr>
        <p:grpSpPr bwMode="auto">
          <a:xfrm>
            <a:off x="2366590" y="4259227"/>
            <a:ext cx="734427" cy="732194"/>
            <a:chOff x="-1" y="0"/>
            <a:chExt cx="522289" cy="520701"/>
          </a:xfrm>
        </p:grpSpPr>
        <p:sp>
          <p:nvSpPr>
            <p:cNvPr id="2" name="AutoShape 11"/>
            <p:cNvSpPr>
              <a:spLocks/>
            </p:cNvSpPr>
            <p:nvPr/>
          </p:nvSpPr>
          <p:spPr bwMode="auto">
            <a:xfrm>
              <a:off x="-1"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2" name="AutoShape 12"/>
            <p:cNvSpPr>
              <a:spLocks/>
            </p:cNvSpPr>
            <p:nvPr/>
          </p:nvSpPr>
          <p:spPr bwMode="auto">
            <a:xfrm>
              <a:off x="63499" y="187325"/>
              <a:ext cx="458789" cy="320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119"/>
                  </a:moveTo>
                  <a:cubicBezTo>
                    <a:pt x="18140" y="1930"/>
                    <a:pt x="18140" y="1930"/>
                    <a:pt x="18140" y="1930"/>
                  </a:cubicBezTo>
                  <a:cubicBezTo>
                    <a:pt x="9787" y="0"/>
                    <a:pt x="9787" y="0"/>
                    <a:pt x="9787" y="0"/>
                  </a:cubicBezTo>
                  <a:cubicBezTo>
                    <a:pt x="3037" y="724"/>
                    <a:pt x="3037" y="724"/>
                    <a:pt x="3037" y="724"/>
                  </a:cubicBezTo>
                  <a:cubicBezTo>
                    <a:pt x="0" y="1930"/>
                    <a:pt x="0" y="1930"/>
                    <a:pt x="0" y="1930"/>
                  </a:cubicBezTo>
                  <a:cubicBezTo>
                    <a:pt x="5062" y="9653"/>
                    <a:pt x="5062" y="9653"/>
                    <a:pt x="5062" y="9653"/>
                  </a:cubicBezTo>
                  <a:cubicBezTo>
                    <a:pt x="12824" y="21600"/>
                    <a:pt x="12824" y="21600"/>
                    <a:pt x="12824" y="21600"/>
                  </a:cubicBezTo>
                  <a:cubicBezTo>
                    <a:pt x="17465" y="19789"/>
                    <a:pt x="21009" y="14118"/>
                    <a:pt x="21599" y="7119"/>
                  </a:cubicBezTo>
                  <a:close/>
                </a:path>
              </a:pathLst>
            </a:custGeom>
            <a:solidFill>
              <a:schemeClr val="accent2">
                <a:lumMod val="75000"/>
              </a:scheme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3" name="AutoShape 13"/>
            <p:cNvSpPr>
              <a:spLocks/>
            </p:cNvSpPr>
            <p:nvPr/>
          </p:nvSpPr>
          <p:spPr bwMode="auto">
            <a:xfrm>
              <a:off x="163512" y="258763"/>
              <a:ext cx="187325" cy="968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423" y="8799"/>
                  </a:moveTo>
                  <a:cubicBezTo>
                    <a:pt x="11215" y="8399"/>
                    <a:pt x="11215" y="8399"/>
                    <a:pt x="11215" y="8399"/>
                  </a:cubicBezTo>
                  <a:cubicBezTo>
                    <a:pt x="0" y="0"/>
                    <a:pt x="0" y="0"/>
                    <a:pt x="0" y="0"/>
                  </a:cubicBezTo>
                  <a:cubicBezTo>
                    <a:pt x="0" y="12400"/>
                    <a:pt x="0" y="12400"/>
                    <a:pt x="0" y="12400"/>
                  </a:cubicBezTo>
                  <a:cubicBezTo>
                    <a:pt x="0" y="17599"/>
                    <a:pt x="4776" y="21599"/>
                    <a:pt x="10800" y="21599"/>
                  </a:cubicBezTo>
                  <a:cubicBezTo>
                    <a:pt x="16823" y="21599"/>
                    <a:pt x="21599" y="17599"/>
                    <a:pt x="21599" y="12400"/>
                  </a:cubicBezTo>
                  <a:cubicBezTo>
                    <a:pt x="21599" y="800"/>
                    <a:pt x="21599" y="800"/>
                    <a:pt x="21599" y="800"/>
                  </a:cubicBezTo>
                  <a:lnTo>
                    <a:pt x="11423" y="8799"/>
                  </a:lnTo>
                  <a:close/>
                </a:path>
              </a:pathLst>
            </a:custGeom>
            <a:solidFill>
              <a:srgbClr val="E3E3E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4" name="AutoShape 14"/>
            <p:cNvSpPr>
              <a:spLocks/>
            </p:cNvSpPr>
            <p:nvPr/>
          </p:nvSpPr>
          <p:spPr bwMode="auto">
            <a:xfrm>
              <a:off x="63499" y="131763"/>
              <a:ext cx="403226" cy="212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236"/>
                  </a:moveTo>
                  <a:cubicBezTo>
                    <a:pt x="20735" y="16699"/>
                    <a:pt x="20735" y="16699"/>
                    <a:pt x="20735" y="16699"/>
                  </a:cubicBezTo>
                  <a:cubicBezTo>
                    <a:pt x="20735" y="16517"/>
                    <a:pt x="20735" y="16154"/>
                    <a:pt x="20735" y="15973"/>
                  </a:cubicBezTo>
                  <a:cubicBezTo>
                    <a:pt x="20735" y="8712"/>
                    <a:pt x="20735" y="8712"/>
                    <a:pt x="20735" y="8712"/>
                  </a:cubicBezTo>
                  <a:cubicBezTo>
                    <a:pt x="20735" y="8712"/>
                    <a:pt x="20735" y="8712"/>
                    <a:pt x="20735" y="8712"/>
                  </a:cubicBezTo>
                  <a:cubicBezTo>
                    <a:pt x="20735" y="8712"/>
                    <a:pt x="20735" y="8712"/>
                    <a:pt x="20735" y="8712"/>
                  </a:cubicBezTo>
                  <a:cubicBezTo>
                    <a:pt x="20735" y="8531"/>
                    <a:pt x="20735" y="8531"/>
                    <a:pt x="20735" y="8531"/>
                  </a:cubicBezTo>
                  <a:cubicBezTo>
                    <a:pt x="20639" y="8531"/>
                    <a:pt x="20639" y="8531"/>
                    <a:pt x="20639" y="8531"/>
                  </a:cubicBezTo>
                  <a:cubicBezTo>
                    <a:pt x="10367" y="0"/>
                    <a:pt x="10367" y="0"/>
                    <a:pt x="10367" y="0"/>
                  </a:cubicBezTo>
                  <a:cubicBezTo>
                    <a:pt x="0" y="8531"/>
                    <a:pt x="0" y="8531"/>
                    <a:pt x="0" y="8531"/>
                  </a:cubicBezTo>
                  <a:cubicBezTo>
                    <a:pt x="10655" y="16336"/>
                    <a:pt x="10655" y="16336"/>
                    <a:pt x="10655" y="16336"/>
                  </a:cubicBezTo>
                  <a:cubicBezTo>
                    <a:pt x="20063" y="9075"/>
                    <a:pt x="20063" y="9075"/>
                    <a:pt x="20063" y="9075"/>
                  </a:cubicBezTo>
                  <a:cubicBezTo>
                    <a:pt x="20063" y="16699"/>
                    <a:pt x="20063" y="16699"/>
                    <a:pt x="20063" y="16699"/>
                  </a:cubicBezTo>
                  <a:cubicBezTo>
                    <a:pt x="19295" y="21236"/>
                    <a:pt x="19295" y="21236"/>
                    <a:pt x="19295" y="21236"/>
                  </a:cubicBezTo>
                  <a:cubicBezTo>
                    <a:pt x="19871" y="21600"/>
                    <a:pt x="19871" y="21600"/>
                    <a:pt x="19871" y="21600"/>
                  </a:cubicBezTo>
                  <a:cubicBezTo>
                    <a:pt x="20159" y="20329"/>
                    <a:pt x="20159" y="20329"/>
                    <a:pt x="20159" y="20329"/>
                  </a:cubicBezTo>
                  <a:cubicBezTo>
                    <a:pt x="20159" y="21600"/>
                    <a:pt x="20159" y="21600"/>
                    <a:pt x="20159" y="21600"/>
                  </a:cubicBezTo>
                  <a:cubicBezTo>
                    <a:pt x="20735" y="21600"/>
                    <a:pt x="20735" y="21600"/>
                    <a:pt x="20735" y="21600"/>
                  </a:cubicBezTo>
                  <a:cubicBezTo>
                    <a:pt x="20735" y="20329"/>
                    <a:pt x="20735" y="20329"/>
                    <a:pt x="20735" y="20329"/>
                  </a:cubicBezTo>
                  <a:cubicBezTo>
                    <a:pt x="21023" y="21600"/>
                    <a:pt x="21023" y="21600"/>
                    <a:pt x="21023" y="21600"/>
                  </a:cubicBezTo>
                  <a:lnTo>
                    <a:pt x="21599" y="21236"/>
                  </a:lnTo>
                  <a:close/>
                </a:path>
              </a:pathLst>
            </a:custGeom>
            <a:solidFill>
              <a:srgbClr val="E3E3E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grpSp>
        <p:nvGrpSpPr>
          <p:cNvPr id="20495" name="Group 15"/>
          <p:cNvGrpSpPr>
            <a:grpSpLocks/>
          </p:cNvGrpSpPr>
          <p:nvPr/>
        </p:nvGrpSpPr>
        <p:grpSpPr bwMode="auto">
          <a:xfrm>
            <a:off x="9429585" y="2009070"/>
            <a:ext cx="732194" cy="732194"/>
            <a:chOff x="0" y="0"/>
            <a:chExt cx="520701" cy="520701"/>
          </a:xfrm>
        </p:grpSpPr>
        <p:sp>
          <p:nvSpPr>
            <p:cNvPr id="20496" name="AutoShape 16"/>
            <p:cNvSpPr>
              <a:spLocks/>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7" name="AutoShape 17"/>
            <p:cNvSpPr>
              <a:spLocks/>
            </p:cNvSpPr>
            <p:nvPr/>
          </p:nvSpPr>
          <p:spPr bwMode="auto">
            <a:xfrm>
              <a:off x="144463" y="95250"/>
              <a:ext cx="333376" cy="4254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5610"/>
                  </a:moveTo>
                  <a:cubicBezTo>
                    <a:pt x="3367" y="0"/>
                    <a:pt x="3367" y="0"/>
                    <a:pt x="3367" y="0"/>
                  </a:cubicBezTo>
                  <a:cubicBezTo>
                    <a:pt x="1393" y="1361"/>
                    <a:pt x="1393" y="1361"/>
                    <a:pt x="1393" y="1361"/>
                  </a:cubicBezTo>
                  <a:cubicBezTo>
                    <a:pt x="3251" y="3357"/>
                    <a:pt x="3251" y="3357"/>
                    <a:pt x="3251" y="3357"/>
                  </a:cubicBezTo>
                  <a:cubicBezTo>
                    <a:pt x="0" y="7986"/>
                    <a:pt x="0" y="7986"/>
                    <a:pt x="0" y="7986"/>
                  </a:cubicBezTo>
                  <a:cubicBezTo>
                    <a:pt x="2090" y="9983"/>
                    <a:pt x="2090" y="9983"/>
                    <a:pt x="2090" y="9983"/>
                  </a:cubicBezTo>
                  <a:cubicBezTo>
                    <a:pt x="1161" y="10618"/>
                    <a:pt x="1161" y="10618"/>
                    <a:pt x="1161" y="10618"/>
                  </a:cubicBezTo>
                  <a:cubicBezTo>
                    <a:pt x="7200" y="15882"/>
                    <a:pt x="7200" y="15882"/>
                    <a:pt x="7200" y="15882"/>
                  </a:cubicBezTo>
                  <a:cubicBezTo>
                    <a:pt x="3832" y="17243"/>
                    <a:pt x="3832" y="17243"/>
                    <a:pt x="3832" y="17243"/>
                  </a:cubicBezTo>
                  <a:cubicBezTo>
                    <a:pt x="8709" y="21600"/>
                    <a:pt x="8709" y="21600"/>
                    <a:pt x="8709" y="21600"/>
                  </a:cubicBezTo>
                  <a:cubicBezTo>
                    <a:pt x="14051" y="21236"/>
                    <a:pt x="18812" y="18968"/>
                    <a:pt x="21599" y="15610"/>
                  </a:cubicBezTo>
                  <a:close/>
                </a:path>
              </a:pathLst>
            </a:custGeom>
            <a:solidFill>
              <a:schemeClr val="accent3">
                <a:lumMod val="75000"/>
              </a:scheme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8" name="AutoShape 18"/>
            <p:cNvSpPr>
              <a:spLocks/>
            </p:cNvSpPr>
            <p:nvPr/>
          </p:nvSpPr>
          <p:spPr bwMode="auto">
            <a:xfrm>
              <a:off x="165100" y="93663"/>
              <a:ext cx="3651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3600"/>
                  </a:moveTo>
                  <a:lnTo>
                    <a:pt x="19721" y="0"/>
                  </a:lnTo>
                  <a:lnTo>
                    <a:pt x="0" y="18000"/>
                  </a:lnTo>
                  <a:lnTo>
                    <a:pt x="1878" y="21600"/>
                  </a:lnTo>
                  <a:lnTo>
                    <a:pt x="21600" y="3600"/>
                  </a:lnTo>
                  <a:close/>
                </a:path>
              </a:pathLst>
            </a:custGeom>
            <a:solidFill>
              <a:srgbClr val="E4E4E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9" name="AutoShape 19"/>
            <p:cNvSpPr>
              <a:spLocks/>
            </p:cNvSpPr>
            <p:nvPr/>
          </p:nvSpPr>
          <p:spPr bwMode="auto">
            <a:xfrm>
              <a:off x="273051" y="258763"/>
              <a:ext cx="65088" cy="492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7" y="21599"/>
                  </a:moveTo>
                  <a:lnTo>
                    <a:pt x="21599" y="3483"/>
                  </a:lnTo>
                  <a:lnTo>
                    <a:pt x="18965" y="0"/>
                  </a:lnTo>
                  <a:lnTo>
                    <a:pt x="0" y="18116"/>
                  </a:lnTo>
                  <a:lnTo>
                    <a:pt x="2107" y="21599"/>
                  </a:lnTo>
                  <a:close/>
                </a:path>
              </a:pathLst>
            </a:custGeom>
            <a:solidFill>
              <a:srgbClr val="E4E4E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00" name="AutoShape 20"/>
            <p:cNvSpPr>
              <a:spLocks/>
            </p:cNvSpPr>
            <p:nvPr/>
          </p:nvSpPr>
          <p:spPr bwMode="auto">
            <a:xfrm>
              <a:off x="144463" y="104775"/>
              <a:ext cx="231775" cy="338139"/>
            </a:xfrm>
            <a:custGeom>
              <a:avLst/>
              <a:gdLst>
                <a:gd name="T0" fmla="+- 0 11314 1028"/>
                <a:gd name="T1" fmla="*/ T0 w 20572"/>
                <a:gd name="T2" fmla="*/ 10800 h 21600"/>
                <a:gd name="T3" fmla="+- 0 11314 1028"/>
                <a:gd name="T4" fmla="*/ T3 w 20572"/>
                <a:gd name="T5" fmla="*/ 10800 h 21600"/>
                <a:gd name="T6" fmla="+- 0 11314 1028"/>
                <a:gd name="T7" fmla="*/ T6 w 20572"/>
                <a:gd name="T8" fmla="*/ 10800 h 21600"/>
                <a:gd name="T9" fmla="+- 0 11314 1028"/>
                <a:gd name="T10" fmla="*/ T9 w 20572"/>
                <a:gd name="T11" fmla="*/ 10800 h 21600"/>
              </a:gdLst>
              <a:ahLst/>
              <a:cxnLst>
                <a:cxn ang="0">
                  <a:pos x="T1" y="T2"/>
                </a:cxn>
                <a:cxn ang="0">
                  <a:pos x="T4" y="T5"/>
                </a:cxn>
                <a:cxn ang="0">
                  <a:pos x="T7" y="T8"/>
                </a:cxn>
                <a:cxn ang="0">
                  <a:pos x="T10" y="T11"/>
                </a:cxn>
              </a:cxnLst>
              <a:rect l="0" t="0" r="r" b="b"/>
              <a:pathLst>
                <a:path w="20572" h="21600">
                  <a:moveTo>
                    <a:pt x="16892" y="18742"/>
                  </a:moveTo>
                  <a:cubicBezTo>
                    <a:pt x="13852" y="18742"/>
                    <a:pt x="13852" y="18742"/>
                    <a:pt x="13852" y="18742"/>
                  </a:cubicBezTo>
                  <a:cubicBezTo>
                    <a:pt x="13852" y="18171"/>
                    <a:pt x="13852" y="18171"/>
                    <a:pt x="13852" y="18171"/>
                  </a:cubicBezTo>
                  <a:cubicBezTo>
                    <a:pt x="13852" y="18057"/>
                    <a:pt x="14012" y="18057"/>
                    <a:pt x="14012" y="17942"/>
                  </a:cubicBezTo>
                  <a:cubicBezTo>
                    <a:pt x="14012" y="17257"/>
                    <a:pt x="13371" y="16685"/>
                    <a:pt x="12412" y="16457"/>
                  </a:cubicBezTo>
                  <a:cubicBezTo>
                    <a:pt x="12412" y="15885"/>
                    <a:pt x="12412" y="15885"/>
                    <a:pt x="12412" y="15885"/>
                  </a:cubicBezTo>
                  <a:cubicBezTo>
                    <a:pt x="12891" y="15771"/>
                    <a:pt x="13212" y="15657"/>
                    <a:pt x="13532" y="15542"/>
                  </a:cubicBezTo>
                  <a:cubicBezTo>
                    <a:pt x="13691" y="15542"/>
                    <a:pt x="13691" y="15542"/>
                    <a:pt x="13691" y="15542"/>
                  </a:cubicBezTo>
                  <a:cubicBezTo>
                    <a:pt x="20572" y="12228"/>
                    <a:pt x="20572" y="12228"/>
                    <a:pt x="20572" y="12228"/>
                  </a:cubicBezTo>
                  <a:cubicBezTo>
                    <a:pt x="19772" y="11428"/>
                    <a:pt x="19772" y="11428"/>
                    <a:pt x="19772" y="11428"/>
                  </a:cubicBezTo>
                  <a:cubicBezTo>
                    <a:pt x="12732" y="14742"/>
                    <a:pt x="12732" y="14742"/>
                    <a:pt x="12732" y="14742"/>
                  </a:cubicBezTo>
                  <a:cubicBezTo>
                    <a:pt x="12891" y="14742"/>
                    <a:pt x="12891" y="14742"/>
                    <a:pt x="12891" y="14742"/>
                  </a:cubicBezTo>
                  <a:cubicBezTo>
                    <a:pt x="8572" y="15199"/>
                    <a:pt x="4411" y="13942"/>
                    <a:pt x="2651" y="11314"/>
                  </a:cubicBezTo>
                  <a:cubicBezTo>
                    <a:pt x="1051" y="8914"/>
                    <a:pt x="2012" y="6057"/>
                    <a:pt x="4732" y="4000"/>
                  </a:cubicBezTo>
                  <a:cubicBezTo>
                    <a:pt x="12252" y="11885"/>
                    <a:pt x="12252" y="11885"/>
                    <a:pt x="12252" y="11885"/>
                  </a:cubicBezTo>
                  <a:cubicBezTo>
                    <a:pt x="15611" y="10171"/>
                    <a:pt x="15611" y="10171"/>
                    <a:pt x="15611" y="10171"/>
                  </a:cubicBezTo>
                  <a:cubicBezTo>
                    <a:pt x="6011" y="800"/>
                    <a:pt x="6011" y="800"/>
                    <a:pt x="6011" y="800"/>
                  </a:cubicBezTo>
                  <a:cubicBezTo>
                    <a:pt x="5532" y="1028"/>
                    <a:pt x="5532" y="1028"/>
                    <a:pt x="5532" y="1028"/>
                  </a:cubicBezTo>
                  <a:cubicBezTo>
                    <a:pt x="4411" y="0"/>
                    <a:pt x="4411" y="0"/>
                    <a:pt x="4411" y="0"/>
                  </a:cubicBezTo>
                  <a:cubicBezTo>
                    <a:pt x="2651" y="914"/>
                    <a:pt x="2651" y="914"/>
                    <a:pt x="2651" y="914"/>
                  </a:cubicBezTo>
                  <a:cubicBezTo>
                    <a:pt x="3612" y="1942"/>
                    <a:pt x="3612" y="1942"/>
                    <a:pt x="3612" y="1942"/>
                  </a:cubicBezTo>
                  <a:cubicBezTo>
                    <a:pt x="3132" y="2171"/>
                    <a:pt x="3132" y="2171"/>
                    <a:pt x="3132" y="2171"/>
                  </a:cubicBezTo>
                  <a:cubicBezTo>
                    <a:pt x="3771" y="2971"/>
                    <a:pt x="3771" y="2971"/>
                    <a:pt x="3771" y="2971"/>
                  </a:cubicBezTo>
                  <a:cubicBezTo>
                    <a:pt x="251" y="5257"/>
                    <a:pt x="-1028" y="8800"/>
                    <a:pt x="891" y="11885"/>
                  </a:cubicBezTo>
                  <a:cubicBezTo>
                    <a:pt x="2651" y="14514"/>
                    <a:pt x="7772" y="16114"/>
                    <a:pt x="11451" y="15885"/>
                  </a:cubicBezTo>
                  <a:cubicBezTo>
                    <a:pt x="11451" y="16457"/>
                    <a:pt x="11451" y="16457"/>
                    <a:pt x="11451" y="16457"/>
                  </a:cubicBezTo>
                  <a:cubicBezTo>
                    <a:pt x="10492" y="16685"/>
                    <a:pt x="9852" y="17257"/>
                    <a:pt x="9852" y="17942"/>
                  </a:cubicBezTo>
                  <a:cubicBezTo>
                    <a:pt x="9852" y="18742"/>
                    <a:pt x="9852" y="18742"/>
                    <a:pt x="9852" y="18742"/>
                  </a:cubicBezTo>
                  <a:cubicBezTo>
                    <a:pt x="6971" y="18742"/>
                    <a:pt x="6971" y="18742"/>
                    <a:pt x="6971" y="18742"/>
                  </a:cubicBezTo>
                  <a:cubicBezTo>
                    <a:pt x="5851" y="18742"/>
                    <a:pt x="5051" y="19428"/>
                    <a:pt x="5051" y="20228"/>
                  </a:cubicBezTo>
                  <a:cubicBezTo>
                    <a:pt x="5051" y="20914"/>
                    <a:pt x="5851" y="21599"/>
                    <a:pt x="6971" y="21599"/>
                  </a:cubicBezTo>
                  <a:cubicBezTo>
                    <a:pt x="16892" y="21599"/>
                    <a:pt x="16892" y="21599"/>
                    <a:pt x="16892" y="21599"/>
                  </a:cubicBezTo>
                  <a:cubicBezTo>
                    <a:pt x="18012" y="21599"/>
                    <a:pt x="18812" y="20914"/>
                    <a:pt x="18812" y="20228"/>
                  </a:cubicBezTo>
                  <a:cubicBezTo>
                    <a:pt x="18812" y="19428"/>
                    <a:pt x="18012" y="18742"/>
                    <a:pt x="16892" y="18742"/>
                  </a:cubicBezTo>
                  <a:close/>
                </a:path>
              </a:pathLst>
            </a:custGeom>
            <a:solidFill>
              <a:srgbClr val="E4E4E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grpSp>
        <p:nvGrpSpPr>
          <p:cNvPr id="20501" name="Group 21"/>
          <p:cNvGrpSpPr>
            <a:grpSpLocks/>
          </p:cNvGrpSpPr>
          <p:nvPr/>
        </p:nvGrpSpPr>
        <p:grpSpPr bwMode="auto">
          <a:xfrm>
            <a:off x="9427354" y="4256995"/>
            <a:ext cx="747820" cy="747820"/>
            <a:chOff x="-1" y="-1"/>
            <a:chExt cx="530228" cy="530228"/>
          </a:xfrm>
        </p:grpSpPr>
        <p:sp>
          <p:nvSpPr>
            <p:cNvPr id="3" name="AutoShape 22"/>
            <p:cNvSpPr>
              <a:spLocks/>
            </p:cNvSpPr>
            <p:nvPr/>
          </p:nvSpPr>
          <p:spPr bwMode="auto">
            <a:xfrm>
              <a:off x="-1" y="-1"/>
              <a:ext cx="530228" cy="53022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03" name="AutoShape 23"/>
            <p:cNvSpPr>
              <a:spLocks/>
            </p:cNvSpPr>
            <p:nvPr/>
          </p:nvSpPr>
          <p:spPr bwMode="auto">
            <a:xfrm>
              <a:off x="147196" y="125037"/>
              <a:ext cx="379865" cy="4051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9079"/>
                  </a:moveTo>
                  <a:cubicBezTo>
                    <a:pt x="12735" y="0"/>
                    <a:pt x="12735" y="0"/>
                    <a:pt x="12735" y="0"/>
                  </a:cubicBezTo>
                  <a:cubicBezTo>
                    <a:pt x="8049" y="286"/>
                    <a:pt x="8049" y="286"/>
                    <a:pt x="8049" y="286"/>
                  </a:cubicBezTo>
                  <a:cubicBezTo>
                    <a:pt x="203" y="286"/>
                    <a:pt x="203" y="286"/>
                    <a:pt x="203" y="286"/>
                  </a:cubicBezTo>
                  <a:cubicBezTo>
                    <a:pt x="407" y="8123"/>
                    <a:pt x="407" y="8123"/>
                    <a:pt x="407" y="8123"/>
                  </a:cubicBezTo>
                  <a:cubicBezTo>
                    <a:pt x="0" y="14623"/>
                    <a:pt x="0" y="14623"/>
                    <a:pt x="0" y="14623"/>
                  </a:cubicBezTo>
                  <a:cubicBezTo>
                    <a:pt x="6724" y="21599"/>
                    <a:pt x="6724" y="21599"/>
                    <a:pt x="6724" y="21599"/>
                  </a:cubicBezTo>
                  <a:cubicBezTo>
                    <a:pt x="14366" y="21504"/>
                    <a:pt x="20683" y="16056"/>
                    <a:pt x="21600" y="9079"/>
                  </a:cubicBezTo>
                  <a:close/>
                </a:path>
              </a:pathLst>
            </a:custGeom>
            <a:solidFill>
              <a:schemeClr val="accent4">
                <a:lumMod val="75000"/>
              </a:scheme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04" name="AutoShape 24"/>
            <p:cNvSpPr>
              <a:spLocks/>
            </p:cNvSpPr>
            <p:nvPr/>
          </p:nvSpPr>
          <p:spPr bwMode="auto">
            <a:xfrm>
              <a:off x="147196" y="125037"/>
              <a:ext cx="234250" cy="2817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04" y="0"/>
                  </a:moveTo>
                  <a:cubicBezTo>
                    <a:pt x="1163" y="275"/>
                    <a:pt x="1163" y="275"/>
                    <a:pt x="1163" y="275"/>
                  </a:cubicBezTo>
                  <a:cubicBezTo>
                    <a:pt x="498" y="275"/>
                    <a:pt x="0" y="687"/>
                    <a:pt x="0" y="1238"/>
                  </a:cubicBezTo>
                  <a:cubicBezTo>
                    <a:pt x="166" y="20499"/>
                    <a:pt x="166" y="20499"/>
                    <a:pt x="166" y="20499"/>
                  </a:cubicBezTo>
                  <a:cubicBezTo>
                    <a:pt x="166" y="21049"/>
                    <a:pt x="830" y="21599"/>
                    <a:pt x="1495" y="21599"/>
                  </a:cubicBezTo>
                  <a:cubicBezTo>
                    <a:pt x="20270" y="21324"/>
                    <a:pt x="20270" y="21324"/>
                    <a:pt x="20270" y="21324"/>
                  </a:cubicBezTo>
                  <a:cubicBezTo>
                    <a:pt x="21101" y="21324"/>
                    <a:pt x="21600" y="20912"/>
                    <a:pt x="21600" y="20361"/>
                  </a:cubicBezTo>
                  <a:cubicBezTo>
                    <a:pt x="21267" y="1100"/>
                    <a:pt x="21267" y="1100"/>
                    <a:pt x="21267" y="1100"/>
                  </a:cubicBezTo>
                  <a:cubicBezTo>
                    <a:pt x="21267" y="550"/>
                    <a:pt x="20769" y="0"/>
                    <a:pt x="20104" y="0"/>
                  </a:cubicBezTo>
                  <a:close/>
                  <a:moveTo>
                    <a:pt x="4486" y="18298"/>
                  </a:moveTo>
                  <a:cubicBezTo>
                    <a:pt x="3655" y="18298"/>
                    <a:pt x="2990" y="17885"/>
                    <a:pt x="2990" y="17197"/>
                  </a:cubicBezTo>
                  <a:cubicBezTo>
                    <a:pt x="2990" y="16509"/>
                    <a:pt x="3655" y="16096"/>
                    <a:pt x="4319" y="16096"/>
                  </a:cubicBezTo>
                  <a:cubicBezTo>
                    <a:pt x="5150" y="16096"/>
                    <a:pt x="5815" y="16509"/>
                    <a:pt x="5815" y="17197"/>
                  </a:cubicBezTo>
                  <a:cubicBezTo>
                    <a:pt x="5815" y="17747"/>
                    <a:pt x="5150" y="18298"/>
                    <a:pt x="4486" y="18298"/>
                  </a:cubicBezTo>
                  <a:close/>
                  <a:moveTo>
                    <a:pt x="4319" y="14721"/>
                  </a:moveTo>
                  <a:cubicBezTo>
                    <a:pt x="3655" y="14721"/>
                    <a:pt x="2990" y="14308"/>
                    <a:pt x="2990" y="13620"/>
                  </a:cubicBezTo>
                  <a:cubicBezTo>
                    <a:pt x="2990" y="13070"/>
                    <a:pt x="3489" y="12519"/>
                    <a:pt x="4319" y="12519"/>
                  </a:cubicBezTo>
                  <a:cubicBezTo>
                    <a:pt x="5150" y="12519"/>
                    <a:pt x="5649" y="12932"/>
                    <a:pt x="5649" y="13620"/>
                  </a:cubicBezTo>
                  <a:cubicBezTo>
                    <a:pt x="5649" y="14308"/>
                    <a:pt x="5150" y="14721"/>
                    <a:pt x="4319" y="14721"/>
                  </a:cubicBezTo>
                  <a:close/>
                  <a:moveTo>
                    <a:pt x="4319" y="11281"/>
                  </a:moveTo>
                  <a:cubicBezTo>
                    <a:pt x="3489" y="11281"/>
                    <a:pt x="2990" y="10731"/>
                    <a:pt x="2990" y="10043"/>
                  </a:cubicBezTo>
                  <a:cubicBezTo>
                    <a:pt x="2824" y="9492"/>
                    <a:pt x="3489" y="8942"/>
                    <a:pt x="4319" y="8942"/>
                  </a:cubicBezTo>
                  <a:cubicBezTo>
                    <a:pt x="4984" y="8942"/>
                    <a:pt x="5649" y="9492"/>
                    <a:pt x="5649" y="10043"/>
                  </a:cubicBezTo>
                  <a:cubicBezTo>
                    <a:pt x="5649" y="10731"/>
                    <a:pt x="4984" y="11281"/>
                    <a:pt x="4319" y="11281"/>
                  </a:cubicBezTo>
                  <a:close/>
                  <a:moveTo>
                    <a:pt x="8640" y="18298"/>
                  </a:moveTo>
                  <a:cubicBezTo>
                    <a:pt x="7975" y="18298"/>
                    <a:pt x="7310" y="17747"/>
                    <a:pt x="7310" y="17197"/>
                  </a:cubicBezTo>
                  <a:cubicBezTo>
                    <a:pt x="7310" y="16509"/>
                    <a:pt x="7975" y="15959"/>
                    <a:pt x="8640" y="15959"/>
                  </a:cubicBezTo>
                  <a:cubicBezTo>
                    <a:pt x="9470" y="15959"/>
                    <a:pt x="9969" y="16509"/>
                    <a:pt x="9969" y="17197"/>
                  </a:cubicBezTo>
                  <a:cubicBezTo>
                    <a:pt x="10135" y="17747"/>
                    <a:pt x="9470" y="18298"/>
                    <a:pt x="8640" y="18298"/>
                  </a:cubicBezTo>
                  <a:close/>
                  <a:moveTo>
                    <a:pt x="8640" y="14721"/>
                  </a:moveTo>
                  <a:cubicBezTo>
                    <a:pt x="7809" y="14721"/>
                    <a:pt x="7310" y="14170"/>
                    <a:pt x="7310" y="13620"/>
                  </a:cubicBezTo>
                  <a:cubicBezTo>
                    <a:pt x="7310" y="12932"/>
                    <a:pt x="7809" y="12519"/>
                    <a:pt x="8640" y="12519"/>
                  </a:cubicBezTo>
                  <a:cubicBezTo>
                    <a:pt x="9304" y="12519"/>
                    <a:pt x="9969" y="12932"/>
                    <a:pt x="9969" y="13620"/>
                  </a:cubicBezTo>
                  <a:cubicBezTo>
                    <a:pt x="9969" y="14170"/>
                    <a:pt x="9470" y="14721"/>
                    <a:pt x="8640" y="14721"/>
                  </a:cubicBezTo>
                  <a:close/>
                  <a:moveTo>
                    <a:pt x="8640" y="11143"/>
                  </a:moveTo>
                  <a:cubicBezTo>
                    <a:pt x="7809" y="11143"/>
                    <a:pt x="7144" y="10731"/>
                    <a:pt x="7144" y="10043"/>
                  </a:cubicBezTo>
                  <a:cubicBezTo>
                    <a:pt x="7144" y="9492"/>
                    <a:pt x="7809" y="8942"/>
                    <a:pt x="8640" y="8942"/>
                  </a:cubicBezTo>
                  <a:cubicBezTo>
                    <a:pt x="9304" y="8942"/>
                    <a:pt x="9969" y="9355"/>
                    <a:pt x="9969" y="10043"/>
                  </a:cubicBezTo>
                  <a:cubicBezTo>
                    <a:pt x="9969" y="10593"/>
                    <a:pt x="9304" y="11143"/>
                    <a:pt x="8640" y="11143"/>
                  </a:cubicBezTo>
                  <a:close/>
                  <a:moveTo>
                    <a:pt x="12960" y="18298"/>
                  </a:moveTo>
                  <a:cubicBezTo>
                    <a:pt x="12295" y="18298"/>
                    <a:pt x="11630" y="17747"/>
                    <a:pt x="11630" y="17059"/>
                  </a:cubicBezTo>
                  <a:cubicBezTo>
                    <a:pt x="11630" y="16509"/>
                    <a:pt x="12129" y="15959"/>
                    <a:pt x="12960" y="15959"/>
                  </a:cubicBezTo>
                  <a:cubicBezTo>
                    <a:pt x="13790" y="15959"/>
                    <a:pt x="14289" y="16509"/>
                    <a:pt x="14289" y="17059"/>
                  </a:cubicBezTo>
                  <a:cubicBezTo>
                    <a:pt x="14289" y="17747"/>
                    <a:pt x="13790" y="18298"/>
                    <a:pt x="12960" y="18298"/>
                  </a:cubicBezTo>
                  <a:close/>
                  <a:moveTo>
                    <a:pt x="12960" y="14721"/>
                  </a:moveTo>
                  <a:cubicBezTo>
                    <a:pt x="12129" y="14721"/>
                    <a:pt x="11630" y="14170"/>
                    <a:pt x="11464" y="13620"/>
                  </a:cubicBezTo>
                  <a:cubicBezTo>
                    <a:pt x="11464" y="12932"/>
                    <a:pt x="12129" y="12382"/>
                    <a:pt x="12960" y="12382"/>
                  </a:cubicBezTo>
                  <a:cubicBezTo>
                    <a:pt x="13624" y="12382"/>
                    <a:pt x="14289" y="12932"/>
                    <a:pt x="14289" y="13482"/>
                  </a:cubicBezTo>
                  <a:cubicBezTo>
                    <a:pt x="14289" y="14170"/>
                    <a:pt x="13624" y="14721"/>
                    <a:pt x="12960" y="14721"/>
                  </a:cubicBezTo>
                  <a:close/>
                  <a:moveTo>
                    <a:pt x="12960" y="11143"/>
                  </a:moveTo>
                  <a:cubicBezTo>
                    <a:pt x="12129" y="11143"/>
                    <a:pt x="11464" y="10593"/>
                    <a:pt x="11464" y="10043"/>
                  </a:cubicBezTo>
                  <a:cubicBezTo>
                    <a:pt x="11464" y="9355"/>
                    <a:pt x="12129" y="8942"/>
                    <a:pt x="12793" y="8805"/>
                  </a:cubicBezTo>
                  <a:cubicBezTo>
                    <a:pt x="13624" y="8805"/>
                    <a:pt x="14289" y="9355"/>
                    <a:pt x="14289" y="10043"/>
                  </a:cubicBezTo>
                  <a:cubicBezTo>
                    <a:pt x="14289" y="10593"/>
                    <a:pt x="13624" y="11143"/>
                    <a:pt x="12960" y="11143"/>
                  </a:cubicBezTo>
                  <a:close/>
                  <a:moveTo>
                    <a:pt x="18775" y="17059"/>
                  </a:moveTo>
                  <a:cubicBezTo>
                    <a:pt x="18775" y="17747"/>
                    <a:pt x="18110" y="18298"/>
                    <a:pt x="17280" y="18298"/>
                  </a:cubicBezTo>
                  <a:cubicBezTo>
                    <a:pt x="16449" y="18298"/>
                    <a:pt x="15784" y="17747"/>
                    <a:pt x="15784" y="17059"/>
                  </a:cubicBezTo>
                  <a:cubicBezTo>
                    <a:pt x="15784" y="13620"/>
                    <a:pt x="15784" y="13620"/>
                    <a:pt x="15784" y="13620"/>
                  </a:cubicBezTo>
                  <a:cubicBezTo>
                    <a:pt x="15784" y="12932"/>
                    <a:pt x="16449" y="12382"/>
                    <a:pt x="17113" y="12382"/>
                  </a:cubicBezTo>
                  <a:cubicBezTo>
                    <a:pt x="17944" y="12382"/>
                    <a:pt x="18609" y="12932"/>
                    <a:pt x="18609" y="13620"/>
                  </a:cubicBezTo>
                  <a:lnTo>
                    <a:pt x="18775" y="17059"/>
                  </a:lnTo>
                  <a:close/>
                  <a:moveTo>
                    <a:pt x="15784" y="10043"/>
                  </a:moveTo>
                  <a:cubicBezTo>
                    <a:pt x="15784" y="9355"/>
                    <a:pt x="16449" y="8805"/>
                    <a:pt x="17113" y="8805"/>
                  </a:cubicBezTo>
                  <a:cubicBezTo>
                    <a:pt x="17944" y="8805"/>
                    <a:pt x="18609" y="9355"/>
                    <a:pt x="18609" y="9905"/>
                  </a:cubicBezTo>
                  <a:cubicBezTo>
                    <a:pt x="18609" y="10593"/>
                    <a:pt x="17944" y="11143"/>
                    <a:pt x="17113" y="11143"/>
                  </a:cubicBezTo>
                  <a:cubicBezTo>
                    <a:pt x="16449" y="11143"/>
                    <a:pt x="15784" y="10593"/>
                    <a:pt x="15784" y="10043"/>
                  </a:cubicBezTo>
                  <a:close/>
                  <a:moveTo>
                    <a:pt x="16615" y="6053"/>
                  </a:moveTo>
                  <a:cubicBezTo>
                    <a:pt x="4818" y="6191"/>
                    <a:pt x="4818" y="6191"/>
                    <a:pt x="4818" y="6191"/>
                  </a:cubicBezTo>
                  <a:cubicBezTo>
                    <a:pt x="3323" y="6191"/>
                    <a:pt x="2326" y="5228"/>
                    <a:pt x="2326" y="4127"/>
                  </a:cubicBezTo>
                  <a:cubicBezTo>
                    <a:pt x="2326" y="3026"/>
                    <a:pt x="3323" y="2201"/>
                    <a:pt x="4652" y="2201"/>
                  </a:cubicBezTo>
                  <a:cubicBezTo>
                    <a:pt x="16615" y="2063"/>
                    <a:pt x="16615" y="2063"/>
                    <a:pt x="16615" y="2063"/>
                  </a:cubicBezTo>
                  <a:cubicBezTo>
                    <a:pt x="17944" y="2063"/>
                    <a:pt x="19107" y="2889"/>
                    <a:pt x="19107" y="3989"/>
                  </a:cubicBezTo>
                  <a:cubicBezTo>
                    <a:pt x="19107" y="5090"/>
                    <a:pt x="17944" y="6053"/>
                    <a:pt x="16615" y="6053"/>
                  </a:cubicBezTo>
                  <a:close/>
                </a:path>
              </a:pathLst>
            </a:custGeom>
            <a:solidFill>
              <a:srgbClr val="E9E9E9"/>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grpSp>
        <p:nvGrpSpPr>
          <p:cNvPr id="20505" name="Group 25"/>
          <p:cNvGrpSpPr>
            <a:grpSpLocks/>
          </p:cNvGrpSpPr>
          <p:nvPr/>
        </p:nvGrpSpPr>
        <p:grpSpPr bwMode="auto">
          <a:xfrm>
            <a:off x="4514063" y="1732264"/>
            <a:ext cx="3515872" cy="4562820"/>
            <a:chOff x="-1" y="0"/>
            <a:chExt cx="2500315" cy="3244407"/>
          </a:xfrm>
        </p:grpSpPr>
        <p:grpSp>
          <p:nvGrpSpPr>
            <p:cNvPr id="20502" name="Group 27"/>
            <p:cNvGrpSpPr>
              <a:grpSpLocks/>
            </p:cNvGrpSpPr>
            <p:nvPr/>
          </p:nvGrpSpPr>
          <p:grpSpPr bwMode="auto">
            <a:xfrm>
              <a:off x="-1" y="0"/>
              <a:ext cx="2500315" cy="3244407"/>
              <a:chOff x="-1" y="0"/>
              <a:chExt cx="2500315" cy="3244407"/>
            </a:xfrm>
          </p:grpSpPr>
          <p:sp>
            <p:nvSpPr>
              <p:cNvPr id="20508" name="AutoShape 28"/>
              <p:cNvSpPr>
                <a:spLocks/>
              </p:cNvSpPr>
              <p:nvPr/>
            </p:nvSpPr>
            <p:spPr bwMode="auto">
              <a:xfrm>
                <a:off x="-1" y="0"/>
                <a:ext cx="2500315" cy="32444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92" y="0"/>
                    </a:moveTo>
                    <a:cubicBezTo>
                      <a:pt x="1107" y="0"/>
                      <a:pt x="1107" y="0"/>
                      <a:pt x="1107" y="0"/>
                    </a:cubicBezTo>
                    <a:cubicBezTo>
                      <a:pt x="494" y="0"/>
                      <a:pt x="0" y="380"/>
                      <a:pt x="0" y="852"/>
                    </a:cubicBezTo>
                    <a:cubicBezTo>
                      <a:pt x="0" y="20747"/>
                      <a:pt x="0" y="20747"/>
                      <a:pt x="0" y="20747"/>
                    </a:cubicBezTo>
                    <a:cubicBezTo>
                      <a:pt x="0" y="21219"/>
                      <a:pt x="494" y="21600"/>
                      <a:pt x="1107" y="21600"/>
                    </a:cubicBezTo>
                    <a:cubicBezTo>
                      <a:pt x="20492" y="21600"/>
                      <a:pt x="20492" y="21600"/>
                      <a:pt x="20492" y="21600"/>
                    </a:cubicBezTo>
                    <a:cubicBezTo>
                      <a:pt x="21105" y="21600"/>
                      <a:pt x="21599" y="21219"/>
                      <a:pt x="21599" y="20747"/>
                    </a:cubicBezTo>
                    <a:cubicBezTo>
                      <a:pt x="21599" y="852"/>
                      <a:pt x="21599" y="852"/>
                      <a:pt x="21599" y="852"/>
                    </a:cubicBezTo>
                    <a:cubicBezTo>
                      <a:pt x="21599" y="380"/>
                      <a:pt x="21105" y="0"/>
                      <a:pt x="20492" y="0"/>
                    </a:cubicBezTo>
                    <a:close/>
                    <a:moveTo>
                      <a:pt x="19521" y="19697"/>
                    </a:moveTo>
                    <a:cubicBezTo>
                      <a:pt x="2129" y="19697"/>
                      <a:pt x="2129" y="19697"/>
                      <a:pt x="2129" y="19697"/>
                    </a:cubicBezTo>
                    <a:cubicBezTo>
                      <a:pt x="2129" y="1837"/>
                      <a:pt x="2129" y="1837"/>
                      <a:pt x="2129" y="1837"/>
                    </a:cubicBezTo>
                    <a:cubicBezTo>
                      <a:pt x="19521" y="1837"/>
                      <a:pt x="19521" y="1837"/>
                      <a:pt x="19521" y="1837"/>
                    </a:cubicBezTo>
                    <a:lnTo>
                      <a:pt x="19521" y="19697"/>
                    </a:lnTo>
                    <a:close/>
                  </a:path>
                </a:pathLst>
              </a:custGeom>
              <a:solidFill>
                <a:srgbClr val="000000"/>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09" name="AutoShape 29"/>
              <p:cNvSpPr>
                <a:spLocks/>
              </p:cNvSpPr>
              <p:nvPr/>
            </p:nvSpPr>
            <p:spPr bwMode="auto">
              <a:xfrm>
                <a:off x="1174750" y="3017426"/>
                <a:ext cx="177800" cy="1761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10" name="AutoShape 30"/>
              <p:cNvSpPr>
                <a:spLocks/>
              </p:cNvSpPr>
              <p:nvPr/>
            </p:nvSpPr>
            <p:spPr bwMode="auto">
              <a:xfrm>
                <a:off x="1228725" y="109523"/>
                <a:ext cx="49213" cy="4920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sp>
          <p:nvSpPr>
            <p:cNvPr id="20511" name="AutoShape 31"/>
            <p:cNvSpPr>
              <a:spLocks/>
            </p:cNvSpPr>
            <p:nvPr/>
          </p:nvSpPr>
          <p:spPr bwMode="auto">
            <a:xfrm rot="10800000">
              <a:off x="1049338" y="11111"/>
              <a:ext cx="1435101" cy="2315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0" y="0"/>
                  </a:lnTo>
                  <a:lnTo>
                    <a:pt x="21599" y="21599"/>
                  </a:lnTo>
                  <a:close/>
                </a:path>
              </a:pathLst>
            </a:custGeom>
            <a:solidFill>
              <a:srgbClr val="F2F2F2">
                <a:alpha val="20000"/>
              </a:srgb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lgn="ctr">
                <a:lnSpc>
                  <a:spcPct val="150000"/>
                </a:lnSpc>
                <a:defRPr/>
              </a:pPr>
              <a:endParaRPr lang="es-ES" sz="2669">
                <a:solidFill>
                  <a:srgbClr val="FFFFFF"/>
                </a:solidFill>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sp>
        <p:nvSpPr>
          <p:cNvPr id="4" name="矩形 3"/>
          <p:cNvSpPr/>
          <p:nvPr/>
        </p:nvSpPr>
        <p:spPr>
          <a:xfrm>
            <a:off x="4845199" y="2093896"/>
            <a:ext cx="2880320" cy="381053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0512" name="Group 32"/>
          <p:cNvGrpSpPr>
            <a:grpSpLocks/>
          </p:cNvGrpSpPr>
          <p:nvPr/>
        </p:nvGrpSpPr>
        <p:grpSpPr bwMode="auto">
          <a:xfrm>
            <a:off x="5043119" y="5116430"/>
            <a:ext cx="1073735" cy="2116220"/>
            <a:chOff x="0" y="0"/>
            <a:chExt cx="762745" cy="1504951"/>
          </a:xfrm>
          <a:solidFill>
            <a:schemeClr val="bg1">
              <a:lumMod val="75000"/>
            </a:schemeClr>
          </a:solidFill>
        </p:grpSpPr>
        <p:sp>
          <p:nvSpPr>
            <p:cNvPr id="20513" name="AutoShape 33"/>
            <p:cNvSpPr>
              <a:spLocks/>
            </p:cNvSpPr>
            <p:nvPr/>
          </p:nvSpPr>
          <p:spPr bwMode="auto">
            <a:xfrm>
              <a:off x="0" y="0"/>
              <a:ext cx="762745" cy="1504951"/>
            </a:xfrm>
            <a:custGeom>
              <a:avLst/>
              <a:gdLst>
                <a:gd name="T0" fmla="+- 0 10879 158"/>
                <a:gd name="T1" fmla="*/ T0 w 21442"/>
                <a:gd name="T2" fmla="*/ 10800 h 21600"/>
                <a:gd name="T3" fmla="+- 0 10879 158"/>
                <a:gd name="T4" fmla="*/ T3 w 21442"/>
                <a:gd name="T5" fmla="*/ 10800 h 21600"/>
                <a:gd name="T6" fmla="+- 0 10879 158"/>
                <a:gd name="T7" fmla="*/ T6 w 21442"/>
                <a:gd name="T8" fmla="*/ 10800 h 21600"/>
                <a:gd name="T9" fmla="+- 0 10879 158"/>
                <a:gd name="T10" fmla="*/ T9 w 21442"/>
                <a:gd name="T11" fmla="*/ 10800 h 21600"/>
              </a:gdLst>
              <a:ahLst/>
              <a:cxnLst>
                <a:cxn ang="0">
                  <a:pos x="T1" y="T2"/>
                </a:cxn>
                <a:cxn ang="0">
                  <a:pos x="T4" y="T5"/>
                </a:cxn>
                <a:cxn ang="0">
                  <a:pos x="T7" y="T8"/>
                </a:cxn>
                <a:cxn ang="0">
                  <a:pos x="T10" y="T11"/>
                </a:cxn>
              </a:cxnLst>
              <a:rect l="0" t="0" r="r" b="b"/>
              <a:pathLst>
                <a:path w="21442" h="21600">
                  <a:moveTo>
                    <a:pt x="1659" y="11288"/>
                  </a:moveTo>
                  <a:cubicBezTo>
                    <a:pt x="1659" y="11288"/>
                    <a:pt x="1659" y="11288"/>
                    <a:pt x="1659" y="11288"/>
                  </a:cubicBezTo>
                  <a:cubicBezTo>
                    <a:pt x="2729" y="13025"/>
                    <a:pt x="2729" y="13025"/>
                    <a:pt x="2729" y="13025"/>
                  </a:cubicBezTo>
                  <a:cubicBezTo>
                    <a:pt x="4226" y="15250"/>
                    <a:pt x="6792" y="15901"/>
                    <a:pt x="8289" y="16118"/>
                  </a:cubicBezTo>
                  <a:cubicBezTo>
                    <a:pt x="7647" y="21600"/>
                    <a:pt x="7647" y="21600"/>
                    <a:pt x="7647" y="21600"/>
                  </a:cubicBezTo>
                  <a:cubicBezTo>
                    <a:pt x="18768" y="21600"/>
                    <a:pt x="18768" y="21600"/>
                    <a:pt x="18768" y="21600"/>
                  </a:cubicBezTo>
                  <a:cubicBezTo>
                    <a:pt x="17913" y="15901"/>
                    <a:pt x="17913" y="15901"/>
                    <a:pt x="17913" y="15901"/>
                  </a:cubicBezTo>
                  <a:cubicBezTo>
                    <a:pt x="19838" y="15413"/>
                    <a:pt x="21441" y="14110"/>
                    <a:pt x="21441" y="11234"/>
                  </a:cubicBezTo>
                  <a:cubicBezTo>
                    <a:pt x="21441" y="8194"/>
                    <a:pt x="21441" y="8194"/>
                    <a:pt x="21441" y="8194"/>
                  </a:cubicBezTo>
                  <a:cubicBezTo>
                    <a:pt x="21441" y="7597"/>
                    <a:pt x="20479" y="7109"/>
                    <a:pt x="19303" y="7109"/>
                  </a:cubicBezTo>
                  <a:cubicBezTo>
                    <a:pt x="19089" y="7109"/>
                    <a:pt x="19089" y="7109"/>
                    <a:pt x="19089" y="7109"/>
                  </a:cubicBezTo>
                  <a:cubicBezTo>
                    <a:pt x="18768" y="7109"/>
                    <a:pt x="18447" y="7218"/>
                    <a:pt x="18234" y="7380"/>
                  </a:cubicBezTo>
                  <a:cubicBezTo>
                    <a:pt x="18127" y="6892"/>
                    <a:pt x="17378" y="6566"/>
                    <a:pt x="16523" y="6566"/>
                  </a:cubicBezTo>
                  <a:cubicBezTo>
                    <a:pt x="15026" y="6566"/>
                    <a:pt x="15026" y="6566"/>
                    <a:pt x="15026" y="6566"/>
                  </a:cubicBezTo>
                  <a:cubicBezTo>
                    <a:pt x="14598" y="6566"/>
                    <a:pt x="14277" y="6675"/>
                    <a:pt x="14063" y="6838"/>
                  </a:cubicBezTo>
                  <a:cubicBezTo>
                    <a:pt x="13956" y="6512"/>
                    <a:pt x="13422" y="6241"/>
                    <a:pt x="12673" y="6241"/>
                  </a:cubicBezTo>
                  <a:cubicBezTo>
                    <a:pt x="10855" y="6241"/>
                    <a:pt x="10855" y="6241"/>
                    <a:pt x="10855" y="6241"/>
                  </a:cubicBezTo>
                  <a:cubicBezTo>
                    <a:pt x="10321" y="6241"/>
                    <a:pt x="10000" y="6404"/>
                    <a:pt x="9893" y="6621"/>
                  </a:cubicBezTo>
                  <a:cubicBezTo>
                    <a:pt x="9679" y="922"/>
                    <a:pt x="9679" y="922"/>
                    <a:pt x="9679" y="922"/>
                  </a:cubicBezTo>
                  <a:cubicBezTo>
                    <a:pt x="9679" y="434"/>
                    <a:pt x="9144" y="0"/>
                    <a:pt x="8075" y="0"/>
                  </a:cubicBezTo>
                  <a:cubicBezTo>
                    <a:pt x="7541" y="0"/>
                    <a:pt x="7541" y="0"/>
                    <a:pt x="7541" y="0"/>
                  </a:cubicBezTo>
                  <a:cubicBezTo>
                    <a:pt x="6578" y="0"/>
                    <a:pt x="5937" y="434"/>
                    <a:pt x="5937" y="922"/>
                  </a:cubicBezTo>
                  <a:cubicBezTo>
                    <a:pt x="5723" y="9877"/>
                    <a:pt x="5723" y="9877"/>
                    <a:pt x="5723" y="9877"/>
                  </a:cubicBezTo>
                  <a:cubicBezTo>
                    <a:pt x="5723" y="10800"/>
                    <a:pt x="5723" y="10800"/>
                    <a:pt x="5723" y="10800"/>
                  </a:cubicBezTo>
                  <a:cubicBezTo>
                    <a:pt x="4974" y="9660"/>
                    <a:pt x="4974" y="9660"/>
                    <a:pt x="4974" y="9660"/>
                  </a:cubicBezTo>
                  <a:cubicBezTo>
                    <a:pt x="4440" y="8846"/>
                    <a:pt x="2836" y="8249"/>
                    <a:pt x="1125" y="8249"/>
                  </a:cubicBezTo>
                  <a:cubicBezTo>
                    <a:pt x="804" y="8249"/>
                    <a:pt x="804" y="8249"/>
                    <a:pt x="804" y="8249"/>
                  </a:cubicBezTo>
                  <a:cubicBezTo>
                    <a:pt x="269" y="8249"/>
                    <a:pt x="-158" y="8520"/>
                    <a:pt x="55" y="8791"/>
                  </a:cubicBezTo>
                  <a:lnTo>
                    <a:pt x="1659" y="11288"/>
                  </a:ln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14" name="AutoShape 34"/>
            <p:cNvSpPr>
              <a:spLocks/>
            </p:cNvSpPr>
            <p:nvPr/>
          </p:nvSpPr>
          <p:spPr bwMode="auto">
            <a:xfrm>
              <a:off x="237862" y="19050"/>
              <a:ext cx="84044" cy="95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600"/>
                  </a:moveTo>
                  <a:cubicBezTo>
                    <a:pt x="21600" y="9503"/>
                    <a:pt x="21600" y="9503"/>
                    <a:pt x="21600" y="9503"/>
                  </a:cubicBezTo>
                  <a:cubicBezTo>
                    <a:pt x="21600" y="4320"/>
                    <a:pt x="17672" y="0"/>
                    <a:pt x="11781" y="0"/>
                  </a:cubicBezTo>
                  <a:cubicBezTo>
                    <a:pt x="8836" y="0"/>
                    <a:pt x="8836" y="0"/>
                    <a:pt x="8836" y="0"/>
                  </a:cubicBezTo>
                  <a:cubicBezTo>
                    <a:pt x="2945" y="0"/>
                    <a:pt x="0" y="4320"/>
                    <a:pt x="0" y="9503"/>
                  </a:cubicBezTo>
                  <a:cubicBezTo>
                    <a:pt x="0" y="21600"/>
                    <a:pt x="0" y="21600"/>
                    <a:pt x="0" y="21600"/>
                  </a:cubicBezTo>
                  <a:lnTo>
                    <a:pt x="21600" y="21600"/>
                  </a:ln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sp>
        <p:nvSpPr>
          <p:cNvPr id="45" name="TextBox 15"/>
          <p:cNvSpPr txBox="1"/>
          <p:nvPr/>
        </p:nvSpPr>
        <p:spPr>
          <a:xfrm>
            <a:off x="956767" y="3203308"/>
            <a:ext cx="2811263" cy="553998"/>
          </a:xfrm>
          <a:prstGeom prst="rect">
            <a:avLst/>
          </a:prstGeom>
          <a:noFill/>
        </p:spPr>
        <p:txBody>
          <a:bodyPr wrap="square" lIns="0" tIns="0" rIns="0" bIns="0" rtlCol="0">
            <a:spAutoFit/>
          </a:bodyPr>
          <a:lstStyle/>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46" name="TextBox 16"/>
          <p:cNvSpPr txBox="1"/>
          <p:nvPr/>
        </p:nvSpPr>
        <p:spPr>
          <a:xfrm>
            <a:off x="2152203" y="2882577"/>
            <a:ext cx="1615827" cy="215444"/>
          </a:xfrm>
          <a:prstGeom prst="rect">
            <a:avLst/>
          </a:prstGeom>
          <a:noFill/>
        </p:spPr>
        <p:txBody>
          <a:bodyPr wrap="none" lIns="0" tIns="0" rIns="0" bIns="0" rtlCol="0">
            <a:spAutoFit/>
          </a:bodyPr>
          <a:lstStyle/>
          <a:p>
            <a:pPr algn="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15"/>
          <p:cNvSpPr txBox="1"/>
          <p:nvPr/>
        </p:nvSpPr>
        <p:spPr>
          <a:xfrm>
            <a:off x="9124845" y="3203308"/>
            <a:ext cx="2777138" cy="553998"/>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48" name="TextBox 16"/>
          <p:cNvSpPr txBox="1"/>
          <p:nvPr/>
        </p:nvSpPr>
        <p:spPr>
          <a:xfrm>
            <a:off x="9124845" y="2882577"/>
            <a:ext cx="1615827" cy="215444"/>
          </a:xfrm>
          <a:prstGeom prst="rect">
            <a:avLst/>
          </a:prstGeom>
          <a:noFill/>
        </p:spPr>
        <p:txBody>
          <a:bodyPr wrap="non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5"/>
          <p:cNvSpPr txBox="1"/>
          <p:nvPr/>
        </p:nvSpPr>
        <p:spPr>
          <a:xfrm>
            <a:off x="956767" y="5565508"/>
            <a:ext cx="2811263" cy="553998"/>
          </a:xfrm>
          <a:prstGeom prst="rect">
            <a:avLst/>
          </a:prstGeom>
          <a:noFill/>
        </p:spPr>
        <p:txBody>
          <a:bodyPr wrap="square" lIns="0" tIns="0" rIns="0" bIns="0" rtlCol="0">
            <a:spAutoFit/>
          </a:bodyPr>
          <a:lstStyle/>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50" name="TextBox 16"/>
          <p:cNvSpPr txBox="1"/>
          <p:nvPr/>
        </p:nvSpPr>
        <p:spPr>
          <a:xfrm>
            <a:off x="2152203" y="5244777"/>
            <a:ext cx="1615827" cy="215444"/>
          </a:xfrm>
          <a:prstGeom prst="rect">
            <a:avLst/>
          </a:prstGeom>
          <a:noFill/>
        </p:spPr>
        <p:txBody>
          <a:bodyPr wrap="none" lIns="0" tIns="0" rIns="0" bIns="0" rtlCol="0">
            <a:spAutoFit/>
          </a:bodyPr>
          <a:lstStyle/>
          <a:p>
            <a:pPr algn="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5"/>
          <p:cNvSpPr txBox="1"/>
          <p:nvPr/>
        </p:nvSpPr>
        <p:spPr>
          <a:xfrm>
            <a:off x="9124845" y="5565508"/>
            <a:ext cx="2777138" cy="553998"/>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52" name="TextBox 16"/>
          <p:cNvSpPr txBox="1"/>
          <p:nvPr/>
        </p:nvSpPr>
        <p:spPr>
          <a:xfrm>
            <a:off x="9124845" y="5244777"/>
            <a:ext cx="1615827" cy="215444"/>
          </a:xfrm>
          <a:prstGeom prst="rect">
            <a:avLst/>
          </a:prstGeom>
          <a:noFill/>
        </p:spPr>
        <p:txBody>
          <a:bodyPr wrap="non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55005911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1200"/>
                                  </p:stCondLst>
                                  <p:childTnLst>
                                    <p:set>
                                      <p:cBhvr>
                                        <p:cTn id="6" dur="1" fill="hold">
                                          <p:stCondLst>
                                            <p:cond delay="0"/>
                                          </p:stCondLst>
                                        </p:cTn>
                                        <p:tgtEl>
                                          <p:spTgt spid="20505"/>
                                        </p:tgtEl>
                                        <p:attrNameLst>
                                          <p:attrName>style.visibility</p:attrName>
                                        </p:attrNameLst>
                                      </p:cBhvr>
                                      <p:to>
                                        <p:strVal val="visible"/>
                                      </p:to>
                                    </p:set>
                                    <p:animEffect transition="in" filter="wipe(down)">
                                      <p:cBhvr>
                                        <p:cTn id="7" dur="500"/>
                                        <p:tgtEl>
                                          <p:spTgt spid="20505"/>
                                        </p:tgtEl>
                                      </p:cBhvr>
                                    </p:animEffect>
                                  </p:childTnLst>
                                </p:cTn>
                              </p:par>
                            </p:childTnLst>
                          </p:cTn>
                        </p:par>
                        <p:par>
                          <p:cTn id="8" fill="hold" nodeType="afterGroup">
                            <p:stCondLst>
                              <p:cond delay="17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par>
                          <p:cTn id="12" fill="hold">
                            <p:stCondLst>
                              <p:cond delay="2200"/>
                            </p:stCondLst>
                            <p:childTnLst>
                              <p:par>
                                <p:cTn id="13" presetID="2" presetClass="entr" presetSubtype="4" fill="hold" nodeType="afterEffect">
                                  <p:stCondLst>
                                    <p:cond delay="0"/>
                                  </p:stCondLst>
                                  <p:childTnLst>
                                    <p:set>
                                      <p:cBhvr>
                                        <p:cTn id="14" dur="1" fill="hold">
                                          <p:stCondLst>
                                            <p:cond delay="0"/>
                                          </p:stCondLst>
                                        </p:cTn>
                                        <p:tgtEl>
                                          <p:spTgt spid="20512"/>
                                        </p:tgtEl>
                                        <p:attrNameLst>
                                          <p:attrName>style.visibility</p:attrName>
                                        </p:attrNameLst>
                                      </p:cBhvr>
                                      <p:to>
                                        <p:strVal val="visible"/>
                                      </p:to>
                                    </p:set>
                                    <p:anim calcmode="lin" valueType="num">
                                      <p:cBhvr additive="base">
                                        <p:cTn id="15" dur="500" fill="hold"/>
                                        <p:tgtEl>
                                          <p:spTgt spid="20512"/>
                                        </p:tgtEl>
                                        <p:attrNameLst>
                                          <p:attrName>ppt_x</p:attrName>
                                        </p:attrNameLst>
                                      </p:cBhvr>
                                      <p:tavLst>
                                        <p:tav tm="0">
                                          <p:val>
                                            <p:strVal val="#ppt_x"/>
                                          </p:val>
                                        </p:tav>
                                        <p:tav tm="100000">
                                          <p:val>
                                            <p:strVal val="#ppt_x"/>
                                          </p:val>
                                        </p:tav>
                                      </p:tavLst>
                                    </p:anim>
                                    <p:anim calcmode="lin" valueType="num">
                                      <p:cBhvr additive="base">
                                        <p:cTn id="16" dur="500" fill="hold"/>
                                        <p:tgtEl>
                                          <p:spTgt spid="20512"/>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2700"/>
                            </p:stCondLst>
                            <p:childTnLst>
                              <p:par>
                                <p:cTn id="18" presetID="2" presetClass="entr" presetSubtype="8" fill="hold" nodeType="afterEffect">
                                  <p:stCondLst>
                                    <p:cond delay="250"/>
                                  </p:stCondLst>
                                  <p:childTnLst>
                                    <p:set>
                                      <p:cBhvr>
                                        <p:cTn id="19" dur="1" fill="hold">
                                          <p:stCondLst>
                                            <p:cond delay="0"/>
                                          </p:stCondLst>
                                        </p:cTn>
                                        <p:tgtEl>
                                          <p:spTgt spid="20485"/>
                                        </p:tgtEl>
                                        <p:attrNameLst>
                                          <p:attrName>style.visibility</p:attrName>
                                        </p:attrNameLst>
                                      </p:cBhvr>
                                      <p:to>
                                        <p:strVal val="visible"/>
                                      </p:to>
                                    </p:set>
                                    <p:anim calcmode="lin" valueType="num">
                                      <p:cBhvr additive="base">
                                        <p:cTn id="20" dur="500" fill="hold"/>
                                        <p:tgtEl>
                                          <p:spTgt spid="20485"/>
                                        </p:tgtEl>
                                        <p:attrNameLst>
                                          <p:attrName>ppt_x</p:attrName>
                                        </p:attrNameLst>
                                      </p:cBhvr>
                                      <p:tavLst>
                                        <p:tav tm="0">
                                          <p:val>
                                            <p:strVal val="0-#ppt_w/2"/>
                                          </p:val>
                                        </p:tav>
                                        <p:tav tm="100000">
                                          <p:val>
                                            <p:strVal val="#ppt_x"/>
                                          </p:val>
                                        </p:tav>
                                      </p:tavLst>
                                    </p:anim>
                                    <p:anim calcmode="lin" valueType="num">
                                      <p:cBhvr additive="base">
                                        <p:cTn id="21" dur="500" fill="hold"/>
                                        <p:tgtEl>
                                          <p:spTgt spid="20485"/>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3450"/>
                            </p:stCondLst>
                            <p:childTnLst>
                              <p:par>
                                <p:cTn id="23" presetID="17" presetClass="entr" presetSubtype="1" fill="hold" grpId="0" nodeType="afterEffect">
                                  <p:stCondLst>
                                    <p:cond delay="0"/>
                                  </p:stCondLst>
                                  <p:iterate type="lt">
                                    <p:tmPct val="40000"/>
                                  </p:iterate>
                                  <p:childTnLst>
                                    <p:set>
                                      <p:cBhvr>
                                        <p:cTn id="24" dur="1" fill="hold">
                                          <p:stCondLst>
                                            <p:cond delay="0"/>
                                          </p:stCondLst>
                                        </p:cTn>
                                        <p:tgtEl>
                                          <p:spTgt spid="46"/>
                                        </p:tgtEl>
                                        <p:attrNameLst>
                                          <p:attrName>style.visibility</p:attrName>
                                        </p:attrNameLst>
                                      </p:cBhvr>
                                      <p:to>
                                        <p:strVal val="visible"/>
                                      </p:to>
                                    </p:set>
                                    <p:anim calcmode="lin" valueType="num">
                                      <p:cBhvr>
                                        <p:cTn id="25" dur="250" fill="hold"/>
                                        <p:tgtEl>
                                          <p:spTgt spid="46"/>
                                        </p:tgtEl>
                                        <p:attrNameLst>
                                          <p:attrName>ppt_x</p:attrName>
                                        </p:attrNameLst>
                                      </p:cBhvr>
                                      <p:tavLst>
                                        <p:tav tm="0">
                                          <p:val>
                                            <p:strVal val="#ppt_x"/>
                                          </p:val>
                                        </p:tav>
                                        <p:tav tm="100000">
                                          <p:val>
                                            <p:strVal val="#ppt_x"/>
                                          </p:val>
                                        </p:tav>
                                      </p:tavLst>
                                    </p:anim>
                                    <p:anim calcmode="lin" valueType="num">
                                      <p:cBhvr>
                                        <p:cTn id="26" dur="250" fill="hold"/>
                                        <p:tgtEl>
                                          <p:spTgt spid="46"/>
                                        </p:tgtEl>
                                        <p:attrNameLst>
                                          <p:attrName>ppt_y</p:attrName>
                                        </p:attrNameLst>
                                      </p:cBhvr>
                                      <p:tavLst>
                                        <p:tav tm="0">
                                          <p:val>
                                            <p:strVal val="#ppt_y-#ppt_h/2"/>
                                          </p:val>
                                        </p:tav>
                                        <p:tav tm="100000">
                                          <p:val>
                                            <p:strVal val="#ppt_y"/>
                                          </p:val>
                                        </p:tav>
                                      </p:tavLst>
                                    </p:anim>
                                    <p:anim calcmode="lin" valueType="num">
                                      <p:cBhvr>
                                        <p:cTn id="27" dur="250" fill="hold"/>
                                        <p:tgtEl>
                                          <p:spTgt spid="46"/>
                                        </p:tgtEl>
                                        <p:attrNameLst>
                                          <p:attrName>ppt_w</p:attrName>
                                        </p:attrNameLst>
                                      </p:cBhvr>
                                      <p:tavLst>
                                        <p:tav tm="0">
                                          <p:val>
                                            <p:strVal val="#ppt_w"/>
                                          </p:val>
                                        </p:tav>
                                        <p:tav tm="100000">
                                          <p:val>
                                            <p:strVal val="#ppt_w"/>
                                          </p:val>
                                        </p:tav>
                                      </p:tavLst>
                                    </p:anim>
                                    <p:anim calcmode="lin" valueType="num">
                                      <p:cBhvr>
                                        <p:cTn id="28" dur="250" fill="hold"/>
                                        <p:tgtEl>
                                          <p:spTgt spid="46"/>
                                        </p:tgtEl>
                                        <p:attrNameLst>
                                          <p:attrName>ppt_h</p:attrName>
                                        </p:attrNameLst>
                                      </p:cBhvr>
                                      <p:tavLst>
                                        <p:tav tm="0">
                                          <p:val>
                                            <p:fltVal val="0"/>
                                          </p:val>
                                        </p:tav>
                                        <p:tav tm="100000">
                                          <p:val>
                                            <p:strVal val="#ppt_h"/>
                                          </p:val>
                                        </p:tav>
                                      </p:tavLst>
                                    </p:anim>
                                  </p:childTnLst>
                                </p:cTn>
                              </p:par>
                            </p:childTnLst>
                          </p:cTn>
                        </p:par>
                        <p:par>
                          <p:cTn id="29" fill="hold">
                            <p:stCondLst>
                              <p:cond delay="4500"/>
                            </p:stCondLst>
                            <p:childTnLst>
                              <p:par>
                                <p:cTn id="30" presetID="22" presetClass="entr" presetSubtype="8"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wipe(left)">
                                      <p:cBhvr>
                                        <p:cTn id="32" dur="500"/>
                                        <p:tgtEl>
                                          <p:spTgt spid="45"/>
                                        </p:tgtEl>
                                      </p:cBhvr>
                                    </p:animEffect>
                                  </p:childTnLst>
                                </p:cTn>
                              </p:par>
                            </p:childTnLst>
                          </p:cTn>
                        </p:par>
                        <p:par>
                          <p:cTn id="33" fill="hold">
                            <p:stCondLst>
                              <p:cond delay="5000"/>
                            </p:stCondLst>
                            <p:childTnLst>
                              <p:par>
                                <p:cTn id="34" presetID="2" presetClass="entr" presetSubtype="8" fill="hold" nodeType="afterEffect">
                                  <p:stCondLst>
                                    <p:cond delay="500"/>
                                  </p:stCondLst>
                                  <p:childTnLst>
                                    <p:set>
                                      <p:cBhvr>
                                        <p:cTn id="35" dur="1" fill="hold">
                                          <p:stCondLst>
                                            <p:cond delay="0"/>
                                          </p:stCondLst>
                                        </p:cTn>
                                        <p:tgtEl>
                                          <p:spTgt spid="20490"/>
                                        </p:tgtEl>
                                        <p:attrNameLst>
                                          <p:attrName>style.visibility</p:attrName>
                                        </p:attrNameLst>
                                      </p:cBhvr>
                                      <p:to>
                                        <p:strVal val="visible"/>
                                      </p:to>
                                    </p:set>
                                    <p:anim calcmode="lin" valueType="num">
                                      <p:cBhvr additive="base">
                                        <p:cTn id="36" dur="500" fill="hold"/>
                                        <p:tgtEl>
                                          <p:spTgt spid="20490"/>
                                        </p:tgtEl>
                                        <p:attrNameLst>
                                          <p:attrName>ppt_x</p:attrName>
                                        </p:attrNameLst>
                                      </p:cBhvr>
                                      <p:tavLst>
                                        <p:tav tm="0">
                                          <p:val>
                                            <p:strVal val="0-#ppt_w/2"/>
                                          </p:val>
                                        </p:tav>
                                        <p:tav tm="100000">
                                          <p:val>
                                            <p:strVal val="#ppt_x"/>
                                          </p:val>
                                        </p:tav>
                                      </p:tavLst>
                                    </p:anim>
                                    <p:anim calcmode="lin" valueType="num">
                                      <p:cBhvr additive="base">
                                        <p:cTn id="37" dur="500" fill="hold"/>
                                        <p:tgtEl>
                                          <p:spTgt spid="20490"/>
                                        </p:tgtEl>
                                        <p:attrNameLst>
                                          <p:attrName>ppt_y</p:attrName>
                                        </p:attrNameLst>
                                      </p:cBhvr>
                                      <p:tavLst>
                                        <p:tav tm="0">
                                          <p:val>
                                            <p:strVal val="#ppt_y"/>
                                          </p:val>
                                        </p:tav>
                                        <p:tav tm="100000">
                                          <p:val>
                                            <p:strVal val="#ppt_y"/>
                                          </p:val>
                                        </p:tav>
                                      </p:tavLst>
                                    </p:anim>
                                  </p:childTnLst>
                                </p:cTn>
                              </p:par>
                            </p:childTnLst>
                          </p:cTn>
                        </p:par>
                        <p:par>
                          <p:cTn id="38" fill="hold" nodeType="afterGroup">
                            <p:stCondLst>
                              <p:cond delay="6000"/>
                            </p:stCondLst>
                            <p:childTnLst>
                              <p:par>
                                <p:cTn id="39" presetID="17" presetClass="entr" presetSubtype="1" fill="hold" grpId="0" nodeType="afterEffect">
                                  <p:stCondLst>
                                    <p:cond delay="0"/>
                                  </p:stCondLst>
                                  <p:iterate type="lt">
                                    <p:tmPct val="40000"/>
                                  </p:iterate>
                                  <p:childTnLst>
                                    <p:set>
                                      <p:cBhvr>
                                        <p:cTn id="40" dur="1" fill="hold">
                                          <p:stCondLst>
                                            <p:cond delay="0"/>
                                          </p:stCondLst>
                                        </p:cTn>
                                        <p:tgtEl>
                                          <p:spTgt spid="50"/>
                                        </p:tgtEl>
                                        <p:attrNameLst>
                                          <p:attrName>style.visibility</p:attrName>
                                        </p:attrNameLst>
                                      </p:cBhvr>
                                      <p:to>
                                        <p:strVal val="visible"/>
                                      </p:to>
                                    </p:set>
                                    <p:anim calcmode="lin" valueType="num">
                                      <p:cBhvr>
                                        <p:cTn id="41" dur="250" fill="hold"/>
                                        <p:tgtEl>
                                          <p:spTgt spid="50"/>
                                        </p:tgtEl>
                                        <p:attrNameLst>
                                          <p:attrName>ppt_x</p:attrName>
                                        </p:attrNameLst>
                                      </p:cBhvr>
                                      <p:tavLst>
                                        <p:tav tm="0">
                                          <p:val>
                                            <p:strVal val="#ppt_x"/>
                                          </p:val>
                                        </p:tav>
                                        <p:tav tm="100000">
                                          <p:val>
                                            <p:strVal val="#ppt_x"/>
                                          </p:val>
                                        </p:tav>
                                      </p:tavLst>
                                    </p:anim>
                                    <p:anim calcmode="lin" valueType="num">
                                      <p:cBhvr>
                                        <p:cTn id="42" dur="250" fill="hold"/>
                                        <p:tgtEl>
                                          <p:spTgt spid="50"/>
                                        </p:tgtEl>
                                        <p:attrNameLst>
                                          <p:attrName>ppt_y</p:attrName>
                                        </p:attrNameLst>
                                      </p:cBhvr>
                                      <p:tavLst>
                                        <p:tav tm="0">
                                          <p:val>
                                            <p:strVal val="#ppt_y-#ppt_h/2"/>
                                          </p:val>
                                        </p:tav>
                                        <p:tav tm="100000">
                                          <p:val>
                                            <p:strVal val="#ppt_y"/>
                                          </p:val>
                                        </p:tav>
                                      </p:tavLst>
                                    </p:anim>
                                    <p:anim calcmode="lin" valueType="num">
                                      <p:cBhvr>
                                        <p:cTn id="43" dur="250" fill="hold"/>
                                        <p:tgtEl>
                                          <p:spTgt spid="50"/>
                                        </p:tgtEl>
                                        <p:attrNameLst>
                                          <p:attrName>ppt_w</p:attrName>
                                        </p:attrNameLst>
                                      </p:cBhvr>
                                      <p:tavLst>
                                        <p:tav tm="0">
                                          <p:val>
                                            <p:strVal val="#ppt_w"/>
                                          </p:val>
                                        </p:tav>
                                        <p:tav tm="100000">
                                          <p:val>
                                            <p:strVal val="#ppt_w"/>
                                          </p:val>
                                        </p:tav>
                                      </p:tavLst>
                                    </p:anim>
                                    <p:anim calcmode="lin" valueType="num">
                                      <p:cBhvr>
                                        <p:cTn id="44" dur="250" fill="hold"/>
                                        <p:tgtEl>
                                          <p:spTgt spid="50"/>
                                        </p:tgtEl>
                                        <p:attrNameLst>
                                          <p:attrName>ppt_h</p:attrName>
                                        </p:attrNameLst>
                                      </p:cBhvr>
                                      <p:tavLst>
                                        <p:tav tm="0">
                                          <p:val>
                                            <p:fltVal val="0"/>
                                          </p:val>
                                        </p:tav>
                                        <p:tav tm="100000">
                                          <p:val>
                                            <p:strVal val="#ppt_h"/>
                                          </p:val>
                                        </p:tav>
                                      </p:tavLst>
                                    </p:anim>
                                  </p:childTnLst>
                                </p:cTn>
                              </p:par>
                            </p:childTnLst>
                          </p:cTn>
                        </p:par>
                        <p:par>
                          <p:cTn id="45" fill="hold">
                            <p:stCondLst>
                              <p:cond delay="7050"/>
                            </p:stCondLst>
                            <p:childTnLst>
                              <p:par>
                                <p:cTn id="46" presetID="22" presetClass="entr" presetSubtype="8" fill="hold" grpId="0" nodeType="after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wipe(left)">
                                      <p:cBhvr>
                                        <p:cTn id="48" dur="500"/>
                                        <p:tgtEl>
                                          <p:spTgt spid="49"/>
                                        </p:tgtEl>
                                      </p:cBhvr>
                                    </p:animEffect>
                                  </p:childTnLst>
                                </p:cTn>
                              </p:par>
                            </p:childTnLst>
                          </p:cTn>
                        </p:par>
                        <p:par>
                          <p:cTn id="49" fill="hold">
                            <p:stCondLst>
                              <p:cond delay="7550"/>
                            </p:stCondLst>
                            <p:childTnLst>
                              <p:par>
                                <p:cTn id="50" presetID="2" presetClass="entr" presetSubtype="2" fill="hold" nodeType="afterEffect">
                                  <p:stCondLst>
                                    <p:cond delay="750"/>
                                  </p:stCondLst>
                                  <p:childTnLst>
                                    <p:set>
                                      <p:cBhvr>
                                        <p:cTn id="51" dur="1" fill="hold">
                                          <p:stCondLst>
                                            <p:cond delay="0"/>
                                          </p:stCondLst>
                                        </p:cTn>
                                        <p:tgtEl>
                                          <p:spTgt spid="20495"/>
                                        </p:tgtEl>
                                        <p:attrNameLst>
                                          <p:attrName>style.visibility</p:attrName>
                                        </p:attrNameLst>
                                      </p:cBhvr>
                                      <p:to>
                                        <p:strVal val="visible"/>
                                      </p:to>
                                    </p:set>
                                    <p:anim calcmode="lin" valueType="num">
                                      <p:cBhvr additive="base">
                                        <p:cTn id="52" dur="500" fill="hold"/>
                                        <p:tgtEl>
                                          <p:spTgt spid="20495"/>
                                        </p:tgtEl>
                                        <p:attrNameLst>
                                          <p:attrName>ppt_x</p:attrName>
                                        </p:attrNameLst>
                                      </p:cBhvr>
                                      <p:tavLst>
                                        <p:tav tm="0">
                                          <p:val>
                                            <p:strVal val="1+#ppt_w/2"/>
                                          </p:val>
                                        </p:tav>
                                        <p:tav tm="100000">
                                          <p:val>
                                            <p:strVal val="#ppt_x"/>
                                          </p:val>
                                        </p:tav>
                                      </p:tavLst>
                                    </p:anim>
                                    <p:anim calcmode="lin" valueType="num">
                                      <p:cBhvr additive="base">
                                        <p:cTn id="53" dur="500" fill="hold"/>
                                        <p:tgtEl>
                                          <p:spTgt spid="20495"/>
                                        </p:tgtEl>
                                        <p:attrNameLst>
                                          <p:attrName>ppt_y</p:attrName>
                                        </p:attrNameLst>
                                      </p:cBhvr>
                                      <p:tavLst>
                                        <p:tav tm="0">
                                          <p:val>
                                            <p:strVal val="#ppt_y"/>
                                          </p:val>
                                        </p:tav>
                                        <p:tav tm="100000">
                                          <p:val>
                                            <p:strVal val="#ppt_y"/>
                                          </p:val>
                                        </p:tav>
                                      </p:tavLst>
                                    </p:anim>
                                  </p:childTnLst>
                                </p:cTn>
                              </p:par>
                            </p:childTnLst>
                          </p:cTn>
                        </p:par>
                        <p:par>
                          <p:cTn id="54" fill="hold" nodeType="afterGroup">
                            <p:stCondLst>
                              <p:cond delay="8800"/>
                            </p:stCondLst>
                            <p:childTnLst>
                              <p:par>
                                <p:cTn id="55" presetID="17" presetClass="entr" presetSubtype="1" fill="hold" grpId="0" nodeType="afterEffect">
                                  <p:stCondLst>
                                    <p:cond delay="0"/>
                                  </p:stCondLst>
                                  <p:iterate type="lt">
                                    <p:tmPct val="40000"/>
                                  </p:iterate>
                                  <p:childTnLst>
                                    <p:set>
                                      <p:cBhvr>
                                        <p:cTn id="56" dur="1" fill="hold">
                                          <p:stCondLst>
                                            <p:cond delay="0"/>
                                          </p:stCondLst>
                                        </p:cTn>
                                        <p:tgtEl>
                                          <p:spTgt spid="48"/>
                                        </p:tgtEl>
                                        <p:attrNameLst>
                                          <p:attrName>style.visibility</p:attrName>
                                        </p:attrNameLst>
                                      </p:cBhvr>
                                      <p:to>
                                        <p:strVal val="visible"/>
                                      </p:to>
                                    </p:set>
                                    <p:anim calcmode="lin" valueType="num">
                                      <p:cBhvr>
                                        <p:cTn id="57" dur="250" fill="hold"/>
                                        <p:tgtEl>
                                          <p:spTgt spid="48"/>
                                        </p:tgtEl>
                                        <p:attrNameLst>
                                          <p:attrName>ppt_x</p:attrName>
                                        </p:attrNameLst>
                                      </p:cBhvr>
                                      <p:tavLst>
                                        <p:tav tm="0">
                                          <p:val>
                                            <p:strVal val="#ppt_x"/>
                                          </p:val>
                                        </p:tav>
                                        <p:tav tm="100000">
                                          <p:val>
                                            <p:strVal val="#ppt_x"/>
                                          </p:val>
                                        </p:tav>
                                      </p:tavLst>
                                    </p:anim>
                                    <p:anim calcmode="lin" valueType="num">
                                      <p:cBhvr>
                                        <p:cTn id="58" dur="250" fill="hold"/>
                                        <p:tgtEl>
                                          <p:spTgt spid="48"/>
                                        </p:tgtEl>
                                        <p:attrNameLst>
                                          <p:attrName>ppt_y</p:attrName>
                                        </p:attrNameLst>
                                      </p:cBhvr>
                                      <p:tavLst>
                                        <p:tav tm="0">
                                          <p:val>
                                            <p:strVal val="#ppt_y-#ppt_h/2"/>
                                          </p:val>
                                        </p:tav>
                                        <p:tav tm="100000">
                                          <p:val>
                                            <p:strVal val="#ppt_y"/>
                                          </p:val>
                                        </p:tav>
                                      </p:tavLst>
                                    </p:anim>
                                    <p:anim calcmode="lin" valueType="num">
                                      <p:cBhvr>
                                        <p:cTn id="59" dur="250" fill="hold"/>
                                        <p:tgtEl>
                                          <p:spTgt spid="48"/>
                                        </p:tgtEl>
                                        <p:attrNameLst>
                                          <p:attrName>ppt_w</p:attrName>
                                        </p:attrNameLst>
                                      </p:cBhvr>
                                      <p:tavLst>
                                        <p:tav tm="0">
                                          <p:val>
                                            <p:strVal val="#ppt_w"/>
                                          </p:val>
                                        </p:tav>
                                        <p:tav tm="100000">
                                          <p:val>
                                            <p:strVal val="#ppt_w"/>
                                          </p:val>
                                        </p:tav>
                                      </p:tavLst>
                                    </p:anim>
                                    <p:anim calcmode="lin" valueType="num">
                                      <p:cBhvr>
                                        <p:cTn id="60" dur="250" fill="hold"/>
                                        <p:tgtEl>
                                          <p:spTgt spid="48"/>
                                        </p:tgtEl>
                                        <p:attrNameLst>
                                          <p:attrName>ppt_h</p:attrName>
                                        </p:attrNameLst>
                                      </p:cBhvr>
                                      <p:tavLst>
                                        <p:tav tm="0">
                                          <p:val>
                                            <p:fltVal val="0"/>
                                          </p:val>
                                        </p:tav>
                                        <p:tav tm="100000">
                                          <p:val>
                                            <p:strVal val="#ppt_h"/>
                                          </p:val>
                                        </p:tav>
                                      </p:tavLst>
                                    </p:anim>
                                  </p:childTnLst>
                                </p:cTn>
                              </p:par>
                            </p:childTnLst>
                          </p:cTn>
                        </p:par>
                        <p:par>
                          <p:cTn id="61" fill="hold">
                            <p:stCondLst>
                              <p:cond delay="9850"/>
                            </p:stCondLst>
                            <p:childTnLst>
                              <p:par>
                                <p:cTn id="62" presetID="22" presetClass="entr" presetSubtype="8"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wipe(left)">
                                      <p:cBhvr>
                                        <p:cTn id="64" dur="500"/>
                                        <p:tgtEl>
                                          <p:spTgt spid="47"/>
                                        </p:tgtEl>
                                      </p:cBhvr>
                                    </p:animEffect>
                                  </p:childTnLst>
                                </p:cTn>
                              </p:par>
                            </p:childTnLst>
                          </p:cTn>
                        </p:par>
                        <p:par>
                          <p:cTn id="65" fill="hold">
                            <p:stCondLst>
                              <p:cond delay="10350"/>
                            </p:stCondLst>
                            <p:childTnLst>
                              <p:par>
                                <p:cTn id="66" presetID="2" presetClass="entr" presetSubtype="2" fill="hold" nodeType="afterEffect">
                                  <p:stCondLst>
                                    <p:cond delay="1000"/>
                                  </p:stCondLst>
                                  <p:childTnLst>
                                    <p:set>
                                      <p:cBhvr>
                                        <p:cTn id="67" dur="1" fill="hold">
                                          <p:stCondLst>
                                            <p:cond delay="0"/>
                                          </p:stCondLst>
                                        </p:cTn>
                                        <p:tgtEl>
                                          <p:spTgt spid="20501"/>
                                        </p:tgtEl>
                                        <p:attrNameLst>
                                          <p:attrName>style.visibility</p:attrName>
                                        </p:attrNameLst>
                                      </p:cBhvr>
                                      <p:to>
                                        <p:strVal val="visible"/>
                                      </p:to>
                                    </p:set>
                                    <p:anim calcmode="lin" valueType="num">
                                      <p:cBhvr additive="base">
                                        <p:cTn id="68" dur="500" fill="hold"/>
                                        <p:tgtEl>
                                          <p:spTgt spid="20501"/>
                                        </p:tgtEl>
                                        <p:attrNameLst>
                                          <p:attrName>ppt_x</p:attrName>
                                        </p:attrNameLst>
                                      </p:cBhvr>
                                      <p:tavLst>
                                        <p:tav tm="0">
                                          <p:val>
                                            <p:strVal val="1+#ppt_w/2"/>
                                          </p:val>
                                        </p:tav>
                                        <p:tav tm="100000">
                                          <p:val>
                                            <p:strVal val="#ppt_x"/>
                                          </p:val>
                                        </p:tav>
                                      </p:tavLst>
                                    </p:anim>
                                    <p:anim calcmode="lin" valueType="num">
                                      <p:cBhvr additive="base">
                                        <p:cTn id="69" dur="500" fill="hold"/>
                                        <p:tgtEl>
                                          <p:spTgt spid="20501"/>
                                        </p:tgtEl>
                                        <p:attrNameLst>
                                          <p:attrName>ppt_y</p:attrName>
                                        </p:attrNameLst>
                                      </p:cBhvr>
                                      <p:tavLst>
                                        <p:tav tm="0">
                                          <p:val>
                                            <p:strVal val="#ppt_y"/>
                                          </p:val>
                                        </p:tav>
                                        <p:tav tm="100000">
                                          <p:val>
                                            <p:strVal val="#ppt_y"/>
                                          </p:val>
                                        </p:tav>
                                      </p:tavLst>
                                    </p:anim>
                                  </p:childTnLst>
                                </p:cTn>
                              </p:par>
                            </p:childTnLst>
                          </p:cTn>
                        </p:par>
                        <p:par>
                          <p:cTn id="70" fill="hold">
                            <p:stCondLst>
                              <p:cond delay="11850"/>
                            </p:stCondLst>
                            <p:childTnLst>
                              <p:par>
                                <p:cTn id="71" presetID="17" presetClass="entr" presetSubtype="1" fill="hold" grpId="0" nodeType="afterEffect">
                                  <p:stCondLst>
                                    <p:cond delay="0"/>
                                  </p:stCondLst>
                                  <p:iterate type="lt">
                                    <p:tmPct val="40000"/>
                                  </p:iterate>
                                  <p:childTnLst>
                                    <p:set>
                                      <p:cBhvr>
                                        <p:cTn id="72" dur="1" fill="hold">
                                          <p:stCondLst>
                                            <p:cond delay="0"/>
                                          </p:stCondLst>
                                        </p:cTn>
                                        <p:tgtEl>
                                          <p:spTgt spid="52"/>
                                        </p:tgtEl>
                                        <p:attrNameLst>
                                          <p:attrName>style.visibility</p:attrName>
                                        </p:attrNameLst>
                                      </p:cBhvr>
                                      <p:to>
                                        <p:strVal val="visible"/>
                                      </p:to>
                                    </p:set>
                                    <p:anim calcmode="lin" valueType="num">
                                      <p:cBhvr>
                                        <p:cTn id="73" dur="250" fill="hold"/>
                                        <p:tgtEl>
                                          <p:spTgt spid="52"/>
                                        </p:tgtEl>
                                        <p:attrNameLst>
                                          <p:attrName>ppt_x</p:attrName>
                                        </p:attrNameLst>
                                      </p:cBhvr>
                                      <p:tavLst>
                                        <p:tav tm="0">
                                          <p:val>
                                            <p:strVal val="#ppt_x"/>
                                          </p:val>
                                        </p:tav>
                                        <p:tav tm="100000">
                                          <p:val>
                                            <p:strVal val="#ppt_x"/>
                                          </p:val>
                                        </p:tav>
                                      </p:tavLst>
                                    </p:anim>
                                    <p:anim calcmode="lin" valueType="num">
                                      <p:cBhvr>
                                        <p:cTn id="74" dur="250" fill="hold"/>
                                        <p:tgtEl>
                                          <p:spTgt spid="52"/>
                                        </p:tgtEl>
                                        <p:attrNameLst>
                                          <p:attrName>ppt_y</p:attrName>
                                        </p:attrNameLst>
                                      </p:cBhvr>
                                      <p:tavLst>
                                        <p:tav tm="0">
                                          <p:val>
                                            <p:strVal val="#ppt_y-#ppt_h/2"/>
                                          </p:val>
                                        </p:tav>
                                        <p:tav tm="100000">
                                          <p:val>
                                            <p:strVal val="#ppt_y"/>
                                          </p:val>
                                        </p:tav>
                                      </p:tavLst>
                                    </p:anim>
                                    <p:anim calcmode="lin" valueType="num">
                                      <p:cBhvr>
                                        <p:cTn id="75" dur="250" fill="hold"/>
                                        <p:tgtEl>
                                          <p:spTgt spid="52"/>
                                        </p:tgtEl>
                                        <p:attrNameLst>
                                          <p:attrName>ppt_w</p:attrName>
                                        </p:attrNameLst>
                                      </p:cBhvr>
                                      <p:tavLst>
                                        <p:tav tm="0">
                                          <p:val>
                                            <p:strVal val="#ppt_w"/>
                                          </p:val>
                                        </p:tav>
                                        <p:tav tm="100000">
                                          <p:val>
                                            <p:strVal val="#ppt_w"/>
                                          </p:val>
                                        </p:tav>
                                      </p:tavLst>
                                    </p:anim>
                                    <p:anim calcmode="lin" valueType="num">
                                      <p:cBhvr>
                                        <p:cTn id="76" dur="250" fill="hold"/>
                                        <p:tgtEl>
                                          <p:spTgt spid="52"/>
                                        </p:tgtEl>
                                        <p:attrNameLst>
                                          <p:attrName>ppt_h</p:attrName>
                                        </p:attrNameLst>
                                      </p:cBhvr>
                                      <p:tavLst>
                                        <p:tav tm="0">
                                          <p:val>
                                            <p:fltVal val="0"/>
                                          </p:val>
                                        </p:tav>
                                        <p:tav tm="100000">
                                          <p:val>
                                            <p:strVal val="#ppt_h"/>
                                          </p:val>
                                        </p:tav>
                                      </p:tavLst>
                                    </p:anim>
                                  </p:childTnLst>
                                </p:cTn>
                              </p:par>
                            </p:childTnLst>
                          </p:cTn>
                        </p:par>
                        <p:par>
                          <p:cTn id="77" fill="hold">
                            <p:stCondLst>
                              <p:cond delay="12900"/>
                            </p:stCondLst>
                            <p:childTnLst>
                              <p:par>
                                <p:cTn id="78" presetID="22" presetClass="entr" presetSubtype="8"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left)">
                                      <p:cBhvr>
                                        <p:cTn id="8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5" grpId="0"/>
      <p:bldP spid="46" grpId="0"/>
      <p:bldP spid="47" grpId="0"/>
      <p:bldP spid="48" grpId="0"/>
      <p:bldP spid="49" grpId="0"/>
      <p:bldP spid="50" grpId="0"/>
      <p:bldP spid="51" grpId="0"/>
      <p:bldP spid="5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4"/>
          <p:cNvGrpSpPr>
            <a:grpSpLocks noChangeAspect="1"/>
          </p:cNvGrpSpPr>
          <p:nvPr/>
        </p:nvGrpSpPr>
        <p:grpSpPr bwMode="auto">
          <a:xfrm>
            <a:off x="4316280" y="2793515"/>
            <a:ext cx="4249756" cy="3300520"/>
            <a:chOff x="2329" y="786"/>
            <a:chExt cx="3022" cy="2347"/>
          </a:xfrm>
        </p:grpSpPr>
        <p:sp>
          <p:nvSpPr>
            <p:cNvPr id="16" name="Freeform 5"/>
            <p:cNvSpPr>
              <a:spLocks/>
            </p:cNvSpPr>
            <p:nvPr/>
          </p:nvSpPr>
          <p:spPr bwMode="auto">
            <a:xfrm>
              <a:off x="3462" y="1393"/>
              <a:ext cx="389" cy="1740"/>
            </a:xfrm>
            <a:custGeom>
              <a:avLst/>
              <a:gdLst>
                <a:gd name="T0" fmla="*/ 0 w 164"/>
                <a:gd name="T1" fmla="*/ 1140 h 1222"/>
                <a:gd name="T2" fmla="*/ 0 w 164"/>
                <a:gd name="T3" fmla="*/ 1140 h 1222"/>
                <a:gd name="T4" fmla="*/ 82 w 164"/>
                <a:gd name="T5" fmla="*/ 1222 h 1222"/>
                <a:gd name="T6" fmla="*/ 82 w 164"/>
                <a:gd name="T7" fmla="*/ 1222 h 1222"/>
                <a:gd name="T8" fmla="*/ 164 w 164"/>
                <a:gd name="T9" fmla="*/ 1140 h 1222"/>
                <a:gd name="T10" fmla="*/ 164 w 164"/>
                <a:gd name="T11" fmla="*/ 1140 h 1222"/>
                <a:gd name="T12" fmla="*/ 164 w 164"/>
                <a:gd name="T13" fmla="*/ 0 h 1222"/>
                <a:gd name="connsiteX0" fmla="*/ 0 w 10000"/>
                <a:gd name="connsiteY0" fmla="*/ 9830 h 10501"/>
                <a:gd name="connsiteX1" fmla="*/ 0 w 10000"/>
                <a:gd name="connsiteY1" fmla="*/ 9830 h 10501"/>
                <a:gd name="connsiteX2" fmla="*/ 5000 w 10000"/>
                <a:gd name="connsiteY2" fmla="*/ 10501 h 10501"/>
                <a:gd name="connsiteX3" fmla="*/ 5000 w 10000"/>
                <a:gd name="connsiteY3" fmla="*/ 10501 h 10501"/>
                <a:gd name="connsiteX4" fmla="*/ 10000 w 10000"/>
                <a:gd name="connsiteY4" fmla="*/ 9830 h 10501"/>
                <a:gd name="connsiteX5" fmla="*/ 10000 w 10000"/>
                <a:gd name="connsiteY5" fmla="*/ 9830 h 10501"/>
                <a:gd name="connsiteX6" fmla="*/ 10000 w 10000"/>
                <a:gd name="connsiteY6" fmla="*/ 0 h 10501"/>
                <a:gd name="connsiteX0" fmla="*/ 0 w 10000"/>
                <a:gd name="connsiteY0" fmla="*/ 5342 h 6013"/>
                <a:gd name="connsiteX1" fmla="*/ 0 w 10000"/>
                <a:gd name="connsiteY1" fmla="*/ 5342 h 6013"/>
                <a:gd name="connsiteX2" fmla="*/ 5000 w 10000"/>
                <a:gd name="connsiteY2" fmla="*/ 6013 h 6013"/>
                <a:gd name="connsiteX3" fmla="*/ 5000 w 10000"/>
                <a:gd name="connsiteY3" fmla="*/ 6013 h 6013"/>
                <a:gd name="connsiteX4" fmla="*/ 10000 w 10000"/>
                <a:gd name="connsiteY4" fmla="*/ 5342 h 6013"/>
                <a:gd name="connsiteX5" fmla="*/ 10000 w 10000"/>
                <a:gd name="connsiteY5" fmla="*/ 5342 h 6013"/>
                <a:gd name="connsiteX6" fmla="*/ 10000 w 10000"/>
                <a:gd name="connsiteY6" fmla="*/ 0 h 6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6013">
                  <a:moveTo>
                    <a:pt x="0" y="5342"/>
                  </a:moveTo>
                  <a:lnTo>
                    <a:pt x="0" y="5342"/>
                  </a:lnTo>
                  <a:cubicBezTo>
                    <a:pt x="0" y="5710"/>
                    <a:pt x="2256" y="6013"/>
                    <a:pt x="5000" y="6013"/>
                  </a:cubicBezTo>
                  <a:lnTo>
                    <a:pt x="5000" y="6013"/>
                  </a:lnTo>
                  <a:cubicBezTo>
                    <a:pt x="7805" y="6013"/>
                    <a:pt x="10000" y="5710"/>
                    <a:pt x="10000" y="5342"/>
                  </a:cubicBezTo>
                  <a:lnTo>
                    <a:pt x="10000" y="5342"/>
                  </a:lnTo>
                  <a:lnTo>
                    <a:pt x="10000" y="0"/>
                  </a:lnTo>
                </a:path>
              </a:pathLst>
            </a:custGeom>
            <a:noFill/>
            <a:ln w="101600" cap="rnd">
              <a:solidFill>
                <a:srgbClr val="B3B3B3"/>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6"/>
            <p:cNvSpPr>
              <a:spLocks/>
            </p:cNvSpPr>
            <p:nvPr/>
          </p:nvSpPr>
          <p:spPr bwMode="auto">
            <a:xfrm>
              <a:off x="3841" y="786"/>
              <a:ext cx="1510" cy="1346"/>
            </a:xfrm>
            <a:custGeom>
              <a:avLst/>
              <a:gdLst>
                <a:gd name="T0" fmla="*/ 0 w 638"/>
                <a:gd name="T1" fmla="*/ 0 h 568"/>
                <a:gd name="T2" fmla="*/ 0 w 638"/>
                <a:gd name="T3" fmla="*/ 568 h 568"/>
                <a:gd name="T4" fmla="*/ 159 w 638"/>
                <a:gd name="T5" fmla="*/ 484 h 568"/>
                <a:gd name="T6" fmla="*/ 319 w 638"/>
                <a:gd name="T7" fmla="*/ 568 h 568"/>
                <a:gd name="T8" fmla="*/ 479 w 638"/>
                <a:gd name="T9" fmla="*/ 484 h 568"/>
                <a:gd name="T10" fmla="*/ 638 w 638"/>
                <a:gd name="T11" fmla="*/ 567 h 568"/>
                <a:gd name="T12" fmla="*/ 0 w 638"/>
                <a:gd name="T13" fmla="*/ 0 h 568"/>
              </a:gdLst>
              <a:ahLst/>
              <a:cxnLst>
                <a:cxn ang="0">
                  <a:pos x="T0" y="T1"/>
                </a:cxn>
                <a:cxn ang="0">
                  <a:pos x="T2" y="T3"/>
                </a:cxn>
                <a:cxn ang="0">
                  <a:pos x="T4" y="T5"/>
                </a:cxn>
                <a:cxn ang="0">
                  <a:pos x="T6" y="T7"/>
                </a:cxn>
                <a:cxn ang="0">
                  <a:pos x="T8" y="T9"/>
                </a:cxn>
                <a:cxn ang="0">
                  <a:pos x="T10" y="T11"/>
                </a:cxn>
                <a:cxn ang="0">
                  <a:pos x="T12" y="T13"/>
                </a:cxn>
              </a:cxnLst>
              <a:rect l="0" t="0" r="r" b="b"/>
              <a:pathLst>
                <a:path w="638" h="568">
                  <a:moveTo>
                    <a:pt x="0" y="0"/>
                  </a:moveTo>
                  <a:cubicBezTo>
                    <a:pt x="0" y="568"/>
                    <a:pt x="0" y="568"/>
                    <a:pt x="0" y="568"/>
                  </a:cubicBezTo>
                  <a:cubicBezTo>
                    <a:pt x="35" y="517"/>
                    <a:pt x="93" y="484"/>
                    <a:pt x="159" y="484"/>
                  </a:cubicBezTo>
                  <a:cubicBezTo>
                    <a:pt x="226" y="484"/>
                    <a:pt x="284" y="517"/>
                    <a:pt x="319" y="568"/>
                  </a:cubicBezTo>
                  <a:cubicBezTo>
                    <a:pt x="354" y="517"/>
                    <a:pt x="412" y="484"/>
                    <a:pt x="479" y="484"/>
                  </a:cubicBezTo>
                  <a:cubicBezTo>
                    <a:pt x="545" y="484"/>
                    <a:pt x="603" y="517"/>
                    <a:pt x="638" y="567"/>
                  </a:cubicBezTo>
                  <a:cubicBezTo>
                    <a:pt x="601" y="248"/>
                    <a:pt x="329" y="0"/>
                    <a:pt x="0" y="0"/>
                  </a:cubicBezTo>
                  <a:close/>
                </a:path>
              </a:pathLst>
            </a:custGeom>
            <a:solidFill>
              <a:schemeClr val="accent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7"/>
            <p:cNvSpPr>
              <a:spLocks/>
            </p:cNvSpPr>
            <p:nvPr/>
          </p:nvSpPr>
          <p:spPr bwMode="auto">
            <a:xfrm>
              <a:off x="2329" y="786"/>
              <a:ext cx="1512" cy="1346"/>
            </a:xfrm>
            <a:custGeom>
              <a:avLst/>
              <a:gdLst>
                <a:gd name="T0" fmla="*/ 639 w 639"/>
                <a:gd name="T1" fmla="*/ 0 h 568"/>
                <a:gd name="T2" fmla="*/ 639 w 639"/>
                <a:gd name="T3" fmla="*/ 0 h 568"/>
                <a:gd name="T4" fmla="*/ 0 w 639"/>
                <a:gd name="T5" fmla="*/ 568 h 568"/>
                <a:gd name="T6" fmla="*/ 160 w 639"/>
                <a:gd name="T7" fmla="*/ 484 h 568"/>
                <a:gd name="T8" fmla="*/ 320 w 639"/>
                <a:gd name="T9" fmla="*/ 568 h 568"/>
                <a:gd name="T10" fmla="*/ 479 w 639"/>
                <a:gd name="T11" fmla="*/ 484 h 568"/>
                <a:gd name="T12" fmla="*/ 639 w 639"/>
                <a:gd name="T13" fmla="*/ 568 h 568"/>
                <a:gd name="T14" fmla="*/ 639 w 639"/>
                <a:gd name="T15" fmla="*/ 0 h 5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9" h="568">
                  <a:moveTo>
                    <a:pt x="639" y="0"/>
                  </a:moveTo>
                  <a:cubicBezTo>
                    <a:pt x="639" y="0"/>
                    <a:pt x="639" y="0"/>
                    <a:pt x="639" y="0"/>
                  </a:cubicBezTo>
                  <a:cubicBezTo>
                    <a:pt x="309" y="0"/>
                    <a:pt x="37" y="248"/>
                    <a:pt x="0" y="568"/>
                  </a:cubicBezTo>
                  <a:cubicBezTo>
                    <a:pt x="35" y="517"/>
                    <a:pt x="94" y="484"/>
                    <a:pt x="160" y="484"/>
                  </a:cubicBezTo>
                  <a:cubicBezTo>
                    <a:pt x="226" y="484"/>
                    <a:pt x="285" y="517"/>
                    <a:pt x="320" y="568"/>
                  </a:cubicBezTo>
                  <a:cubicBezTo>
                    <a:pt x="355" y="517"/>
                    <a:pt x="413" y="484"/>
                    <a:pt x="479" y="484"/>
                  </a:cubicBezTo>
                  <a:cubicBezTo>
                    <a:pt x="545" y="484"/>
                    <a:pt x="604" y="517"/>
                    <a:pt x="639" y="568"/>
                  </a:cubicBezTo>
                  <a:lnTo>
                    <a:pt x="639" y="0"/>
                  </a:ln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8"/>
            <p:cNvSpPr>
              <a:spLocks/>
            </p:cNvSpPr>
            <p:nvPr/>
          </p:nvSpPr>
          <p:spPr bwMode="auto">
            <a:xfrm>
              <a:off x="3083" y="786"/>
              <a:ext cx="755" cy="1341"/>
            </a:xfrm>
            <a:custGeom>
              <a:avLst/>
              <a:gdLst>
                <a:gd name="T0" fmla="*/ 161 w 319"/>
                <a:gd name="T1" fmla="*/ 484 h 566"/>
                <a:gd name="T2" fmla="*/ 319 w 319"/>
                <a:gd name="T3" fmla="*/ 565 h 566"/>
                <a:gd name="T4" fmla="*/ 319 w 319"/>
                <a:gd name="T5" fmla="*/ 0 h 566"/>
                <a:gd name="T6" fmla="*/ 317 w 319"/>
                <a:gd name="T7" fmla="*/ 0 h 566"/>
                <a:gd name="T8" fmla="*/ 0 w 319"/>
                <a:gd name="T9" fmla="*/ 565 h 566"/>
                <a:gd name="T10" fmla="*/ 0 w 319"/>
                <a:gd name="T11" fmla="*/ 566 h 566"/>
                <a:gd name="T12" fmla="*/ 5 w 319"/>
                <a:gd name="T13" fmla="*/ 564 h 566"/>
                <a:gd name="T14" fmla="*/ 161 w 319"/>
                <a:gd name="T15" fmla="*/ 484 h 5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566">
                  <a:moveTo>
                    <a:pt x="161" y="484"/>
                  </a:moveTo>
                  <a:cubicBezTo>
                    <a:pt x="226" y="484"/>
                    <a:pt x="284" y="516"/>
                    <a:pt x="319" y="565"/>
                  </a:cubicBezTo>
                  <a:cubicBezTo>
                    <a:pt x="319" y="0"/>
                    <a:pt x="319" y="0"/>
                    <a:pt x="319" y="0"/>
                  </a:cubicBezTo>
                  <a:cubicBezTo>
                    <a:pt x="318" y="0"/>
                    <a:pt x="318" y="0"/>
                    <a:pt x="317" y="0"/>
                  </a:cubicBezTo>
                  <a:cubicBezTo>
                    <a:pt x="153" y="2"/>
                    <a:pt x="19" y="248"/>
                    <a:pt x="0" y="565"/>
                  </a:cubicBezTo>
                  <a:cubicBezTo>
                    <a:pt x="0" y="566"/>
                    <a:pt x="0" y="566"/>
                    <a:pt x="0" y="566"/>
                  </a:cubicBezTo>
                  <a:cubicBezTo>
                    <a:pt x="2" y="563"/>
                    <a:pt x="3" y="563"/>
                    <a:pt x="5" y="564"/>
                  </a:cubicBezTo>
                  <a:cubicBezTo>
                    <a:pt x="40" y="515"/>
                    <a:pt x="97" y="484"/>
                    <a:pt x="161" y="484"/>
                  </a:cubicBezTo>
                  <a:close/>
                </a:path>
              </a:pathLst>
            </a:custGeom>
            <a:solidFill>
              <a:schemeClr val="accent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9"/>
            <p:cNvSpPr>
              <a:spLocks/>
            </p:cNvSpPr>
            <p:nvPr/>
          </p:nvSpPr>
          <p:spPr bwMode="auto">
            <a:xfrm>
              <a:off x="3838" y="786"/>
              <a:ext cx="755" cy="1346"/>
            </a:xfrm>
            <a:custGeom>
              <a:avLst/>
              <a:gdLst>
                <a:gd name="T0" fmla="*/ 0 w 319"/>
                <a:gd name="T1" fmla="*/ 568 h 568"/>
                <a:gd name="T2" fmla="*/ 5 w 319"/>
                <a:gd name="T3" fmla="*/ 561 h 568"/>
                <a:gd name="T4" fmla="*/ 159 w 319"/>
                <a:gd name="T5" fmla="*/ 484 h 568"/>
                <a:gd name="T6" fmla="*/ 316 w 319"/>
                <a:gd name="T7" fmla="*/ 563 h 568"/>
                <a:gd name="T8" fmla="*/ 319 w 319"/>
                <a:gd name="T9" fmla="*/ 568 h 568"/>
                <a:gd name="T10" fmla="*/ 319 w 319"/>
                <a:gd name="T11" fmla="*/ 568 h 568"/>
                <a:gd name="T12" fmla="*/ 0 w 319"/>
                <a:gd name="T13" fmla="*/ 0 h 568"/>
                <a:gd name="T14" fmla="*/ 0 w 319"/>
                <a:gd name="T15" fmla="*/ 0 h 568"/>
                <a:gd name="T16" fmla="*/ 0 w 319"/>
                <a:gd name="T17" fmla="*/ 56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 h="568">
                  <a:moveTo>
                    <a:pt x="0" y="568"/>
                  </a:moveTo>
                  <a:cubicBezTo>
                    <a:pt x="1" y="563"/>
                    <a:pt x="3" y="561"/>
                    <a:pt x="5" y="561"/>
                  </a:cubicBezTo>
                  <a:cubicBezTo>
                    <a:pt x="40" y="514"/>
                    <a:pt x="96" y="484"/>
                    <a:pt x="159" y="484"/>
                  </a:cubicBezTo>
                  <a:cubicBezTo>
                    <a:pt x="224" y="484"/>
                    <a:pt x="280" y="515"/>
                    <a:pt x="316" y="563"/>
                  </a:cubicBezTo>
                  <a:cubicBezTo>
                    <a:pt x="317" y="564"/>
                    <a:pt x="318" y="565"/>
                    <a:pt x="319" y="568"/>
                  </a:cubicBezTo>
                  <a:cubicBezTo>
                    <a:pt x="319" y="568"/>
                    <a:pt x="319" y="568"/>
                    <a:pt x="319" y="568"/>
                  </a:cubicBezTo>
                  <a:cubicBezTo>
                    <a:pt x="300" y="248"/>
                    <a:pt x="165" y="0"/>
                    <a:pt x="0" y="0"/>
                  </a:cubicBezTo>
                  <a:cubicBezTo>
                    <a:pt x="0" y="0"/>
                    <a:pt x="0" y="0"/>
                    <a:pt x="0" y="0"/>
                  </a:cubicBezTo>
                  <a:lnTo>
                    <a:pt x="0" y="568"/>
                  </a:ln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Text Placeholder 7"/>
          <p:cNvSpPr txBox="1">
            <a:spLocks/>
          </p:cNvSpPr>
          <p:nvPr/>
        </p:nvSpPr>
        <p:spPr>
          <a:xfrm>
            <a:off x="2819533" y="1987245"/>
            <a:ext cx="1368594" cy="357779"/>
          </a:xfrm>
          <a:prstGeom prst="rect">
            <a:avLst/>
          </a:prstGeom>
        </p:spPr>
        <p:txBody>
          <a:bodyPr vert="horz" lIns="0" tIns="103884" rIns="0" bIns="103884" anchor="t"/>
          <a:lstStyle>
            <a:lvl1pPr marL="0" indent="0" algn="r"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 Placeholder 2"/>
          <p:cNvSpPr txBox="1">
            <a:spLocks/>
          </p:cNvSpPr>
          <p:nvPr/>
        </p:nvSpPr>
        <p:spPr>
          <a:xfrm>
            <a:off x="1811419" y="2443352"/>
            <a:ext cx="2376707" cy="628444"/>
          </a:xfrm>
          <a:prstGeom prst="rect">
            <a:avLst/>
          </a:prstGeom>
        </p:spPr>
        <p:txBody>
          <a:bodyPr vert="horz" lIns="0" tIns="0" rIns="0" bIns="0"/>
          <a:lstStyle>
            <a:lvl1pPr marL="0" indent="0" algn="r"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Rounded Rectangle 11"/>
          <p:cNvSpPr>
            <a:spLocks noChangeAspect="1"/>
          </p:cNvSpPr>
          <p:nvPr/>
        </p:nvSpPr>
        <p:spPr>
          <a:xfrm>
            <a:off x="4388846" y="2149280"/>
            <a:ext cx="759275" cy="760014"/>
          </a:xfrm>
          <a:prstGeom prst="roundRect">
            <a:avLst>
              <a:gd name="adj" fmla="val 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 Placeholder 7"/>
          <p:cNvSpPr txBox="1">
            <a:spLocks/>
          </p:cNvSpPr>
          <p:nvPr/>
        </p:nvSpPr>
        <p:spPr>
          <a:xfrm>
            <a:off x="4449727" y="2245549"/>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01</a:t>
            </a:r>
          </a:p>
        </p:txBody>
      </p:sp>
      <p:sp>
        <p:nvSpPr>
          <p:cNvPr id="25" name="Text Placeholder 7"/>
          <p:cNvSpPr txBox="1">
            <a:spLocks/>
          </p:cNvSpPr>
          <p:nvPr/>
        </p:nvSpPr>
        <p:spPr>
          <a:xfrm>
            <a:off x="8875276" y="1987245"/>
            <a:ext cx="1611069" cy="357779"/>
          </a:xfrm>
          <a:prstGeom prst="rect">
            <a:avLst/>
          </a:prstGeom>
        </p:spPr>
        <p:txBody>
          <a:bodyPr vert="horz" lIns="0" tIns="103884" rIns="0" bIns="103884" anchor="t"/>
          <a:lstStyle>
            <a:lvl1pPr marL="0" indent="0" algn="l"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 Placeholder 2"/>
          <p:cNvSpPr txBox="1">
            <a:spLocks/>
          </p:cNvSpPr>
          <p:nvPr/>
        </p:nvSpPr>
        <p:spPr>
          <a:xfrm>
            <a:off x="8875276" y="2443352"/>
            <a:ext cx="2408641" cy="613930"/>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ounded Rectangle 23"/>
          <p:cNvSpPr>
            <a:spLocks noChangeAspect="1"/>
          </p:cNvSpPr>
          <p:nvPr/>
        </p:nvSpPr>
        <p:spPr>
          <a:xfrm>
            <a:off x="7973944" y="2149280"/>
            <a:ext cx="759275" cy="760014"/>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 Placeholder 7"/>
          <p:cNvSpPr txBox="1">
            <a:spLocks/>
          </p:cNvSpPr>
          <p:nvPr/>
        </p:nvSpPr>
        <p:spPr>
          <a:xfrm>
            <a:off x="8034824" y="2245549"/>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02</a:t>
            </a:r>
          </a:p>
        </p:txBody>
      </p:sp>
      <p:sp>
        <p:nvSpPr>
          <p:cNvPr id="29" name="Text Placeholder 7"/>
          <p:cNvSpPr txBox="1">
            <a:spLocks/>
          </p:cNvSpPr>
          <p:nvPr/>
        </p:nvSpPr>
        <p:spPr>
          <a:xfrm>
            <a:off x="2819533" y="4938877"/>
            <a:ext cx="1368594" cy="357779"/>
          </a:xfrm>
          <a:prstGeom prst="rect">
            <a:avLst/>
          </a:prstGeom>
        </p:spPr>
        <p:txBody>
          <a:bodyPr vert="horz" lIns="0" tIns="103884" rIns="0" bIns="103884" anchor="t"/>
          <a:lstStyle>
            <a:lvl1pPr marL="0" indent="0" algn="l"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auto">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2"/>
          <p:cNvSpPr txBox="1">
            <a:spLocks/>
          </p:cNvSpPr>
          <p:nvPr/>
        </p:nvSpPr>
        <p:spPr>
          <a:xfrm>
            <a:off x="1811419" y="5394984"/>
            <a:ext cx="2376707" cy="628444"/>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Rounded Rectangle 27"/>
          <p:cNvSpPr>
            <a:spLocks noChangeAspect="1"/>
          </p:cNvSpPr>
          <p:nvPr/>
        </p:nvSpPr>
        <p:spPr>
          <a:xfrm>
            <a:off x="4337374" y="5100912"/>
            <a:ext cx="759275" cy="760014"/>
          </a:xfrm>
          <a:prstGeom prst="roundRect">
            <a:avLst>
              <a:gd name="adj" fmla="val 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7"/>
          <p:cNvSpPr txBox="1">
            <a:spLocks/>
          </p:cNvSpPr>
          <p:nvPr/>
        </p:nvSpPr>
        <p:spPr>
          <a:xfrm>
            <a:off x="4398256" y="5197181"/>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03</a:t>
            </a:r>
          </a:p>
        </p:txBody>
      </p:sp>
      <p:sp>
        <p:nvSpPr>
          <p:cNvPr id="33" name="Text Placeholder 7"/>
          <p:cNvSpPr txBox="1">
            <a:spLocks/>
          </p:cNvSpPr>
          <p:nvPr/>
        </p:nvSpPr>
        <p:spPr>
          <a:xfrm>
            <a:off x="8869792" y="4938877"/>
            <a:ext cx="1611069" cy="357779"/>
          </a:xfrm>
          <a:prstGeom prst="rect">
            <a:avLst/>
          </a:prstGeom>
        </p:spPr>
        <p:txBody>
          <a:bodyPr vert="horz" lIns="0" tIns="103884" rIns="0" bIns="103884" anchor="t"/>
          <a:lstStyle>
            <a:lvl1pPr marL="0" indent="0" algn="l"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 Placeholder 2"/>
          <p:cNvSpPr txBox="1">
            <a:spLocks/>
          </p:cNvSpPr>
          <p:nvPr/>
        </p:nvSpPr>
        <p:spPr>
          <a:xfrm>
            <a:off x="8869792" y="5394984"/>
            <a:ext cx="2408641" cy="613930"/>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Rounded Rectangle 16"/>
          <p:cNvSpPr>
            <a:spLocks noChangeAspect="1"/>
          </p:cNvSpPr>
          <p:nvPr/>
        </p:nvSpPr>
        <p:spPr>
          <a:xfrm>
            <a:off x="7973944" y="5100912"/>
            <a:ext cx="759275" cy="760014"/>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 Placeholder 7"/>
          <p:cNvSpPr txBox="1">
            <a:spLocks/>
          </p:cNvSpPr>
          <p:nvPr/>
        </p:nvSpPr>
        <p:spPr>
          <a:xfrm>
            <a:off x="8034824" y="5197181"/>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04</a:t>
            </a:r>
          </a:p>
        </p:txBody>
      </p:sp>
      <p:sp>
        <p:nvSpPr>
          <p:cNvPr id="37"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4313409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53" presetClass="entr" presetSubtype="16" fill="hold" grpId="0" nodeType="withEffect">
                                  <p:stCondLst>
                                    <p:cond delay="200"/>
                                  </p:stCondLst>
                                  <p:childTnLst>
                                    <p:set>
                                      <p:cBhvr>
                                        <p:cTn id="9" dur="1" fill="hold">
                                          <p:stCondLst>
                                            <p:cond delay="0"/>
                                          </p:stCondLst>
                                        </p:cTn>
                                        <p:tgtEl>
                                          <p:spTgt spid="21">
                                            <p:txEl>
                                              <p:pRg st="0" end="0"/>
                                            </p:txEl>
                                          </p:spTgt>
                                        </p:tgtEl>
                                        <p:attrNameLst>
                                          <p:attrName>style.visibility</p:attrName>
                                        </p:attrNameLst>
                                      </p:cBhvr>
                                      <p:to>
                                        <p:strVal val="visible"/>
                                      </p:to>
                                    </p:set>
                                    <p:anim calcmode="lin" valueType="num">
                                      <p:cBhvr>
                                        <p:cTn id="10"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11"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12" dur="500"/>
                                        <p:tgtEl>
                                          <p:spTgt spid="21">
                                            <p:txEl>
                                              <p:pRg st="0" end="0"/>
                                            </p:txEl>
                                          </p:spTgt>
                                        </p:tgtEl>
                                      </p:cBhvr>
                                    </p:animEffect>
                                  </p:childTnLst>
                                </p:cTn>
                              </p:par>
                              <p:par>
                                <p:cTn id="13" presetID="23" presetClass="entr" presetSubtype="16" fill="hold" grpId="0" nodeType="withEffect">
                                  <p:stCondLst>
                                    <p:cond delay="200"/>
                                  </p:stCondLst>
                                  <p:childTnLst>
                                    <p:set>
                                      <p:cBhvr>
                                        <p:cTn id="14" dur="1" fill="hold">
                                          <p:stCondLst>
                                            <p:cond delay="0"/>
                                          </p:stCondLst>
                                        </p:cTn>
                                        <p:tgtEl>
                                          <p:spTgt spid="22">
                                            <p:txEl>
                                              <p:pRg st="0" end="0"/>
                                            </p:txEl>
                                          </p:spTgt>
                                        </p:tgtEl>
                                        <p:attrNameLst>
                                          <p:attrName>style.visibility</p:attrName>
                                        </p:attrNameLst>
                                      </p:cBhvr>
                                      <p:to>
                                        <p:strVal val="visible"/>
                                      </p:to>
                                    </p:set>
                                    <p:anim calcmode="lin" valueType="num">
                                      <p:cBhvr>
                                        <p:cTn id="15"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22">
                                            <p:txEl>
                                              <p:pRg st="0" end="0"/>
                                            </p:txEl>
                                          </p:spTgt>
                                        </p:tgtEl>
                                        <p:attrNameLst>
                                          <p:attrName>ppt_h</p:attrName>
                                        </p:attrNameLst>
                                      </p:cBhvr>
                                      <p:tavLst>
                                        <p:tav tm="0">
                                          <p:val>
                                            <p:fltVal val="0"/>
                                          </p:val>
                                        </p:tav>
                                        <p:tav tm="100000">
                                          <p:val>
                                            <p:strVal val="#ppt_h"/>
                                          </p:val>
                                        </p:tav>
                                      </p:tavLst>
                                    </p:anim>
                                  </p:childTnLst>
                                </p:cTn>
                              </p:par>
                              <p:par>
                                <p:cTn id="17" presetID="53" presetClass="entr" presetSubtype="16" fill="hold" grpId="0" nodeType="withEffect">
                                  <p:stCondLst>
                                    <p:cond delay="20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24">
                                            <p:txEl>
                                              <p:pRg st="0" end="0"/>
                                            </p:txEl>
                                          </p:spTgt>
                                        </p:tgtEl>
                                        <p:attrNameLst>
                                          <p:attrName>style.visibility</p:attrName>
                                        </p:attrNameLst>
                                      </p:cBhvr>
                                      <p:to>
                                        <p:strVal val="visible"/>
                                      </p:to>
                                    </p:set>
                                    <p:anim calcmode="lin" valueType="num">
                                      <p:cBhvr>
                                        <p:cTn id="24" dur="5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25" dur="500" fill="hold"/>
                                        <p:tgtEl>
                                          <p:spTgt spid="24">
                                            <p:txEl>
                                              <p:pRg st="0" end="0"/>
                                            </p:txEl>
                                          </p:spTgt>
                                        </p:tgtEl>
                                        <p:attrNameLst>
                                          <p:attrName>ppt_h</p:attrName>
                                        </p:attrNameLst>
                                      </p:cBhvr>
                                      <p:tavLst>
                                        <p:tav tm="0">
                                          <p:val>
                                            <p:fltVal val="0"/>
                                          </p:val>
                                        </p:tav>
                                        <p:tav tm="100000">
                                          <p:val>
                                            <p:strVal val="#ppt_h"/>
                                          </p:val>
                                        </p:tav>
                                      </p:tavLst>
                                    </p:anim>
                                    <p:animEffect transition="in" filter="fade">
                                      <p:cBhvr>
                                        <p:cTn id="26" dur="500"/>
                                        <p:tgtEl>
                                          <p:spTgt spid="24">
                                            <p:txEl>
                                              <p:pRg st="0" end="0"/>
                                            </p:txEl>
                                          </p:spTgt>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25">
                                            <p:txEl>
                                              <p:pRg st="0" end="0"/>
                                            </p:txEl>
                                          </p:spTgt>
                                        </p:tgtEl>
                                        <p:attrNameLst>
                                          <p:attrName>style.visibility</p:attrName>
                                        </p:attrNameLst>
                                      </p:cBhvr>
                                      <p:to>
                                        <p:strVal val="visible"/>
                                      </p:to>
                                    </p:set>
                                    <p:anim calcmode="lin" valueType="num">
                                      <p:cBhvr>
                                        <p:cTn id="29" dur="500" fill="hold"/>
                                        <p:tgtEl>
                                          <p:spTgt spid="25">
                                            <p:txEl>
                                              <p:pRg st="0" end="0"/>
                                            </p:txEl>
                                          </p:spTgt>
                                        </p:tgtEl>
                                        <p:attrNameLst>
                                          <p:attrName>ppt_w</p:attrName>
                                        </p:attrNameLst>
                                      </p:cBhvr>
                                      <p:tavLst>
                                        <p:tav tm="0">
                                          <p:val>
                                            <p:fltVal val="0"/>
                                          </p:val>
                                        </p:tav>
                                        <p:tav tm="100000">
                                          <p:val>
                                            <p:strVal val="#ppt_w"/>
                                          </p:val>
                                        </p:tav>
                                      </p:tavLst>
                                    </p:anim>
                                    <p:anim calcmode="lin" valueType="num">
                                      <p:cBhvr>
                                        <p:cTn id="30" dur="500" fill="hold"/>
                                        <p:tgtEl>
                                          <p:spTgt spid="25">
                                            <p:txEl>
                                              <p:pRg st="0" end="0"/>
                                            </p:txEl>
                                          </p:spTgt>
                                        </p:tgtEl>
                                        <p:attrNameLst>
                                          <p:attrName>ppt_h</p:attrName>
                                        </p:attrNameLst>
                                      </p:cBhvr>
                                      <p:tavLst>
                                        <p:tav tm="0">
                                          <p:val>
                                            <p:fltVal val="0"/>
                                          </p:val>
                                        </p:tav>
                                        <p:tav tm="100000">
                                          <p:val>
                                            <p:strVal val="#ppt_h"/>
                                          </p:val>
                                        </p:tav>
                                      </p:tavLst>
                                    </p:anim>
                                    <p:animEffect transition="in" filter="fade">
                                      <p:cBhvr>
                                        <p:cTn id="31" dur="500"/>
                                        <p:tgtEl>
                                          <p:spTgt spid="25">
                                            <p:txEl>
                                              <p:pRg st="0" end="0"/>
                                            </p:txEl>
                                          </p:spTgt>
                                        </p:tgtEl>
                                      </p:cBhvr>
                                    </p:animEffect>
                                  </p:childTnLst>
                                </p:cTn>
                              </p:par>
                              <p:par>
                                <p:cTn id="32" presetID="23" presetClass="entr" presetSubtype="16" fill="hold" grpId="0" nodeType="withEffect">
                                  <p:stCondLst>
                                    <p:cond delay="200"/>
                                  </p:stCondLst>
                                  <p:childTnLst>
                                    <p:set>
                                      <p:cBhvr>
                                        <p:cTn id="33" dur="1" fill="hold">
                                          <p:stCondLst>
                                            <p:cond delay="0"/>
                                          </p:stCondLst>
                                        </p:cTn>
                                        <p:tgtEl>
                                          <p:spTgt spid="26">
                                            <p:txEl>
                                              <p:pRg st="0" end="0"/>
                                            </p:txEl>
                                          </p:spTgt>
                                        </p:tgtEl>
                                        <p:attrNameLst>
                                          <p:attrName>style.visibility</p:attrName>
                                        </p:attrNameLst>
                                      </p:cBhvr>
                                      <p:to>
                                        <p:strVal val="visible"/>
                                      </p:to>
                                    </p:set>
                                    <p:anim calcmode="lin" valueType="num">
                                      <p:cBhvr>
                                        <p:cTn id="34" dur="500" fill="hold"/>
                                        <p:tgtEl>
                                          <p:spTgt spid="26">
                                            <p:txEl>
                                              <p:pRg st="0" end="0"/>
                                            </p:txEl>
                                          </p:spTgt>
                                        </p:tgtEl>
                                        <p:attrNameLst>
                                          <p:attrName>ppt_w</p:attrName>
                                        </p:attrNameLst>
                                      </p:cBhvr>
                                      <p:tavLst>
                                        <p:tav tm="0">
                                          <p:val>
                                            <p:fltVal val="0"/>
                                          </p:val>
                                        </p:tav>
                                        <p:tav tm="100000">
                                          <p:val>
                                            <p:strVal val="#ppt_w"/>
                                          </p:val>
                                        </p:tav>
                                      </p:tavLst>
                                    </p:anim>
                                    <p:anim calcmode="lin" valueType="num">
                                      <p:cBhvr>
                                        <p:cTn id="35" dur="500" fill="hold"/>
                                        <p:tgtEl>
                                          <p:spTgt spid="26">
                                            <p:txEl>
                                              <p:pRg st="0" end="0"/>
                                            </p:txEl>
                                          </p:spTgt>
                                        </p:tgtEl>
                                        <p:attrNameLst>
                                          <p:attrName>ppt_h</p:attrName>
                                        </p:attrNameLst>
                                      </p:cBhvr>
                                      <p:tavLst>
                                        <p:tav tm="0">
                                          <p:val>
                                            <p:fltVal val="0"/>
                                          </p:val>
                                        </p:tav>
                                        <p:tav tm="100000">
                                          <p:val>
                                            <p:strVal val="#ppt_h"/>
                                          </p:val>
                                        </p:tav>
                                      </p:tavLst>
                                    </p:anim>
                                  </p:childTnLst>
                                </p:cTn>
                              </p:par>
                              <p:par>
                                <p:cTn id="36" presetID="53" presetClass="entr" presetSubtype="16" fill="hold" grpId="0" nodeType="withEffect">
                                  <p:stCondLst>
                                    <p:cond delay="20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childTnLst>
                                </p:cTn>
                              </p:par>
                              <p:par>
                                <p:cTn id="41" presetID="53" presetClass="entr" presetSubtype="16" fill="hold" grpId="0" nodeType="withEffect">
                                  <p:stCondLst>
                                    <p:cond delay="200"/>
                                  </p:stCondLst>
                                  <p:childTnLst>
                                    <p:set>
                                      <p:cBhvr>
                                        <p:cTn id="42" dur="1" fill="hold">
                                          <p:stCondLst>
                                            <p:cond delay="0"/>
                                          </p:stCondLst>
                                        </p:cTn>
                                        <p:tgtEl>
                                          <p:spTgt spid="28">
                                            <p:txEl>
                                              <p:pRg st="0" end="0"/>
                                            </p:txEl>
                                          </p:spTgt>
                                        </p:tgtEl>
                                        <p:attrNameLst>
                                          <p:attrName>style.visibility</p:attrName>
                                        </p:attrNameLst>
                                      </p:cBhvr>
                                      <p:to>
                                        <p:strVal val="visible"/>
                                      </p:to>
                                    </p:set>
                                    <p:anim calcmode="lin" valueType="num">
                                      <p:cBhvr>
                                        <p:cTn id="43"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28">
                                            <p:txEl>
                                              <p:pRg st="0" end="0"/>
                                            </p:txEl>
                                          </p:spTgt>
                                        </p:tgtEl>
                                      </p:cBhvr>
                                    </p:animEffect>
                                  </p:childTnLst>
                                </p:cTn>
                              </p:par>
                              <p:par>
                                <p:cTn id="46" presetID="53" presetClass="entr" presetSubtype="16" fill="hold" grpId="0" nodeType="withEffect">
                                  <p:stCondLst>
                                    <p:cond delay="200"/>
                                  </p:stCondLst>
                                  <p:childTnLst>
                                    <p:set>
                                      <p:cBhvr>
                                        <p:cTn id="47" dur="1" fill="hold">
                                          <p:stCondLst>
                                            <p:cond delay="0"/>
                                          </p:stCondLst>
                                        </p:cTn>
                                        <p:tgtEl>
                                          <p:spTgt spid="29">
                                            <p:txEl>
                                              <p:pRg st="0" end="0"/>
                                            </p:txEl>
                                          </p:spTgt>
                                        </p:tgtEl>
                                        <p:attrNameLst>
                                          <p:attrName>style.visibility</p:attrName>
                                        </p:attrNameLst>
                                      </p:cBhvr>
                                      <p:to>
                                        <p:strVal val="visible"/>
                                      </p:to>
                                    </p:set>
                                    <p:anim calcmode="lin" valueType="num">
                                      <p:cBhvr>
                                        <p:cTn id="48" dur="500" fill="hold"/>
                                        <p:tgtEl>
                                          <p:spTgt spid="29">
                                            <p:txEl>
                                              <p:pRg st="0" end="0"/>
                                            </p:txEl>
                                          </p:spTgt>
                                        </p:tgtEl>
                                        <p:attrNameLst>
                                          <p:attrName>ppt_w</p:attrName>
                                        </p:attrNameLst>
                                      </p:cBhvr>
                                      <p:tavLst>
                                        <p:tav tm="0">
                                          <p:val>
                                            <p:fltVal val="0"/>
                                          </p:val>
                                        </p:tav>
                                        <p:tav tm="100000">
                                          <p:val>
                                            <p:strVal val="#ppt_w"/>
                                          </p:val>
                                        </p:tav>
                                      </p:tavLst>
                                    </p:anim>
                                    <p:anim calcmode="lin" valueType="num">
                                      <p:cBhvr>
                                        <p:cTn id="49" dur="50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50" dur="500"/>
                                        <p:tgtEl>
                                          <p:spTgt spid="29">
                                            <p:txEl>
                                              <p:pRg st="0" end="0"/>
                                            </p:txEl>
                                          </p:spTgt>
                                        </p:tgtEl>
                                      </p:cBhvr>
                                    </p:animEffect>
                                  </p:childTnLst>
                                </p:cTn>
                              </p:par>
                              <p:par>
                                <p:cTn id="51" presetID="23" presetClass="entr" presetSubtype="16" fill="hold" grpId="0" nodeType="withEffect">
                                  <p:stCondLst>
                                    <p:cond delay="200"/>
                                  </p:stCondLst>
                                  <p:childTnLst>
                                    <p:set>
                                      <p:cBhvr>
                                        <p:cTn id="52" dur="1" fill="hold">
                                          <p:stCondLst>
                                            <p:cond delay="0"/>
                                          </p:stCondLst>
                                        </p:cTn>
                                        <p:tgtEl>
                                          <p:spTgt spid="30">
                                            <p:txEl>
                                              <p:pRg st="0" end="0"/>
                                            </p:txEl>
                                          </p:spTgt>
                                        </p:tgtEl>
                                        <p:attrNameLst>
                                          <p:attrName>style.visibility</p:attrName>
                                        </p:attrNameLst>
                                      </p:cBhvr>
                                      <p:to>
                                        <p:strVal val="visible"/>
                                      </p:to>
                                    </p:set>
                                    <p:anim calcmode="lin" valueType="num">
                                      <p:cBhvr>
                                        <p:cTn id="53" dur="5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54" dur="500" fill="hold"/>
                                        <p:tgtEl>
                                          <p:spTgt spid="30">
                                            <p:txEl>
                                              <p:pRg st="0" end="0"/>
                                            </p:txEl>
                                          </p:spTgt>
                                        </p:tgtEl>
                                        <p:attrNameLst>
                                          <p:attrName>ppt_h</p:attrName>
                                        </p:attrNameLst>
                                      </p:cBhvr>
                                      <p:tavLst>
                                        <p:tav tm="0">
                                          <p:val>
                                            <p:fltVal val="0"/>
                                          </p:val>
                                        </p:tav>
                                        <p:tav tm="100000">
                                          <p:val>
                                            <p:strVal val="#ppt_h"/>
                                          </p:val>
                                        </p:tav>
                                      </p:tavLst>
                                    </p:anim>
                                  </p:childTnLst>
                                </p:cTn>
                              </p:par>
                              <p:par>
                                <p:cTn id="55" presetID="53" presetClass="entr" presetSubtype="16" fill="hold" grpId="0" nodeType="withEffect">
                                  <p:stCondLst>
                                    <p:cond delay="20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32">
                                            <p:txEl>
                                              <p:pRg st="0" end="0"/>
                                            </p:txEl>
                                          </p:spTgt>
                                        </p:tgtEl>
                                        <p:attrNameLst>
                                          <p:attrName>style.visibility</p:attrName>
                                        </p:attrNameLst>
                                      </p:cBhvr>
                                      <p:to>
                                        <p:strVal val="visible"/>
                                      </p:to>
                                    </p:set>
                                    <p:anim calcmode="lin" valueType="num">
                                      <p:cBhvr>
                                        <p:cTn id="62"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63" dur="500" fill="hold"/>
                                        <p:tgtEl>
                                          <p:spTgt spid="32">
                                            <p:txEl>
                                              <p:pRg st="0" end="0"/>
                                            </p:txEl>
                                          </p:spTgt>
                                        </p:tgtEl>
                                        <p:attrNameLst>
                                          <p:attrName>ppt_h</p:attrName>
                                        </p:attrNameLst>
                                      </p:cBhvr>
                                      <p:tavLst>
                                        <p:tav tm="0">
                                          <p:val>
                                            <p:fltVal val="0"/>
                                          </p:val>
                                        </p:tav>
                                        <p:tav tm="100000">
                                          <p:val>
                                            <p:strVal val="#ppt_h"/>
                                          </p:val>
                                        </p:tav>
                                      </p:tavLst>
                                    </p:anim>
                                    <p:animEffect transition="in" filter="fade">
                                      <p:cBhvr>
                                        <p:cTn id="64" dur="500"/>
                                        <p:tgtEl>
                                          <p:spTgt spid="32">
                                            <p:txEl>
                                              <p:pRg st="0" end="0"/>
                                            </p:txEl>
                                          </p:spTgt>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33">
                                            <p:txEl>
                                              <p:pRg st="0" end="0"/>
                                            </p:txEl>
                                          </p:spTgt>
                                        </p:tgtEl>
                                        <p:attrNameLst>
                                          <p:attrName>style.visibility</p:attrName>
                                        </p:attrNameLst>
                                      </p:cBhvr>
                                      <p:to>
                                        <p:strVal val="visible"/>
                                      </p:to>
                                    </p:set>
                                    <p:anim calcmode="lin" valueType="num">
                                      <p:cBhvr>
                                        <p:cTn id="67" dur="5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68" dur="5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69" dur="500"/>
                                        <p:tgtEl>
                                          <p:spTgt spid="33">
                                            <p:txEl>
                                              <p:pRg st="0" end="0"/>
                                            </p:txEl>
                                          </p:spTgt>
                                        </p:tgtEl>
                                      </p:cBhvr>
                                    </p:animEffect>
                                  </p:childTnLst>
                                </p:cTn>
                              </p:par>
                              <p:par>
                                <p:cTn id="70" presetID="23" presetClass="entr" presetSubtype="16" fill="hold" grpId="0" nodeType="withEffect">
                                  <p:stCondLst>
                                    <p:cond delay="200"/>
                                  </p:stCondLst>
                                  <p:childTnLst>
                                    <p:set>
                                      <p:cBhvr>
                                        <p:cTn id="71" dur="1" fill="hold">
                                          <p:stCondLst>
                                            <p:cond delay="0"/>
                                          </p:stCondLst>
                                        </p:cTn>
                                        <p:tgtEl>
                                          <p:spTgt spid="34">
                                            <p:txEl>
                                              <p:pRg st="0" end="0"/>
                                            </p:txEl>
                                          </p:spTgt>
                                        </p:tgtEl>
                                        <p:attrNameLst>
                                          <p:attrName>style.visibility</p:attrName>
                                        </p:attrNameLst>
                                      </p:cBhvr>
                                      <p:to>
                                        <p:strVal val="visible"/>
                                      </p:to>
                                    </p:set>
                                    <p:anim calcmode="lin" valueType="num">
                                      <p:cBhvr>
                                        <p:cTn id="72" dur="5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73" dur="500" fill="hold"/>
                                        <p:tgtEl>
                                          <p:spTgt spid="34">
                                            <p:txEl>
                                              <p:pRg st="0" end="0"/>
                                            </p:txEl>
                                          </p:spTgt>
                                        </p:tgtEl>
                                        <p:attrNameLst>
                                          <p:attrName>ppt_h</p:attrName>
                                        </p:attrNameLst>
                                      </p:cBhvr>
                                      <p:tavLst>
                                        <p:tav tm="0">
                                          <p:val>
                                            <p:fltVal val="0"/>
                                          </p:val>
                                        </p:tav>
                                        <p:tav tm="100000">
                                          <p:val>
                                            <p:strVal val="#ppt_h"/>
                                          </p:val>
                                        </p:tav>
                                      </p:tavLst>
                                    </p:anim>
                                  </p:childTnLst>
                                </p:cTn>
                              </p:par>
                              <p:par>
                                <p:cTn id="74" presetID="53" presetClass="entr" presetSubtype="16" fill="hold" grpId="0" nodeType="withEffect">
                                  <p:stCondLst>
                                    <p:cond delay="200"/>
                                  </p:stCondLst>
                                  <p:childTnLst>
                                    <p:set>
                                      <p:cBhvr>
                                        <p:cTn id="75" dur="1" fill="hold">
                                          <p:stCondLst>
                                            <p:cond delay="0"/>
                                          </p:stCondLst>
                                        </p:cTn>
                                        <p:tgtEl>
                                          <p:spTgt spid="35"/>
                                        </p:tgtEl>
                                        <p:attrNameLst>
                                          <p:attrName>style.visibility</p:attrName>
                                        </p:attrNameLst>
                                      </p:cBhvr>
                                      <p:to>
                                        <p:strVal val="visible"/>
                                      </p:to>
                                    </p:set>
                                    <p:anim calcmode="lin" valueType="num">
                                      <p:cBhvr>
                                        <p:cTn id="76" dur="500" fill="hold"/>
                                        <p:tgtEl>
                                          <p:spTgt spid="35"/>
                                        </p:tgtEl>
                                        <p:attrNameLst>
                                          <p:attrName>ppt_w</p:attrName>
                                        </p:attrNameLst>
                                      </p:cBhvr>
                                      <p:tavLst>
                                        <p:tav tm="0">
                                          <p:val>
                                            <p:fltVal val="0"/>
                                          </p:val>
                                        </p:tav>
                                        <p:tav tm="100000">
                                          <p:val>
                                            <p:strVal val="#ppt_w"/>
                                          </p:val>
                                        </p:tav>
                                      </p:tavLst>
                                    </p:anim>
                                    <p:anim calcmode="lin" valueType="num">
                                      <p:cBhvr>
                                        <p:cTn id="77" dur="500" fill="hold"/>
                                        <p:tgtEl>
                                          <p:spTgt spid="35"/>
                                        </p:tgtEl>
                                        <p:attrNameLst>
                                          <p:attrName>ppt_h</p:attrName>
                                        </p:attrNameLst>
                                      </p:cBhvr>
                                      <p:tavLst>
                                        <p:tav tm="0">
                                          <p:val>
                                            <p:fltVal val="0"/>
                                          </p:val>
                                        </p:tav>
                                        <p:tav tm="100000">
                                          <p:val>
                                            <p:strVal val="#ppt_h"/>
                                          </p:val>
                                        </p:tav>
                                      </p:tavLst>
                                    </p:anim>
                                    <p:animEffect transition="in" filter="fade">
                                      <p:cBhvr>
                                        <p:cTn id="78" dur="500"/>
                                        <p:tgtEl>
                                          <p:spTgt spid="35"/>
                                        </p:tgtEl>
                                      </p:cBhvr>
                                    </p:animEffect>
                                  </p:childTnLst>
                                </p:cTn>
                              </p:par>
                              <p:par>
                                <p:cTn id="79" presetID="53" presetClass="entr" presetSubtype="16" fill="hold" grpId="0" nodeType="withEffect">
                                  <p:stCondLst>
                                    <p:cond delay="200"/>
                                  </p:stCondLst>
                                  <p:childTnLst>
                                    <p:set>
                                      <p:cBhvr>
                                        <p:cTn id="80" dur="1" fill="hold">
                                          <p:stCondLst>
                                            <p:cond delay="0"/>
                                          </p:stCondLst>
                                        </p:cTn>
                                        <p:tgtEl>
                                          <p:spTgt spid="36">
                                            <p:txEl>
                                              <p:pRg st="0" end="0"/>
                                            </p:txEl>
                                          </p:spTgt>
                                        </p:tgtEl>
                                        <p:attrNameLst>
                                          <p:attrName>style.visibility</p:attrName>
                                        </p:attrNameLst>
                                      </p:cBhvr>
                                      <p:to>
                                        <p:strVal val="visible"/>
                                      </p:to>
                                    </p:set>
                                    <p:anim calcmode="lin" valueType="num">
                                      <p:cBhvr>
                                        <p:cTn id="81" dur="500" fill="hold"/>
                                        <p:tgtEl>
                                          <p:spTgt spid="36">
                                            <p:txEl>
                                              <p:pRg st="0" end="0"/>
                                            </p:txEl>
                                          </p:spTgt>
                                        </p:tgtEl>
                                        <p:attrNameLst>
                                          <p:attrName>ppt_w</p:attrName>
                                        </p:attrNameLst>
                                      </p:cBhvr>
                                      <p:tavLst>
                                        <p:tav tm="0">
                                          <p:val>
                                            <p:fltVal val="0"/>
                                          </p:val>
                                        </p:tav>
                                        <p:tav tm="100000">
                                          <p:val>
                                            <p:strVal val="#ppt_w"/>
                                          </p:val>
                                        </p:tav>
                                      </p:tavLst>
                                    </p:anim>
                                    <p:anim calcmode="lin" valueType="num">
                                      <p:cBhvr>
                                        <p:cTn id="82" dur="500" fill="hold"/>
                                        <p:tgtEl>
                                          <p:spTgt spid="36">
                                            <p:txEl>
                                              <p:pRg st="0" end="0"/>
                                            </p:txEl>
                                          </p:spTgt>
                                        </p:tgtEl>
                                        <p:attrNameLst>
                                          <p:attrName>ppt_h</p:attrName>
                                        </p:attrNameLst>
                                      </p:cBhvr>
                                      <p:tavLst>
                                        <p:tav tm="0">
                                          <p:val>
                                            <p:fltVal val="0"/>
                                          </p:val>
                                        </p:tav>
                                        <p:tav tm="100000">
                                          <p:val>
                                            <p:strVal val="#ppt_h"/>
                                          </p:val>
                                        </p:tav>
                                      </p:tavLst>
                                    </p:anim>
                                    <p:animEffect transition="in" filter="fade">
                                      <p:cBhvr>
                                        <p:cTn id="83" dur="5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tmplLst>
          <p:tmpl lvl="1">
            <p:tnLst>
              <p:par>
                <p:cTn presetID="53" presetClass="entr" presetSubtype="16" fill="hold" nodeType="withEffect">
                  <p:stCondLst>
                    <p:cond delay="2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build="p">
        <p:tmplLst>
          <p:tmpl lvl="1">
            <p:tnLst>
              <p:par>
                <p:cTn presetID="23" presetClass="entr" presetSubtype="16" fill="hold" nodeType="withEffect">
                  <p:stCondLst>
                    <p:cond delay="200"/>
                  </p:stCondLst>
                  <p:childTnLst>
                    <p:set>
                      <p:cBhvr>
                        <p:cTn dur="1" fill="hold">
                          <p:stCondLst>
                            <p:cond delay="0"/>
                          </p:stCondLst>
                        </p:cTn>
                        <p:tgtEl>
                          <p:spTgt spid="22"/>
                        </p:tgtEl>
                        <p:attrNameLst>
                          <p:attrName>style.visibility</p:attrName>
                        </p:attrNameLst>
                      </p:cBhvr>
                      <p:to>
                        <p:strVal val="visible"/>
                      </p:to>
                    </p:set>
                    <p:anim calcmode="lin" valueType="num">
                      <p:cBhvr>
                        <p:cTn dur="500" fill="hold"/>
                        <p:tgtEl>
                          <p:spTgt spid="22"/>
                        </p:tgtEl>
                        <p:attrNameLst>
                          <p:attrName>ppt_w</p:attrName>
                        </p:attrNameLst>
                      </p:cBhvr>
                      <p:tavLst>
                        <p:tav tm="0">
                          <p:val>
                            <p:fltVal val="0"/>
                          </p:val>
                        </p:tav>
                        <p:tav tm="100000">
                          <p:val>
                            <p:strVal val="#ppt_w"/>
                          </p:val>
                        </p:tav>
                      </p:tavLst>
                    </p:anim>
                    <p:anim calcmode="lin" valueType="num">
                      <p:cBhvr>
                        <p:cTn dur="500" fill="hold"/>
                        <p:tgtEl>
                          <p:spTgt spid="22"/>
                        </p:tgtEl>
                        <p:attrNameLst>
                          <p:attrName>ppt_h</p:attrName>
                        </p:attrNameLst>
                      </p:cBhvr>
                      <p:tavLst>
                        <p:tav tm="0">
                          <p:val>
                            <p:fltVal val="0"/>
                          </p:val>
                        </p:tav>
                        <p:tav tm="100000">
                          <p:val>
                            <p:strVal val="#ppt_h"/>
                          </p:val>
                        </p:tav>
                      </p:tavLst>
                    </p:anim>
                  </p:childTnLst>
                </p:cTn>
              </p:par>
            </p:tnLst>
          </p:tmpl>
        </p:tmplLst>
      </p:bldP>
      <p:bldP spid="23" grpId="0" animBg="1"/>
      <p:bldP spid="24" grpId="0" build="p">
        <p:tmplLst>
          <p:tmpl lvl="1">
            <p:tnLst>
              <p:par>
                <p:cTn presetID="53" presetClass="entr" presetSubtype="16" fill="hold" nodeType="withEffect">
                  <p:stCondLst>
                    <p:cond delay="200"/>
                  </p:stCondLst>
                  <p:childTnLst>
                    <p:set>
                      <p:cBhvr>
                        <p:cTn dur="1" fill="hold">
                          <p:stCondLst>
                            <p:cond delay="0"/>
                          </p:stCondLst>
                        </p:cTn>
                        <p:tgtEl>
                          <p:spTgt spid="24"/>
                        </p:tgtEl>
                        <p:attrNameLst>
                          <p:attrName>style.visibility</p:attrName>
                        </p:attrNameLst>
                      </p:cBhvr>
                      <p:to>
                        <p:strVal val="visible"/>
                      </p:to>
                    </p:set>
                    <p:anim calcmode="lin" valueType="num">
                      <p:cBhvr>
                        <p:cTn dur="500" fill="hold"/>
                        <p:tgtEl>
                          <p:spTgt spid="24"/>
                        </p:tgtEl>
                        <p:attrNameLst>
                          <p:attrName>ppt_w</p:attrName>
                        </p:attrNameLst>
                      </p:cBhvr>
                      <p:tavLst>
                        <p:tav tm="0">
                          <p:val>
                            <p:fltVal val="0"/>
                          </p:val>
                        </p:tav>
                        <p:tav tm="100000">
                          <p:val>
                            <p:strVal val="#ppt_w"/>
                          </p:val>
                        </p:tav>
                      </p:tavLst>
                    </p:anim>
                    <p:anim calcmode="lin" valueType="num">
                      <p:cBhvr>
                        <p:cTn dur="500" fill="hold"/>
                        <p:tgtEl>
                          <p:spTgt spid="24"/>
                        </p:tgtEl>
                        <p:attrNameLst>
                          <p:attrName>ppt_h</p:attrName>
                        </p:attrNameLst>
                      </p:cBhvr>
                      <p:tavLst>
                        <p:tav tm="0">
                          <p:val>
                            <p:fltVal val="0"/>
                          </p:val>
                        </p:tav>
                        <p:tav tm="100000">
                          <p:val>
                            <p:strVal val="#ppt_h"/>
                          </p:val>
                        </p:tav>
                      </p:tavLst>
                    </p:anim>
                    <p:animEffect transition="in" filter="fade">
                      <p:cBhvr>
                        <p:cTn dur="500"/>
                        <p:tgtEl>
                          <p:spTgt spid="24"/>
                        </p:tgtEl>
                      </p:cBhvr>
                    </p:animEffect>
                  </p:childTnLst>
                </p:cTn>
              </p:par>
            </p:tnLst>
          </p:tmpl>
        </p:tmplLst>
      </p:bldP>
      <p:bldP spid="25" grpId="0" build="p">
        <p:tmplLst>
          <p:tmpl lvl="1">
            <p:tnLst>
              <p:par>
                <p:cTn presetID="53" presetClass="entr" presetSubtype="16" fill="hold" nodeType="withEffect">
                  <p:stCondLst>
                    <p:cond delay="200"/>
                  </p:stCondLst>
                  <p:childTnLst>
                    <p:set>
                      <p:cBhvr>
                        <p:cTn dur="1" fill="hold">
                          <p:stCondLst>
                            <p:cond delay="0"/>
                          </p:stCondLst>
                        </p:cTn>
                        <p:tgtEl>
                          <p:spTgt spid="25"/>
                        </p:tgtEl>
                        <p:attrNameLst>
                          <p:attrName>style.visibility</p:attrName>
                        </p:attrNameLst>
                      </p:cBhvr>
                      <p:to>
                        <p:strVal val="visible"/>
                      </p:to>
                    </p:set>
                    <p:anim calcmode="lin" valueType="num">
                      <p:cBhvr>
                        <p:cTn dur="500" fill="hold"/>
                        <p:tgtEl>
                          <p:spTgt spid="25"/>
                        </p:tgtEl>
                        <p:attrNameLst>
                          <p:attrName>ppt_w</p:attrName>
                        </p:attrNameLst>
                      </p:cBhvr>
                      <p:tavLst>
                        <p:tav tm="0">
                          <p:val>
                            <p:fltVal val="0"/>
                          </p:val>
                        </p:tav>
                        <p:tav tm="100000">
                          <p:val>
                            <p:strVal val="#ppt_w"/>
                          </p:val>
                        </p:tav>
                      </p:tavLst>
                    </p:anim>
                    <p:anim calcmode="lin" valueType="num">
                      <p:cBhvr>
                        <p:cTn dur="500" fill="hold"/>
                        <p:tgtEl>
                          <p:spTgt spid="25"/>
                        </p:tgtEl>
                        <p:attrNameLst>
                          <p:attrName>ppt_h</p:attrName>
                        </p:attrNameLst>
                      </p:cBhvr>
                      <p:tavLst>
                        <p:tav tm="0">
                          <p:val>
                            <p:fltVal val="0"/>
                          </p:val>
                        </p:tav>
                        <p:tav tm="100000">
                          <p:val>
                            <p:strVal val="#ppt_h"/>
                          </p:val>
                        </p:tav>
                      </p:tavLst>
                    </p:anim>
                    <p:animEffect transition="in" filter="fade">
                      <p:cBhvr>
                        <p:cTn dur="500"/>
                        <p:tgtEl>
                          <p:spTgt spid="25"/>
                        </p:tgtEl>
                      </p:cBhvr>
                    </p:animEffect>
                  </p:childTnLst>
                </p:cTn>
              </p:par>
            </p:tnLst>
          </p:tmpl>
        </p:tmplLst>
      </p:bldP>
      <p:bldP spid="26" grpId="0" build="p">
        <p:tmplLst>
          <p:tmpl lvl="1">
            <p:tnLst>
              <p:par>
                <p:cTn presetID="23" presetClass="entr" presetSubtype="16"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 calcmode="lin" valueType="num">
                      <p:cBhvr>
                        <p:cTn dur="500" fill="hold"/>
                        <p:tgtEl>
                          <p:spTgt spid="26"/>
                        </p:tgtEl>
                        <p:attrNameLst>
                          <p:attrName>ppt_w</p:attrName>
                        </p:attrNameLst>
                      </p:cBhvr>
                      <p:tavLst>
                        <p:tav tm="0">
                          <p:val>
                            <p:fltVal val="0"/>
                          </p:val>
                        </p:tav>
                        <p:tav tm="100000">
                          <p:val>
                            <p:strVal val="#ppt_w"/>
                          </p:val>
                        </p:tav>
                      </p:tavLst>
                    </p:anim>
                    <p:anim calcmode="lin" valueType="num">
                      <p:cBhvr>
                        <p:cTn dur="500" fill="hold"/>
                        <p:tgtEl>
                          <p:spTgt spid="26"/>
                        </p:tgtEl>
                        <p:attrNameLst>
                          <p:attrName>ppt_h</p:attrName>
                        </p:attrNameLst>
                      </p:cBhvr>
                      <p:tavLst>
                        <p:tav tm="0">
                          <p:val>
                            <p:fltVal val="0"/>
                          </p:val>
                        </p:tav>
                        <p:tav tm="100000">
                          <p:val>
                            <p:strVal val="#ppt_h"/>
                          </p:val>
                        </p:tav>
                      </p:tavLst>
                    </p:anim>
                  </p:childTnLst>
                </p:cTn>
              </p:par>
            </p:tnLst>
          </p:tmpl>
        </p:tmplLst>
      </p:bldP>
      <p:bldP spid="27" grpId="0" animBg="1"/>
      <p:bldP spid="28" grpId="0" build="p">
        <p:tmplLst>
          <p:tmpl lvl="1">
            <p:tnLst>
              <p:par>
                <p:cTn presetID="53" presetClass="entr" presetSubtype="16"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 calcmode="lin" valueType="num">
                      <p:cBhvr>
                        <p:cTn dur="500" fill="hold"/>
                        <p:tgtEl>
                          <p:spTgt spid="28"/>
                        </p:tgtEl>
                        <p:attrNameLst>
                          <p:attrName>ppt_w</p:attrName>
                        </p:attrNameLst>
                      </p:cBhvr>
                      <p:tavLst>
                        <p:tav tm="0">
                          <p:val>
                            <p:fltVal val="0"/>
                          </p:val>
                        </p:tav>
                        <p:tav tm="100000">
                          <p:val>
                            <p:strVal val="#ppt_w"/>
                          </p:val>
                        </p:tav>
                      </p:tavLst>
                    </p:anim>
                    <p:anim calcmode="lin" valueType="num">
                      <p:cBhvr>
                        <p:cTn dur="500" fill="hold"/>
                        <p:tgtEl>
                          <p:spTgt spid="28"/>
                        </p:tgtEl>
                        <p:attrNameLst>
                          <p:attrName>ppt_h</p:attrName>
                        </p:attrNameLst>
                      </p:cBhvr>
                      <p:tavLst>
                        <p:tav tm="0">
                          <p:val>
                            <p:fltVal val="0"/>
                          </p:val>
                        </p:tav>
                        <p:tav tm="100000">
                          <p:val>
                            <p:strVal val="#ppt_h"/>
                          </p:val>
                        </p:tav>
                      </p:tavLst>
                    </p:anim>
                    <p:animEffect transition="in" filter="fade">
                      <p:cBhvr>
                        <p:cTn dur="500"/>
                        <p:tgtEl>
                          <p:spTgt spid="28"/>
                        </p:tgtEl>
                      </p:cBhvr>
                    </p:animEffect>
                  </p:childTnLst>
                </p:cTn>
              </p:par>
            </p:tnLst>
          </p:tmpl>
        </p:tmplLst>
      </p:bldP>
      <p:bldP spid="29" grpId="0" build="p">
        <p:tmplLst>
          <p:tmpl lvl="1">
            <p:tnLst>
              <p:par>
                <p:cTn presetID="53" presetClass="entr" presetSubtype="16" fill="hold" nodeType="withEffect">
                  <p:stCondLst>
                    <p:cond delay="200"/>
                  </p:stCondLst>
                  <p:childTnLst>
                    <p:set>
                      <p:cBhvr>
                        <p:cTn dur="1" fill="hold">
                          <p:stCondLst>
                            <p:cond delay="0"/>
                          </p:stCondLst>
                        </p:cTn>
                        <p:tgtEl>
                          <p:spTgt spid="29"/>
                        </p:tgtEl>
                        <p:attrNameLst>
                          <p:attrName>style.visibility</p:attrName>
                        </p:attrNameLst>
                      </p:cBhvr>
                      <p:to>
                        <p:strVal val="visible"/>
                      </p:to>
                    </p:set>
                    <p:anim calcmode="lin" valueType="num">
                      <p:cBhvr>
                        <p:cTn dur="500" fill="hold"/>
                        <p:tgtEl>
                          <p:spTgt spid="29"/>
                        </p:tgtEl>
                        <p:attrNameLst>
                          <p:attrName>ppt_w</p:attrName>
                        </p:attrNameLst>
                      </p:cBhvr>
                      <p:tavLst>
                        <p:tav tm="0">
                          <p:val>
                            <p:fltVal val="0"/>
                          </p:val>
                        </p:tav>
                        <p:tav tm="100000">
                          <p:val>
                            <p:strVal val="#ppt_w"/>
                          </p:val>
                        </p:tav>
                      </p:tavLst>
                    </p:anim>
                    <p:anim calcmode="lin" valueType="num">
                      <p:cBhvr>
                        <p:cTn dur="500" fill="hold"/>
                        <p:tgtEl>
                          <p:spTgt spid="29"/>
                        </p:tgtEl>
                        <p:attrNameLst>
                          <p:attrName>ppt_h</p:attrName>
                        </p:attrNameLst>
                      </p:cBhvr>
                      <p:tavLst>
                        <p:tav tm="0">
                          <p:val>
                            <p:fltVal val="0"/>
                          </p:val>
                        </p:tav>
                        <p:tav tm="100000">
                          <p:val>
                            <p:strVal val="#ppt_h"/>
                          </p:val>
                        </p:tav>
                      </p:tavLst>
                    </p:anim>
                    <p:animEffect transition="in" filter="fade">
                      <p:cBhvr>
                        <p:cTn dur="500"/>
                        <p:tgtEl>
                          <p:spTgt spid="29"/>
                        </p:tgtEl>
                      </p:cBhvr>
                    </p:animEffect>
                  </p:childTnLst>
                </p:cTn>
              </p:par>
            </p:tnLst>
          </p:tmpl>
        </p:tmplLst>
      </p:bldP>
      <p:bldP spid="30" grpId="0" build="p">
        <p:tmplLst>
          <p:tmpl lvl="1">
            <p:tnLst>
              <p:par>
                <p:cTn presetID="23" presetClass="entr" presetSubtype="16" fill="hold" nodeType="withEffect">
                  <p:stCondLst>
                    <p:cond delay="200"/>
                  </p:stCondLst>
                  <p:childTnLst>
                    <p:set>
                      <p:cBhvr>
                        <p:cTn dur="1" fill="hold">
                          <p:stCondLst>
                            <p:cond delay="0"/>
                          </p:stCondLst>
                        </p:cTn>
                        <p:tgtEl>
                          <p:spTgt spid="30"/>
                        </p:tgtEl>
                        <p:attrNameLst>
                          <p:attrName>style.visibility</p:attrName>
                        </p:attrNameLst>
                      </p:cBhvr>
                      <p:to>
                        <p:strVal val="visible"/>
                      </p:to>
                    </p:set>
                    <p:anim calcmode="lin" valueType="num">
                      <p:cBhvr>
                        <p:cTn dur="500" fill="hold"/>
                        <p:tgtEl>
                          <p:spTgt spid="30"/>
                        </p:tgtEl>
                        <p:attrNameLst>
                          <p:attrName>ppt_w</p:attrName>
                        </p:attrNameLst>
                      </p:cBhvr>
                      <p:tavLst>
                        <p:tav tm="0">
                          <p:val>
                            <p:fltVal val="0"/>
                          </p:val>
                        </p:tav>
                        <p:tav tm="100000">
                          <p:val>
                            <p:strVal val="#ppt_w"/>
                          </p:val>
                        </p:tav>
                      </p:tavLst>
                    </p:anim>
                    <p:anim calcmode="lin" valueType="num">
                      <p:cBhvr>
                        <p:cTn dur="500" fill="hold"/>
                        <p:tgtEl>
                          <p:spTgt spid="30"/>
                        </p:tgtEl>
                        <p:attrNameLst>
                          <p:attrName>ppt_h</p:attrName>
                        </p:attrNameLst>
                      </p:cBhvr>
                      <p:tavLst>
                        <p:tav tm="0">
                          <p:val>
                            <p:fltVal val="0"/>
                          </p:val>
                        </p:tav>
                        <p:tav tm="100000">
                          <p:val>
                            <p:strVal val="#ppt_h"/>
                          </p:val>
                        </p:tav>
                      </p:tavLst>
                    </p:anim>
                  </p:childTnLst>
                </p:cTn>
              </p:par>
            </p:tnLst>
          </p:tmpl>
        </p:tmplLst>
      </p:bldP>
      <p:bldP spid="31" grpId="0" animBg="1"/>
      <p:bldP spid="32" grpId="0" build="p">
        <p:tmplLst>
          <p:tmpl lvl="1">
            <p:tnLst>
              <p:par>
                <p:cTn presetID="53" presetClass="entr" presetSubtype="16"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 calcmode="lin" valueType="num">
                      <p:cBhvr>
                        <p:cTn dur="500" fill="hold"/>
                        <p:tgtEl>
                          <p:spTgt spid="32"/>
                        </p:tgtEl>
                        <p:attrNameLst>
                          <p:attrName>ppt_w</p:attrName>
                        </p:attrNameLst>
                      </p:cBhvr>
                      <p:tavLst>
                        <p:tav tm="0">
                          <p:val>
                            <p:fltVal val="0"/>
                          </p:val>
                        </p:tav>
                        <p:tav tm="100000">
                          <p:val>
                            <p:strVal val="#ppt_w"/>
                          </p:val>
                        </p:tav>
                      </p:tavLst>
                    </p:anim>
                    <p:anim calcmode="lin" valueType="num">
                      <p:cBhvr>
                        <p:cTn dur="500" fill="hold"/>
                        <p:tgtEl>
                          <p:spTgt spid="32"/>
                        </p:tgtEl>
                        <p:attrNameLst>
                          <p:attrName>ppt_h</p:attrName>
                        </p:attrNameLst>
                      </p:cBhvr>
                      <p:tavLst>
                        <p:tav tm="0">
                          <p:val>
                            <p:fltVal val="0"/>
                          </p:val>
                        </p:tav>
                        <p:tav tm="100000">
                          <p:val>
                            <p:strVal val="#ppt_h"/>
                          </p:val>
                        </p:tav>
                      </p:tavLst>
                    </p:anim>
                    <p:animEffect transition="in" filter="fade">
                      <p:cBhvr>
                        <p:cTn dur="500"/>
                        <p:tgtEl>
                          <p:spTgt spid="32"/>
                        </p:tgtEl>
                      </p:cBhvr>
                    </p:animEffect>
                  </p:childTnLst>
                </p:cTn>
              </p:par>
            </p:tnLst>
          </p:tmpl>
        </p:tmplLst>
      </p:bldP>
      <p:bldP spid="33" grpId="0" build="p">
        <p:tmplLst>
          <p:tmpl lvl="1">
            <p:tnLst>
              <p:par>
                <p:cTn presetID="53" presetClass="entr" presetSubtype="16" fill="hold" nodeType="withEffect">
                  <p:stCondLst>
                    <p:cond delay="200"/>
                  </p:stCondLst>
                  <p:childTnLst>
                    <p:set>
                      <p:cBhvr>
                        <p:cTn dur="1" fill="hold">
                          <p:stCondLst>
                            <p:cond delay="0"/>
                          </p:stCondLst>
                        </p:cTn>
                        <p:tgtEl>
                          <p:spTgt spid="33"/>
                        </p:tgtEl>
                        <p:attrNameLst>
                          <p:attrName>style.visibility</p:attrName>
                        </p:attrNameLst>
                      </p:cBhvr>
                      <p:to>
                        <p:strVal val="visible"/>
                      </p:to>
                    </p:set>
                    <p:anim calcmode="lin" valueType="num">
                      <p:cBhvr>
                        <p:cTn dur="500" fill="hold"/>
                        <p:tgtEl>
                          <p:spTgt spid="33"/>
                        </p:tgtEl>
                        <p:attrNameLst>
                          <p:attrName>ppt_w</p:attrName>
                        </p:attrNameLst>
                      </p:cBhvr>
                      <p:tavLst>
                        <p:tav tm="0">
                          <p:val>
                            <p:fltVal val="0"/>
                          </p:val>
                        </p:tav>
                        <p:tav tm="100000">
                          <p:val>
                            <p:strVal val="#ppt_w"/>
                          </p:val>
                        </p:tav>
                      </p:tavLst>
                    </p:anim>
                    <p:anim calcmode="lin" valueType="num">
                      <p:cBhvr>
                        <p:cTn dur="500" fill="hold"/>
                        <p:tgtEl>
                          <p:spTgt spid="33"/>
                        </p:tgtEl>
                        <p:attrNameLst>
                          <p:attrName>ppt_h</p:attrName>
                        </p:attrNameLst>
                      </p:cBhvr>
                      <p:tavLst>
                        <p:tav tm="0">
                          <p:val>
                            <p:fltVal val="0"/>
                          </p:val>
                        </p:tav>
                        <p:tav tm="100000">
                          <p:val>
                            <p:strVal val="#ppt_h"/>
                          </p:val>
                        </p:tav>
                      </p:tavLst>
                    </p:anim>
                    <p:animEffect transition="in" filter="fade">
                      <p:cBhvr>
                        <p:cTn dur="500"/>
                        <p:tgtEl>
                          <p:spTgt spid="33"/>
                        </p:tgtEl>
                      </p:cBhvr>
                    </p:animEffect>
                  </p:childTnLst>
                </p:cTn>
              </p:par>
            </p:tnLst>
          </p:tmpl>
        </p:tmplLst>
      </p:bldP>
      <p:bldP spid="34" grpId="0" build="p">
        <p:tmplLst>
          <p:tmpl lvl="1">
            <p:tnLst>
              <p:par>
                <p:cTn presetID="23" presetClass="entr" presetSubtype="16"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 calcmode="lin" valueType="num">
                      <p:cBhvr>
                        <p:cTn dur="500" fill="hold"/>
                        <p:tgtEl>
                          <p:spTgt spid="34"/>
                        </p:tgtEl>
                        <p:attrNameLst>
                          <p:attrName>ppt_w</p:attrName>
                        </p:attrNameLst>
                      </p:cBhvr>
                      <p:tavLst>
                        <p:tav tm="0">
                          <p:val>
                            <p:fltVal val="0"/>
                          </p:val>
                        </p:tav>
                        <p:tav tm="100000">
                          <p:val>
                            <p:strVal val="#ppt_w"/>
                          </p:val>
                        </p:tav>
                      </p:tavLst>
                    </p:anim>
                    <p:anim calcmode="lin" valueType="num">
                      <p:cBhvr>
                        <p:cTn dur="500" fill="hold"/>
                        <p:tgtEl>
                          <p:spTgt spid="34"/>
                        </p:tgtEl>
                        <p:attrNameLst>
                          <p:attrName>ppt_h</p:attrName>
                        </p:attrNameLst>
                      </p:cBhvr>
                      <p:tavLst>
                        <p:tav tm="0">
                          <p:val>
                            <p:fltVal val="0"/>
                          </p:val>
                        </p:tav>
                        <p:tav tm="100000">
                          <p:val>
                            <p:strVal val="#ppt_h"/>
                          </p:val>
                        </p:tav>
                      </p:tavLst>
                    </p:anim>
                  </p:childTnLst>
                </p:cTn>
              </p:par>
            </p:tnLst>
          </p:tmpl>
        </p:tmplLst>
      </p:bldP>
      <p:bldP spid="35" grpId="0" animBg="1"/>
      <p:bldP spid="36" grpId="0" build="p">
        <p:tmplLst>
          <p:tmpl lvl="1">
            <p:tnLst>
              <p:par>
                <p:cTn presetID="53" presetClass="entr" presetSubtype="16" fill="hold" nodeType="withEffect">
                  <p:stCondLst>
                    <p:cond delay="200"/>
                  </p:stCondLst>
                  <p:childTnLst>
                    <p:set>
                      <p:cBhvr>
                        <p:cTn dur="1" fill="hold">
                          <p:stCondLst>
                            <p:cond delay="0"/>
                          </p:stCondLst>
                        </p:cTn>
                        <p:tgtEl>
                          <p:spTgt spid="36"/>
                        </p:tgtEl>
                        <p:attrNameLst>
                          <p:attrName>style.visibility</p:attrName>
                        </p:attrNameLst>
                      </p:cBhvr>
                      <p:to>
                        <p:strVal val="visible"/>
                      </p:to>
                    </p:set>
                    <p:anim calcmode="lin" valueType="num">
                      <p:cBhvr>
                        <p:cTn dur="500" fill="hold"/>
                        <p:tgtEl>
                          <p:spTgt spid="36"/>
                        </p:tgtEl>
                        <p:attrNameLst>
                          <p:attrName>ppt_w</p:attrName>
                        </p:attrNameLst>
                      </p:cBhvr>
                      <p:tavLst>
                        <p:tav tm="0">
                          <p:val>
                            <p:fltVal val="0"/>
                          </p:val>
                        </p:tav>
                        <p:tav tm="100000">
                          <p:val>
                            <p:strVal val="#ppt_w"/>
                          </p:val>
                        </p:tav>
                      </p:tavLst>
                    </p:anim>
                    <p:anim calcmode="lin" valueType="num">
                      <p:cBhvr>
                        <p:cTn dur="500" fill="hold"/>
                        <p:tgtEl>
                          <p:spTgt spid="36"/>
                        </p:tgtEl>
                        <p:attrNameLst>
                          <p:attrName>ppt_h</p:attrName>
                        </p:attrNameLst>
                      </p:cBhvr>
                      <p:tavLst>
                        <p:tav tm="0">
                          <p:val>
                            <p:fltVal val="0"/>
                          </p:val>
                        </p:tav>
                        <p:tav tm="100000">
                          <p:val>
                            <p:strVal val="#ppt_h"/>
                          </p:val>
                        </p:tav>
                      </p:tavLst>
                    </p:anim>
                    <p:animEffect transition="in" filter="fade">
                      <p:cBhvr>
                        <p:cTn dur="500"/>
                        <p:tgtEl>
                          <p:spTgt spid="36"/>
                        </p:tgtEl>
                      </p:cBhvr>
                    </p:animEffect>
                  </p:childTnLst>
                </p:cTn>
              </p:par>
            </p:tnLst>
          </p:tmpl>
        </p:tmplLst>
      </p:b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custDataLst>
              <p:tags r:id="rId2"/>
            </p:custDataLst>
          </p:nvPr>
        </p:nvSpPr>
        <p:spPr>
          <a:xfrm>
            <a:off x="3482334" y="3456687"/>
            <a:ext cx="920124" cy="649088"/>
          </a:xfrm>
          <a:prstGeom prst="rect">
            <a:avLst/>
          </a:prstGeom>
          <a:noFill/>
        </p:spPr>
        <p:txBody>
          <a:bodyPr wrap="none" lIns="0" tIns="0" rIns="0" bIns="0">
            <a:spAutoFit/>
          </a:bodyPr>
          <a:lstStyle/>
          <a:p>
            <a:pPr>
              <a:defRPr/>
            </a:pPr>
            <a:r>
              <a:rPr lang="en-US" altLang="zh-CN" sz="3375" dirty="0">
                <a:solidFill>
                  <a:schemeClr val="accent1"/>
                </a:solidFill>
                <a:latin typeface="Arial" panose="020B0604020202020204" pitchFamily="34" charset="0"/>
                <a:ea typeface="微软雅黑" panose="020B0503020204020204" pitchFamily="34" charset="-122"/>
                <a:sym typeface="Arial" panose="020B0604020202020204" pitchFamily="34" charset="0"/>
              </a:rPr>
              <a:t>P</a:t>
            </a:r>
            <a:r>
              <a:rPr lang="en-US" altLang="zh-CN" sz="4218" dirty="0">
                <a:solidFill>
                  <a:schemeClr val="accent1"/>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12128"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custDataLst>
              <p:tags r:id="rId3"/>
            </p:custDataLst>
          </p:nvPr>
        </p:nvSpPr>
        <p:spPr>
          <a:xfrm>
            <a:off x="6225120" y="3003559"/>
            <a:ext cx="6633630" cy="1205442"/>
          </a:xfrm>
          <a:prstGeom prst="rect">
            <a:avLst/>
          </a:prstGeom>
          <a:solidFill>
            <a:schemeClr val="accent1"/>
          </a:solidFill>
          <a:ln w="12700" cap="flat" cmpd="sng" algn="ctr">
            <a:noFill/>
            <a:prstDash val="solid"/>
            <a:miter lim="800000"/>
          </a:ln>
          <a:effectLst/>
        </p:spPr>
        <p:txBody>
          <a:bodyPr lIns="341700" rIns="949167" anchor="ctr"/>
          <a:lstStyle/>
          <a:p>
            <a:pPr>
              <a:lnSpc>
                <a:spcPct val="130000"/>
              </a:lnSpc>
              <a:defRPr/>
            </a:pPr>
            <a:endParaRPr lang="zh-CN" altLang="en-US" sz="1476" kern="0"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 name="文本框 13"/>
          <p:cNvSpPr txBox="1">
            <a:spLocks noChangeArrowheads="1"/>
          </p:cNvSpPr>
          <p:nvPr>
            <p:custDataLst>
              <p:tags r:id="rId4"/>
            </p:custDataLst>
          </p:nvPr>
        </p:nvSpPr>
        <p:spPr bwMode="auto">
          <a:xfrm>
            <a:off x="3619392" y="3285915"/>
            <a:ext cx="646011" cy="34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215"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章 节</a:t>
            </a:r>
            <a:endParaRPr lang="zh-CN" altLang="en-US" sz="2215"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3" name="文本框 14"/>
          <p:cNvSpPr txBox="1">
            <a:spLocks noChangeArrowheads="1"/>
          </p:cNvSpPr>
          <p:nvPr>
            <p:custDataLst>
              <p:tags r:id="rId5"/>
            </p:custDataLst>
          </p:nvPr>
        </p:nvSpPr>
        <p:spPr bwMode="auto">
          <a:xfrm>
            <a:off x="4573974" y="2808761"/>
            <a:ext cx="1442703" cy="1557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0124"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0124"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标题 5"/>
          <p:cNvSpPr txBox="1">
            <a:spLocks/>
          </p:cNvSpPr>
          <p:nvPr>
            <p:custDataLst>
              <p:tags r:id="rId6"/>
            </p:custDataLst>
          </p:nvPr>
        </p:nvSpPr>
        <p:spPr>
          <a:xfrm>
            <a:off x="6631409" y="3236724"/>
            <a:ext cx="4258194" cy="55399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lgn="l">
              <a:defRPr/>
            </a:pPr>
            <a:r>
              <a:rPr lang="zh-CN" altLang="en-US" kern="0"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p>
        </p:txBody>
      </p:sp>
      <p:sp>
        <p:nvSpPr>
          <p:cNvPr id="7" name="文本占位符 6"/>
          <p:cNvSpPr txBox="1">
            <a:spLocks/>
          </p:cNvSpPr>
          <p:nvPr>
            <p:custDataLst>
              <p:tags r:id="rId7"/>
            </p:custDataLst>
          </p:nvPr>
        </p:nvSpPr>
        <p:spPr>
          <a:xfrm>
            <a:off x="6631409" y="3813929"/>
            <a:ext cx="4258194" cy="221599"/>
          </a:xfrm>
          <a:prstGeom prst="rect">
            <a:avLst/>
          </a:prstGeom>
          <a:noFill/>
        </p:spPr>
        <p:txBody>
          <a:bodyPr wrap="square" lIns="0" tIns="0" rIns="0" bIns="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lgn="l">
              <a:defRPr/>
            </a:pPr>
            <a:r>
              <a:rPr lang="en-US" altLang="zh-CN" kern="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en-US" altLang="zh-CN"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142111670"/>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500" autoRev="1" fill="hold">
                                          <p:stCondLst>
                                            <p:cond delay="0"/>
                                          </p:stCondLst>
                                        </p:cTn>
                                        <p:tgtEl>
                                          <p:spTgt spid="12"/>
                                        </p:tgtEl>
                                        <p:attrNameLst>
                                          <p:attrName>ppt_w</p:attrName>
                                        </p:attrNameLst>
                                      </p:cBhvr>
                                    </p:anim>
                                    <p:anim by="(#ppt_w*0.50)" calcmode="lin" valueType="num">
                                      <p:cBhvr>
                                        <p:cTn id="8" dur="500" decel="50000" autoRev="1" fill="hold">
                                          <p:stCondLst>
                                            <p:cond delay="0"/>
                                          </p:stCondLst>
                                        </p:cTn>
                                        <p:tgtEl>
                                          <p:spTgt spid="12"/>
                                        </p:tgtEl>
                                        <p:attrNameLst>
                                          <p:attrName>ppt_x</p:attrName>
                                        </p:attrNameLst>
                                      </p:cBhvr>
                                    </p:anim>
                                    <p:anim from="(-#ppt_h/2)" to="(#ppt_y)" calcmode="lin" valueType="num">
                                      <p:cBhvr>
                                        <p:cTn id="9" dur="1000" fill="hold">
                                          <p:stCondLst>
                                            <p:cond delay="0"/>
                                          </p:stCondLst>
                                        </p:cTn>
                                        <p:tgtEl>
                                          <p:spTgt spid="12"/>
                                        </p:tgtEl>
                                        <p:attrNameLst>
                                          <p:attrName>ppt_y</p:attrName>
                                        </p:attrNameLst>
                                      </p:cBhvr>
                                    </p:anim>
                                    <p:animRot by="21600000">
                                      <p:cBhvr>
                                        <p:cTn id="10" dur="1000" fill="hold">
                                          <p:stCondLst>
                                            <p:cond delay="0"/>
                                          </p:stCondLst>
                                        </p:cTn>
                                        <p:tgtEl>
                                          <p:spTgt spid="12"/>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2052"/>
                                        </p:tgtEl>
                                        <p:attrNameLst>
                                          <p:attrName>style.visibility</p:attrName>
                                        </p:attrNameLst>
                                      </p:cBhvr>
                                      <p:to>
                                        <p:strVal val="visible"/>
                                      </p:to>
                                    </p:set>
                                    <p:anim by="(-#ppt_w*2)" calcmode="lin" valueType="num">
                                      <p:cBhvr rctx="PPT">
                                        <p:cTn id="13" dur="500" autoRev="1" fill="hold">
                                          <p:stCondLst>
                                            <p:cond delay="0"/>
                                          </p:stCondLst>
                                        </p:cTn>
                                        <p:tgtEl>
                                          <p:spTgt spid="2052"/>
                                        </p:tgtEl>
                                        <p:attrNameLst>
                                          <p:attrName>ppt_w</p:attrName>
                                        </p:attrNameLst>
                                      </p:cBhvr>
                                    </p:anim>
                                    <p:anim by="(#ppt_w*0.50)" calcmode="lin" valueType="num">
                                      <p:cBhvr>
                                        <p:cTn id="14" dur="500" decel="50000" autoRev="1" fill="hold">
                                          <p:stCondLst>
                                            <p:cond delay="0"/>
                                          </p:stCondLst>
                                        </p:cTn>
                                        <p:tgtEl>
                                          <p:spTgt spid="2052"/>
                                        </p:tgtEl>
                                        <p:attrNameLst>
                                          <p:attrName>ppt_x</p:attrName>
                                        </p:attrNameLst>
                                      </p:cBhvr>
                                    </p:anim>
                                    <p:anim from="(-#ppt_h/2)" to="(#ppt_y)" calcmode="lin" valueType="num">
                                      <p:cBhvr>
                                        <p:cTn id="15" dur="1000" fill="hold">
                                          <p:stCondLst>
                                            <p:cond delay="0"/>
                                          </p:stCondLst>
                                        </p:cTn>
                                        <p:tgtEl>
                                          <p:spTgt spid="2052"/>
                                        </p:tgtEl>
                                        <p:attrNameLst>
                                          <p:attrName>ppt_y</p:attrName>
                                        </p:attrNameLst>
                                      </p:cBhvr>
                                    </p:anim>
                                    <p:animRot by="21600000">
                                      <p:cBhvr>
                                        <p:cTn id="16" dur="1000" fill="hold">
                                          <p:stCondLst>
                                            <p:cond delay="0"/>
                                          </p:stCondLst>
                                        </p:cTn>
                                        <p:tgtEl>
                                          <p:spTgt spid="2052"/>
                                        </p:tgtEl>
                                        <p:attrNameLst>
                                          <p:attrName>r</p:attrName>
                                        </p:attrNameLst>
                                      </p:cBhvr>
                                    </p:animRot>
                                  </p:childTnLst>
                                </p:cTn>
                              </p:par>
                              <p:par>
                                <p:cTn id="17" presetID="56" presetClass="entr" presetSubtype="0" fill="hold" grpId="0" nodeType="withEffect">
                                  <p:stCondLst>
                                    <p:cond delay="0"/>
                                  </p:stCondLst>
                                  <p:iterate type="lt">
                                    <p:tmPct val="10000"/>
                                  </p:iterate>
                                  <p:childTnLst>
                                    <p:set>
                                      <p:cBhvr>
                                        <p:cTn id="18" dur="1" fill="hold">
                                          <p:stCondLst>
                                            <p:cond delay="0"/>
                                          </p:stCondLst>
                                        </p:cTn>
                                        <p:tgtEl>
                                          <p:spTgt spid="2053"/>
                                        </p:tgtEl>
                                        <p:attrNameLst>
                                          <p:attrName>style.visibility</p:attrName>
                                        </p:attrNameLst>
                                      </p:cBhvr>
                                      <p:to>
                                        <p:strVal val="visible"/>
                                      </p:to>
                                    </p:set>
                                    <p:anim by="(-#ppt_w*2)" calcmode="lin" valueType="num">
                                      <p:cBhvr rctx="PPT">
                                        <p:cTn id="19" dur="500" autoRev="1" fill="hold">
                                          <p:stCondLst>
                                            <p:cond delay="0"/>
                                          </p:stCondLst>
                                        </p:cTn>
                                        <p:tgtEl>
                                          <p:spTgt spid="2053"/>
                                        </p:tgtEl>
                                        <p:attrNameLst>
                                          <p:attrName>ppt_w</p:attrName>
                                        </p:attrNameLst>
                                      </p:cBhvr>
                                    </p:anim>
                                    <p:anim by="(#ppt_w*0.50)" calcmode="lin" valueType="num">
                                      <p:cBhvr>
                                        <p:cTn id="20" dur="500" decel="50000" autoRev="1" fill="hold">
                                          <p:stCondLst>
                                            <p:cond delay="0"/>
                                          </p:stCondLst>
                                        </p:cTn>
                                        <p:tgtEl>
                                          <p:spTgt spid="2053"/>
                                        </p:tgtEl>
                                        <p:attrNameLst>
                                          <p:attrName>ppt_x</p:attrName>
                                        </p:attrNameLst>
                                      </p:cBhvr>
                                    </p:anim>
                                    <p:anim from="(-#ppt_h/2)" to="(#ppt_y)" calcmode="lin" valueType="num">
                                      <p:cBhvr>
                                        <p:cTn id="21" dur="1000" fill="hold">
                                          <p:stCondLst>
                                            <p:cond delay="0"/>
                                          </p:stCondLst>
                                        </p:cTn>
                                        <p:tgtEl>
                                          <p:spTgt spid="2053"/>
                                        </p:tgtEl>
                                        <p:attrNameLst>
                                          <p:attrName>ppt_y</p:attrName>
                                        </p:attrNameLst>
                                      </p:cBhvr>
                                    </p:anim>
                                    <p:animRot by="21600000">
                                      <p:cBhvr>
                                        <p:cTn id="22" dur="1000" fill="hold">
                                          <p:stCondLst>
                                            <p:cond delay="0"/>
                                          </p:stCondLst>
                                        </p:cTn>
                                        <p:tgtEl>
                                          <p:spTgt spid="2053"/>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1+#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1+#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1+#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2052" grpId="0"/>
      <p:bldP spid="2053" grpId="0"/>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1803" y="4451555"/>
            <a:ext cx="2684136" cy="20860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7"/>
          <p:cNvSpPr>
            <a:spLocks noChangeAspect="1"/>
          </p:cNvSpPr>
          <p:nvPr/>
        </p:nvSpPr>
        <p:spPr>
          <a:xfrm>
            <a:off x="2682330" y="2363798"/>
            <a:ext cx="2549137" cy="20860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a:spLocks noChangeAspect="1"/>
          </p:cNvSpPr>
          <p:nvPr/>
        </p:nvSpPr>
        <p:spPr>
          <a:xfrm>
            <a:off x="5226862" y="4451555"/>
            <a:ext cx="2565749" cy="20860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Rectangle 9"/>
          <p:cNvSpPr>
            <a:spLocks noChangeAspect="1"/>
          </p:cNvSpPr>
          <p:nvPr/>
        </p:nvSpPr>
        <p:spPr>
          <a:xfrm>
            <a:off x="7792470" y="2363798"/>
            <a:ext cx="2528499" cy="20860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10"/>
          <p:cNvSpPr>
            <a:spLocks noChangeAspect="1"/>
          </p:cNvSpPr>
          <p:nvPr/>
        </p:nvSpPr>
        <p:spPr>
          <a:xfrm>
            <a:off x="10310228" y="4451555"/>
            <a:ext cx="2556541" cy="20860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Rectangle 12"/>
          <p:cNvSpPr>
            <a:spLocks noChangeAspect="1"/>
          </p:cNvSpPr>
          <p:nvPr/>
        </p:nvSpPr>
        <p:spPr>
          <a:xfrm>
            <a:off x="5603" y="2363798"/>
            <a:ext cx="2669324" cy="208608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Rectangle 15"/>
          <p:cNvSpPr>
            <a:spLocks noChangeAspect="1"/>
          </p:cNvSpPr>
          <p:nvPr/>
        </p:nvSpPr>
        <p:spPr>
          <a:xfrm>
            <a:off x="7799863" y="4451555"/>
            <a:ext cx="2513712" cy="2086084"/>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19"/>
          <p:cNvSpPr>
            <a:spLocks noChangeAspect="1"/>
          </p:cNvSpPr>
          <p:nvPr/>
        </p:nvSpPr>
        <p:spPr>
          <a:xfrm>
            <a:off x="5226862" y="2363798"/>
            <a:ext cx="2565748" cy="2086084"/>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24"/>
          <p:cNvSpPr>
            <a:spLocks noChangeAspect="1"/>
          </p:cNvSpPr>
          <p:nvPr/>
        </p:nvSpPr>
        <p:spPr>
          <a:xfrm>
            <a:off x="10310228" y="2363798"/>
            <a:ext cx="2556541" cy="2086084"/>
          </a:xfrm>
          <a:prstGeom prst="rect">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27"/>
          <p:cNvSpPr>
            <a:spLocks noChangeAspect="1"/>
          </p:cNvSpPr>
          <p:nvPr/>
        </p:nvSpPr>
        <p:spPr>
          <a:xfrm>
            <a:off x="2684634" y="4451555"/>
            <a:ext cx="2544528" cy="2086084"/>
          </a:xfrm>
          <a:prstGeom prst="rect">
            <a:avLst/>
          </a:prstGeom>
          <a:blipFill>
            <a:blip r:embed="rId7"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itle 13"/>
          <p:cNvSpPr txBox="1">
            <a:spLocks/>
          </p:cNvSpPr>
          <p:nvPr/>
        </p:nvSpPr>
        <p:spPr bwMode="auto">
          <a:xfrm>
            <a:off x="5687545" y="5197283"/>
            <a:ext cx="164438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31" name="Title 13"/>
          <p:cNvSpPr txBox="1">
            <a:spLocks/>
          </p:cNvSpPr>
          <p:nvPr/>
        </p:nvSpPr>
        <p:spPr bwMode="auto">
          <a:xfrm>
            <a:off x="3069989" y="3109027"/>
            <a:ext cx="177381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32" name="Title 13"/>
          <p:cNvSpPr txBox="1">
            <a:spLocks/>
          </p:cNvSpPr>
          <p:nvPr/>
        </p:nvSpPr>
        <p:spPr bwMode="auto">
          <a:xfrm>
            <a:off x="10759452" y="5197283"/>
            <a:ext cx="165809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33" name="Title 13"/>
          <p:cNvSpPr txBox="1">
            <a:spLocks/>
          </p:cNvSpPr>
          <p:nvPr/>
        </p:nvSpPr>
        <p:spPr bwMode="auto">
          <a:xfrm>
            <a:off x="510179" y="5197283"/>
            <a:ext cx="166017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itle 13"/>
          <p:cNvSpPr txBox="1">
            <a:spLocks/>
          </p:cNvSpPr>
          <p:nvPr/>
        </p:nvSpPr>
        <p:spPr bwMode="auto">
          <a:xfrm>
            <a:off x="8209380" y="3109027"/>
            <a:ext cx="169467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8" name="AutoShape 11"/>
          <p:cNvSpPr>
            <a:spLocks/>
          </p:cNvSpPr>
          <p:nvPr/>
        </p:nvSpPr>
        <p:spPr bwMode="auto">
          <a:xfrm>
            <a:off x="811891" y="1746125"/>
            <a:ext cx="11234966"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AutoShape 17"/>
          <p:cNvSpPr>
            <a:spLocks/>
          </p:cNvSpPr>
          <p:nvPr/>
        </p:nvSpPr>
        <p:spPr bwMode="auto">
          <a:xfrm>
            <a:off x="5570579" y="1394472"/>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21"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52627178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10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10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ppt_x"/>
                                          </p:val>
                                        </p:tav>
                                        <p:tav tm="100000">
                                          <p:val>
                                            <p:strVal val="#ppt_x"/>
                                          </p:val>
                                        </p:tav>
                                      </p:tavLst>
                                    </p:anim>
                                    <p:anim calcmode="lin" valueType="num">
                                      <p:cBhvr additive="base">
                                        <p:cTn id="16" dur="10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8" fill="hold" grpId="0" nodeType="withEffect">
                                  <p:stCondLst>
                                    <p:cond delay="10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1000" fill="hold"/>
                                        <p:tgtEl>
                                          <p:spTgt spid="10"/>
                                        </p:tgtEl>
                                        <p:attrNameLst>
                                          <p:attrName>ppt_x</p:attrName>
                                        </p:attrNameLst>
                                      </p:cBhvr>
                                      <p:tavLst>
                                        <p:tav tm="0">
                                          <p:val>
                                            <p:strVal val="0-#ppt_w/2"/>
                                          </p:val>
                                        </p:tav>
                                        <p:tav tm="100000">
                                          <p:val>
                                            <p:strVal val="#ppt_x"/>
                                          </p:val>
                                        </p:tav>
                                      </p:tavLst>
                                    </p:anim>
                                    <p:anim calcmode="lin" valueType="num">
                                      <p:cBhvr additive="base">
                                        <p:cTn id="20" dur="10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10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1+#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100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1000" fill="hold"/>
                                        <p:tgtEl>
                                          <p:spTgt spid="13"/>
                                        </p:tgtEl>
                                        <p:attrNameLst>
                                          <p:attrName>ppt_x</p:attrName>
                                        </p:attrNameLst>
                                      </p:cBhvr>
                                      <p:tavLst>
                                        <p:tav tm="0">
                                          <p:val>
                                            <p:strVal val="1+#ppt_w/2"/>
                                          </p:val>
                                        </p:tav>
                                        <p:tav tm="100000">
                                          <p:val>
                                            <p:strVal val="#ppt_x"/>
                                          </p:val>
                                        </p:tav>
                                      </p:tavLst>
                                    </p:anim>
                                    <p:anim calcmode="lin" valueType="num">
                                      <p:cBhvr additive="base">
                                        <p:cTn id="28" dur="100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1" fill="hold" grpId="0" nodeType="withEffect">
                                  <p:stCondLst>
                                    <p:cond delay="100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1000" fill="hold"/>
                                        <p:tgtEl>
                                          <p:spTgt spid="28"/>
                                        </p:tgtEl>
                                        <p:attrNameLst>
                                          <p:attrName>ppt_x</p:attrName>
                                        </p:attrNameLst>
                                      </p:cBhvr>
                                      <p:tavLst>
                                        <p:tav tm="0">
                                          <p:val>
                                            <p:strVal val="#ppt_x"/>
                                          </p:val>
                                        </p:tav>
                                        <p:tav tm="100000">
                                          <p:val>
                                            <p:strVal val="#ppt_x"/>
                                          </p:val>
                                        </p:tav>
                                      </p:tavLst>
                                    </p:anim>
                                    <p:anim calcmode="lin" valueType="num">
                                      <p:cBhvr additive="base">
                                        <p:cTn id="32" dur="1000" fill="hold"/>
                                        <p:tgtEl>
                                          <p:spTgt spid="28"/>
                                        </p:tgtEl>
                                        <p:attrNameLst>
                                          <p:attrName>ppt_y</p:attrName>
                                        </p:attrNameLst>
                                      </p:cBhvr>
                                      <p:tavLst>
                                        <p:tav tm="0">
                                          <p:val>
                                            <p:strVal val="0-#ppt_h/2"/>
                                          </p:val>
                                        </p:tav>
                                        <p:tav tm="100000">
                                          <p:val>
                                            <p:strVal val="#ppt_y"/>
                                          </p:val>
                                        </p:tav>
                                      </p:tavLst>
                                    </p:anim>
                                  </p:childTnLst>
                                </p:cTn>
                              </p:par>
                              <p:par>
                                <p:cTn id="33" presetID="2" presetClass="entr" presetSubtype="4" fill="hold" grpId="0" nodeType="withEffect">
                                  <p:stCondLst>
                                    <p:cond delay="100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1000" fill="hold"/>
                                        <p:tgtEl>
                                          <p:spTgt spid="20"/>
                                        </p:tgtEl>
                                        <p:attrNameLst>
                                          <p:attrName>ppt_x</p:attrName>
                                        </p:attrNameLst>
                                      </p:cBhvr>
                                      <p:tavLst>
                                        <p:tav tm="0">
                                          <p:val>
                                            <p:strVal val="#ppt_x"/>
                                          </p:val>
                                        </p:tav>
                                        <p:tav tm="100000">
                                          <p:val>
                                            <p:strVal val="#ppt_x"/>
                                          </p:val>
                                        </p:tav>
                                      </p:tavLst>
                                    </p:anim>
                                    <p:anim calcmode="lin" valueType="num">
                                      <p:cBhvr additive="base">
                                        <p:cTn id="36" dur="100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100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1000" fill="hold"/>
                                        <p:tgtEl>
                                          <p:spTgt spid="16"/>
                                        </p:tgtEl>
                                        <p:attrNameLst>
                                          <p:attrName>ppt_x</p:attrName>
                                        </p:attrNameLst>
                                      </p:cBhvr>
                                      <p:tavLst>
                                        <p:tav tm="0">
                                          <p:val>
                                            <p:strVal val="#ppt_x"/>
                                          </p:val>
                                        </p:tav>
                                        <p:tav tm="100000">
                                          <p:val>
                                            <p:strVal val="#ppt_x"/>
                                          </p:val>
                                        </p:tav>
                                      </p:tavLst>
                                    </p:anim>
                                    <p:anim calcmode="lin" valueType="num">
                                      <p:cBhvr additive="base">
                                        <p:cTn id="40" dur="1000" fill="hold"/>
                                        <p:tgtEl>
                                          <p:spTgt spid="16"/>
                                        </p:tgtEl>
                                        <p:attrNameLst>
                                          <p:attrName>ppt_y</p:attrName>
                                        </p:attrNameLst>
                                      </p:cBhvr>
                                      <p:tavLst>
                                        <p:tav tm="0">
                                          <p:val>
                                            <p:strVal val="0-#ppt_h/2"/>
                                          </p:val>
                                        </p:tav>
                                        <p:tav tm="100000">
                                          <p:val>
                                            <p:strVal val="#ppt_y"/>
                                          </p:val>
                                        </p:tav>
                                      </p:tavLst>
                                    </p:anim>
                                  </p:childTnLst>
                                </p:cTn>
                              </p:par>
                              <p:par>
                                <p:cTn id="41" presetID="2" presetClass="entr" presetSubtype="8" fill="hold" grpId="0" nodeType="withEffect">
                                  <p:stCondLst>
                                    <p:cond delay="100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1000" fill="hold"/>
                                        <p:tgtEl>
                                          <p:spTgt spid="25"/>
                                        </p:tgtEl>
                                        <p:attrNameLst>
                                          <p:attrName>ppt_x</p:attrName>
                                        </p:attrNameLst>
                                      </p:cBhvr>
                                      <p:tavLst>
                                        <p:tav tm="0">
                                          <p:val>
                                            <p:strVal val="0-#ppt_w/2"/>
                                          </p:val>
                                        </p:tav>
                                        <p:tav tm="100000">
                                          <p:val>
                                            <p:strVal val="#ppt_x"/>
                                          </p:val>
                                        </p:tav>
                                      </p:tavLst>
                                    </p:anim>
                                    <p:anim calcmode="lin" valueType="num">
                                      <p:cBhvr additive="base">
                                        <p:cTn id="44" dur="1000" fill="hold"/>
                                        <p:tgtEl>
                                          <p:spTgt spid="25"/>
                                        </p:tgtEl>
                                        <p:attrNameLst>
                                          <p:attrName>ppt_y</p:attrName>
                                        </p:attrNameLst>
                                      </p:cBhvr>
                                      <p:tavLst>
                                        <p:tav tm="0">
                                          <p:val>
                                            <p:strVal val="#ppt_y"/>
                                          </p:val>
                                        </p:tav>
                                        <p:tav tm="100000">
                                          <p:val>
                                            <p:strVal val="#ppt_y"/>
                                          </p:val>
                                        </p:tav>
                                      </p:tavLst>
                                    </p:anim>
                                  </p:childTnLst>
                                </p:cTn>
                              </p:par>
                              <p:par>
                                <p:cTn id="45" presetID="31" presetClass="entr" presetSubtype="0" fill="hold" grpId="0" nodeType="withEffect">
                                  <p:stCondLst>
                                    <p:cond delay="2000"/>
                                  </p:stCondLst>
                                  <p:childTnLst>
                                    <p:set>
                                      <p:cBhvr>
                                        <p:cTn id="46" dur="1" fill="hold">
                                          <p:stCondLst>
                                            <p:cond delay="0"/>
                                          </p:stCondLst>
                                        </p:cTn>
                                        <p:tgtEl>
                                          <p:spTgt spid="30"/>
                                        </p:tgtEl>
                                        <p:attrNameLst>
                                          <p:attrName>style.visibility</p:attrName>
                                        </p:attrNameLst>
                                      </p:cBhvr>
                                      <p:to>
                                        <p:strVal val="visible"/>
                                      </p:to>
                                    </p:set>
                                    <p:anim calcmode="lin" valueType="num">
                                      <p:cBhvr>
                                        <p:cTn id="47" dur="1000" fill="hold"/>
                                        <p:tgtEl>
                                          <p:spTgt spid="30"/>
                                        </p:tgtEl>
                                        <p:attrNameLst>
                                          <p:attrName>ppt_w</p:attrName>
                                        </p:attrNameLst>
                                      </p:cBhvr>
                                      <p:tavLst>
                                        <p:tav tm="0">
                                          <p:val>
                                            <p:fltVal val="0"/>
                                          </p:val>
                                        </p:tav>
                                        <p:tav tm="100000">
                                          <p:val>
                                            <p:strVal val="#ppt_w"/>
                                          </p:val>
                                        </p:tav>
                                      </p:tavLst>
                                    </p:anim>
                                    <p:anim calcmode="lin" valueType="num">
                                      <p:cBhvr>
                                        <p:cTn id="48" dur="1000" fill="hold"/>
                                        <p:tgtEl>
                                          <p:spTgt spid="30"/>
                                        </p:tgtEl>
                                        <p:attrNameLst>
                                          <p:attrName>ppt_h</p:attrName>
                                        </p:attrNameLst>
                                      </p:cBhvr>
                                      <p:tavLst>
                                        <p:tav tm="0">
                                          <p:val>
                                            <p:fltVal val="0"/>
                                          </p:val>
                                        </p:tav>
                                        <p:tav tm="100000">
                                          <p:val>
                                            <p:strVal val="#ppt_h"/>
                                          </p:val>
                                        </p:tav>
                                      </p:tavLst>
                                    </p:anim>
                                    <p:anim calcmode="lin" valueType="num">
                                      <p:cBhvr>
                                        <p:cTn id="49" dur="1000" fill="hold"/>
                                        <p:tgtEl>
                                          <p:spTgt spid="30"/>
                                        </p:tgtEl>
                                        <p:attrNameLst>
                                          <p:attrName>style.rotation</p:attrName>
                                        </p:attrNameLst>
                                      </p:cBhvr>
                                      <p:tavLst>
                                        <p:tav tm="0">
                                          <p:val>
                                            <p:fltVal val="90"/>
                                          </p:val>
                                        </p:tav>
                                        <p:tav tm="100000">
                                          <p:val>
                                            <p:fltVal val="0"/>
                                          </p:val>
                                        </p:tav>
                                      </p:tavLst>
                                    </p:anim>
                                    <p:animEffect transition="in" filter="fade">
                                      <p:cBhvr>
                                        <p:cTn id="50" dur="1000"/>
                                        <p:tgtEl>
                                          <p:spTgt spid="30"/>
                                        </p:tgtEl>
                                      </p:cBhvr>
                                    </p:animEffect>
                                  </p:childTnLst>
                                </p:cTn>
                              </p:par>
                              <p:par>
                                <p:cTn id="51" presetID="31" presetClass="entr" presetSubtype="0" fill="hold" grpId="0" nodeType="withEffect">
                                  <p:stCondLst>
                                    <p:cond delay="2000"/>
                                  </p:stCondLst>
                                  <p:childTnLst>
                                    <p:set>
                                      <p:cBhvr>
                                        <p:cTn id="52" dur="1" fill="hold">
                                          <p:stCondLst>
                                            <p:cond delay="0"/>
                                          </p:stCondLst>
                                        </p:cTn>
                                        <p:tgtEl>
                                          <p:spTgt spid="31"/>
                                        </p:tgtEl>
                                        <p:attrNameLst>
                                          <p:attrName>style.visibility</p:attrName>
                                        </p:attrNameLst>
                                      </p:cBhvr>
                                      <p:to>
                                        <p:strVal val="visible"/>
                                      </p:to>
                                    </p:set>
                                    <p:anim calcmode="lin" valueType="num">
                                      <p:cBhvr>
                                        <p:cTn id="53" dur="1000" fill="hold"/>
                                        <p:tgtEl>
                                          <p:spTgt spid="31"/>
                                        </p:tgtEl>
                                        <p:attrNameLst>
                                          <p:attrName>ppt_w</p:attrName>
                                        </p:attrNameLst>
                                      </p:cBhvr>
                                      <p:tavLst>
                                        <p:tav tm="0">
                                          <p:val>
                                            <p:fltVal val="0"/>
                                          </p:val>
                                        </p:tav>
                                        <p:tav tm="100000">
                                          <p:val>
                                            <p:strVal val="#ppt_w"/>
                                          </p:val>
                                        </p:tav>
                                      </p:tavLst>
                                    </p:anim>
                                    <p:anim calcmode="lin" valueType="num">
                                      <p:cBhvr>
                                        <p:cTn id="54" dur="1000" fill="hold"/>
                                        <p:tgtEl>
                                          <p:spTgt spid="31"/>
                                        </p:tgtEl>
                                        <p:attrNameLst>
                                          <p:attrName>ppt_h</p:attrName>
                                        </p:attrNameLst>
                                      </p:cBhvr>
                                      <p:tavLst>
                                        <p:tav tm="0">
                                          <p:val>
                                            <p:fltVal val="0"/>
                                          </p:val>
                                        </p:tav>
                                        <p:tav tm="100000">
                                          <p:val>
                                            <p:strVal val="#ppt_h"/>
                                          </p:val>
                                        </p:tav>
                                      </p:tavLst>
                                    </p:anim>
                                    <p:anim calcmode="lin" valueType="num">
                                      <p:cBhvr>
                                        <p:cTn id="55" dur="1000" fill="hold"/>
                                        <p:tgtEl>
                                          <p:spTgt spid="31"/>
                                        </p:tgtEl>
                                        <p:attrNameLst>
                                          <p:attrName>style.rotation</p:attrName>
                                        </p:attrNameLst>
                                      </p:cBhvr>
                                      <p:tavLst>
                                        <p:tav tm="0">
                                          <p:val>
                                            <p:fltVal val="90"/>
                                          </p:val>
                                        </p:tav>
                                        <p:tav tm="100000">
                                          <p:val>
                                            <p:fltVal val="0"/>
                                          </p:val>
                                        </p:tav>
                                      </p:tavLst>
                                    </p:anim>
                                    <p:animEffect transition="in" filter="fade">
                                      <p:cBhvr>
                                        <p:cTn id="56" dur="1000"/>
                                        <p:tgtEl>
                                          <p:spTgt spid="31"/>
                                        </p:tgtEl>
                                      </p:cBhvr>
                                    </p:animEffect>
                                  </p:childTnLst>
                                </p:cTn>
                              </p:par>
                              <p:par>
                                <p:cTn id="57" presetID="31" presetClass="entr" presetSubtype="0" fill="hold" grpId="0" nodeType="withEffect">
                                  <p:stCondLst>
                                    <p:cond delay="2000"/>
                                  </p:stCondLst>
                                  <p:childTnLst>
                                    <p:set>
                                      <p:cBhvr>
                                        <p:cTn id="58" dur="1" fill="hold">
                                          <p:stCondLst>
                                            <p:cond delay="0"/>
                                          </p:stCondLst>
                                        </p:cTn>
                                        <p:tgtEl>
                                          <p:spTgt spid="32"/>
                                        </p:tgtEl>
                                        <p:attrNameLst>
                                          <p:attrName>style.visibility</p:attrName>
                                        </p:attrNameLst>
                                      </p:cBhvr>
                                      <p:to>
                                        <p:strVal val="visible"/>
                                      </p:to>
                                    </p:set>
                                    <p:anim calcmode="lin" valueType="num">
                                      <p:cBhvr>
                                        <p:cTn id="59" dur="1000" fill="hold"/>
                                        <p:tgtEl>
                                          <p:spTgt spid="32"/>
                                        </p:tgtEl>
                                        <p:attrNameLst>
                                          <p:attrName>ppt_w</p:attrName>
                                        </p:attrNameLst>
                                      </p:cBhvr>
                                      <p:tavLst>
                                        <p:tav tm="0">
                                          <p:val>
                                            <p:fltVal val="0"/>
                                          </p:val>
                                        </p:tav>
                                        <p:tav tm="100000">
                                          <p:val>
                                            <p:strVal val="#ppt_w"/>
                                          </p:val>
                                        </p:tav>
                                      </p:tavLst>
                                    </p:anim>
                                    <p:anim calcmode="lin" valueType="num">
                                      <p:cBhvr>
                                        <p:cTn id="60" dur="1000" fill="hold"/>
                                        <p:tgtEl>
                                          <p:spTgt spid="32"/>
                                        </p:tgtEl>
                                        <p:attrNameLst>
                                          <p:attrName>ppt_h</p:attrName>
                                        </p:attrNameLst>
                                      </p:cBhvr>
                                      <p:tavLst>
                                        <p:tav tm="0">
                                          <p:val>
                                            <p:fltVal val="0"/>
                                          </p:val>
                                        </p:tav>
                                        <p:tav tm="100000">
                                          <p:val>
                                            <p:strVal val="#ppt_h"/>
                                          </p:val>
                                        </p:tav>
                                      </p:tavLst>
                                    </p:anim>
                                    <p:anim calcmode="lin" valueType="num">
                                      <p:cBhvr>
                                        <p:cTn id="61" dur="1000" fill="hold"/>
                                        <p:tgtEl>
                                          <p:spTgt spid="32"/>
                                        </p:tgtEl>
                                        <p:attrNameLst>
                                          <p:attrName>style.rotation</p:attrName>
                                        </p:attrNameLst>
                                      </p:cBhvr>
                                      <p:tavLst>
                                        <p:tav tm="0">
                                          <p:val>
                                            <p:fltVal val="90"/>
                                          </p:val>
                                        </p:tav>
                                        <p:tav tm="100000">
                                          <p:val>
                                            <p:fltVal val="0"/>
                                          </p:val>
                                        </p:tav>
                                      </p:tavLst>
                                    </p:anim>
                                    <p:animEffect transition="in" filter="fade">
                                      <p:cBhvr>
                                        <p:cTn id="62" dur="1000"/>
                                        <p:tgtEl>
                                          <p:spTgt spid="32"/>
                                        </p:tgtEl>
                                      </p:cBhvr>
                                    </p:animEffect>
                                  </p:childTnLst>
                                </p:cTn>
                              </p:par>
                              <p:par>
                                <p:cTn id="63" presetID="31" presetClass="entr" presetSubtype="0" fill="hold" grpId="0" nodeType="withEffect">
                                  <p:stCondLst>
                                    <p:cond delay="2000"/>
                                  </p:stCondLst>
                                  <p:childTnLst>
                                    <p:set>
                                      <p:cBhvr>
                                        <p:cTn id="64" dur="1" fill="hold">
                                          <p:stCondLst>
                                            <p:cond delay="0"/>
                                          </p:stCondLst>
                                        </p:cTn>
                                        <p:tgtEl>
                                          <p:spTgt spid="33"/>
                                        </p:tgtEl>
                                        <p:attrNameLst>
                                          <p:attrName>style.visibility</p:attrName>
                                        </p:attrNameLst>
                                      </p:cBhvr>
                                      <p:to>
                                        <p:strVal val="visible"/>
                                      </p:to>
                                    </p:set>
                                    <p:anim calcmode="lin" valueType="num">
                                      <p:cBhvr>
                                        <p:cTn id="65" dur="1000" fill="hold"/>
                                        <p:tgtEl>
                                          <p:spTgt spid="33"/>
                                        </p:tgtEl>
                                        <p:attrNameLst>
                                          <p:attrName>ppt_w</p:attrName>
                                        </p:attrNameLst>
                                      </p:cBhvr>
                                      <p:tavLst>
                                        <p:tav tm="0">
                                          <p:val>
                                            <p:fltVal val="0"/>
                                          </p:val>
                                        </p:tav>
                                        <p:tav tm="100000">
                                          <p:val>
                                            <p:strVal val="#ppt_w"/>
                                          </p:val>
                                        </p:tav>
                                      </p:tavLst>
                                    </p:anim>
                                    <p:anim calcmode="lin" valueType="num">
                                      <p:cBhvr>
                                        <p:cTn id="66" dur="1000" fill="hold"/>
                                        <p:tgtEl>
                                          <p:spTgt spid="33"/>
                                        </p:tgtEl>
                                        <p:attrNameLst>
                                          <p:attrName>ppt_h</p:attrName>
                                        </p:attrNameLst>
                                      </p:cBhvr>
                                      <p:tavLst>
                                        <p:tav tm="0">
                                          <p:val>
                                            <p:fltVal val="0"/>
                                          </p:val>
                                        </p:tav>
                                        <p:tav tm="100000">
                                          <p:val>
                                            <p:strVal val="#ppt_h"/>
                                          </p:val>
                                        </p:tav>
                                      </p:tavLst>
                                    </p:anim>
                                    <p:anim calcmode="lin" valueType="num">
                                      <p:cBhvr>
                                        <p:cTn id="67" dur="1000" fill="hold"/>
                                        <p:tgtEl>
                                          <p:spTgt spid="33"/>
                                        </p:tgtEl>
                                        <p:attrNameLst>
                                          <p:attrName>style.rotation</p:attrName>
                                        </p:attrNameLst>
                                      </p:cBhvr>
                                      <p:tavLst>
                                        <p:tav tm="0">
                                          <p:val>
                                            <p:fltVal val="90"/>
                                          </p:val>
                                        </p:tav>
                                        <p:tav tm="100000">
                                          <p:val>
                                            <p:fltVal val="0"/>
                                          </p:val>
                                        </p:tav>
                                      </p:tavLst>
                                    </p:anim>
                                    <p:animEffect transition="in" filter="fade">
                                      <p:cBhvr>
                                        <p:cTn id="68" dur="1000"/>
                                        <p:tgtEl>
                                          <p:spTgt spid="33"/>
                                        </p:tgtEl>
                                      </p:cBhvr>
                                    </p:animEffect>
                                  </p:childTnLst>
                                </p:cTn>
                              </p:par>
                              <p:par>
                                <p:cTn id="69" presetID="31" presetClass="entr" presetSubtype="0" fill="hold" grpId="0" nodeType="withEffect">
                                  <p:stCondLst>
                                    <p:cond delay="2000"/>
                                  </p:stCondLst>
                                  <p:childTnLst>
                                    <p:set>
                                      <p:cBhvr>
                                        <p:cTn id="70" dur="1" fill="hold">
                                          <p:stCondLst>
                                            <p:cond delay="0"/>
                                          </p:stCondLst>
                                        </p:cTn>
                                        <p:tgtEl>
                                          <p:spTgt spid="34"/>
                                        </p:tgtEl>
                                        <p:attrNameLst>
                                          <p:attrName>style.visibility</p:attrName>
                                        </p:attrNameLst>
                                      </p:cBhvr>
                                      <p:to>
                                        <p:strVal val="visible"/>
                                      </p:to>
                                    </p:set>
                                    <p:anim calcmode="lin" valueType="num">
                                      <p:cBhvr>
                                        <p:cTn id="71" dur="1000" fill="hold"/>
                                        <p:tgtEl>
                                          <p:spTgt spid="34"/>
                                        </p:tgtEl>
                                        <p:attrNameLst>
                                          <p:attrName>ppt_w</p:attrName>
                                        </p:attrNameLst>
                                      </p:cBhvr>
                                      <p:tavLst>
                                        <p:tav tm="0">
                                          <p:val>
                                            <p:fltVal val="0"/>
                                          </p:val>
                                        </p:tav>
                                        <p:tav tm="100000">
                                          <p:val>
                                            <p:strVal val="#ppt_w"/>
                                          </p:val>
                                        </p:tav>
                                      </p:tavLst>
                                    </p:anim>
                                    <p:anim calcmode="lin" valueType="num">
                                      <p:cBhvr>
                                        <p:cTn id="72" dur="1000" fill="hold"/>
                                        <p:tgtEl>
                                          <p:spTgt spid="34"/>
                                        </p:tgtEl>
                                        <p:attrNameLst>
                                          <p:attrName>ppt_h</p:attrName>
                                        </p:attrNameLst>
                                      </p:cBhvr>
                                      <p:tavLst>
                                        <p:tav tm="0">
                                          <p:val>
                                            <p:fltVal val="0"/>
                                          </p:val>
                                        </p:tav>
                                        <p:tav tm="100000">
                                          <p:val>
                                            <p:strVal val="#ppt_h"/>
                                          </p:val>
                                        </p:tav>
                                      </p:tavLst>
                                    </p:anim>
                                    <p:anim calcmode="lin" valueType="num">
                                      <p:cBhvr>
                                        <p:cTn id="73" dur="1000" fill="hold"/>
                                        <p:tgtEl>
                                          <p:spTgt spid="34"/>
                                        </p:tgtEl>
                                        <p:attrNameLst>
                                          <p:attrName>style.rotation</p:attrName>
                                        </p:attrNameLst>
                                      </p:cBhvr>
                                      <p:tavLst>
                                        <p:tav tm="0">
                                          <p:val>
                                            <p:fltVal val="90"/>
                                          </p:val>
                                        </p:tav>
                                        <p:tav tm="100000">
                                          <p:val>
                                            <p:fltVal val="0"/>
                                          </p:val>
                                        </p:tav>
                                      </p:tavLst>
                                    </p:anim>
                                    <p:animEffect transition="in" filter="fade">
                                      <p:cBhvr>
                                        <p:cTn id="74" dur="1000"/>
                                        <p:tgtEl>
                                          <p:spTgt spid="34"/>
                                        </p:tgtEl>
                                      </p:cBhvr>
                                    </p:animEffect>
                                  </p:childTnLst>
                                </p:cTn>
                              </p:par>
                            </p:childTnLst>
                          </p:cTn>
                        </p:par>
                        <p:par>
                          <p:cTn id="75" fill="hold">
                            <p:stCondLst>
                              <p:cond delay="3000"/>
                            </p:stCondLst>
                            <p:childTnLst>
                              <p:par>
                                <p:cTn id="76" presetID="2" presetClass="entr" presetSubtype="2"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cBhvr additive="base">
                                        <p:cTn id="78" dur="500" fill="hold"/>
                                        <p:tgtEl>
                                          <p:spTgt spid="19"/>
                                        </p:tgtEl>
                                        <p:attrNameLst>
                                          <p:attrName>ppt_x</p:attrName>
                                        </p:attrNameLst>
                                      </p:cBhvr>
                                      <p:tavLst>
                                        <p:tav tm="0">
                                          <p:val>
                                            <p:strVal val="1+#ppt_w/2"/>
                                          </p:val>
                                        </p:tav>
                                        <p:tav tm="100000">
                                          <p:val>
                                            <p:strVal val="#ppt_x"/>
                                          </p:val>
                                        </p:tav>
                                      </p:tavLst>
                                    </p:anim>
                                    <p:anim calcmode="lin" valueType="num">
                                      <p:cBhvr additive="base">
                                        <p:cTn id="79" dur="500" fill="hold"/>
                                        <p:tgtEl>
                                          <p:spTgt spid="19"/>
                                        </p:tgtEl>
                                        <p:attrNameLst>
                                          <p:attrName>ppt_y</p:attrName>
                                        </p:attrNameLst>
                                      </p:cBhvr>
                                      <p:tavLst>
                                        <p:tav tm="0">
                                          <p:val>
                                            <p:strVal val="#ppt_y"/>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fade">
                                      <p:cBhvr>
                                        <p:cTn id="82" dur="500"/>
                                        <p:tgtEl>
                                          <p:spTgt spid="18"/>
                                        </p:tgtEl>
                                      </p:cBhvr>
                                    </p:animEffect>
                                    <p:anim calcmode="lin" valueType="num">
                                      <p:cBhvr>
                                        <p:cTn id="83" dur="500" fill="hold"/>
                                        <p:tgtEl>
                                          <p:spTgt spid="18"/>
                                        </p:tgtEl>
                                        <p:attrNameLst>
                                          <p:attrName>ppt_x</p:attrName>
                                        </p:attrNameLst>
                                      </p:cBhvr>
                                      <p:tavLst>
                                        <p:tav tm="0">
                                          <p:val>
                                            <p:strVal val="#ppt_x"/>
                                          </p:val>
                                        </p:tav>
                                        <p:tav tm="100000">
                                          <p:val>
                                            <p:strVal val="#ppt_x"/>
                                          </p:val>
                                        </p:tav>
                                      </p:tavLst>
                                    </p:anim>
                                    <p:anim calcmode="lin" valueType="num">
                                      <p:cBhvr>
                                        <p:cTn id="84"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3" grpId="0" animBg="1"/>
      <p:bldP spid="16" grpId="0" animBg="1"/>
      <p:bldP spid="20" grpId="0" animBg="1"/>
      <p:bldP spid="25" grpId="0" animBg="1"/>
      <p:bldP spid="28" grpId="0" animBg="1"/>
      <p:bldP spid="30" grpId="0"/>
      <p:bldP spid="31" grpId="0"/>
      <p:bldP spid="32" grpId="0"/>
      <p:bldP spid="33" grpId="0"/>
      <p:bldP spid="34" grpId="0"/>
      <p:bldP spid="18" grpId="0"/>
      <p:bldP spid="19"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24"/>
          <p:cNvGrpSpPr/>
          <p:nvPr/>
        </p:nvGrpSpPr>
        <p:grpSpPr>
          <a:xfrm rot="9900000">
            <a:off x="7611898" y="5093760"/>
            <a:ext cx="951441" cy="813426"/>
            <a:chOff x="2208213" y="4308475"/>
            <a:chExt cx="1313851" cy="1123184"/>
          </a:xfrm>
          <a:solidFill>
            <a:schemeClr val="accent4"/>
          </a:solidFill>
        </p:grpSpPr>
        <p:sp>
          <p:nvSpPr>
            <p:cNvPr id="19" name="Oval 18"/>
            <p:cNvSpPr>
              <a:spLocks noChangeArrowheads="1"/>
            </p:cNvSpPr>
            <p:nvPr/>
          </p:nvSpPr>
          <p:spPr bwMode="auto">
            <a:xfrm>
              <a:off x="2208213" y="4308475"/>
              <a:ext cx="885825" cy="889000"/>
            </a:xfrm>
            <a:prstGeom prst="ellipse">
              <a:avLst/>
            </a:prstGeom>
            <a:grp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31"/>
            <p:cNvSpPr>
              <a:spLocks/>
            </p:cNvSpPr>
            <p:nvPr/>
          </p:nvSpPr>
          <p:spPr bwMode="auto">
            <a:xfrm rot="2700000">
              <a:off x="3093668" y="5003263"/>
              <a:ext cx="330801" cy="525991"/>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grp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Group 21"/>
          <p:cNvGrpSpPr/>
          <p:nvPr/>
        </p:nvGrpSpPr>
        <p:grpSpPr>
          <a:xfrm rot="17100000">
            <a:off x="4173320" y="5044968"/>
            <a:ext cx="951515" cy="813366"/>
            <a:chOff x="2208213" y="4308475"/>
            <a:chExt cx="1313851" cy="1123184"/>
          </a:xfrm>
          <a:solidFill>
            <a:schemeClr val="accent3"/>
          </a:solidFill>
        </p:grpSpPr>
        <p:sp>
          <p:nvSpPr>
            <p:cNvPr id="22" name="Oval 18"/>
            <p:cNvSpPr>
              <a:spLocks noChangeArrowheads="1"/>
            </p:cNvSpPr>
            <p:nvPr/>
          </p:nvSpPr>
          <p:spPr bwMode="auto">
            <a:xfrm>
              <a:off x="2208213" y="4308475"/>
              <a:ext cx="885825" cy="889000"/>
            </a:xfrm>
            <a:prstGeom prst="ellipse">
              <a:avLst/>
            </a:prstGeom>
            <a:grp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31"/>
            <p:cNvSpPr>
              <a:spLocks/>
            </p:cNvSpPr>
            <p:nvPr/>
          </p:nvSpPr>
          <p:spPr bwMode="auto">
            <a:xfrm rot="2700000">
              <a:off x="3093668" y="5003263"/>
              <a:ext cx="330801" cy="525991"/>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grp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Group 18"/>
          <p:cNvGrpSpPr/>
          <p:nvPr/>
        </p:nvGrpSpPr>
        <p:grpSpPr>
          <a:xfrm flipH="1">
            <a:off x="7522842" y="2496044"/>
            <a:ext cx="951440" cy="813426"/>
            <a:chOff x="2208213" y="4308475"/>
            <a:chExt cx="1313851" cy="1123184"/>
          </a:xfrm>
          <a:solidFill>
            <a:schemeClr val="accent2"/>
          </a:solidFill>
        </p:grpSpPr>
        <p:sp>
          <p:nvSpPr>
            <p:cNvPr id="25" name="Oval 18"/>
            <p:cNvSpPr>
              <a:spLocks noChangeArrowheads="1"/>
            </p:cNvSpPr>
            <p:nvPr/>
          </p:nvSpPr>
          <p:spPr bwMode="auto">
            <a:xfrm>
              <a:off x="2208213" y="4308475"/>
              <a:ext cx="885825" cy="889000"/>
            </a:xfrm>
            <a:prstGeom prst="ellipse">
              <a:avLst/>
            </a:prstGeom>
            <a:grp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31"/>
            <p:cNvSpPr>
              <a:spLocks/>
            </p:cNvSpPr>
            <p:nvPr/>
          </p:nvSpPr>
          <p:spPr bwMode="auto">
            <a:xfrm rot="2700000">
              <a:off x="3093668" y="5003263"/>
              <a:ext cx="330801" cy="525991"/>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grp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Group 14"/>
          <p:cNvGrpSpPr/>
          <p:nvPr/>
        </p:nvGrpSpPr>
        <p:grpSpPr>
          <a:xfrm>
            <a:off x="4263273" y="2496044"/>
            <a:ext cx="951441" cy="813426"/>
            <a:chOff x="2208213" y="4308475"/>
            <a:chExt cx="1313851" cy="1123184"/>
          </a:xfrm>
        </p:grpSpPr>
        <p:sp>
          <p:nvSpPr>
            <p:cNvPr id="42" name="Oval 18"/>
            <p:cNvSpPr>
              <a:spLocks noChangeArrowheads="1"/>
            </p:cNvSpPr>
            <p:nvPr/>
          </p:nvSpPr>
          <p:spPr bwMode="auto">
            <a:xfrm>
              <a:off x="2208213" y="4308475"/>
              <a:ext cx="885825" cy="889000"/>
            </a:xfrm>
            <a:prstGeom prst="ellipse">
              <a:avLst/>
            </a:prstGeom>
            <a:solidFill>
              <a:schemeClr val="accent1"/>
            </a:solid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31"/>
            <p:cNvSpPr>
              <a:spLocks/>
            </p:cNvSpPr>
            <p:nvPr/>
          </p:nvSpPr>
          <p:spPr bwMode="auto">
            <a:xfrm rot="2700000">
              <a:off x="3093668" y="5003263"/>
              <a:ext cx="330801" cy="525991"/>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solidFill>
              <a:schemeClr val="accent1"/>
            </a:solid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Text Placeholder 7"/>
          <p:cNvSpPr txBox="1">
            <a:spLocks/>
          </p:cNvSpPr>
          <p:nvPr/>
        </p:nvSpPr>
        <p:spPr>
          <a:xfrm>
            <a:off x="4254035" y="2567853"/>
            <a:ext cx="624041" cy="484740"/>
          </a:xfrm>
          <a:prstGeom prst="rect">
            <a:avLst/>
          </a:prstGeom>
        </p:spPr>
        <p:txBody>
          <a:bodyPr vert="horz" lIns="0" tIns="90216" rIns="0" bIns="90216" anchor="ctr"/>
          <a:lstStyle>
            <a:lvl1pPr marL="0" indent="0" algn="ctr" defTabSz="914476" rtl="0" eaLnBrk="1" latinLnBrk="0" hangingPunct="1">
              <a:lnSpc>
                <a:spcPct val="100000"/>
              </a:lnSpc>
              <a:spcBef>
                <a:spcPts val="0"/>
              </a:spcBef>
              <a:buFont typeface="Arial" panose="020B0604020202020204" pitchFamily="34" charset="0"/>
              <a:buNone/>
              <a:defRPr sz="2966" b="1" kern="1200">
                <a:ln>
                  <a:noFill/>
                </a:ln>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b="0" dirty="0">
                <a:latin typeface="Arial" panose="020B0604020202020204" pitchFamily="34" charset="0"/>
                <a:ea typeface="微软雅黑" panose="020B0503020204020204" pitchFamily="34" charset="-122"/>
                <a:sym typeface="Arial" panose="020B0604020202020204" pitchFamily="34" charset="0"/>
              </a:rPr>
              <a:t>01</a:t>
            </a:r>
          </a:p>
        </p:txBody>
      </p:sp>
      <p:sp>
        <p:nvSpPr>
          <p:cNvPr id="45" name="Text Placeholder 2"/>
          <p:cNvSpPr txBox="1">
            <a:spLocks/>
          </p:cNvSpPr>
          <p:nvPr/>
        </p:nvSpPr>
        <p:spPr>
          <a:xfrm>
            <a:off x="1964879" y="2524373"/>
            <a:ext cx="2055981" cy="429605"/>
          </a:xfrm>
          <a:prstGeom prst="rect">
            <a:avLst/>
          </a:prstGeom>
        </p:spPr>
        <p:txBody>
          <a:bodyPr vert="horz" wrap="square" lIns="0" tIns="0" rIns="0" bIns="0">
            <a:spAutoFit/>
          </a:bodyPr>
          <a:lstStyle>
            <a:lvl1pPr marL="0" indent="0" algn="l" defTabSz="914476"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 Placeholder 7"/>
          <p:cNvSpPr txBox="1">
            <a:spLocks/>
          </p:cNvSpPr>
          <p:nvPr/>
        </p:nvSpPr>
        <p:spPr>
          <a:xfrm>
            <a:off x="4212515" y="5330420"/>
            <a:ext cx="624041" cy="484740"/>
          </a:xfrm>
          <a:prstGeom prst="rect">
            <a:avLst/>
          </a:prstGeom>
        </p:spPr>
        <p:txBody>
          <a:bodyPr vert="horz" lIns="0" tIns="90216" rIns="0" bIns="90216" anchor="ctr"/>
          <a:lstStyle>
            <a:lvl1pPr marL="0" indent="0" algn="ctr" defTabSz="914476" rtl="0" eaLnBrk="1" latinLnBrk="0" hangingPunct="1">
              <a:lnSpc>
                <a:spcPct val="100000"/>
              </a:lnSpc>
              <a:spcBef>
                <a:spcPts val="0"/>
              </a:spcBef>
              <a:buFont typeface="Arial" panose="020B0604020202020204" pitchFamily="34" charset="0"/>
              <a:buNone/>
              <a:defRPr sz="2966" b="1" kern="1200">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b="0" dirty="0">
                <a:latin typeface="Arial" panose="020B0604020202020204" pitchFamily="34" charset="0"/>
                <a:ea typeface="微软雅黑" panose="020B0503020204020204" pitchFamily="34" charset="-122"/>
                <a:sym typeface="Arial" panose="020B0604020202020204" pitchFamily="34" charset="0"/>
              </a:rPr>
              <a:t>03</a:t>
            </a:r>
          </a:p>
        </p:txBody>
      </p:sp>
      <p:sp>
        <p:nvSpPr>
          <p:cNvPr id="47" name="Text Placeholder 2"/>
          <p:cNvSpPr txBox="1">
            <a:spLocks/>
          </p:cNvSpPr>
          <p:nvPr/>
        </p:nvSpPr>
        <p:spPr>
          <a:xfrm>
            <a:off x="1964879" y="5274660"/>
            <a:ext cx="2055981" cy="429605"/>
          </a:xfrm>
          <a:prstGeom prst="rect">
            <a:avLst/>
          </a:prstGeom>
        </p:spPr>
        <p:txBody>
          <a:bodyPr vert="horz" wrap="square" lIns="0" tIns="0" rIns="0" bIns="0">
            <a:spAutoFit/>
          </a:bodyPr>
          <a:lstStyle>
            <a:lvl1pPr marL="0" indent="0" algn="l" defTabSz="914476"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 Placeholder 7"/>
          <p:cNvSpPr txBox="1">
            <a:spLocks/>
          </p:cNvSpPr>
          <p:nvPr/>
        </p:nvSpPr>
        <p:spPr>
          <a:xfrm>
            <a:off x="7849723" y="2567853"/>
            <a:ext cx="624041" cy="484740"/>
          </a:xfrm>
          <a:prstGeom prst="rect">
            <a:avLst/>
          </a:prstGeom>
        </p:spPr>
        <p:txBody>
          <a:bodyPr vert="horz" lIns="0" tIns="90216" rIns="0" bIns="90216" anchor="ctr"/>
          <a:lstStyle>
            <a:lvl1pPr marL="0" indent="0" algn="ctr" defTabSz="914476" rtl="0" eaLnBrk="1" latinLnBrk="0" hangingPunct="1">
              <a:lnSpc>
                <a:spcPct val="100000"/>
              </a:lnSpc>
              <a:spcBef>
                <a:spcPts val="0"/>
              </a:spcBef>
              <a:buFont typeface="Arial" panose="020B0604020202020204" pitchFamily="34" charset="0"/>
              <a:buNone/>
              <a:defRPr sz="2966" b="1" kern="1200">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b="0" dirty="0">
                <a:latin typeface="Arial" panose="020B0604020202020204" pitchFamily="34" charset="0"/>
                <a:ea typeface="微软雅黑" panose="020B0503020204020204" pitchFamily="34" charset="-122"/>
                <a:sym typeface="Arial" panose="020B0604020202020204" pitchFamily="34" charset="0"/>
              </a:rPr>
              <a:t>02</a:t>
            </a:r>
          </a:p>
        </p:txBody>
      </p:sp>
      <p:sp>
        <p:nvSpPr>
          <p:cNvPr id="49" name="Text Placeholder 2"/>
          <p:cNvSpPr txBox="1">
            <a:spLocks/>
          </p:cNvSpPr>
          <p:nvPr/>
        </p:nvSpPr>
        <p:spPr>
          <a:xfrm>
            <a:off x="8760114" y="2518843"/>
            <a:ext cx="2100598" cy="429605"/>
          </a:xfrm>
          <a:prstGeom prst="rect">
            <a:avLst/>
          </a:prstGeom>
        </p:spPr>
        <p:txBody>
          <a:bodyPr vert="horz" wrap="square" lIns="0" tIns="0" rIns="0" bIns="0">
            <a:spAutoFit/>
          </a:bodyPr>
          <a:lstStyle>
            <a:lvl1pPr marL="0" indent="0" algn="l" defTabSz="914476"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 Placeholder 7"/>
          <p:cNvSpPr txBox="1">
            <a:spLocks/>
          </p:cNvSpPr>
          <p:nvPr/>
        </p:nvSpPr>
        <p:spPr>
          <a:xfrm>
            <a:off x="7932663" y="5297155"/>
            <a:ext cx="624041" cy="484740"/>
          </a:xfrm>
          <a:prstGeom prst="rect">
            <a:avLst/>
          </a:prstGeom>
        </p:spPr>
        <p:txBody>
          <a:bodyPr vert="horz" lIns="0" tIns="90216" rIns="0" bIns="90216" anchor="ctr"/>
          <a:lstStyle>
            <a:lvl1pPr marL="0" indent="0" algn="ctr" defTabSz="914476" rtl="0" eaLnBrk="1" latinLnBrk="0" hangingPunct="1">
              <a:lnSpc>
                <a:spcPct val="100000"/>
              </a:lnSpc>
              <a:spcBef>
                <a:spcPts val="0"/>
              </a:spcBef>
              <a:buFont typeface="Arial" panose="020B0604020202020204" pitchFamily="34" charset="0"/>
              <a:buNone/>
              <a:defRPr sz="2966" b="1" kern="1200">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b="0" dirty="0">
                <a:latin typeface="Arial" panose="020B0604020202020204" pitchFamily="34" charset="0"/>
                <a:ea typeface="微软雅黑" panose="020B0503020204020204" pitchFamily="34" charset="-122"/>
                <a:sym typeface="Arial" panose="020B0604020202020204" pitchFamily="34" charset="0"/>
              </a:rPr>
              <a:t>04</a:t>
            </a:r>
          </a:p>
        </p:txBody>
      </p:sp>
      <p:sp>
        <p:nvSpPr>
          <p:cNvPr id="51" name="Text Placeholder 2"/>
          <p:cNvSpPr txBox="1">
            <a:spLocks/>
          </p:cNvSpPr>
          <p:nvPr/>
        </p:nvSpPr>
        <p:spPr>
          <a:xfrm>
            <a:off x="8760114" y="5274660"/>
            <a:ext cx="2100598" cy="429605"/>
          </a:xfrm>
          <a:prstGeom prst="rect">
            <a:avLst/>
          </a:prstGeom>
        </p:spPr>
        <p:txBody>
          <a:bodyPr vert="horz" wrap="square" lIns="0" tIns="0" rIns="0" bIns="0">
            <a:spAutoFit/>
          </a:bodyPr>
          <a:lstStyle>
            <a:lvl1pPr marL="0" indent="0" algn="l" defTabSz="914476"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Shape 1719"/>
          <p:cNvSpPr/>
          <p:nvPr/>
        </p:nvSpPr>
        <p:spPr>
          <a:xfrm>
            <a:off x="4796125" y="3874359"/>
            <a:ext cx="1558843" cy="1870406"/>
          </a:xfrm>
          <a:custGeom>
            <a:avLst/>
            <a:gdLst/>
            <a:ahLst/>
            <a:cxnLst>
              <a:cxn ang="0">
                <a:pos x="wd2" y="hd2"/>
              </a:cxn>
              <a:cxn ang="5400000">
                <a:pos x="wd2" y="hd2"/>
              </a:cxn>
              <a:cxn ang="10800000">
                <a:pos x="wd2" y="hd2"/>
              </a:cxn>
              <a:cxn ang="16200000">
                <a:pos x="wd2" y="hd2"/>
              </a:cxn>
            </a:cxnLst>
            <a:rect l="0" t="0" r="r" b="b"/>
            <a:pathLst>
              <a:path w="21600" h="21600" extrusionOk="0">
                <a:moveTo>
                  <a:pt x="21544" y="21600"/>
                </a:moveTo>
                <a:lnTo>
                  <a:pt x="17863" y="16372"/>
                </a:lnTo>
                <a:lnTo>
                  <a:pt x="21600" y="11064"/>
                </a:lnTo>
                <a:cubicBezTo>
                  <a:pt x="16705" y="10632"/>
                  <a:pt x="12832" y="7246"/>
                  <a:pt x="12619" y="3093"/>
                </a:cubicBezTo>
                <a:lnTo>
                  <a:pt x="6294" y="0"/>
                </a:lnTo>
                <a:lnTo>
                  <a:pt x="0" y="3080"/>
                </a:lnTo>
                <a:cubicBezTo>
                  <a:pt x="216" y="13022"/>
                  <a:pt x="9708" y="21118"/>
                  <a:pt x="21544" y="21600"/>
                </a:cubicBezTo>
                <a:close/>
              </a:path>
            </a:pathLst>
          </a:custGeom>
          <a:solidFill>
            <a:schemeClr val="accent3"/>
          </a:solidFill>
          <a:ln w="12700">
            <a:miter lim="400000"/>
          </a:ln>
        </p:spPr>
        <p:txBody>
          <a:bodyPr lIns="9813" tIns="9813" rIns="9813" bIns="9813" anchor="ctr"/>
          <a:lstStyle/>
          <a:p>
            <a:pPr defTabSz="11775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00">
              <a:latin typeface="Arial" panose="020B0604020202020204" pitchFamily="34" charset="0"/>
              <a:ea typeface="微软雅黑" panose="020B0503020204020204" pitchFamily="34" charset="-122"/>
              <a:sym typeface="Arial" panose="020B0604020202020204" pitchFamily="34" charset="0"/>
            </a:endParaRPr>
          </a:p>
        </p:txBody>
      </p:sp>
      <p:sp>
        <p:nvSpPr>
          <p:cNvPr id="53" name="Shape 1720"/>
          <p:cNvSpPr/>
          <p:nvPr/>
        </p:nvSpPr>
        <p:spPr>
          <a:xfrm>
            <a:off x="6166927" y="4188007"/>
            <a:ext cx="1870348" cy="1559044"/>
          </a:xfrm>
          <a:custGeom>
            <a:avLst/>
            <a:gdLst/>
            <a:ahLst/>
            <a:cxnLst>
              <a:cxn ang="0">
                <a:pos x="wd2" y="hd2"/>
              </a:cxn>
              <a:cxn ang="5400000">
                <a:pos x="wd2" y="hd2"/>
              </a:cxn>
              <a:cxn ang="10800000">
                <a:pos x="wd2" y="hd2"/>
              </a:cxn>
              <a:cxn ang="16200000">
                <a:pos x="wd2" y="hd2"/>
              </a:cxn>
            </a:cxnLst>
            <a:rect l="0" t="0" r="r" b="b"/>
            <a:pathLst>
              <a:path w="21600" h="21600" extrusionOk="0">
                <a:moveTo>
                  <a:pt x="0" y="15305"/>
                </a:moveTo>
                <a:lnTo>
                  <a:pt x="3079" y="21600"/>
                </a:lnTo>
                <a:cubicBezTo>
                  <a:pt x="13022" y="21383"/>
                  <a:pt x="21117" y="11891"/>
                  <a:pt x="21600" y="57"/>
                </a:cubicBezTo>
                <a:lnTo>
                  <a:pt x="16372" y="3738"/>
                </a:lnTo>
                <a:lnTo>
                  <a:pt x="11063" y="0"/>
                </a:lnTo>
                <a:cubicBezTo>
                  <a:pt x="10631" y="4895"/>
                  <a:pt x="7245" y="8768"/>
                  <a:pt x="3093" y="8981"/>
                </a:cubicBezTo>
                <a:cubicBezTo>
                  <a:pt x="3093" y="8981"/>
                  <a:pt x="0" y="15305"/>
                  <a:pt x="0" y="15305"/>
                </a:cubicBezTo>
                <a:close/>
              </a:path>
            </a:pathLst>
          </a:custGeom>
          <a:solidFill>
            <a:schemeClr val="accent4"/>
          </a:solidFill>
          <a:ln w="12700">
            <a:miter lim="400000"/>
          </a:ln>
        </p:spPr>
        <p:txBody>
          <a:bodyPr lIns="9813" tIns="9813" rIns="9813" bIns="9813" anchor="ctr"/>
          <a:lstStyle/>
          <a:p>
            <a:pPr defTabSz="11775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00">
              <a:latin typeface="Arial" panose="020B0604020202020204" pitchFamily="34" charset="0"/>
              <a:ea typeface="微软雅黑" panose="020B0503020204020204" pitchFamily="34" charset="-122"/>
              <a:sym typeface="Arial" panose="020B0604020202020204" pitchFamily="34" charset="0"/>
            </a:endParaRPr>
          </a:p>
        </p:txBody>
      </p:sp>
      <p:sp>
        <p:nvSpPr>
          <p:cNvPr id="54" name="Shape 1721"/>
          <p:cNvSpPr/>
          <p:nvPr/>
        </p:nvSpPr>
        <p:spPr>
          <a:xfrm>
            <a:off x="6468922" y="2520901"/>
            <a:ext cx="1558843" cy="1870406"/>
          </a:xfrm>
          <a:custGeom>
            <a:avLst/>
            <a:gdLst/>
            <a:ahLst/>
            <a:cxnLst>
              <a:cxn ang="0">
                <a:pos x="wd2" y="hd2"/>
              </a:cxn>
              <a:cxn ang="5400000">
                <a:pos x="wd2" y="hd2"/>
              </a:cxn>
              <a:cxn ang="10800000">
                <a:pos x="wd2" y="hd2"/>
              </a:cxn>
              <a:cxn ang="16200000">
                <a:pos x="wd2" y="hd2"/>
              </a:cxn>
            </a:cxnLst>
            <a:rect l="0" t="0" r="r" b="b"/>
            <a:pathLst>
              <a:path w="21600" h="21600" extrusionOk="0">
                <a:moveTo>
                  <a:pt x="21600" y="18521"/>
                </a:moveTo>
                <a:cubicBezTo>
                  <a:pt x="21384" y="8578"/>
                  <a:pt x="11891" y="483"/>
                  <a:pt x="56" y="0"/>
                </a:cubicBezTo>
                <a:lnTo>
                  <a:pt x="3737" y="5228"/>
                </a:lnTo>
                <a:lnTo>
                  <a:pt x="0" y="10536"/>
                </a:lnTo>
                <a:cubicBezTo>
                  <a:pt x="4895" y="10968"/>
                  <a:pt x="8767" y="14353"/>
                  <a:pt x="8981" y="18507"/>
                </a:cubicBezTo>
                <a:lnTo>
                  <a:pt x="15305" y="21600"/>
                </a:lnTo>
                <a:cubicBezTo>
                  <a:pt x="15305" y="21600"/>
                  <a:pt x="21600" y="18521"/>
                  <a:pt x="21600" y="18521"/>
                </a:cubicBezTo>
                <a:close/>
              </a:path>
            </a:pathLst>
          </a:custGeom>
          <a:solidFill>
            <a:schemeClr val="accent2"/>
          </a:solidFill>
          <a:ln w="12700">
            <a:miter lim="400000"/>
          </a:ln>
        </p:spPr>
        <p:txBody>
          <a:bodyPr lIns="9813" tIns="9813" rIns="9813" bIns="9813" anchor="ctr"/>
          <a:lstStyle/>
          <a:p>
            <a:pPr defTabSz="11775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00">
              <a:latin typeface="Arial" panose="020B0604020202020204" pitchFamily="34" charset="0"/>
              <a:ea typeface="微软雅黑" panose="020B0503020204020204" pitchFamily="34" charset="-122"/>
              <a:sym typeface="Arial" panose="020B0604020202020204" pitchFamily="34" charset="0"/>
            </a:endParaRPr>
          </a:p>
        </p:txBody>
      </p:sp>
      <p:sp>
        <p:nvSpPr>
          <p:cNvPr id="55" name="Shape 1722"/>
          <p:cNvSpPr/>
          <p:nvPr/>
        </p:nvSpPr>
        <p:spPr>
          <a:xfrm>
            <a:off x="4796124" y="2520903"/>
            <a:ext cx="1870348" cy="1558961"/>
          </a:xfrm>
          <a:custGeom>
            <a:avLst/>
            <a:gdLst/>
            <a:ahLst/>
            <a:cxnLst>
              <a:cxn ang="0">
                <a:pos x="wd2" y="hd2"/>
              </a:cxn>
              <a:cxn ang="5400000">
                <a:pos x="wd2" y="hd2"/>
              </a:cxn>
              <a:cxn ang="10800000">
                <a:pos x="wd2" y="hd2"/>
              </a:cxn>
              <a:cxn ang="16200000">
                <a:pos x="wd2" y="hd2"/>
              </a:cxn>
            </a:cxnLst>
            <a:rect l="0" t="0" r="r" b="b"/>
            <a:pathLst>
              <a:path w="21600" h="21600" extrusionOk="0">
                <a:moveTo>
                  <a:pt x="21600" y="6294"/>
                </a:moveTo>
                <a:lnTo>
                  <a:pt x="18521" y="0"/>
                </a:lnTo>
                <a:cubicBezTo>
                  <a:pt x="8577" y="216"/>
                  <a:pt x="483" y="9708"/>
                  <a:pt x="0" y="21544"/>
                </a:cubicBezTo>
                <a:lnTo>
                  <a:pt x="5227" y="17863"/>
                </a:lnTo>
                <a:lnTo>
                  <a:pt x="10537" y="21600"/>
                </a:lnTo>
                <a:cubicBezTo>
                  <a:pt x="10969" y="16705"/>
                  <a:pt x="14354" y="12832"/>
                  <a:pt x="18507" y="12619"/>
                </a:cubicBezTo>
                <a:cubicBezTo>
                  <a:pt x="18507" y="12619"/>
                  <a:pt x="21600" y="6294"/>
                  <a:pt x="21600" y="6294"/>
                </a:cubicBezTo>
                <a:close/>
              </a:path>
            </a:pathLst>
          </a:custGeom>
          <a:solidFill>
            <a:schemeClr val="accent1"/>
          </a:solidFill>
          <a:ln w="12700">
            <a:miter lim="400000"/>
          </a:ln>
        </p:spPr>
        <p:txBody>
          <a:bodyPr lIns="9813" tIns="9813" rIns="9813" bIns="9813" anchor="ctr"/>
          <a:lstStyle/>
          <a:p>
            <a:pPr defTabSz="11775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00">
              <a:latin typeface="Arial" panose="020B0604020202020204" pitchFamily="34" charset="0"/>
              <a:ea typeface="微软雅黑" panose="020B0503020204020204" pitchFamily="34" charset="-122"/>
              <a:sym typeface="Arial" panose="020B0604020202020204" pitchFamily="34" charset="0"/>
            </a:endParaRPr>
          </a:p>
        </p:txBody>
      </p:sp>
      <p:sp>
        <p:nvSpPr>
          <p:cNvPr id="56" name="Text Placeholder 7"/>
          <p:cNvSpPr txBox="1">
            <a:spLocks/>
          </p:cNvSpPr>
          <p:nvPr/>
        </p:nvSpPr>
        <p:spPr>
          <a:xfrm>
            <a:off x="5460257" y="2946309"/>
            <a:ext cx="503766" cy="677727"/>
          </a:xfrm>
          <a:prstGeom prst="rect">
            <a:avLst/>
          </a:prstGeom>
        </p:spPr>
        <p:txBody>
          <a:bodyPr vert="horz" wrap="square"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669" b="0" i="0"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00" dirty="0">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7" name="Text Placeholder 7"/>
          <p:cNvSpPr txBox="1">
            <a:spLocks/>
          </p:cNvSpPr>
          <p:nvPr/>
        </p:nvSpPr>
        <p:spPr>
          <a:xfrm>
            <a:off x="5215688" y="4418415"/>
            <a:ext cx="503766" cy="677727"/>
          </a:xfrm>
          <a:prstGeom prst="rect">
            <a:avLst/>
          </a:prstGeom>
        </p:spPr>
        <p:txBody>
          <a:bodyPr vert="horz" wrap="square"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669" b="0" i="0"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00" dirty="0">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8" name="Text Placeholder 7"/>
          <p:cNvSpPr txBox="1">
            <a:spLocks/>
          </p:cNvSpPr>
          <p:nvPr/>
        </p:nvSpPr>
        <p:spPr>
          <a:xfrm>
            <a:off x="7118389" y="3236217"/>
            <a:ext cx="508825" cy="679618"/>
          </a:xfrm>
          <a:prstGeom prst="rect">
            <a:avLst/>
          </a:prstGeom>
        </p:spPr>
        <p:txBody>
          <a:bodyPr vert="horz" wrap="square"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669" b="0" i="0"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00" dirty="0">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Text Placeholder 7"/>
          <p:cNvSpPr txBox="1">
            <a:spLocks/>
          </p:cNvSpPr>
          <p:nvPr/>
        </p:nvSpPr>
        <p:spPr>
          <a:xfrm>
            <a:off x="6874397" y="4650801"/>
            <a:ext cx="508825" cy="679618"/>
          </a:xfrm>
          <a:prstGeom prst="rect">
            <a:avLst/>
          </a:prstGeom>
        </p:spPr>
        <p:txBody>
          <a:bodyPr vert="horz" wrap="square"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669" b="0" i="0"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00" dirty="0">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8638034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44">
                                            <p:txEl>
                                              <p:pRg st="0" end="0"/>
                                            </p:txEl>
                                          </p:spTgt>
                                        </p:tgtEl>
                                        <p:attrNameLst>
                                          <p:attrName>style.visibility</p:attrName>
                                        </p:attrNameLst>
                                      </p:cBhvr>
                                      <p:to>
                                        <p:strVal val="visible"/>
                                      </p:to>
                                    </p:set>
                                    <p:animEffect transition="in" filter="fade">
                                      <p:cBhvr>
                                        <p:cTn id="7" dur="400"/>
                                        <p:tgtEl>
                                          <p:spTgt spid="44">
                                            <p:txEl>
                                              <p:pRg st="0" end="0"/>
                                            </p:txEl>
                                          </p:spTgt>
                                        </p:tgtEl>
                                      </p:cBhvr>
                                    </p:animEffect>
                                    <p:anim calcmode="lin" valueType="num">
                                      <p:cBhvr>
                                        <p:cTn id="8" dur="400" fill="hold"/>
                                        <p:tgtEl>
                                          <p:spTgt spid="44">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44">
                                            <p:txEl>
                                              <p:pRg st="0" end="0"/>
                                            </p:txEl>
                                          </p:spTgt>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200"/>
                                  </p:stCondLst>
                                  <p:childTnLst>
                                    <p:set>
                                      <p:cBhvr>
                                        <p:cTn id="11" dur="1" fill="hold">
                                          <p:stCondLst>
                                            <p:cond delay="0"/>
                                          </p:stCondLst>
                                        </p:cTn>
                                        <p:tgtEl>
                                          <p:spTgt spid="45">
                                            <p:txEl>
                                              <p:pRg st="0" end="0"/>
                                            </p:txEl>
                                          </p:spTgt>
                                        </p:tgtEl>
                                        <p:attrNameLst>
                                          <p:attrName>style.visibility</p:attrName>
                                        </p:attrNameLst>
                                      </p:cBhvr>
                                      <p:to>
                                        <p:strVal val="visible"/>
                                      </p:to>
                                    </p:set>
                                    <p:anim calcmode="lin" valueType="num">
                                      <p:cBhvr>
                                        <p:cTn id="12" dur="5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45">
                                            <p:txEl>
                                              <p:pRg st="0" end="0"/>
                                            </p:txEl>
                                          </p:spTgt>
                                        </p:tgtEl>
                                        <p:attrNameLst>
                                          <p:attrName>ppt_h</p:attrName>
                                        </p:attrNameLst>
                                      </p:cBhvr>
                                      <p:tavLst>
                                        <p:tav tm="0">
                                          <p:val>
                                            <p:fltVal val="0"/>
                                          </p:val>
                                        </p:tav>
                                        <p:tav tm="100000">
                                          <p:val>
                                            <p:strVal val="#ppt_h"/>
                                          </p:val>
                                        </p:tav>
                                      </p:tavLst>
                                    </p:anim>
                                  </p:childTnLst>
                                </p:cTn>
                              </p:par>
                              <p:par>
                                <p:cTn id="14" presetID="42" presetClass="entr" presetSubtype="0" fill="hold" grpId="0" nodeType="withEffect">
                                  <p:stCondLst>
                                    <p:cond delay="200"/>
                                  </p:stCondLst>
                                  <p:childTnLst>
                                    <p:set>
                                      <p:cBhvr>
                                        <p:cTn id="15" dur="1" fill="hold">
                                          <p:stCondLst>
                                            <p:cond delay="0"/>
                                          </p:stCondLst>
                                        </p:cTn>
                                        <p:tgtEl>
                                          <p:spTgt spid="46">
                                            <p:txEl>
                                              <p:pRg st="0" end="0"/>
                                            </p:txEl>
                                          </p:spTgt>
                                        </p:tgtEl>
                                        <p:attrNameLst>
                                          <p:attrName>style.visibility</p:attrName>
                                        </p:attrNameLst>
                                      </p:cBhvr>
                                      <p:to>
                                        <p:strVal val="visible"/>
                                      </p:to>
                                    </p:set>
                                    <p:animEffect transition="in" filter="fade">
                                      <p:cBhvr>
                                        <p:cTn id="16" dur="400"/>
                                        <p:tgtEl>
                                          <p:spTgt spid="46">
                                            <p:txEl>
                                              <p:pRg st="0" end="0"/>
                                            </p:txEl>
                                          </p:spTgt>
                                        </p:tgtEl>
                                      </p:cBhvr>
                                    </p:animEffect>
                                    <p:anim calcmode="lin" valueType="num">
                                      <p:cBhvr>
                                        <p:cTn id="17" dur="400" fill="hold"/>
                                        <p:tgtEl>
                                          <p:spTgt spid="46">
                                            <p:txEl>
                                              <p:pRg st="0" end="0"/>
                                            </p:txEl>
                                          </p:spTgt>
                                        </p:tgtEl>
                                        <p:attrNameLst>
                                          <p:attrName>ppt_x</p:attrName>
                                        </p:attrNameLst>
                                      </p:cBhvr>
                                      <p:tavLst>
                                        <p:tav tm="0">
                                          <p:val>
                                            <p:strVal val="#ppt_x"/>
                                          </p:val>
                                        </p:tav>
                                        <p:tav tm="100000">
                                          <p:val>
                                            <p:strVal val="#ppt_x"/>
                                          </p:val>
                                        </p:tav>
                                      </p:tavLst>
                                    </p:anim>
                                    <p:anim calcmode="lin" valueType="num">
                                      <p:cBhvr>
                                        <p:cTn id="18" dur="400" fill="hold"/>
                                        <p:tgtEl>
                                          <p:spTgt spid="46">
                                            <p:txEl>
                                              <p:pRg st="0" end="0"/>
                                            </p:txEl>
                                          </p:spTgt>
                                        </p:tgtEl>
                                        <p:attrNameLst>
                                          <p:attrName>ppt_y</p:attrName>
                                        </p:attrNameLst>
                                      </p:cBhvr>
                                      <p:tavLst>
                                        <p:tav tm="0">
                                          <p:val>
                                            <p:strVal val="#ppt_y+.1"/>
                                          </p:val>
                                        </p:tav>
                                        <p:tav tm="100000">
                                          <p:val>
                                            <p:strVal val="#ppt_y"/>
                                          </p:val>
                                        </p:tav>
                                      </p:tavLst>
                                    </p:anim>
                                  </p:childTnLst>
                                </p:cTn>
                              </p:par>
                              <p:par>
                                <p:cTn id="19" presetID="23" presetClass="entr" presetSubtype="16" fill="hold" grpId="0" nodeType="withEffect">
                                  <p:stCondLst>
                                    <p:cond delay="200"/>
                                  </p:stCondLst>
                                  <p:childTnLst>
                                    <p:set>
                                      <p:cBhvr>
                                        <p:cTn id="20" dur="1" fill="hold">
                                          <p:stCondLst>
                                            <p:cond delay="0"/>
                                          </p:stCondLst>
                                        </p:cTn>
                                        <p:tgtEl>
                                          <p:spTgt spid="47">
                                            <p:txEl>
                                              <p:pRg st="0" end="0"/>
                                            </p:txEl>
                                          </p:spTgt>
                                        </p:tgtEl>
                                        <p:attrNameLst>
                                          <p:attrName>style.visibility</p:attrName>
                                        </p:attrNameLst>
                                      </p:cBhvr>
                                      <p:to>
                                        <p:strVal val="visible"/>
                                      </p:to>
                                    </p:set>
                                    <p:anim calcmode="lin" valueType="num">
                                      <p:cBhvr>
                                        <p:cTn id="21" dur="500" fill="hold"/>
                                        <p:tgtEl>
                                          <p:spTgt spid="47">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47">
                                            <p:txEl>
                                              <p:pRg st="0" end="0"/>
                                            </p:txEl>
                                          </p:spTgt>
                                        </p:tgtEl>
                                        <p:attrNameLst>
                                          <p:attrName>ppt_h</p:attrName>
                                        </p:attrNameLst>
                                      </p:cBhvr>
                                      <p:tavLst>
                                        <p:tav tm="0">
                                          <p:val>
                                            <p:fltVal val="0"/>
                                          </p:val>
                                        </p:tav>
                                        <p:tav tm="100000">
                                          <p:val>
                                            <p:strVal val="#ppt_h"/>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48">
                                            <p:txEl>
                                              <p:pRg st="0" end="0"/>
                                            </p:txEl>
                                          </p:spTgt>
                                        </p:tgtEl>
                                        <p:attrNameLst>
                                          <p:attrName>style.visibility</p:attrName>
                                        </p:attrNameLst>
                                      </p:cBhvr>
                                      <p:to>
                                        <p:strVal val="visible"/>
                                      </p:to>
                                    </p:set>
                                    <p:animEffect transition="in" filter="fade">
                                      <p:cBhvr>
                                        <p:cTn id="25" dur="400"/>
                                        <p:tgtEl>
                                          <p:spTgt spid="48">
                                            <p:txEl>
                                              <p:pRg st="0" end="0"/>
                                            </p:txEl>
                                          </p:spTgt>
                                        </p:tgtEl>
                                      </p:cBhvr>
                                    </p:animEffect>
                                    <p:anim calcmode="lin" valueType="num">
                                      <p:cBhvr>
                                        <p:cTn id="26" dur="400" fill="hold"/>
                                        <p:tgtEl>
                                          <p:spTgt spid="48">
                                            <p:txEl>
                                              <p:pRg st="0" end="0"/>
                                            </p:txEl>
                                          </p:spTgt>
                                        </p:tgtEl>
                                        <p:attrNameLst>
                                          <p:attrName>ppt_x</p:attrName>
                                        </p:attrNameLst>
                                      </p:cBhvr>
                                      <p:tavLst>
                                        <p:tav tm="0">
                                          <p:val>
                                            <p:strVal val="#ppt_x"/>
                                          </p:val>
                                        </p:tav>
                                        <p:tav tm="100000">
                                          <p:val>
                                            <p:strVal val="#ppt_x"/>
                                          </p:val>
                                        </p:tav>
                                      </p:tavLst>
                                    </p:anim>
                                    <p:anim calcmode="lin" valueType="num">
                                      <p:cBhvr>
                                        <p:cTn id="27" dur="400" fill="hold"/>
                                        <p:tgtEl>
                                          <p:spTgt spid="48">
                                            <p:txEl>
                                              <p:pRg st="0" end="0"/>
                                            </p:txEl>
                                          </p:spTgt>
                                        </p:tgtEl>
                                        <p:attrNameLst>
                                          <p:attrName>ppt_y</p:attrName>
                                        </p:attrNameLst>
                                      </p:cBhvr>
                                      <p:tavLst>
                                        <p:tav tm="0">
                                          <p:val>
                                            <p:strVal val="#ppt_y+.1"/>
                                          </p:val>
                                        </p:tav>
                                        <p:tav tm="100000">
                                          <p:val>
                                            <p:strVal val="#ppt_y"/>
                                          </p:val>
                                        </p:tav>
                                      </p:tavLst>
                                    </p:anim>
                                  </p:childTnLst>
                                </p:cTn>
                              </p:par>
                              <p:par>
                                <p:cTn id="28" presetID="23" presetClass="entr" presetSubtype="16" fill="hold" grpId="0" nodeType="withEffect">
                                  <p:stCondLst>
                                    <p:cond delay="200"/>
                                  </p:stCondLst>
                                  <p:childTnLst>
                                    <p:set>
                                      <p:cBhvr>
                                        <p:cTn id="29" dur="1" fill="hold">
                                          <p:stCondLst>
                                            <p:cond delay="0"/>
                                          </p:stCondLst>
                                        </p:cTn>
                                        <p:tgtEl>
                                          <p:spTgt spid="49">
                                            <p:txEl>
                                              <p:pRg st="0" end="0"/>
                                            </p:txEl>
                                          </p:spTgt>
                                        </p:tgtEl>
                                        <p:attrNameLst>
                                          <p:attrName>style.visibility</p:attrName>
                                        </p:attrNameLst>
                                      </p:cBhvr>
                                      <p:to>
                                        <p:strVal val="visible"/>
                                      </p:to>
                                    </p:set>
                                    <p:anim calcmode="lin" valueType="num">
                                      <p:cBhvr>
                                        <p:cTn id="30" dur="500" fill="hold"/>
                                        <p:tgtEl>
                                          <p:spTgt spid="49">
                                            <p:txEl>
                                              <p:pRg st="0" end="0"/>
                                            </p:txEl>
                                          </p:spTgt>
                                        </p:tgtEl>
                                        <p:attrNameLst>
                                          <p:attrName>ppt_w</p:attrName>
                                        </p:attrNameLst>
                                      </p:cBhvr>
                                      <p:tavLst>
                                        <p:tav tm="0">
                                          <p:val>
                                            <p:fltVal val="0"/>
                                          </p:val>
                                        </p:tav>
                                        <p:tav tm="100000">
                                          <p:val>
                                            <p:strVal val="#ppt_w"/>
                                          </p:val>
                                        </p:tav>
                                      </p:tavLst>
                                    </p:anim>
                                    <p:anim calcmode="lin" valueType="num">
                                      <p:cBhvr>
                                        <p:cTn id="31" dur="500" fill="hold"/>
                                        <p:tgtEl>
                                          <p:spTgt spid="49">
                                            <p:txEl>
                                              <p:pRg st="0" end="0"/>
                                            </p:txEl>
                                          </p:spTgt>
                                        </p:tgtEl>
                                        <p:attrNameLst>
                                          <p:attrName>ppt_h</p:attrName>
                                        </p:attrNameLst>
                                      </p:cBhvr>
                                      <p:tavLst>
                                        <p:tav tm="0">
                                          <p:val>
                                            <p:fltVal val="0"/>
                                          </p:val>
                                        </p:tav>
                                        <p:tav tm="100000">
                                          <p:val>
                                            <p:strVal val="#ppt_h"/>
                                          </p:val>
                                        </p:tav>
                                      </p:tavLst>
                                    </p:anim>
                                  </p:childTnLst>
                                </p:cTn>
                              </p:par>
                              <p:par>
                                <p:cTn id="32" presetID="42" presetClass="entr" presetSubtype="0" fill="hold" grpId="0" nodeType="withEffect">
                                  <p:stCondLst>
                                    <p:cond delay="200"/>
                                  </p:stCondLst>
                                  <p:childTnLst>
                                    <p:set>
                                      <p:cBhvr>
                                        <p:cTn id="33" dur="1" fill="hold">
                                          <p:stCondLst>
                                            <p:cond delay="0"/>
                                          </p:stCondLst>
                                        </p:cTn>
                                        <p:tgtEl>
                                          <p:spTgt spid="50">
                                            <p:txEl>
                                              <p:pRg st="0" end="0"/>
                                            </p:txEl>
                                          </p:spTgt>
                                        </p:tgtEl>
                                        <p:attrNameLst>
                                          <p:attrName>style.visibility</p:attrName>
                                        </p:attrNameLst>
                                      </p:cBhvr>
                                      <p:to>
                                        <p:strVal val="visible"/>
                                      </p:to>
                                    </p:set>
                                    <p:animEffect transition="in" filter="fade">
                                      <p:cBhvr>
                                        <p:cTn id="34" dur="400"/>
                                        <p:tgtEl>
                                          <p:spTgt spid="50">
                                            <p:txEl>
                                              <p:pRg st="0" end="0"/>
                                            </p:txEl>
                                          </p:spTgt>
                                        </p:tgtEl>
                                      </p:cBhvr>
                                    </p:animEffect>
                                    <p:anim calcmode="lin" valueType="num">
                                      <p:cBhvr>
                                        <p:cTn id="35" dur="400" fill="hold"/>
                                        <p:tgtEl>
                                          <p:spTgt spid="50">
                                            <p:txEl>
                                              <p:pRg st="0" end="0"/>
                                            </p:txEl>
                                          </p:spTgt>
                                        </p:tgtEl>
                                        <p:attrNameLst>
                                          <p:attrName>ppt_x</p:attrName>
                                        </p:attrNameLst>
                                      </p:cBhvr>
                                      <p:tavLst>
                                        <p:tav tm="0">
                                          <p:val>
                                            <p:strVal val="#ppt_x"/>
                                          </p:val>
                                        </p:tav>
                                        <p:tav tm="100000">
                                          <p:val>
                                            <p:strVal val="#ppt_x"/>
                                          </p:val>
                                        </p:tav>
                                      </p:tavLst>
                                    </p:anim>
                                    <p:anim calcmode="lin" valueType="num">
                                      <p:cBhvr>
                                        <p:cTn id="36" dur="400" fill="hold"/>
                                        <p:tgtEl>
                                          <p:spTgt spid="50">
                                            <p:txEl>
                                              <p:pRg st="0" end="0"/>
                                            </p:txEl>
                                          </p:spTgt>
                                        </p:tgtEl>
                                        <p:attrNameLst>
                                          <p:attrName>ppt_y</p:attrName>
                                        </p:attrNameLst>
                                      </p:cBhvr>
                                      <p:tavLst>
                                        <p:tav tm="0">
                                          <p:val>
                                            <p:strVal val="#ppt_y+.1"/>
                                          </p:val>
                                        </p:tav>
                                        <p:tav tm="100000">
                                          <p:val>
                                            <p:strVal val="#ppt_y"/>
                                          </p:val>
                                        </p:tav>
                                      </p:tavLst>
                                    </p:anim>
                                  </p:childTnLst>
                                </p:cTn>
                              </p:par>
                              <p:par>
                                <p:cTn id="37" presetID="23" presetClass="entr" presetSubtype="16" fill="hold" grpId="0" nodeType="withEffect">
                                  <p:stCondLst>
                                    <p:cond delay="200"/>
                                  </p:stCondLst>
                                  <p:childTnLst>
                                    <p:set>
                                      <p:cBhvr>
                                        <p:cTn id="38" dur="1" fill="hold">
                                          <p:stCondLst>
                                            <p:cond delay="0"/>
                                          </p:stCondLst>
                                        </p:cTn>
                                        <p:tgtEl>
                                          <p:spTgt spid="51">
                                            <p:txEl>
                                              <p:pRg st="0" end="0"/>
                                            </p:txEl>
                                          </p:spTgt>
                                        </p:tgtEl>
                                        <p:attrNameLst>
                                          <p:attrName>style.visibility</p:attrName>
                                        </p:attrNameLst>
                                      </p:cBhvr>
                                      <p:to>
                                        <p:strVal val="visible"/>
                                      </p:to>
                                    </p:set>
                                    <p:anim calcmode="lin" valueType="num">
                                      <p:cBhvr>
                                        <p:cTn id="39" dur="500" fill="hold"/>
                                        <p:tgtEl>
                                          <p:spTgt spid="51">
                                            <p:txEl>
                                              <p:pRg st="0" end="0"/>
                                            </p:txEl>
                                          </p:spTgt>
                                        </p:tgtEl>
                                        <p:attrNameLst>
                                          <p:attrName>ppt_w</p:attrName>
                                        </p:attrNameLst>
                                      </p:cBhvr>
                                      <p:tavLst>
                                        <p:tav tm="0">
                                          <p:val>
                                            <p:fltVal val="0"/>
                                          </p:val>
                                        </p:tav>
                                        <p:tav tm="100000">
                                          <p:val>
                                            <p:strVal val="#ppt_w"/>
                                          </p:val>
                                        </p:tav>
                                      </p:tavLst>
                                    </p:anim>
                                    <p:anim calcmode="lin" valueType="num">
                                      <p:cBhvr>
                                        <p:cTn id="40" dur="500" fill="hold"/>
                                        <p:tgtEl>
                                          <p:spTgt spid="51">
                                            <p:txEl>
                                              <p:pRg st="0" end="0"/>
                                            </p:txEl>
                                          </p:spTgt>
                                        </p:tgtEl>
                                        <p:attrNameLst>
                                          <p:attrName>ppt_h</p:attrName>
                                        </p:attrNameLst>
                                      </p:cBhvr>
                                      <p:tavLst>
                                        <p:tav tm="0">
                                          <p:val>
                                            <p:fltVal val="0"/>
                                          </p:val>
                                        </p:tav>
                                        <p:tav tm="100000">
                                          <p:val>
                                            <p:strVal val="#ppt_h"/>
                                          </p:val>
                                        </p:tav>
                                      </p:tavLst>
                                    </p:anim>
                                  </p:childTnLst>
                                </p:cTn>
                              </p:par>
                            </p:childTnLst>
                          </p:cTn>
                        </p:par>
                        <p:par>
                          <p:cTn id="41" fill="hold">
                            <p:stCondLst>
                              <p:cond delay="700"/>
                            </p:stCondLst>
                            <p:childTnLst>
                              <p:par>
                                <p:cTn id="42" presetID="10" presetClass="entr" presetSubtype="0" fill="hold" nodeType="after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fade">
                                      <p:cBhvr>
                                        <p:cTn id="44" dur="500"/>
                                        <p:tgtEl>
                                          <p:spTgt spid="41"/>
                                        </p:tgtEl>
                                      </p:cBhvr>
                                    </p:animEffect>
                                  </p:childTnLst>
                                </p:cTn>
                              </p:par>
                            </p:childTnLst>
                          </p:cTn>
                        </p:par>
                        <p:par>
                          <p:cTn id="45" fill="hold">
                            <p:stCondLst>
                              <p:cond delay="1200"/>
                            </p:stCondLst>
                            <p:childTnLst>
                              <p:par>
                                <p:cTn id="46" presetID="10" presetClass="entr" presetSubtype="0"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childTnLst>
                          </p:cTn>
                        </p:par>
                        <p:par>
                          <p:cTn id="49" fill="hold">
                            <p:stCondLst>
                              <p:cond delay="1700"/>
                            </p:stCondLst>
                            <p:childTnLst>
                              <p:par>
                                <p:cTn id="50" presetID="10" presetClass="entr" presetSubtype="0"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childTnLst>
                          </p:cTn>
                        </p:par>
                        <p:par>
                          <p:cTn id="53" fill="hold">
                            <p:stCondLst>
                              <p:cond delay="2200"/>
                            </p:stCondLst>
                            <p:childTnLst>
                              <p:par>
                                <p:cTn id="54" presetID="10" presetClass="entr" presetSubtype="0" fill="hold"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childTnLst>
                                </p:cTn>
                              </p:par>
                            </p:childTnLst>
                          </p:cTn>
                        </p:par>
                        <p:par>
                          <p:cTn id="57" fill="hold">
                            <p:stCondLst>
                              <p:cond delay="2700"/>
                            </p:stCondLst>
                            <p:childTnLst>
                              <p:par>
                                <p:cTn id="58" presetID="9" presetClass="entr" presetSubtype="16" fill="hold" grpId="0" nodeType="afterEffect">
                                  <p:stCondLst>
                                    <p:cond delay="100"/>
                                  </p:stCondLst>
                                  <p:iterate>
                                    <p:tmAbs val="0"/>
                                  </p:iterate>
                                  <p:childTnLst>
                                    <p:set>
                                      <p:cBhvr>
                                        <p:cTn id="59" fill="hold"/>
                                        <p:tgtEl>
                                          <p:spTgt spid="55"/>
                                        </p:tgtEl>
                                        <p:attrNameLst>
                                          <p:attrName>style.visibility</p:attrName>
                                        </p:attrNameLst>
                                      </p:cBhvr>
                                      <p:to>
                                        <p:strVal val="visible"/>
                                      </p:to>
                                    </p:set>
                                    <p:animEffect transition="in" filter="dissolve(in)">
                                      <p:cBhvr>
                                        <p:cTn id="60" dur="750"/>
                                        <p:tgtEl>
                                          <p:spTgt spid="55"/>
                                        </p:tgtEl>
                                      </p:cBhvr>
                                    </p:animEffect>
                                  </p:childTnLst>
                                </p:cTn>
                              </p:par>
                            </p:childTnLst>
                          </p:cTn>
                        </p:par>
                        <p:par>
                          <p:cTn id="61" fill="hold">
                            <p:stCondLst>
                              <p:cond delay="3550"/>
                            </p:stCondLst>
                            <p:childTnLst>
                              <p:par>
                                <p:cTn id="62" presetID="9" presetClass="entr" presetSubtype="16" fill="hold" grpId="0" nodeType="afterEffect">
                                  <p:stCondLst>
                                    <p:cond delay="100"/>
                                  </p:stCondLst>
                                  <p:iterate>
                                    <p:tmAbs val="0"/>
                                  </p:iterate>
                                  <p:childTnLst>
                                    <p:set>
                                      <p:cBhvr>
                                        <p:cTn id="63" fill="hold"/>
                                        <p:tgtEl>
                                          <p:spTgt spid="54"/>
                                        </p:tgtEl>
                                        <p:attrNameLst>
                                          <p:attrName>style.visibility</p:attrName>
                                        </p:attrNameLst>
                                      </p:cBhvr>
                                      <p:to>
                                        <p:strVal val="visible"/>
                                      </p:to>
                                    </p:set>
                                    <p:animEffect transition="in" filter="dissolve(in)">
                                      <p:cBhvr>
                                        <p:cTn id="64" dur="750"/>
                                        <p:tgtEl>
                                          <p:spTgt spid="54"/>
                                        </p:tgtEl>
                                      </p:cBhvr>
                                    </p:animEffect>
                                  </p:childTnLst>
                                </p:cTn>
                              </p:par>
                            </p:childTnLst>
                          </p:cTn>
                        </p:par>
                        <p:par>
                          <p:cTn id="65" fill="hold">
                            <p:stCondLst>
                              <p:cond delay="4400"/>
                            </p:stCondLst>
                            <p:childTnLst>
                              <p:par>
                                <p:cTn id="66" presetID="9" presetClass="entr" presetSubtype="16" fill="hold" grpId="0" nodeType="afterEffect">
                                  <p:stCondLst>
                                    <p:cond delay="100"/>
                                  </p:stCondLst>
                                  <p:iterate>
                                    <p:tmAbs val="0"/>
                                  </p:iterate>
                                  <p:childTnLst>
                                    <p:set>
                                      <p:cBhvr>
                                        <p:cTn id="67" fill="hold"/>
                                        <p:tgtEl>
                                          <p:spTgt spid="52"/>
                                        </p:tgtEl>
                                        <p:attrNameLst>
                                          <p:attrName>style.visibility</p:attrName>
                                        </p:attrNameLst>
                                      </p:cBhvr>
                                      <p:to>
                                        <p:strVal val="visible"/>
                                      </p:to>
                                    </p:set>
                                    <p:animEffect transition="in" filter="dissolve(in)">
                                      <p:cBhvr>
                                        <p:cTn id="68" dur="750"/>
                                        <p:tgtEl>
                                          <p:spTgt spid="52"/>
                                        </p:tgtEl>
                                      </p:cBhvr>
                                    </p:animEffect>
                                  </p:childTnLst>
                                </p:cTn>
                              </p:par>
                            </p:childTnLst>
                          </p:cTn>
                        </p:par>
                        <p:par>
                          <p:cTn id="69" fill="hold">
                            <p:stCondLst>
                              <p:cond delay="5250"/>
                            </p:stCondLst>
                            <p:childTnLst>
                              <p:par>
                                <p:cTn id="70" presetID="9" presetClass="entr" presetSubtype="16" fill="hold" grpId="0" nodeType="afterEffect">
                                  <p:stCondLst>
                                    <p:cond delay="100"/>
                                  </p:stCondLst>
                                  <p:iterate>
                                    <p:tmAbs val="0"/>
                                  </p:iterate>
                                  <p:childTnLst>
                                    <p:set>
                                      <p:cBhvr>
                                        <p:cTn id="71" fill="hold"/>
                                        <p:tgtEl>
                                          <p:spTgt spid="53"/>
                                        </p:tgtEl>
                                        <p:attrNameLst>
                                          <p:attrName>style.visibility</p:attrName>
                                        </p:attrNameLst>
                                      </p:cBhvr>
                                      <p:to>
                                        <p:strVal val="visible"/>
                                      </p:to>
                                    </p:set>
                                    <p:animEffect transition="in" filter="dissolve(in)">
                                      <p:cBhvr>
                                        <p:cTn id="72" dur="750"/>
                                        <p:tgtEl>
                                          <p:spTgt spid="53"/>
                                        </p:tgtEl>
                                      </p:cBhvr>
                                    </p:animEffect>
                                  </p:childTnLst>
                                </p:cTn>
                              </p:par>
                            </p:childTnLst>
                          </p:cTn>
                        </p:par>
                        <p:par>
                          <p:cTn id="73" fill="hold">
                            <p:stCondLst>
                              <p:cond delay="6100"/>
                            </p:stCondLst>
                            <p:childTnLst>
                              <p:par>
                                <p:cTn id="74" presetID="53" presetClass="entr" presetSubtype="16" fill="hold" grpId="0" nodeType="afterEffect">
                                  <p:stCondLst>
                                    <p:cond delay="0"/>
                                  </p:stCondLst>
                                  <p:childTnLst>
                                    <p:set>
                                      <p:cBhvr>
                                        <p:cTn id="75" dur="1" fill="hold">
                                          <p:stCondLst>
                                            <p:cond delay="0"/>
                                          </p:stCondLst>
                                        </p:cTn>
                                        <p:tgtEl>
                                          <p:spTgt spid="56">
                                            <p:txEl>
                                              <p:pRg st="0" end="0"/>
                                            </p:txEl>
                                          </p:spTgt>
                                        </p:tgtEl>
                                        <p:attrNameLst>
                                          <p:attrName>style.visibility</p:attrName>
                                        </p:attrNameLst>
                                      </p:cBhvr>
                                      <p:to>
                                        <p:strVal val="visible"/>
                                      </p:to>
                                    </p:set>
                                    <p:anim calcmode="lin" valueType="num">
                                      <p:cBhvr>
                                        <p:cTn id="76" dur="500" fill="hold"/>
                                        <p:tgtEl>
                                          <p:spTgt spid="56">
                                            <p:txEl>
                                              <p:pRg st="0" end="0"/>
                                            </p:txEl>
                                          </p:spTgt>
                                        </p:tgtEl>
                                        <p:attrNameLst>
                                          <p:attrName>ppt_w</p:attrName>
                                        </p:attrNameLst>
                                      </p:cBhvr>
                                      <p:tavLst>
                                        <p:tav tm="0">
                                          <p:val>
                                            <p:fltVal val="0"/>
                                          </p:val>
                                        </p:tav>
                                        <p:tav tm="100000">
                                          <p:val>
                                            <p:strVal val="#ppt_w"/>
                                          </p:val>
                                        </p:tav>
                                      </p:tavLst>
                                    </p:anim>
                                    <p:anim calcmode="lin" valueType="num">
                                      <p:cBhvr>
                                        <p:cTn id="77" dur="500" fill="hold"/>
                                        <p:tgtEl>
                                          <p:spTgt spid="56">
                                            <p:txEl>
                                              <p:pRg st="0" end="0"/>
                                            </p:txEl>
                                          </p:spTgt>
                                        </p:tgtEl>
                                        <p:attrNameLst>
                                          <p:attrName>ppt_h</p:attrName>
                                        </p:attrNameLst>
                                      </p:cBhvr>
                                      <p:tavLst>
                                        <p:tav tm="0">
                                          <p:val>
                                            <p:fltVal val="0"/>
                                          </p:val>
                                        </p:tav>
                                        <p:tav tm="100000">
                                          <p:val>
                                            <p:strVal val="#ppt_h"/>
                                          </p:val>
                                        </p:tav>
                                      </p:tavLst>
                                    </p:anim>
                                    <p:animEffect transition="in" filter="fade">
                                      <p:cBhvr>
                                        <p:cTn id="78" dur="500"/>
                                        <p:tgtEl>
                                          <p:spTgt spid="56">
                                            <p:txEl>
                                              <p:pRg st="0" end="0"/>
                                            </p:txEl>
                                          </p:spTgt>
                                        </p:tgtEl>
                                      </p:cBhvr>
                                    </p:animEffect>
                                  </p:childTnLst>
                                </p:cTn>
                              </p:par>
                            </p:childTnLst>
                          </p:cTn>
                        </p:par>
                        <p:par>
                          <p:cTn id="79" fill="hold">
                            <p:stCondLst>
                              <p:cond delay="6600"/>
                            </p:stCondLst>
                            <p:childTnLst>
                              <p:par>
                                <p:cTn id="80" presetID="53" presetClass="entr" presetSubtype="16" fill="hold" grpId="0" nodeType="afterEffect">
                                  <p:stCondLst>
                                    <p:cond delay="0"/>
                                  </p:stCondLst>
                                  <p:childTnLst>
                                    <p:set>
                                      <p:cBhvr>
                                        <p:cTn id="81" dur="1" fill="hold">
                                          <p:stCondLst>
                                            <p:cond delay="0"/>
                                          </p:stCondLst>
                                        </p:cTn>
                                        <p:tgtEl>
                                          <p:spTgt spid="57">
                                            <p:txEl>
                                              <p:pRg st="0" end="0"/>
                                            </p:txEl>
                                          </p:spTgt>
                                        </p:tgtEl>
                                        <p:attrNameLst>
                                          <p:attrName>style.visibility</p:attrName>
                                        </p:attrNameLst>
                                      </p:cBhvr>
                                      <p:to>
                                        <p:strVal val="visible"/>
                                      </p:to>
                                    </p:set>
                                    <p:anim calcmode="lin" valueType="num">
                                      <p:cBhvr>
                                        <p:cTn id="82" dur="500" fill="hold"/>
                                        <p:tgtEl>
                                          <p:spTgt spid="57">
                                            <p:txEl>
                                              <p:pRg st="0" end="0"/>
                                            </p:txEl>
                                          </p:spTgt>
                                        </p:tgtEl>
                                        <p:attrNameLst>
                                          <p:attrName>ppt_w</p:attrName>
                                        </p:attrNameLst>
                                      </p:cBhvr>
                                      <p:tavLst>
                                        <p:tav tm="0">
                                          <p:val>
                                            <p:fltVal val="0"/>
                                          </p:val>
                                        </p:tav>
                                        <p:tav tm="100000">
                                          <p:val>
                                            <p:strVal val="#ppt_w"/>
                                          </p:val>
                                        </p:tav>
                                      </p:tavLst>
                                    </p:anim>
                                    <p:anim calcmode="lin" valueType="num">
                                      <p:cBhvr>
                                        <p:cTn id="83" dur="500" fill="hold"/>
                                        <p:tgtEl>
                                          <p:spTgt spid="57">
                                            <p:txEl>
                                              <p:pRg st="0" end="0"/>
                                            </p:txEl>
                                          </p:spTgt>
                                        </p:tgtEl>
                                        <p:attrNameLst>
                                          <p:attrName>ppt_h</p:attrName>
                                        </p:attrNameLst>
                                      </p:cBhvr>
                                      <p:tavLst>
                                        <p:tav tm="0">
                                          <p:val>
                                            <p:fltVal val="0"/>
                                          </p:val>
                                        </p:tav>
                                        <p:tav tm="100000">
                                          <p:val>
                                            <p:strVal val="#ppt_h"/>
                                          </p:val>
                                        </p:tav>
                                      </p:tavLst>
                                    </p:anim>
                                    <p:animEffect transition="in" filter="fade">
                                      <p:cBhvr>
                                        <p:cTn id="84" dur="500"/>
                                        <p:tgtEl>
                                          <p:spTgt spid="57">
                                            <p:txEl>
                                              <p:pRg st="0" end="0"/>
                                            </p:txEl>
                                          </p:spTgt>
                                        </p:tgtEl>
                                      </p:cBhvr>
                                    </p:animEffect>
                                  </p:childTnLst>
                                </p:cTn>
                              </p:par>
                            </p:childTnLst>
                          </p:cTn>
                        </p:par>
                        <p:par>
                          <p:cTn id="85" fill="hold">
                            <p:stCondLst>
                              <p:cond delay="7100"/>
                            </p:stCondLst>
                            <p:childTnLst>
                              <p:par>
                                <p:cTn id="86" presetID="53" presetClass="entr" presetSubtype="16" fill="hold" grpId="0" nodeType="afterEffect">
                                  <p:stCondLst>
                                    <p:cond delay="0"/>
                                  </p:stCondLst>
                                  <p:childTnLst>
                                    <p:set>
                                      <p:cBhvr>
                                        <p:cTn id="87" dur="1" fill="hold">
                                          <p:stCondLst>
                                            <p:cond delay="0"/>
                                          </p:stCondLst>
                                        </p:cTn>
                                        <p:tgtEl>
                                          <p:spTgt spid="58">
                                            <p:txEl>
                                              <p:pRg st="0" end="0"/>
                                            </p:txEl>
                                          </p:spTgt>
                                        </p:tgtEl>
                                        <p:attrNameLst>
                                          <p:attrName>style.visibility</p:attrName>
                                        </p:attrNameLst>
                                      </p:cBhvr>
                                      <p:to>
                                        <p:strVal val="visible"/>
                                      </p:to>
                                    </p:set>
                                    <p:anim calcmode="lin" valueType="num">
                                      <p:cBhvr>
                                        <p:cTn id="88" dur="500" fill="hold"/>
                                        <p:tgtEl>
                                          <p:spTgt spid="58">
                                            <p:txEl>
                                              <p:pRg st="0" end="0"/>
                                            </p:txEl>
                                          </p:spTgt>
                                        </p:tgtEl>
                                        <p:attrNameLst>
                                          <p:attrName>ppt_w</p:attrName>
                                        </p:attrNameLst>
                                      </p:cBhvr>
                                      <p:tavLst>
                                        <p:tav tm="0">
                                          <p:val>
                                            <p:fltVal val="0"/>
                                          </p:val>
                                        </p:tav>
                                        <p:tav tm="100000">
                                          <p:val>
                                            <p:strVal val="#ppt_w"/>
                                          </p:val>
                                        </p:tav>
                                      </p:tavLst>
                                    </p:anim>
                                    <p:anim calcmode="lin" valueType="num">
                                      <p:cBhvr>
                                        <p:cTn id="89" dur="500" fill="hold"/>
                                        <p:tgtEl>
                                          <p:spTgt spid="58">
                                            <p:txEl>
                                              <p:pRg st="0" end="0"/>
                                            </p:txEl>
                                          </p:spTgt>
                                        </p:tgtEl>
                                        <p:attrNameLst>
                                          <p:attrName>ppt_h</p:attrName>
                                        </p:attrNameLst>
                                      </p:cBhvr>
                                      <p:tavLst>
                                        <p:tav tm="0">
                                          <p:val>
                                            <p:fltVal val="0"/>
                                          </p:val>
                                        </p:tav>
                                        <p:tav tm="100000">
                                          <p:val>
                                            <p:strVal val="#ppt_h"/>
                                          </p:val>
                                        </p:tav>
                                      </p:tavLst>
                                    </p:anim>
                                    <p:animEffect transition="in" filter="fade">
                                      <p:cBhvr>
                                        <p:cTn id="90" dur="500"/>
                                        <p:tgtEl>
                                          <p:spTgt spid="58">
                                            <p:txEl>
                                              <p:pRg st="0" end="0"/>
                                            </p:txEl>
                                          </p:spTgt>
                                        </p:tgtEl>
                                      </p:cBhvr>
                                    </p:animEffect>
                                  </p:childTnLst>
                                </p:cTn>
                              </p:par>
                            </p:childTnLst>
                          </p:cTn>
                        </p:par>
                        <p:par>
                          <p:cTn id="91" fill="hold">
                            <p:stCondLst>
                              <p:cond delay="7600"/>
                            </p:stCondLst>
                            <p:childTnLst>
                              <p:par>
                                <p:cTn id="92" presetID="53" presetClass="entr" presetSubtype="16" fill="hold" grpId="0" nodeType="afterEffect">
                                  <p:stCondLst>
                                    <p:cond delay="0"/>
                                  </p:stCondLst>
                                  <p:childTnLst>
                                    <p:set>
                                      <p:cBhvr>
                                        <p:cTn id="93" dur="1" fill="hold">
                                          <p:stCondLst>
                                            <p:cond delay="0"/>
                                          </p:stCondLst>
                                        </p:cTn>
                                        <p:tgtEl>
                                          <p:spTgt spid="59">
                                            <p:txEl>
                                              <p:pRg st="0" end="0"/>
                                            </p:txEl>
                                          </p:spTgt>
                                        </p:tgtEl>
                                        <p:attrNameLst>
                                          <p:attrName>style.visibility</p:attrName>
                                        </p:attrNameLst>
                                      </p:cBhvr>
                                      <p:to>
                                        <p:strVal val="visible"/>
                                      </p:to>
                                    </p:set>
                                    <p:anim calcmode="lin" valueType="num">
                                      <p:cBhvr>
                                        <p:cTn id="94" dur="500" fill="hold"/>
                                        <p:tgtEl>
                                          <p:spTgt spid="59">
                                            <p:txEl>
                                              <p:pRg st="0" end="0"/>
                                            </p:txEl>
                                          </p:spTgt>
                                        </p:tgtEl>
                                        <p:attrNameLst>
                                          <p:attrName>ppt_w</p:attrName>
                                        </p:attrNameLst>
                                      </p:cBhvr>
                                      <p:tavLst>
                                        <p:tav tm="0">
                                          <p:val>
                                            <p:fltVal val="0"/>
                                          </p:val>
                                        </p:tav>
                                        <p:tav tm="100000">
                                          <p:val>
                                            <p:strVal val="#ppt_w"/>
                                          </p:val>
                                        </p:tav>
                                      </p:tavLst>
                                    </p:anim>
                                    <p:anim calcmode="lin" valueType="num">
                                      <p:cBhvr>
                                        <p:cTn id="95" dur="500" fill="hold"/>
                                        <p:tgtEl>
                                          <p:spTgt spid="59">
                                            <p:txEl>
                                              <p:pRg st="0" end="0"/>
                                            </p:txEl>
                                          </p:spTgt>
                                        </p:tgtEl>
                                        <p:attrNameLst>
                                          <p:attrName>ppt_h</p:attrName>
                                        </p:attrNameLst>
                                      </p:cBhvr>
                                      <p:tavLst>
                                        <p:tav tm="0">
                                          <p:val>
                                            <p:fltVal val="0"/>
                                          </p:val>
                                        </p:tav>
                                        <p:tav tm="100000">
                                          <p:val>
                                            <p:strVal val="#ppt_h"/>
                                          </p:val>
                                        </p:tav>
                                      </p:tavLst>
                                    </p:anim>
                                    <p:animEffect transition="in" filter="fade">
                                      <p:cBhvr>
                                        <p:cTn id="96" dur="500"/>
                                        <p:tgtEl>
                                          <p:spTgt spid="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uild="p">
        <p:tmplLst>
          <p:tmpl lvl="1">
            <p:tnLst>
              <p:par>
                <p:cTn presetID="42" presetClass="entr" presetSubtype="0" fill="hold" nodeType="withEffect">
                  <p:stCondLst>
                    <p:cond delay="200"/>
                  </p:stCondLst>
                  <p:childTnLst>
                    <p:set>
                      <p:cBhvr>
                        <p:cTn dur="1" fill="hold">
                          <p:stCondLst>
                            <p:cond delay="0"/>
                          </p:stCondLst>
                        </p:cTn>
                        <p:tgtEl>
                          <p:spTgt spid="44"/>
                        </p:tgtEl>
                        <p:attrNameLst>
                          <p:attrName>style.visibility</p:attrName>
                        </p:attrNameLst>
                      </p:cBhvr>
                      <p:to>
                        <p:strVal val="visible"/>
                      </p:to>
                    </p:set>
                    <p:animEffect transition="in" filter="fade">
                      <p:cBhvr>
                        <p:cTn dur="400"/>
                        <p:tgtEl>
                          <p:spTgt spid="44"/>
                        </p:tgtEl>
                      </p:cBhvr>
                    </p:animEffect>
                    <p:anim calcmode="lin" valueType="num">
                      <p:cBhvr>
                        <p:cTn dur="400" fill="hold"/>
                        <p:tgtEl>
                          <p:spTgt spid="44"/>
                        </p:tgtEl>
                        <p:attrNameLst>
                          <p:attrName>ppt_x</p:attrName>
                        </p:attrNameLst>
                      </p:cBhvr>
                      <p:tavLst>
                        <p:tav tm="0">
                          <p:val>
                            <p:strVal val="#ppt_x"/>
                          </p:val>
                        </p:tav>
                        <p:tav tm="100000">
                          <p:val>
                            <p:strVal val="#ppt_x"/>
                          </p:val>
                        </p:tav>
                      </p:tavLst>
                    </p:anim>
                    <p:anim calcmode="lin" valueType="num">
                      <p:cBhvr>
                        <p:cTn dur="400" fill="hold"/>
                        <p:tgtEl>
                          <p:spTgt spid="44"/>
                        </p:tgtEl>
                        <p:attrNameLst>
                          <p:attrName>ppt_y</p:attrName>
                        </p:attrNameLst>
                      </p:cBhvr>
                      <p:tavLst>
                        <p:tav tm="0">
                          <p:val>
                            <p:strVal val="#ppt_y+.1"/>
                          </p:val>
                        </p:tav>
                        <p:tav tm="100000">
                          <p:val>
                            <p:strVal val="#ppt_y"/>
                          </p:val>
                        </p:tav>
                      </p:tavLst>
                    </p:anim>
                  </p:childTnLst>
                </p:cTn>
              </p:par>
            </p:tnLst>
          </p:tmpl>
        </p:tmplLst>
      </p:bldP>
      <p:bldP spid="45" grpId="0" build="p">
        <p:tmplLst>
          <p:tmpl lvl="1">
            <p:tnLst>
              <p:par>
                <p:cTn presetID="23" presetClass="entr" presetSubtype="16" fill="hold" nodeType="withEffect">
                  <p:stCondLst>
                    <p:cond delay="200"/>
                  </p:stCondLst>
                  <p:childTnLst>
                    <p:set>
                      <p:cBhvr>
                        <p:cTn dur="1" fill="hold">
                          <p:stCondLst>
                            <p:cond delay="0"/>
                          </p:stCondLst>
                        </p:cTn>
                        <p:tgtEl>
                          <p:spTgt spid="45"/>
                        </p:tgtEl>
                        <p:attrNameLst>
                          <p:attrName>style.visibility</p:attrName>
                        </p:attrNameLst>
                      </p:cBhvr>
                      <p:to>
                        <p:strVal val="visible"/>
                      </p:to>
                    </p:set>
                    <p:anim calcmode="lin" valueType="num">
                      <p:cBhvr>
                        <p:cTn dur="500" fill="hold"/>
                        <p:tgtEl>
                          <p:spTgt spid="45"/>
                        </p:tgtEl>
                        <p:attrNameLst>
                          <p:attrName>ppt_w</p:attrName>
                        </p:attrNameLst>
                      </p:cBhvr>
                      <p:tavLst>
                        <p:tav tm="0">
                          <p:val>
                            <p:fltVal val="0"/>
                          </p:val>
                        </p:tav>
                        <p:tav tm="100000">
                          <p:val>
                            <p:strVal val="#ppt_w"/>
                          </p:val>
                        </p:tav>
                      </p:tavLst>
                    </p:anim>
                    <p:anim calcmode="lin" valueType="num">
                      <p:cBhvr>
                        <p:cTn dur="500" fill="hold"/>
                        <p:tgtEl>
                          <p:spTgt spid="45"/>
                        </p:tgtEl>
                        <p:attrNameLst>
                          <p:attrName>ppt_h</p:attrName>
                        </p:attrNameLst>
                      </p:cBhvr>
                      <p:tavLst>
                        <p:tav tm="0">
                          <p:val>
                            <p:fltVal val="0"/>
                          </p:val>
                        </p:tav>
                        <p:tav tm="100000">
                          <p:val>
                            <p:strVal val="#ppt_h"/>
                          </p:val>
                        </p:tav>
                      </p:tavLst>
                    </p:anim>
                  </p:childTnLst>
                </p:cTn>
              </p:par>
            </p:tnLst>
          </p:tmpl>
        </p:tmplLst>
      </p:bldP>
      <p:bldP spid="46" grpId="0" build="p">
        <p:tmplLst>
          <p:tmpl lvl="1">
            <p:tnLst>
              <p:par>
                <p:cTn presetID="42" presetClass="entr" presetSubtype="0" fill="hold" nodeType="withEffect">
                  <p:stCondLst>
                    <p:cond delay="200"/>
                  </p:stCondLst>
                  <p:childTnLst>
                    <p:set>
                      <p:cBhvr>
                        <p:cTn dur="1" fill="hold">
                          <p:stCondLst>
                            <p:cond delay="0"/>
                          </p:stCondLst>
                        </p:cTn>
                        <p:tgtEl>
                          <p:spTgt spid="46"/>
                        </p:tgtEl>
                        <p:attrNameLst>
                          <p:attrName>style.visibility</p:attrName>
                        </p:attrNameLst>
                      </p:cBhvr>
                      <p:to>
                        <p:strVal val="visible"/>
                      </p:to>
                    </p:set>
                    <p:animEffect transition="in" filter="fade">
                      <p:cBhvr>
                        <p:cTn dur="400"/>
                        <p:tgtEl>
                          <p:spTgt spid="46"/>
                        </p:tgtEl>
                      </p:cBhvr>
                    </p:animEffect>
                    <p:anim calcmode="lin" valueType="num">
                      <p:cBhvr>
                        <p:cTn dur="400" fill="hold"/>
                        <p:tgtEl>
                          <p:spTgt spid="46"/>
                        </p:tgtEl>
                        <p:attrNameLst>
                          <p:attrName>ppt_x</p:attrName>
                        </p:attrNameLst>
                      </p:cBhvr>
                      <p:tavLst>
                        <p:tav tm="0">
                          <p:val>
                            <p:strVal val="#ppt_x"/>
                          </p:val>
                        </p:tav>
                        <p:tav tm="100000">
                          <p:val>
                            <p:strVal val="#ppt_x"/>
                          </p:val>
                        </p:tav>
                      </p:tavLst>
                    </p:anim>
                    <p:anim calcmode="lin" valueType="num">
                      <p:cBhvr>
                        <p:cTn dur="400" fill="hold"/>
                        <p:tgtEl>
                          <p:spTgt spid="46"/>
                        </p:tgtEl>
                        <p:attrNameLst>
                          <p:attrName>ppt_y</p:attrName>
                        </p:attrNameLst>
                      </p:cBhvr>
                      <p:tavLst>
                        <p:tav tm="0">
                          <p:val>
                            <p:strVal val="#ppt_y+.1"/>
                          </p:val>
                        </p:tav>
                        <p:tav tm="100000">
                          <p:val>
                            <p:strVal val="#ppt_y"/>
                          </p:val>
                        </p:tav>
                      </p:tavLst>
                    </p:anim>
                  </p:childTnLst>
                </p:cTn>
              </p:par>
            </p:tnLst>
          </p:tmpl>
        </p:tmplLst>
      </p:bldP>
      <p:bldP spid="47" grpId="0" build="p">
        <p:tmplLst>
          <p:tmpl lvl="1">
            <p:tnLst>
              <p:par>
                <p:cTn presetID="23" presetClass="entr" presetSubtype="16" fill="hold" nodeType="withEffect">
                  <p:stCondLst>
                    <p:cond delay="200"/>
                  </p:stCondLst>
                  <p:childTnLst>
                    <p:set>
                      <p:cBhvr>
                        <p:cTn dur="1" fill="hold">
                          <p:stCondLst>
                            <p:cond delay="0"/>
                          </p:stCondLst>
                        </p:cTn>
                        <p:tgtEl>
                          <p:spTgt spid="47"/>
                        </p:tgtEl>
                        <p:attrNameLst>
                          <p:attrName>style.visibility</p:attrName>
                        </p:attrNameLst>
                      </p:cBhvr>
                      <p:to>
                        <p:strVal val="visible"/>
                      </p:to>
                    </p:set>
                    <p:anim calcmode="lin" valueType="num">
                      <p:cBhvr>
                        <p:cTn dur="500" fill="hold"/>
                        <p:tgtEl>
                          <p:spTgt spid="47"/>
                        </p:tgtEl>
                        <p:attrNameLst>
                          <p:attrName>ppt_w</p:attrName>
                        </p:attrNameLst>
                      </p:cBhvr>
                      <p:tavLst>
                        <p:tav tm="0">
                          <p:val>
                            <p:fltVal val="0"/>
                          </p:val>
                        </p:tav>
                        <p:tav tm="100000">
                          <p:val>
                            <p:strVal val="#ppt_w"/>
                          </p:val>
                        </p:tav>
                      </p:tavLst>
                    </p:anim>
                    <p:anim calcmode="lin" valueType="num">
                      <p:cBhvr>
                        <p:cTn dur="500" fill="hold"/>
                        <p:tgtEl>
                          <p:spTgt spid="47"/>
                        </p:tgtEl>
                        <p:attrNameLst>
                          <p:attrName>ppt_h</p:attrName>
                        </p:attrNameLst>
                      </p:cBhvr>
                      <p:tavLst>
                        <p:tav tm="0">
                          <p:val>
                            <p:fltVal val="0"/>
                          </p:val>
                        </p:tav>
                        <p:tav tm="100000">
                          <p:val>
                            <p:strVal val="#ppt_h"/>
                          </p:val>
                        </p:tav>
                      </p:tavLst>
                    </p:anim>
                  </p:childTnLst>
                </p:cTn>
              </p:par>
            </p:tnLst>
          </p:tmpl>
        </p:tmplLst>
      </p:bldP>
      <p:bldP spid="48" grpId="0" build="p">
        <p:tmplLst>
          <p:tmpl lvl="1">
            <p:tnLst>
              <p:par>
                <p:cTn presetID="42" presetClass="entr" presetSubtype="0" fill="hold" nodeType="withEffect">
                  <p:stCondLst>
                    <p:cond delay="200"/>
                  </p:stCondLst>
                  <p:childTnLst>
                    <p:set>
                      <p:cBhvr>
                        <p:cTn dur="1" fill="hold">
                          <p:stCondLst>
                            <p:cond delay="0"/>
                          </p:stCondLst>
                        </p:cTn>
                        <p:tgtEl>
                          <p:spTgt spid="48"/>
                        </p:tgtEl>
                        <p:attrNameLst>
                          <p:attrName>style.visibility</p:attrName>
                        </p:attrNameLst>
                      </p:cBhvr>
                      <p:to>
                        <p:strVal val="visible"/>
                      </p:to>
                    </p:set>
                    <p:animEffect transition="in" filter="fade">
                      <p:cBhvr>
                        <p:cTn dur="400"/>
                        <p:tgtEl>
                          <p:spTgt spid="48"/>
                        </p:tgtEl>
                      </p:cBhvr>
                    </p:animEffect>
                    <p:anim calcmode="lin" valueType="num">
                      <p:cBhvr>
                        <p:cTn dur="400" fill="hold"/>
                        <p:tgtEl>
                          <p:spTgt spid="48"/>
                        </p:tgtEl>
                        <p:attrNameLst>
                          <p:attrName>ppt_x</p:attrName>
                        </p:attrNameLst>
                      </p:cBhvr>
                      <p:tavLst>
                        <p:tav tm="0">
                          <p:val>
                            <p:strVal val="#ppt_x"/>
                          </p:val>
                        </p:tav>
                        <p:tav tm="100000">
                          <p:val>
                            <p:strVal val="#ppt_x"/>
                          </p:val>
                        </p:tav>
                      </p:tavLst>
                    </p:anim>
                    <p:anim calcmode="lin" valueType="num">
                      <p:cBhvr>
                        <p:cTn dur="400" fill="hold"/>
                        <p:tgtEl>
                          <p:spTgt spid="48"/>
                        </p:tgtEl>
                        <p:attrNameLst>
                          <p:attrName>ppt_y</p:attrName>
                        </p:attrNameLst>
                      </p:cBhvr>
                      <p:tavLst>
                        <p:tav tm="0">
                          <p:val>
                            <p:strVal val="#ppt_y+.1"/>
                          </p:val>
                        </p:tav>
                        <p:tav tm="100000">
                          <p:val>
                            <p:strVal val="#ppt_y"/>
                          </p:val>
                        </p:tav>
                      </p:tavLst>
                    </p:anim>
                  </p:childTnLst>
                </p:cTn>
              </p:par>
            </p:tnLst>
          </p:tmpl>
        </p:tmplLst>
      </p:bldP>
      <p:bldP spid="49" grpId="0" build="p">
        <p:tmplLst>
          <p:tmpl lvl="1">
            <p:tnLst>
              <p:par>
                <p:cTn presetID="23" presetClass="entr" presetSubtype="16" fill="hold" nodeType="withEffect">
                  <p:stCondLst>
                    <p:cond delay="200"/>
                  </p:stCondLst>
                  <p:childTnLst>
                    <p:set>
                      <p:cBhvr>
                        <p:cTn dur="1" fill="hold">
                          <p:stCondLst>
                            <p:cond delay="0"/>
                          </p:stCondLst>
                        </p:cTn>
                        <p:tgtEl>
                          <p:spTgt spid="49"/>
                        </p:tgtEl>
                        <p:attrNameLst>
                          <p:attrName>style.visibility</p:attrName>
                        </p:attrNameLst>
                      </p:cBhvr>
                      <p:to>
                        <p:strVal val="visible"/>
                      </p:to>
                    </p:set>
                    <p:anim calcmode="lin" valueType="num">
                      <p:cBhvr>
                        <p:cTn dur="500" fill="hold"/>
                        <p:tgtEl>
                          <p:spTgt spid="49"/>
                        </p:tgtEl>
                        <p:attrNameLst>
                          <p:attrName>ppt_w</p:attrName>
                        </p:attrNameLst>
                      </p:cBhvr>
                      <p:tavLst>
                        <p:tav tm="0">
                          <p:val>
                            <p:fltVal val="0"/>
                          </p:val>
                        </p:tav>
                        <p:tav tm="100000">
                          <p:val>
                            <p:strVal val="#ppt_w"/>
                          </p:val>
                        </p:tav>
                      </p:tavLst>
                    </p:anim>
                    <p:anim calcmode="lin" valueType="num">
                      <p:cBhvr>
                        <p:cTn dur="500" fill="hold"/>
                        <p:tgtEl>
                          <p:spTgt spid="49"/>
                        </p:tgtEl>
                        <p:attrNameLst>
                          <p:attrName>ppt_h</p:attrName>
                        </p:attrNameLst>
                      </p:cBhvr>
                      <p:tavLst>
                        <p:tav tm="0">
                          <p:val>
                            <p:fltVal val="0"/>
                          </p:val>
                        </p:tav>
                        <p:tav tm="100000">
                          <p:val>
                            <p:strVal val="#ppt_h"/>
                          </p:val>
                        </p:tav>
                      </p:tavLst>
                    </p:anim>
                  </p:childTnLst>
                </p:cTn>
              </p:par>
            </p:tnLst>
          </p:tmpl>
        </p:tmplLst>
      </p:bldP>
      <p:bldP spid="50" grpId="0" build="p">
        <p:tmplLst>
          <p:tmpl lvl="1">
            <p:tnLst>
              <p:par>
                <p:cTn presetID="42" presetClass="entr" presetSubtype="0" fill="hold" nodeType="withEffect">
                  <p:stCondLst>
                    <p:cond delay="200"/>
                  </p:stCondLst>
                  <p:childTnLst>
                    <p:set>
                      <p:cBhvr>
                        <p:cTn dur="1" fill="hold">
                          <p:stCondLst>
                            <p:cond delay="0"/>
                          </p:stCondLst>
                        </p:cTn>
                        <p:tgtEl>
                          <p:spTgt spid="50"/>
                        </p:tgtEl>
                        <p:attrNameLst>
                          <p:attrName>style.visibility</p:attrName>
                        </p:attrNameLst>
                      </p:cBhvr>
                      <p:to>
                        <p:strVal val="visible"/>
                      </p:to>
                    </p:set>
                    <p:animEffect transition="in" filter="fade">
                      <p:cBhvr>
                        <p:cTn dur="400"/>
                        <p:tgtEl>
                          <p:spTgt spid="50"/>
                        </p:tgtEl>
                      </p:cBhvr>
                    </p:animEffect>
                    <p:anim calcmode="lin" valueType="num">
                      <p:cBhvr>
                        <p:cTn dur="400" fill="hold"/>
                        <p:tgtEl>
                          <p:spTgt spid="50"/>
                        </p:tgtEl>
                        <p:attrNameLst>
                          <p:attrName>ppt_x</p:attrName>
                        </p:attrNameLst>
                      </p:cBhvr>
                      <p:tavLst>
                        <p:tav tm="0">
                          <p:val>
                            <p:strVal val="#ppt_x"/>
                          </p:val>
                        </p:tav>
                        <p:tav tm="100000">
                          <p:val>
                            <p:strVal val="#ppt_x"/>
                          </p:val>
                        </p:tav>
                      </p:tavLst>
                    </p:anim>
                    <p:anim calcmode="lin" valueType="num">
                      <p:cBhvr>
                        <p:cTn dur="400" fill="hold"/>
                        <p:tgtEl>
                          <p:spTgt spid="50"/>
                        </p:tgtEl>
                        <p:attrNameLst>
                          <p:attrName>ppt_y</p:attrName>
                        </p:attrNameLst>
                      </p:cBhvr>
                      <p:tavLst>
                        <p:tav tm="0">
                          <p:val>
                            <p:strVal val="#ppt_y+.1"/>
                          </p:val>
                        </p:tav>
                        <p:tav tm="100000">
                          <p:val>
                            <p:strVal val="#ppt_y"/>
                          </p:val>
                        </p:tav>
                      </p:tavLst>
                    </p:anim>
                  </p:childTnLst>
                </p:cTn>
              </p:par>
            </p:tnLst>
          </p:tmpl>
        </p:tmplLst>
      </p:bldP>
      <p:bldP spid="51" grpId="0" build="p">
        <p:tmplLst>
          <p:tmpl lvl="1">
            <p:tnLst>
              <p:par>
                <p:cTn presetID="23" presetClass="entr" presetSubtype="16" fill="hold" nodeType="withEffect">
                  <p:stCondLst>
                    <p:cond delay="200"/>
                  </p:stCondLst>
                  <p:childTnLst>
                    <p:set>
                      <p:cBhvr>
                        <p:cTn dur="1" fill="hold">
                          <p:stCondLst>
                            <p:cond delay="0"/>
                          </p:stCondLst>
                        </p:cTn>
                        <p:tgtEl>
                          <p:spTgt spid="51"/>
                        </p:tgtEl>
                        <p:attrNameLst>
                          <p:attrName>style.visibility</p:attrName>
                        </p:attrNameLst>
                      </p:cBhvr>
                      <p:to>
                        <p:strVal val="visible"/>
                      </p:to>
                    </p:set>
                    <p:anim calcmode="lin" valueType="num">
                      <p:cBhvr>
                        <p:cTn dur="500" fill="hold"/>
                        <p:tgtEl>
                          <p:spTgt spid="51"/>
                        </p:tgtEl>
                        <p:attrNameLst>
                          <p:attrName>ppt_w</p:attrName>
                        </p:attrNameLst>
                      </p:cBhvr>
                      <p:tavLst>
                        <p:tav tm="0">
                          <p:val>
                            <p:fltVal val="0"/>
                          </p:val>
                        </p:tav>
                        <p:tav tm="100000">
                          <p:val>
                            <p:strVal val="#ppt_w"/>
                          </p:val>
                        </p:tav>
                      </p:tavLst>
                    </p:anim>
                    <p:anim calcmode="lin" valueType="num">
                      <p:cBhvr>
                        <p:cTn dur="500" fill="hold"/>
                        <p:tgtEl>
                          <p:spTgt spid="51"/>
                        </p:tgtEl>
                        <p:attrNameLst>
                          <p:attrName>ppt_h</p:attrName>
                        </p:attrNameLst>
                      </p:cBhvr>
                      <p:tavLst>
                        <p:tav tm="0">
                          <p:val>
                            <p:fltVal val="0"/>
                          </p:val>
                        </p:tav>
                        <p:tav tm="100000">
                          <p:val>
                            <p:strVal val="#ppt_h"/>
                          </p:val>
                        </p:tav>
                      </p:tavLst>
                    </p:anim>
                  </p:childTnLst>
                </p:cTn>
              </p:par>
            </p:tnLst>
          </p:tmpl>
        </p:tmplLst>
      </p:bldP>
      <p:bldP spid="52" grpId="0" animBg="1" advAuto="0"/>
      <p:bldP spid="53" grpId="0" animBg="1" advAuto="0"/>
      <p:bldP spid="54" grpId="0" animBg="1" advAuto="0"/>
      <p:bldP spid="55" grpId="0" animBg="1" advAuto="0"/>
      <p:bldP spid="56" grpId="0" build="p">
        <p:tmplLst>
          <p:tmpl lvl="1">
            <p:tnLst>
              <p:par>
                <p:cTn presetID="53" presetClass="entr" presetSubtype="16" fill="hold" nodeType="afterEffect">
                  <p:stCondLst>
                    <p:cond delay="0"/>
                  </p:stCondLst>
                  <p:childTnLst>
                    <p:set>
                      <p:cBhvr>
                        <p:cTn dur="1" fill="hold">
                          <p:stCondLst>
                            <p:cond delay="0"/>
                          </p:stCondLst>
                        </p:cTn>
                        <p:tgtEl>
                          <p:spTgt spid="56"/>
                        </p:tgtEl>
                        <p:attrNameLst>
                          <p:attrName>style.visibility</p:attrName>
                        </p:attrNameLst>
                      </p:cBhvr>
                      <p:to>
                        <p:strVal val="visible"/>
                      </p:to>
                    </p:set>
                    <p:anim calcmode="lin" valueType="num">
                      <p:cBhvr>
                        <p:cTn dur="500" fill="hold"/>
                        <p:tgtEl>
                          <p:spTgt spid="56"/>
                        </p:tgtEl>
                        <p:attrNameLst>
                          <p:attrName>ppt_w</p:attrName>
                        </p:attrNameLst>
                      </p:cBhvr>
                      <p:tavLst>
                        <p:tav tm="0">
                          <p:val>
                            <p:fltVal val="0"/>
                          </p:val>
                        </p:tav>
                        <p:tav tm="100000">
                          <p:val>
                            <p:strVal val="#ppt_w"/>
                          </p:val>
                        </p:tav>
                      </p:tavLst>
                    </p:anim>
                    <p:anim calcmode="lin" valueType="num">
                      <p:cBhvr>
                        <p:cTn dur="500" fill="hold"/>
                        <p:tgtEl>
                          <p:spTgt spid="56"/>
                        </p:tgtEl>
                        <p:attrNameLst>
                          <p:attrName>ppt_h</p:attrName>
                        </p:attrNameLst>
                      </p:cBhvr>
                      <p:tavLst>
                        <p:tav tm="0">
                          <p:val>
                            <p:fltVal val="0"/>
                          </p:val>
                        </p:tav>
                        <p:tav tm="100000">
                          <p:val>
                            <p:strVal val="#ppt_h"/>
                          </p:val>
                        </p:tav>
                      </p:tavLst>
                    </p:anim>
                    <p:animEffect transition="in" filter="fade">
                      <p:cBhvr>
                        <p:cTn dur="500"/>
                        <p:tgtEl>
                          <p:spTgt spid="56"/>
                        </p:tgtEl>
                      </p:cBhvr>
                    </p:animEffect>
                  </p:childTnLst>
                </p:cTn>
              </p:par>
            </p:tnLst>
          </p:tmpl>
        </p:tmplLst>
      </p:bldP>
      <p:bldP spid="57" grpId="0" build="p">
        <p:tmplLst>
          <p:tmpl lvl="1">
            <p:tnLst>
              <p:par>
                <p:cTn presetID="53" presetClass="entr" presetSubtype="16" fill="hold" nodeType="afterEffect">
                  <p:stCondLst>
                    <p:cond delay="0"/>
                  </p:stCondLst>
                  <p:childTnLst>
                    <p:set>
                      <p:cBhvr>
                        <p:cTn dur="1" fill="hold">
                          <p:stCondLst>
                            <p:cond delay="0"/>
                          </p:stCondLst>
                        </p:cTn>
                        <p:tgtEl>
                          <p:spTgt spid="57"/>
                        </p:tgtEl>
                        <p:attrNameLst>
                          <p:attrName>style.visibility</p:attrName>
                        </p:attrNameLst>
                      </p:cBhvr>
                      <p:to>
                        <p:strVal val="visible"/>
                      </p:to>
                    </p:set>
                    <p:anim calcmode="lin" valueType="num">
                      <p:cBhvr>
                        <p:cTn dur="500" fill="hold"/>
                        <p:tgtEl>
                          <p:spTgt spid="57"/>
                        </p:tgtEl>
                        <p:attrNameLst>
                          <p:attrName>ppt_w</p:attrName>
                        </p:attrNameLst>
                      </p:cBhvr>
                      <p:tavLst>
                        <p:tav tm="0">
                          <p:val>
                            <p:fltVal val="0"/>
                          </p:val>
                        </p:tav>
                        <p:tav tm="100000">
                          <p:val>
                            <p:strVal val="#ppt_w"/>
                          </p:val>
                        </p:tav>
                      </p:tavLst>
                    </p:anim>
                    <p:anim calcmode="lin" valueType="num">
                      <p:cBhvr>
                        <p:cTn dur="500" fill="hold"/>
                        <p:tgtEl>
                          <p:spTgt spid="57"/>
                        </p:tgtEl>
                        <p:attrNameLst>
                          <p:attrName>ppt_h</p:attrName>
                        </p:attrNameLst>
                      </p:cBhvr>
                      <p:tavLst>
                        <p:tav tm="0">
                          <p:val>
                            <p:fltVal val="0"/>
                          </p:val>
                        </p:tav>
                        <p:tav tm="100000">
                          <p:val>
                            <p:strVal val="#ppt_h"/>
                          </p:val>
                        </p:tav>
                      </p:tavLst>
                    </p:anim>
                    <p:animEffect transition="in" filter="fade">
                      <p:cBhvr>
                        <p:cTn dur="500"/>
                        <p:tgtEl>
                          <p:spTgt spid="57"/>
                        </p:tgtEl>
                      </p:cBhvr>
                    </p:animEffect>
                  </p:childTnLst>
                </p:cTn>
              </p:par>
            </p:tnLst>
          </p:tmpl>
        </p:tmplLst>
      </p:bldP>
      <p:bldP spid="58" grpId="0" build="p">
        <p:tmplLst>
          <p:tmpl lvl="1">
            <p:tnLst>
              <p:par>
                <p:cTn presetID="53" presetClass="entr" presetSubtype="16" fill="hold" nodeType="afterEffect">
                  <p:stCondLst>
                    <p:cond delay="0"/>
                  </p:stCondLst>
                  <p:childTnLst>
                    <p:set>
                      <p:cBhvr>
                        <p:cTn dur="1" fill="hold">
                          <p:stCondLst>
                            <p:cond delay="0"/>
                          </p:stCondLst>
                        </p:cTn>
                        <p:tgtEl>
                          <p:spTgt spid="58"/>
                        </p:tgtEl>
                        <p:attrNameLst>
                          <p:attrName>style.visibility</p:attrName>
                        </p:attrNameLst>
                      </p:cBhvr>
                      <p:to>
                        <p:strVal val="visible"/>
                      </p:to>
                    </p:set>
                    <p:anim calcmode="lin" valueType="num">
                      <p:cBhvr>
                        <p:cTn dur="500" fill="hold"/>
                        <p:tgtEl>
                          <p:spTgt spid="58"/>
                        </p:tgtEl>
                        <p:attrNameLst>
                          <p:attrName>ppt_w</p:attrName>
                        </p:attrNameLst>
                      </p:cBhvr>
                      <p:tavLst>
                        <p:tav tm="0">
                          <p:val>
                            <p:fltVal val="0"/>
                          </p:val>
                        </p:tav>
                        <p:tav tm="100000">
                          <p:val>
                            <p:strVal val="#ppt_w"/>
                          </p:val>
                        </p:tav>
                      </p:tavLst>
                    </p:anim>
                    <p:anim calcmode="lin" valueType="num">
                      <p:cBhvr>
                        <p:cTn dur="500" fill="hold"/>
                        <p:tgtEl>
                          <p:spTgt spid="58"/>
                        </p:tgtEl>
                        <p:attrNameLst>
                          <p:attrName>ppt_h</p:attrName>
                        </p:attrNameLst>
                      </p:cBhvr>
                      <p:tavLst>
                        <p:tav tm="0">
                          <p:val>
                            <p:fltVal val="0"/>
                          </p:val>
                        </p:tav>
                        <p:tav tm="100000">
                          <p:val>
                            <p:strVal val="#ppt_h"/>
                          </p:val>
                        </p:tav>
                      </p:tavLst>
                    </p:anim>
                    <p:animEffect transition="in" filter="fade">
                      <p:cBhvr>
                        <p:cTn dur="500"/>
                        <p:tgtEl>
                          <p:spTgt spid="58"/>
                        </p:tgtEl>
                      </p:cBhvr>
                    </p:animEffect>
                  </p:childTnLst>
                </p:cTn>
              </p:par>
            </p:tnLst>
          </p:tmpl>
        </p:tmplLst>
      </p:bldP>
      <p:bldP spid="59" grpId="0" build="p">
        <p:tmplLst>
          <p:tmpl lvl="1">
            <p:tnLst>
              <p:par>
                <p:cTn presetID="53" presetClass="entr" presetSubtype="16" fill="hold" nodeType="afterEffect">
                  <p:stCondLst>
                    <p:cond delay="0"/>
                  </p:stCondLst>
                  <p:childTnLst>
                    <p:set>
                      <p:cBhvr>
                        <p:cTn dur="1" fill="hold">
                          <p:stCondLst>
                            <p:cond delay="0"/>
                          </p:stCondLst>
                        </p:cTn>
                        <p:tgtEl>
                          <p:spTgt spid="59"/>
                        </p:tgtEl>
                        <p:attrNameLst>
                          <p:attrName>style.visibility</p:attrName>
                        </p:attrNameLst>
                      </p:cBhvr>
                      <p:to>
                        <p:strVal val="visible"/>
                      </p:to>
                    </p:set>
                    <p:anim calcmode="lin" valueType="num">
                      <p:cBhvr>
                        <p:cTn dur="500" fill="hold"/>
                        <p:tgtEl>
                          <p:spTgt spid="59"/>
                        </p:tgtEl>
                        <p:attrNameLst>
                          <p:attrName>ppt_w</p:attrName>
                        </p:attrNameLst>
                      </p:cBhvr>
                      <p:tavLst>
                        <p:tav tm="0">
                          <p:val>
                            <p:fltVal val="0"/>
                          </p:val>
                        </p:tav>
                        <p:tav tm="100000">
                          <p:val>
                            <p:strVal val="#ppt_w"/>
                          </p:val>
                        </p:tav>
                      </p:tavLst>
                    </p:anim>
                    <p:anim calcmode="lin" valueType="num">
                      <p:cBhvr>
                        <p:cTn dur="500" fill="hold"/>
                        <p:tgtEl>
                          <p:spTgt spid="59"/>
                        </p:tgtEl>
                        <p:attrNameLst>
                          <p:attrName>ppt_h</p:attrName>
                        </p:attrNameLst>
                      </p:cBhvr>
                      <p:tavLst>
                        <p:tav tm="0">
                          <p:val>
                            <p:fltVal val="0"/>
                          </p:val>
                        </p:tav>
                        <p:tav tm="100000">
                          <p:val>
                            <p:strVal val="#ppt_h"/>
                          </p:val>
                        </p:tav>
                      </p:tavLst>
                    </p:anim>
                    <p:animEffect transition="in" filter="fade">
                      <p:cBhvr>
                        <p:cTn dur="500"/>
                        <p:tgtEl>
                          <p:spTgt spid="59"/>
                        </p:tgtEl>
                      </p:cBhvr>
                    </p:animEffect>
                  </p:childTnLst>
                </p:cTn>
              </p:par>
            </p:tnLst>
          </p:tmpl>
        </p:tmplLst>
      </p:b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586991" y="2211128"/>
            <a:ext cx="3185359" cy="2408357"/>
            <a:chOff x="580214" y="1561513"/>
            <a:chExt cx="3477939" cy="2629570"/>
          </a:xfrm>
        </p:grpSpPr>
        <p:cxnSp>
          <p:nvCxnSpPr>
            <p:cNvPr id="6" name="Straight Connector 5"/>
            <p:cNvCxnSpPr/>
            <p:nvPr/>
          </p:nvCxnSpPr>
          <p:spPr>
            <a:xfrm>
              <a:off x="1127704"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802952"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478200"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153448"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828696"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127704" y="3235568"/>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Rectangle 11"/>
            <p:cNvSpPr/>
            <p:nvPr/>
          </p:nvSpPr>
          <p:spPr>
            <a:xfrm>
              <a:off x="1127704" y="2715065"/>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Rectangle 12"/>
            <p:cNvSpPr/>
            <p:nvPr/>
          </p:nvSpPr>
          <p:spPr>
            <a:xfrm>
              <a:off x="1127704" y="2194562"/>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13"/>
            <p:cNvSpPr/>
            <p:nvPr/>
          </p:nvSpPr>
          <p:spPr>
            <a:xfrm>
              <a:off x="1127704" y="1674059"/>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1127704" y="3235566"/>
              <a:ext cx="1871003" cy="4220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Rectangle 15"/>
            <p:cNvSpPr/>
            <p:nvPr/>
          </p:nvSpPr>
          <p:spPr>
            <a:xfrm>
              <a:off x="1127705" y="2715063"/>
              <a:ext cx="829990" cy="4220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16"/>
            <p:cNvSpPr/>
            <p:nvPr/>
          </p:nvSpPr>
          <p:spPr>
            <a:xfrm>
              <a:off x="1127705" y="2194561"/>
              <a:ext cx="1519310" cy="4220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17"/>
            <p:cNvSpPr/>
            <p:nvPr/>
          </p:nvSpPr>
          <p:spPr>
            <a:xfrm>
              <a:off x="1127704" y="1674058"/>
              <a:ext cx="2461846" cy="4220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8"/>
            <p:cNvSpPr txBox="1"/>
            <p:nvPr/>
          </p:nvSpPr>
          <p:spPr>
            <a:xfrm>
              <a:off x="984008" y="3868619"/>
              <a:ext cx="287391" cy="322464"/>
            </a:xfrm>
            <a:prstGeom prst="rect">
              <a:avLst/>
            </a:prstGeom>
            <a:noFill/>
          </p:spPr>
          <p:txBody>
            <a:bodyPr wrap="none" rtlCol="0">
              <a:spAutoFit/>
            </a:bodyPr>
            <a:lstStyle/>
            <a:p>
              <a:pPr algn="ct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9"/>
            <p:cNvSpPr txBox="1"/>
            <p:nvPr/>
          </p:nvSpPr>
          <p:spPr>
            <a:xfrm>
              <a:off x="1616378" y="3868619"/>
              <a:ext cx="373151" cy="322464"/>
            </a:xfrm>
            <a:prstGeom prst="rect">
              <a:avLst/>
            </a:prstGeom>
            <a:noFill/>
          </p:spPr>
          <p:txBody>
            <a:bodyPr wrap="none" rtlCol="0">
              <a:spAutoFit/>
            </a:bodyPr>
            <a:lstStyle/>
            <a:p>
              <a:pPr algn="ct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50</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20"/>
            <p:cNvSpPr txBox="1"/>
            <p:nvPr/>
          </p:nvSpPr>
          <p:spPr>
            <a:xfrm>
              <a:off x="3599239" y="3868619"/>
              <a:ext cx="458914" cy="322464"/>
            </a:xfrm>
            <a:prstGeom prst="rect">
              <a:avLst/>
            </a:prstGeom>
            <a:noFill/>
          </p:spPr>
          <p:txBody>
            <a:bodyPr wrap="none" rtlCol="0">
              <a:spAutoFit/>
            </a:bodyPr>
            <a:lstStyle/>
            <a:p>
              <a:pPr algn="ct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200</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21"/>
            <p:cNvSpPr txBox="1"/>
            <p:nvPr/>
          </p:nvSpPr>
          <p:spPr>
            <a:xfrm>
              <a:off x="2923993" y="3868619"/>
              <a:ext cx="458914" cy="322464"/>
            </a:xfrm>
            <a:prstGeom prst="rect">
              <a:avLst/>
            </a:prstGeom>
            <a:noFill/>
          </p:spPr>
          <p:txBody>
            <a:bodyPr wrap="none" rtlCol="0">
              <a:spAutoFit/>
            </a:bodyPr>
            <a:lstStyle/>
            <a:p>
              <a:pPr algn="ct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150</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22"/>
            <p:cNvSpPr txBox="1"/>
            <p:nvPr/>
          </p:nvSpPr>
          <p:spPr>
            <a:xfrm>
              <a:off x="2248742" y="3868619"/>
              <a:ext cx="458914" cy="322464"/>
            </a:xfrm>
            <a:prstGeom prst="rect">
              <a:avLst/>
            </a:prstGeom>
            <a:noFill/>
          </p:spPr>
          <p:txBody>
            <a:bodyPr wrap="none" rtlCol="0">
              <a:spAutoFit/>
            </a:bodyPr>
            <a:lstStyle/>
            <a:p>
              <a:pPr algn="ct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100</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23"/>
            <p:cNvSpPr txBox="1"/>
            <p:nvPr/>
          </p:nvSpPr>
          <p:spPr>
            <a:xfrm>
              <a:off x="580214" y="1700408"/>
              <a:ext cx="544676" cy="322464"/>
            </a:xfrm>
            <a:prstGeom prst="rect">
              <a:avLst/>
            </a:prstGeom>
            <a:noFill/>
          </p:spPr>
          <p:txBody>
            <a:bodyPr wrap="none" rtlCol="0">
              <a:spAutoFit/>
            </a:bodyPr>
            <a:lstStyle/>
            <a:p>
              <a:pPr algn="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2015</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24"/>
            <p:cNvSpPr txBox="1"/>
            <p:nvPr/>
          </p:nvSpPr>
          <p:spPr>
            <a:xfrm>
              <a:off x="580214" y="3261915"/>
              <a:ext cx="544676" cy="322464"/>
            </a:xfrm>
            <a:prstGeom prst="rect">
              <a:avLst/>
            </a:prstGeom>
            <a:noFill/>
          </p:spPr>
          <p:txBody>
            <a:bodyPr wrap="none" rtlCol="0">
              <a:spAutoFit/>
            </a:bodyPr>
            <a:lstStyle/>
            <a:p>
              <a:pPr algn="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2012</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25"/>
            <p:cNvSpPr txBox="1"/>
            <p:nvPr/>
          </p:nvSpPr>
          <p:spPr>
            <a:xfrm>
              <a:off x="580214" y="2741412"/>
              <a:ext cx="544676" cy="322464"/>
            </a:xfrm>
            <a:prstGeom prst="rect">
              <a:avLst/>
            </a:prstGeom>
            <a:noFill/>
          </p:spPr>
          <p:txBody>
            <a:bodyPr wrap="none" rtlCol="0">
              <a:spAutoFit/>
            </a:bodyPr>
            <a:lstStyle/>
            <a:p>
              <a:pPr algn="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2013</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26"/>
            <p:cNvSpPr txBox="1"/>
            <p:nvPr/>
          </p:nvSpPr>
          <p:spPr>
            <a:xfrm>
              <a:off x="580214" y="2220908"/>
              <a:ext cx="544676" cy="322464"/>
            </a:xfrm>
            <a:prstGeom prst="rect">
              <a:avLst/>
            </a:prstGeom>
            <a:noFill/>
          </p:spPr>
          <p:txBody>
            <a:bodyPr wrap="none" rtlCol="0">
              <a:spAutoFit/>
            </a:bodyPr>
            <a:lstStyle/>
            <a:p>
              <a:pPr algn="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2014</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Group 27"/>
          <p:cNvGrpSpPr/>
          <p:nvPr/>
        </p:nvGrpSpPr>
        <p:grpSpPr>
          <a:xfrm>
            <a:off x="8284576" y="2211128"/>
            <a:ext cx="3185359" cy="2408357"/>
            <a:chOff x="8205912" y="1561513"/>
            <a:chExt cx="3477939" cy="2629570"/>
          </a:xfrm>
        </p:grpSpPr>
        <p:cxnSp>
          <p:nvCxnSpPr>
            <p:cNvPr id="29" name="Straight Connector 28"/>
            <p:cNvCxnSpPr/>
            <p:nvPr/>
          </p:nvCxnSpPr>
          <p:spPr>
            <a:xfrm>
              <a:off x="8753402"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9428650"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0103898"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0779146"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1454394"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8753402" y="3235568"/>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Rectangle 34"/>
            <p:cNvSpPr/>
            <p:nvPr/>
          </p:nvSpPr>
          <p:spPr>
            <a:xfrm>
              <a:off x="8753402" y="2715065"/>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Rectangle 35"/>
            <p:cNvSpPr/>
            <p:nvPr/>
          </p:nvSpPr>
          <p:spPr>
            <a:xfrm>
              <a:off x="8753402" y="2194562"/>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Rectangle 36"/>
            <p:cNvSpPr/>
            <p:nvPr/>
          </p:nvSpPr>
          <p:spPr>
            <a:xfrm>
              <a:off x="8753402" y="1674059"/>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Rectangle 37"/>
            <p:cNvSpPr/>
            <p:nvPr/>
          </p:nvSpPr>
          <p:spPr>
            <a:xfrm>
              <a:off x="8753402" y="3235566"/>
              <a:ext cx="1615953" cy="42203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Rectangle 38"/>
            <p:cNvSpPr/>
            <p:nvPr/>
          </p:nvSpPr>
          <p:spPr>
            <a:xfrm>
              <a:off x="8753403" y="2715063"/>
              <a:ext cx="2290320" cy="42203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Rectangle 39"/>
            <p:cNvSpPr/>
            <p:nvPr/>
          </p:nvSpPr>
          <p:spPr>
            <a:xfrm>
              <a:off x="8753403" y="2194561"/>
              <a:ext cx="1615952" cy="42203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Rectangle 40"/>
            <p:cNvSpPr/>
            <p:nvPr/>
          </p:nvSpPr>
          <p:spPr>
            <a:xfrm>
              <a:off x="8753402" y="1674058"/>
              <a:ext cx="2025744" cy="42203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41"/>
            <p:cNvSpPr txBox="1"/>
            <p:nvPr/>
          </p:nvSpPr>
          <p:spPr>
            <a:xfrm>
              <a:off x="8609706" y="3868619"/>
              <a:ext cx="287391" cy="322464"/>
            </a:xfrm>
            <a:prstGeom prst="rect">
              <a:avLst/>
            </a:prstGeom>
            <a:noFill/>
          </p:spPr>
          <p:txBody>
            <a:bodyPr wrap="none" rtlCol="0">
              <a:spAutoFit/>
            </a:bodyPr>
            <a:lstStyle/>
            <a:p>
              <a:pPr algn="ct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42"/>
            <p:cNvSpPr txBox="1"/>
            <p:nvPr/>
          </p:nvSpPr>
          <p:spPr>
            <a:xfrm>
              <a:off x="9242076" y="3868619"/>
              <a:ext cx="373151" cy="322464"/>
            </a:xfrm>
            <a:prstGeom prst="rect">
              <a:avLst/>
            </a:prstGeom>
            <a:noFill/>
          </p:spPr>
          <p:txBody>
            <a:bodyPr wrap="none" rtlCol="0">
              <a:spAutoFit/>
            </a:bodyPr>
            <a:lstStyle/>
            <a:p>
              <a:pPr algn="ct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50</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43"/>
            <p:cNvSpPr txBox="1"/>
            <p:nvPr/>
          </p:nvSpPr>
          <p:spPr>
            <a:xfrm>
              <a:off x="11224937" y="3868619"/>
              <a:ext cx="458914" cy="322464"/>
            </a:xfrm>
            <a:prstGeom prst="rect">
              <a:avLst/>
            </a:prstGeom>
            <a:noFill/>
          </p:spPr>
          <p:txBody>
            <a:bodyPr wrap="none" rtlCol="0">
              <a:spAutoFit/>
            </a:bodyPr>
            <a:lstStyle/>
            <a:p>
              <a:pPr algn="ct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200</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44"/>
            <p:cNvSpPr txBox="1"/>
            <p:nvPr/>
          </p:nvSpPr>
          <p:spPr>
            <a:xfrm>
              <a:off x="10549691" y="3868619"/>
              <a:ext cx="458914" cy="322464"/>
            </a:xfrm>
            <a:prstGeom prst="rect">
              <a:avLst/>
            </a:prstGeom>
            <a:noFill/>
          </p:spPr>
          <p:txBody>
            <a:bodyPr wrap="none" rtlCol="0">
              <a:spAutoFit/>
            </a:bodyPr>
            <a:lstStyle/>
            <a:p>
              <a:pPr algn="ct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150</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45"/>
            <p:cNvSpPr txBox="1"/>
            <p:nvPr/>
          </p:nvSpPr>
          <p:spPr>
            <a:xfrm>
              <a:off x="9874440" y="3868619"/>
              <a:ext cx="458914" cy="322464"/>
            </a:xfrm>
            <a:prstGeom prst="rect">
              <a:avLst/>
            </a:prstGeom>
            <a:noFill/>
          </p:spPr>
          <p:txBody>
            <a:bodyPr wrap="none" rtlCol="0">
              <a:spAutoFit/>
            </a:bodyPr>
            <a:lstStyle/>
            <a:p>
              <a:pPr algn="ct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100</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46"/>
            <p:cNvSpPr txBox="1"/>
            <p:nvPr/>
          </p:nvSpPr>
          <p:spPr>
            <a:xfrm>
              <a:off x="8205912" y="1700408"/>
              <a:ext cx="544676" cy="322464"/>
            </a:xfrm>
            <a:prstGeom prst="rect">
              <a:avLst/>
            </a:prstGeom>
            <a:noFill/>
          </p:spPr>
          <p:txBody>
            <a:bodyPr wrap="none" rtlCol="0">
              <a:spAutoFit/>
            </a:bodyPr>
            <a:lstStyle/>
            <a:p>
              <a:pPr algn="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2015</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47"/>
            <p:cNvSpPr txBox="1"/>
            <p:nvPr/>
          </p:nvSpPr>
          <p:spPr>
            <a:xfrm>
              <a:off x="8205912" y="3261915"/>
              <a:ext cx="544676" cy="322464"/>
            </a:xfrm>
            <a:prstGeom prst="rect">
              <a:avLst/>
            </a:prstGeom>
            <a:noFill/>
          </p:spPr>
          <p:txBody>
            <a:bodyPr wrap="none" rtlCol="0">
              <a:spAutoFit/>
            </a:bodyPr>
            <a:lstStyle/>
            <a:p>
              <a:pPr algn="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2012</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48"/>
            <p:cNvSpPr txBox="1"/>
            <p:nvPr/>
          </p:nvSpPr>
          <p:spPr>
            <a:xfrm>
              <a:off x="8205912" y="2741412"/>
              <a:ext cx="544676" cy="322464"/>
            </a:xfrm>
            <a:prstGeom prst="rect">
              <a:avLst/>
            </a:prstGeom>
            <a:noFill/>
          </p:spPr>
          <p:txBody>
            <a:bodyPr wrap="none" rtlCol="0">
              <a:spAutoFit/>
            </a:bodyPr>
            <a:lstStyle/>
            <a:p>
              <a:pPr algn="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2013</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49"/>
            <p:cNvSpPr txBox="1"/>
            <p:nvPr/>
          </p:nvSpPr>
          <p:spPr>
            <a:xfrm>
              <a:off x="8205912" y="2220908"/>
              <a:ext cx="544676" cy="322464"/>
            </a:xfrm>
            <a:prstGeom prst="rect">
              <a:avLst/>
            </a:prstGeom>
            <a:noFill/>
          </p:spPr>
          <p:txBody>
            <a:bodyPr wrap="none" rtlCol="0">
              <a:spAutoFit/>
            </a:bodyPr>
            <a:lstStyle/>
            <a:p>
              <a:pPr algn="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2014</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Group 50"/>
          <p:cNvGrpSpPr/>
          <p:nvPr/>
        </p:nvGrpSpPr>
        <p:grpSpPr>
          <a:xfrm>
            <a:off x="4898879" y="2211128"/>
            <a:ext cx="3185359" cy="2408357"/>
            <a:chOff x="4397488" y="1561513"/>
            <a:chExt cx="3477939" cy="2629570"/>
          </a:xfrm>
        </p:grpSpPr>
        <p:cxnSp>
          <p:nvCxnSpPr>
            <p:cNvPr id="52" name="Straight Connector 51"/>
            <p:cNvCxnSpPr/>
            <p:nvPr/>
          </p:nvCxnSpPr>
          <p:spPr>
            <a:xfrm>
              <a:off x="4944978"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620226"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295474"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6970722"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7645970"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7" name="Rectangle 56"/>
            <p:cNvSpPr/>
            <p:nvPr/>
          </p:nvSpPr>
          <p:spPr>
            <a:xfrm>
              <a:off x="4944978" y="3235568"/>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Rectangle 57"/>
            <p:cNvSpPr/>
            <p:nvPr/>
          </p:nvSpPr>
          <p:spPr>
            <a:xfrm>
              <a:off x="4944978" y="2715065"/>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Rectangle 58"/>
            <p:cNvSpPr/>
            <p:nvPr/>
          </p:nvSpPr>
          <p:spPr>
            <a:xfrm>
              <a:off x="4944978" y="2194562"/>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Rectangle 59"/>
            <p:cNvSpPr/>
            <p:nvPr/>
          </p:nvSpPr>
          <p:spPr>
            <a:xfrm>
              <a:off x="4944978" y="1674059"/>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Rectangle 60"/>
            <p:cNvSpPr/>
            <p:nvPr/>
          </p:nvSpPr>
          <p:spPr>
            <a:xfrm>
              <a:off x="4944979" y="3235566"/>
              <a:ext cx="1195754" cy="4220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Rectangle 61"/>
            <p:cNvSpPr/>
            <p:nvPr/>
          </p:nvSpPr>
          <p:spPr>
            <a:xfrm>
              <a:off x="4944978" y="2715063"/>
              <a:ext cx="2180485" cy="4220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Rectangle 62"/>
            <p:cNvSpPr/>
            <p:nvPr/>
          </p:nvSpPr>
          <p:spPr>
            <a:xfrm>
              <a:off x="4944978" y="2194561"/>
              <a:ext cx="1856929" cy="4220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Rectangle 63"/>
            <p:cNvSpPr/>
            <p:nvPr/>
          </p:nvSpPr>
          <p:spPr>
            <a:xfrm>
              <a:off x="4944978" y="1674058"/>
              <a:ext cx="1615953" cy="4220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TextBox 64"/>
            <p:cNvSpPr txBox="1"/>
            <p:nvPr/>
          </p:nvSpPr>
          <p:spPr>
            <a:xfrm>
              <a:off x="4801282" y="3868619"/>
              <a:ext cx="287391" cy="322464"/>
            </a:xfrm>
            <a:prstGeom prst="rect">
              <a:avLst/>
            </a:prstGeom>
            <a:noFill/>
          </p:spPr>
          <p:txBody>
            <a:bodyPr wrap="none" rtlCol="0">
              <a:spAutoFit/>
            </a:bodyPr>
            <a:lstStyle/>
            <a:p>
              <a:pPr algn="ct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TextBox 65"/>
            <p:cNvSpPr txBox="1"/>
            <p:nvPr/>
          </p:nvSpPr>
          <p:spPr>
            <a:xfrm>
              <a:off x="5433652" y="3868619"/>
              <a:ext cx="373151" cy="322464"/>
            </a:xfrm>
            <a:prstGeom prst="rect">
              <a:avLst/>
            </a:prstGeom>
            <a:noFill/>
          </p:spPr>
          <p:txBody>
            <a:bodyPr wrap="none" rtlCol="0">
              <a:spAutoFit/>
            </a:bodyPr>
            <a:lstStyle/>
            <a:p>
              <a:pPr algn="ct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50</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TextBox 66"/>
            <p:cNvSpPr txBox="1"/>
            <p:nvPr/>
          </p:nvSpPr>
          <p:spPr>
            <a:xfrm>
              <a:off x="7416513" y="3868619"/>
              <a:ext cx="458914" cy="322464"/>
            </a:xfrm>
            <a:prstGeom prst="rect">
              <a:avLst/>
            </a:prstGeom>
            <a:noFill/>
          </p:spPr>
          <p:txBody>
            <a:bodyPr wrap="none" rtlCol="0">
              <a:spAutoFit/>
            </a:bodyPr>
            <a:lstStyle/>
            <a:p>
              <a:pPr algn="ct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200</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TextBox 67"/>
            <p:cNvSpPr txBox="1"/>
            <p:nvPr/>
          </p:nvSpPr>
          <p:spPr>
            <a:xfrm>
              <a:off x="6741267" y="3868619"/>
              <a:ext cx="458914" cy="322464"/>
            </a:xfrm>
            <a:prstGeom prst="rect">
              <a:avLst/>
            </a:prstGeom>
            <a:noFill/>
          </p:spPr>
          <p:txBody>
            <a:bodyPr wrap="none" rtlCol="0">
              <a:spAutoFit/>
            </a:bodyPr>
            <a:lstStyle/>
            <a:p>
              <a:pPr algn="ct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150</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TextBox 68"/>
            <p:cNvSpPr txBox="1"/>
            <p:nvPr/>
          </p:nvSpPr>
          <p:spPr>
            <a:xfrm>
              <a:off x="6066016" y="3868619"/>
              <a:ext cx="458914" cy="322464"/>
            </a:xfrm>
            <a:prstGeom prst="rect">
              <a:avLst/>
            </a:prstGeom>
            <a:noFill/>
          </p:spPr>
          <p:txBody>
            <a:bodyPr wrap="none" rtlCol="0">
              <a:spAutoFit/>
            </a:bodyPr>
            <a:lstStyle/>
            <a:p>
              <a:pPr algn="ct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100</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TextBox 69"/>
            <p:cNvSpPr txBox="1"/>
            <p:nvPr/>
          </p:nvSpPr>
          <p:spPr>
            <a:xfrm>
              <a:off x="4397488" y="1700408"/>
              <a:ext cx="544676" cy="322464"/>
            </a:xfrm>
            <a:prstGeom prst="rect">
              <a:avLst/>
            </a:prstGeom>
            <a:noFill/>
          </p:spPr>
          <p:txBody>
            <a:bodyPr wrap="none" rtlCol="0">
              <a:spAutoFit/>
            </a:bodyPr>
            <a:lstStyle/>
            <a:p>
              <a:pPr algn="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2015</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TextBox 70"/>
            <p:cNvSpPr txBox="1"/>
            <p:nvPr/>
          </p:nvSpPr>
          <p:spPr>
            <a:xfrm>
              <a:off x="4397488" y="3261915"/>
              <a:ext cx="544676" cy="322464"/>
            </a:xfrm>
            <a:prstGeom prst="rect">
              <a:avLst/>
            </a:prstGeom>
            <a:noFill/>
          </p:spPr>
          <p:txBody>
            <a:bodyPr wrap="none" rtlCol="0">
              <a:spAutoFit/>
            </a:bodyPr>
            <a:lstStyle/>
            <a:p>
              <a:pPr algn="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2012</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TextBox 71"/>
            <p:cNvSpPr txBox="1"/>
            <p:nvPr/>
          </p:nvSpPr>
          <p:spPr>
            <a:xfrm>
              <a:off x="4397488" y="2741412"/>
              <a:ext cx="544676" cy="322464"/>
            </a:xfrm>
            <a:prstGeom prst="rect">
              <a:avLst/>
            </a:prstGeom>
            <a:noFill/>
          </p:spPr>
          <p:txBody>
            <a:bodyPr wrap="none" rtlCol="0">
              <a:spAutoFit/>
            </a:bodyPr>
            <a:lstStyle/>
            <a:p>
              <a:pPr algn="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2013</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TextBox 72"/>
            <p:cNvSpPr txBox="1"/>
            <p:nvPr/>
          </p:nvSpPr>
          <p:spPr>
            <a:xfrm>
              <a:off x="4397488" y="2220908"/>
              <a:ext cx="544676" cy="322464"/>
            </a:xfrm>
            <a:prstGeom prst="rect">
              <a:avLst/>
            </a:prstGeom>
            <a:noFill/>
          </p:spPr>
          <p:txBody>
            <a:bodyPr wrap="none" rtlCol="0">
              <a:spAutoFit/>
            </a:bodyPr>
            <a:lstStyle/>
            <a:p>
              <a:pPr algn="r">
                <a:lnSpc>
                  <a:spcPct val="120000"/>
                </a:lnSpc>
              </a:pPr>
              <a:r>
                <a:rPr lang="en-US"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2014</a:t>
              </a:r>
              <a:endParaRPr lang="en-GB" sz="1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7" name="TextBox 76"/>
          <p:cNvSpPr txBox="1"/>
          <p:nvPr/>
        </p:nvSpPr>
        <p:spPr>
          <a:xfrm>
            <a:off x="2096671" y="5022448"/>
            <a:ext cx="1663440" cy="258532"/>
          </a:xfrm>
          <a:prstGeom prst="rect">
            <a:avLst/>
          </a:prstGeom>
          <a:noFill/>
        </p:spPr>
        <p:txBody>
          <a:bodyPr wrap="square" lIns="0" tIns="0" rIns="0" bIns="0"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TextBox 77"/>
          <p:cNvSpPr txBox="1"/>
          <p:nvPr/>
        </p:nvSpPr>
        <p:spPr>
          <a:xfrm>
            <a:off x="5408559" y="5022448"/>
            <a:ext cx="1663440" cy="258532"/>
          </a:xfrm>
          <a:prstGeom prst="rect">
            <a:avLst/>
          </a:prstGeom>
          <a:noFill/>
        </p:spPr>
        <p:txBody>
          <a:bodyPr wrap="square" lIns="0" tIns="0" rIns="0" bIns="0"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TextBox 78"/>
          <p:cNvSpPr txBox="1"/>
          <p:nvPr/>
        </p:nvSpPr>
        <p:spPr>
          <a:xfrm>
            <a:off x="8794256" y="5022448"/>
            <a:ext cx="1663440" cy="236219"/>
          </a:xfrm>
          <a:prstGeom prst="rect">
            <a:avLst/>
          </a:prstGeom>
          <a:noFill/>
        </p:spPr>
        <p:txBody>
          <a:bodyPr wrap="square" lIns="0" tIns="0" rIns="0" bIns="0"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Rectangle 79"/>
          <p:cNvSpPr/>
          <p:nvPr/>
        </p:nvSpPr>
        <p:spPr>
          <a:xfrm>
            <a:off x="2096671" y="5314849"/>
            <a:ext cx="2436496"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Rectangle 80"/>
          <p:cNvSpPr/>
          <p:nvPr/>
        </p:nvSpPr>
        <p:spPr>
          <a:xfrm>
            <a:off x="5408559" y="5314849"/>
            <a:ext cx="2436496"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Rectangle 81"/>
          <p:cNvSpPr/>
          <p:nvPr/>
        </p:nvSpPr>
        <p:spPr>
          <a:xfrm>
            <a:off x="8794256" y="5314849"/>
            <a:ext cx="2436496"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0161883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1000"/>
                                        <p:tgtEl>
                                          <p:spTgt spid="51"/>
                                        </p:tgtEl>
                                      </p:cBhvr>
                                    </p:animEffect>
                                    <p:anim calcmode="lin" valueType="num">
                                      <p:cBhvr>
                                        <p:cTn id="14" dur="1000" fill="hold"/>
                                        <p:tgtEl>
                                          <p:spTgt spid="51"/>
                                        </p:tgtEl>
                                        <p:attrNameLst>
                                          <p:attrName>ppt_x</p:attrName>
                                        </p:attrNameLst>
                                      </p:cBhvr>
                                      <p:tavLst>
                                        <p:tav tm="0">
                                          <p:val>
                                            <p:strVal val="#ppt_x"/>
                                          </p:val>
                                        </p:tav>
                                        <p:tav tm="100000">
                                          <p:val>
                                            <p:strVal val="#ppt_x"/>
                                          </p:val>
                                        </p:tav>
                                      </p:tavLst>
                                    </p:anim>
                                    <p:anim calcmode="lin" valueType="num">
                                      <p:cBhvr>
                                        <p:cTn id="15" dur="1000" fill="hold"/>
                                        <p:tgtEl>
                                          <p:spTgt spid="5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anim calcmode="lin" valueType="num">
                                      <p:cBhvr>
                                        <p:cTn id="20" dur="1000" fill="hold"/>
                                        <p:tgtEl>
                                          <p:spTgt spid="28"/>
                                        </p:tgtEl>
                                        <p:attrNameLst>
                                          <p:attrName>ppt_x</p:attrName>
                                        </p:attrNameLst>
                                      </p:cBhvr>
                                      <p:tavLst>
                                        <p:tav tm="0">
                                          <p:val>
                                            <p:strVal val="#ppt_x"/>
                                          </p:val>
                                        </p:tav>
                                        <p:tav tm="100000">
                                          <p:val>
                                            <p:strVal val="#ppt_x"/>
                                          </p:val>
                                        </p:tav>
                                      </p:tavLst>
                                    </p:anim>
                                    <p:anim calcmode="lin" valueType="num">
                                      <p:cBhvr>
                                        <p:cTn id="21" dur="1000" fill="hold"/>
                                        <p:tgtEl>
                                          <p:spTgt spid="2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fade">
                                      <p:cBhvr>
                                        <p:cTn id="25" dur="500"/>
                                        <p:tgtEl>
                                          <p:spTgt spid="77"/>
                                        </p:tgtEl>
                                      </p:cBhvr>
                                    </p:animEffect>
                                  </p:childTnLst>
                                </p:cTn>
                              </p:par>
                            </p:childTnLst>
                          </p:cTn>
                        </p:par>
                        <p:par>
                          <p:cTn id="26" fill="hold">
                            <p:stCondLst>
                              <p:cond delay="3500"/>
                            </p:stCondLst>
                            <p:childTnLst>
                              <p:par>
                                <p:cTn id="27" presetID="10" presetClass="entr" presetSubtype="0" fill="hold" grpId="0" nodeType="after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fade">
                                      <p:cBhvr>
                                        <p:cTn id="29" dur="500"/>
                                        <p:tgtEl>
                                          <p:spTgt spid="80"/>
                                        </p:tgtEl>
                                      </p:cBhvr>
                                    </p:animEffect>
                                  </p:childTnLst>
                                </p:cTn>
                              </p:par>
                            </p:childTnLst>
                          </p:cTn>
                        </p:par>
                        <p:par>
                          <p:cTn id="30" fill="hold">
                            <p:stCondLst>
                              <p:cond delay="4000"/>
                            </p:stCondLst>
                            <p:childTnLst>
                              <p:par>
                                <p:cTn id="31" presetID="10" presetClass="entr" presetSubtype="0" fill="hold" grpId="0" nodeType="afterEffect">
                                  <p:stCondLst>
                                    <p:cond delay="0"/>
                                  </p:stCondLst>
                                  <p:childTnLst>
                                    <p:set>
                                      <p:cBhvr>
                                        <p:cTn id="32" dur="1" fill="hold">
                                          <p:stCondLst>
                                            <p:cond delay="0"/>
                                          </p:stCondLst>
                                        </p:cTn>
                                        <p:tgtEl>
                                          <p:spTgt spid="78"/>
                                        </p:tgtEl>
                                        <p:attrNameLst>
                                          <p:attrName>style.visibility</p:attrName>
                                        </p:attrNameLst>
                                      </p:cBhvr>
                                      <p:to>
                                        <p:strVal val="visible"/>
                                      </p:to>
                                    </p:set>
                                    <p:animEffect transition="in" filter="fade">
                                      <p:cBhvr>
                                        <p:cTn id="33" dur="500"/>
                                        <p:tgtEl>
                                          <p:spTgt spid="78"/>
                                        </p:tgtEl>
                                      </p:cBhvr>
                                    </p:animEffect>
                                  </p:childTnLst>
                                </p:cTn>
                              </p:par>
                            </p:childTnLst>
                          </p:cTn>
                        </p:par>
                        <p:par>
                          <p:cTn id="34" fill="hold">
                            <p:stCondLst>
                              <p:cond delay="4500"/>
                            </p:stCondLst>
                            <p:childTnLst>
                              <p:par>
                                <p:cTn id="35" presetID="10" presetClass="entr" presetSubtype="0" fill="hold" grpId="0" nodeType="afterEffect">
                                  <p:stCondLst>
                                    <p:cond delay="0"/>
                                  </p:stCondLst>
                                  <p:childTnLst>
                                    <p:set>
                                      <p:cBhvr>
                                        <p:cTn id="36" dur="1" fill="hold">
                                          <p:stCondLst>
                                            <p:cond delay="0"/>
                                          </p:stCondLst>
                                        </p:cTn>
                                        <p:tgtEl>
                                          <p:spTgt spid="81"/>
                                        </p:tgtEl>
                                        <p:attrNameLst>
                                          <p:attrName>style.visibility</p:attrName>
                                        </p:attrNameLst>
                                      </p:cBhvr>
                                      <p:to>
                                        <p:strVal val="visible"/>
                                      </p:to>
                                    </p:set>
                                    <p:animEffect transition="in" filter="fade">
                                      <p:cBhvr>
                                        <p:cTn id="37" dur="500"/>
                                        <p:tgtEl>
                                          <p:spTgt spid="81"/>
                                        </p:tgtEl>
                                      </p:cBhvr>
                                    </p:animEffect>
                                  </p:childTnLst>
                                </p:cTn>
                              </p:par>
                            </p:childTnLst>
                          </p:cTn>
                        </p:par>
                        <p:par>
                          <p:cTn id="38" fill="hold">
                            <p:stCondLst>
                              <p:cond delay="5000"/>
                            </p:stCondLst>
                            <p:childTnLst>
                              <p:par>
                                <p:cTn id="39" presetID="10" presetClass="entr" presetSubtype="0" fill="hold" grpId="0" nodeType="after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fade">
                                      <p:cBhvr>
                                        <p:cTn id="41" dur="500"/>
                                        <p:tgtEl>
                                          <p:spTgt spid="79"/>
                                        </p:tgtEl>
                                      </p:cBhvr>
                                    </p:animEffect>
                                  </p:childTnLst>
                                </p:cTn>
                              </p:par>
                            </p:childTnLst>
                          </p:cTn>
                        </p:par>
                        <p:par>
                          <p:cTn id="42" fill="hold">
                            <p:stCondLst>
                              <p:cond delay="5500"/>
                            </p:stCondLst>
                            <p:childTnLst>
                              <p:par>
                                <p:cTn id="43" presetID="10" presetClass="entr" presetSubtype="0" fill="hold" grpId="0" nodeType="afterEffect">
                                  <p:stCondLst>
                                    <p:cond delay="0"/>
                                  </p:stCondLst>
                                  <p:childTnLst>
                                    <p:set>
                                      <p:cBhvr>
                                        <p:cTn id="44" dur="1" fill="hold">
                                          <p:stCondLst>
                                            <p:cond delay="0"/>
                                          </p:stCondLst>
                                        </p:cTn>
                                        <p:tgtEl>
                                          <p:spTgt spid="82"/>
                                        </p:tgtEl>
                                        <p:attrNameLst>
                                          <p:attrName>style.visibility</p:attrName>
                                        </p:attrNameLst>
                                      </p:cBhvr>
                                      <p:to>
                                        <p:strVal val="visible"/>
                                      </p:to>
                                    </p:set>
                                    <p:animEffect transition="in" filter="fade">
                                      <p:cBhvr>
                                        <p:cTn id="45"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p:bldP spid="79" grpId="0"/>
      <p:bldP spid="80" grpId="0"/>
      <p:bldP spid="81" grpId="0"/>
      <p:bldP spid="8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858751" cy="7232650"/>
          </a:xfrm>
          <a:prstGeom prst="rect">
            <a:avLst/>
          </a:prstGeom>
          <a:blipFill dpi="0"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l="3111" t="-1771" r="-3111" b="-1679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259"/>
          <p:cNvSpPr>
            <a:spLocks noChangeArrowheads="1"/>
          </p:cNvSpPr>
          <p:nvPr/>
        </p:nvSpPr>
        <p:spPr bwMode="auto">
          <a:xfrm>
            <a:off x="956767" y="2896245"/>
            <a:ext cx="726795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6600" b="1" spc="600" dirty="0">
                <a:solidFill>
                  <a:schemeClr val="accent2"/>
                </a:solidFill>
                <a:cs typeface="Arial" panose="020B0604020202020204" pitchFamily="34" charset="0"/>
              </a:rPr>
              <a:t>THANK YOU</a:t>
            </a:r>
            <a:endParaRPr lang="zh-CN" altLang="en-US" sz="6600" b="1" spc="600" dirty="0">
              <a:solidFill>
                <a:schemeClr val="accent2"/>
              </a:solidFill>
              <a:cs typeface="Arial" panose="020B0604020202020204" pitchFamily="34" charset="0"/>
            </a:endParaRPr>
          </a:p>
        </p:txBody>
      </p:sp>
    </p:spTree>
    <p:extLst>
      <p:ext uri="{BB962C8B-B14F-4D97-AF65-F5344CB8AC3E}">
        <p14:creationId xmlns:p14="http://schemas.microsoft.com/office/powerpoint/2010/main" val="3561456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5"/>
                                        </p:tgtEl>
                                        <p:attrNameLst>
                                          <p:attrName>ppt_y</p:attrName>
                                        </p:attrNameLst>
                                      </p:cBhvr>
                                      <p:tavLst>
                                        <p:tav tm="0">
                                          <p:val>
                                            <p:strVal val="#ppt_y"/>
                                          </p:val>
                                        </p:tav>
                                        <p:tav tm="100000">
                                          <p:val>
                                            <p:strVal val="#ppt_y"/>
                                          </p:val>
                                        </p:tav>
                                      </p:tavLst>
                                    </p:anim>
                                    <p:anim calcmode="lin" valueType="num">
                                      <p:cBhvr>
                                        <p:cTn id="13"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5"/>
                                        </p:tgtEl>
                                      </p:cBhvr>
                                    </p:animEffect>
                                  </p:childTnLst>
                                </p:cTn>
                              </p:par>
                            </p:childTnLst>
                          </p:cTn>
                        </p:par>
                        <p:par>
                          <p:cTn id="16" fill="hold">
                            <p:stCondLst>
                              <p:cond delay="135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15"/>
                                        </p:tgtEl>
                                      </p:cBhvr>
                                    </p:animEffect>
                                    <p:animScale>
                                      <p:cBhvr>
                                        <p:cTn id="19" dur="2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p:bldP spid="15"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bt689"/>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61022203059"/>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5"/>
</p:tagLst>
</file>

<file path=ppt/tags/tag8.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6"/>
</p:tagLst>
</file>

<file path=ppt/tags/tag9.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7"/>
</p:tagLst>
</file>

<file path=ppt/tags/tag10.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8"/>
</p:tagLst>
</file>

<file path=ppt/tags/tag11.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9"/>
</p:tagLst>
</file>

<file path=ppt/tags/tag12.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10"/>
</p:tagLst>
</file>

<file path=ppt/tags/tag13.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11"/>
</p:tagLst>
</file>

<file path=ppt/tags/tag14.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12"/>
</p:tagLst>
</file>

<file path=ppt/tags/tag15.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SubTitle"/>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SubTitle"/>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SubTitle"/>
  <p:tag name="MH_ORDER" val="3"/>
</p:tagLst>
</file>

<file path=ppt/tags/tag18.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SubTitle"/>
  <p:tag name="MH_ORDER" val="4"/>
</p:tagLst>
</file>

<file path=ppt/tags/tag1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2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2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2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2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25.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26.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27.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Rectangle 12"/>
</p:tagLst>
</file>

<file path=ppt/tags/tag28.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29.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30.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31.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ags/tag32.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33.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34.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Rectangle 12"/>
</p:tagLst>
</file>

<file path=ppt/tags/tag35.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36.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37.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38.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ags/tag39.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40.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41.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Rectangle 12"/>
</p:tagLst>
</file>

<file path=ppt/tags/tag42.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43.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44.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45.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ags/tag46.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47.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48.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Rectangle 12"/>
</p:tagLst>
</file>

<file path=ppt/tags/tag49.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50.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51.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52.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heme/theme1.xml><?xml version="1.0" encoding="utf-8"?>
<a:theme xmlns:a="http://schemas.openxmlformats.org/drawingml/2006/main" name="Office Theme">
  <a:themeElements>
    <a:clrScheme name="自定义 425">
      <a:dk1>
        <a:sysClr val="windowText" lastClr="000000"/>
      </a:dk1>
      <a:lt1>
        <a:sysClr val="window" lastClr="FFFFFF"/>
      </a:lt1>
      <a:dk2>
        <a:srgbClr val="363636"/>
      </a:dk2>
      <a:lt2>
        <a:srgbClr val="E7E6E6"/>
      </a:lt2>
      <a:accent1>
        <a:srgbClr val="363636"/>
      </a:accent1>
      <a:accent2>
        <a:srgbClr val="FF0000"/>
      </a:accent2>
      <a:accent3>
        <a:srgbClr val="363636"/>
      </a:accent3>
      <a:accent4>
        <a:srgbClr val="FF0000"/>
      </a:accent4>
      <a:accent5>
        <a:srgbClr val="363636"/>
      </a:accent5>
      <a:accent6>
        <a:srgbClr val="FF0000"/>
      </a:accent6>
      <a:hlink>
        <a:srgbClr val="363636"/>
      </a:hlink>
      <a:folHlink>
        <a:srgbClr val="FF0000"/>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2894</Words>
  <Application>Microsoft Office PowerPoint</Application>
  <PresentationFormat>自定义</PresentationFormat>
  <Paragraphs>263</Paragraphs>
  <Slides>22</Slides>
  <Notes>22</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22</vt:i4>
      </vt:variant>
    </vt:vector>
  </HeadingPairs>
  <TitlesOfParts>
    <vt:vector size="35" baseType="lpstr">
      <vt:lpstr>FontAwesome</vt:lpstr>
      <vt:lpstr>Gill Sans</vt:lpstr>
      <vt:lpstr>Lato Regular</vt:lpstr>
      <vt:lpstr>League Gothic Regular</vt:lpstr>
      <vt:lpstr>Malgun Gothic</vt:lpstr>
      <vt:lpstr>宋体</vt:lpstr>
      <vt:lpstr>微软雅黑</vt:lpstr>
      <vt:lpstr>Arial</vt:lpstr>
      <vt:lpstr>Calibri</vt:lpstr>
      <vt:lpstr>Calibri Light</vt:lpstr>
      <vt:lpstr>Open Sans</vt:lpstr>
      <vt:lpstr>Open Sans Light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bt689</dc:title>
  <dc:creator/>
  <cp:lastModifiedBy/>
  <cp:revision>1</cp:revision>
  <dcterms:created xsi:type="dcterms:W3CDTF">2017-01-06T15:00:35Z</dcterms:created>
  <dcterms:modified xsi:type="dcterms:W3CDTF">2018-06-30T02:18:01Z</dcterms:modified>
</cp:coreProperties>
</file>