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tags/tag2.xml" ContentType="application/vnd.openxmlformats-officedocument.presentationml.tags+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tags/tag3.xml" ContentType="application/vnd.openxmlformats-officedocument.presentationml.tags+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tags/tag4.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tags/tag5.xml" ContentType="application/vnd.openxmlformats-officedocument.presentationml.tags+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tags/tag12.xml" ContentType="application/vnd.openxmlformats-officedocument.presentationml.tags+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tags/tag13.xml" ContentType="application/vnd.openxmlformats-officedocument.presentationml.tags+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tags/tag14.xml" ContentType="application/vnd.openxmlformats-officedocument.presentationml.tags+xml"/>
  <Override PartName="/ppt/notesSlides/notesSlide20.xml" ContentType="application/vnd.openxmlformats-officedocument.presentationml.notesSlide+xml"/>
  <Override PartName="/ppt/theme/themeOverride21.xml" ContentType="application/vnd.openxmlformats-officedocument.themeOverride+xml"/>
  <Override PartName="/ppt/tags/tag15.xml" ContentType="application/vnd.openxmlformats-officedocument.presentationml.tags+xml"/>
  <Override PartName="/ppt/notesSlides/notesSlide21.xml" ContentType="application/vnd.openxmlformats-officedocument.presentationml.notesSlide+xml"/>
  <Override PartName="/ppt/theme/themeOverride22.xml" ContentType="application/vnd.openxmlformats-officedocument.themeOverride+xml"/>
  <Override PartName="/ppt/tags/tag16.xml" ContentType="application/vnd.openxmlformats-officedocument.presentationml.tags+xml"/>
  <Override PartName="/ppt/notesSlides/notesSlide22.xml" ContentType="application/vnd.openxmlformats-officedocument.presentationml.notesSlide+xml"/>
  <Override PartName="/ppt/theme/themeOverride23.xml" ContentType="application/vnd.openxmlformats-officedocument.themeOverride+xml"/>
  <Override PartName="/ppt/tags/tag17.xml" ContentType="application/vnd.openxmlformats-officedocument.presentationml.tags+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tags/tag18.xml" ContentType="application/vnd.openxmlformats-officedocument.presentationml.tags+xml"/>
  <Override PartName="/ppt/notesSlides/notesSlide25.xml" ContentType="application/vnd.openxmlformats-officedocument.presentationml.notesSlide+xml"/>
  <Override PartName="/ppt/theme/themeOverride26.xml" ContentType="application/vnd.openxmlformats-officedocument.themeOverride+xml"/>
  <Override PartName="/ppt/notesSlides/notesSlide26.xml" ContentType="application/vnd.openxmlformats-officedocument.presentationml.notesSlide+xml"/>
  <Override PartName="/ppt/theme/themeOverride27.xml" ContentType="application/vnd.openxmlformats-officedocument.themeOverride+xml"/>
  <Override PartName="/ppt/notesSlides/notesSlide27.xml" ContentType="application/vnd.openxmlformats-officedocument.presentationml.notesSlide+xml"/>
  <Override PartName="/ppt/theme/themeOverride28.xml" ContentType="application/vnd.openxmlformats-officedocument.themeOverride+xml"/>
  <Override PartName="/ppt/tags/tag19.xml" ContentType="application/vnd.openxmlformats-officedocument.presentationml.tags+xml"/>
  <Override PartName="/ppt/notesSlides/notesSlide28.xml" ContentType="application/vnd.openxmlformats-officedocument.presentationml.notesSlide+xml"/>
  <Override PartName="/ppt/theme/themeOverride29.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9.xml" ContentType="application/vnd.openxmlformats-officedocument.presentationml.notesSlide+xml"/>
  <Override PartName="/ppt/theme/themeOverride30.xml" ContentType="application/vnd.openxmlformats-officedocument.themeOverr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324" r:id="rId2"/>
    <p:sldId id="300" r:id="rId3"/>
    <p:sldId id="257" r:id="rId4"/>
    <p:sldId id="258" r:id="rId5"/>
    <p:sldId id="259" r:id="rId6"/>
    <p:sldId id="292" r:id="rId7"/>
    <p:sldId id="293" r:id="rId8"/>
    <p:sldId id="296" r:id="rId9"/>
    <p:sldId id="299" r:id="rId10"/>
    <p:sldId id="295" r:id="rId11"/>
    <p:sldId id="301" r:id="rId12"/>
    <p:sldId id="302" r:id="rId13"/>
    <p:sldId id="303" r:id="rId14"/>
    <p:sldId id="304" r:id="rId15"/>
    <p:sldId id="312" r:id="rId16"/>
    <p:sldId id="305" r:id="rId17"/>
    <p:sldId id="313" r:id="rId18"/>
    <p:sldId id="309" r:id="rId19"/>
    <p:sldId id="310" r:id="rId20"/>
    <p:sldId id="314" r:id="rId21"/>
    <p:sldId id="315" r:id="rId22"/>
    <p:sldId id="320" r:id="rId23"/>
    <p:sldId id="321" r:id="rId24"/>
    <p:sldId id="316" r:id="rId25"/>
    <p:sldId id="322" r:id="rId26"/>
    <p:sldId id="317" r:id="rId27"/>
    <p:sldId id="318" r:id="rId28"/>
    <p:sldId id="323" r:id="rId29"/>
    <p:sldId id="319" r:id="rId30"/>
    <p:sldId id="325" r:id="rId31"/>
  </p:sldIdLst>
  <p:sldSz cx="12195175"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23">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475C"/>
    <a:srgbClr val="303F52"/>
    <a:srgbClr val="202A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varScale="1">
        <p:scale>
          <a:sx n="72" d="100"/>
          <a:sy n="72" d="100"/>
        </p:scale>
        <p:origin x="552" y="54"/>
      </p:cViewPr>
      <p:guideLst>
        <p:guide orient="horz" pos="2523"/>
        <p:guide pos="3841"/>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D45BCB-67B2-4C5C-8322-7D05FC5E32DC}" type="datetimeFigureOut">
              <a:rPr lang="zh-CN" altLang="en-US" smtClean="0"/>
              <a:t>2017/8/7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A5A05C-F0C7-42B6-A6FD-D285A38D1488}" type="slidenum">
              <a:rPr lang="zh-CN" altLang="en-US" smtClean="0"/>
              <a:t>‹#›</a:t>
            </a:fld>
            <a:endParaRPr lang="zh-CN" altLang="en-US"/>
          </a:p>
        </p:txBody>
      </p:sp>
    </p:spTree>
    <p:extLst>
      <p:ext uri="{BB962C8B-B14F-4D97-AF65-F5344CB8AC3E}">
        <p14:creationId xmlns:p14="http://schemas.microsoft.com/office/powerpoint/2010/main" val="235578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3455404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882185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3</a:t>
            </a:fld>
            <a:endParaRPr lang="zh-CN" altLang="en-US"/>
          </a:p>
        </p:txBody>
      </p:sp>
    </p:spTree>
    <p:extLst>
      <p:ext uri="{BB962C8B-B14F-4D97-AF65-F5344CB8AC3E}">
        <p14:creationId xmlns:p14="http://schemas.microsoft.com/office/powerpoint/2010/main" val="648570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4</a:t>
            </a:fld>
            <a:endParaRPr lang="zh-CN" altLang="en-US"/>
          </a:p>
        </p:txBody>
      </p:sp>
    </p:spTree>
    <p:extLst>
      <p:ext uri="{BB962C8B-B14F-4D97-AF65-F5344CB8AC3E}">
        <p14:creationId xmlns:p14="http://schemas.microsoft.com/office/powerpoint/2010/main" val="2718825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5</a:t>
            </a:fld>
            <a:endParaRPr lang="zh-CN" altLang="en-US"/>
          </a:p>
        </p:txBody>
      </p:sp>
    </p:spTree>
    <p:extLst>
      <p:ext uri="{BB962C8B-B14F-4D97-AF65-F5344CB8AC3E}">
        <p14:creationId xmlns:p14="http://schemas.microsoft.com/office/powerpoint/2010/main" val="268129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1582238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458023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80616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1211583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488702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3849887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3803093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2183144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019979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485560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2592950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948307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313914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969090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424016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677672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4018454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714554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3005417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1380156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520185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4623547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20203831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266362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57735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3C446E7-EB3A-4DF4-831F-424C53C8C3F8}" type="datetimeFigureOut">
              <a:rPr lang="zh-CN" altLang="en-US" smtClean="0"/>
              <a:t>2017/8/7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F1D201-DA2E-4C82-BBD6-BB08B62CF8CE}" type="slidenum">
              <a:rPr lang="zh-CN" altLang="en-US" smtClean="0"/>
              <a:t>‹#›</a:t>
            </a:fld>
            <a:endParaRPr lang="zh-CN" altLang="en-US"/>
          </a:p>
        </p:txBody>
      </p:sp>
    </p:spTree>
    <p:extLst>
      <p:ext uri="{BB962C8B-B14F-4D97-AF65-F5344CB8AC3E}">
        <p14:creationId xmlns:p14="http://schemas.microsoft.com/office/powerpoint/2010/main" val="36005658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446E7-EB3A-4DF4-831F-424C53C8C3F8}" type="datetimeFigureOut">
              <a:rPr lang="zh-CN" altLang="en-US" smtClean="0"/>
              <a:t>2017/8/7</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F1D201-DA2E-4C82-BBD6-BB08B62CF8CE}" type="slidenum">
              <a:rPr lang="zh-CN" altLang="en-US" smtClean="0"/>
              <a:t>‹#›</a:t>
            </a:fld>
            <a:endParaRPr lang="zh-CN" altLang="en-US"/>
          </a:p>
        </p:txBody>
      </p:sp>
    </p:spTree>
    <p:extLst>
      <p:ext uri="{BB962C8B-B14F-4D97-AF65-F5344CB8AC3E}">
        <p14:creationId xmlns:p14="http://schemas.microsoft.com/office/powerpoint/2010/main" val="1210261750"/>
      </p:ext>
    </p:extLst>
  </p:cSld>
  <p:clrMap bg1="lt1" tx1="dk1" bg2="lt2" tx2="dk2" accent1="accent1" accent2="accent2" accent3="accent3" accent4="accent4" accent5="accent5" accent6="accent6" hlink="hlink" folHlink="folHlink"/>
  <p:sldLayoutIdLst>
    <p:sldLayoutId id="2147483655" r:id="rId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2.jpg"/><Relationship Id="rId5" Type="http://schemas.openxmlformats.org/officeDocument/2006/relationships/notesSlide" Target="../notesSlides/notesSlide1.xml"/><Relationship Id="rId10" Type="http://schemas.openxmlformats.org/officeDocument/2006/relationships/image" Target="../media/image5.png"/><Relationship Id="rId4" Type="http://schemas.openxmlformats.org/officeDocument/2006/relationships/slideLayout" Target="../slideLayouts/slideLayout1.xml"/><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2.xml"/><Relationship Id="rId1" Type="http://schemas.openxmlformats.org/officeDocument/2006/relationships/themeOverride" Target="../theme/themeOverride4.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5.xml"/><Relationship Id="rId7"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themeOverride" Target="../theme/themeOverride5.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2.jpg"/><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3.xml"/><Relationship Id="rId1" Type="http://schemas.openxmlformats.org/officeDocument/2006/relationships/themeOverride" Target="../theme/themeOverride6.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themeOverride" Target="../theme/themeOverride7.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4.xml"/><Relationship Id="rId1" Type="http://schemas.openxmlformats.org/officeDocument/2006/relationships/themeOverride" Target="../theme/themeOverride8.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notesSlide" Target="../notesSlides/notesSlide9.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hemeOverride" Target="../theme/themeOverride9.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5.xml"/><Relationship Id="rId1" Type="http://schemas.openxmlformats.org/officeDocument/2006/relationships/themeOverride" Target="../theme/themeOverride10.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hemeOverride" Target="../theme/themeOverride1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15.png"/><Relationship Id="rId3" Type="http://schemas.openxmlformats.org/officeDocument/2006/relationships/tags" Target="../tags/tag7.xml"/><Relationship Id="rId7" Type="http://schemas.openxmlformats.org/officeDocument/2006/relationships/tags" Target="../tags/tag11.xml"/><Relationship Id="rId12" Type="http://schemas.microsoft.com/office/2007/relationships/hdphoto" Target="../media/hdphoto1.wdp"/><Relationship Id="rId2" Type="http://schemas.openxmlformats.org/officeDocument/2006/relationships/tags" Target="../tags/tag6.xml"/><Relationship Id="rId1" Type="http://schemas.openxmlformats.org/officeDocument/2006/relationships/themeOverride" Target="../theme/themeOverride12.xml"/><Relationship Id="rId6" Type="http://schemas.openxmlformats.org/officeDocument/2006/relationships/tags" Target="../tags/tag10.xml"/><Relationship Id="rId11" Type="http://schemas.openxmlformats.org/officeDocument/2006/relationships/image" Target="../media/image4.png"/><Relationship Id="rId5" Type="http://schemas.openxmlformats.org/officeDocument/2006/relationships/tags" Target="../tags/tag9.xml"/><Relationship Id="rId10" Type="http://schemas.openxmlformats.org/officeDocument/2006/relationships/image" Target="../media/image2.jpg"/><Relationship Id="rId4" Type="http://schemas.openxmlformats.org/officeDocument/2006/relationships/tags" Target="../tags/tag8.xml"/><Relationship Id="rId9" Type="http://schemas.openxmlformats.org/officeDocument/2006/relationships/notesSlide" Target="../notesSlides/notesSlide12.xml"/><Relationship Id="rId1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hemeOverride" Target="../theme/themeOverride13.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4.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12.xml"/><Relationship Id="rId1" Type="http://schemas.openxmlformats.org/officeDocument/2006/relationships/themeOverride" Target="../theme/themeOverride15.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6.xml"/><Relationship Id="rId5" Type="http://schemas.openxmlformats.org/officeDocument/2006/relationships/image" Target="../media/image17.jpeg"/><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13.xml"/><Relationship Id="rId1" Type="http://schemas.openxmlformats.org/officeDocument/2006/relationships/themeOverride" Target="../theme/themeOverride17.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18.xml"/><Relationship Id="rId5" Type="http://schemas.openxmlformats.org/officeDocument/2006/relationships/image" Target="../media/image18.pn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19.xml"/><Relationship Id="rId5" Type="http://schemas.openxmlformats.org/officeDocument/2006/relationships/image" Target="../media/image19.jpg"/><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14.xml"/><Relationship Id="rId1" Type="http://schemas.openxmlformats.org/officeDocument/2006/relationships/themeOverride" Target="../theme/themeOverride20.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1.xml"/><Relationship Id="rId7" Type="http://schemas.openxmlformats.org/officeDocument/2006/relationships/image" Target="../media/image21.jpeg"/><Relationship Id="rId2" Type="http://schemas.openxmlformats.org/officeDocument/2006/relationships/tags" Target="../tags/tag15.xml"/><Relationship Id="rId1" Type="http://schemas.openxmlformats.org/officeDocument/2006/relationships/themeOverride" Target="../theme/themeOverride21.xml"/><Relationship Id="rId6" Type="http://schemas.openxmlformats.org/officeDocument/2006/relationships/image" Target="../media/image20.jpeg"/><Relationship Id="rId5" Type="http://schemas.openxmlformats.org/officeDocument/2006/relationships/image" Target="../media/image2.jp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1.xml"/><Relationship Id="rId7" Type="http://schemas.openxmlformats.org/officeDocument/2006/relationships/image" Target="../media/image24.jpeg"/><Relationship Id="rId2" Type="http://schemas.openxmlformats.org/officeDocument/2006/relationships/tags" Target="../tags/tag16.xml"/><Relationship Id="rId1" Type="http://schemas.openxmlformats.org/officeDocument/2006/relationships/themeOverride" Target="../theme/themeOverride22.xml"/><Relationship Id="rId6" Type="http://schemas.openxmlformats.org/officeDocument/2006/relationships/image" Target="../media/image23.jpeg"/><Relationship Id="rId5" Type="http://schemas.openxmlformats.org/officeDocument/2006/relationships/image" Target="../media/image2.jp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17.xml"/><Relationship Id="rId1" Type="http://schemas.openxmlformats.org/officeDocument/2006/relationships/themeOverride" Target="../theme/themeOverride23.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hemeOverride" Target="../theme/themeOverride24.xml"/><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18.xml"/><Relationship Id="rId1" Type="http://schemas.openxmlformats.org/officeDocument/2006/relationships/themeOverride" Target="../theme/themeOverride25.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notesSlide" Target="../notesSlides/notesSlide26.xml"/><Relationship Id="rId7" Type="http://schemas.openxmlformats.org/officeDocument/2006/relationships/image" Target="../media/image28.jpg"/><Relationship Id="rId2" Type="http://schemas.openxmlformats.org/officeDocument/2006/relationships/slideLayout" Target="../slideLayouts/slideLayout1.xml"/><Relationship Id="rId1" Type="http://schemas.openxmlformats.org/officeDocument/2006/relationships/themeOverride" Target="../theme/themeOverride26.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jpg"/><Relationship Id="rId9" Type="http://schemas.openxmlformats.org/officeDocument/2006/relationships/image" Target="../media/image30.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27.xml"/><Relationship Id="rId7" Type="http://schemas.openxmlformats.org/officeDocument/2006/relationships/image" Target="../media/image33.jpeg"/><Relationship Id="rId2" Type="http://schemas.openxmlformats.org/officeDocument/2006/relationships/slideLayout" Target="../slideLayouts/slideLayout1.xml"/><Relationship Id="rId1" Type="http://schemas.openxmlformats.org/officeDocument/2006/relationships/themeOverride" Target="../theme/themeOverride2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2.jpg"/><Relationship Id="rId9"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tags" Target="../tags/tag19.xml"/><Relationship Id="rId1" Type="http://schemas.openxmlformats.org/officeDocument/2006/relationships/themeOverride" Target="../theme/themeOverride28.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21.xml"/><Relationship Id="rId7"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themeOverride" Target="../theme/themeOverride2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image" Target="../media/image2.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microsoft.com/office/2007/relationships/hdphoto" Target="../media/hdphoto1.wdp"/><Relationship Id="rId2" Type="http://schemas.openxmlformats.org/officeDocument/2006/relationships/slideLayout" Target="../slideLayouts/slideLayout1.xml"/><Relationship Id="rId1" Type="http://schemas.openxmlformats.org/officeDocument/2006/relationships/themeOverride" Target="../theme/themeOverride3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4" name="组合 3"/>
          <p:cNvGrpSpPr/>
          <p:nvPr/>
        </p:nvGrpSpPr>
        <p:grpSpPr>
          <a:xfrm>
            <a:off x="1669095" y="196511"/>
            <a:ext cx="8856984" cy="6840761"/>
            <a:chOff x="-292885" y="434972"/>
            <a:chExt cx="8856984" cy="6840761"/>
          </a:xfrm>
        </p:grpSpPr>
        <p:pic>
          <p:nvPicPr>
            <p:cNvPr id="2" name="图片 1"/>
            <p:cNvPicPr>
              <a:picLocks noChangeAspect="1"/>
            </p:cNvPicPr>
            <p:nvPr/>
          </p:nvPicPr>
          <p:blipFill rotWithShape="1">
            <a:blip r:embed="rId7" cstate="print">
              <a:extLst>
                <a:ext uri="{28A0092B-C50C-407E-A947-70E740481C1C}">
                  <a14:useLocalDpi xmlns:a14="http://schemas.microsoft.com/office/drawing/2010/main" val="0"/>
                </a:ext>
              </a:extLst>
            </a:blip>
            <a:srcRect l="12166" t="11850" r="10396" b="13201"/>
            <a:stretch/>
          </p:blipFill>
          <p:spPr>
            <a:xfrm>
              <a:off x="-292885" y="434972"/>
              <a:ext cx="8856984" cy="6840761"/>
            </a:xfrm>
            <a:prstGeom prst="rect">
              <a:avLst/>
            </a:prstGeom>
          </p:spPr>
        </p:pic>
        <p:sp>
          <p:nvSpPr>
            <p:cNvPr id="3" name="矩形 2"/>
            <p:cNvSpPr/>
            <p:nvPr/>
          </p:nvSpPr>
          <p:spPr>
            <a:xfrm>
              <a:off x="301835" y="980728"/>
              <a:ext cx="7410929" cy="44887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flipH="1">
            <a:off x="-43089" y="4685445"/>
            <a:ext cx="4032448" cy="2198473"/>
            <a:chOff x="5917425" y="3435846"/>
            <a:chExt cx="3226575" cy="1707654"/>
          </a:xfrm>
        </p:grpSpPr>
        <p:pic>
          <p:nvPicPr>
            <p:cNvPr id="52" name="Picture 2"/>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2"/>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4" name="组合 53"/>
          <p:cNvGrpSpPr/>
          <p:nvPr/>
        </p:nvGrpSpPr>
        <p:grpSpPr>
          <a:xfrm>
            <a:off x="7892810" y="4527762"/>
            <a:ext cx="4301440" cy="2276522"/>
            <a:chOff x="5917425" y="3435846"/>
            <a:chExt cx="3226575" cy="1707654"/>
          </a:xfrm>
        </p:grpSpPr>
        <p:pic>
          <p:nvPicPr>
            <p:cNvPr id="55" name="Picture 2"/>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2"/>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7" name="TextBox 7"/>
          <p:cNvSpPr>
            <a:spLocks noChangeArrowheads="1"/>
          </p:cNvSpPr>
          <p:nvPr/>
        </p:nvSpPr>
        <p:spPr bwMode="auto">
          <a:xfrm>
            <a:off x="2569196" y="1347868"/>
            <a:ext cx="70567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a:solidFill>
                  <a:srgbClr val="36475C"/>
                </a:solidFill>
                <a:latin typeface="微软雅黑" panose="020B0503020204020204" pitchFamily="34" charset="-122"/>
                <a:ea typeface="微软雅黑" panose="020B0503020204020204" pitchFamily="34" charset="-122"/>
                <a:sym typeface="微软雅黑" panose="020B0503020204020204" pitchFamily="34" charset="-122"/>
              </a:rPr>
              <a:t>商务礼仪培训</a:t>
            </a:r>
          </a:p>
        </p:txBody>
      </p:sp>
      <p:cxnSp>
        <p:nvCxnSpPr>
          <p:cNvPr id="58" name="直接连接符 57"/>
          <p:cNvCxnSpPr/>
          <p:nvPr/>
        </p:nvCxnSpPr>
        <p:spPr>
          <a:xfrm>
            <a:off x="3000394" y="2363531"/>
            <a:ext cx="6194388" cy="0"/>
          </a:xfrm>
          <a:prstGeom prst="line">
            <a:avLst/>
          </a:prstGeom>
          <a:ln w="19050">
            <a:solidFill>
              <a:srgbClr val="202A36"/>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9" name="TextBox 7"/>
          <p:cNvSpPr>
            <a:spLocks noChangeArrowheads="1"/>
          </p:cNvSpPr>
          <p:nvPr/>
        </p:nvSpPr>
        <p:spPr bwMode="auto">
          <a:xfrm>
            <a:off x="3963903" y="2543443"/>
            <a:ext cx="4392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b="1" dirty="0" smtClean="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实用</a:t>
            </a:r>
            <a:r>
              <a:rPr lang="zh-CN" altLang="en-US" sz="2400" b="1"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框架完整动态</a:t>
            </a:r>
            <a:r>
              <a:rPr lang="en-US" altLang="zh-CN" sz="2400" b="1"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400" b="1"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grpSp>
        <p:nvGrpSpPr>
          <p:cNvPr id="61" name="_6"/>
          <p:cNvGrpSpPr>
            <a:grpSpLocks/>
          </p:cNvGrpSpPr>
          <p:nvPr/>
        </p:nvGrpSpPr>
        <p:grpSpPr bwMode="auto">
          <a:xfrm>
            <a:off x="4772111" y="3851461"/>
            <a:ext cx="499566" cy="499662"/>
            <a:chOff x="0" y="0"/>
            <a:chExt cx="965499" cy="965499"/>
          </a:xfrm>
        </p:grpSpPr>
        <p:sp>
          <p:nvSpPr>
            <p:cNvPr id="62" name="AutoShape 11"/>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3" name="AutoShape 12"/>
            <p:cNvSpPr>
              <a:spLocks/>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64" name="_7"/>
          <p:cNvGrpSpPr>
            <a:grpSpLocks/>
          </p:cNvGrpSpPr>
          <p:nvPr/>
        </p:nvGrpSpPr>
        <p:grpSpPr bwMode="auto">
          <a:xfrm>
            <a:off x="5309647" y="3851461"/>
            <a:ext cx="500387" cy="499662"/>
            <a:chOff x="0" y="0"/>
            <a:chExt cx="965499" cy="965499"/>
          </a:xfrm>
        </p:grpSpPr>
        <p:sp>
          <p:nvSpPr>
            <p:cNvPr id="65" name="AutoShape 14"/>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6" name="AutoShape 15"/>
            <p:cNvSpPr>
              <a:spLocks/>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67" name="_8"/>
          <p:cNvGrpSpPr>
            <a:grpSpLocks/>
          </p:cNvGrpSpPr>
          <p:nvPr/>
        </p:nvGrpSpPr>
        <p:grpSpPr bwMode="auto">
          <a:xfrm>
            <a:off x="5847805" y="3851461"/>
            <a:ext cx="499566" cy="499662"/>
            <a:chOff x="0" y="0"/>
            <a:chExt cx="965499" cy="965499"/>
          </a:xfrm>
        </p:grpSpPr>
        <p:sp>
          <p:nvSpPr>
            <p:cNvPr id="68"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9" name="AutoShape 18"/>
            <p:cNvSpPr>
              <a:spLocks/>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70" name="_9"/>
          <p:cNvGrpSpPr>
            <a:grpSpLocks/>
          </p:cNvGrpSpPr>
          <p:nvPr/>
        </p:nvGrpSpPr>
        <p:grpSpPr bwMode="auto">
          <a:xfrm>
            <a:off x="6385340" y="3851461"/>
            <a:ext cx="499566" cy="499662"/>
            <a:chOff x="0" y="0"/>
            <a:chExt cx="965499" cy="965499"/>
          </a:xfrm>
        </p:grpSpPr>
        <p:sp>
          <p:nvSpPr>
            <p:cNvPr id="71" name="AutoShape 20"/>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72" name="AutoShape 21"/>
            <p:cNvSpPr>
              <a:spLocks/>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73" name="_10"/>
          <p:cNvGrpSpPr>
            <a:grpSpLocks/>
          </p:cNvGrpSpPr>
          <p:nvPr/>
        </p:nvGrpSpPr>
        <p:grpSpPr bwMode="auto">
          <a:xfrm>
            <a:off x="6922875" y="3851461"/>
            <a:ext cx="499566" cy="499662"/>
            <a:chOff x="0" y="0"/>
            <a:chExt cx="965499" cy="965499"/>
          </a:xfrm>
        </p:grpSpPr>
        <p:sp>
          <p:nvSpPr>
            <p:cNvPr id="74" name="AutoShape 23"/>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75" name="AutoShape 24"/>
            <p:cNvSpPr>
              <a:spLocks/>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sp>
        <p:nvSpPr>
          <p:cNvPr id="76" name="矩形 75"/>
          <p:cNvSpPr/>
          <p:nvPr/>
        </p:nvSpPr>
        <p:spPr>
          <a:xfrm>
            <a:off x="2263815" y="3078038"/>
            <a:ext cx="7407425" cy="662019"/>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矩形 76"/>
          <p:cNvSpPr/>
          <p:nvPr/>
        </p:nvSpPr>
        <p:spPr>
          <a:xfrm>
            <a:off x="2860064" y="3217036"/>
            <a:ext cx="5777544" cy="461665"/>
          </a:xfrm>
          <a:prstGeom prst="rect">
            <a:avLst/>
          </a:prstGeom>
          <a:noFill/>
          <a:ln>
            <a:noFill/>
          </a:ln>
        </p:spPr>
        <p:txBody>
          <a:bodyPr wrap="none">
            <a:spAutoFit/>
          </a:bodyPr>
          <a:lstStyle/>
          <a:p>
            <a:r>
              <a:rPr lang="zh-CN" altLang="en-US" sz="2400" dirty="0">
                <a:solidFill>
                  <a:prstClr val="white"/>
                </a:solidFill>
                <a:latin typeface="微软雅黑" panose="020B0503020204020204" pitchFamily="34" charset="-122"/>
                <a:ea typeface="微软雅黑" panose="020B0503020204020204" pitchFamily="34" charset="-122"/>
              </a:rPr>
              <a:t>汇报人：您的姓名     时间：</a:t>
            </a:r>
            <a:r>
              <a:rPr lang="en-US" altLang="zh-CN" sz="2400" dirty="0">
                <a:solidFill>
                  <a:prstClr val="white"/>
                </a:solidFill>
                <a:latin typeface="微软雅黑" panose="020B0503020204020204" pitchFamily="34" charset="-122"/>
                <a:ea typeface="微软雅黑" panose="020B0503020204020204" pitchFamily="34" charset="-122"/>
              </a:rPr>
              <a:t>20XX-08-28</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78" name="TextBox 7"/>
          <p:cNvSpPr>
            <a:spLocks noChangeArrowheads="1"/>
          </p:cNvSpPr>
          <p:nvPr/>
        </p:nvSpPr>
        <p:spPr bwMode="auto">
          <a:xfrm>
            <a:off x="3321560" y="4558478"/>
            <a:ext cx="6043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dirty="0" smtClean="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可根据实际内容增删目录标题或小标题数目</a:t>
            </a:r>
            <a:endParaRPr lang="zh-CN" altLang="en-US" sz="2400"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Valentin - A Little Story">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933463" y="7039448"/>
            <a:ext cx="609600" cy="609600"/>
          </a:xfrm>
          <a:prstGeom prst="rect">
            <a:avLst/>
          </a:prstGeom>
        </p:spPr>
      </p:pic>
    </p:spTree>
    <p:extLst>
      <p:ext uri="{BB962C8B-B14F-4D97-AF65-F5344CB8AC3E}">
        <p14:creationId xmlns:p14="http://schemas.microsoft.com/office/powerpoint/2010/main" val="1063576583"/>
      </p:ext>
    </p:extLst>
  </p:cSld>
  <p:clrMapOvr>
    <a:masterClrMapping/>
  </p:clrMapOvr>
  <mc:AlternateContent xmlns:mc="http://schemas.openxmlformats.org/markup-compatibility/2006" xmlns:p14="http://schemas.microsoft.com/office/powerpoint/2010/main">
    <mc:Choice Requires="p14">
      <p:transition spd="slow" p14:dur="1500" advTm="5791">
        <p:random/>
      </p:transition>
    </mc:Choice>
    <mc:Fallback xmlns="">
      <p:transition spd="slow" advTm="579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52" presetClass="entr" presetSubtype="0" fill="hold" grpId="0" nodeType="withEffect">
                                  <p:stCondLst>
                                    <p:cond delay="500"/>
                                  </p:stCondLst>
                                  <p:iterate type="lt">
                                    <p:tmPct val="10000"/>
                                  </p:iterate>
                                  <p:childTnLst>
                                    <p:set>
                                      <p:cBhvr>
                                        <p:cTn id="14" dur="1" fill="hold">
                                          <p:stCondLst>
                                            <p:cond delay="0"/>
                                          </p:stCondLst>
                                        </p:cTn>
                                        <p:tgtEl>
                                          <p:spTgt spid="57"/>
                                        </p:tgtEl>
                                        <p:attrNameLst>
                                          <p:attrName>style.visibility</p:attrName>
                                        </p:attrNameLst>
                                      </p:cBhvr>
                                      <p:to>
                                        <p:strVal val="visible"/>
                                      </p:to>
                                    </p:set>
                                    <p:animScale>
                                      <p:cBhvr>
                                        <p:cTn id="15"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7"/>
                                        </p:tgtEl>
                                        <p:attrNameLst>
                                          <p:attrName>ppt_x</p:attrName>
                                          <p:attrName>ppt_y</p:attrName>
                                        </p:attrNameLst>
                                      </p:cBhvr>
                                    </p:animMotion>
                                    <p:animEffect transition="in" filter="fade">
                                      <p:cBhvr>
                                        <p:cTn id="17" dur="1000"/>
                                        <p:tgtEl>
                                          <p:spTgt spid="57"/>
                                        </p:tgtEl>
                                      </p:cBhvr>
                                    </p:animEffect>
                                  </p:childTnLst>
                                </p:cTn>
                              </p:par>
                              <p:par>
                                <p:cTn id="18" presetID="22" presetClass="entr" presetSubtype="8" fill="hold" nodeType="withEffect">
                                  <p:stCondLst>
                                    <p:cond delay="1000"/>
                                  </p:stCondLst>
                                  <p:childTnLst>
                                    <p:set>
                                      <p:cBhvr>
                                        <p:cTn id="19" dur="1" fill="hold">
                                          <p:stCondLst>
                                            <p:cond delay="0"/>
                                          </p:stCondLst>
                                        </p:cTn>
                                        <p:tgtEl>
                                          <p:spTgt spid="58"/>
                                        </p:tgtEl>
                                        <p:attrNameLst>
                                          <p:attrName>style.visibility</p:attrName>
                                        </p:attrNameLst>
                                      </p:cBhvr>
                                      <p:to>
                                        <p:strVal val="visible"/>
                                      </p:to>
                                    </p:set>
                                    <p:animEffect transition="in" filter="wipe(left)">
                                      <p:cBhvr>
                                        <p:cTn id="20" dur="500"/>
                                        <p:tgtEl>
                                          <p:spTgt spid="58"/>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800"/>
                                        <p:tgtEl>
                                          <p:spTgt spid="59"/>
                                        </p:tgtEl>
                                      </p:cBhvr>
                                    </p:animEffect>
                                  </p:childTnLst>
                                </p:cTn>
                              </p:par>
                              <p:par>
                                <p:cTn id="24" presetID="23" presetClass="entr" presetSubtype="16" fill="hold" nodeType="withEffect">
                                  <p:stCondLst>
                                    <p:cond delay="125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childTnLst>
                                </p:cTn>
                              </p:par>
                              <p:par>
                                <p:cTn id="28" presetID="23" presetClass="entr" presetSubtype="16" fill="hold" nodeType="withEffect">
                                  <p:stCondLst>
                                    <p:cond delay="150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1750"/>
                                  </p:stCondLst>
                                  <p:childTnLst>
                                    <p:set>
                                      <p:cBhvr>
                                        <p:cTn id="33" dur="1" fill="hold">
                                          <p:stCondLst>
                                            <p:cond delay="0"/>
                                          </p:stCondLst>
                                        </p:cTn>
                                        <p:tgtEl>
                                          <p:spTgt spid="67"/>
                                        </p:tgtEl>
                                        <p:attrNameLst>
                                          <p:attrName>style.visibility</p:attrName>
                                        </p:attrNameLst>
                                      </p:cBhvr>
                                      <p:to>
                                        <p:strVal val="visible"/>
                                      </p:to>
                                    </p:set>
                                    <p:anim calcmode="lin" valueType="num">
                                      <p:cBhvr>
                                        <p:cTn id="34" dur="500" fill="hold"/>
                                        <p:tgtEl>
                                          <p:spTgt spid="67"/>
                                        </p:tgtEl>
                                        <p:attrNameLst>
                                          <p:attrName>ppt_w</p:attrName>
                                        </p:attrNameLst>
                                      </p:cBhvr>
                                      <p:tavLst>
                                        <p:tav tm="0">
                                          <p:val>
                                            <p:fltVal val="0"/>
                                          </p:val>
                                        </p:tav>
                                        <p:tav tm="100000">
                                          <p:val>
                                            <p:strVal val="#ppt_w"/>
                                          </p:val>
                                        </p:tav>
                                      </p:tavLst>
                                    </p:anim>
                                    <p:anim calcmode="lin" valueType="num">
                                      <p:cBhvr>
                                        <p:cTn id="35" dur="500" fill="hold"/>
                                        <p:tgtEl>
                                          <p:spTgt spid="67"/>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2000"/>
                                  </p:stCondLst>
                                  <p:childTnLst>
                                    <p:set>
                                      <p:cBhvr>
                                        <p:cTn id="37" dur="1" fill="hold">
                                          <p:stCondLst>
                                            <p:cond delay="0"/>
                                          </p:stCondLst>
                                        </p:cTn>
                                        <p:tgtEl>
                                          <p:spTgt spid="70"/>
                                        </p:tgtEl>
                                        <p:attrNameLst>
                                          <p:attrName>style.visibility</p:attrName>
                                        </p:attrNameLst>
                                      </p:cBhvr>
                                      <p:to>
                                        <p:strVal val="visible"/>
                                      </p:to>
                                    </p:set>
                                    <p:anim calcmode="lin" valueType="num">
                                      <p:cBhvr>
                                        <p:cTn id="38" dur="500" fill="hold"/>
                                        <p:tgtEl>
                                          <p:spTgt spid="70"/>
                                        </p:tgtEl>
                                        <p:attrNameLst>
                                          <p:attrName>ppt_w</p:attrName>
                                        </p:attrNameLst>
                                      </p:cBhvr>
                                      <p:tavLst>
                                        <p:tav tm="0">
                                          <p:val>
                                            <p:fltVal val="0"/>
                                          </p:val>
                                        </p:tav>
                                        <p:tav tm="100000">
                                          <p:val>
                                            <p:strVal val="#ppt_w"/>
                                          </p:val>
                                        </p:tav>
                                      </p:tavLst>
                                    </p:anim>
                                    <p:anim calcmode="lin" valueType="num">
                                      <p:cBhvr>
                                        <p:cTn id="39" dur="500" fill="hold"/>
                                        <p:tgtEl>
                                          <p:spTgt spid="70"/>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2250"/>
                                  </p:stCondLst>
                                  <p:childTnLst>
                                    <p:set>
                                      <p:cBhvr>
                                        <p:cTn id="41" dur="1" fill="hold">
                                          <p:stCondLst>
                                            <p:cond delay="0"/>
                                          </p:stCondLst>
                                        </p:cTn>
                                        <p:tgtEl>
                                          <p:spTgt spid="73"/>
                                        </p:tgtEl>
                                        <p:attrNameLst>
                                          <p:attrName>style.visibility</p:attrName>
                                        </p:attrNameLst>
                                      </p:cBhvr>
                                      <p:to>
                                        <p:strVal val="visible"/>
                                      </p:to>
                                    </p:set>
                                    <p:anim calcmode="lin" valueType="num">
                                      <p:cBhvr>
                                        <p:cTn id="42" dur="500" fill="hold"/>
                                        <p:tgtEl>
                                          <p:spTgt spid="73"/>
                                        </p:tgtEl>
                                        <p:attrNameLst>
                                          <p:attrName>ppt_w</p:attrName>
                                        </p:attrNameLst>
                                      </p:cBhvr>
                                      <p:tavLst>
                                        <p:tav tm="0">
                                          <p:val>
                                            <p:fltVal val="0"/>
                                          </p:val>
                                        </p:tav>
                                        <p:tav tm="100000">
                                          <p:val>
                                            <p:strVal val="#ppt_w"/>
                                          </p:val>
                                        </p:tav>
                                      </p:tavLst>
                                    </p:anim>
                                    <p:anim calcmode="lin" valueType="num">
                                      <p:cBhvr>
                                        <p:cTn id="43" dur="500" fill="hold"/>
                                        <p:tgtEl>
                                          <p:spTgt spid="73"/>
                                        </p:tgtEl>
                                        <p:attrNameLst>
                                          <p:attrName>ppt_h</p:attrName>
                                        </p:attrNameLst>
                                      </p:cBhvr>
                                      <p:tavLst>
                                        <p:tav tm="0">
                                          <p:val>
                                            <p:fltVal val="0"/>
                                          </p:val>
                                        </p:tav>
                                        <p:tav tm="100000">
                                          <p:val>
                                            <p:strVal val="#ppt_h"/>
                                          </p:val>
                                        </p:tav>
                                      </p:tavLst>
                                    </p:anim>
                                  </p:childTnLst>
                                </p:cTn>
                              </p:par>
                            </p:childTnLst>
                          </p:cTn>
                        </p:par>
                        <p:par>
                          <p:cTn id="44" fill="hold">
                            <p:stCondLst>
                              <p:cond delay="2750"/>
                            </p:stCondLst>
                            <p:childTnLst>
                              <p:par>
                                <p:cTn id="45" presetID="10" presetClass="entr" presetSubtype="0" fill="hold" grpId="0"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fade">
                                      <p:cBhvr>
                                        <p:cTn id="47" dur="500"/>
                                        <p:tgtEl>
                                          <p:spTgt spid="7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77"/>
                                        </p:tgtEl>
                                        <p:attrNameLst>
                                          <p:attrName>style.visibility</p:attrName>
                                        </p:attrNameLst>
                                      </p:cBhvr>
                                      <p:to>
                                        <p:strVal val="visible"/>
                                      </p:to>
                                    </p:set>
                                    <p:animEffect transition="in" filter="fade">
                                      <p:cBhvr>
                                        <p:cTn id="50" dur="750"/>
                                        <p:tgtEl>
                                          <p:spTgt spid="77"/>
                                        </p:tgtEl>
                                      </p:cBhvr>
                                    </p:animEffect>
                                  </p:childTnLst>
                                </p:cTn>
                              </p:par>
                              <p:par>
                                <p:cTn id="51" presetID="42" presetClass="path" presetSubtype="0" decel="50000" fill="hold" grpId="1" nodeType="withEffect">
                                  <p:stCondLst>
                                    <p:cond delay="500"/>
                                  </p:stCondLst>
                                  <p:childTnLst>
                                    <p:animMotion origin="layout" path="M -1.62458E-6 3.7037E-6 L -1.62458E-6 0.09861 " pathEditMode="relative" rAng="0" ptsTypes="AA">
                                      <p:cBhvr>
                                        <p:cTn id="52" dur="750" spd="-100000" fill="hold"/>
                                        <p:tgtEl>
                                          <p:spTgt spid="77"/>
                                        </p:tgtEl>
                                        <p:attrNameLst>
                                          <p:attrName>ppt_x</p:attrName>
                                          <p:attrName>ppt_y</p:attrName>
                                        </p:attrNameLst>
                                      </p:cBhvr>
                                      <p:rCtr x="0" y="4931"/>
                                    </p:animMotion>
                                  </p:childTnLst>
                                </p:cTn>
                              </p:par>
                              <p:par>
                                <p:cTn id="53" presetID="22" presetClass="entr" presetSubtype="8" fill="hold" grpId="0" nodeType="withEffect">
                                  <p:stCondLst>
                                    <p:cond delay="1500"/>
                                  </p:stCondLst>
                                  <p:childTnLst>
                                    <p:set>
                                      <p:cBhvr>
                                        <p:cTn id="54" dur="1" fill="hold">
                                          <p:stCondLst>
                                            <p:cond delay="0"/>
                                          </p:stCondLst>
                                        </p:cTn>
                                        <p:tgtEl>
                                          <p:spTgt spid="78"/>
                                        </p:tgtEl>
                                        <p:attrNameLst>
                                          <p:attrName>style.visibility</p:attrName>
                                        </p:attrNameLst>
                                      </p:cBhvr>
                                      <p:to>
                                        <p:strVal val="visible"/>
                                      </p:to>
                                    </p:set>
                                    <p:animEffect transition="in" filter="wipe(left)">
                                      <p:cBhvr>
                                        <p:cTn id="55" dur="8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6" repeatCount="indefinite" fill="remove" display="0">
                  <p:stCondLst>
                    <p:cond delay="indefinite"/>
                  </p:stCondLst>
                  <p:endCondLst>
                    <p:cond evt="onStopAudio" delay="0">
                      <p:tgtEl>
                        <p:sldTgt/>
                      </p:tgtEl>
                    </p:cond>
                  </p:endCondLst>
                </p:cTn>
                <p:tgtEl>
                  <p:spTgt spid="5"/>
                </p:tgtEl>
              </p:cMediaNode>
            </p:audio>
          </p:childTnLst>
        </p:cTn>
      </p:par>
    </p:tnLst>
    <p:bldLst>
      <p:bldP spid="57" grpId="0"/>
      <p:bldP spid="59" grpId="0"/>
      <p:bldP spid="76" grpId="0" animBg="1"/>
      <p:bldP spid="77" grpId="0"/>
      <p:bldP spid="77" grpId="1"/>
      <p:bldP spid="78"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cxnSp>
        <p:nvCxnSpPr>
          <p:cNvPr id="124" name="直接连接符 123"/>
          <p:cNvCxnSpPr>
            <a:cxnSpLocks/>
          </p:cNvCxnSpPr>
          <p:nvPr/>
        </p:nvCxnSpPr>
        <p:spPr>
          <a:xfrm>
            <a:off x="4147673" y="2288459"/>
            <a:ext cx="0" cy="4252478"/>
          </a:xfrm>
          <a:prstGeom prst="line">
            <a:avLst/>
          </a:prstGeom>
          <a:ln>
            <a:solidFill>
              <a:schemeClr val="tx1">
                <a:lumMod val="50000"/>
                <a:lumOff val="5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125" name="_3"/>
          <p:cNvGrpSpPr/>
          <p:nvPr/>
        </p:nvGrpSpPr>
        <p:grpSpPr>
          <a:xfrm>
            <a:off x="3595147" y="1464529"/>
            <a:ext cx="465928" cy="465928"/>
            <a:chOff x="304800" y="673100"/>
            <a:chExt cx="4000500" cy="4000500"/>
          </a:xfrm>
          <a:effectLst>
            <a:outerShdw blurRad="444500" dist="254000" dir="684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sp>
          <p:nvSpPr>
            <p:cNvPr id="127" name="椭圆 1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grpSp>
      <p:grpSp>
        <p:nvGrpSpPr>
          <p:cNvPr id="128" name="_4"/>
          <p:cNvGrpSpPr/>
          <p:nvPr/>
        </p:nvGrpSpPr>
        <p:grpSpPr>
          <a:xfrm>
            <a:off x="10184129" y="1576130"/>
            <a:ext cx="208389" cy="208389"/>
            <a:chOff x="304800" y="673100"/>
            <a:chExt cx="4000500" cy="4000500"/>
          </a:xfrm>
          <a:effectLst>
            <a:outerShdw blurRad="444500" dist="254000" dir="684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sp>
          <p:nvSpPr>
            <p:cNvPr id="130" name="椭圆 1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grpSp>
      <p:grpSp>
        <p:nvGrpSpPr>
          <p:cNvPr id="131" name="_5"/>
          <p:cNvGrpSpPr/>
          <p:nvPr/>
        </p:nvGrpSpPr>
        <p:grpSpPr>
          <a:xfrm>
            <a:off x="10392518" y="1795527"/>
            <a:ext cx="277920" cy="277920"/>
            <a:chOff x="304800" y="673100"/>
            <a:chExt cx="4000500" cy="4000500"/>
          </a:xfrm>
          <a:effectLst>
            <a:outerShdw blurRad="444500" dist="254000" dir="684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sp>
          <p:nvSpPr>
            <p:cNvPr id="133" name="椭圆 1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grpSp>
      <p:sp>
        <p:nvSpPr>
          <p:cNvPr id="134" name="_6"/>
          <p:cNvSpPr/>
          <p:nvPr/>
        </p:nvSpPr>
        <p:spPr>
          <a:xfrm>
            <a:off x="10392518" y="5924354"/>
            <a:ext cx="667877" cy="66787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sp>
        <p:nvSpPr>
          <p:cNvPr id="135" name="_7"/>
          <p:cNvSpPr/>
          <p:nvPr/>
        </p:nvSpPr>
        <p:spPr>
          <a:xfrm>
            <a:off x="11231074" y="4696932"/>
            <a:ext cx="366369" cy="366369"/>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nvGrpSpPr>
          <p:cNvPr id="136" name="_8"/>
          <p:cNvGrpSpPr/>
          <p:nvPr/>
        </p:nvGrpSpPr>
        <p:grpSpPr>
          <a:xfrm>
            <a:off x="9578335" y="6418244"/>
            <a:ext cx="293036" cy="293036"/>
            <a:chOff x="304800" y="673100"/>
            <a:chExt cx="4000500" cy="4000500"/>
          </a:xfrm>
          <a:effectLst>
            <a:outerShdw blurRad="381000" dist="152400" dir="8100000" algn="tr" rotWithShape="0">
              <a:prstClr val="black">
                <a:alpha val="70000"/>
              </a:prstClr>
            </a:outerShdw>
          </a:effectLst>
        </p:grpSpPr>
        <p:sp>
          <p:nvSpPr>
            <p:cNvPr id="137" name="同心圆 1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38" name="椭圆 13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grpSp>
        <p:nvGrpSpPr>
          <p:cNvPr id="139" name="_9"/>
          <p:cNvGrpSpPr/>
          <p:nvPr/>
        </p:nvGrpSpPr>
        <p:grpSpPr>
          <a:xfrm>
            <a:off x="3188050" y="1025998"/>
            <a:ext cx="383892" cy="383892"/>
            <a:chOff x="304800" y="673100"/>
            <a:chExt cx="4000500" cy="4000500"/>
          </a:xfrm>
          <a:effectLst>
            <a:outerShdw blurRad="381000" dist="152400" dir="8100000" algn="tr" rotWithShape="0">
              <a:prstClr val="black">
                <a:alpha val="7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41" name="椭圆 14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grpSp>
        <p:nvGrpSpPr>
          <p:cNvPr id="142" name="_10"/>
          <p:cNvGrpSpPr/>
          <p:nvPr/>
        </p:nvGrpSpPr>
        <p:grpSpPr>
          <a:xfrm>
            <a:off x="11215581" y="5534999"/>
            <a:ext cx="544503" cy="544503"/>
            <a:chOff x="304800" y="673100"/>
            <a:chExt cx="4000500" cy="4000500"/>
          </a:xfrm>
          <a:effectLst>
            <a:outerShdw blurRad="317500" dist="1905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latin typeface="微软雅黑"/>
              </a:endParaRPr>
            </a:p>
          </p:txBody>
        </p:sp>
        <p:sp>
          <p:nvSpPr>
            <p:cNvPr id="144" name="椭圆 1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45" name="_11"/>
          <p:cNvSpPr/>
          <p:nvPr/>
        </p:nvSpPr>
        <p:spPr>
          <a:xfrm>
            <a:off x="8839349" y="6344911"/>
            <a:ext cx="366369" cy="366369"/>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sp>
        <p:nvSpPr>
          <p:cNvPr id="146" name="_12"/>
          <p:cNvSpPr/>
          <p:nvPr/>
        </p:nvSpPr>
        <p:spPr>
          <a:xfrm>
            <a:off x="11447038" y="6645610"/>
            <a:ext cx="183185" cy="183185"/>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sp>
        <p:nvSpPr>
          <p:cNvPr id="147" name="矩形: 圆角 2"/>
          <p:cNvSpPr/>
          <p:nvPr/>
        </p:nvSpPr>
        <p:spPr>
          <a:xfrm>
            <a:off x="4300886" y="672443"/>
            <a:ext cx="5384800" cy="9144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1"/>
                </a:solidFill>
                <a:latin typeface="微软雅黑" panose="020B0503020204020204" pitchFamily="34" charset="-122"/>
                <a:ea typeface="微软雅黑" panose="020B0503020204020204" pitchFamily="34" charset="-122"/>
              </a:rPr>
              <a:t>为什么学习商务礼仪</a:t>
            </a:r>
          </a:p>
        </p:txBody>
      </p:sp>
      <p:pic>
        <p:nvPicPr>
          <p:cNvPr id="148" name="图片 147"/>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val="0"/>
              </a:ext>
            </a:extLst>
          </a:blip>
          <a:stretch>
            <a:fillRect/>
          </a:stretch>
        </p:blipFill>
        <p:spPr>
          <a:xfrm>
            <a:off x="693507" y="1211023"/>
            <a:ext cx="2474337" cy="5701306"/>
          </a:xfrm>
          <a:prstGeom prst="rect">
            <a:avLst/>
          </a:prstGeom>
        </p:spPr>
      </p:pic>
      <p:sp>
        <p:nvSpPr>
          <p:cNvPr id="149" name="矩形 148"/>
          <p:cNvSpPr/>
          <p:nvPr/>
        </p:nvSpPr>
        <p:spPr>
          <a:xfrm>
            <a:off x="4796084" y="2446916"/>
            <a:ext cx="3057247" cy="584775"/>
          </a:xfrm>
          <a:prstGeom prst="rect">
            <a:avLst/>
          </a:prstGeom>
        </p:spPr>
        <p:txBody>
          <a:bodyPr wrap="non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提高个人的素质</a:t>
            </a:r>
          </a:p>
        </p:txBody>
      </p:sp>
      <p:sp>
        <p:nvSpPr>
          <p:cNvPr id="150" name="矩形 149"/>
          <p:cNvSpPr/>
          <p:nvPr/>
        </p:nvSpPr>
        <p:spPr>
          <a:xfrm>
            <a:off x="4834415" y="4061676"/>
            <a:ext cx="5109091" cy="584775"/>
          </a:xfrm>
          <a:prstGeom prst="rect">
            <a:avLst/>
          </a:prstGeom>
        </p:spPr>
        <p:txBody>
          <a:bodyPr wrap="non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有助于建立良好的人际沟通</a:t>
            </a:r>
          </a:p>
        </p:txBody>
      </p:sp>
      <p:sp>
        <p:nvSpPr>
          <p:cNvPr id="151" name="矩形 150"/>
          <p:cNvSpPr/>
          <p:nvPr/>
        </p:nvSpPr>
        <p:spPr>
          <a:xfrm>
            <a:off x="4797649" y="5733967"/>
            <a:ext cx="3877985" cy="584775"/>
          </a:xfrm>
          <a:prstGeom prst="rect">
            <a:avLst/>
          </a:prstGeom>
        </p:spPr>
        <p:txBody>
          <a:bodyPr wrap="non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维护个人和企业形象</a:t>
            </a:r>
          </a:p>
        </p:txBody>
      </p:sp>
      <p:grpSp>
        <p:nvGrpSpPr>
          <p:cNvPr id="152" name="组合 151"/>
          <p:cNvGrpSpPr>
            <a:grpSpLocks/>
          </p:cNvGrpSpPr>
          <p:nvPr/>
        </p:nvGrpSpPr>
        <p:grpSpPr>
          <a:xfrm>
            <a:off x="3674897" y="2207987"/>
            <a:ext cx="945549" cy="918903"/>
            <a:chOff x="3739557" y="2207987"/>
            <a:chExt cx="945549" cy="918903"/>
          </a:xfrm>
        </p:grpSpPr>
        <p:grpSp>
          <p:nvGrpSpPr>
            <p:cNvPr id="153" name="组合 152"/>
            <p:cNvGrpSpPr/>
            <p:nvPr/>
          </p:nvGrpSpPr>
          <p:grpSpPr>
            <a:xfrm>
              <a:off x="3739557" y="2207987"/>
              <a:ext cx="945549" cy="918903"/>
              <a:chOff x="4345444" y="2542859"/>
              <a:chExt cx="1810550" cy="1811205"/>
            </a:xfrm>
          </p:grpSpPr>
          <p:grpSp>
            <p:nvGrpSpPr>
              <p:cNvPr id="155" name="组合 15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57" name="同心圆 15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black"/>
                    </a:solidFill>
                    <a:latin typeface="微软雅黑"/>
                  </a:endParaRPr>
                </a:p>
              </p:txBody>
            </p:sp>
            <p:sp>
              <p:nvSpPr>
                <p:cNvPr id="158" name="椭圆 15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156" name="椭圆 155"/>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154" name="文本框 153"/>
            <p:cNvSpPr txBox="1"/>
            <p:nvPr/>
          </p:nvSpPr>
          <p:spPr>
            <a:xfrm>
              <a:off x="3985134" y="2421215"/>
              <a:ext cx="424069" cy="492443"/>
            </a:xfrm>
            <a:prstGeom prst="rect">
              <a:avLst/>
            </a:prstGeom>
            <a:noFill/>
          </p:spPr>
          <p:txBody>
            <a:bodyPr wrap="square" lIns="0" tIns="0" rIns="0" bIns="0" rtlCol="0">
              <a:spAutoFit/>
            </a:bodyPr>
            <a:lstStyle/>
            <a:p>
              <a:pPr algn="ctr"/>
              <a:r>
                <a:rPr lang="en-US" altLang="zh-CN" sz="3200" b="1" dirty="0">
                  <a:solidFill>
                    <a:schemeClr val="bg1"/>
                  </a:solidFill>
                  <a:latin typeface="+mj-lt"/>
                  <a:ea typeface="微软雅黑" pitchFamily="34" charset="-122"/>
                </a:rPr>
                <a:t>1</a:t>
              </a:r>
              <a:endParaRPr lang="zh-CN" altLang="en-US" sz="3200" b="1" dirty="0" smtClean="0">
                <a:solidFill>
                  <a:schemeClr val="bg1"/>
                </a:solidFill>
                <a:latin typeface="+mj-lt"/>
                <a:ea typeface="微软雅黑" pitchFamily="34" charset="-122"/>
              </a:endParaRPr>
            </a:p>
          </p:txBody>
        </p:sp>
      </p:grpSp>
      <p:grpSp>
        <p:nvGrpSpPr>
          <p:cNvPr id="159" name="组合 158"/>
          <p:cNvGrpSpPr>
            <a:grpSpLocks/>
          </p:cNvGrpSpPr>
          <p:nvPr/>
        </p:nvGrpSpPr>
        <p:grpSpPr>
          <a:xfrm>
            <a:off x="3674897" y="3956424"/>
            <a:ext cx="945549" cy="918903"/>
            <a:chOff x="3674897" y="3961213"/>
            <a:chExt cx="945549" cy="918903"/>
          </a:xfrm>
        </p:grpSpPr>
        <p:grpSp>
          <p:nvGrpSpPr>
            <p:cNvPr id="160" name="组合 159"/>
            <p:cNvGrpSpPr/>
            <p:nvPr/>
          </p:nvGrpSpPr>
          <p:grpSpPr>
            <a:xfrm>
              <a:off x="3674897" y="3961213"/>
              <a:ext cx="945549" cy="918903"/>
              <a:chOff x="4345444" y="2542859"/>
              <a:chExt cx="1810550" cy="1811205"/>
            </a:xfrm>
          </p:grpSpPr>
          <p:grpSp>
            <p:nvGrpSpPr>
              <p:cNvPr id="162" name="组合 16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64" name="同心圆 16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black"/>
                    </a:solidFill>
                    <a:latin typeface="微软雅黑"/>
                  </a:endParaRPr>
                </a:p>
              </p:txBody>
            </p:sp>
            <p:sp>
              <p:nvSpPr>
                <p:cNvPr id="165" name="椭圆 16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163" name="椭圆 16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161" name="文本框 160"/>
            <p:cNvSpPr txBox="1"/>
            <p:nvPr/>
          </p:nvSpPr>
          <p:spPr>
            <a:xfrm>
              <a:off x="3924202" y="4168476"/>
              <a:ext cx="424069" cy="492443"/>
            </a:xfrm>
            <a:prstGeom prst="rect">
              <a:avLst/>
            </a:prstGeom>
            <a:noFill/>
          </p:spPr>
          <p:txBody>
            <a:bodyPr wrap="square" lIns="0" tIns="0" rIns="0" bIns="0" rtlCol="0">
              <a:spAutoFit/>
            </a:bodyPr>
            <a:lstStyle/>
            <a:p>
              <a:pPr algn="ctr"/>
              <a:r>
                <a:rPr lang="en-US" altLang="zh-CN" sz="3200" b="1" dirty="0" smtClean="0">
                  <a:solidFill>
                    <a:schemeClr val="bg1"/>
                  </a:solidFill>
                  <a:latin typeface="+mj-lt"/>
                  <a:ea typeface="微软雅黑" pitchFamily="34" charset="-122"/>
                </a:rPr>
                <a:t>2</a:t>
              </a:r>
              <a:endParaRPr lang="zh-CN" altLang="en-US" sz="3200" b="1" dirty="0" smtClean="0">
                <a:solidFill>
                  <a:schemeClr val="bg1"/>
                </a:solidFill>
                <a:latin typeface="+mj-lt"/>
                <a:ea typeface="微软雅黑" pitchFamily="34" charset="-122"/>
              </a:endParaRPr>
            </a:p>
          </p:txBody>
        </p:sp>
      </p:grpSp>
      <p:grpSp>
        <p:nvGrpSpPr>
          <p:cNvPr id="166" name="组合 165"/>
          <p:cNvGrpSpPr>
            <a:grpSpLocks/>
          </p:cNvGrpSpPr>
          <p:nvPr/>
        </p:nvGrpSpPr>
        <p:grpSpPr>
          <a:xfrm>
            <a:off x="3674897" y="5704861"/>
            <a:ext cx="945549" cy="918903"/>
            <a:chOff x="3674898" y="5704861"/>
            <a:chExt cx="945549" cy="918903"/>
          </a:xfrm>
        </p:grpSpPr>
        <p:grpSp>
          <p:nvGrpSpPr>
            <p:cNvPr id="167" name="组合 166"/>
            <p:cNvGrpSpPr/>
            <p:nvPr/>
          </p:nvGrpSpPr>
          <p:grpSpPr>
            <a:xfrm>
              <a:off x="3674898" y="5704861"/>
              <a:ext cx="945549" cy="918903"/>
              <a:chOff x="4345444" y="2542859"/>
              <a:chExt cx="1810550" cy="1811205"/>
            </a:xfrm>
          </p:grpSpPr>
          <p:grpSp>
            <p:nvGrpSpPr>
              <p:cNvPr id="169" name="组合 16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1" name="同心圆 17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black"/>
                    </a:solidFill>
                    <a:latin typeface="微软雅黑"/>
                  </a:endParaRPr>
                </a:p>
              </p:txBody>
            </p:sp>
            <p:sp>
              <p:nvSpPr>
                <p:cNvPr id="172" name="椭圆 17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170" name="椭圆 169"/>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latin typeface="微软雅黑"/>
                </a:endParaRPr>
              </a:p>
            </p:txBody>
          </p:sp>
        </p:grpSp>
        <p:sp>
          <p:nvSpPr>
            <p:cNvPr id="168" name="文本框 167"/>
            <p:cNvSpPr txBox="1"/>
            <p:nvPr/>
          </p:nvSpPr>
          <p:spPr>
            <a:xfrm>
              <a:off x="3924202" y="5878891"/>
              <a:ext cx="424069" cy="492443"/>
            </a:xfrm>
            <a:prstGeom prst="rect">
              <a:avLst/>
            </a:prstGeom>
            <a:noFill/>
          </p:spPr>
          <p:txBody>
            <a:bodyPr wrap="square" lIns="0" tIns="0" rIns="0" bIns="0" rtlCol="0">
              <a:spAutoFit/>
            </a:bodyPr>
            <a:lstStyle/>
            <a:p>
              <a:pPr algn="ctr"/>
              <a:r>
                <a:rPr lang="en-US" altLang="zh-CN" sz="3200" b="1" dirty="0" smtClean="0">
                  <a:solidFill>
                    <a:schemeClr val="bg1"/>
                  </a:solidFill>
                  <a:latin typeface="+mj-lt"/>
                  <a:ea typeface="微软雅黑" pitchFamily="34" charset="-122"/>
                </a:rPr>
                <a:t>3</a:t>
              </a:r>
              <a:endParaRPr lang="zh-CN" altLang="en-US" sz="3200" b="1" dirty="0" smtClean="0">
                <a:solidFill>
                  <a:schemeClr val="bg1"/>
                </a:solidFill>
                <a:latin typeface="+mj-lt"/>
                <a:ea typeface="微软雅黑" pitchFamily="34" charset="-122"/>
              </a:endParaRPr>
            </a:p>
          </p:txBody>
        </p:sp>
      </p:grpSp>
    </p:spTree>
    <p:extLst>
      <p:ext uri="{BB962C8B-B14F-4D97-AF65-F5344CB8AC3E}">
        <p14:creationId xmlns:p14="http://schemas.microsoft.com/office/powerpoint/2010/main" val="1864139138"/>
      </p:ext>
    </p:extLst>
  </p:cSld>
  <p:clrMapOvr>
    <a:masterClrMapping/>
  </p:clrMapOvr>
  <mc:AlternateContent xmlns:mc="http://schemas.openxmlformats.org/markup-compatibility/2006" xmlns:p14="http://schemas.microsoft.com/office/powerpoint/2010/main">
    <mc:Choice Requires="p14">
      <p:transition spd="slow" p14:dur="1500" advTm="8269">
        <p:random/>
      </p:transition>
    </mc:Choice>
    <mc:Fallback xmlns="">
      <p:transition spd="slow" advTm="8269">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14:bounceEnd="55000">
                                          <p:cBhvr additive="base">
                                            <p:cTn id="7" dur="2000" fill="hold"/>
                                            <p:tgtEl>
                                              <p:spTgt spid="125"/>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5"/>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55000">
                                          <p:cBhvr additive="base">
                                            <p:cTn id="11" dur="2000" fill="hold"/>
                                            <p:tgtEl>
                                              <p:spTgt spid="128"/>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14:presetBounceEnd="55000">
                                      <p:stCondLst>
                                        <p:cond delay="0"/>
                                      </p:stCondLst>
                                      <p:childTnLst>
                                        <p:set>
                                          <p:cBhvr>
                                            <p:cTn id="14" dur="1" fill="hold">
                                              <p:stCondLst>
                                                <p:cond delay="0"/>
                                              </p:stCondLst>
                                            </p:cTn>
                                            <p:tgtEl>
                                              <p:spTgt spid="131"/>
                                            </p:tgtEl>
                                            <p:attrNameLst>
                                              <p:attrName>style.visibility</p:attrName>
                                            </p:attrNameLst>
                                          </p:cBhvr>
                                          <p:to>
                                            <p:strVal val="visible"/>
                                          </p:to>
                                        </p:set>
                                        <p:anim calcmode="lin" valueType="num" p14:bounceEnd="55000">
                                          <p:cBhvr additive="base">
                                            <p:cTn id="15" dur="2000" fill="hold"/>
                                            <p:tgtEl>
                                              <p:spTgt spid="131"/>
                                            </p:tgtEl>
                                            <p:attrNameLst>
                                              <p:attrName>ppt_x</p:attrName>
                                            </p:attrNameLst>
                                          </p:cBhvr>
                                          <p:tavLst>
                                            <p:tav tm="0">
                                              <p:val>
                                                <p:strVal val="1+#ppt_w/2"/>
                                              </p:val>
                                            </p:tav>
                                            <p:tav tm="100000">
                                              <p:val>
                                                <p:strVal val="#ppt_x"/>
                                              </p:val>
                                            </p:tav>
                                          </p:tavLst>
                                        </p:anim>
                                        <p:anim calcmode="lin" valueType="num" p14:bounceEnd="55000">
                                          <p:cBhvr additive="base">
                                            <p:cTn id="16" dur="2000" fill="hold"/>
                                            <p:tgtEl>
                                              <p:spTgt spid="131"/>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 calcmode="lin" valueType="num">
                                          <p:cBhvr>
                                            <p:cTn id="20" dur="500" fill="hold"/>
                                            <p:tgtEl>
                                              <p:spTgt spid="134"/>
                                            </p:tgtEl>
                                            <p:attrNameLst>
                                              <p:attrName>ppt_w</p:attrName>
                                            </p:attrNameLst>
                                          </p:cBhvr>
                                          <p:tavLst>
                                            <p:tav tm="0">
                                              <p:val>
                                                <p:fltVal val="0"/>
                                              </p:val>
                                            </p:tav>
                                            <p:tav tm="100000">
                                              <p:val>
                                                <p:strVal val="#ppt_w"/>
                                              </p:val>
                                            </p:tav>
                                          </p:tavLst>
                                        </p:anim>
                                        <p:anim calcmode="lin" valueType="num">
                                          <p:cBhvr>
                                            <p:cTn id="21" dur="500" fill="hold"/>
                                            <p:tgtEl>
                                              <p:spTgt spid="134"/>
                                            </p:tgtEl>
                                            <p:attrNameLst>
                                              <p:attrName>ppt_h</p:attrName>
                                            </p:attrNameLst>
                                          </p:cBhvr>
                                          <p:tavLst>
                                            <p:tav tm="0">
                                              <p:val>
                                                <p:fltVal val="0"/>
                                              </p:val>
                                            </p:tav>
                                            <p:tav tm="100000">
                                              <p:val>
                                                <p:strVal val="#ppt_h"/>
                                              </p:val>
                                            </p:tav>
                                          </p:tavLst>
                                        </p:anim>
                                        <p:animEffect transition="in" filter="fade">
                                          <p:cBhvr>
                                            <p:cTn id="22" dur="500"/>
                                            <p:tgtEl>
                                              <p:spTgt spid="134"/>
                                            </p:tgtEl>
                                          </p:cBhvr>
                                        </p:animEffect>
                                      </p:childTnLst>
                                    </p:cTn>
                                  </p:par>
                                  <p:par>
                                    <p:cTn id="23" presetID="53" presetClass="entr" presetSubtype="16" fill="hold" grpId="0" nodeType="withEffect">
                                      <p:stCondLst>
                                        <p:cond delay="400"/>
                                      </p:stCondLst>
                                      <p:childTnLst>
                                        <p:set>
                                          <p:cBhvr>
                                            <p:cTn id="24" dur="1" fill="hold">
                                              <p:stCondLst>
                                                <p:cond delay="0"/>
                                              </p:stCondLst>
                                            </p:cTn>
                                            <p:tgtEl>
                                              <p:spTgt spid="135"/>
                                            </p:tgtEl>
                                            <p:attrNameLst>
                                              <p:attrName>style.visibility</p:attrName>
                                            </p:attrNameLst>
                                          </p:cBhvr>
                                          <p:to>
                                            <p:strVal val="visible"/>
                                          </p:to>
                                        </p:set>
                                        <p:anim calcmode="lin" valueType="num">
                                          <p:cBhvr>
                                            <p:cTn id="25" dur="500" fill="hold"/>
                                            <p:tgtEl>
                                              <p:spTgt spid="135"/>
                                            </p:tgtEl>
                                            <p:attrNameLst>
                                              <p:attrName>ppt_w</p:attrName>
                                            </p:attrNameLst>
                                          </p:cBhvr>
                                          <p:tavLst>
                                            <p:tav tm="0">
                                              <p:val>
                                                <p:fltVal val="0"/>
                                              </p:val>
                                            </p:tav>
                                            <p:tav tm="100000">
                                              <p:val>
                                                <p:strVal val="#ppt_w"/>
                                              </p:val>
                                            </p:tav>
                                          </p:tavLst>
                                        </p:anim>
                                        <p:anim calcmode="lin" valueType="num">
                                          <p:cBhvr>
                                            <p:cTn id="26" dur="500" fill="hold"/>
                                            <p:tgtEl>
                                              <p:spTgt spid="135"/>
                                            </p:tgtEl>
                                            <p:attrNameLst>
                                              <p:attrName>ppt_h</p:attrName>
                                            </p:attrNameLst>
                                          </p:cBhvr>
                                          <p:tavLst>
                                            <p:tav tm="0">
                                              <p:val>
                                                <p:fltVal val="0"/>
                                              </p:val>
                                            </p:tav>
                                            <p:tav tm="100000">
                                              <p:val>
                                                <p:strVal val="#ppt_h"/>
                                              </p:val>
                                            </p:tav>
                                          </p:tavLst>
                                        </p:anim>
                                        <p:animEffect transition="in" filter="fade">
                                          <p:cBhvr>
                                            <p:cTn id="27" dur="500"/>
                                            <p:tgtEl>
                                              <p:spTgt spid="135"/>
                                            </p:tgtEl>
                                          </p:cBhvr>
                                        </p:animEffect>
                                      </p:childTnLst>
                                    </p:cTn>
                                  </p:par>
                                  <p:par>
                                    <p:cTn id="28" presetID="53" presetClass="entr" presetSubtype="16" fill="hold" nodeType="withEffect">
                                      <p:stCondLst>
                                        <p:cond delay="400"/>
                                      </p:stCondLst>
                                      <p:childTnLst>
                                        <p:set>
                                          <p:cBhvr>
                                            <p:cTn id="29" dur="1" fill="hold">
                                              <p:stCondLst>
                                                <p:cond delay="0"/>
                                              </p:stCondLst>
                                            </p:cTn>
                                            <p:tgtEl>
                                              <p:spTgt spid="136"/>
                                            </p:tgtEl>
                                            <p:attrNameLst>
                                              <p:attrName>style.visibility</p:attrName>
                                            </p:attrNameLst>
                                          </p:cBhvr>
                                          <p:to>
                                            <p:strVal val="visible"/>
                                          </p:to>
                                        </p:set>
                                        <p:anim calcmode="lin" valueType="num">
                                          <p:cBhvr>
                                            <p:cTn id="30" dur="500" fill="hold"/>
                                            <p:tgtEl>
                                              <p:spTgt spid="136"/>
                                            </p:tgtEl>
                                            <p:attrNameLst>
                                              <p:attrName>ppt_w</p:attrName>
                                            </p:attrNameLst>
                                          </p:cBhvr>
                                          <p:tavLst>
                                            <p:tav tm="0">
                                              <p:val>
                                                <p:fltVal val="0"/>
                                              </p:val>
                                            </p:tav>
                                            <p:tav tm="100000">
                                              <p:val>
                                                <p:strVal val="#ppt_w"/>
                                              </p:val>
                                            </p:tav>
                                          </p:tavLst>
                                        </p:anim>
                                        <p:anim calcmode="lin" valueType="num">
                                          <p:cBhvr>
                                            <p:cTn id="31" dur="500" fill="hold"/>
                                            <p:tgtEl>
                                              <p:spTgt spid="136"/>
                                            </p:tgtEl>
                                            <p:attrNameLst>
                                              <p:attrName>ppt_h</p:attrName>
                                            </p:attrNameLst>
                                          </p:cBhvr>
                                          <p:tavLst>
                                            <p:tav tm="0">
                                              <p:val>
                                                <p:fltVal val="0"/>
                                              </p:val>
                                            </p:tav>
                                            <p:tav tm="100000">
                                              <p:val>
                                                <p:strVal val="#ppt_h"/>
                                              </p:val>
                                            </p:tav>
                                          </p:tavLst>
                                        </p:anim>
                                        <p:animEffect transition="in" filter="fade">
                                          <p:cBhvr>
                                            <p:cTn id="32" dur="500"/>
                                            <p:tgtEl>
                                              <p:spTgt spid="136"/>
                                            </p:tgtEl>
                                          </p:cBhvr>
                                        </p:animEffect>
                                      </p:childTnLst>
                                    </p:cTn>
                                  </p:par>
                                  <p:par>
                                    <p:cTn id="33" presetID="53" presetClass="entr" presetSubtype="16" fill="hold" nodeType="withEffect">
                                      <p:stCondLst>
                                        <p:cond delay="200"/>
                                      </p:stCondLst>
                                      <p:childTnLst>
                                        <p:set>
                                          <p:cBhvr>
                                            <p:cTn id="34" dur="1" fill="hold">
                                              <p:stCondLst>
                                                <p:cond delay="0"/>
                                              </p:stCondLst>
                                            </p:cTn>
                                            <p:tgtEl>
                                              <p:spTgt spid="139"/>
                                            </p:tgtEl>
                                            <p:attrNameLst>
                                              <p:attrName>style.visibility</p:attrName>
                                            </p:attrNameLst>
                                          </p:cBhvr>
                                          <p:to>
                                            <p:strVal val="visible"/>
                                          </p:to>
                                        </p:set>
                                        <p:anim calcmode="lin" valueType="num">
                                          <p:cBhvr>
                                            <p:cTn id="35" dur="500" fill="hold"/>
                                            <p:tgtEl>
                                              <p:spTgt spid="139"/>
                                            </p:tgtEl>
                                            <p:attrNameLst>
                                              <p:attrName>ppt_w</p:attrName>
                                            </p:attrNameLst>
                                          </p:cBhvr>
                                          <p:tavLst>
                                            <p:tav tm="0">
                                              <p:val>
                                                <p:fltVal val="0"/>
                                              </p:val>
                                            </p:tav>
                                            <p:tav tm="100000">
                                              <p:val>
                                                <p:strVal val="#ppt_w"/>
                                              </p:val>
                                            </p:tav>
                                          </p:tavLst>
                                        </p:anim>
                                        <p:anim calcmode="lin" valueType="num">
                                          <p:cBhvr>
                                            <p:cTn id="36" dur="500" fill="hold"/>
                                            <p:tgtEl>
                                              <p:spTgt spid="139"/>
                                            </p:tgtEl>
                                            <p:attrNameLst>
                                              <p:attrName>ppt_h</p:attrName>
                                            </p:attrNameLst>
                                          </p:cBhvr>
                                          <p:tavLst>
                                            <p:tav tm="0">
                                              <p:val>
                                                <p:fltVal val="0"/>
                                              </p:val>
                                            </p:tav>
                                            <p:tav tm="100000">
                                              <p:val>
                                                <p:strVal val="#ppt_h"/>
                                              </p:val>
                                            </p:tav>
                                          </p:tavLst>
                                        </p:anim>
                                        <p:animEffect transition="in" filter="fade">
                                          <p:cBhvr>
                                            <p:cTn id="37" dur="500"/>
                                            <p:tgtEl>
                                              <p:spTgt spid="139"/>
                                            </p:tgtEl>
                                          </p:cBhvr>
                                        </p:animEffect>
                                      </p:childTnLst>
                                    </p:cTn>
                                  </p:par>
                                  <p:par>
                                    <p:cTn id="38" presetID="53" presetClass="entr" presetSubtype="16" fill="hold" nodeType="withEffect">
                                      <p:stCondLst>
                                        <p:cond delay="400"/>
                                      </p:stCondLst>
                                      <p:childTnLst>
                                        <p:set>
                                          <p:cBhvr>
                                            <p:cTn id="39" dur="1" fill="hold">
                                              <p:stCondLst>
                                                <p:cond delay="0"/>
                                              </p:stCondLst>
                                            </p:cTn>
                                            <p:tgtEl>
                                              <p:spTgt spid="142"/>
                                            </p:tgtEl>
                                            <p:attrNameLst>
                                              <p:attrName>style.visibility</p:attrName>
                                            </p:attrNameLst>
                                          </p:cBhvr>
                                          <p:to>
                                            <p:strVal val="visible"/>
                                          </p:to>
                                        </p:set>
                                        <p:anim calcmode="lin" valueType="num">
                                          <p:cBhvr>
                                            <p:cTn id="40" dur="500" fill="hold"/>
                                            <p:tgtEl>
                                              <p:spTgt spid="142"/>
                                            </p:tgtEl>
                                            <p:attrNameLst>
                                              <p:attrName>ppt_w</p:attrName>
                                            </p:attrNameLst>
                                          </p:cBhvr>
                                          <p:tavLst>
                                            <p:tav tm="0">
                                              <p:val>
                                                <p:fltVal val="0"/>
                                              </p:val>
                                            </p:tav>
                                            <p:tav tm="100000">
                                              <p:val>
                                                <p:strVal val="#ppt_w"/>
                                              </p:val>
                                            </p:tav>
                                          </p:tavLst>
                                        </p:anim>
                                        <p:anim calcmode="lin" valueType="num">
                                          <p:cBhvr>
                                            <p:cTn id="41" dur="500" fill="hold"/>
                                            <p:tgtEl>
                                              <p:spTgt spid="142"/>
                                            </p:tgtEl>
                                            <p:attrNameLst>
                                              <p:attrName>ppt_h</p:attrName>
                                            </p:attrNameLst>
                                          </p:cBhvr>
                                          <p:tavLst>
                                            <p:tav tm="0">
                                              <p:val>
                                                <p:fltVal val="0"/>
                                              </p:val>
                                            </p:tav>
                                            <p:tav tm="100000">
                                              <p:val>
                                                <p:strVal val="#ppt_h"/>
                                              </p:val>
                                            </p:tav>
                                          </p:tavLst>
                                        </p:anim>
                                        <p:animEffect transition="in" filter="fade">
                                          <p:cBhvr>
                                            <p:cTn id="42" dur="500"/>
                                            <p:tgtEl>
                                              <p:spTgt spid="142"/>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145"/>
                                            </p:tgtEl>
                                            <p:attrNameLst>
                                              <p:attrName>style.visibility</p:attrName>
                                            </p:attrNameLst>
                                          </p:cBhvr>
                                          <p:to>
                                            <p:strVal val="visible"/>
                                          </p:to>
                                        </p:set>
                                        <p:anim calcmode="lin" valueType="num">
                                          <p:cBhvr>
                                            <p:cTn id="45" dur="500" fill="hold"/>
                                            <p:tgtEl>
                                              <p:spTgt spid="145"/>
                                            </p:tgtEl>
                                            <p:attrNameLst>
                                              <p:attrName>ppt_w</p:attrName>
                                            </p:attrNameLst>
                                          </p:cBhvr>
                                          <p:tavLst>
                                            <p:tav tm="0">
                                              <p:val>
                                                <p:fltVal val="0"/>
                                              </p:val>
                                            </p:tav>
                                            <p:tav tm="100000">
                                              <p:val>
                                                <p:strVal val="#ppt_w"/>
                                              </p:val>
                                            </p:tav>
                                          </p:tavLst>
                                        </p:anim>
                                        <p:anim calcmode="lin" valueType="num">
                                          <p:cBhvr>
                                            <p:cTn id="46" dur="500" fill="hold"/>
                                            <p:tgtEl>
                                              <p:spTgt spid="145"/>
                                            </p:tgtEl>
                                            <p:attrNameLst>
                                              <p:attrName>ppt_h</p:attrName>
                                            </p:attrNameLst>
                                          </p:cBhvr>
                                          <p:tavLst>
                                            <p:tav tm="0">
                                              <p:val>
                                                <p:fltVal val="0"/>
                                              </p:val>
                                            </p:tav>
                                            <p:tav tm="100000">
                                              <p:val>
                                                <p:strVal val="#ppt_h"/>
                                              </p:val>
                                            </p:tav>
                                          </p:tavLst>
                                        </p:anim>
                                        <p:animEffect transition="in" filter="fade">
                                          <p:cBhvr>
                                            <p:cTn id="47" dur="500"/>
                                            <p:tgtEl>
                                              <p:spTgt spid="145"/>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146"/>
                                            </p:tgtEl>
                                            <p:attrNameLst>
                                              <p:attrName>style.visibility</p:attrName>
                                            </p:attrNameLst>
                                          </p:cBhvr>
                                          <p:to>
                                            <p:strVal val="visible"/>
                                          </p:to>
                                        </p:set>
                                        <p:anim calcmode="lin" valueType="num">
                                          <p:cBhvr>
                                            <p:cTn id="50" dur="500" fill="hold"/>
                                            <p:tgtEl>
                                              <p:spTgt spid="146"/>
                                            </p:tgtEl>
                                            <p:attrNameLst>
                                              <p:attrName>ppt_w</p:attrName>
                                            </p:attrNameLst>
                                          </p:cBhvr>
                                          <p:tavLst>
                                            <p:tav tm="0">
                                              <p:val>
                                                <p:fltVal val="0"/>
                                              </p:val>
                                            </p:tav>
                                            <p:tav tm="100000">
                                              <p:val>
                                                <p:strVal val="#ppt_w"/>
                                              </p:val>
                                            </p:tav>
                                          </p:tavLst>
                                        </p:anim>
                                        <p:anim calcmode="lin" valueType="num">
                                          <p:cBhvr>
                                            <p:cTn id="51" dur="500" fill="hold"/>
                                            <p:tgtEl>
                                              <p:spTgt spid="146"/>
                                            </p:tgtEl>
                                            <p:attrNameLst>
                                              <p:attrName>ppt_h</p:attrName>
                                            </p:attrNameLst>
                                          </p:cBhvr>
                                          <p:tavLst>
                                            <p:tav tm="0">
                                              <p:val>
                                                <p:fltVal val="0"/>
                                              </p:val>
                                            </p:tav>
                                            <p:tav tm="100000">
                                              <p:val>
                                                <p:strVal val="#ppt_h"/>
                                              </p:val>
                                            </p:tav>
                                          </p:tavLst>
                                        </p:anim>
                                        <p:animEffect transition="in" filter="fade">
                                          <p:cBhvr>
                                            <p:cTn id="52" dur="500"/>
                                            <p:tgtEl>
                                              <p:spTgt spid="146"/>
                                            </p:tgtEl>
                                          </p:cBhvr>
                                        </p:animEffect>
                                      </p:childTnLst>
                                    </p:cTn>
                                  </p:par>
                                  <p:par>
                                    <p:cTn id="53" presetID="42" presetClass="entr" presetSubtype="0" fill="hold" nodeType="withEffect">
                                      <p:stCondLst>
                                        <p:cond delay="500"/>
                                      </p:stCondLst>
                                      <p:childTnLst>
                                        <p:set>
                                          <p:cBhvr>
                                            <p:cTn id="54" dur="1" fill="hold">
                                              <p:stCondLst>
                                                <p:cond delay="0"/>
                                              </p:stCondLst>
                                            </p:cTn>
                                            <p:tgtEl>
                                              <p:spTgt spid="148"/>
                                            </p:tgtEl>
                                            <p:attrNameLst>
                                              <p:attrName>style.visibility</p:attrName>
                                            </p:attrNameLst>
                                          </p:cBhvr>
                                          <p:to>
                                            <p:strVal val="visible"/>
                                          </p:to>
                                        </p:set>
                                        <p:animEffect transition="in" filter="fade">
                                          <p:cBhvr>
                                            <p:cTn id="55" dur="750"/>
                                            <p:tgtEl>
                                              <p:spTgt spid="148"/>
                                            </p:tgtEl>
                                          </p:cBhvr>
                                        </p:animEffect>
                                        <p:anim calcmode="lin" valueType="num">
                                          <p:cBhvr>
                                            <p:cTn id="56" dur="750" fill="hold"/>
                                            <p:tgtEl>
                                              <p:spTgt spid="148"/>
                                            </p:tgtEl>
                                            <p:attrNameLst>
                                              <p:attrName>ppt_x</p:attrName>
                                            </p:attrNameLst>
                                          </p:cBhvr>
                                          <p:tavLst>
                                            <p:tav tm="0">
                                              <p:val>
                                                <p:strVal val="#ppt_x"/>
                                              </p:val>
                                            </p:tav>
                                            <p:tav tm="100000">
                                              <p:val>
                                                <p:strVal val="#ppt_x"/>
                                              </p:val>
                                            </p:tav>
                                          </p:tavLst>
                                        </p:anim>
                                        <p:anim calcmode="lin" valueType="num">
                                          <p:cBhvr>
                                            <p:cTn id="57" dur="750" fill="hold"/>
                                            <p:tgtEl>
                                              <p:spTgt spid="148"/>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22" presetClass="entr" presetSubtype="8" fill="hold" grpId="0" nodeType="afterEffect">
                                      <p:stCondLst>
                                        <p:cond delay="0"/>
                                      </p:stCondLst>
                                      <p:childTnLst>
                                        <p:set>
                                          <p:cBhvr>
                                            <p:cTn id="60" dur="1" fill="hold">
                                              <p:stCondLst>
                                                <p:cond delay="0"/>
                                              </p:stCondLst>
                                            </p:cTn>
                                            <p:tgtEl>
                                              <p:spTgt spid="147"/>
                                            </p:tgtEl>
                                            <p:attrNameLst>
                                              <p:attrName>style.visibility</p:attrName>
                                            </p:attrNameLst>
                                          </p:cBhvr>
                                          <p:to>
                                            <p:strVal val="visible"/>
                                          </p:to>
                                        </p:set>
                                        <p:animEffect transition="in" filter="wipe(left)">
                                          <p:cBhvr>
                                            <p:cTn id="61" dur="750"/>
                                            <p:tgtEl>
                                              <p:spTgt spid="147"/>
                                            </p:tgtEl>
                                          </p:cBhvr>
                                        </p:animEffect>
                                      </p:childTnLst>
                                    </p:cTn>
                                  </p:par>
                                  <p:par>
                                    <p:cTn id="62" presetID="22" presetClass="entr" presetSubtype="1" fill="hold" nodeType="withEffect">
                                      <p:stCondLst>
                                        <p:cond delay="250"/>
                                      </p:stCondLst>
                                      <p:childTnLst>
                                        <p:set>
                                          <p:cBhvr>
                                            <p:cTn id="63" dur="1" fill="hold">
                                              <p:stCondLst>
                                                <p:cond delay="0"/>
                                              </p:stCondLst>
                                            </p:cTn>
                                            <p:tgtEl>
                                              <p:spTgt spid="124"/>
                                            </p:tgtEl>
                                            <p:attrNameLst>
                                              <p:attrName>style.visibility</p:attrName>
                                            </p:attrNameLst>
                                          </p:cBhvr>
                                          <p:to>
                                            <p:strVal val="visible"/>
                                          </p:to>
                                        </p:set>
                                        <p:animEffect transition="in" filter="wipe(up)">
                                          <p:cBhvr>
                                            <p:cTn id="64" dur="500"/>
                                            <p:tgtEl>
                                              <p:spTgt spid="124"/>
                                            </p:tgtEl>
                                          </p:cBhvr>
                                        </p:animEffect>
                                      </p:childTnLst>
                                    </p:cTn>
                                  </p:par>
                                </p:childTnLst>
                              </p:cTn>
                            </p:par>
                            <p:par>
                              <p:cTn id="65" fill="hold">
                                <p:stCondLst>
                                  <p:cond delay="4000"/>
                                </p:stCondLst>
                                <p:childTnLst>
                                  <p:par>
                                    <p:cTn id="66" presetID="42" presetClass="entr" presetSubtype="0" fill="hold" nodeType="afterEffect">
                                      <p:stCondLst>
                                        <p:cond delay="0"/>
                                      </p:stCondLst>
                                      <p:childTnLst>
                                        <p:set>
                                          <p:cBhvr>
                                            <p:cTn id="67" dur="1" fill="hold">
                                              <p:stCondLst>
                                                <p:cond delay="0"/>
                                              </p:stCondLst>
                                            </p:cTn>
                                            <p:tgtEl>
                                              <p:spTgt spid="152"/>
                                            </p:tgtEl>
                                            <p:attrNameLst>
                                              <p:attrName>style.visibility</p:attrName>
                                            </p:attrNameLst>
                                          </p:cBhvr>
                                          <p:to>
                                            <p:strVal val="visible"/>
                                          </p:to>
                                        </p:set>
                                        <p:animEffect transition="in" filter="fade">
                                          <p:cBhvr>
                                            <p:cTn id="68" dur="1000"/>
                                            <p:tgtEl>
                                              <p:spTgt spid="152"/>
                                            </p:tgtEl>
                                          </p:cBhvr>
                                        </p:animEffect>
                                        <p:anim calcmode="lin" valueType="num">
                                          <p:cBhvr>
                                            <p:cTn id="69" dur="1000" fill="hold"/>
                                            <p:tgtEl>
                                              <p:spTgt spid="152"/>
                                            </p:tgtEl>
                                            <p:attrNameLst>
                                              <p:attrName>ppt_x</p:attrName>
                                            </p:attrNameLst>
                                          </p:cBhvr>
                                          <p:tavLst>
                                            <p:tav tm="0">
                                              <p:val>
                                                <p:strVal val="#ppt_x"/>
                                              </p:val>
                                            </p:tav>
                                            <p:tav tm="100000">
                                              <p:val>
                                                <p:strVal val="#ppt_x"/>
                                              </p:val>
                                            </p:tav>
                                          </p:tavLst>
                                        </p:anim>
                                        <p:anim calcmode="lin" valueType="num">
                                          <p:cBhvr>
                                            <p:cTn id="70" dur="1000" fill="hold"/>
                                            <p:tgtEl>
                                              <p:spTgt spid="152"/>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42" presetClass="entr" presetSubtype="0" fill="hold" nodeType="afterEffect">
                                      <p:stCondLst>
                                        <p:cond delay="0"/>
                                      </p:stCondLst>
                                      <p:childTnLst>
                                        <p:set>
                                          <p:cBhvr>
                                            <p:cTn id="73" dur="1" fill="hold">
                                              <p:stCondLst>
                                                <p:cond delay="0"/>
                                              </p:stCondLst>
                                            </p:cTn>
                                            <p:tgtEl>
                                              <p:spTgt spid="159"/>
                                            </p:tgtEl>
                                            <p:attrNameLst>
                                              <p:attrName>style.visibility</p:attrName>
                                            </p:attrNameLst>
                                          </p:cBhvr>
                                          <p:to>
                                            <p:strVal val="visible"/>
                                          </p:to>
                                        </p:set>
                                        <p:animEffect transition="in" filter="fade">
                                          <p:cBhvr>
                                            <p:cTn id="74" dur="1000"/>
                                            <p:tgtEl>
                                              <p:spTgt spid="159"/>
                                            </p:tgtEl>
                                          </p:cBhvr>
                                        </p:animEffect>
                                        <p:anim calcmode="lin" valueType="num">
                                          <p:cBhvr>
                                            <p:cTn id="75" dur="1000" fill="hold"/>
                                            <p:tgtEl>
                                              <p:spTgt spid="159"/>
                                            </p:tgtEl>
                                            <p:attrNameLst>
                                              <p:attrName>ppt_x</p:attrName>
                                            </p:attrNameLst>
                                          </p:cBhvr>
                                          <p:tavLst>
                                            <p:tav tm="0">
                                              <p:val>
                                                <p:strVal val="#ppt_x"/>
                                              </p:val>
                                            </p:tav>
                                            <p:tav tm="100000">
                                              <p:val>
                                                <p:strVal val="#ppt_x"/>
                                              </p:val>
                                            </p:tav>
                                          </p:tavLst>
                                        </p:anim>
                                        <p:anim calcmode="lin" valueType="num">
                                          <p:cBhvr>
                                            <p:cTn id="76" dur="1000" fill="hold"/>
                                            <p:tgtEl>
                                              <p:spTgt spid="159"/>
                                            </p:tgtEl>
                                            <p:attrNameLst>
                                              <p:attrName>ppt_y</p:attrName>
                                            </p:attrNameLst>
                                          </p:cBhvr>
                                          <p:tavLst>
                                            <p:tav tm="0">
                                              <p:val>
                                                <p:strVal val="#ppt_y+.1"/>
                                              </p:val>
                                            </p:tav>
                                            <p:tav tm="100000">
                                              <p:val>
                                                <p:strVal val="#ppt_y"/>
                                              </p:val>
                                            </p:tav>
                                          </p:tavLst>
                                        </p:anim>
                                      </p:childTnLst>
                                    </p:cTn>
                                  </p:par>
                                </p:childTnLst>
                              </p:cTn>
                            </p:par>
                            <p:par>
                              <p:cTn id="77" fill="hold">
                                <p:stCondLst>
                                  <p:cond delay="6000"/>
                                </p:stCondLst>
                                <p:childTnLst>
                                  <p:par>
                                    <p:cTn id="78" presetID="42" presetClass="entr" presetSubtype="0" fill="hold" nodeType="afterEffect">
                                      <p:stCondLst>
                                        <p:cond delay="0"/>
                                      </p:stCondLst>
                                      <p:childTnLst>
                                        <p:set>
                                          <p:cBhvr>
                                            <p:cTn id="79" dur="1" fill="hold">
                                              <p:stCondLst>
                                                <p:cond delay="0"/>
                                              </p:stCondLst>
                                            </p:cTn>
                                            <p:tgtEl>
                                              <p:spTgt spid="166"/>
                                            </p:tgtEl>
                                            <p:attrNameLst>
                                              <p:attrName>style.visibility</p:attrName>
                                            </p:attrNameLst>
                                          </p:cBhvr>
                                          <p:to>
                                            <p:strVal val="visible"/>
                                          </p:to>
                                        </p:set>
                                        <p:animEffect transition="in" filter="fade">
                                          <p:cBhvr>
                                            <p:cTn id="80" dur="1000"/>
                                            <p:tgtEl>
                                              <p:spTgt spid="166"/>
                                            </p:tgtEl>
                                          </p:cBhvr>
                                        </p:animEffect>
                                        <p:anim calcmode="lin" valueType="num">
                                          <p:cBhvr>
                                            <p:cTn id="81" dur="1000" fill="hold"/>
                                            <p:tgtEl>
                                              <p:spTgt spid="166"/>
                                            </p:tgtEl>
                                            <p:attrNameLst>
                                              <p:attrName>ppt_x</p:attrName>
                                            </p:attrNameLst>
                                          </p:cBhvr>
                                          <p:tavLst>
                                            <p:tav tm="0">
                                              <p:val>
                                                <p:strVal val="#ppt_x"/>
                                              </p:val>
                                            </p:tav>
                                            <p:tav tm="100000">
                                              <p:val>
                                                <p:strVal val="#ppt_x"/>
                                              </p:val>
                                            </p:tav>
                                          </p:tavLst>
                                        </p:anim>
                                        <p:anim calcmode="lin" valueType="num">
                                          <p:cBhvr>
                                            <p:cTn id="82" dur="1000" fill="hold"/>
                                            <p:tgtEl>
                                              <p:spTgt spid="166"/>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22" presetClass="entr" presetSubtype="8" fill="hold" grpId="0" nodeType="after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750"/>
                                            <p:tgtEl>
                                              <p:spTgt spid="149"/>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50"/>
                                            </p:tgtEl>
                                            <p:attrNameLst>
                                              <p:attrName>style.visibility</p:attrName>
                                            </p:attrNameLst>
                                          </p:cBhvr>
                                          <p:to>
                                            <p:strVal val="visible"/>
                                          </p:to>
                                        </p:set>
                                        <p:animEffect transition="in" filter="wipe(left)">
                                          <p:cBhvr>
                                            <p:cTn id="89" dur="750"/>
                                            <p:tgtEl>
                                              <p:spTgt spid="15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51"/>
                                            </p:tgtEl>
                                            <p:attrNameLst>
                                              <p:attrName>style.visibility</p:attrName>
                                            </p:attrNameLst>
                                          </p:cBhvr>
                                          <p:to>
                                            <p:strVal val="visible"/>
                                          </p:to>
                                        </p:set>
                                        <p:animEffect transition="in" filter="wipe(left)">
                                          <p:cBhvr>
                                            <p:cTn id="92" dur="7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45" grpId="0" animBg="1"/>
          <p:bldP spid="146" grpId="0" animBg="1"/>
          <p:bldP spid="147" grpId="0" animBg="1"/>
          <p:bldP spid="149" grpId="0"/>
          <p:bldP spid="150" grpId="0"/>
          <p:bldP spid="1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2000" fill="hold"/>
                                            <p:tgtEl>
                                              <p:spTgt spid="125"/>
                                            </p:tgtEl>
                                            <p:attrNameLst>
                                              <p:attrName>ppt_x</p:attrName>
                                            </p:attrNameLst>
                                          </p:cBhvr>
                                          <p:tavLst>
                                            <p:tav tm="0">
                                              <p:val>
                                                <p:strVal val="1+#ppt_w/2"/>
                                              </p:val>
                                            </p:tav>
                                            <p:tav tm="100000">
                                              <p:val>
                                                <p:strVal val="#ppt_x"/>
                                              </p:val>
                                            </p:tav>
                                          </p:tavLst>
                                        </p:anim>
                                        <p:anim calcmode="lin" valueType="num">
                                          <p:cBhvr additive="base">
                                            <p:cTn id="8" dur="2000" fill="hold"/>
                                            <p:tgtEl>
                                              <p:spTgt spid="125"/>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2000" fill="hold"/>
                                            <p:tgtEl>
                                              <p:spTgt spid="128"/>
                                            </p:tgtEl>
                                            <p:attrNameLst>
                                              <p:attrName>ppt_x</p:attrName>
                                            </p:attrNameLst>
                                          </p:cBhvr>
                                          <p:tavLst>
                                            <p:tav tm="0">
                                              <p:val>
                                                <p:strVal val="1+#ppt_w/2"/>
                                              </p:val>
                                            </p:tav>
                                            <p:tav tm="100000">
                                              <p:val>
                                                <p:strVal val="#ppt_x"/>
                                              </p:val>
                                            </p:tav>
                                          </p:tavLst>
                                        </p:anim>
                                        <p:anim calcmode="lin" valueType="num">
                                          <p:cBhvr additive="base">
                                            <p:cTn id="12" dur="20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stCondLst>
                                        <p:cond delay="0"/>
                                      </p:stCondLst>
                                      <p:childTnLst>
                                        <p:set>
                                          <p:cBhvr>
                                            <p:cTn id="14" dur="1" fill="hold">
                                              <p:stCondLst>
                                                <p:cond delay="0"/>
                                              </p:stCondLst>
                                            </p:cTn>
                                            <p:tgtEl>
                                              <p:spTgt spid="131"/>
                                            </p:tgtEl>
                                            <p:attrNameLst>
                                              <p:attrName>style.visibility</p:attrName>
                                            </p:attrNameLst>
                                          </p:cBhvr>
                                          <p:to>
                                            <p:strVal val="visible"/>
                                          </p:to>
                                        </p:set>
                                        <p:anim calcmode="lin" valueType="num">
                                          <p:cBhvr additive="base">
                                            <p:cTn id="15" dur="2000" fill="hold"/>
                                            <p:tgtEl>
                                              <p:spTgt spid="131"/>
                                            </p:tgtEl>
                                            <p:attrNameLst>
                                              <p:attrName>ppt_x</p:attrName>
                                            </p:attrNameLst>
                                          </p:cBhvr>
                                          <p:tavLst>
                                            <p:tav tm="0">
                                              <p:val>
                                                <p:strVal val="1+#ppt_w/2"/>
                                              </p:val>
                                            </p:tav>
                                            <p:tav tm="100000">
                                              <p:val>
                                                <p:strVal val="#ppt_x"/>
                                              </p:val>
                                            </p:tav>
                                          </p:tavLst>
                                        </p:anim>
                                        <p:anim calcmode="lin" valueType="num">
                                          <p:cBhvr additive="base">
                                            <p:cTn id="16" dur="2000" fill="hold"/>
                                            <p:tgtEl>
                                              <p:spTgt spid="131"/>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 calcmode="lin" valueType="num">
                                          <p:cBhvr>
                                            <p:cTn id="20" dur="500" fill="hold"/>
                                            <p:tgtEl>
                                              <p:spTgt spid="134"/>
                                            </p:tgtEl>
                                            <p:attrNameLst>
                                              <p:attrName>ppt_w</p:attrName>
                                            </p:attrNameLst>
                                          </p:cBhvr>
                                          <p:tavLst>
                                            <p:tav tm="0">
                                              <p:val>
                                                <p:fltVal val="0"/>
                                              </p:val>
                                            </p:tav>
                                            <p:tav tm="100000">
                                              <p:val>
                                                <p:strVal val="#ppt_w"/>
                                              </p:val>
                                            </p:tav>
                                          </p:tavLst>
                                        </p:anim>
                                        <p:anim calcmode="lin" valueType="num">
                                          <p:cBhvr>
                                            <p:cTn id="21" dur="500" fill="hold"/>
                                            <p:tgtEl>
                                              <p:spTgt spid="134"/>
                                            </p:tgtEl>
                                            <p:attrNameLst>
                                              <p:attrName>ppt_h</p:attrName>
                                            </p:attrNameLst>
                                          </p:cBhvr>
                                          <p:tavLst>
                                            <p:tav tm="0">
                                              <p:val>
                                                <p:fltVal val="0"/>
                                              </p:val>
                                            </p:tav>
                                            <p:tav tm="100000">
                                              <p:val>
                                                <p:strVal val="#ppt_h"/>
                                              </p:val>
                                            </p:tav>
                                          </p:tavLst>
                                        </p:anim>
                                        <p:animEffect transition="in" filter="fade">
                                          <p:cBhvr>
                                            <p:cTn id="22" dur="500"/>
                                            <p:tgtEl>
                                              <p:spTgt spid="134"/>
                                            </p:tgtEl>
                                          </p:cBhvr>
                                        </p:animEffect>
                                      </p:childTnLst>
                                    </p:cTn>
                                  </p:par>
                                  <p:par>
                                    <p:cTn id="23" presetID="53" presetClass="entr" presetSubtype="16" fill="hold" grpId="0" nodeType="withEffect">
                                      <p:stCondLst>
                                        <p:cond delay="400"/>
                                      </p:stCondLst>
                                      <p:childTnLst>
                                        <p:set>
                                          <p:cBhvr>
                                            <p:cTn id="24" dur="1" fill="hold">
                                              <p:stCondLst>
                                                <p:cond delay="0"/>
                                              </p:stCondLst>
                                            </p:cTn>
                                            <p:tgtEl>
                                              <p:spTgt spid="135"/>
                                            </p:tgtEl>
                                            <p:attrNameLst>
                                              <p:attrName>style.visibility</p:attrName>
                                            </p:attrNameLst>
                                          </p:cBhvr>
                                          <p:to>
                                            <p:strVal val="visible"/>
                                          </p:to>
                                        </p:set>
                                        <p:anim calcmode="lin" valueType="num">
                                          <p:cBhvr>
                                            <p:cTn id="25" dur="500" fill="hold"/>
                                            <p:tgtEl>
                                              <p:spTgt spid="135"/>
                                            </p:tgtEl>
                                            <p:attrNameLst>
                                              <p:attrName>ppt_w</p:attrName>
                                            </p:attrNameLst>
                                          </p:cBhvr>
                                          <p:tavLst>
                                            <p:tav tm="0">
                                              <p:val>
                                                <p:fltVal val="0"/>
                                              </p:val>
                                            </p:tav>
                                            <p:tav tm="100000">
                                              <p:val>
                                                <p:strVal val="#ppt_w"/>
                                              </p:val>
                                            </p:tav>
                                          </p:tavLst>
                                        </p:anim>
                                        <p:anim calcmode="lin" valueType="num">
                                          <p:cBhvr>
                                            <p:cTn id="26" dur="500" fill="hold"/>
                                            <p:tgtEl>
                                              <p:spTgt spid="135"/>
                                            </p:tgtEl>
                                            <p:attrNameLst>
                                              <p:attrName>ppt_h</p:attrName>
                                            </p:attrNameLst>
                                          </p:cBhvr>
                                          <p:tavLst>
                                            <p:tav tm="0">
                                              <p:val>
                                                <p:fltVal val="0"/>
                                              </p:val>
                                            </p:tav>
                                            <p:tav tm="100000">
                                              <p:val>
                                                <p:strVal val="#ppt_h"/>
                                              </p:val>
                                            </p:tav>
                                          </p:tavLst>
                                        </p:anim>
                                        <p:animEffect transition="in" filter="fade">
                                          <p:cBhvr>
                                            <p:cTn id="27" dur="500"/>
                                            <p:tgtEl>
                                              <p:spTgt spid="135"/>
                                            </p:tgtEl>
                                          </p:cBhvr>
                                        </p:animEffect>
                                      </p:childTnLst>
                                    </p:cTn>
                                  </p:par>
                                  <p:par>
                                    <p:cTn id="28" presetID="53" presetClass="entr" presetSubtype="16" fill="hold" nodeType="withEffect">
                                      <p:stCondLst>
                                        <p:cond delay="400"/>
                                      </p:stCondLst>
                                      <p:childTnLst>
                                        <p:set>
                                          <p:cBhvr>
                                            <p:cTn id="29" dur="1" fill="hold">
                                              <p:stCondLst>
                                                <p:cond delay="0"/>
                                              </p:stCondLst>
                                            </p:cTn>
                                            <p:tgtEl>
                                              <p:spTgt spid="136"/>
                                            </p:tgtEl>
                                            <p:attrNameLst>
                                              <p:attrName>style.visibility</p:attrName>
                                            </p:attrNameLst>
                                          </p:cBhvr>
                                          <p:to>
                                            <p:strVal val="visible"/>
                                          </p:to>
                                        </p:set>
                                        <p:anim calcmode="lin" valueType="num">
                                          <p:cBhvr>
                                            <p:cTn id="30" dur="500" fill="hold"/>
                                            <p:tgtEl>
                                              <p:spTgt spid="136"/>
                                            </p:tgtEl>
                                            <p:attrNameLst>
                                              <p:attrName>ppt_w</p:attrName>
                                            </p:attrNameLst>
                                          </p:cBhvr>
                                          <p:tavLst>
                                            <p:tav tm="0">
                                              <p:val>
                                                <p:fltVal val="0"/>
                                              </p:val>
                                            </p:tav>
                                            <p:tav tm="100000">
                                              <p:val>
                                                <p:strVal val="#ppt_w"/>
                                              </p:val>
                                            </p:tav>
                                          </p:tavLst>
                                        </p:anim>
                                        <p:anim calcmode="lin" valueType="num">
                                          <p:cBhvr>
                                            <p:cTn id="31" dur="500" fill="hold"/>
                                            <p:tgtEl>
                                              <p:spTgt spid="136"/>
                                            </p:tgtEl>
                                            <p:attrNameLst>
                                              <p:attrName>ppt_h</p:attrName>
                                            </p:attrNameLst>
                                          </p:cBhvr>
                                          <p:tavLst>
                                            <p:tav tm="0">
                                              <p:val>
                                                <p:fltVal val="0"/>
                                              </p:val>
                                            </p:tav>
                                            <p:tav tm="100000">
                                              <p:val>
                                                <p:strVal val="#ppt_h"/>
                                              </p:val>
                                            </p:tav>
                                          </p:tavLst>
                                        </p:anim>
                                        <p:animEffect transition="in" filter="fade">
                                          <p:cBhvr>
                                            <p:cTn id="32" dur="500"/>
                                            <p:tgtEl>
                                              <p:spTgt spid="136"/>
                                            </p:tgtEl>
                                          </p:cBhvr>
                                        </p:animEffect>
                                      </p:childTnLst>
                                    </p:cTn>
                                  </p:par>
                                  <p:par>
                                    <p:cTn id="33" presetID="53" presetClass="entr" presetSubtype="16" fill="hold" nodeType="withEffect">
                                      <p:stCondLst>
                                        <p:cond delay="200"/>
                                      </p:stCondLst>
                                      <p:childTnLst>
                                        <p:set>
                                          <p:cBhvr>
                                            <p:cTn id="34" dur="1" fill="hold">
                                              <p:stCondLst>
                                                <p:cond delay="0"/>
                                              </p:stCondLst>
                                            </p:cTn>
                                            <p:tgtEl>
                                              <p:spTgt spid="139"/>
                                            </p:tgtEl>
                                            <p:attrNameLst>
                                              <p:attrName>style.visibility</p:attrName>
                                            </p:attrNameLst>
                                          </p:cBhvr>
                                          <p:to>
                                            <p:strVal val="visible"/>
                                          </p:to>
                                        </p:set>
                                        <p:anim calcmode="lin" valueType="num">
                                          <p:cBhvr>
                                            <p:cTn id="35" dur="500" fill="hold"/>
                                            <p:tgtEl>
                                              <p:spTgt spid="139"/>
                                            </p:tgtEl>
                                            <p:attrNameLst>
                                              <p:attrName>ppt_w</p:attrName>
                                            </p:attrNameLst>
                                          </p:cBhvr>
                                          <p:tavLst>
                                            <p:tav tm="0">
                                              <p:val>
                                                <p:fltVal val="0"/>
                                              </p:val>
                                            </p:tav>
                                            <p:tav tm="100000">
                                              <p:val>
                                                <p:strVal val="#ppt_w"/>
                                              </p:val>
                                            </p:tav>
                                          </p:tavLst>
                                        </p:anim>
                                        <p:anim calcmode="lin" valueType="num">
                                          <p:cBhvr>
                                            <p:cTn id="36" dur="500" fill="hold"/>
                                            <p:tgtEl>
                                              <p:spTgt spid="139"/>
                                            </p:tgtEl>
                                            <p:attrNameLst>
                                              <p:attrName>ppt_h</p:attrName>
                                            </p:attrNameLst>
                                          </p:cBhvr>
                                          <p:tavLst>
                                            <p:tav tm="0">
                                              <p:val>
                                                <p:fltVal val="0"/>
                                              </p:val>
                                            </p:tav>
                                            <p:tav tm="100000">
                                              <p:val>
                                                <p:strVal val="#ppt_h"/>
                                              </p:val>
                                            </p:tav>
                                          </p:tavLst>
                                        </p:anim>
                                        <p:animEffect transition="in" filter="fade">
                                          <p:cBhvr>
                                            <p:cTn id="37" dur="500"/>
                                            <p:tgtEl>
                                              <p:spTgt spid="139"/>
                                            </p:tgtEl>
                                          </p:cBhvr>
                                        </p:animEffect>
                                      </p:childTnLst>
                                    </p:cTn>
                                  </p:par>
                                  <p:par>
                                    <p:cTn id="38" presetID="53" presetClass="entr" presetSubtype="16" fill="hold" nodeType="withEffect">
                                      <p:stCondLst>
                                        <p:cond delay="400"/>
                                      </p:stCondLst>
                                      <p:childTnLst>
                                        <p:set>
                                          <p:cBhvr>
                                            <p:cTn id="39" dur="1" fill="hold">
                                              <p:stCondLst>
                                                <p:cond delay="0"/>
                                              </p:stCondLst>
                                            </p:cTn>
                                            <p:tgtEl>
                                              <p:spTgt spid="142"/>
                                            </p:tgtEl>
                                            <p:attrNameLst>
                                              <p:attrName>style.visibility</p:attrName>
                                            </p:attrNameLst>
                                          </p:cBhvr>
                                          <p:to>
                                            <p:strVal val="visible"/>
                                          </p:to>
                                        </p:set>
                                        <p:anim calcmode="lin" valueType="num">
                                          <p:cBhvr>
                                            <p:cTn id="40" dur="500" fill="hold"/>
                                            <p:tgtEl>
                                              <p:spTgt spid="142"/>
                                            </p:tgtEl>
                                            <p:attrNameLst>
                                              <p:attrName>ppt_w</p:attrName>
                                            </p:attrNameLst>
                                          </p:cBhvr>
                                          <p:tavLst>
                                            <p:tav tm="0">
                                              <p:val>
                                                <p:fltVal val="0"/>
                                              </p:val>
                                            </p:tav>
                                            <p:tav tm="100000">
                                              <p:val>
                                                <p:strVal val="#ppt_w"/>
                                              </p:val>
                                            </p:tav>
                                          </p:tavLst>
                                        </p:anim>
                                        <p:anim calcmode="lin" valueType="num">
                                          <p:cBhvr>
                                            <p:cTn id="41" dur="500" fill="hold"/>
                                            <p:tgtEl>
                                              <p:spTgt spid="142"/>
                                            </p:tgtEl>
                                            <p:attrNameLst>
                                              <p:attrName>ppt_h</p:attrName>
                                            </p:attrNameLst>
                                          </p:cBhvr>
                                          <p:tavLst>
                                            <p:tav tm="0">
                                              <p:val>
                                                <p:fltVal val="0"/>
                                              </p:val>
                                            </p:tav>
                                            <p:tav tm="100000">
                                              <p:val>
                                                <p:strVal val="#ppt_h"/>
                                              </p:val>
                                            </p:tav>
                                          </p:tavLst>
                                        </p:anim>
                                        <p:animEffect transition="in" filter="fade">
                                          <p:cBhvr>
                                            <p:cTn id="42" dur="500"/>
                                            <p:tgtEl>
                                              <p:spTgt spid="142"/>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145"/>
                                            </p:tgtEl>
                                            <p:attrNameLst>
                                              <p:attrName>style.visibility</p:attrName>
                                            </p:attrNameLst>
                                          </p:cBhvr>
                                          <p:to>
                                            <p:strVal val="visible"/>
                                          </p:to>
                                        </p:set>
                                        <p:anim calcmode="lin" valueType="num">
                                          <p:cBhvr>
                                            <p:cTn id="45" dur="500" fill="hold"/>
                                            <p:tgtEl>
                                              <p:spTgt spid="145"/>
                                            </p:tgtEl>
                                            <p:attrNameLst>
                                              <p:attrName>ppt_w</p:attrName>
                                            </p:attrNameLst>
                                          </p:cBhvr>
                                          <p:tavLst>
                                            <p:tav tm="0">
                                              <p:val>
                                                <p:fltVal val="0"/>
                                              </p:val>
                                            </p:tav>
                                            <p:tav tm="100000">
                                              <p:val>
                                                <p:strVal val="#ppt_w"/>
                                              </p:val>
                                            </p:tav>
                                          </p:tavLst>
                                        </p:anim>
                                        <p:anim calcmode="lin" valueType="num">
                                          <p:cBhvr>
                                            <p:cTn id="46" dur="500" fill="hold"/>
                                            <p:tgtEl>
                                              <p:spTgt spid="145"/>
                                            </p:tgtEl>
                                            <p:attrNameLst>
                                              <p:attrName>ppt_h</p:attrName>
                                            </p:attrNameLst>
                                          </p:cBhvr>
                                          <p:tavLst>
                                            <p:tav tm="0">
                                              <p:val>
                                                <p:fltVal val="0"/>
                                              </p:val>
                                            </p:tav>
                                            <p:tav tm="100000">
                                              <p:val>
                                                <p:strVal val="#ppt_h"/>
                                              </p:val>
                                            </p:tav>
                                          </p:tavLst>
                                        </p:anim>
                                        <p:animEffect transition="in" filter="fade">
                                          <p:cBhvr>
                                            <p:cTn id="47" dur="500"/>
                                            <p:tgtEl>
                                              <p:spTgt spid="145"/>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146"/>
                                            </p:tgtEl>
                                            <p:attrNameLst>
                                              <p:attrName>style.visibility</p:attrName>
                                            </p:attrNameLst>
                                          </p:cBhvr>
                                          <p:to>
                                            <p:strVal val="visible"/>
                                          </p:to>
                                        </p:set>
                                        <p:anim calcmode="lin" valueType="num">
                                          <p:cBhvr>
                                            <p:cTn id="50" dur="500" fill="hold"/>
                                            <p:tgtEl>
                                              <p:spTgt spid="146"/>
                                            </p:tgtEl>
                                            <p:attrNameLst>
                                              <p:attrName>ppt_w</p:attrName>
                                            </p:attrNameLst>
                                          </p:cBhvr>
                                          <p:tavLst>
                                            <p:tav tm="0">
                                              <p:val>
                                                <p:fltVal val="0"/>
                                              </p:val>
                                            </p:tav>
                                            <p:tav tm="100000">
                                              <p:val>
                                                <p:strVal val="#ppt_w"/>
                                              </p:val>
                                            </p:tav>
                                          </p:tavLst>
                                        </p:anim>
                                        <p:anim calcmode="lin" valueType="num">
                                          <p:cBhvr>
                                            <p:cTn id="51" dur="500" fill="hold"/>
                                            <p:tgtEl>
                                              <p:spTgt spid="146"/>
                                            </p:tgtEl>
                                            <p:attrNameLst>
                                              <p:attrName>ppt_h</p:attrName>
                                            </p:attrNameLst>
                                          </p:cBhvr>
                                          <p:tavLst>
                                            <p:tav tm="0">
                                              <p:val>
                                                <p:fltVal val="0"/>
                                              </p:val>
                                            </p:tav>
                                            <p:tav tm="100000">
                                              <p:val>
                                                <p:strVal val="#ppt_h"/>
                                              </p:val>
                                            </p:tav>
                                          </p:tavLst>
                                        </p:anim>
                                        <p:animEffect transition="in" filter="fade">
                                          <p:cBhvr>
                                            <p:cTn id="52" dur="500"/>
                                            <p:tgtEl>
                                              <p:spTgt spid="146"/>
                                            </p:tgtEl>
                                          </p:cBhvr>
                                        </p:animEffect>
                                      </p:childTnLst>
                                    </p:cTn>
                                  </p:par>
                                  <p:par>
                                    <p:cTn id="53" presetID="42" presetClass="entr" presetSubtype="0" fill="hold" nodeType="withEffect">
                                      <p:stCondLst>
                                        <p:cond delay="500"/>
                                      </p:stCondLst>
                                      <p:childTnLst>
                                        <p:set>
                                          <p:cBhvr>
                                            <p:cTn id="54" dur="1" fill="hold">
                                              <p:stCondLst>
                                                <p:cond delay="0"/>
                                              </p:stCondLst>
                                            </p:cTn>
                                            <p:tgtEl>
                                              <p:spTgt spid="148"/>
                                            </p:tgtEl>
                                            <p:attrNameLst>
                                              <p:attrName>style.visibility</p:attrName>
                                            </p:attrNameLst>
                                          </p:cBhvr>
                                          <p:to>
                                            <p:strVal val="visible"/>
                                          </p:to>
                                        </p:set>
                                        <p:animEffect transition="in" filter="fade">
                                          <p:cBhvr>
                                            <p:cTn id="55" dur="750"/>
                                            <p:tgtEl>
                                              <p:spTgt spid="148"/>
                                            </p:tgtEl>
                                          </p:cBhvr>
                                        </p:animEffect>
                                        <p:anim calcmode="lin" valueType="num">
                                          <p:cBhvr>
                                            <p:cTn id="56" dur="750" fill="hold"/>
                                            <p:tgtEl>
                                              <p:spTgt spid="148"/>
                                            </p:tgtEl>
                                            <p:attrNameLst>
                                              <p:attrName>ppt_x</p:attrName>
                                            </p:attrNameLst>
                                          </p:cBhvr>
                                          <p:tavLst>
                                            <p:tav tm="0">
                                              <p:val>
                                                <p:strVal val="#ppt_x"/>
                                              </p:val>
                                            </p:tav>
                                            <p:tav tm="100000">
                                              <p:val>
                                                <p:strVal val="#ppt_x"/>
                                              </p:val>
                                            </p:tav>
                                          </p:tavLst>
                                        </p:anim>
                                        <p:anim calcmode="lin" valueType="num">
                                          <p:cBhvr>
                                            <p:cTn id="57" dur="750" fill="hold"/>
                                            <p:tgtEl>
                                              <p:spTgt spid="148"/>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22" presetClass="entr" presetSubtype="8" fill="hold" grpId="0" nodeType="afterEffect">
                                      <p:stCondLst>
                                        <p:cond delay="0"/>
                                      </p:stCondLst>
                                      <p:childTnLst>
                                        <p:set>
                                          <p:cBhvr>
                                            <p:cTn id="60" dur="1" fill="hold">
                                              <p:stCondLst>
                                                <p:cond delay="0"/>
                                              </p:stCondLst>
                                            </p:cTn>
                                            <p:tgtEl>
                                              <p:spTgt spid="147"/>
                                            </p:tgtEl>
                                            <p:attrNameLst>
                                              <p:attrName>style.visibility</p:attrName>
                                            </p:attrNameLst>
                                          </p:cBhvr>
                                          <p:to>
                                            <p:strVal val="visible"/>
                                          </p:to>
                                        </p:set>
                                        <p:animEffect transition="in" filter="wipe(left)">
                                          <p:cBhvr>
                                            <p:cTn id="61" dur="750"/>
                                            <p:tgtEl>
                                              <p:spTgt spid="147"/>
                                            </p:tgtEl>
                                          </p:cBhvr>
                                        </p:animEffect>
                                      </p:childTnLst>
                                    </p:cTn>
                                  </p:par>
                                  <p:par>
                                    <p:cTn id="62" presetID="22" presetClass="entr" presetSubtype="1" fill="hold" nodeType="withEffect">
                                      <p:stCondLst>
                                        <p:cond delay="250"/>
                                      </p:stCondLst>
                                      <p:childTnLst>
                                        <p:set>
                                          <p:cBhvr>
                                            <p:cTn id="63" dur="1" fill="hold">
                                              <p:stCondLst>
                                                <p:cond delay="0"/>
                                              </p:stCondLst>
                                            </p:cTn>
                                            <p:tgtEl>
                                              <p:spTgt spid="124"/>
                                            </p:tgtEl>
                                            <p:attrNameLst>
                                              <p:attrName>style.visibility</p:attrName>
                                            </p:attrNameLst>
                                          </p:cBhvr>
                                          <p:to>
                                            <p:strVal val="visible"/>
                                          </p:to>
                                        </p:set>
                                        <p:animEffect transition="in" filter="wipe(up)">
                                          <p:cBhvr>
                                            <p:cTn id="64" dur="500"/>
                                            <p:tgtEl>
                                              <p:spTgt spid="124"/>
                                            </p:tgtEl>
                                          </p:cBhvr>
                                        </p:animEffect>
                                      </p:childTnLst>
                                    </p:cTn>
                                  </p:par>
                                </p:childTnLst>
                              </p:cTn>
                            </p:par>
                            <p:par>
                              <p:cTn id="65" fill="hold">
                                <p:stCondLst>
                                  <p:cond delay="4000"/>
                                </p:stCondLst>
                                <p:childTnLst>
                                  <p:par>
                                    <p:cTn id="66" presetID="42" presetClass="entr" presetSubtype="0" fill="hold" nodeType="afterEffect">
                                      <p:stCondLst>
                                        <p:cond delay="0"/>
                                      </p:stCondLst>
                                      <p:childTnLst>
                                        <p:set>
                                          <p:cBhvr>
                                            <p:cTn id="67" dur="1" fill="hold">
                                              <p:stCondLst>
                                                <p:cond delay="0"/>
                                              </p:stCondLst>
                                            </p:cTn>
                                            <p:tgtEl>
                                              <p:spTgt spid="152"/>
                                            </p:tgtEl>
                                            <p:attrNameLst>
                                              <p:attrName>style.visibility</p:attrName>
                                            </p:attrNameLst>
                                          </p:cBhvr>
                                          <p:to>
                                            <p:strVal val="visible"/>
                                          </p:to>
                                        </p:set>
                                        <p:animEffect transition="in" filter="fade">
                                          <p:cBhvr>
                                            <p:cTn id="68" dur="1000"/>
                                            <p:tgtEl>
                                              <p:spTgt spid="152"/>
                                            </p:tgtEl>
                                          </p:cBhvr>
                                        </p:animEffect>
                                        <p:anim calcmode="lin" valueType="num">
                                          <p:cBhvr>
                                            <p:cTn id="69" dur="1000" fill="hold"/>
                                            <p:tgtEl>
                                              <p:spTgt spid="152"/>
                                            </p:tgtEl>
                                            <p:attrNameLst>
                                              <p:attrName>ppt_x</p:attrName>
                                            </p:attrNameLst>
                                          </p:cBhvr>
                                          <p:tavLst>
                                            <p:tav tm="0">
                                              <p:val>
                                                <p:strVal val="#ppt_x"/>
                                              </p:val>
                                            </p:tav>
                                            <p:tav tm="100000">
                                              <p:val>
                                                <p:strVal val="#ppt_x"/>
                                              </p:val>
                                            </p:tav>
                                          </p:tavLst>
                                        </p:anim>
                                        <p:anim calcmode="lin" valueType="num">
                                          <p:cBhvr>
                                            <p:cTn id="70" dur="1000" fill="hold"/>
                                            <p:tgtEl>
                                              <p:spTgt spid="152"/>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42" presetClass="entr" presetSubtype="0" fill="hold" nodeType="afterEffect">
                                      <p:stCondLst>
                                        <p:cond delay="0"/>
                                      </p:stCondLst>
                                      <p:childTnLst>
                                        <p:set>
                                          <p:cBhvr>
                                            <p:cTn id="73" dur="1" fill="hold">
                                              <p:stCondLst>
                                                <p:cond delay="0"/>
                                              </p:stCondLst>
                                            </p:cTn>
                                            <p:tgtEl>
                                              <p:spTgt spid="159"/>
                                            </p:tgtEl>
                                            <p:attrNameLst>
                                              <p:attrName>style.visibility</p:attrName>
                                            </p:attrNameLst>
                                          </p:cBhvr>
                                          <p:to>
                                            <p:strVal val="visible"/>
                                          </p:to>
                                        </p:set>
                                        <p:animEffect transition="in" filter="fade">
                                          <p:cBhvr>
                                            <p:cTn id="74" dur="1000"/>
                                            <p:tgtEl>
                                              <p:spTgt spid="159"/>
                                            </p:tgtEl>
                                          </p:cBhvr>
                                        </p:animEffect>
                                        <p:anim calcmode="lin" valueType="num">
                                          <p:cBhvr>
                                            <p:cTn id="75" dur="1000" fill="hold"/>
                                            <p:tgtEl>
                                              <p:spTgt spid="159"/>
                                            </p:tgtEl>
                                            <p:attrNameLst>
                                              <p:attrName>ppt_x</p:attrName>
                                            </p:attrNameLst>
                                          </p:cBhvr>
                                          <p:tavLst>
                                            <p:tav tm="0">
                                              <p:val>
                                                <p:strVal val="#ppt_x"/>
                                              </p:val>
                                            </p:tav>
                                            <p:tav tm="100000">
                                              <p:val>
                                                <p:strVal val="#ppt_x"/>
                                              </p:val>
                                            </p:tav>
                                          </p:tavLst>
                                        </p:anim>
                                        <p:anim calcmode="lin" valueType="num">
                                          <p:cBhvr>
                                            <p:cTn id="76" dur="1000" fill="hold"/>
                                            <p:tgtEl>
                                              <p:spTgt spid="159"/>
                                            </p:tgtEl>
                                            <p:attrNameLst>
                                              <p:attrName>ppt_y</p:attrName>
                                            </p:attrNameLst>
                                          </p:cBhvr>
                                          <p:tavLst>
                                            <p:tav tm="0">
                                              <p:val>
                                                <p:strVal val="#ppt_y+.1"/>
                                              </p:val>
                                            </p:tav>
                                            <p:tav tm="100000">
                                              <p:val>
                                                <p:strVal val="#ppt_y"/>
                                              </p:val>
                                            </p:tav>
                                          </p:tavLst>
                                        </p:anim>
                                      </p:childTnLst>
                                    </p:cTn>
                                  </p:par>
                                </p:childTnLst>
                              </p:cTn>
                            </p:par>
                            <p:par>
                              <p:cTn id="77" fill="hold">
                                <p:stCondLst>
                                  <p:cond delay="6000"/>
                                </p:stCondLst>
                                <p:childTnLst>
                                  <p:par>
                                    <p:cTn id="78" presetID="42" presetClass="entr" presetSubtype="0" fill="hold" nodeType="afterEffect">
                                      <p:stCondLst>
                                        <p:cond delay="0"/>
                                      </p:stCondLst>
                                      <p:childTnLst>
                                        <p:set>
                                          <p:cBhvr>
                                            <p:cTn id="79" dur="1" fill="hold">
                                              <p:stCondLst>
                                                <p:cond delay="0"/>
                                              </p:stCondLst>
                                            </p:cTn>
                                            <p:tgtEl>
                                              <p:spTgt spid="166"/>
                                            </p:tgtEl>
                                            <p:attrNameLst>
                                              <p:attrName>style.visibility</p:attrName>
                                            </p:attrNameLst>
                                          </p:cBhvr>
                                          <p:to>
                                            <p:strVal val="visible"/>
                                          </p:to>
                                        </p:set>
                                        <p:animEffect transition="in" filter="fade">
                                          <p:cBhvr>
                                            <p:cTn id="80" dur="1000"/>
                                            <p:tgtEl>
                                              <p:spTgt spid="166"/>
                                            </p:tgtEl>
                                          </p:cBhvr>
                                        </p:animEffect>
                                        <p:anim calcmode="lin" valueType="num">
                                          <p:cBhvr>
                                            <p:cTn id="81" dur="1000" fill="hold"/>
                                            <p:tgtEl>
                                              <p:spTgt spid="166"/>
                                            </p:tgtEl>
                                            <p:attrNameLst>
                                              <p:attrName>ppt_x</p:attrName>
                                            </p:attrNameLst>
                                          </p:cBhvr>
                                          <p:tavLst>
                                            <p:tav tm="0">
                                              <p:val>
                                                <p:strVal val="#ppt_x"/>
                                              </p:val>
                                            </p:tav>
                                            <p:tav tm="100000">
                                              <p:val>
                                                <p:strVal val="#ppt_x"/>
                                              </p:val>
                                            </p:tav>
                                          </p:tavLst>
                                        </p:anim>
                                        <p:anim calcmode="lin" valueType="num">
                                          <p:cBhvr>
                                            <p:cTn id="82" dur="1000" fill="hold"/>
                                            <p:tgtEl>
                                              <p:spTgt spid="166"/>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22" presetClass="entr" presetSubtype="8" fill="hold" grpId="0" nodeType="after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750"/>
                                            <p:tgtEl>
                                              <p:spTgt spid="149"/>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50"/>
                                            </p:tgtEl>
                                            <p:attrNameLst>
                                              <p:attrName>style.visibility</p:attrName>
                                            </p:attrNameLst>
                                          </p:cBhvr>
                                          <p:to>
                                            <p:strVal val="visible"/>
                                          </p:to>
                                        </p:set>
                                        <p:animEffect transition="in" filter="wipe(left)">
                                          <p:cBhvr>
                                            <p:cTn id="89" dur="750"/>
                                            <p:tgtEl>
                                              <p:spTgt spid="15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51"/>
                                            </p:tgtEl>
                                            <p:attrNameLst>
                                              <p:attrName>style.visibility</p:attrName>
                                            </p:attrNameLst>
                                          </p:cBhvr>
                                          <p:to>
                                            <p:strVal val="visible"/>
                                          </p:to>
                                        </p:set>
                                        <p:animEffect transition="in" filter="wipe(left)">
                                          <p:cBhvr>
                                            <p:cTn id="92" dur="7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45" grpId="0" animBg="1"/>
          <p:bldP spid="146" grpId="0" animBg="1"/>
          <p:bldP spid="147" grpId="0" animBg="1"/>
          <p:bldP spid="149" grpId="0"/>
          <p:bldP spid="150" grpId="0"/>
          <p:bldP spid="15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31" name="椭圆 30"/>
          <p:cNvSpPr/>
          <p:nvPr/>
        </p:nvSpPr>
        <p:spPr>
          <a:xfrm>
            <a:off x="1008995" y="280279"/>
            <a:ext cx="3000360" cy="300036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rgbClr val="C00000"/>
              </a:solidFill>
              <a:latin typeface="微软雅黑"/>
            </a:endParaRPr>
          </a:p>
        </p:txBody>
      </p:sp>
      <p:grpSp>
        <p:nvGrpSpPr>
          <p:cNvPr id="65" name="组合 64"/>
          <p:cNvGrpSpPr/>
          <p:nvPr/>
        </p:nvGrpSpPr>
        <p:grpSpPr>
          <a:xfrm flipH="1">
            <a:off x="-23093" y="4522187"/>
            <a:ext cx="4032448" cy="2198473"/>
            <a:chOff x="5917425" y="3435846"/>
            <a:chExt cx="3226575" cy="1707654"/>
          </a:xfrm>
        </p:grpSpPr>
        <p:pic>
          <p:nvPicPr>
            <p:cNvPr id="66"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8" name="组合 67"/>
          <p:cNvGrpSpPr/>
          <p:nvPr/>
        </p:nvGrpSpPr>
        <p:grpSpPr>
          <a:xfrm>
            <a:off x="7916827" y="4458196"/>
            <a:ext cx="4301440" cy="2276522"/>
            <a:chOff x="5917425" y="3435846"/>
            <a:chExt cx="3226575" cy="1707654"/>
          </a:xfrm>
        </p:grpSpPr>
        <p:pic>
          <p:nvPicPr>
            <p:cNvPr id="69"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7" name="任意多边形 36"/>
          <p:cNvSpPr/>
          <p:nvPr/>
        </p:nvSpPr>
        <p:spPr>
          <a:xfrm>
            <a:off x="-32084" y="4048122"/>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Oval 4"/>
          <p:cNvSpPr/>
          <p:nvPr/>
        </p:nvSpPr>
        <p:spPr>
          <a:xfrm>
            <a:off x="1269246" y="493861"/>
            <a:ext cx="2479858" cy="24908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59"/>
          <p:cNvSpPr txBox="1">
            <a:spLocks noChangeArrowheads="1"/>
          </p:cNvSpPr>
          <p:nvPr/>
        </p:nvSpPr>
        <p:spPr bwMode="auto">
          <a:xfrm>
            <a:off x="876908" y="86210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目录</a:t>
            </a:r>
            <a:r>
              <a:rPr lang="zh-CN" altLang="en-US" sz="4000" b="1" kern="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4000" b="1" kern="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914377">
              <a:lnSpc>
                <a:spcPct val="120000"/>
              </a:lnSpc>
              <a:defRPr/>
            </a:pPr>
            <a:r>
              <a:rPr lang="en-US" altLang="zh-CN" sz="2800" kern="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en-US" altLang="ko-KR" sz="2800" kern="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 name="_3"/>
          <p:cNvGrpSpPr/>
          <p:nvPr/>
        </p:nvGrpSpPr>
        <p:grpSpPr>
          <a:xfrm>
            <a:off x="6641977" y="4513060"/>
            <a:ext cx="1035866" cy="878872"/>
            <a:chOff x="5553262" y="2638733"/>
            <a:chExt cx="2397222" cy="2093640"/>
          </a:xfrm>
        </p:grpSpPr>
        <p:grpSp>
          <p:nvGrpSpPr>
            <p:cNvPr id="38" name="组合 37"/>
            <p:cNvGrpSpPr/>
            <p:nvPr/>
          </p:nvGrpSpPr>
          <p:grpSpPr>
            <a:xfrm>
              <a:off x="5553262" y="2638733"/>
              <a:ext cx="2397222" cy="2093640"/>
              <a:chOff x="5553262" y="2638733"/>
              <a:chExt cx="2397222" cy="2093640"/>
            </a:xfrm>
          </p:grpSpPr>
          <p:grpSp>
            <p:nvGrpSpPr>
              <p:cNvPr id="40" name="组合 39"/>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42"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43"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41"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39" name="TextBox 85"/>
            <p:cNvSpPr txBox="1"/>
            <p:nvPr/>
          </p:nvSpPr>
          <p:spPr>
            <a:xfrm>
              <a:off x="6320734" y="3052572"/>
              <a:ext cx="1273335" cy="1393045"/>
            </a:xfrm>
            <a:prstGeom prst="rect">
              <a:avLst/>
            </a:prstGeom>
            <a:noFill/>
          </p:spPr>
          <p:txBody>
            <a:bodyPr wrap="square" rtlCol="0">
              <a:spAutoFit/>
            </a:bodyPr>
            <a:lstStyle/>
            <a:p>
              <a:pPr fontAlgn="base">
                <a:spcBef>
                  <a:spcPct val="0"/>
                </a:spcBef>
                <a:spcAft>
                  <a:spcPct val="0"/>
                </a:spcAft>
              </a:pPr>
              <a:r>
                <a:rPr lang="en-US" altLang="zh-CN" sz="3200" dirty="0">
                  <a:solidFill>
                    <a:prstClr val="white"/>
                  </a:solidFill>
                  <a:latin typeface="微软雅黑"/>
                </a:rPr>
                <a:t>5</a:t>
              </a:r>
              <a:endParaRPr lang="zh-CN" altLang="en-US" sz="3200" dirty="0">
                <a:solidFill>
                  <a:prstClr val="white"/>
                </a:solidFill>
                <a:latin typeface="微软雅黑"/>
              </a:endParaRPr>
            </a:p>
          </p:txBody>
        </p:sp>
      </p:grpSp>
      <p:grpSp>
        <p:nvGrpSpPr>
          <p:cNvPr id="44" name="_4"/>
          <p:cNvGrpSpPr/>
          <p:nvPr/>
        </p:nvGrpSpPr>
        <p:grpSpPr>
          <a:xfrm>
            <a:off x="233380" y="3792694"/>
            <a:ext cx="1035866" cy="878872"/>
            <a:chOff x="1881842" y="2656049"/>
            <a:chExt cx="2397222" cy="2093640"/>
          </a:xfrm>
        </p:grpSpPr>
        <p:grpSp>
          <p:nvGrpSpPr>
            <p:cNvPr id="45" name="组合 44"/>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7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7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46"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72" name="TextBox 93"/>
            <p:cNvSpPr txBox="1"/>
            <p:nvPr/>
          </p:nvSpPr>
          <p:spPr>
            <a:xfrm>
              <a:off x="2633126" y="2997560"/>
              <a:ext cx="1157728" cy="1393045"/>
            </a:xfrm>
            <a:prstGeom prst="rect">
              <a:avLst/>
            </a:prstGeom>
            <a:noFill/>
          </p:spPr>
          <p:txBody>
            <a:bodyPr wrap="square" rtlCol="0">
              <a:spAutoFit/>
            </a:bodyPr>
            <a:lstStyle/>
            <a:p>
              <a:pPr fontAlgn="base">
                <a:spcBef>
                  <a:spcPct val="0"/>
                </a:spcBef>
                <a:spcAft>
                  <a:spcPct val="0"/>
                </a:spcAft>
              </a:pPr>
              <a:r>
                <a:rPr lang="en-US" altLang="zh-CN" sz="3200" dirty="0">
                  <a:solidFill>
                    <a:prstClr val="white"/>
                  </a:solidFill>
                  <a:latin typeface="微软雅黑"/>
                </a:rPr>
                <a:t>1</a:t>
              </a:r>
              <a:endParaRPr lang="zh-CN" altLang="en-US" sz="3200" dirty="0">
                <a:solidFill>
                  <a:prstClr val="white"/>
                </a:solidFill>
                <a:latin typeface="微软雅黑"/>
              </a:endParaRPr>
            </a:p>
          </p:txBody>
        </p:sp>
      </p:grpSp>
      <p:grpSp>
        <p:nvGrpSpPr>
          <p:cNvPr id="75" name="_5"/>
          <p:cNvGrpSpPr/>
          <p:nvPr/>
        </p:nvGrpSpPr>
        <p:grpSpPr>
          <a:xfrm>
            <a:off x="3621308" y="3873808"/>
            <a:ext cx="1035866" cy="878872"/>
            <a:chOff x="3721944" y="3702869"/>
            <a:chExt cx="2397222" cy="2093640"/>
          </a:xfrm>
        </p:grpSpPr>
        <p:grpSp>
          <p:nvGrpSpPr>
            <p:cNvPr id="76" name="组合 75"/>
            <p:cNvGrpSpPr/>
            <p:nvPr/>
          </p:nvGrpSpPr>
          <p:grpSpPr>
            <a:xfrm>
              <a:off x="3721944" y="3702869"/>
              <a:ext cx="2397222" cy="2093640"/>
              <a:chOff x="3721944" y="3702869"/>
              <a:chExt cx="2397222" cy="2093640"/>
            </a:xfrm>
          </p:grpSpPr>
          <p:grpSp>
            <p:nvGrpSpPr>
              <p:cNvPr id="78" name="组合 77"/>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8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8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79" name="Freeform 7"/>
              <p:cNvSpPr>
                <a:spLocks/>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77" name="TextBox 98"/>
            <p:cNvSpPr txBox="1"/>
            <p:nvPr/>
          </p:nvSpPr>
          <p:spPr>
            <a:xfrm>
              <a:off x="4483982" y="4162603"/>
              <a:ext cx="1220571" cy="1393045"/>
            </a:xfrm>
            <a:prstGeom prst="rect">
              <a:avLst/>
            </a:prstGeom>
            <a:noFill/>
          </p:spPr>
          <p:txBody>
            <a:bodyPr wrap="square" rtlCol="0">
              <a:spAutoFit/>
            </a:bodyPr>
            <a:lstStyle/>
            <a:p>
              <a:pPr fontAlgn="base">
                <a:spcBef>
                  <a:spcPct val="0"/>
                </a:spcBef>
                <a:spcAft>
                  <a:spcPct val="0"/>
                </a:spcAft>
              </a:pPr>
              <a:r>
                <a:rPr lang="en-US" altLang="zh-CN" sz="3200" dirty="0">
                  <a:solidFill>
                    <a:prstClr val="white"/>
                  </a:solidFill>
                  <a:latin typeface="微软雅黑"/>
                </a:rPr>
                <a:t>3</a:t>
              </a:r>
              <a:endParaRPr lang="zh-CN" altLang="en-US" sz="3200" dirty="0">
                <a:solidFill>
                  <a:prstClr val="white"/>
                </a:solidFill>
                <a:latin typeface="微软雅黑"/>
              </a:endParaRPr>
            </a:p>
          </p:txBody>
        </p:sp>
      </p:grpSp>
      <p:grpSp>
        <p:nvGrpSpPr>
          <p:cNvPr id="82" name="_6"/>
          <p:cNvGrpSpPr/>
          <p:nvPr/>
        </p:nvGrpSpPr>
        <p:grpSpPr>
          <a:xfrm>
            <a:off x="9593738" y="4876942"/>
            <a:ext cx="1035866" cy="878872"/>
            <a:chOff x="7388330" y="3692384"/>
            <a:chExt cx="2397222" cy="2093640"/>
          </a:xfrm>
        </p:grpSpPr>
        <p:grpSp>
          <p:nvGrpSpPr>
            <p:cNvPr id="83" name="组合 82"/>
            <p:cNvGrpSpPr/>
            <p:nvPr/>
          </p:nvGrpSpPr>
          <p:grpSpPr>
            <a:xfrm>
              <a:off x="7388330" y="3692384"/>
              <a:ext cx="2397222" cy="2093640"/>
              <a:chOff x="7388330" y="3692384"/>
              <a:chExt cx="2397222" cy="2093640"/>
            </a:xfrm>
          </p:grpSpPr>
          <p:grpSp>
            <p:nvGrpSpPr>
              <p:cNvPr id="85" name="组合 84"/>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8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8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86"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5"/>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84" name="TextBox 105"/>
            <p:cNvSpPr txBox="1"/>
            <p:nvPr/>
          </p:nvSpPr>
          <p:spPr>
            <a:xfrm>
              <a:off x="8127656" y="4163610"/>
              <a:ext cx="1185200" cy="1393045"/>
            </a:xfrm>
            <a:prstGeom prst="rect">
              <a:avLst/>
            </a:prstGeom>
            <a:noFill/>
          </p:spPr>
          <p:txBody>
            <a:bodyPr wrap="square" rtlCol="0">
              <a:spAutoFit/>
            </a:bodyPr>
            <a:lstStyle/>
            <a:p>
              <a:pPr fontAlgn="base">
                <a:spcBef>
                  <a:spcPct val="0"/>
                </a:spcBef>
                <a:spcAft>
                  <a:spcPct val="0"/>
                </a:spcAft>
              </a:pPr>
              <a:r>
                <a:rPr lang="en-US" altLang="zh-CN" sz="3200" dirty="0">
                  <a:solidFill>
                    <a:prstClr val="white"/>
                  </a:solidFill>
                  <a:latin typeface="微软雅黑"/>
                </a:rPr>
                <a:t>7</a:t>
              </a:r>
              <a:endParaRPr lang="zh-CN" altLang="en-US" sz="3200" dirty="0">
                <a:solidFill>
                  <a:prstClr val="white"/>
                </a:solidFill>
                <a:latin typeface="微软雅黑"/>
              </a:endParaRPr>
            </a:p>
          </p:txBody>
        </p:sp>
      </p:grpSp>
      <p:grpSp>
        <p:nvGrpSpPr>
          <p:cNvPr id="89" name="_3"/>
          <p:cNvGrpSpPr/>
          <p:nvPr/>
        </p:nvGrpSpPr>
        <p:grpSpPr>
          <a:xfrm>
            <a:off x="5121248" y="4212135"/>
            <a:ext cx="1035866" cy="878872"/>
            <a:chOff x="5553262" y="2638733"/>
            <a:chExt cx="2397222" cy="2093640"/>
          </a:xfrm>
        </p:grpSpPr>
        <p:grpSp>
          <p:nvGrpSpPr>
            <p:cNvPr id="90" name="组合 89"/>
            <p:cNvGrpSpPr/>
            <p:nvPr/>
          </p:nvGrpSpPr>
          <p:grpSpPr>
            <a:xfrm>
              <a:off x="5553262" y="2638733"/>
              <a:ext cx="2397222" cy="2093640"/>
              <a:chOff x="5553262" y="2638733"/>
              <a:chExt cx="2397222" cy="2093640"/>
            </a:xfrm>
          </p:grpSpPr>
          <p:grpSp>
            <p:nvGrpSpPr>
              <p:cNvPr id="92" name="组合 91"/>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9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9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93"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91" name="TextBox 85"/>
            <p:cNvSpPr txBox="1"/>
            <p:nvPr/>
          </p:nvSpPr>
          <p:spPr>
            <a:xfrm>
              <a:off x="6327329" y="3073442"/>
              <a:ext cx="1273335" cy="1393045"/>
            </a:xfrm>
            <a:prstGeom prst="rect">
              <a:avLst/>
            </a:prstGeom>
            <a:noFill/>
          </p:spPr>
          <p:txBody>
            <a:bodyPr wrap="square" rtlCol="0">
              <a:spAutoFit/>
            </a:bodyPr>
            <a:lstStyle/>
            <a:p>
              <a:pPr fontAlgn="base">
                <a:spcBef>
                  <a:spcPct val="0"/>
                </a:spcBef>
                <a:spcAft>
                  <a:spcPct val="0"/>
                </a:spcAft>
              </a:pPr>
              <a:r>
                <a:rPr lang="en-US" altLang="zh-CN" sz="3200" dirty="0">
                  <a:solidFill>
                    <a:prstClr val="white"/>
                  </a:solidFill>
                  <a:latin typeface="微软雅黑"/>
                </a:rPr>
                <a:t>4</a:t>
              </a:r>
              <a:endParaRPr lang="zh-CN" altLang="en-US" sz="3200" dirty="0">
                <a:solidFill>
                  <a:prstClr val="white"/>
                </a:solidFill>
                <a:latin typeface="微软雅黑"/>
              </a:endParaRPr>
            </a:p>
          </p:txBody>
        </p:sp>
      </p:grpSp>
      <p:grpSp>
        <p:nvGrpSpPr>
          <p:cNvPr id="96" name="_4"/>
          <p:cNvGrpSpPr/>
          <p:nvPr/>
        </p:nvGrpSpPr>
        <p:grpSpPr>
          <a:xfrm>
            <a:off x="8244300" y="4760870"/>
            <a:ext cx="1035866" cy="878872"/>
            <a:chOff x="1881842" y="2656049"/>
            <a:chExt cx="2397222" cy="2093640"/>
          </a:xfrm>
        </p:grpSpPr>
        <p:grpSp>
          <p:nvGrpSpPr>
            <p:cNvPr id="97" name="组合 96"/>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0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10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98"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99" name="TextBox 93"/>
            <p:cNvSpPr txBox="1"/>
            <p:nvPr/>
          </p:nvSpPr>
          <p:spPr>
            <a:xfrm>
              <a:off x="2595099" y="3149010"/>
              <a:ext cx="1157728" cy="1393045"/>
            </a:xfrm>
            <a:prstGeom prst="rect">
              <a:avLst/>
            </a:prstGeom>
            <a:noFill/>
          </p:spPr>
          <p:txBody>
            <a:bodyPr wrap="square" rtlCol="0">
              <a:spAutoFit/>
            </a:bodyPr>
            <a:lstStyle/>
            <a:p>
              <a:pPr fontAlgn="base">
                <a:spcBef>
                  <a:spcPct val="0"/>
                </a:spcBef>
                <a:spcAft>
                  <a:spcPct val="0"/>
                </a:spcAft>
              </a:pPr>
              <a:r>
                <a:rPr lang="en-US" altLang="zh-CN" sz="3200" dirty="0">
                  <a:solidFill>
                    <a:prstClr val="white"/>
                  </a:solidFill>
                  <a:latin typeface="微软雅黑"/>
                </a:rPr>
                <a:t>6</a:t>
              </a:r>
              <a:endParaRPr lang="zh-CN" altLang="en-US" sz="3200" dirty="0">
                <a:solidFill>
                  <a:prstClr val="white"/>
                </a:solidFill>
                <a:latin typeface="微软雅黑"/>
              </a:endParaRPr>
            </a:p>
          </p:txBody>
        </p:sp>
      </p:grpSp>
      <p:grpSp>
        <p:nvGrpSpPr>
          <p:cNvPr id="102" name="原创设计师QQ598969553     _5"/>
          <p:cNvGrpSpPr/>
          <p:nvPr/>
        </p:nvGrpSpPr>
        <p:grpSpPr>
          <a:xfrm>
            <a:off x="1976155" y="3724002"/>
            <a:ext cx="1035866" cy="878872"/>
            <a:chOff x="3721944" y="3702869"/>
            <a:chExt cx="2397222" cy="2093640"/>
          </a:xfrm>
        </p:grpSpPr>
        <p:grpSp>
          <p:nvGrpSpPr>
            <p:cNvPr id="103" name="组合 102"/>
            <p:cNvGrpSpPr/>
            <p:nvPr/>
          </p:nvGrpSpPr>
          <p:grpSpPr>
            <a:xfrm>
              <a:off x="3721944" y="3702869"/>
              <a:ext cx="2397222" cy="2093640"/>
              <a:chOff x="3721944" y="3702869"/>
              <a:chExt cx="2397222" cy="2093640"/>
            </a:xfrm>
          </p:grpSpPr>
          <p:grpSp>
            <p:nvGrpSpPr>
              <p:cNvPr id="105" name="组合 104"/>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10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106" name="Freeform 7"/>
              <p:cNvSpPr>
                <a:spLocks/>
              </p:cNvSpPr>
              <p:nvPr/>
            </p:nvSpPr>
            <p:spPr bwMode="auto">
              <a:xfrm>
                <a:off x="4033628" y="3946819"/>
                <a:ext cx="1773859"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104" name="TextBox 98"/>
            <p:cNvSpPr txBox="1"/>
            <p:nvPr/>
          </p:nvSpPr>
          <p:spPr>
            <a:xfrm>
              <a:off x="4438605" y="4073250"/>
              <a:ext cx="1220571" cy="1393045"/>
            </a:xfrm>
            <a:prstGeom prst="rect">
              <a:avLst/>
            </a:prstGeom>
            <a:noFill/>
          </p:spPr>
          <p:txBody>
            <a:bodyPr wrap="square" rtlCol="0">
              <a:spAutoFit/>
            </a:bodyPr>
            <a:lstStyle/>
            <a:p>
              <a:pPr fontAlgn="base">
                <a:spcBef>
                  <a:spcPct val="0"/>
                </a:spcBef>
                <a:spcAft>
                  <a:spcPct val="0"/>
                </a:spcAft>
              </a:pPr>
              <a:r>
                <a:rPr lang="en-US" altLang="zh-CN" sz="3200" dirty="0">
                  <a:solidFill>
                    <a:prstClr val="white"/>
                  </a:solidFill>
                  <a:latin typeface="微软雅黑"/>
                </a:rPr>
                <a:t>2</a:t>
              </a:r>
              <a:endParaRPr lang="zh-CN" altLang="en-US" sz="3200" dirty="0">
                <a:solidFill>
                  <a:prstClr val="white"/>
                </a:solidFill>
                <a:latin typeface="微软雅黑"/>
              </a:endParaRPr>
            </a:p>
          </p:txBody>
        </p:sp>
      </p:grpSp>
      <p:grpSp>
        <p:nvGrpSpPr>
          <p:cNvPr id="109" name="原创设计师QQ598969553     _6"/>
          <p:cNvGrpSpPr/>
          <p:nvPr/>
        </p:nvGrpSpPr>
        <p:grpSpPr>
          <a:xfrm>
            <a:off x="11149194" y="4447445"/>
            <a:ext cx="1035866" cy="878872"/>
            <a:chOff x="7388330" y="3692384"/>
            <a:chExt cx="2397222" cy="2093640"/>
          </a:xfrm>
        </p:grpSpPr>
        <p:grpSp>
          <p:nvGrpSpPr>
            <p:cNvPr id="110" name="组合 109"/>
            <p:cNvGrpSpPr/>
            <p:nvPr/>
          </p:nvGrpSpPr>
          <p:grpSpPr>
            <a:xfrm>
              <a:off x="7388330" y="3692384"/>
              <a:ext cx="2397222" cy="2093640"/>
              <a:chOff x="7388330" y="3692384"/>
              <a:chExt cx="2397222" cy="2093640"/>
            </a:xfrm>
          </p:grpSpPr>
          <p:grpSp>
            <p:nvGrpSpPr>
              <p:cNvPr id="112" name="组合 111"/>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1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sp>
              <p:nvSpPr>
                <p:cNvPr id="11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113"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zh-CN" altLang="en-US" sz="1400">
                  <a:solidFill>
                    <a:prstClr val="black"/>
                  </a:solidFill>
                  <a:latin typeface="微软雅黑"/>
                </a:endParaRPr>
              </a:p>
            </p:txBody>
          </p:sp>
        </p:grpSp>
        <p:sp>
          <p:nvSpPr>
            <p:cNvPr id="111" name="TextBox 105"/>
            <p:cNvSpPr txBox="1"/>
            <p:nvPr/>
          </p:nvSpPr>
          <p:spPr>
            <a:xfrm>
              <a:off x="8112642" y="4085157"/>
              <a:ext cx="1185200" cy="1393045"/>
            </a:xfrm>
            <a:prstGeom prst="rect">
              <a:avLst/>
            </a:prstGeom>
            <a:noFill/>
          </p:spPr>
          <p:txBody>
            <a:bodyPr wrap="square" rtlCol="0">
              <a:spAutoFit/>
            </a:bodyPr>
            <a:lstStyle/>
            <a:p>
              <a:pPr fontAlgn="base">
                <a:spcBef>
                  <a:spcPct val="0"/>
                </a:spcBef>
                <a:spcAft>
                  <a:spcPct val="0"/>
                </a:spcAft>
              </a:pPr>
              <a:r>
                <a:rPr lang="en-US" altLang="zh-CN" sz="3200" dirty="0">
                  <a:solidFill>
                    <a:prstClr val="white"/>
                  </a:solidFill>
                  <a:latin typeface="微软雅黑"/>
                </a:rPr>
                <a:t>8</a:t>
              </a:r>
              <a:endParaRPr lang="zh-CN" altLang="en-US" sz="3200" dirty="0">
                <a:solidFill>
                  <a:prstClr val="white"/>
                </a:solidFill>
                <a:latin typeface="微软雅黑"/>
              </a:endParaRPr>
            </a:p>
          </p:txBody>
        </p:sp>
      </p:grpSp>
      <p:sp>
        <p:nvSpPr>
          <p:cNvPr id="116" name="矩形 115"/>
          <p:cNvSpPr/>
          <p:nvPr/>
        </p:nvSpPr>
        <p:spPr>
          <a:xfrm>
            <a:off x="161286" y="4809892"/>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202A36"/>
                </a:solidFill>
                <a:latin typeface="微软雅黑" panose="020B0503020204020204" pitchFamily="34" charset="-122"/>
                <a:ea typeface="微软雅黑" panose="020B0503020204020204" pitchFamily="34" charset="-122"/>
              </a:rPr>
              <a:t>介绍礼仪 </a:t>
            </a:r>
          </a:p>
        </p:txBody>
      </p:sp>
      <p:sp>
        <p:nvSpPr>
          <p:cNvPr id="117" name="矩形 116"/>
          <p:cNvSpPr/>
          <p:nvPr/>
        </p:nvSpPr>
        <p:spPr>
          <a:xfrm>
            <a:off x="7960310" y="5707877"/>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202A36"/>
                </a:solidFill>
                <a:latin typeface="微软雅黑" panose="020B0503020204020204" pitchFamily="34" charset="-122"/>
                <a:ea typeface="微软雅黑" panose="020B0503020204020204" pitchFamily="34" charset="-122"/>
              </a:rPr>
              <a:t>仪表礼仪 </a:t>
            </a:r>
          </a:p>
        </p:txBody>
      </p:sp>
      <p:sp>
        <p:nvSpPr>
          <p:cNvPr id="118" name="矩形 117"/>
          <p:cNvSpPr/>
          <p:nvPr/>
        </p:nvSpPr>
        <p:spPr>
          <a:xfrm>
            <a:off x="10794170" y="5552581"/>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202A36"/>
                </a:solidFill>
                <a:latin typeface="微软雅黑" panose="020B0503020204020204" pitchFamily="34" charset="-122"/>
                <a:ea typeface="微软雅黑" panose="020B0503020204020204" pitchFamily="34" charset="-122"/>
              </a:rPr>
              <a:t>座次礼仪 </a:t>
            </a:r>
          </a:p>
        </p:txBody>
      </p:sp>
      <p:sp>
        <p:nvSpPr>
          <p:cNvPr id="119" name="矩形 118"/>
          <p:cNvSpPr/>
          <p:nvPr/>
        </p:nvSpPr>
        <p:spPr>
          <a:xfrm>
            <a:off x="3528180" y="3329690"/>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202A36"/>
                </a:solidFill>
                <a:latin typeface="微软雅黑" panose="020B0503020204020204" pitchFamily="34" charset="-122"/>
                <a:ea typeface="微软雅黑" panose="020B0503020204020204" pitchFamily="34" charset="-122"/>
              </a:rPr>
              <a:t>语言礼仪 </a:t>
            </a:r>
          </a:p>
        </p:txBody>
      </p:sp>
      <p:sp>
        <p:nvSpPr>
          <p:cNvPr id="120" name="矩形 119"/>
          <p:cNvSpPr/>
          <p:nvPr/>
        </p:nvSpPr>
        <p:spPr>
          <a:xfrm>
            <a:off x="9511747" y="4119169"/>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202A36"/>
                </a:solidFill>
                <a:latin typeface="微软雅黑" panose="020B0503020204020204" pitchFamily="34" charset="-122"/>
                <a:ea typeface="微软雅黑" panose="020B0503020204020204" pitchFamily="34" charset="-122"/>
              </a:rPr>
              <a:t>举止礼仪 </a:t>
            </a:r>
          </a:p>
        </p:txBody>
      </p:sp>
      <p:sp>
        <p:nvSpPr>
          <p:cNvPr id="121" name="矩形 120"/>
          <p:cNvSpPr/>
          <p:nvPr/>
        </p:nvSpPr>
        <p:spPr>
          <a:xfrm>
            <a:off x="4990411" y="5246212"/>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202A36"/>
                </a:solidFill>
                <a:latin typeface="微软雅黑" panose="020B0503020204020204" pitchFamily="34" charset="-122"/>
                <a:ea typeface="微软雅黑" panose="020B0503020204020204" pitchFamily="34" charset="-122"/>
              </a:rPr>
              <a:t>接待礼仪 </a:t>
            </a:r>
          </a:p>
        </p:txBody>
      </p:sp>
      <p:sp>
        <p:nvSpPr>
          <p:cNvPr id="122" name="矩形 121"/>
          <p:cNvSpPr/>
          <p:nvPr/>
        </p:nvSpPr>
        <p:spPr>
          <a:xfrm>
            <a:off x="6568632" y="3840854"/>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202A36"/>
                </a:solidFill>
                <a:latin typeface="微软雅黑" panose="020B0503020204020204" pitchFamily="34" charset="-122"/>
                <a:ea typeface="微软雅黑" panose="020B0503020204020204" pitchFamily="34" charset="-122"/>
              </a:rPr>
              <a:t>座次礼仪 </a:t>
            </a:r>
          </a:p>
        </p:txBody>
      </p:sp>
      <p:sp>
        <p:nvSpPr>
          <p:cNvPr id="123" name="矩形 122"/>
          <p:cNvSpPr/>
          <p:nvPr/>
        </p:nvSpPr>
        <p:spPr>
          <a:xfrm>
            <a:off x="1843538" y="4759691"/>
            <a:ext cx="1507144" cy="461665"/>
          </a:xfrm>
          <a:prstGeom prst="rect">
            <a:avLst/>
          </a:prstGeom>
          <a:extLst>
            <a:ext uri="{909E8E84-426E-40DD-AFC4-6F175D3DCCD1}">
              <a14:hiddenFill xmlns:a14="http://schemas.microsoft.com/office/drawing/2010/main">
                <a:solidFill>
                  <a:srgbClr val="292929"/>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202A36"/>
                </a:solidFill>
                <a:latin typeface="微软雅黑" panose="020B0503020204020204" pitchFamily="34" charset="-122"/>
                <a:ea typeface="微软雅黑" panose="020B0503020204020204" pitchFamily="34" charset="-122"/>
              </a:rPr>
              <a:t>名片礼仪 </a:t>
            </a:r>
          </a:p>
        </p:txBody>
      </p:sp>
    </p:spTree>
    <p:extLst>
      <p:ext uri="{BB962C8B-B14F-4D97-AF65-F5344CB8AC3E}">
        <p14:creationId xmlns:p14="http://schemas.microsoft.com/office/powerpoint/2010/main" val="3427056250"/>
      </p:ext>
    </p:extLst>
  </p:cSld>
  <p:clrMapOvr>
    <a:masterClrMapping/>
  </p:clrMapOvr>
  <mc:AlternateContent xmlns:mc="http://schemas.openxmlformats.org/markup-compatibility/2006" xmlns:p14="http://schemas.microsoft.com/office/powerpoint/2010/main">
    <mc:Choice Requires="p14">
      <p:transition spd="slow" p14:dur="1500" advTm="11481">
        <p:random/>
      </p:transition>
    </mc:Choice>
    <mc:Fallback xmlns="">
      <p:transition spd="slow" advTm="11481">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1000"/>
                                            <p:tgtEl>
                                              <p:spTgt spid="37"/>
                                            </p:tgtEl>
                                          </p:cBhvr>
                                        </p:animEffect>
                                      </p:childTnLst>
                                    </p:cTn>
                                  </p:par>
                                </p:childTnLst>
                              </p:cTn>
                            </p:par>
                            <p:par>
                              <p:cTn id="12" fill="hold">
                                <p:stCondLst>
                                  <p:cond delay="1750"/>
                                </p:stCondLst>
                                <p:childTnLst>
                                  <p:par>
                                    <p:cTn id="13" presetID="2" presetClass="entr" presetSubtype="3" accel="52000" fill="hold" nodeType="afterEffect" p14:presetBounceEnd="38000">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14:bounceEnd="38000">
                                          <p:cBhvr additive="base">
                                            <p:cTn id="15" dur="2000" fill="hold"/>
                                            <p:tgtEl>
                                              <p:spTgt spid="44"/>
                                            </p:tgtEl>
                                            <p:attrNameLst>
                                              <p:attrName>ppt_x</p:attrName>
                                            </p:attrNameLst>
                                          </p:cBhvr>
                                          <p:tavLst>
                                            <p:tav tm="0">
                                              <p:val>
                                                <p:strVal val="1+#ppt_w/2"/>
                                              </p:val>
                                            </p:tav>
                                            <p:tav tm="100000">
                                              <p:val>
                                                <p:strVal val="#ppt_x"/>
                                              </p:val>
                                            </p:tav>
                                          </p:tavLst>
                                        </p:anim>
                                        <p:anim calcmode="lin" valueType="num" p14:bounceEnd="38000">
                                          <p:cBhvr additive="base">
                                            <p:cTn id="16" dur="2000" fill="hold"/>
                                            <p:tgtEl>
                                              <p:spTgt spid="44"/>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14:presetBounceEnd="38000">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14:bounceEnd="38000">
                                          <p:cBhvr additive="base">
                                            <p:cTn id="19" dur="2000" fill="hold"/>
                                            <p:tgtEl>
                                              <p:spTgt spid="75"/>
                                            </p:tgtEl>
                                            <p:attrNameLst>
                                              <p:attrName>ppt_x</p:attrName>
                                            </p:attrNameLst>
                                          </p:cBhvr>
                                          <p:tavLst>
                                            <p:tav tm="0">
                                              <p:val>
                                                <p:strVal val="0-#ppt_w/2"/>
                                              </p:val>
                                            </p:tav>
                                            <p:tav tm="100000">
                                              <p:val>
                                                <p:strVal val="#ppt_x"/>
                                              </p:val>
                                            </p:tav>
                                          </p:tavLst>
                                        </p:anim>
                                        <p:anim calcmode="lin" valueType="num" p14:bounceEnd="38000">
                                          <p:cBhvr additive="base">
                                            <p:cTn id="20" dur="2000" fill="hold"/>
                                            <p:tgtEl>
                                              <p:spTgt spid="75"/>
                                            </p:tgtEl>
                                            <p:attrNameLst>
                                              <p:attrName>ppt_y</p:attrName>
                                            </p:attrNameLst>
                                          </p:cBhvr>
                                          <p:tavLst>
                                            <p:tav tm="0">
                                              <p:val>
                                                <p:strVal val="1+#ppt_h/2"/>
                                              </p:val>
                                            </p:tav>
                                            <p:tav tm="100000">
                                              <p:val>
                                                <p:strVal val="#ppt_y"/>
                                              </p:val>
                                            </p:tav>
                                          </p:tavLst>
                                        </p:anim>
                                      </p:childTnLst>
                                    </p:cTn>
                                  </p:par>
                                  <p:par>
                                    <p:cTn id="21" presetID="2" presetClass="entr" presetSubtype="3" accel="52000" fill="hold" nodeType="withEffect" p14:presetBounceEnd="38000">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14:bounceEnd="38000">
                                          <p:cBhvr additive="base">
                                            <p:cTn id="23" dur="2000" fill="hold"/>
                                            <p:tgtEl>
                                              <p:spTgt spid="33"/>
                                            </p:tgtEl>
                                            <p:attrNameLst>
                                              <p:attrName>ppt_x</p:attrName>
                                            </p:attrNameLst>
                                          </p:cBhvr>
                                          <p:tavLst>
                                            <p:tav tm="0">
                                              <p:val>
                                                <p:strVal val="1+#ppt_w/2"/>
                                              </p:val>
                                            </p:tav>
                                            <p:tav tm="100000">
                                              <p:val>
                                                <p:strVal val="#ppt_x"/>
                                              </p:val>
                                            </p:tav>
                                          </p:tavLst>
                                        </p:anim>
                                        <p:anim calcmode="lin" valueType="num" p14:bounceEnd="38000">
                                          <p:cBhvr additive="base">
                                            <p:cTn id="24" dur="2000" fill="hold"/>
                                            <p:tgtEl>
                                              <p:spTgt spid="33"/>
                                            </p:tgtEl>
                                            <p:attrNameLst>
                                              <p:attrName>ppt_y</p:attrName>
                                            </p:attrNameLst>
                                          </p:cBhvr>
                                          <p:tavLst>
                                            <p:tav tm="0">
                                              <p:val>
                                                <p:strVal val="0-#ppt_h/2"/>
                                              </p:val>
                                            </p:tav>
                                            <p:tav tm="100000">
                                              <p:val>
                                                <p:strVal val="#ppt_y"/>
                                              </p:val>
                                            </p:tav>
                                          </p:tavLst>
                                        </p:anim>
                                      </p:childTnLst>
                                    </p:cTn>
                                  </p:par>
                                  <p:par>
                                    <p:cTn id="25" presetID="2" presetClass="entr" presetSubtype="12" accel="52000" fill="hold" nodeType="withEffect" p14:presetBounceEnd="38000">
                                      <p:stCondLst>
                                        <p:cond delay="0"/>
                                      </p:stCondLst>
                                      <p:childTnLst>
                                        <p:set>
                                          <p:cBhvr>
                                            <p:cTn id="26" dur="1" fill="hold">
                                              <p:stCondLst>
                                                <p:cond delay="0"/>
                                              </p:stCondLst>
                                            </p:cTn>
                                            <p:tgtEl>
                                              <p:spTgt spid="82"/>
                                            </p:tgtEl>
                                            <p:attrNameLst>
                                              <p:attrName>style.visibility</p:attrName>
                                            </p:attrNameLst>
                                          </p:cBhvr>
                                          <p:to>
                                            <p:strVal val="visible"/>
                                          </p:to>
                                        </p:set>
                                        <p:anim calcmode="lin" valueType="num" p14:bounceEnd="38000">
                                          <p:cBhvr additive="base">
                                            <p:cTn id="27" dur="2000" fill="hold"/>
                                            <p:tgtEl>
                                              <p:spTgt spid="82"/>
                                            </p:tgtEl>
                                            <p:attrNameLst>
                                              <p:attrName>ppt_x</p:attrName>
                                            </p:attrNameLst>
                                          </p:cBhvr>
                                          <p:tavLst>
                                            <p:tav tm="0">
                                              <p:val>
                                                <p:strVal val="0-#ppt_w/2"/>
                                              </p:val>
                                            </p:tav>
                                            <p:tav tm="100000">
                                              <p:val>
                                                <p:strVal val="#ppt_x"/>
                                              </p:val>
                                            </p:tav>
                                          </p:tavLst>
                                        </p:anim>
                                        <p:anim calcmode="lin" valueType="num" p14:bounceEnd="38000">
                                          <p:cBhvr additive="base">
                                            <p:cTn id="28" dur="2000" fill="hold"/>
                                            <p:tgtEl>
                                              <p:spTgt spid="82"/>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3" accel="52000" fill="hold" nodeType="afterEffect" p14:presetBounceEnd="38000">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14:bounceEnd="38000">
                                          <p:cBhvr additive="base">
                                            <p:cTn id="32" dur="2000" fill="hold"/>
                                            <p:tgtEl>
                                              <p:spTgt spid="96"/>
                                            </p:tgtEl>
                                            <p:attrNameLst>
                                              <p:attrName>ppt_x</p:attrName>
                                            </p:attrNameLst>
                                          </p:cBhvr>
                                          <p:tavLst>
                                            <p:tav tm="0">
                                              <p:val>
                                                <p:strVal val="1+#ppt_w/2"/>
                                              </p:val>
                                            </p:tav>
                                            <p:tav tm="100000">
                                              <p:val>
                                                <p:strVal val="#ppt_x"/>
                                              </p:val>
                                            </p:tav>
                                          </p:tavLst>
                                        </p:anim>
                                        <p:anim calcmode="lin" valueType="num" p14:bounceEnd="38000">
                                          <p:cBhvr additive="base">
                                            <p:cTn id="33" dur="2000" fill="hold"/>
                                            <p:tgtEl>
                                              <p:spTgt spid="96"/>
                                            </p:tgtEl>
                                            <p:attrNameLst>
                                              <p:attrName>ppt_y</p:attrName>
                                            </p:attrNameLst>
                                          </p:cBhvr>
                                          <p:tavLst>
                                            <p:tav tm="0">
                                              <p:val>
                                                <p:strVal val="0-#ppt_h/2"/>
                                              </p:val>
                                            </p:tav>
                                            <p:tav tm="100000">
                                              <p:val>
                                                <p:strVal val="#ppt_y"/>
                                              </p:val>
                                            </p:tav>
                                          </p:tavLst>
                                        </p:anim>
                                      </p:childTnLst>
                                    </p:cTn>
                                  </p:par>
                                  <p:par>
                                    <p:cTn id="34" presetID="2" presetClass="entr" presetSubtype="12" accel="52000" fill="hold" nodeType="withEffect" p14:presetBounceEnd="38000">
                                      <p:stCondLst>
                                        <p:cond delay="0"/>
                                      </p:stCondLst>
                                      <p:childTnLst>
                                        <p:set>
                                          <p:cBhvr>
                                            <p:cTn id="35" dur="1" fill="hold">
                                              <p:stCondLst>
                                                <p:cond delay="0"/>
                                              </p:stCondLst>
                                            </p:cTn>
                                            <p:tgtEl>
                                              <p:spTgt spid="102"/>
                                            </p:tgtEl>
                                            <p:attrNameLst>
                                              <p:attrName>style.visibility</p:attrName>
                                            </p:attrNameLst>
                                          </p:cBhvr>
                                          <p:to>
                                            <p:strVal val="visible"/>
                                          </p:to>
                                        </p:set>
                                        <p:anim calcmode="lin" valueType="num" p14:bounceEnd="38000">
                                          <p:cBhvr additive="base">
                                            <p:cTn id="36" dur="2000" fill="hold"/>
                                            <p:tgtEl>
                                              <p:spTgt spid="102"/>
                                            </p:tgtEl>
                                            <p:attrNameLst>
                                              <p:attrName>ppt_x</p:attrName>
                                            </p:attrNameLst>
                                          </p:cBhvr>
                                          <p:tavLst>
                                            <p:tav tm="0">
                                              <p:val>
                                                <p:strVal val="0-#ppt_w/2"/>
                                              </p:val>
                                            </p:tav>
                                            <p:tav tm="100000">
                                              <p:val>
                                                <p:strVal val="#ppt_x"/>
                                              </p:val>
                                            </p:tav>
                                          </p:tavLst>
                                        </p:anim>
                                        <p:anim calcmode="lin" valueType="num" p14:bounceEnd="38000">
                                          <p:cBhvr additive="base">
                                            <p:cTn id="37" dur="2000" fill="hold"/>
                                            <p:tgtEl>
                                              <p:spTgt spid="102"/>
                                            </p:tgtEl>
                                            <p:attrNameLst>
                                              <p:attrName>ppt_y</p:attrName>
                                            </p:attrNameLst>
                                          </p:cBhvr>
                                          <p:tavLst>
                                            <p:tav tm="0">
                                              <p:val>
                                                <p:strVal val="1+#ppt_h/2"/>
                                              </p:val>
                                            </p:tav>
                                            <p:tav tm="100000">
                                              <p:val>
                                                <p:strVal val="#ppt_y"/>
                                              </p:val>
                                            </p:tav>
                                          </p:tavLst>
                                        </p:anim>
                                      </p:childTnLst>
                                    </p:cTn>
                                  </p:par>
                                  <p:par>
                                    <p:cTn id="38" presetID="2" presetClass="entr" presetSubtype="3" accel="52000" fill="hold" nodeType="withEffect" p14:presetBounceEnd="38000">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14:bounceEnd="38000">
                                          <p:cBhvr additive="base">
                                            <p:cTn id="40" dur="2000" fill="hold"/>
                                            <p:tgtEl>
                                              <p:spTgt spid="89"/>
                                            </p:tgtEl>
                                            <p:attrNameLst>
                                              <p:attrName>ppt_x</p:attrName>
                                            </p:attrNameLst>
                                          </p:cBhvr>
                                          <p:tavLst>
                                            <p:tav tm="0">
                                              <p:val>
                                                <p:strVal val="1+#ppt_w/2"/>
                                              </p:val>
                                            </p:tav>
                                            <p:tav tm="100000">
                                              <p:val>
                                                <p:strVal val="#ppt_x"/>
                                              </p:val>
                                            </p:tav>
                                          </p:tavLst>
                                        </p:anim>
                                        <p:anim calcmode="lin" valueType="num" p14:bounceEnd="38000">
                                          <p:cBhvr additive="base">
                                            <p:cTn id="41" dur="2000" fill="hold"/>
                                            <p:tgtEl>
                                              <p:spTgt spid="89"/>
                                            </p:tgtEl>
                                            <p:attrNameLst>
                                              <p:attrName>ppt_y</p:attrName>
                                            </p:attrNameLst>
                                          </p:cBhvr>
                                          <p:tavLst>
                                            <p:tav tm="0">
                                              <p:val>
                                                <p:strVal val="0-#ppt_h/2"/>
                                              </p:val>
                                            </p:tav>
                                            <p:tav tm="100000">
                                              <p:val>
                                                <p:strVal val="#ppt_y"/>
                                              </p:val>
                                            </p:tav>
                                          </p:tavLst>
                                        </p:anim>
                                      </p:childTnLst>
                                    </p:cTn>
                                  </p:par>
                                  <p:par>
                                    <p:cTn id="42" presetID="2" presetClass="entr" presetSubtype="12" accel="52000" fill="hold" nodeType="withEffect" p14:presetBounceEnd="38000">
                                      <p:stCondLst>
                                        <p:cond delay="0"/>
                                      </p:stCondLst>
                                      <p:childTnLst>
                                        <p:set>
                                          <p:cBhvr>
                                            <p:cTn id="43" dur="1" fill="hold">
                                              <p:stCondLst>
                                                <p:cond delay="0"/>
                                              </p:stCondLst>
                                            </p:cTn>
                                            <p:tgtEl>
                                              <p:spTgt spid="109"/>
                                            </p:tgtEl>
                                            <p:attrNameLst>
                                              <p:attrName>style.visibility</p:attrName>
                                            </p:attrNameLst>
                                          </p:cBhvr>
                                          <p:to>
                                            <p:strVal val="visible"/>
                                          </p:to>
                                        </p:set>
                                        <p:anim calcmode="lin" valueType="num" p14:bounceEnd="38000">
                                          <p:cBhvr additive="base">
                                            <p:cTn id="44" dur="2000" fill="hold"/>
                                            <p:tgtEl>
                                              <p:spTgt spid="109"/>
                                            </p:tgtEl>
                                            <p:attrNameLst>
                                              <p:attrName>ppt_x</p:attrName>
                                            </p:attrNameLst>
                                          </p:cBhvr>
                                          <p:tavLst>
                                            <p:tav tm="0">
                                              <p:val>
                                                <p:strVal val="0-#ppt_w/2"/>
                                              </p:val>
                                            </p:tav>
                                            <p:tav tm="100000">
                                              <p:val>
                                                <p:strVal val="#ppt_x"/>
                                              </p:val>
                                            </p:tav>
                                          </p:tavLst>
                                        </p:anim>
                                        <p:anim calcmode="lin" valueType="num" p14:bounceEnd="38000">
                                          <p:cBhvr additive="base">
                                            <p:cTn id="45" dur="2000" fill="hold"/>
                                            <p:tgtEl>
                                              <p:spTgt spid="109"/>
                                            </p:tgtEl>
                                            <p:attrNameLst>
                                              <p:attrName>ppt_y</p:attrName>
                                            </p:attrNameLst>
                                          </p:cBhvr>
                                          <p:tavLst>
                                            <p:tav tm="0">
                                              <p:val>
                                                <p:strVal val="1+#ppt_h/2"/>
                                              </p:val>
                                            </p:tav>
                                            <p:tav tm="100000">
                                              <p:val>
                                                <p:strVal val="#ppt_y"/>
                                              </p:val>
                                            </p:tav>
                                          </p:tavLst>
                                        </p:anim>
                                      </p:childTnLst>
                                    </p:cTn>
                                  </p:par>
                                </p:childTnLst>
                              </p:cTn>
                            </p:par>
                            <p:par>
                              <p:cTn id="46" fill="hold">
                                <p:stCondLst>
                                  <p:cond delay="5750"/>
                                </p:stCondLst>
                                <p:childTnLst>
                                  <p:par>
                                    <p:cTn id="47" presetID="10" presetClass="entr" presetSubtype="0" fill="hold" grpId="0" nodeType="afterEffect">
                                      <p:stCondLst>
                                        <p:cond delay="0"/>
                                      </p:stCondLst>
                                      <p:childTnLst>
                                        <p:set>
                                          <p:cBhvr>
                                            <p:cTn id="48" dur="1" fill="hold">
                                              <p:stCondLst>
                                                <p:cond delay="0"/>
                                              </p:stCondLst>
                                            </p:cTn>
                                            <p:tgtEl>
                                              <p:spTgt spid="116"/>
                                            </p:tgtEl>
                                            <p:attrNameLst>
                                              <p:attrName>style.visibility</p:attrName>
                                            </p:attrNameLst>
                                          </p:cBhvr>
                                          <p:to>
                                            <p:strVal val="visible"/>
                                          </p:to>
                                        </p:set>
                                        <p:animEffect transition="in" filter="fade">
                                          <p:cBhvr>
                                            <p:cTn id="49" dur="500"/>
                                            <p:tgtEl>
                                              <p:spTgt spid="116"/>
                                            </p:tgtEl>
                                          </p:cBhvr>
                                        </p:animEffect>
                                      </p:childTnLst>
                                    </p:cTn>
                                  </p:par>
                                </p:childTnLst>
                              </p:cTn>
                            </p:par>
                            <p:par>
                              <p:cTn id="50" fill="hold">
                                <p:stCondLst>
                                  <p:cond delay="6250"/>
                                </p:stCondLst>
                                <p:childTnLst>
                                  <p:par>
                                    <p:cTn id="51" presetID="10" presetClass="entr" presetSubtype="0" fill="hold" grpId="0" nodeType="afterEffect">
                                      <p:stCondLst>
                                        <p:cond delay="0"/>
                                      </p:stCondLst>
                                      <p:childTnLst>
                                        <p:set>
                                          <p:cBhvr>
                                            <p:cTn id="52" dur="1" fill="hold">
                                              <p:stCondLst>
                                                <p:cond delay="0"/>
                                              </p:stCondLst>
                                            </p:cTn>
                                            <p:tgtEl>
                                              <p:spTgt spid="123"/>
                                            </p:tgtEl>
                                            <p:attrNameLst>
                                              <p:attrName>style.visibility</p:attrName>
                                            </p:attrNameLst>
                                          </p:cBhvr>
                                          <p:to>
                                            <p:strVal val="visible"/>
                                          </p:to>
                                        </p:set>
                                        <p:animEffect transition="in" filter="fade">
                                          <p:cBhvr>
                                            <p:cTn id="53" dur="500"/>
                                            <p:tgtEl>
                                              <p:spTgt spid="123"/>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119"/>
                                            </p:tgtEl>
                                            <p:attrNameLst>
                                              <p:attrName>style.visibility</p:attrName>
                                            </p:attrNameLst>
                                          </p:cBhvr>
                                          <p:to>
                                            <p:strVal val="visible"/>
                                          </p:to>
                                        </p:set>
                                        <p:animEffect transition="in" filter="fade">
                                          <p:cBhvr>
                                            <p:cTn id="57" dur="500"/>
                                            <p:tgtEl>
                                              <p:spTgt spid="119"/>
                                            </p:tgtEl>
                                          </p:cBhvr>
                                        </p:animEffect>
                                      </p:childTnLst>
                                    </p:cTn>
                                  </p:par>
                                </p:childTnLst>
                              </p:cTn>
                            </p:par>
                            <p:par>
                              <p:cTn id="58" fill="hold">
                                <p:stCondLst>
                                  <p:cond delay="7250"/>
                                </p:stCondLst>
                                <p:childTnLst>
                                  <p:par>
                                    <p:cTn id="59" presetID="10" presetClass="entr" presetSubtype="0" fill="hold" grpId="0" nodeType="afterEffect">
                                      <p:stCondLst>
                                        <p:cond delay="0"/>
                                      </p:stCondLst>
                                      <p:childTnLst>
                                        <p:set>
                                          <p:cBhvr>
                                            <p:cTn id="60" dur="1" fill="hold">
                                              <p:stCondLst>
                                                <p:cond delay="0"/>
                                              </p:stCondLst>
                                            </p:cTn>
                                            <p:tgtEl>
                                              <p:spTgt spid="121"/>
                                            </p:tgtEl>
                                            <p:attrNameLst>
                                              <p:attrName>style.visibility</p:attrName>
                                            </p:attrNameLst>
                                          </p:cBhvr>
                                          <p:to>
                                            <p:strVal val="visible"/>
                                          </p:to>
                                        </p:set>
                                        <p:animEffect transition="in" filter="fade">
                                          <p:cBhvr>
                                            <p:cTn id="61" dur="500"/>
                                            <p:tgtEl>
                                              <p:spTgt spid="121"/>
                                            </p:tgtEl>
                                          </p:cBhvr>
                                        </p:animEffect>
                                      </p:childTnLst>
                                    </p:cTn>
                                  </p:par>
                                </p:childTnLst>
                              </p:cTn>
                            </p:par>
                            <p:par>
                              <p:cTn id="62" fill="hold">
                                <p:stCondLst>
                                  <p:cond delay="7750"/>
                                </p:stCondLst>
                                <p:childTnLst>
                                  <p:par>
                                    <p:cTn id="63" presetID="10" presetClass="entr" presetSubtype="0" fill="hold" grpId="0" nodeType="after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fade">
                                          <p:cBhvr>
                                            <p:cTn id="65" dur="500"/>
                                            <p:tgtEl>
                                              <p:spTgt spid="122"/>
                                            </p:tgtEl>
                                          </p:cBhvr>
                                        </p:animEffect>
                                      </p:childTnLst>
                                    </p:cTn>
                                  </p:par>
                                </p:childTnLst>
                              </p:cTn>
                            </p:par>
                            <p:par>
                              <p:cTn id="66" fill="hold">
                                <p:stCondLst>
                                  <p:cond delay="8250"/>
                                </p:stCondLst>
                                <p:childTnLst>
                                  <p:par>
                                    <p:cTn id="67" presetID="10" presetClass="entr" presetSubtype="0"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500"/>
                                            <p:tgtEl>
                                              <p:spTgt spid="120"/>
                                            </p:tgtEl>
                                          </p:cBhvr>
                                        </p:animEffect>
                                      </p:childTnLst>
                                    </p:cTn>
                                  </p:par>
                                </p:childTnLst>
                              </p:cTn>
                            </p:par>
                            <p:par>
                              <p:cTn id="70" fill="hold">
                                <p:stCondLst>
                                  <p:cond delay="8750"/>
                                </p:stCondLst>
                                <p:childTnLst>
                                  <p:par>
                                    <p:cTn id="71" presetID="10" presetClass="entr" presetSubtype="0" fill="hold" grpId="0" nodeType="after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500"/>
                                            <p:tgtEl>
                                              <p:spTgt spid="117"/>
                                            </p:tgtEl>
                                          </p:cBhvr>
                                        </p:animEffect>
                                      </p:childTnLst>
                                    </p:cTn>
                                  </p:par>
                                </p:childTnLst>
                              </p:cTn>
                            </p:par>
                            <p:par>
                              <p:cTn id="74" fill="hold">
                                <p:stCondLst>
                                  <p:cond delay="9250"/>
                                </p:stCondLst>
                                <p:childTnLst>
                                  <p:par>
                                    <p:cTn id="75" presetID="10" presetClass="entr" presetSubtype="0" fill="hold" grpId="0" nodeType="afterEffect">
                                      <p:stCondLst>
                                        <p:cond delay="0"/>
                                      </p:stCondLst>
                                      <p:childTnLst>
                                        <p:set>
                                          <p:cBhvr>
                                            <p:cTn id="76" dur="1" fill="hold">
                                              <p:stCondLst>
                                                <p:cond delay="0"/>
                                              </p:stCondLst>
                                            </p:cTn>
                                            <p:tgtEl>
                                              <p:spTgt spid="118"/>
                                            </p:tgtEl>
                                            <p:attrNameLst>
                                              <p:attrName>style.visibility</p:attrName>
                                            </p:attrNameLst>
                                          </p:cBhvr>
                                          <p:to>
                                            <p:strVal val="visible"/>
                                          </p:to>
                                        </p:set>
                                        <p:animEffect transition="in" filter="fade">
                                          <p:cBhvr>
                                            <p:cTn id="77"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6" grpId="0"/>
          <p:bldP spid="116" grpId="0"/>
          <p:bldP spid="117" grpId="0"/>
          <p:bldP spid="118" grpId="0"/>
          <p:bldP spid="119" grpId="0"/>
          <p:bldP spid="120" grpId="0"/>
          <p:bldP spid="121" grpId="0"/>
          <p:bldP spid="122" grpId="0"/>
          <p:bldP spid="1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1000"/>
                                            <p:tgtEl>
                                              <p:spTgt spid="37"/>
                                            </p:tgtEl>
                                          </p:cBhvr>
                                        </p:animEffect>
                                      </p:childTnLst>
                                    </p:cTn>
                                  </p:par>
                                </p:childTnLst>
                              </p:cTn>
                            </p:par>
                            <p:par>
                              <p:cTn id="12" fill="hold">
                                <p:stCondLst>
                                  <p:cond delay="1750"/>
                                </p:stCondLst>
                                <p:childTnLst>
                                  <p:par>
                                    <p:cTn id="13" presetID="2" presetClass="entr" presetSubtype="3" accel="5200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2000" fill="hold"/>
                                            <p:tgtEl>
                                              <p:spTgt spid="44"/>
                                            </p:tgtEl>
                                            <p:attrNameLst>
                                              <p:attrName>ppt_x</p:attrName>
                                            </p:attrNameLst>
                                          </p:cBhvr>
                                          <p:tavLst>
                                            <p:tav tm="0">
                                              <p:val>
                                                <p:strVal val="1+#ppt_w/2"/>
                                              </p:val>
                                            </p:tav>
                                            <p:tav tm="100000">
                                              <p:val>
                                                <p:strVal val="#ppt_x"/>
                                              </p:val>
                                            </p:tav>
                                          </p:tavLst>
                                        </p:anim>
                                        <p:anim calcmode="lin" valueType="num">
                                          <p:cBhvr additive="base">
                                            <p:cTn id="16" dur="2000" fill="hold"/>
                                            <p:tgtEl>
                                              <p:spTgt spid="44"/>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2000" fill="hold"/>
                                            <p:tgtEl>
                                              <p:spTgt spid="75"/>
                                            </p:tgtEl>
                                            <p:attrNameLst>
                                              <p:attrName>ppt_x</p:attrName>
                                            </p:attrNameLst>
                                          </p:cBhvr>
                                          <p:tavLst>
                                            <p:tav tm="0">
                                              <p:val>
                                                <p:strVal val="0-#ppt_w/2"/>
                                              </p:val>
                                            </p:tav>
                                            <p:tav tm="100000">
                                              <p:val>
                                                <p:strVal val="#ppt_x"/>
                                              </p:val>
                                            </p:tav>
                                          </p:tavLst>
                                        </p:anim>
                                        <p:anim calcmode="lin" valueType="num">
                                          <p:cBhvr additive="base">
                                            <p:cTn id="20" dur="2000" fill="hold"/>
                                            <p:tgtEl>
                                              <p:spTgt spid="75"/>
                                            </p:tgtEl>
                                            <p:attrNameLst>
                                              <p:attrName>ppt_y</p:attrName>
                                            </p:attrNameLst>
                                          </p:cBhvr>
                                          <p:tavLst>
                                            <p:tav tm="0">
                                              <p:val>
                                                <p:strVal val="1+#ppt_h/2"/>
                                              </p:val>
                                            </p:tav>
                                            <p:tav tm="100000">
                                              <p:val>
                                                <p:strVal val="#ppt_y"/>
                                              </p:val>
                                            </p:tav>
                                          </p:tavLst>
                                        </p:anim>
                                      </p:childTnLst>
                                    </p:cTn>
                                  </p:par>
                                  <p:par>
                                    <p:cTn id="21" presetID="2" presetClass="entr" presetSubtype="3" accel="5200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2000" fill="hold"/>
                                            <p:tgtEl>
                                              <p:spTgt spid="33"/>
                                            </p:tgtEl>
                                            <p:attrNameLst>
                                              <p:attrName>ppt_x</p:attrName>
                                            </p:attrNameLst>
                                          </p:cBhvr>
                                          <p:tavLst>
                                            <p:tav tm="0">
                                              <p:val>
                                                <p:strVal val="1+#ppt_w/2"/>
                                              </p:val>
                                            </p:tav>
                                            <p:tav tm="100000">
                                              <p:val>
                                                <p:strVal val="#ppt_x"/>
                                              </p:val>
                                            </p:tav>
                                          </p:tavLst>
                                        </p:anim>
                                        <p:anim calcmode="lin" valueType="num">
                                          <p:cBhvr additive="base">
                                            <p:cTn id="24" dur="2000" fill="hold"/>
                                            <p:tgtEl>
                                              <p:spTgt spid="33"/>
                                            </p:tgtEl>
                                            <p:attrNameLst>
                                              <p:attrName>ppt_y</p:attrName>
                                            </p:attrNameLst>
                                          </p:cBhvr>
                                          <p:tavLst>
                                            <p:tav tm="0">
                                              <p:val>
                                                <p:strVal val="0-#ppt_h/2"/>
                                              </p:val>
                                            </p:tav>
                                            <p:tav tm="100000">
                                              <p:val>
                                                <p:strVal val="#ppt_y"/>
                                              </p:val>
                                            </p:tav>
                                          </p:tavLst>
                                        </p:anim>
                                      </p:childTnLst>
                                    </p:cTn>
                                  </p:par>
                                  <p:par>
                                    <p:cTn id="25" presetID="2" presetClass="entr" presetSubtype="12" accel="52000" fill="hold" nodeType="withEffect">
                                      <p:stCondLst>
                                        <p:cond delay="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2000" fill="hold"/>
                                            <p:tgtEl>
                                              <p:spTgt spid="82"/>
                                            </p:tgtEl>
                                            <p:attrNameLst>
                                              <p:attrName>ppt_x</p:attrName>
                                            </p:attrNameLst>
                                          </p:cBhvr>
                                          <p:tavLst>
                                            <p:tav tm="0">
                                              <p:val>
                                                <p:strVal val="0-#ppt_w/2"/>
                                              </p:val>
                                            </p:tav>
                                            <p:tav tm="100000">
                                              <p:val>
                                                <p:strVal val="#ppt_x"/>
                                              </p:val>
                                            </p:tav>
                                          </p:tavLst>
                                        </p:anim>
                                        <p:anim calcmode="lin" valueType="num">
                                          <p:cBhvr additive="base">
                                            <p:cTn id="28" dur="2000" fill="hold"/>
                                            <p:tgtEl>
                                              <p:spTgt spid="82"/>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3" accel="52000"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2000" fill="hold"/>
                                            <p:tgtEl>
                                              <p:spTgt spid="96"/>
                                            </p:tgtEl>
                                            <p:attrNameLst>
                                              <p:attrName>ppt_x</p:attrName>
                                            </p:attrNameLst>
                                          </p:cBhvr>
                                          <p:tavLst>
                                            <p:tav tm="0">
                                              <p:val>
                                                <p:strVal val="1+#ppt_w/2"/>
                                              </p:val>
                                            </p:tav>
                                            <p:tav tm="100000">
                                              <p:val>
                                                <p:strVal val="#ppt_x"/>
                                              </p:val>
                                            </p:tav>
                                          </p:tavLst>
                                        </p:anim>
                                        <p:anim calcmode="lin" valueType="num">
                                          <p:cBhvr additive="base">
                                            <p:cTn id="33" dur="2000" fill="hold"/>
                                            <p:tgtEl>
                                              <p:spTgt spid="96"/>
                                            </p:tgtEl>
                                            <p:attrNameLst>
                                              <p:attrName>ppt_y</p:attrName>
                                            </p:attrNameLst>
                                          </p:cBhvr>
                                          <p:tavLst>
                                            <p:tav tm="0">
                                              <p:val>
                                                <p:strVal val="0-#ppt_h/2"/>
                                              </p:val>
                                            </p:tav>
                                            <p:tav tm="100000">
                                              <p:val>
                                                <p:strVal val="#ppt_y"/>
                                              </p:val>
                                            </p:tav>
                                          </p:tavLst>
                                        </p:anim>
                                      </p:childTnLst>
                                    </p:cTn>
                                  </p:par>
                                  <p:par>
                                    <p:cTn id="34" presetID="2" presetClass="entr" presetSubtype="12" accel="52000" fill="hold" nodeType="withEffect">
                                      <p:stCondLst>
                                        <p:cond delay="0"/>
                                      </p:stCondLst>
                                      <p:childTnLst>
                                        <p:set>
                                          <p:cBhvr>
                                            <p:cTn id="35" dur="1" fill="hold">
                                              <p:stCondLst>
                                                <p:cond delay="0"/>
                                              </p:stCondLst>
                                            </p:cTn>
                                            <p:tgtEl>
                                              <p:spTgt spid="102"/>
                                            </p:tgtEl>
                                            <p:attrNameLst>
                                              <p:attrName>style.visibility</p:attrName>
                                            </p:attrNameLst>
                                          </p:cBhvr>
                                          <p:to>
                                            <p:strVal val="visible"/>
                                          </p:to>
                                        </p:set>
                                        <p:anim calcmode="lin" valueType="num">
                                          <p:cBhvr additive="base">
                                            <p:cTn id="36" dur="2000" fill="hold"/>
                                            <p:tgtEl>
                                              <p:spTgt spid="102"/>
                                            </p:tgtEl>
                                            <p:attrNameLst>
                                              <p:attrName>ppt_x</p:attrName>
                                            </p:attrNameLst>
                                          </p:cBhvr>
                                          <p:tavLst>
                                            <p:tav tm="0">
                                              <p:val>
                                                <p:strVal val="0-#ppt_w/2"/>
                                              </p:val>
                                            </p:tav>
                                            <p:tav tm="100000">
                                              <p:val>
                                                <p:strVal val="#ppt_x"/>
                                              </p:val>
                                            </p:tav>
                                          </p:tavLst>
                                        </p:anim>
                                        <p:anim calcmode="lin" valueType="num">
                                          <p:cBhvr additive="base">
                                            <p:cTn id="37" dur="2000" fill="hold"/>
                                            <p:tgtEl>
                                              <p:spTgt spid="102"/>
                                            </p:tgtEl>
                                            <p:attrNameLst>
                                              <p:attrName>ppt_y</p:attrName>
                                            </p:attrNameLst>
                                          </p:cBhvr>
                                          <p:tavLst>
                                            <p:tav tm="0">
                                              <p:val>
                                                <p:strVal val="1+#ppt_h/2"/>
                                              </p:val>
                                            </p:tav>
                                            <p:tav tm="100000">
                                              <p:val>
                                                <p:strVal val="#ppt_y"/>
                                              </p:val>
                                            </p:tav>
                                          </p:tavLst>
                                        </p:anim>
                                      </p:childTnLst>
                                    </p:cTn>
                                  </p:par>
                                  <p:par>
                                    <p:cTn id="38" presetID="2" presetClass="entr" presetSubtype="3" accel="52000"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cBhvr additive="base">
                                            <p:cTn id="40" dur="2000" fill="hold"/>
                                            <p:tgtEl>
                                              <p:spTgt spid="89"/>
                                            </p:tgtEl>
                                            <p:attrNameLst>
                                              <p:attrName>ppt_x</p:attrName>
                                            </p:attrNameLst>
                                          </p:cBhvr>
                                          <p:tavLst>
                                            <p:tav tm="0">
                                              <p:val>
                                                <p:strVal val="1+#ppt_w/2"/>
                                              </p:val>
                                            </p:tav>
                                            <p:tav tm="100000">
                                              <p:val>
                                                <p:strVal val="#ppt_x"/>
                                              </p:val>
                                            </p:tav>
                                          </p:tavLst>
                                        </p:anim>
                                        <p:anim calcmode="lin" valueType="num">
                                          <p:cBhvr additive="base">
                                            <p:cTn id="41" dur="2000" fill="hold"/>
                                            <p:tgtEl>
                                              <p:spTgt spid="89"/>
                                            </p:tgtEl>
                                            <p:attrNameLst>
                                              <p:attrName>ppt_y</p:attrName>
                                            </p:attrNameLst>
                                          </p:cBhvr>
                                          <p:tavLst>
                                            <p:tav tm="0">
                                              <p:val>
                                                <p:strVal val="0-#ppt_h/2"/>
                                              </p:val>
                                            </p:tav>
                                            <p:tav tm="100000">
                                              <p:val>
                                                <p:strVal val="#ppt_y"/>
                                              </p:val>
                                            </p:tav>
                                          </p:tavLst>
                                        </p:anim>
                                      </p:childTnLst>
                                    </p:cTn>
                                  </p:par>
                                  <p:par>
                                    <p:cTn id="42" presetID="2" presetClass="entr" presetSubtype="12" accel="52000" fill="hold" nodeType="withEffect">
                                      <p:stCondLst>
                                        <p:cond delay="0"/>
                                      </p:stCondLst>
                                      <p:childTnLst>
                                        <p:set>
                                          <p:cBhvr>
                                            <p:cTn id="43" dur="1" fill="hold">
                                              <p:stCondLst>
                                                <p:cond delay="0"/>
                                              </p:stCondLst>
                                            </p:cTn>
                                            <p:tgtEl>
                                              <p:spTgt spid="109"/>
                                            </p:tgtEl>
                                            <p:attrNameLst>
                                              <p:attrName>style.visibility</p:attrName>
                                            </p:attrNameLst>
                                          </p:cBhvr>
                                          <p:to>
                                            <p:strVal val="visible"/>
                                          </p:to>
                                        </p:set>
                                        <p:anim calcmode="lin" valueType="num">
                                          <p:cBhvr additive="base">
                                            <p:cTn id="44" dur="2000" fill="hold"/>
                                            <p:tgtEl>
                                              <p:spTgt spid="109"/>
                                            </p:tgtEl>
                                            <p:attrNameLst>
                                              <p:attrName>ppt_x</p:attrName>
                                            </p:attrNameLst>
                                          </p:cBhvr>
                                          <p:tavLst>
                                            <p:tav tm="0">
                                              <p:val>
                                                <p:strVal val="0-#ppt_w/2"/>
                                              </p:val>
                                            </p:tav>
                                            <p:tav tm="100000">
                                              <p:val>
                                                <p:strVal val="#ppt_x"/>
                                              </p:val>
                                            </p:tav>
                                          </p:tavLst>
                                        </p:anim>
                                        <p:anim calcmode="lin" valueType="num">
                                          <p:cBhvr additive="base">
                                            <p:cTn id="45" dur="2000" fill="hold"/>
                                            <p:tgtEl>
                                              <p:spTgt spid="109"/>
                                            </p:tgtEl>
                                            <p:attrNameLst>
                                              <p:attrName>ppt_y</p:attrName>
                                            </p:attrNameLst>
                                          </p:cBhvr>
                                          <p:tavLst>
                                            <p:tav tm="0">
                                              <p:val>
                                                <p:strVal val="1+#ppt_h/2"/>
                                              </p:val>
                                            </p:tav>
                                            <p:tav tm="100000">
                                              <p:val>
                                                <p:strVal val="#ppt_y"/>
                                              </p:val>
                                            </p:tav>
                                          </p:tavLst>
                                        </p:anim>
                                      </p:childTnLst>
                                    </p:cTn>
                                  </p:par>
                                </p:childTnLst>
                              </p:cTn>
                            </p:par>
                            <p:par>
                              <p:cTn id="46" fill="hold">
                                <p:stCondLst>
                                  <p:cond delay="5750"/>
                                </p:stCondLst>
                                <p:childTnLst>
                                  <p:par>
                                    <p:cTn id="47" presetID="10" presetClass="entr" presetSubtype="0" fill="hold" grpId="0" nodeType="afterEffect">
                                      <p:stCondLst>
                                        <p:cond delay="0"/>
                                      </p:stCondLst>
                                      <p:childTnLst>
                                        <p:set>
                                          <p:cBhvr>
                                            <p:cTn id="48" dur="1" fill="hold">
                                              <p:stCondLst>
                                                <p:cond delay="0"/>
                                              </p:stCondLst>
                                            </p:cTn>
                                            <p:tgtEl>
                                              <p:spTgt spid="116"/>
                                            </p:tgtEl>
                                            <p:attrNameLst>
                                              <p:attrName>style.visibility</p:attrName>
                                            </p:attrNameLst>
                                          </p:cBhvr>
                                          <p:to>
                                            <p:strVal val="visible"/>
                                          </p:to>
                                        </p:set>
                                        <p:animEffect transition="in" filter="fade">
                                          <p:cBhvr>
                                            <p:cTn id="49" dur="500"/>
                                            <p:tgtEl>
                                              <p:spTgt spid="116"/>
                                            </p:tgtEl>
                                          </p:cBhvr>
                                        </p:animEffect>
                                      </p:childTnLst>
                                    </p:cTn>
                                  </p:par>
                                </p:childTnLst>
                              </p:cTn>
                            </p:par>
                            <p:par>
                              <p:cTn id="50" fill="hold">
                                <p:stCondLst>
                                  <p:cond delay="6250"/>
                                </p:stCondLst>
                                <p:childTnLst>
                                  <p:par>
                                    <p:cTn id="51" presetID="10" presetClass="entr" presetSubtype="0" fill="hold" grpId="0" nodeType="afterEffect">
                                      <p:stCondLst>
                                        <p:cond delay="0"/>
                                      </p:stCondLst>
                                      <p:childTnLst>
                                        <p:set>
                                          <p:cBhvr>
                                            <p:cTn id="52" dur="1" fill="hold">
                                              <p:stCondLst>
                                                <p:cond delay="0"/>
                                              </p:stCondLst>
                                            </p:cTn>
                                            <p:tgtEl>
                                              <p:spTgt spid="123"/>
                                            </p:tgtEl>
                                            <p:attrNameLst>
                                              <p:attrName>style.visibility</p:attrName>
                                            </p:attrNameLst>
                                          </p:cBhvr>
                                          <p:to>
                                            <p:strVal val="visible"/>
                                          </p:to>
                                        </p:set>
                                        <p:animEffect transition="in" filter="fade">
                                          <p:cBhvr>
                                            <p:cTn id="53" dur="500"/>
                                            <p:tgtEl>
                                              <p:spTgt spid="123"/>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119"/>
                                            </p:tgtEl>
                                            <p:attrNameLst>
                                              <p:attrName>style.visibility</p:attrName>
                                            </p:attrNameLst>
                                          </p:cBhvr>
                                          <p:to>
                                            <p:strVal val="visible"/>
                                          </p:to>
                                        </p:set>
                                        <p:animEffect transition="in" filter="fade">
                                          <p:cBhvr>
                                            <p:cTn id="57" dur="500"/>
                                            <p:tgtEl>
                                              <p:spTgt spid="119"/>
                                            </p:tgtEl>
                                          </p:cBhvr>
                                        </p:animEffect>
                                      </p:childTnLst>
                                    </p:cTn>
                                  </p:par>
                                </p:childTnLst>
                              </p:cTn>
                            </p:par>
                            <p:par>
                              <p:cTn id="58" fill="hold">
                                <p:stCondLst>
                                  <p:cond delay="7250"/>
                                </p:stCondLst>
                                <p:childTnLst>
                                  <p:par>
                                    <p:cTn id="59" presetID="10" presetClass="entr" presetSubtype="0" fill="hold" grpId="0" nodeType="afterEffect">
                                      <p:stCondLst>
                                        <p:cond delay="0"/>
                                      </p:stCondLst>
                                      <p:childTnLst>
                                        <p:set>
                                          <p:cBhvr>
                                            <p:cTn id="60" dur="1" fill="hold">
                                              <p:stCondLst>
                                                <p:cond delay="0"/>
                                              </p:stCondLst>
                                            </p:cTn>
                                            <p:tgtEl>
                                              <p:spTgt spid="121"/>
                                            </p:tgtEl>
                                            <p:attrNameLst>
                                              <p:attrName>style.visibility</p:attrName>
                                            </p:attrNameLst>
                                          </p:cBhvr>
                                          <p:to>
                                            <p:strVal val="visible"/>
                                          </p:to>
                                        </p:set>
                                        <p:animEffect transition="in" filter="fade">
                                          <p:cBhvr>
                                            <p:cTn id="61" dur="500"/>
                                            <p:tgtEl>
                                              <p:spTgt spid="121"/>
                                            </p:tgtEl>
                                          </p:cBhvr>
                                        </p:animEffect>
                                      </p:childTnLst>
                                    </p:cTn>
                                  </p:par>
                                </p:childTnLst>
                              </p:cTn>
                            </p:par>
                            <p:par>
                              <p:cTn id="62" fill="hold">
                                <p:stCondLst>
                                  <p:cond delay="7750"/>
                                </p:stCondLst>
                                <p:childTnLst>
                                  <p:par>
                                    <p:cTn id="63" presetID="10" presetClass="entr" presetSubtype="0" fill="hold" grpId="0" nodeType="after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fade">
                                          <p:cBhvr>
                                            <p:cTn id="65" dur="500"/>
                                            <p:tgtEl>
                                              <p:spTgt spid="122"/>
                                            </p:tgtEl>
                                          </p:cBhvr>
                                        </p:animEffect>
                                      </p:childTnLst>
                                    </p:cTn>
                                  </p:par>
                                </p:childTnLst>
                              </p:cTn>
                            </p:par>
                            <p:par>
                              <p:cTn id="66" fill="hold">
                                <p:stCondLst>
                                  <p:cond delay="8250"/>
                                </p:stCondLst>
                                <p:childTnLst>
                                  <p:par>
                                    <p:cTn id="67" presetID="10" presetClass="entr" presetSubtype="0"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fade">
                                          <p:cBhvr>
                                            <p:cTn id="69" dur="500"/>
                                            <p:tgtEl>
                                              <p:spTgt spid="120"/>
                                            </p:tgtEl>
                                          </p:cBhvr>
                                        </p:animEffect>
                                      </p:childTnLst>
                                    </p:cTn>
                                  </p:par>
                                </p:childTnLst>
                              </p:cTn>
                            </p:par>
                            <p:par>
                              <p:cTn id="70" fill="hold">
                                <p:stCondLst>
                                  <p:cond delay="8750"/>
                                </p:stCondLst>
                                <p:childTnLst>
                                  <p:par>
                                    <p:cTn id="71" presetID="10" presetClass="entr" presetSubtype="0" fill="hold" grpId="0" nodeType="after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500"/>
                                            <p:tgtEl>
                                              <p:spTgt spid="117"/>
                                            </p:tgtEl>
                                          </p:cBhvr>
                                        </p:animEffect>
                                      </p:childTnLst>
                                    </p:cTn>
                                  </p:par>
                                </p:childTnLst>
                              </p:cTn>
                            </p:par>
                            <p:par>
                              <p:cTn id="74" fill="hold">
                                <p:stCondLst>
                                  <p:cond delay="9250"/>
                                </p:stCondLst>
                                <p:childTnLst>
                                  <p:par>
                                    <p:cTn id="75" presetID="10" presetClass="entr" presetSubtype="0" fill="hold" grpId="0" nodeType="afterEffect">
                                      <p:stCondLst>
                                        <p:cond delay="0"/>
                                      </p:stCondLst>
                                      <p:childTnLst>
                                        <p:set>
                                          <p:cBhvr>
                                            <p:cTn id="76" dur="1" fill="hold">
                                              <p:stCondLst>
                                                <p:cond delay="0"/>
                                              </p:stCondLst>
                                            </p:cTn>
                                            <p:tgtEl>
                                              <p:spTgt spid="118"/>
                                            </p:tgtEl>
                                            <p:attrNameLst>
                                              <p:attrName>style.visibility</p:attrName>
                                            </p:attrNameLst>
                                          </p:cBhvr>
                                          <p:to>
                                            <p:strVal val="visible"/>
                                          </p:to>
                                        </p:set>
                                        <p:animEffect transition="in" filter="fade">
                                          <p:cBhvr>
                                            <p:cTn id="77"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6" grpId="0"/>
          <p:bldP spid="116" grpId="0"/>
          <p:bldP spid="117" grpId="0"/>
          <p:bldP spid="118" grpId="0"/>
          <p:bldP spid="119" grpId="0"/>
          <p:bldP spid="120" grpId="0"/>
          <p:bldP spid="121" grpId="0"/>
          <p:bldP spid="122" grpId="0"/>
          <p:bldP spid="12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1482036"/>
            <a:ext cx="12195175" cy="3888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flipH="1">
            <a:off x="-23093" y="4522187"/>
            <a:ext cx="4032448" cy="2198473"/>
            <a:chOff x="5917425" y="3435846"/>
            <a:chExt cx="3226575" cy="1707654"/>
          </a:xfrm>
        </p:grpSpPr>
        <p:pic>
          <p:nvPicPr>
            <p:cNvPr id="6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0" name="文本框 32"/>
          <p:cNvSpPr txBox="1"/>
          <p:nvPr/>
        </p:nvSpPr>
        <p:spPr>
          <a:xfrm>
            <a:off x="6404650"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chemeClr val="bg1"/>
                </a:solidFill>
                <a:sym typeface="微软雅黑" panose="020B0503020204020204" pitchFamily="34" charset="-122"/>
              </a:rPr>
              <a:t>输入小标题</a:t>
            </a:r>
            <a:endParaRPr lang="zh-CN" altLang="en-US" sz="2000" b="0" dirty="0">
              <a:solidFill>
                <a:schemeClr val="bg1"/>
              </a:solidFill>
              <a:sym typeface="微软雅黑" panose="020B0503020204020204" pitchFamily="34" charset="-122"/>
            </a:endParaRPr>
          </a:p>
        </p:txBody>
      </p:sp>
      <p:cxnSp>
        <p:nvCxnSpPr>
          <p:cNvPr id="85" name="直接连接符 84"/>
          <p:cNvCxnSpPr/>
          <p:nvPr/>
        </p:nvCxnSpPr>
        <p:spPr>
          <a:xfrm flipV="1">
            <a:off x="6097588"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097588"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097588"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097588"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097588"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26" name="_1"/>
          <p:cNvSpPr txBox="1"/>
          <p:nvPr/>
        </p:nvSpPr>
        <p:spPr>
          <a:xfrm>
            <a:off x="433423" y="3708939"/>
            <a:ext cx="5236402" cy="1815882"/>
          </a:xfrm>
          <a:prstGeom prst="rect">
            <a:avLst/>
          </a:prstGeom>
          <a:noFill/>
        </p:spPr>
        <p:txBody>
          <a:bodyPr wrap="square" rtlCol="0">
            <a:spAutoFit/>
          </a:bodyPr>
          <a:lstStyle/>
          <a:p>
            <a:pPr marL="0" lvl="1" algn="ctr" fontAlgn="base">
              <a:spcBef>
                <a:spcPct val="0"/>
              </a:spcBef>
              <a:spcAft>
                <a:spcPct val="0"/>
              </a:spcAft>
            </a:pPr>
            <a:r>
              <a:rPr lang="zh-CN" altLang="en-US" sz="1400" b="1" dirty="0">
                <a:solidFill>
                  <a:schemeClr val="bg1"/>
                </a:solidFill>
                <a:latin typeface="微软雅黑"/>
              </a:rPr>
              <a:t> </a:t>
            </a:r>
            <a:r>
              <a:rPr lang="zh-CN" altLang="en-US" sz="2800" b="1" dirty="0">
                <a:solidFill>
                  <a:schemeClr val="bg1"/>
                </a:solidFill>
                <a:latin typeface="微软雅黑"/>
              </a:rPr>
              <a:t>第</a:t>
            </a:r>
            <a:r>
              <a:rPr lang="zh-CN" altLang="en-US" sz="2800" b="1" dirty="0" smtClean="0">
                <a:solidFill>
                  <a:schemeClr val="bg1"/>
                </a:solidFill>
                <a:latin typeface="微软雅黑"/>
              </a:rPr>
              <a:t>一部分</a:t>
            </a:r>
            <a:endParaRPr lang="en-US" altLang="zh-CN" sz="2800" b="1" dirty="0">
              <a:solidFill>
                <a:schemeClr val="bg1"/>
              </a:solidFill>
              <a:latin typeface="微软雅黑"/>
            </a:endParaRPr>
          </a:p>
          <a:p>
            <a:pPr marL="0" lvl="1" algn="ctr" fontAlgn="base">
              <a:spcBef>
                <a:spcPct val="0"/>
              </a:spcBef>
              <a:spcAft>
                <a:spcPct val="0"/>
              </a:spcAft>
            </a:pPr>
            <a:r>
              <a:rPr lang="zh-CN" altLang="en-US" sz="4800" b="1" dirty="0">
                <a:solidFill>
                  <a:schemeClr val="bg1"/>
                </a:solidFill>
                <a:latin typeface="微软雅黑"/>
              </a:rPr>
              <a:t>介绍礼仪</a:t>
            </a:r>
            <a:endParaRPr lang="en-US" altLang="zh-CN" sz="4800" b="1" dirty="0">
              <a:solidFill>
                <a:schemeClr val="bg1"/>
              </a:solidFill>
              <a:latin typeface="微软雅黑"/>
            </a:endParaRPr>
          </a:p>
          <a:p>
            <a:pPr marL="0" lvl="1" algn="ctr" fontAlgn="base">
              <a:spcBef>
                <a:spcPct val="0"/>
              </a:spcBef>
              <a:spcAft>
                <a:spcPct val="0"/>
              </a:spcAft>
            </a:pPr>
            <a:endParaRPr lang="en-US" altLang="zh-CN" sz="3600" b="1" dirty="0">
              <a:solidFill>
                <a:schemeClr val="bg1"/>
              </a:solidFill>
              <a:latin typeface="微软雅黑"/>
            </a:endParaRPr>
          </a:p>
        </p:txBody>
      </p:sp>
      <p:grpSp>
        <p:nvGrpSpPr>
          <p:cNvPr id="27" name="_10"/>
          <p:cNvGrpSpPr/>
          <p:nvPr/>
        </p:nvGrpSpPr>
        <p:grpSpPr>
          <a:xfrm>
            <a:off x="2139470" y="1951676"/>
            <a:ext cx="1596233" cy="1596233"/>
            <a:chOff x="2123728" y="1707656"/>
            <a:chExt cx="1197175" cy="1197175"/>
          </a:xfrm>
        </p:grpSpPr>
        <p:grpSp>
          <p:nvGrpSpPr>
            <p:cNvPr id="28" name="组合 2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29"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a:solidFill>
                    <a:srgbClr val="202A36"/>
                  </a:solidFill>
                  <a:latin typeface="微软雅黑"/>
                </a:rPr>
                <a:t>01</a:t>
              </a:r>
              <a:endParaRPr lang="zh-CN" altLang="en-US" sz="6667" b="1" dirty="0">
                <a:solidFill>
                  <a:srgbClr val="202A36"/>
                </a:solidFill>
                <a:latin typeface="微软雅黑"/>
              </a:endParaRPr>
            </a:p>
          </p:txBody>
        </p:sp>
      </p:grpSp>
      <p:sp>
        <p:nvSpPr>
          <p:cNvPr id="32" name="文本框 32"/>
          <p:cNvSpPr txBox="1"/>
          <p:nvPr/>
        </p:nvSpPr>
        <p:spPr>
          <a:xfrm>
            <a:off x="6404650"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chemeClr val="bg1"/>
                </a:solidFill>
                <a:sym typeface="微软雅黑" panose="020B0503020204020204" pitchFamily="34" charset="-122"/>
              </a:rPr>
              <a:t>输入小标题</a:t>
            </a:r>
            <a:endParaRPr lang="zh-CN" altLang="en-US" sz="2000" b="0" dirty="0">
              <a:solidFill>
                <a:schemeClr val="bg1"/>
              </a:solidFill>
              <a:sym typeface="微软雅黑" panose="020B0503020204020204" pitchFamily="34" charset="-122"/>
            </a:endParaRPr>
          </a:p>
        </p:txBody>
      </p:sp>
      <p:sp>
        <p:nvSpPr>
          <p:cNvPr id="33" name="文本框 32"/>
          <p:cNvSpPr txBox="1"/>
          <p:nvPr/>
        </p:nvSpPr>
        <p:spPr>
          <a:xfrm>
            <a:off x="6404650"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chemeClr val="bg1"/>
                </a:solidFill>
                <a:sym typeface="微软雅黑" panose="020B0503020204020204" pitchFamily="34" charset="-122"/>
              </a:rPr>
              <a:t>输入小标题</a:t>
            </a:r>
            <a:endParaRPr lang="zh-CN" altLang="en-US" sz="2000" b="0" dirty="0">
              <a:solidFill>
                <a:schemeClr val="bg1"/>
              </a:solidFill>
              <a:sym typeface="微软雅黑" panose="020B0503020204020204" pitchFamily="34" charset="-122"/>
            </a:endParaRPr>
          </a:p>
        </p:txBody>
      </p:sp>
      <p:sp>
        <p:nvSpPr>
          <p:cNvPr id="34" name="文本框 33"/>
          <p:cNvSpPr txBox="1"/>
          <p:nvPr/>
        </p:nvSpPr>
        <p:spPr>
          <a:xfrm>
            <a:off x="6404650"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chemeClr val="bg1"/>
                </a:solidFill>
                <a:sym typeface="微软雅黑" panose="020B0503020204020204" pitchFamily="34" charset="-122"/>
              </a:rPr>
              <a:t>输入小标题</a:t>
            </a:r>
            <a:endParaRPr lang="zh-CN" altLang="en-US" sz="2000" b="0" dirty="0">
              <a:solidFill>
                <a:schemeClr val="bg1"/>
              </a:solidFill>
              <a:sym typeface="微软雅黑" panose="020B0503020204020204" pitchFamily="34" charset="-122"/>
            </a:endParaRPr>
          </a:p>
        </p:txBody>
      </p:sp>
      <p:sp>
        <p:nvSpPr>
          <p:cNvPr id="39" name="文本框 32"/>
          <p:cNvSpPr txBox="1"/>
          <p:nvPr/>
        </p:nvSpPr>
        <p:spPr>
          <a:xfrm>
            <a:off x="9532188"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chemeClr val="bg1"/>
                </a:solidFill>
                <a:sym typeface="微软雅黑" panose="020B0503020204020204" pitchFamily="34" charset="-122"/>
              </a:rPr>
              <a:t>输入小标题</a:t>
            </a:r>
            <a:endParaRPr lang="zh-CN" altLang="en-US" sz="2000" b="0" dirty="0">
              <a:solidFill>
                <a:schemeClr val="bg1"/>
              </a:solidFill>
              <a:sym typeface="微软雅黑" panose="020B0503020204020204" pitchFamily="34" charset="-122"/>
            </a:endParaRPr>
          </a:p>
        </p:txBody>
      </p:sp>
      <p:cxnSp>
        <p:nvCxnSpPr>
          <p:cNvPr id="40" name="直接连接符 39"/>
          <p:cNvCxnSpPr/>
          <p:nvPr/>
        </p:nvCxnSpPr>
        <p:spPr>
          <a:xfrm flipV="1">
            <a:off x="9225126"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225126"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225126"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225126"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9225126"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文本框 32"/>
          <p:cNvSpPr txBox="1"/>
          <p:nvPr/>
        </p:nvSpPr>
        <p:spPr>
          <a:xfrm>
            <a:off x="9532188"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chemeClr val="bg1"/>
                </a:solidFill>
                <a:sym typeface="微软雅黑" panose="020B0503020204020204" pitchFamily="34" charset="-122"/>
              </a:rPr>
              <a:t>输入小标题</a:t>
            </a:r>
            <a:endParaRPr lang="zh-CN" altLang="en-US" sz="2000" b="0" dirty="0">
              <a:solidFill>
                <a:schemeClr val="bg1"/>
              </a:solidFill>
              <a:sym typeface="微软雅黑" panose="020B0503020204020204" pitchFamily="34" charset="-122"/>
            </a:endParaRPr>
          </a:p>
        </p:txBody>
      </p:sp>
      <p:sp>
        <p:nvSpPr>
          <p:cNvPr id="46" name="文本框 45"/>
          <p:cNvSpPr txBox="1"/>
          <p:nvPr/>
        </p:nvSpPr>
        <p:spPr>
          <a:xfrm>
            <a:off x="9532188"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chemeClr val="bg1"/>
                </a:solidFill>
                <a:sym typeface="微软雅黑" panose="020B0503020204020204" pitchFamily="34" charset="-122"/>
              </a:rPr>
              <a:t>输入小标题</a:t>
            </a:r>
            <a:endParaRPr lang="zh-CN" altLang="en-US" sz="2000" b="0" dirty="0">
              <a:solidFill>
                <a:schemeClr val="bg1"/>
              </a:solidFill>
              <a:sym typeface="微软雅黑" panose="020B0503020204020204" pitchFamily="34" charset="-122"/>
            </a:endParaRPr>
          </a:p>
        </p:txBody>
      </p:sp>
      <p:sp>
        <p:nvSpPr>
          <p:cNvPr id="47" name="文本框 46"/>
          <p:cNvSpPr txBox="1"/>
          <p:nvPr/>
        </p:nvSpPr>
        <p:spPr>
          <a:xfrm>
            <a:off x="9532188"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chemeClr val="bg1"/>
                </a:solidFill>
                <a:sym typeface="微软雅黑" panose="020B0503020204020204" pitchFamily="34" charset="-122"/>
              </a:rPr>
              <a:t>输入小标题</a:t>
            </a:r>
            <a:endParaRPr lang="zh-CN" altLang="en-US" sz="2000" b="0" dirty="0">
              <a:solidFill>
                <a:schemeClr val="bg1"/>
              </a:solidFill>
              <a:sym typeface="微软雅黑" panose="020B0503020204020204" pitchFamily="34" charset="-122"/>
            </a:endParaRPr>
          </a:p>
        </p:txBody>
      </p:sp>
    </p:spTree>
    <p:custDataLst>
      <p:tags r:id="rId2"/>
    </p:custDataLst>
    <p:extLst>
      <p:ext uri="{BB962C8B-B14F-4D97-AF65-F5344CB8AC3E}">
        <p14:creationId xmlns:p14="http://schemas.microsoft.com/office/powerpoint/2010/main" val="3063304951"/>
      </p:ext>
    </p:extLst>
  </p:cSld>
  <p:clrMapOvr>
    <a:masterClrMapping/>
  </p:clrMapOvr>
  <mc:AlternateContent xmlns:mc="http://schemas.openxmlformats.org/markup-compatibility/2006" xmlns:p14="http://schemas.microsoft.com/office/powerpoint/2010/main">
    <mc:Choice Requires="p14">
      <p:transition spd="slow" p14:dur="1500" advTm="8810">
        <p:random/>
      </p:transition>
    </mc:Choice>
    <mc:Fallback xmlns="">
      <p:transition spd="slow" advTm="881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right)">
                                      <p:cBhvr>
                                        <p:cTn id="21" dur="500"/>
                                        <p:tgtEl>
                                          <p:spTgt spid="26"/>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up)">
                                      <p:cBhvr>
                                        <p:cTn id="25" dur="500"/>
                                        <p:tgtEl>
                                          <p:spTgt spid="88"/>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1" fill="hold" nodeType="withEffect">
                                  <p:stCondLst>
                                    <p:cond delay="50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par>
                                <p:cTn id="32" presetID="22" presetClass="entr" presetSubtype="1"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wipe(up)">
                                      <p:cBhvr>
                                        <p:cTn id="34" dur="500"/>
                                        <p:tgtEl>
                                          <p:spTgt spid="86"/>
                                        </p:tgtEl>
                                      </p:cBhvr>
                                    </p:animEffect>
                                  </p:childTnLst>
                                </p:cTn>
                              </p:par>
                              <p:par>
                                <p:cTn id="35" presetID="22" presetClass="entr" presetSubtype="1" fill="hold" nodeType="withEffect">
                                  <p:stCondLst>
                                    <p:cond delay="150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par>
                                <p:cTn id="38" presetID="22" presetClass="entr" presetSubtype="1" fill="hold" nodeType="withEffect">
                                  <p:stCondLst>
                                    <p:cond delay="200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par>
                                <p:cTn id="54" presetID="22" presetClass="entr" presetSubtype="8" fill="hold" grpId="0" nodeType="withEffect">
                                  <p:stCondLst>
                                    <p:cond delay="60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1" fill="hold"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up)">
                                      <p:cBhvr>
                                        <p:cTn id="62" dur="500"/>
                                        <p:tgtEl>
                                          <p:spTgt spid="41"/>
                                        </p:tgtEl>
                                      </p:cBhvr>
                                    </p:animEffect>
                                  </p:childTnLst>
                                </p:cTn>
                              </p:par>
                              <p:par>
                                <p:cTn id="63" presetID="22" presetClass="entr" presetSubtype="1" fill="hold" nodeType="withEffect">
                                  <p:stCondLst>
                                    <p:cond delay="150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200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p:bldP spid="26" grpId="0"/>
      <p:bldP spid="32" grpId="0"/>
      <p:bldP spid="33" grpId="0"/>
      <p:bldP spid="34" grpId="0"/>
      <p:bldP spid="39" grpId="0"/>
      <p:bldP spid="45" grpId="0"/>
      <p:bldP spid="46" grpId="0"/>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13" name="组合 12"/>
          <p:cNvGrpSpPr/>
          <p:nvPr/>
        </p:nvGrpSpPr>
        <p:grpSpPr>
          <a:xfrm flipH="1">
            <a:off x="-23093" y="4522187"/>
            <a:ext cx="4032448" cy="2198473"/>
            <a:chOff x="5917425" y="3435846"/>
            <a:chExt cx="3226575" cy="1707654"/>
          </a:xfrm>
        </p:grpSpPr>
        <p:pic>
          <p:nvPicPr>
            <p:cNvPr id="1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6" name="组合 15"/>
          <p:cNvGrpSpPr/>
          <p:nvPr/>
        </p:nvGrpSpPr>
        <p:grpSpPr>
          <a:xfrm>
            <a:off x="7916827" y="4458196"/>
            <a:ext cx="4301440" cy="2276522"/>
            <a:chOff x="5917425" y="3435846"/>
            <a:chExt cx="3226575" cy="1707654"/>
          </a:xfrm>
        </p:grpSpPr>
        <p:pic>
          <p:nvPicPr>
            <p:cNvPr id="17"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1" name="_6"/>
          <p:cNvSpPr/>
          <p:nvPr/>
        </p:nvSpPr>
        <p:spPr>
          <a:xfrm>
            <a:off x="624979" y="3044957"/>
            <a:ext cx="10945216" cy="304800"/>
          </a:xfrm>
          <a:prstGeom prst="notched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9079">
              <a:defRPr/>
            </a:pPr>
            <a:endParaRPr lang="zh-CN" altLang="en-US" sz="3319">
              <a:solidFill>
                <a:prstClr val="white"/>
              </a:solidFill>
              <a:latin typeface="微软雅黑"/>
              <a:cs typeface="Arial" panose="020B0604020202020204" pitchFamily="34" charset="0"/>
            </a:endParaRPr>
          </a:p>
        </p:txBody>
      </p:sp>
      <p:grpSp>
        <p:nvGrpSpPr>
          <p:cNvPr id="32" name="_7"/>
          <p:cNvGrpSpPr/>
          <p:nvPr/>
        </p:nvGrpSpPr>
        <p:grpSpPr>
          <a:xfrm>
            <a:off x="1049571" y="2095678"/>
            <a:ext cx="2263180" cy="2263180"/>
            <a:chOff x="1278794" y="3334906"/>
            <a:chExt cx="914014" cy="914014"/>
          </a:xfrm>
        </p:grpSpPr>
        <p:grpSp>
          <p:nvGrpSpPr>
            <p:cNvPr id="33" name="组合 3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srgbClr val="303F52"/>
                  </a:solidFill>
                  <a:latin typeface="微软雅黑"/>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srgbClr val="303F52"/>
                  </a:solidFill>
                  <a:latin typeface="微软雅黑"/>
                </a:endParaRPr>
              </a:p>
            </p:txBody>
          </p:sp>
        </p:grpSp>
        <p:sp>
          <p:nvSpPr>
            <p:cNvPr id="34" name="TextBox 33"/>
            <p:cNvSpPr txBox="1"/>
            <p:nvPr/>
          </p:nvSpPr>
          <p:spPr>
            <a:xfrm>
              <a:off x="1490369" y="3742514"/>
              <a:ext cx="488911" cy="161590"/>
            </a:xfrm>
            <a:prstGeom prst="rect">
              <a:avLst/>
            </a:prstGeom>
            <a:noFill/>
          </p:spPr>
          <p:txBody>
            <a:bodyPr wrap="none" rtlCol="0">
              <a:spAutoFit/>
            </a:bodyPr>
            <a:lstStyle/>
            <a:p>
              <a:pPr algn="ctr" fontAlgn="base">
                <a:spcBef>
                  <a:spcPct val="0"/>
                </a:spcBef>
                <a:spcAft>
                  <a:spcPct val="0"/>
                </a:spcAft>
              </a:pPr>
              <a:r>
                <a:rPr lang="zh-CN" altLang="en-US" sz="2000" b="1" dirty="0">
                  <a:solidFill>
                    <a:srgbClr val="303F52"/>
                  </a:solidFill>
                  <a:latin typeface="微软雅黑"/>
                </a:rPr>
                <a:t>自我介绍</a:t>
              </a:r>
            </a:p>
          </p:txBody>
        </p:sp>
      </p:grpSp>
      <p:grpSp>
        <p:nvGrpSpPr>
          <p:cNvPr id="37" name="_8"/>
          <p:cNvGrpSpPr/>
          <p:nvPr/>
        </p:nvGrpSpPr>
        <p:grpSpPr>
          <a:xfrm>
            <a:off x="5043032" y="2017070"/>
            <a:ext cx="2263180" cy="2263180"/>
            <a:chOff x="1278794" y="3334906"/>
            <a:chExt cx="914014" cy="914014"/>
          </a:xfrm>
        </p:grpSpPr>
        <p:grpSp>
          <p:nvGrpSpPr>
            <p:cNvPr id="38" name="组合 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srgbClr val="303F52"/>
                  </a:solidFill>
                  <a:latin typeface="微软雅黑"/>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srgbClr val="303F52"/>
                  </a:solidFill>
                  <a:latin typeface="微软雅黑"/>
                </a:endParaRPr>
              </a:p>
            </p:txBody>
          </p:sp>
        </p:grpSp>
        <p:sp>
          <p:nvSpPr>
            <p:cNvPr id="39" name="TextBox 38"/>
            <p:cNvSpPr txBox="1"/>
            <p:nvPr/>
          </p:nvSpPr>
          <p:spPr>
            <a:xfrm>
              <a:off x="1490369" y="3740516"/>
              <a:ext cx="488911" cy="161590"/>
            </a:xfrm>
            <a:prstGeom prst="rect">
              <a:avLst/>
            </a:prstGeom>
            <a:noFill/>
          </p:spPr>
          <p:txBody>
            <a:bodyPr wrap="none" rtlCol="0">
              <a:spAutoFit/>
            </a:bodyPr>
            <a:lstStyle/>
            <a:p>
              <a:pPr algn="ctr" fontAlgn="base">
                <a:spcBef>
                  <a:spcPct val="0"/>
                </a:spcBef>
                <a:spcAft>
                  <a:spcPct val="0"/>
                </a:spcAft>
              </a:pPr>
              <a:r>
                <a:rPr lang="zh-CN" altLang="en-US" sz="2000" b="1" dirty="0">
                  <a:solidFill>
                    <a:srgbClr val="303F52"/>
                  </a:solidFill>
                  <a:latin typeface="微软雅黑"/>
                </a:rPr>
                <a:t>介绍他人</a:t>
              </a:r>
            </a:p>
          </p:txBody>
        </p:sp>
      </p:grpSp>
      <p:grpSp>
        <p:nvGrpSpPr>
          <p:cNvPr id="42" name="_9"/>
          <p:cNvGrpSpPr/>
          <p:nvPr/>
        </p:nvGrpSpPr>
        <p:grpSpPr>
          <a:xfrm>
            <a:off x="8938793" y="2046283"/>
            <a:ext cx="2263180" cy="2263180"/>
            <a:chOff x="1278794" y="3334906"/>
            <a:chExt cx="914014" cy="914014"/>
          </a:xfrm>
        </p:grpSpPr>
        <p:grpSp>
          <p:nvGrpSpPr>
            <p:cNvPr id="43" name="组合 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srgbClr val="303F52"/>
                  </a:solidFill>
                  <a:latin typeface="微软雅黑"/>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srgbClr val="303F52"/>
                  </a:solidFill>
                  <a:latin typeface="微软雅黑"/>
                </a:endParaRPr>
              </a:p>
            </p:txBody>
          </p:sp>
        </p:grpSp>
        <p:sp>
          <p:nvSpPr>
            <p:cNvPr id="44" name="TextBox 43"/>
            <p:cNvSpPr txBox="1"/>
            <p:nvPr/>
          </p:nvSpPr>
          <p:spPr>
            <a:xfrm>
              <a:off x="1490369" y="3742514"/>
              <a:ext cx="488911" cy="161590"/>
            </a:xfrm>
            <a:prstGeom prst="rect">
              <a:avLst/>
            </a:prstGeom>
            <a:noFill/>
          </p:spPr>
          <p:txBody>
            <a:bodyPr wrap="none" rtlCol="0">
              <a:spAutoFit/>
            </a:bodyPr>
            <a:lstStyle/>
            <a:p>
              <a:pPr algn="ctr" fontAlgn="base">
                <a:spcBef>
                  <a:spcPct val="0"/>
                </a:spcBef>
                <a:spcAft>
                  <a:spcPct val="0"/>
                </a:spcAft>
              </a:pPr>
              <a:r>
                <a:rPr lang="zh-CN" altLang="en-US" sz="2000" b="1" dirty="0">
                  <a:solidFill>
                    <a:srgbClr val="303F52"/>
                  </a:solidFill>
                  <a:latin typeface="微软雅黑"/>
                </a:rPr>
                <a:t>介绍多人</a:t>
              </a:r>
              <a:endParaRPr lang="en-US" altLang="zh-CN" sz="2000" b="1" dirty="0">
                <a:solidFill>
                  <a:srgbClr val="303F52"/>
                </a:solidFill>
                <a:latin typeface="微软雅黑"/>
              </a:endParaRPr>
            </a:p>
          </p:txBody>
        </p:sp>
      </p:grpSp>
      <p:pic>
        <p:nvPicPr>
          <p:cNvPr id="48" name="图片 47"/>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751200" y="1556378"/>
            <a:ext cx="1181839" cy="1169557"/>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pic>
      <p:pic>
        <p:nvPicPr>
          <p:cNvPr id="49" name="图片 4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4724206" y="1575639"/>
            <a:ext cx="1181839" cy="1169557"/>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a:solidFill>
            <a:schemeClr val="accent2"/>
          </a:solidFill>
        </p:spPr>
      </p:pic>
      <p:pic>
        <p:nvPicPr>
          <p:cNvPr id="50" name="图片 49"/>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8611964" y="1566178"/>
            <a:ext cx="1181839" cy="1169557"/>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pic>
      <p:sp>
        <p:nvSpPr>
          <p:cNvPr id="51" name="Oval 17"/>
          <p:cNvSpPr/>
          <p:nvPr/>
        </p:nvSpPr>
        <p:spPr>
          <a:xfrm>
            <a:off x="8619967" y="1579789"/>
            <a:ext cx="1142853" cy="1142853"/>
          </a:xfrm>
          <a:prstGeom prst="ellipse">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Oval 5"/>
          <p:cNvSpPr/>
          <p:nvPr/>
        </p:nvSpPr>
        <p:spPr>
          <a:xfrm>
            <a:off x="774227" y="1539707"/>
            <a:ext cx="1142853" cy="1142853"/>
          </a:xfrm>
          <a:prstGeom prst="ellipse">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Oval 11"/>
          <p:cNvSpPr/>
          <p:nvPr/>
        </p:nvSpPr>
        <p:spPr>
          <a:xfrm>
            <a:off x="4737867" y="1566178"/>
            <a:ext cx="1142853" cy="1142853"/>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矩形 53"/>
          <p:cNvSpPr/>
          <p:nvPr/>
        </p:nvSpPr>
        <p:spPr>
          <a:xfrm>
            <a:off x="845847" y="4685666"/>
            <a:ext cx="2665792" cy="1708160"/>
          </a:xfrm>
          <a:prstGeom prst="rect">
            <a:avLst/>
          </a:prstGeom>
        </p:spPr>
        <p:txBody>
          <a:bodyPr wrap="square">
            <a:spAutoFit/>
          </a:bodyPr>
          <a:lstStyle/>
          <a:p>
            <a:pPr>
              <a:lnSpc>
                <a:spcPct val="150000"/>
              </a:lnSpc>
            </a:pPr>
            <a:r>
              <a:rPr lang="zh-CN" altLang="en-US" sz="1400" dirty="0">
                <a:solidFill>
                  <a:srgbClr val="303F52"/>
                </a:solidFill>
                <a:latin typeface="微软雅黑" panose="020B0503020204020204" pitchFamily="34" charset="-122"/>
                <a:ea typeface="微软雅黑" panose="020B0503020204020204" pitchFamily="34" charset="-122"/>
              </a:rPr>
              <a:t>自我介绍是向别人展示自己的一个重要手段，介绍的好不好，直接关系到给别人的第一印象的好坏及以后交往的顺利。同时，也是认识自我的手段。</a:t>
            </a:r>
            <a:endParaRPr lang="en-US" altLang="zh-CN" sz="1400" dirty="0">
              <a:solidFill>
                <a:srgbClr val="303F52"/>
              </a:solidFill>
              <a:latin typeface="微软雅黑" panose="020B0503020204020204" pitchFamily="34" charset="-122"/>
              <a:ea typeface="微软雅黑" panose="020B0503020204020204" pitchFamily="34" charset="-122"/>
            </a:endParaRPr>
          </a:p>
        </p:txBody>
      </p:sp>
      <p:sp>
        <p:nvSpPr>
          <p:cNvPr id="55" name="矩形 54"/>
          <p:cNvSpPr/>
          <p:nvPr/>
        </p:nvSpPr>
        <p:spPr>
          <a:xfrm>
            <a:off x="4822030" y="4731143"/>
            <a:ext cx="2669758" cy="1708160"/>
          </a:xfrm>
          <a:prstGeom prst="rect">
            <a:avLst/>
          </a:prstGeom>
        </p:spPr>
        <p:txBody>
          <a:bodyPr wrap="square">
            <a:spAutoFit/>
          </a:bodyPr>
          <a:lstStyle/>
          <a:p>
            <a:pPr>
              <a:lnSpc>
                <a:spcPct val="150000"/>
              </a:lnSpc>
            </a:pPr>
            <a:r>
              <a:rPr lang="zh-CN" altLang="en-US" sz="1400" dirty="0">
                <a:solidFill>
                  <a:srgbClr val="303F52"/>
                </a:solidFill>
                <a:latin typeface="微软雅黑" panose="020B0503020204020204" pitchFamily="34" charset="-122"/>
                <a:ea typeface="微软雅黑" panose="020B0503020204020204" pitchFamily="34" charset="-122"/>
              </a:rPr>
              <a:t>介绍他人是在人际交往的各种场合下，使人们互相认识的一种必要的口语交际形式，起着沟通人际关系、融洽会见气氛的重要作用。</a:t>
            </a:r>
          </a:p>
        </p:txBody>
      </p:sp>
      <p:sp>
        <p:nvSpPr>
          <p:cNvPr id="56" name="矩形 55"/>
          <p:cNvSpPr/>
          <p:nvPr/>
        </p:nvSpPr>
        <p:spPr>
          <a:xfrm>
            <a:off x="8802179" y="4752571"/>
            <a:ext cx="2520280" cy="1708160"/>
          </a:xfrm>
          <a:prstGeom prst="rect">
            <a:avLst/>
          </a:prstGeom>
        </p:spPr>
        <p:txBody>
          <a:bodyPr wrap="square">
            <a:spAutoFit/>
          </a:bodyPr>
          <a:lstStyle/>
          <a:p>
            <a:pPr>
              <a:lnSpc>
                <a:spcPct val="150000"/>
              </a:lnSpc>
            </a:pPr>
            <a:r>
              <a:rPr lang="zh-CN" altLang="en-US" sz="1400" dirty="0">
                <a:solidFill>
                  <a:srgbClr val="303F52"/>
                </a:solidFill>
                <a:latin typeface="微软雅黑" panose="020B0503020204020204" pitchFamily="34" charset="-122"/>
                <a:ea typeface="微软雅黑" panose="020B0503020204020204" pitchFamily="34" charset="-122"/>
              </a:rPr>
              <a:t>介绍多人是介绍他人的一种特殊形式，被介绍者一方或双方都不止一人，大体有两种情况：一是为一人和多人作介绍；二是为多人和多人作介绍。</a:t>
            </a:r>
          </a:p>
        </p:txBody>
      </p:sp>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介绍礼仪</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577629"/>
      </p:ext>
    </p:extLst>
  </p:cSld>
  <p:clrMapOvr>
    <a:masterClrMapping/>
  </p:clrMapOvr>
  <mc:AlternateContent xmlns:mc="http://schemas.openxmlformats.org/markup-compatibility/2006" xmlns:p14="http://schemas.microsoft.com/office/powerpoint/2010/main">
    <mc:Choice Requires="p14">
      <p:transition spd="slow" p14:dur="1500" advTm="5243">
        <p:random/>
      </p:transition>
    </mc:Choice>
    <mc:Fallback xmlns="">
      <p:transition spd="slow" advTm="5243">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13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14:bounceEnd="55000">
                                          <p:cBhvr additive="base">
                                            <p:cTn id="11" dur="1300" fill="hold"/>
                                            <p:tgtEl>
                                              <p:spTgt spid="37"/>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14:bounceEnd="55000">
                                          <p:cBhvr additive="base">
                                            <p:cTn id="15" dur="1300" fill="hold"/>
                                            <p:tgtEl>
                                              <p:spTgt spid="42"/>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4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1000"/>
                                            <p:tgtEl>
                                              <p:spTgt spid="31"/>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1000" fill="hold"/>
                                            <p:tgtEl>
                                              <p:spTgt spid="52"/>
                                            </p:tgtEl>
                                            <p:attrNameLst>
                                              <p:attrName>ppt_w</p:attrName>
                                            </p:attrNameLst>
                                          </p:cBhvr>
                                          <p:tavLst>
                                            <p:tav tm="0">
                                              <p:val>
                                                <p:fltVal val="0"/>
                                              </p:val>
                                            </p:tav>
                                            <p:tav tm="100000">
                                              <p:val>
                                                <p:strVal val="#ppt_w"/>
                                              </p:val>
                                            </p:tav>
                                          </p:tavLst>
                                        </p:anim>
                                        <p:anim calcmode="lin" valueType="num">
                                          <p:cBhvr>
                                            <p:cTn id="24" dur="1000" fill="hold"/>
                                            <p:tgtEl>
                                              <p:spTgt spid="52"/>
                                            </p:tgtEl>
                                            <p:attrNameLst>
                                              <p:attrName>ppt_h</p:attrName>
                                            </p:attrNameLst>
                                          </p:cBhvr>
                                          <p:tavLst>
                                            <p:tav tm="0">
                                              <p:val>
                                                <p:fltVal val="0"/>
                                              </p:val>
                                            </p:tav>
                                            <p:tav tm="100000">
                                              <p:val>
                                                <p:strVal val="#ppt_h"/>
                                              </p:val>
                                            </p:tav>
                                          </p:tavLst>
                                        </p:anim>
                                        <p:anim calcmode="lin" valueType="num">
                                          <p:cBhvr>
                                            <p:cTn id="25" dur="1000" fill="hold"/>
                                            <p:tgtEl>
                                              <p:spTgt spid="52"/>
                                            </p:tgtEl>
                                            <p:attrNameLst>
                                              <p:attrName>style.rotation</p:attrName>
                                            </p:attrNameLst>
                                          </p:cBhvr>
                                          <p:tavLst>
                                            <p:tav tm="0">
                                              <p:val>
                                                <p:fltVal val="360"/>
                                              </p:val>
                                            </p:tav>
                                            <p:tav tm="100000">
                                              <p:val>
                                                <p:fltVal val="0"/>
                                              </p:val>
                                            </p:tav>
                                          </p:tavLst>
                                        </p:anim>
                                        <p:animEffect transition="in" filter="fade">
                                          <p:cBhvr>
                                            <p:cTn id="26" dur="1000"/>
                                            <p:tgtEl>
                                              <p:spTgt spid="52"/>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1000" fill="hold"/>
                                            <p:tgtEl>
                                              <p:spTgt spid="53"/>
                                            </p:tgtEl>
                                            <p:attrNameLst>
                                              <p:attrName>ppt_w</p:attrName>
                                            </p:attrNameLst>
                                          </p:cBhvr>
                                          <p:tavLst>
                                            <p:tav tm="0">
                                              <p:val>
                                                <p:fltVal val="0"/>
                                              </p:val>
                                            </p:tav>
                                            <p:tav tm="100000">
                                              <p:val>
                                                <p:strVal val="#ppt_w"/>
                                              </p:val>
                                            </p:tav>
                                          </p:tavLst>
                                        </p:anim>
                                        <p:anim calcmode="lin" valueType="num">
                                          <p:cBhvr>
                                            <p:cTn id="30" dur="1000" fill="hold"/>
                                            <p:tgtEl>
                                              <p:spTgt spid="53"/>
                                            </p:tgtEl>
                                            <p:attrNameLst>
                                              <p:attrName>ppt_h</p:attrName>
                                            </p:attrNameLst>
                                          </p:cBhvr>
                                          <p:tavLst>
                                            <p:tav tm="0">
                                              <p:val>
                                                <p:fltVal val="0"/>
                                              </p:val>
                                            </p:tav>
                                            <p:tav tm="100000">
                                              <p:val>
                                                <p:strVal val="#ppt_h"/>
                                              </p:val>
                                            </p:tav>
                                          </p:tavLst>
                                        </p:anim>
                                        <p:anim calcmode="lin" valueType="num">
                                          <p:cBhvr>
                                            <p:cTn id="31" dur="1000" fill="hold"/>
                                            <p:tgtEl>
                                              <p:spTgt spid="53"/>
                                            </p:tgtEl>
                                            <p:attrNameLst>
                                              <p:attrName>style.rotation</p:attrName>
                                            </p:attrNameLst>
                                          </p:cBhvr>
                                          <p:tavLst>
                                            <p:tav tm="0">
                                              <p:val>
                                                <p:fltVal val="360"/>
                                              </p:val>
                                            </p:tav>
                                            <p:tav tm="100000">
                                              <p:val>
                                                <p:fltVal val="0"/>
                                              </p:val>
                                            </p:tav>
                                          </p:tavLst>
                                        </p:anim>
                                        <p:animEffect transition="in" filter="fade">
                                          <p:cBhvr>
                                            <p:cTn id="32" dur="1000"/>
                                            <p:tgtEl>
                                              <p:spTgt spid="53"/>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1000" fill="hold"/>
                                            <p:tgtEl>
                                              <p:spTgt spid="51"/>
                                            </p:tgtEl>
                                            <p:attrNameLst>
                                              <p:attrName>ppt_w</p:attrName>
                                            </p:attrNameLst>
                                          </p:cBhvr>
                                          <p:tavLst>
                                            <p:tav tm="0">
                                              <p:val>
                                                <p:fltVal val="0"/>
                                              </p:val>
                                            </p:tav>
                                            <p:tav tm="100000">
                                              <p:val>
                                                <p:strVal val="#ppt_w"/>
                                              </p:val>
                                            </p:tav>
                                          </p:tavLst>
                                        </p:anim>
                                        <p:anim calcmode="lin" valueType="num">
                                          <p:cBhvr>
                                            <p:cTn id="36" dur="1000" fill="hold"/>
                                            <p:tgtEl>
                                              <p:spTgt spid="51"/>
                                            </p:tgtEl>
                                            <p:attrNameLst>
                                              <p:attrName>ppt_h</p:attrName>
                                            </p:attrNameLst>
                                          </p:cBhvr>
                                          <p:tavLst>
                                            <p:tav tm="0">
                                              <p:val>
                                                <p:fltVal val="0"/>
                                              </p:val>
                                            </p:tav>
                                            <p:tav tm="100000">
                                              <p:val>
                                                <p:strVal val="#ppt_h"/>
                                              </p:val>
                                            </p:tav>
                                          </p:tavLst>
                                        </p:anim>
                                        <p:anim calcmode="lin" valueType="num">
                                          <p:cBhvr>
                                            <p:cTn id="37" dur="1000" fill="hold"/>
                                            <p:tgtEl>
                                              <p:spTgt spid="51"/>
                                            </p:tgtEl>
                                            <p:attrNameLst>
                                              <p:attrName>style.rotation</p:attrName>
                                            </p:attrNameLst>
                                          </p:cBhvr>
                                          <p:tavLst>
                                            <p:tav tm="0">
                                              <p:val>
                                                <p:fltVal val="360"/>
                                              </p:val>
                                            </p:tav>
                                            <p:tav tm="100000">
                                              <p:val>
                                                <p:fltVal val="0"/>
                                              </p:val>
                                            </p:tav>
                                          </p:tavLst>
                                        </p:anim>
                                        <p:animEffect transition="in" filter="fade">
                                          <p:cBhvr>
                                            <p:cTn id="38" dur="1000"/>
                                            <p:tgtEl>
                                              <p:spTgt spid="51"/>
                                            </p:tgtEl>
                                          </p:cBhvr>
                                        </p:animEffect>
                                      </p:childTnLst>
                                    </p:cTn>
                                  </p:par>
                                  <p:par>
                                    <p:cTn id="39" presetID="23" presetClass="entr" presetSubtype="288" fill="hold" nodeType="withEffect">
                                      <p:stCondLst>
                                        <p:cond delay="175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strVal val="4/3*#ppt_w"/>
                                              </p:val>
                                            </p:tav>
                                            <p:tav tm="100000">
                                              <p:val>
                                                <p:strVal val="#ppt_w"/>
                                              </p:val>
                                            </p:tav>
                                          </p:tavLst>
                                        </p:anim>
                                        <p:anim calcmode="lin" valueType="num">
                                          <p:cBhvr>
                                            <p:cTn id="42" dur="500" fill="hold"/>
                                            <p:tgtEl>
                                              <p:spTgt spid="48"/>
                                            </p:tgtEl>
                                            <p:attrNameLst>
                                              <p:attrName>ppt_h</p:attrName>
                                            </p:attrNameLst>
                                          </p:cBhvr>
                                          <p:tavLst>
                                            <p:tav tm="0">
                                              <p:val>
                                                <p:strVal val="4/3*#ppt_h"/>
                                              </p:val>
                                            </p:tav>
                                            <p:tav tm="100000">
                                              <p:val>
                                                <p:strVal val="#ppt_h"/>
                                              </p:val>
                                            </p:tav>
                                          </p:tavLst>
                                        </p:anim>
                                      </p:childTnLst>
                                    </p:cTn>
                                  </p:par>
                                  <p:par>
                                    <p:cTn id="43" presetID="23" presetClass="entr" presetSubtype="288" fill="hold" nodeType="withEffect">
                                      <p:stCondLst>
                                        <p:cond delay="175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strVal val="4/3*#ppt_w"/>
                                              </p:val>
                                            </p:tav>
                                            <p:tav tm="100000">
                                              <p:val>
                                                <p:strVal val="#ppt_w"/>
                                              </p:val>
                                            </p:tav>
                                          </p:tavLst>
                                        </p:anim>
                                        <p:anim calcmode="lin" valueType="num">
                                          <p:cBhvr>
                                            <p:cTn id="46" dur="500" fill="hold"/>
                                            <p:tgtEl>
                                              <p:spTgt spid="49"/>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1750"/>
                                      </p:stCondLst>
                                      <p:childTnLst>
                                        <p:set>
                                          <p:cBhvr>
                                            <p:cTn id="48" dur="1" fill="hold">
                                              <p:stCondLst>
                                                <p:cond delay="0"/>
                                              </p:stCondLst>
                                            </p:cTn>
                                            <p:tgtEl>
                                              <p:spTgt spid="50"/>
                                            </p:tgtEl>
                                            <p:attrNameLst>
                                              <p:attrName>style.visibility</p:attrName>
                                            </p:attrNameLst>
                                          </p:cBhvr>
                                          <p:to>
                                            <p:strVal val="visible"/>
                                          </p:to>
                                        </p:set>
                                        <p:anim calcmode="lin" valueType="num">
                                          <p:cBhvr>
                                            <p:cTn id="49" dur="500" fill="hold"/>
                                            <p:tgtEl>
                                              <p:spTgt spid="50"/>
                                            </p:tgtEl>
                                            <p:attrNameLst>
                                              <p:attrName>ppt_w</p:attrName>
                                            </p:attrNameLst>
                                          </p:cBhvr>
                                          <p:tavLst>
                                            <p:tav tm="0">
                                              <p:val>
                                                <p:strVal val="4/3*#ppt_w"/>
                                              </p:val>
                                            </p:tav>
                                            <p:tav tm="100000">
                                              <p:val>
                                                <p:strVal val="#ppt_w"/>
                                              </p:val>
                                            </p:tav>
                                          </p:tavLst>
                                        </p:anim>
                                        <p:anim calcmode="lin" valueType="num">
                                          <p:cBhvr>
                                            <p:cTn id="50" dur="500" fill="hold"/>
                                            <p:tgtEl>
                                              <p:spTgt spid="50"/>
                                            </p:tgtEl>
                                            <p:attrNameLst>
                                              <p:attrName>ppt_h</p:attrName>
                                            </p:attrNameLst>
                                          </p:cBhvr>
                                          <p:tavLst>
                                            <p:tav tm="0">
                                              <p:val>
                                                <p:strVal val="4/3*#ppt_h"/>
                                              </p:val>
                                            </p:tav>
                                            <p:tav tm="100000">
                                              <p:val>
                                                <p:strVal val="#ppt_h"/>
                                              </p:val>
                                            </p:tav>
                                          </p:tavLst>
                                        </p:anim>
                                      </p:childTnLst>
                                    </p:cTn>
                                  </p:par>
                                  <p:par>
                                    <p:cTn id="51" presetID="22" presetClass="entr" presetSubtype="1" fill="hold" grpId="0" nodeType="withEffect">
                                      <p:stCondLst>
                                        <p:cond delay="2250"/>
                                      </p:stCondLst>
                                      <p:childTnLst>
                                        <p:set>
                                          <p:cBhvr>
                                            <p:cTn id="52" dur="1" fill="hold">
                                              <p:stCondLst>
                                                <p:cond delay="0"/>
                                              </p:stCondLst>
                                            </p:cTn>
                                            <p:tgtEl>
                                              <p:spTgt spid="54"/>
                                            </p:tgtEl>
                                            <p:attrNameLst>
                                              <p:attrName>style.visibility</p:attrName>
                                            </p:attrNameLst>
                                          </p:cBhvr>
                                          <p:to>
                                            <p:strVal val="visible"/>
                                          </p:to>
                                        </p:set>
                                        <p:animEffect transition="in" filter="wipe(up)">
                                          <p:cBhvr>
                                            <p:cTn id="53" dur="1000"/>
                                            <p:tgtEl>
                                              <p:spTgt spid="54"/>
                                            </p:tgtEl>
                                          </p:cBhvr>
                                        </p:animEffect>
                                      </p:childTnLst>
                                    </p:cTn>
                                  </p:par>
                                  <p:par>
                                    <p:cTn id="54" presetID="22" presetClass="entr" presetSubtype="1" fill="hold" grpId="0" nodeType="withEffect">
                                      <p:stCondLst>
                                        <p:cond delay="2250"/>
                                      </p:stCondLst>
                                      <p:childTnLst>
                                        <p:set>
                                          <p:cBhvr>
                                            <p:cTn id="55" dur="1" fill="hold">
                                              <p:stCondLst>
                                                <p:cond delay="0"/>
                                              </p:stCondLst>
                                            </p:cTn>
                                            <p:tgtEl>
                                              <p:spTgt spid="55"/>
                                            </p:tgtEl>
                                            <p:attrNameLst>
                                              <p:attrName>style.visibility</p:attrName>
                                            </p:attrNameLst>
                                          </p:cBhvr>
                                          <p:to>
                                            <p:strVal val="visible"/>
                                          </p:to>
                                        </p:set>
                                        <p:animEffect transition="in" filter="wipe(up)">
                                          <p:cBhvr>
                                            <p:cTn id="56" dur="1000"/>
                                            <p:tgtEl>
                                              <p:spTgt spid="55"/>
                                            </p:tgtEl>
                                          </p:cBhvr>
                                        </p:animEffect>
                                      </p:childTnLst>
                                    </p:cTn>
                                  </p:par>
                                  <p:par>
                                    <p:cTn id="57" presetID="22" presetClass="entr" presetSubtype="1" fill="hold" grpId="0" nodeType="withEffect">
                                      <p:stCondLst>
                                        <p:cond delay="2250"/>
                                      </p:stCondLst>
                                      <p:childTnLst>
                                        <p:set>
                                          <p:cBhvr>
                                            <p:cTn id="58" dur="1" fill="hold">
                                              <p:stCondLst>
                                                <p:cond delay="0"/>
                                              </p:stCondLst>
                                            </p:cTn>
                                            <p:tgtEl>
                                              <p:spTgt spid="56"/>
                                            </p:tgtEl>
                                            <p:attrNameLst>
                                              <p:attrName>style.visibility</p:attrName>
                                            </p:attrNameLst>
                                          </p:cBhvr>
                                          <p:to>
                                            <p:strVal val="visible"/>
                                          </p:to>
                                        </p:set>
                                        <p:animEffect transition="in" filter="wipe(up)">
                                          <p:cBhvr>
                                            <p:cTn id="59"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1" grpId="0" animBg="1"/>
          <p:bldP spid="52" grpId="0" animBg="1"/>
          <p:bldP spid="53" grpId="0" animBg="1"/>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300" fill="hold"/>
                                            <p:tgtEl>
                                              <p:spTgt spid="32"/>
                                            </p:tgtEl>
                                            <p:attrNameLst>
                                              <p:attrName>ppt_x</p:attrName>
                                            </p:attrNameLst>
                                          </p:cBhvr>
                                          <p:tavLst>
                                            <p:tav tm="0">
                                              <p:val>
                                                <p:strVal val="#ppt_x"/>
                                              </p:val>
                                            </p:tav>
                                            <p:tav tm="100000">
                                              <p:val>
                                                <p:strVal val="#ppt_x"/>
                                              </p:val>
                                            </p:tav>
                                          </p:tavLst>
                                        </p:anim>
                                        <p:anim calcmode="lin" valueType="num">
                                          <p:cBhvr additive="base">
                                            <p:cTn id="8" dur="13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300" fill="hold"/>
                                            <p:tgtEl>
                                              <p:spTgt spid="37"/>
                                            </p:tgtEl>
                                            <p:attrNameLst>
                                              <p:attrName>ppt_x</p:attrName>
                                            </p:attrNameLst>
                                          </p:cBhvr>
                                          <p:tavLst>
                                            <p:tav tm="0">
                                              <p:val>
                                                <p:strVal val="#ppt_x"/>
                                              </p:val>
                                            </p:tav>
                                            <p:tav tm="100000">
                                              <p:val>
                                                <p:strVal val="#ppt_x"/>
                                              </p:val>
                                            </p:tav>
                                          </p:tavLst>
                                        </p:anim>
                                        <p:anim calcmode="lin" valueType="num">
                                          <p:cBhvr additive="base">
                                            <p:cTn id="12" dur="13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300" fill="hold"/>
                                            <p:tgtEl>
                                              <p:spTgt spid="42"/>
                                            </p:tgtEl>
                                            <p:attrNameLst>
                                              <p:attrName>ppt_x</p:attrName>
                                            </p:attrNameLst>
                                          </p:cBhvr>
                                          <p:tavLst>
                                            <p:tav tm="0">
                                              <p:val>
                                                <p:strVal val="#ppt_x"/>
                                              </p:val>
                                            </p:tav>
                                            <p:tav tm="100000">
                                              <p:val>
                                                <p:strVal val="#ppt_x"/>
                                              </p:val>
                                            </p:tav>
                                          </p:tavLst>
                                        </p:anim>
                                        <p:anim calcmode="lin" valueType="num">
                                          <p:cBhvr additive="base">
                                            <p:cTn id="16" dur="1300" fill="hold"/>
                                            <p:tgtEl>
                                              <p:spTgt spid="4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1000"/>
                                            <p:tgtEl>
                                              <p:spTgt spid="31"/>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1000" fill="hold"/>
                                            <p:tgtEl>
                                              <p:spTgt spid="52"/>
                                            </p:tgtEl>
                                            <p:attrNameLst>
                                              <p:attrName>ppt_w</p:attrName>
                                            </p:attrNameLst>
                                          </p:cBhvr>
                                          <p:tavLst>
                                            <p:tav tm="0">
                                              <p:val>
                                                <p:fltVal val="0"/>
                                              </p:val>
                                            </p:tav>
                                            <p:tav tm="100000">
                                              <p:val>
                                                <p:strVal val="#ppt_w"/>
                                              </p:val>
                                            </p:tav>
                                          </p:tavLst>
                                        </p:anim>
                                        <p:anim calcmode="lin" valueType="num">
                                          <p:cBhvr>
                                            <p:cTn id="24" dur="1000" fill="hold"/>
                                            <p:tgtEl>
                                              <p:spTgt spid="52"/>
                                            </p:tgtEl>
                                            <p:attrNameLst>
                                              <p:attrName>ppt_h</p:attrName>
                                            </p:attrNameLst>
                                          </p:cBhvr>
                                          <p:tavLst>
                                            <p:tav tm="0">
                                              <p:val>
                                                <p:fltVal val="0"/>
                                              </p:val>
                                            </p:tav>
                                            <p:tav tm="100000">
                                              <p:val>
                                                <p:strVal val="#ppt_h"/>
                                              </p:val>
                                            </p:tav>
                                          </p:tavLst>
                                        </p:anim>
                                        <p:anim calcmode="lin" valueType="num">
                                          <p:cBhvr>
                                            <p:cTn id="25" dur="1000" fill="hold"/>
                                            <p:tgtEl>
                                              <p:spTgt spid="52"/>
                                            </p:tgtEl>
                                            <p:attrNameLst>
                                              <p:attrName>style.rotation</p:attrName>
                                            </p:attrNameLst>
                                          </p:cBhvr>
                                          <p:tavLst>
                                            <p:tav tm="0">
                                              <p:val>
                                                <p:fltVal val="360"/>
                                              </p:val>
                                            </p:tav>
                                            <p:tav tm="100000">
                                              <p:val>
                                                <p:fltVal val="0"/>
                                              </p:val>
                                            </p:tav>
                                          </p:tavLst>
                                        </p:anim>
                                        <p:animEffect transition="in" filter="fade">
                                          <p:cBhvr>
                                            <p:cTn id="26" dur="1000"/>
                                            <p:tgtEl>
                                              <p:spTgt spid="52"/>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1000" fill="hold"/>
                                            <p:tgtEl>
                                              <p:spTgt spid="53"/>
                                            </p:tgtEl>
                                            <p:attrNameLst>
                                              <p:attrName>ppt_w</p:attrName>
                                            </p:attrNameLst>
                                          </p:cBhvr>
                                          <p:tavLst>
                                            <p:tav tm="0">
                                              <p:val>
                                                <p:fltVal val="0"/>
                                              </p:val>
                                            </p:tav>
                                            <p:tav tm="100000">
                                              <p:val>
                                                <p:strVal val="#ppt_w"/>
                                              </p:val>
                                            </p:tav>
                                          </p:tavLst>
                                        </p:anim>
                                        <p:anim calcmode="lin" valueType="num">
                                          <p:cBhvr>
                                            <p:cTn id="30" dur="1000" fill="hold"/>
                                            <p:tgtEl>
                                              <p:spTgt spid="53"/>
                                            </p:tgtEl>
                                            <p:attrNameLst>
                                              <p:attrName>ppt_h</p:attrName>
                                            </p:attrNameLst>
                                          </p:cBhvr>
                                          <p:tavLst>
                                            <p:tav tm="0">
                                              <p:val>
                                                <p:fltVal val="0"/>
                                              </p:val>
                                            </p:tav>
                                            <p:tav tm="100000">
                                              <p:val>
                                                <p:strVal val="#ppt_h"/>
                                              </p:val>
                                            </p:tav>
                                          </p:tavLst>
                                        </p:anim>
                                        <p:anim calcmode="lin" valueType="num">
                                          <p:cBhvr>
                                            <p:cTn id="31" dur="1000" fill="hold"/>
                                            <p:tgtEl>
                                              <p:spTgt spid="53"/>
                                            </p:tgtEl>
                                            <p:attrNameLst>
                                              <p:attrName>style.rotation</p:attrName>
                                            </p:attrNameLst>
                                          </p:cBhvr>
                                          <p:tavLst>
                                            <p:tav tm="0">
                                              <p:val>
                                                <p:fltVal val="360"/>
                                              </p:val>
                                            </p:tav>
                                            <p:tav tm="100000">
                                              <p:val>
                                                <p:fltVal val="0"/>
                                              </p:val>
                                            </p:tav>
                                          </p:tavLst>
                                        </p:anim>
                                        <p:animEffect transition="in" filter="fade">
                                          <p:cBhvr>
                                            <p:cTn id="32" dur="1000"/>
                                            <p:tgtEl>
                                              <p:spTgt spid="53"/>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1000" fill="hold"/>
                                            <p:tgtEl>
                                              <p:spTgt spid="51"/>
                                            </p:tgtEl>
                                            <p:attrNameLst>
                                              <p:attrName>ppt_w</p:attrName>
                                            </p:attrNameLst>
                                          </p:cBhvr>
                                          <p:tavLst>
                                            <p:tav tm="0">
                                              <p:val>
                                                <p:fltVal val="0"/>
                                              </p:val>
                                            </p:tav>
                                            <p:tav tm="100000">
                                              <p:val>
                                                <p:strVal val="#ppt_w"/>
                                              </p:val>
                                            </p:tav>
                                          </p:tavLst>
                                        </p:anim>
                                        <p:anim calcmode="lin" valueType="num">
                                          <p:cBhvr>
                                            <p:cTn id="36" dur="1000" fill="hold"/>
                                            <p:tgtEl>
                                              <p:spTgt spid="51"/>
                                            </p:tgtEl>
                                            <p:attrNameLst>
                                              <p:attrName>ppt_h</p:attrName>
                                            </p:attrNameLst>
                                          </p:cBhvr>
                                          <p:tavLst>
                                            <p:tav tm="0">
                                              <p:val>
                                                <p:fltVal val="0"/>
                                              </p:val>
                                            </p:tav>
                                            <p:tav tm="100000">
                                              <p:val>
                                                <p:strVal val="#ppt_h"/>
                                              </p:val>
                                            </p:tav>
                                          </p:tavLst>
                                        </p:anim>
                                        <p:anim calcmode="lin" valueType="num">
                                          <p:cBhvr>
                                            <p:cTn id="37" dur="1000" fill="hold"/>
                                            <p:tgtEl>
                                              <p:spTgt spid="51"/>
                                            </p:tgtEl>
                                            <p:attrNameLst>
                                              <p:attrName>style.rotation</p:attrName>
                                            </p:attrNameLst>
                                          </p:cBhvr>
                                          <p:tavLst>
                                            <p:tav tm="0">
                                              <p:val>
                                                <p:fltVal val="360"/>
                                              </p:val>
                                            </p:tav>
                                            <p:tav tm="100000">
                                              <p:val>
                                                <p:fltVal val="0"/>
                                              </p:val>
                                            </p:tav>
                                          </p:tavLst>
                                        </p:anim>
                                        <p:animEffect transition="in" filter="fade">
                                          <p:cBhvr>
                                            <p:cTn id="38" dur="1000"/>
                                            <p:tgtEl>
                                              <p:spTgt spid="51"/>
                                            </p:tgtEl>
                                          </p:cBhvr>
                                        </p:animEffect>
                                      </p:childTnLst>
                                    </p:cTn>
                                  </p:par>
                                  <p:par>
                                    <p:cTn id="39" presetID="23" presetClass="entr" presetSubtype="288" fill="hold" nodeType="withEffect">
                                      <p:stCondLst>
                                        <p:cond delay="175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strVal val="4/3*#ppt_w"/>
                                              </p:val>
                                            </p:tav>
                                            <p:tav tm="100000">
                                              <p:val>
                                                <p:strVal val="#ppt_w"/>
                                              </p:val>
                                            </p:tav>
                                          </p:tavLst>
                                        </p:anim>
                                        <p:anim calcmode="lin" valueType="num">
                                          <p:cBhvr>
                                            <p:cTn id="42" dur="500" fill="hold"/>
                                            <p:tgtEl>
                                              <p:spTgt spid="48"/>
                                            </p:tgtEl>
                                            <p:attrNameLst>
                                              <p:attrName>ppt_h</p:attrName>
                                            </p:attrNameLst>
                                          </p:cBhvr>
                                          <p:tavLst>
                                            <p:tav tm="0">
                                              <p:val>
                                                <p:strVal val="4/3*#ppt_h"/>
                                              </p:val>
                                            </p:tav>
                                            <p:tav tm="100000">
                                              <p:val>
                                                <p:strVal val="#ppt_h"/>
                                              </p:val>
                                            </p:tav>
                                          </p:tavLst>
                                        </p:anim>
                                      </p:childTnLst>
                                    </p:cTn>
                                  </p:par>
                                  <p:par>
                                    <p:cTn id="43" presetID="23" presetClass="entr" presetSubtype="288" fill="hold" nodeType="withEffect">
                                      <p:stCondLst>
                                        <p:cond delay="175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strVal val="4/3*#ppt_w"/>
                                              </p:val>
                                            </p:tav>
                                            <p:tav tm="100000">
                                              <p:val>
                                                <p:strVal val="#ppt_w"/>
                                              </p:val>
                                            </p:tav>
                                          </p:tavLst>
                                        </p:anim>
                                        <p:anim calcmode="lin" valueType="num">
                                          <p:cBhvr>
                                            <p:cTn id="46" dur="500" fill="hold"/>
                                            <p:tgtEl>
                                              <p:spTgt spid="49"/>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1750"/>
                                      </p:stCondLst>
                                      <p:childTnLst>
                                        <p:set>
                                          <p:cBhvr>
                                            <p:cTn id="48" dur="1" fill="hold">
                                              <p:stCondLst>
                                                <p:cond delay="0"/>
                                              </p:stCondLst>
                                            </p:cTn>
                                            <p:tgtEl>
                                              <p:spTgt spid="50"/>
                                            </p:tgtEl>
                                            <p:attrNameLst>
                                              <p:attrName>style.visibility</p:attrName>
                                            </p:attrNameLst>
                                          </p:cBhvr>
                                          <p:to>
                                            <p:strVal val="visible"/>
                                          </p:to>
                                        </p:set>
                                        <p:anim calcmode="lin" valueType="num">
                                          <p:cBhvr>
                                            <p:cTn id="49" dur="500" fill="hold"/>
                                            <p:tgtEl>
                                              <p:spTgt spid="50"/>
                                            </p:tgtEl>
                                            <p:attrNameLst>
                                              <p:attrName>ppt_w</p:attrName>
                                            </p:attrNameLst>
                                          </p:cBhvr>
                                          <p:tavLst>
                                            <p:tav tm="0">
                                              <p:val>
                                                <p:strVal val="4/3*#ppt_w"/>
                                              </p:val>
                                            </p:tav>
                                            <p:tav tm="100000">
                                              <p:val>
                                                <p:strVal val="#ppt_w"/>
                                              </p:val>
                                            </p:tav>
                                          </p:tavLst>
                                        </p:anim>
                                        <p:anim calcmode="lin" valueType="num">
                                          <p:cBhvr>
                                            <p:cTn id="50" dur="500" fill="hold"/>
                                            <p:tgtEl>
                                              <p:spTgt spid="50"/>
                                            </p:tgtEl>
                                            <p:attrNameLst>
                                              <p:attrName>ppt_h</p:attrName>
                                            </p:attrNameLst>
                                          </p:cBhvr>
                                          <p:tavLst>
                                            <p:tav tm="0">
                                              <p:val>
                                                <p:strVal val="4/3*#ppt_h"/>
                                              </p:val>
                                            </p:tav>
                                            <p:tav tm="100000">
                                              <p:val>
                                                <p:strVal val="#ppt_h"/>
                                              </p:val>
                                            </p:tav>
                                          </p:tavLst>
                                        </p:anim>
                                      </p:childTnLst>
                                    </p:cTn>
                                  </p:par>
                                  <p:par>
                                    <p:cTn id="51" presetID="22" presetClass="entr" presetSubtype="1" fill="hold" grpId="0" nodeType="withEffect">
                                      <p:stCondLst>
                                        <p:cond delay="2250"/>
                                      </p:stCondLst>
                                      <p:childTnLst>
                                        <p:set>
                                          <p:cBhvr>
                                            <p:cTn id="52" dur="1" fill="hold">
                                              <p:stCondLst>
                                                <p:cond delay="0"/>
                                              </p:stCondLst>
                                            </p:cTn>
                                            <p:tgtEl>
                                              <p:spTgt spid="54"/>
                                            </p:tgtEl>
                                            <p:attrNameLst>
                                              <p:attrName>style.visibility</p:attrName>
                                            </p:attrNameLst>
                                          </p:cBhvr>
                                          <p:to>
                                            <p:strVal val="visible"/>
                                          </p:to>
                                        </p:set>
                                        <p:animEffect transition="in" filter="wipe(up)">
                                          <p:cBhvr>
                                            <p:cTn id="53" dur="1000"/>
                                            <p:tgtEl>
                                              <p:spTgt spid="54"/>
                                            </p:tgtEl>
                                          </p:cBhvr>
                                        </p:animEffect>
                                      </p:childTnLst>
                                    </p:cTn>
                                  </p:par>
                                  <p:par>
                                    <p:cTn id="54" presetID="22" presetClass="entr" presetSubtype="1" fill="hold" grpId="0" nodeType="withEffect">
                                      <p:stCondLst>
                                        <p:cond delay="2250"/>
                                      </p:stCondLst>
                                      <p:childTnLst>
                                        <p:set>
                                          <p:cBhvr>
                                            <p:cTn id="55" dur="1" fill="hold">
                                              <p:stCondLst>
                                                <p:cond delay="0"/>
                                              </p:stCondLst>
                                            </p:cTn>
                                            <p:tgtEl>
                                              <p:spTgt spid="55"/>
                                            </p:tgtEl>
                                            <p:attrNameLst>
                                              <p:attrName>style.visibility</p:attrName>
                                            </p:attrNameLst>
                                          </p:cBhvr>
                                          <p:to>
                                            <p:strVal val="visible"/>
                                          </p:to>
                                        </p:set>
                                        <p:animEffect transition="in" filter="wipe(up)">
                                          <p:cBhvr>
                                            <p:cTn id="56" dur="1000"/>
                                            <p:tgtEl>
                                              <p:spTgt spid="55"/>
                                            </p:tgtEl>
                                          </p:cBhvr>
                                        </p:animEffect>
                                      </p:childTnLst>
                                    </p:cTn>
                                  </p:par>
                                  <p:par>
                                    <p:cTn id="57" presetID="22" presetClass="entr" presetSubtype="1" fill="hold" grpId="0" nodeType="withEffect">
                                      <p:stCondLst>
                                        <p:cond delay="2250"/>
                                      </p:stCondLst>
                                      <p:childTnLst>
                                        <p:set>
                                          <p:cBhvr>
                                            <p:cTn id="58" dur="1" fill="hold">
                                              <p:stCondLst>
                                                <p:cond delay="0"/>
                                              </p:stCondLst>
                                            </p:cTn>
                                            <p:tgtEl>
                                              <p:spTgt spid="56"/>
                                            </p:tgtEl>
                                            <p:attrNameLst>
                                              <p:attrName>style.visibility</p:attrName>
                                            </p:attrNameLst>
                                          </p:cBhvr>
                                          <p:to>
                                            <p:strVal val="visible"/>
                                          </p:to>
                                        </p:set>
                                        <p:animEffect transition="in" filter="wipe(up)">
                                          <p:cBhvr>
                                            <p:cTn id="59"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1" grpId="0" animBg="1"/>
          <p:bldP spid="52" grpId="0" animBg="1"/>
          <p:bldP spid="53" grpId="0" animBg="1"/>
          <p:bldP spid="54" grpId="0"/>
          <p:bldP spid="55" grpId="0"/>
          <p:bldP spid="5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13" name="组合 12"/>
          <p:cNvGrpSpPr/>
          <p:nvPr/>
        </p:nvGrpSpPr>
        <p:grpSpPr>
          <a:xfrm flipH="1">
            <a:off x="-23093" y="4522187"/>
            <a:ext cx="4032448" cy="2198473"/>
            <a:chOff x="5917425" y="3435846"/>
            <a:chExt cx="3226575" cy="1707654"/>
          </a:xfrm>
        </p:grpSpPr>
        <p:pic>
          <p:nvPicPr>
            <p:cNvPr id="14"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自我介绍的三种方式</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6358453" y="1498537"/>
            <a:ext cx="2378966" cy="2378966"/>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2400" kern="0">
                <a:solidFill>
                  <a:srgbClr val="303F52"/>
                </a:solidFill>
                <a:latin typeface="微软雅黑"/>
              </a:endParaRPr>
            </a:p>
          </p:txBody>
        </p:sp>
        <p:sp>
          <p:nvSpPr>
            <p:cNvPr id="60" name="椭圆 59"/>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2400" kern="0">
                <a:solidFill>
                  <a:srgbClr val="303F52"/>
                </a:solidFill>
                <a:latin typeface="微软雅黑"/>
              </a:endParaRPr>
            </a:p>
          </p:txBody>
        </p:sp>
      </p:grpSp>
      <p:grpSp>
        <p:nvGrpSpPr>
          <p:cNvPr id="61" name="组合 60"/>
          <p:cNvGrpSpPr/>
          <p:nvPr/>
        </p:nvGrpSpPr>
        <p:grpSpPr>
          <a:xfrm>
            <a:off x="4056505" y="1457535"/>
            <a:ext cx="2378965" cy="2378966"/>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2400" kern="0">
                <a:solidFill>
                  <a:srgbClr val="303F52"/>
                </a:solidFill>
                <a:latin typeface="微软雅黑"/>
              </a:endParaRPr>
            </a:p>
          </p:txBody>
        </p:sp>
        <p:sp>
          <p:nvSpPr>
            <p:cNvPr id="63" name="椭圆 6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2400" kern="0">
                <a:solidFill>
                  <a:srgbClr val="303F52"/>
                </a:solidFill>
                <a:latin typeface="微软雅黑"/>
              </a:endParaRPr>
            </a:p>
          </p:txBody>
        </p:sp>
      </p:grpSp>
      <p:grpSp>
        <p:nvGrpSpPr>
          <p:cNvPr id="64" name="组合 63"/>
          <p:cNvGrpSpPr/>
          <p:nvPr/>
        </p:nvGrpSpPr>
        <p:grpSpPr>
          <a:xfrm>
            <a:off x="5143008" y="2856902"/>
            <a:ext cx="2378966" cy="2378966"/>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2400" kern="0">
                <a:solidFill>
                  <a:srgbClr val="303F52"/>
                </a:solidFill>
                <a:latin typeface="微软雅黑"/>
              </a:endParaRPr>
            </a:p>
          </p:txBody>
        </p:sp>
        <p:sp>
          <p:nvSpPr>
            <p:cNvPr id="66" name="椭圆 6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2400" kern="0">
                <a:solidFill>
                  <a:srgbClr val="303F52"/>
                </a:solidFill>
                <a:latin typeface="微软雅黑"/>
              </a:endParaRPr>
            </a:p>
          </p:txBody>
        </p:sp>
      </p:grpSp>
      <p:sp>
        <p:nvSpPr>
          <p:cNvPr id="67" name="矩形 66"/>
          <p:cNvSpPr/>
          <p:nvPr/>
        </p:nvSpPr>
        <p:spPr>
          <a:xfrm>
            <a:off x="4540448" y="2269950"/>
            <a:ext cx="1261884" cy="523220"/>
          </a:xfrm>
          <a:prstGeom prst="rect">
            <a:avLst/>
          </a:prstGeom>
        </p:spPr>
        <p:txBody>
          <a:bodyPr wrap="none">
            <a:spAutoFit/>
          </a:bodyPr>
          <a:lstStyle/>
          <a:p>
            <a:r>
              <a:rPr lang="zh-CN" altLang="en-US" sz="2800" b="1" dirty="0">
                <a:solidFill>
                  <a:srgbClr val="303F52"/>
                </a:solidFill>
                <a:latin typeface="微软雅黑" panose="020B0503020204020204" pitchFamily="34" charset="-122"/>
                <a:ea typeface="微软雅黑" panose="020B0503020204020204" pitchFamily="34" charset="-122"/>
              </a:rPr>
              <a:t>工作式</a:t>
            </a:r>
          </a:p>
        </p:txBody>
      </p:sp>
      <p:sp>
        <p:nvSpPr>
          <p:cNvPr id="68" name="矩形 67"/>
          <p:cNvSpPr/>
          <p:nvPr/>
        </p:nvSpPr>
        <p:spPr>
          <a:xfrm>
            <a:off x="480963" y="1950899"/>
            <a:ext cx="3053231" cy="1384995"/>
          </a:xfrm>
          <a:prstGeom prst="rect">
            <a:avLst/>
          </a:prstGeom>
        </p:spPr>
        <p:txBody>
          <a:bodyPr wrap="square">
            <a:spAutoFit/>
          </a:bodyPr>
          <a:lstStyle/>
          <a:p>
            <a:pPr>
              <a:lnSpc>
                <a:spcPct val="150000"/>
              </a:lnSpc>
            </a:pPr>
            <a:r>
              <a:rPr lang="zh-CN" altLang="en-US" sz="1400" dirty="0">
                <a:solidFill>
                  <a:srgbClr val="303F52"/>
                </a:solidFill>
                <a:latin typeface="微软雅黑" panose="020B0503020204020204" pitchFamily="34" charset="-122"/>
                <a:ea typeface="微软雅黑" panose="020B0503020204020204" pitchFamily="34" charset="-122"/>
              </a:rPr>
              <a:t>工作式的自我介绍，主要适用于工作之中。它是以工作为自我介绍的中心；因工作而交际，因工作而交友。有时，它也叫公务式的自我介绍。</a:t>
            </a:r>
          </a:p>
        </p:txBody>
      </p:sp>
      <p:sp>
        <p:nvSpPr>
          <p:cNvPr id="69" name="矩形 68"/>
          <p:cNvSpPr/>
          <p:nvPr/>
        </p:nvSpPr>
        <p:spPr>
          <a:xfrm>
            <a:off x="5655110" y="3863645"/>
            <a:ext cx="1261884" cy="523220"/>
          </a:xfrm>
          <a:prstGeom prst="rect">
            <a:avLst/>
          </a:prstGeom>
        </p:spPr>
        <p:txBody>
          <a:bodyPr wrap="none">
            <a:spAutoFit/>
          </a:bodyPr>
          <a:lstStyle/>
          <a:p>
            <a:r>
              <a:rPr lang="zh-CN" altLang="en-US" sz="2800" b="1" dirty="0">
                <a:solidFill>
                  <a:srgbClr val="303F52"/>
                </a:solidFill>
                <a:latin typeface="微软雅黑" panose="020B0503020204020204" pitchFamily="34" charset="-122"/>
                <a:ea typeface="微软雅黑" panose="020B0503020204020204" pitchFamily="34" charset="-122"/>
              </a:rPr>
              <a:t>交流式</a:t>
            </a:r>
          </a:p>
        </p:txBody>
      </p:sp>
      <p:sp>
        <p:nvSpPr>
          <p:cNvPr id="70" name="矩形 69"/>
          <p:cNvSpPr/>
          <p:nvPr/>
        </p:nvSpPr>
        <p:spPr>
          <a:xfrm>
            <a:off x="3914265" y="5473006"/>
            <a:ext cx="4732605" cy="1384995"/>
          </a:xfrm>
          <a:prstGeom prst="rect">
            <a:avLst/>
          </a:prstGeom>
        </p:spPr>
        <p:txBody>
          <a:bodyPr wrap="square">
            <a:spAutoFit/>
          </a:bodyPr>
          <a:lstStyle/>
          <a:p>
            <a:pPr>
              <a:lnSpc>
                <a:spcPct val="150000"/>
              </a:lnSpc>
            </a:pPr>
            <a:r>
              <a:rPr lang="zh-CN" altLang="en-US" sz="1400" dirty="0">
                <a:solidFill>
                  <a:srgbClr val="303F52"/>
                </a:solidFill>
                <a:latin typeface="微软雅黑" panose="020B0503020204020204" pitchFamily="34" charset="-122"/>
                <a:ea typeface="微软雅黑" panose="020B0503020204020204" pitchFamily="34" charset="-122"/>
              </a:rPr>
              <a:t>交流式的自我介绍，主要适用于在社交活动中，它是一种刻意寻求与交往对象进一步交流与沟通，希望对方认识自己、了解自己、与自己建立联系的自我介绍。有时，它也叫社交式自我介绍或沟通式自我介绍。</a:t>
            </a:r>
          </a:p>
        </p:txBody>
      </p:sp>
      <p:sp>
        <p:nvSpPr>
          <p:cNvPr id="71" name="矩形 70"/>
          <p:cNvSpPr/>
          <p:nvPr/>
        </p:nvSpPr>
        <p:spPr>
          <a:xfrm>
            <a:off x="6839407" y="2320110"/>
            <a:ext cx="1261884" cy="523220"/>
          </a:xfrm>
          <a:prstGeom prst="rect">
            <a:avLst/>
          </a:prstGeom>
        </p:spPr>
        <p:txBody>
          <a:bodyPr wrap="none">
            <a:spAutoFit/>
          </a:bodyPr>
          <a:lstStyle/>
          <a:p>
            <a:r>
              <a:rPr lang="zh-CN" altLang="en-US" sz="2800" b="1" dirty="0">
                <a:solidFill>
                  <a:srgbClr val="303F52"/>
                </a:solidFill>
                <a:latin typeface="微软雅黑" panose="020B0503020204020204" pitchFamily="34" charset="-122"/>
                <a:ea typeface="微软雅黑" panose="020B0503020204020204" pitchFamily="34" charset="-122"/>
              </a:rPr>
              <a:t>礼仪式</a:t>
            </a:r>
          </a:p>
        </p:txBody>
      </p:sp>
      <p:sp>
        <p:nvSpPr>
          <p:cNvPr id="72" name="矩形 71"/>
          <p:cNvSpPr/>
          <p:nvPr/>
        </p:nvSpPr>
        <p:spPr>
          <a:xfrm>
            <a:off x="9141356" y="1953671"/>
            <a:ext cx="3095742" cy="1384995"/>
          </a:xfrm>
          <a:prstGeom prst="rect">
            <a:avLst/>
          </a:prstGeom>
        </p:spPr>
        <p:txBody>
          <a:bodyPr wrap="square">
            <a:spAutoFit/>
          </a:bodyPr>
          <a:lstStyle/>
          <a:p>
            <a:pPr>
              <a:lnSpc>
                <a:spcPct val="150000"/>
              </a:lnSpc>
            </a:pPr>
            <a:r>
              <a:rPr lang="zh-CN" altLang="en-US" sz="1400" dirty="0">
                <a:solidFill>
                  <a:srgbClr val="303F52"/>
                </a:solidFill>
                <a:latin typeface="微软雅黑" panose="020B0503020204020204" pitchFamily="34" charset="-122"/>
                <a:ea typeface="微软雅黑" panose="020B0503020204020204" pitchFamily="34" charset="-122"/>
              </a:rPr>
              <a:t>礼仪式的自我介绍，适用于讲座、报告、演出、庆典、仪式等一些正规而隆重的场合。它是一种意在表示对交往对象友好、敬意的自我介绍。</a:t>
            </a:r>
          </a:p>
        </p:txBody>
      </p:sp>
    </p:spTree>
    <p:custDataLst>
      <p:tags r:id="rId2"/>
    </p:custDataLst>
    <p:extLst>
      <p:ext uri="{BB962C8B-B14F-4D97-AF65-F5344CB8AC3E}">
        <p14:creationId xmlns:p14="http://schemas.microsoft.com/office/powerpoint/2010/main" val="18723676"/>
      </p:ext>
    </p:extLst>
  </p:cSld>
  <p:clrMapOvr>
    <a:masterClrMapping/>
  </p:clrMapOvr>
  <mc:AlternateContent xmlns:mc="http://schemas.openxmlformats.org/markup-compatibility/2006" xmlns:p14="http://schemas.microsoft.com/office/powerpoint/2010/main">
    <mc:Choice Requires="p14">
      <p:transition spd="slow" p14:dur="1500" advTm="8379">
        <p:random/>
      </p:transition>
    </mc:Choice>
    <mc:Fallback xmlns="">
      <p:transition spd="slow" advTm="837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ppt_x"/>
                                          </p:val>
                                        </p:tav>
                                        <p:tav tm="100000">
                                          <p:val>
                                            <p:strVal val="#ppt_x"/>
                                          </p:val>
                                        </p:tav>
                                      </p:tavLst>
                                    </p:anim>
                                    <p:anim calcmode="lin" valueType="num">
                                      <p:cBhvr additive="base">
                                        <p:cTn id="18" dur="500" fill="hold"/>
                                        <p:tgtEl>
                                          <p:spTgt spid="6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fade">
                                      <p:cBhvr>
                                        <p:cTn id="26" dur="500"/>
                                        <p:tgtEl>
                                          <p:spTgt spid="69"/>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1000"/>
                                        <p:tgtEl>
                                          <p:spTgt spid="68"/>
                                        </p:tgtEl>
                                      </p:cBhvr>
                                    </p:animEffect>
                                    <p:anim calcmode="lin" valueType="num">
                                      <p:cBhvr>
                                        <p:cTn id="35" dur="1000" fill="hold"/>
                                        <p:tgtEl>
                                          <p:spTgt spid="68"/>
                                        </p:tgtEl>
                                        <p:attrNameLst>
                                          <p:attrName>ppt_x</p:attrName>
                                        </p:attrNameLst>
                                      </p:cBhvr>
                                      <p:tavLst>
                                        <p:tav tm="0">
                                          <p:val>
                                            <p:strVal val="#ppt_x"/>
                                          </p:val>
                                        </p:tav>
                                        <p:tav tm="100000">
                                          <p:val>
                                            <p:strVal val="#ppt_x"/>
                                          </p:val>
                                        </p:tav>
                                      </p:tavLst>
                                    </p:anim>
                                    <p:anim calcmode="lin" valueType="num">
                                      <p:cBhvr>
                                        <p:cTn id="36"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1000"/>
                                        <p:tgtEl>
                                          <p:spTgt spid="70"/>
                                        </p:tgtEl>
                                      </p:cBhvr>
                                    </p:animEffect>
                                    <p:anim calcmode="lin" valueType="num">
                                      <p:cBhvr>
                                        <p:cTn id="42" dur="1000" fill="hold"/>
                                        <p:tgtEl>
                                          <p:spTgt spid="70"/>
                                        </p:tgtEl>
                                        <p:attrNameLst>
                                          <p:attrName>ppt_x</p:attrName>
                                        </p:attrNameLst>
                                      </p:cBhvr>
                                      <p:tavLst>
                                        <p:tav tm="0">
                                          <p:val>
                                            <p:strVal val="#ppt_x"/>
                                          </p:val>
                                        </p:tav>
                                        <p:tav tm="100000">
                                          <p:val>
                                            <p:strVal val="#ppt_x"/>
                                          </p:val>
                                        </p:tav>
                                      </p:tavLst>
                                    </p:anim>
                                    <p:anim calcmode="lin" valueType="num">
                                      <p:cBhvr>
                                        <p:cTn id="43"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72"/>
                                        </p:tgtEl>
                                        <p:attrNameLst>
                                          <p:attrName>style.visibility</p:attrName>
                                        </p:attrNameLst>
                                      </p:cBhvr>
                                      <p:to>
                                        <p:strVal val="visible"/>
                                      </p:to>
                                    </p:set>
                                    <p:animEffect transition="in" filter="fade">
                                      <p:cBhvr>
                                        <p:cTn id="48" dur="1000"/>
                                        <p:tgtEl>
                                          <p:spTgt spid="72"/>
                                        </p:tgtEl>
                                      </p:cBhvr>
                                    </p:animEffect>
                                    <p:anim calcmode="lin" valueType="num">
                                      <p:cBhvr>
                                        <p:cTn id="49" dur="1000" fill="hold"/>
                                        <p:tgtEl>
                                          <p:spTgt spid="72"/>
                                        </p:tgtEl>
                                        <p:attrNameLst>
                                          <p:attrName>ppt_x</p:attrName>
                                        </p:attrNameLst>
                                      </p:cBhvr>
                                      <p:tavLst>
                                        <p:tav tm="0">
                                          <p:val>
                                            <p:strVal val="#ppt_x"/>
                                          </p:val>
                                        </p:tav>
                                        <p:tav tm="100000">
                                          <p:val>
                                            <p:strVal val="#ppt_x"/>
                                          </p:val>
                                        </p:tav>
                                      </p:tavLst>
                                    </p:anim>
                                    <p:anim calcmode="lin" valueType="num">
                                      <p:cBhvr>
                                        <p:cTn id="50"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13" name="组合 12"/>
          <p:cNvGrpSpPr/>
          <p:nvPr/>
        </p:nvGrpSpPr>
        <p:grpSpPr>
          <a:xfrm flipH="1">
            <a:off x="-23093" y="4522187"/>
            <a:ext cx="4032448" cy="2198473"/>
            <a:chOff x="5917425" y="3435846"/>
            <a:chExt cx="3226575" cy="1707654"/>
          </a:xfrm>
        </p:grpSpPr>
        <p:pic>
          <p:nvPicPr>
            <p:cNvPr id="1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介绍他人的顺序</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pic>
        <p:nvPicPr>
          <p:cNvPr id="24" name="_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8" y="1451726"/>
            <a:ext cx="3804233" cy="4680604"/>
          </a:xfrm>
          <a:prstGeom prst="rect">
            <a:avLst/>
          </a:prstGeom>
        </p:spPr>
      </p:pic>
      <p:sp>
        <p:nvSpPr>
          <p:cNvPr id="25" name="_5"/>
          <p:cNvSpPr/>
          <p:nvPr/>
        </p:nvSpPr>
        <p:spPr>
          <a:xfrm>
            <a:off x="0" y="1451725"/>
            <a:ext cx="479697" cy="479697"/>
          </a:xfrm>
          <a:prstGeom prst="diagStrip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black"/>
              </a:solidFill>
              <a:latin typeface="微软雅黑"/>
            </a:endParaRPr>
          </a:p>
        </p:txBody>
      </p:sp>
      <p:sp>
        <p:nvSpPr>
          <p:cNvPr id="26" name="_6"/>
          <p:cNvSpPr/>
          <p:nvPr/>
        </p:nvSpPr>
        <p:spPr>
          <a:xfrm rot="10800000">
            <a:off x="3339634" y="5652633"/>
            <a:ext cx="479697" cy="479697"/>
          </a:xfrm>
          <a:prstGeom prst="diagStrip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prstClr val="black"/>
              </a:solidFill>
              <a:latin typeface="微软雅黑"/>
            </a:endParaRPr>
          </a:p>
        </p:txBody>
      </p:sp>
      <p:grpSp>
        <p:nvGrpSpPr>
          <p:cNvPr id="27" name="组合 26"/>
          <p:cNvGrpSpPr/>
          <p:nvPr/>
        </p:nvGrpSpPr>
        <p:grpSpPr>
          <a:xfrm>
            <a:off x="4410293" y="1840885"/>
            <a:ext cx="1203627" cy="1563792"/>
            <a:chOff x="4410293" y="1840885"/>
            <a:chExt cx="1203627" cy="1563792"/>
          </a:xfrm>
        </p:grpSpPr>
        <p:grpSp>
          <p:nvGrpSpPr>
            <p:cNvPr id="28" name="组合 27"/>
            <p:cNvGrpSpPr/>
            <p:nvPr/>
          </p:nvGrpSpPr>
          <p:grpSpPr>
            <a:xfrm rot="10800000">
              <a:off x="4410293" y="1840885"/>
              <a:ext cx="1203627" cy="1563792"/>
              <a:chOff x="4020870" y="2194485"/>
              <a:chExt cx="1102258" cy="1432090"/>
            </a:xfrm>
            <a:effectLst>
              <a:outerShdw blurRad="444500" dist="254000" dir="8100000" algn="tr" rotWithShape="0">
                <a:prstClr val="black">
                  <a:alpha val="50000"/>
                </a:prstClr>
              </a:outerShdw>
            </a:effectLst>
          </p:grpSpPr>
          <p:sp>
            <p:nvSpPr>
              <p:cNvPr id="3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3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29" name="矩形 28"/>
            <p:cNvSpPr/>
            <p:nvPr/>
          </p:nvSpPr>
          <p:spPr>
            <a:xfrm>
              <a:off x="4583002" y="2062860"/>
              <a:ext cx="800219" cy="830997"/>
            </a:xfrm>
            <a:prstGeom prst="rect">
              <a:avLst/>
            </a:prstGeom>
          </p:spPr>
          <p:txBody>
            <a:bodyPr wrap="none">
              <a:spAutoFit/>
            </a:bodyPr>
            <a:lstStyle/>
            <a:p>
              <a:pPr algn="r"/>
              <a:r>
                <a:rPr lang="zh-CN" altLang="en-US" sz="2400" b="1" dirty="0">
                  <a:solidFill>
                    <a:srgbClr val="303F52"/>
                  </a:solidFill>
                  <a:latin typeface="微软雅黑" panose="020B0503020204020204" pitchFamily="34" charset="-122"/>
                  <a:ea typeface="微软雅黑" panose="020B0503020204020204" pitchFamily="34" charset="-122"/>
                </a:rPr>
                <a:t>先</a:t>
              </a:r>
              <a:r>
                <a:rPr lang="zh-CN" altLang="en-US" sz="2400" b="1" dirty="0" smtClean="0">
                  <a:solidFill>
                    <a:srgbClr val="303F52"/>
                  </a:solidFill>
                  <a:latin typeface="微软雅黑" panose="020B0503020204020204" pitchFamily="34" charset="-122"/>
                  <a:ea typeface="微软雅黑" panose="020B0503020204020204" pitchFamily="34" charset="-122"/>
                </a:rPr>
                <a:t>幼</a:t>
              </a:r>
              <a:endParaRPr lang="en-US" altLang="zh-CN" sz="2400" b="1" dirty="0" smtClean="0">
                <a:solidFill>
                  <a:srgbClr val="303F52"/>
                </a:solidFill>
                <a:latin typeface="微软雅黑" panose="020B0503020204020204" pitchFamily="34" charset="-122"/>
                <a:ea typeface="微软雅黑" panose="020B0503020204020204" pitchFamily="34" charset="-122"/>
              </a:endParaRPr>
            </a:p>
            <a:p>
              <a:pPr algn="r"/>
              <a:r>
                <a:rPr lang="zh-CN" altLang="en-US" sz="2400" b="1" dirty="0" smtClean="0">
                  <a:solidFill>
                    <a:srgbClr val="303F52"/>
                  </a:solidFill>
                  <a:latin typeface="微软雅黑" panose="020B0503020204020204" pitchFamily="34" charset="-122"/>
                  <a:ea typeface="微软雅黑" panose="020B0503020204020204" pitchFamily="34" charset="-122"/>
                </a:rPr>
                <a:t>后</a:t>
              </a:r>
              <a:r>
                <a:rPr lang="zh-CN" altLang="en-US" sz="2400" b="1" dirty="0">
                  <a:solidFill>
                    <a:srgbClr val="303F52"/>
                  </a:solidFill>
                  <a:latin typeface="微软雅黑" panose="020B0503020204020204" pitchFamily="34" charset="-122"/>
                  <a:ea typeface="微软雅黑" panose="020B0503020204020204" pitchFamily="34" charset="-122"/>
                </a:rPr>
                <a:t>长</a:t>
              </a:r>
            </a:p>
          </p:txBody>
        </p:sp>
      </p:grpSp>
      <p:grpSp>
        <p:nvGrpSpPr>
          <p:cNvPr id="33" name="组合 32"/>
          <p:cNvGrpSpPr/>
          <p:nvPr/>
        </p:nvGrpSpPr>
        <p:grpSpPr>
          <a:xfrm>
            <a:off x="5980186" y="1840886"/>
            <a:ext cx="1203627" cy="1563792"/>
            <a:chOff x="5980186" y="1840886"/>
            <a:chExt cx="1203627" cy="1563792"/>
          </a:xfrm>
        </p:grpSpPr>
        <p:grpSp>
          <p:nvGrpSpPr>
            <p:cNvPr id="34" name="组合 33"/>
            <p:cNvGrpSpPr/>
            <p:nvPr/>
          </p:nvGrpSpPr>
          <p:grpSpPr>
            <a:xfrm rot="10800000">
              <a:off x="5980186" y="1840886"/>
              <a:ext cx="1203627" cy="1563792"/>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35" name="矩形 34"/>
            <p:cNvSpPr/>
            <p:nvPr/>
          </p:nvSpPr>
          <p:spPr>
            <a:xfrm>
              <a:off x="6202773" y="2062860"/>
              <a:ext cx="800219" cy="830997"/>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先</a:t>
              </a:r>
              <a:r>
                <a:rPr lang="zh-CN" altLang="en-US" sz="2400" b="1" dirty="0" smtClean="0">
                  <a:solidFill>
                    <a:srgbClr val="303F52"/>
                  </a:solidFill>
                  <a:latin typeface="微软雅黑" panose="020B0503020204020204" pitchFamily="34" charset="-122"/>
                  <a:ea typeface="微软雅黑" panose="020B0503020204020204" pitchFamily="34" charset="-122"/>
                </a:rPr>
                <a:t>男</a:t>
              </a:r>
              <a:endParaRPr lang="en-US" altLang="zh-CN" sz="2400" b="1" dirty="0" smtClean="0">
                <a:solidFill>
                  <a:srgbClr val="303F52"/>
                </a:solidFill>
                <a:latin typeface="微软雅黑" panose="020B0503020204020204" pitchFamily="34" charset="-122"/>
                <a:ea typeface="微软雅黑" panose="020B0503020204020204" pitchFamily="34" charset="-122"/>
              </a:endParaRPr>
            </a:p>
            <a:p>
              <a:r>
                <a:rPr lang="zh-CN" altLang="en-US" sz="2400" b="1" dirty="0" smtClean="0">
                  <a:solidFill>
                    <a:srgbClr val="303F52"/>
                  </a:solidFill>
                  <a:latin typeface="微软雅黑" panose="020B0503020204020204" pitchFamily="34" charset="-122"/>
                  <a:ea typeface="微软雅黑" panose="020B0503020204020204" pitchFamily="34" charset="-122"/>
                </a:rPr>
                <a:t>后</a:t>
              </a:r>
              <a:r>
                <a:rPr lang="zh-CN" altLang="en-US" sz="2400" b="1" dirty="0">
                  <a:solidFill>
                    <a:srgbClr val="303F52"/>
                  </a:solidFill>
                  <a:latin typeface="微软雅黑" panose="020B0503020204020204" pitchFamily="34" charset="-122"/>
                  <a:ea typeface="微软雅黑" panose="020B0503020204020204" pitchFamily="34" charset="-122"/>
                </a:rPr>
                <a:t>女</a:t>
              </a:r>
            </a:p>
          </p:txBody>
        </p:sp>
      </p:grpSp>
      <p:grpSp>
        <p:nvGrpSpPr>
          <p:cNvPr id="38" name="组合 37"/>
          <p:cNvGrpSpPr/>
          <p:nvPr/>
        </p:nvGrpSpPr>
        <p:grpSpPr>
          <a:xfrm>
            <a:off x="7648657" y="1840885"/>
            <a:ext cx="1203627" cy="1563792"/>
            <a:chOff x="7648657" y="1840885"/>
            <a:chExt cx="1203627" cy="1563792"/>
          </a:xfrm>
        </p:grpSpPr>
        <p:grpSp>
          <p:nvGrpSpPr>
            <p:cNvPr id="39" name="组合 38"/>
            <p:cNvGrpSpPr/>
            <p:nvPr/>
          </p:nvGrpSpPr>
          <p:grpSpPr>
            <a:xfrm rot="10800000">
              <a:off x="7648657" y="1840885"/>
              <a:ext cx="1203627" cy="1563792"/>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40" name="矩形 39"/>
            <p:cNvSpPr/>
            <p:nvPr/>
          </p:nvSpPr>
          <p:spPr>
            <a:xfrm>
              <a:off x="7842338" y="2062859"/>
              <a:ext cx="800219" cy="830997"/>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先</a:t>
              </a:r>
              <a:r>
                <a:rPr lang="zh-CN" altLang="en-US" sz="2400" b="1" dirty="0" smtClean="0">
                  <a:solidFill>
                    <a:srgbClr val="303F52"/>
                  </a:solidFill>
                  <a:latin typeface="微软雅黑" panose="020B0503020204020204" pitchFamily="34" charset="-122"/>
                  <a:ea typeface="微软雅黑" panose="020B0503020204020204" pitchFamily="34" charset="-122"/>
                </a:rPr>
                <a:t>下</a:t>
              </a:r>
              <a:endParaRPr lang="en-US" altLang="zh-CN" sz="2400" b="1" dirty="0" smtClean="0">
                <a:solidFill>
                  <a:srgbClr val="303F52"/>
                </a:solidFill>
                <a:latin typeface="微软雅黑" panose="020B0503020204020204" pitchFamily="34" charset="-122"/>
                <a:ea typeface="微软雅黑" panose="020B0503020204020204" pitchFamily="34" charset="-122"/>
              </a:endParaRPr>
            </a:p>
            <a:p>
              <a:r>
                <a:rPr lang="zh-CN" altLang="en-US" sz="2400" b="1" dirty="0" smtClean="0">
                  <a:solidFill>
                    <a:srgbClr val="303F52"/>
                  </a:solidFill>
                  <a:latin typeface="微软雅黑" panose="020B0503020204020204" pitchFamily="34" charset="-122"/>
                  <a:ea typeface="微软雅黑" panose="020B0503020204020204" pitchFamily="34" charset="-122"/>
                </a:rPr>
                <a:t>后</a:t>
              </a:r>
              <a:r>
                <a:rPr lang="zh-CN" altLang="en-US" sz="2400" b="1" dirty="0">
                  <a:solidFill>
                    <a:srgbClr val="303F52"/>
                  </a:solidFill>
                  <a:latin typeface="微软雅黑" panose="020B0503020204020204" pitchFamily="34" charset="-122"/>
                  <a:ea typeface="微软雅黑" panose="020B0503020204020204" pitchFamily="34" charset="-122"/>
                </a:rPr>
                <a:t>上</a:t>
              </a:r>
            </a:p>
          </p:txBody>
        </p:sp>
      </p:grpSp>
      <p:grpSp>
        <p:nvGrpSpPr>
          <p:cNvPr id="43" name="组合 42"/>
          <p:cNvGrpSpPr/>
          <p:nvPr/>
        </p:nvGrpSpPr>
        <p:grpSpPr>
          <a:xfrm>
            <a:off x="9226992" y="1840885"/>
            <a:ext cx="1203626" cy="1563792"/>
            <a:chOff x="9226992" y="1840885"/>
            <a:chExt cx="1203626" cy="1563792"/>
          </a:xfrm>
        </p:grpSpPr>
        <p:grpSp>
          <p:nvGrpSpPr>
            <p:cNvPr id="44" name="组合 43"/>
            <p:cNvGrpSpPr/>
            <p:nvPr/>
          </p:nvGrpSpPr>
          <p:grpSpPr>
            <a:xfrm rot="10800000">
              <a:off x="9226992" y="1840885"/>
              <a:ext cx="1203626" cy="1563792"/>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4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45" name="矩形 44"/>
            <p:cNvSpPr/>
            <p:nvPr/>
          </p:nvSpPr>
          <p:spPr>
            <a:xfrm>
              <a:off x="9414116" y="2062858"/>
              <a:ext cx="800219" cy="830997"/>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先</a:t>
              </a:r>
              <a:r>
                <a:rPr lang="zh-CN" altLang="en-US" sz="2400" b="1" dirty="0" smtClean="0">
                  <a:solidFill>
                    <a:srgbClr val="303F52"/>
                  </a:solidFill>
                  <a:latin typeface="微软雅黑" panose="020B0503020204020204" pitchFamily="34" charset="-122"/>
                  <a:ea typeface="微软雅黑" panose="020B0503020204020204" pitchFamily="34" charset="-122"/>
                </a:rPr>
                <a:t>亲</a:t>
              </a:r>
              <a:endParaRPr lang="en-US" altLang="zh-CN" sz="2400" b="1" dirty="0" smtClean="0">
                <a:solidFill>
                  <a:srgbClr val="303F52"/>
                </a:solidFill>
                <a:latin typeface="微软雅黑" panose="020B0503020204020204" pitchFamily="34" charset="-122"/>
                <a:ea typeface="微软雅黑" panose="020B0503020204020204" pitchFamily="34" charset="-122"/>
              </a:endParaRPr>
            </a:p>
            <a:p>
              <a:r>
                <a:rPr lang="zh-CN" altLang="en-US" sz="2400" b="1" dirty="0" smtClean="0">
                  <a:solidFill>
                    <a:srgbClr val="303F52"/>
                  </a:solidFill>
                  <a:latin typeface="微软雅黑" panose="020B0503020204020204" pitchFamily="34" charset="-122"/>
                  <a:ea typeface="微软雅黑" panose="020B0503020204020204" pitchFamily="34" charset="-122"/>
                </a:rPr>
                <a:t>后</a:t>
              </a:r>
              <a:r>
                <a:rPr lang="zh-CN" altLang="en-US" sz="2400" b="1" dirty="0">
                  <a:solidFill>
                    <a:srgbClr val="303F52"/>
                  </a:solidFill>
                  <a:latin typeface="微软雅黑" panose="020B0503020204020204" pitchFamily="34" charset="-122"/>
                  <a:ea typeface="微软雅黑" panose="020B0503020204020204" pitchFamily="34" charset="-122"/>
                </a:rPr>
                <a:t>疏</a:t>
              </a:r>
            </a:p>
          </p:txBody>
        </p:sp>
      </p:grpSp>
      <p:grpSp>
        <p:nvGrpSpPr>
          <p:cNvPr id="49" name="组合 48"/>
          <p:cNvGrpSpPr/>
          <p:nvPr/>
        </p:nvGrpSpPr>
        <p:grpSpPr>
          <a:xfrm>
            <a:off x="10869195" y="1840884"/>
            <a:ext cx="1203627" cy="1563792"/>
            <a:chOff x="10869195" y="1840884"/>
            <a:chExt cx="1203627" cy="1563792"/>
          </a:xfrm>
        </p:grpSpPr>
        <p:grpSp>
          <p:nvGrpSpPr>
            <p:cNvPr id="50" name="组合 49"/>
            <p:cNvGrpSpPr/>
            <p:nvPr/>
          </p:nvGrpSpPr>
          <p:grpSpPr>
            <a:xfrm rot="10800000">
              <a:off x="10869195" y="1840884"/>
              <a:ext cx="1203627" cy="1563792"/>
              <a:chOff x="4020870" y="2194485"/>
              <a:chExt cx="1102258" cy="1432090"/>
            </a:xfrm>
            <a:effectLst>
              <a:outerShdw blurRad="444500" dist="254000" dir="8100000" algn="tr" rotWithShape="0">
                <a:prstClr val="black">
                  <a:alpha val="50000"/>
                </a:prstClr>
              </a:outerShdw>
            </a:effectLst>
          </p:grpSpPr>
          <p:sp>
            <p:nvSpPr>
              <p:cNvPr id="5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5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51" name="矩形 50"/>
            <p:cNvSpPr/>
            <p:nvPr/>
          </p:nvSpPr>
          <p:spPr>
            <a:xfrm>
              <a:off x="11070898" y="2062858"/>
              <a:ext cx="800219" cy="830997"/>
            </a:xfrm>
            <a:prstGeom prst="rect">
              <a:avLst/>
            </a:prstGeom>
          </p:spPr>
          <p:txBody>
            <a:bodyPr wrap="none">
              <a:spAutoFit/>
            </a:bodyPr>
            <a:lstStyle/>
            <a:p>
              <a:r>
                <a:rPr lang="zh-CN" altLang="en-US" sz="2400" b="1" dirty="0" smtClean="0">
                  <a:solidFill>
                    <a:srgbClr val="303F52"/>
                  </a:solidFill>
                  <a:latin typeface="微软雅黑" panose="020B0503020204020204" pitchFamily="34" charset="-122"/>
                  <a:ea typeface="微软雅黑" panose="020B0503020204020204" pitchFamily="34" charset="-122"/>
                </a:rPr>
                <a:t>先主</a:t>
              </a:r>
              <a:endParaRPr lang="en-US" altLang="zh-CN" sz="2400" b="1" dirty="0" smtClean="0">
                <a:solidFill>
                  <a:srgbClr val="303F52"/>
                </a:solidFill>
                <a:latin typeface="微软雅黑" panose="020B0503020204020204" pitchFamily="34" charset="-122"/>
                <a:ea typeface="微软雅黑" panose="020B0503020204020204" pitchFamily="34" charset="-122"/>
              </a:endParaRPr>
            </a:p>
            <a:p>
              <a:r>
                <a:rPr lang="zh-CN" altLang="en-US" sz="2400" b="1" dirty="0" smtClean="0">
                  <a:solidFill>
                    <a:srgbClr val="303F52"/>
                  </a:solidFill>
                  <a:latin typeface="微软雅黑" panose="020B0503020204020204" pitchFamily="34" charset="-122"/>
                  <a:ea typeface="微软雅黑" panose="020B0503020204020204" pitchFamily="34" charset="-122"/>
                </a:rPr>
                <a:t>后</a:t>
              </a:r>
              <a:r>
                <a:rPr lang="zh-CN" altLang="en-US" sz="2400" b="1" dirty="0">
                  <a:solidFill>
                    <a:srgbClr val="303F52"/>
                  </a:solidFill>
                  <a:latin typeface="微软雅黑" panose="020B0503020204020204" pitchFamily="34" charset="-122"/>
                  <a:ea typeface="微软雅黑" panose="020B0503020204020204" pitchFamily="34" charset="-122"/>
                </a:rPr>
                <a:t>宾</a:t>
              </a:r>
            </a:p>
          </p:txBody>
        </p:sp>
      </p:grpSp>
      <p:sp>
        <p:nvSpPr>
          <p:cNvPr id="54" name="矩形 53"/>
          <p:cNvSpPr/>
          <p:nvPr/>
        </p:nvSpPr>
        <p:spPr>
          <a:xfrm>
            <a:off x="4460041" y="3824006"/>
            <a:ext cx="1196859" cy="2031325"/>
          </a:xfrm>
          <a:prstGeom prst="rect">
            <a:avLst/>
          </a:prstGeom>
        </p:spPr>
        <p:txBody>
          <a:bodyPr wrap="square">
            <a:spAutoFit/>
          </a:bodyPr>
          <a:lstStyle/>
          <a:p>
            <a:r>
              <a:rPr lang="zh-CN" altLang="en-US" dirty="0">
                <a:solidFill>
                  <a:srgbClr val="303F52"/>
                </a:solidFill>
                <a:latin typeface="微软雅黑" panose="020B0503020204020204" pitchFamily="34" charset="-122"/>
                <a:ea typeface="微软雅黑" panose="020B0503020204020204" pitchFamily="34" charset="-122"/>
              </a:rPr>
              <a:t>要先把资历浅、年纪轻的一方介绍给资历深、年纪长的一方认识。</a:t>
            </a:r>
          </a:p>
        </p:txBody>
      </p:sp>
      <p:sp>
        <p:nvSpPr>
          <p:cNvPr id="55" name="矩形 54"/>
          <p:cNvSpPr/>
          <p:nvPr/>
        </p:nvSpPr>
        <p:spPr>
          <a:xfrm>
            <a:off x="5987941" y="3824006"/>
            <a:ext cx="1195872" cy="923330"/>
          </a:xfrm>
          <a:prstGeom prst="rect">
            <a:avLst/>
          </a:prstGeom>
        </p:spPr>
        <p:txBody>
          <a:bodyPr wrap="square">
            <a:spAutoFit/>
          </a:bodyPr>
          <a:lstStyle/>
          <a:p>
            <a:r>
              <a:rPr lang="zh-CN" altLang="en-US" dirty="0">
                <a:solidFill>
                  <a:srgbClr val="303F52"/>
                </a:solidFill>
                <a:latin typeface="微软雅黑" panose="020B0503020204020204" pitchFamily="34" charset="-122"/>
                <a:ea typeface="微软雅黑" panose="020B0503020204020204" pitchFamily="34" charset="-122"/>
              </a:rPr>
              <a:t>要先把男士介绍给女士认识。</a:t>
            </a:r>
          </a:p>
        </p:txBody>
      </p:sp>
      <p:sp>
        <p:nvSpPr>
          <p:cNvPr id="56" name="矩形 55"/>
          <p:cNvSpPr/>
          <p:nvPr/>
        </p:nvSpPr>
        <p:spPr>
          <a:xfrm>
            <a:off x="7600770" y="3833632"/>
            <a:ext cx="1151524" cy="1477328"/>
          </a:xfrm>
          <a:prstGeom prst="rect">
            <a:avLst/>
          </a:prstGeom>
        </p:spPr>
        <p:txBody>
          <a:bodyPr wrap="square">
            <a:spAutoFit/>
          </a:bodyPr>
          <a:lstStyle/>
          <a:p>
            <a:r>
              <a:rPr lang="zh-CN" altLang="en-US" dirty="0">
                <a:solidFill>
                  <a:srgbClr val="303F52"/>
                </a:solidFill>
                <a:latin typeface="微软雅黑" panose="020B0503020204020204" pitchFamily="34" charset="-122"/>
                <a:ea typeface="微软雅黑" panose="020B0503020204020204" pitchFamily="34" charset="-122"/>
              </a:rPr>
              <a:t>介绍上下级认识时，先介绍下级，后介绍上级。</a:t>
            </a:r>
          </a:p>
        </p:txBody>
      </p:sp>
      <p:sp>
        <p:nvSpPr>
          <p:cNvPr id="73" name="矩形 72"/>
          <p:cNvSpPr/>
          <p:nvPr/>
        </p:nvSpPr>
        <p:spPr>
          <a:xfrm>
            <a:off x="9326055" y="3824006"/>
            <a:ext cx="1214627" cy="2031325"/>
          </a:xfrm>
          <a:prstGeom prst="rect">
            <a:avLst/>
          </a:prstGeom>
        </p:spPr>
        <p:txBody>
          <a:bodyPr wrap="square">
            <a:spAutoFit/>
          </a:bodyPr>
          <a:lstStyle/>
          <a:p>
            <a:r>
              <a:rPr lang="zh-CN" altLang="en-US" dirty="0">
                <a:solidFill>
                  <a:srgbClr val="303F52"/>
                </a:solidFill>
                <a:latin typeface="微软雅黑" panose="020B0503020204020204" pitchFamily="34" charset="-122"/>
                <a:ea typeface="微软雅黑" panose="020B0503020204020204" pitchFamily="34" charset="-122"/>
              </a:rPr>
              <a:t>介绍同事、朋友与家人认识时，要先介绍家人，后介绍同事、朋友。</a:t>
            </a:r>
          </a:p>
        </p:txBody>
      </p:sp>
      <p:sp>
        <p:nvSpPr>
          <p:cNvPr id="74" name="矩形 73"/>
          <p:cNvSpPr/>
          <p:nvPr/>
        </p:nvSpPr>
        <p:spPr>
          <a:xfrm>
            <a:off x="10894536" y="3824006"/>
            <a:ext cx="1178286" cy="1754326"/>
          </a:xfrm>
          <a:prstGeom prst="rect">
            <a:avLst/>
          </a:prstGeom>
        </p:spPr>
        <p:txBody>
          <a:bodyPr wrap="square">
            <a:spAutoFit/>
          </a:bodyPr>
          <a:lstStyle/>
          <a:p>
            <a:r>
              <a:rPr lang="zh-CN" altLang="en-US" dirty="0">
                <a:solidFill>
                  <a:srgbClr val="303F52"/>
                </a:solidFill>
                <a:latin typeface="微软雅黑" panose="020B0503020204020204" pitchFamily="34" charset="-122"/>
                <a:ea typeface="微软雅黑" panose="020B0503020204020204" pitchFamily="34" charset="-122"/>
              </a:rPr>
              <a:t>介绍宾客和主人认识时，要先介绍主人，后介绍宾客。</a:t>
            </a:r>
          </a:p>
        </p:txBody>
      </p:sp>
    </p:spTree>
    <p:extLst>
      <p:ext uri="{BB962C8B-B14F-4D97-AF65-F5344CB8AC3E}">
        <p14:creationId xmlns:p14="http://schemas.microsoft.com/office/powerpoint/2010/main" val="2843745620"/>
      </p:ext>
    </p:extLst>
  </p:cSld>
  <p:clrMapOvr>
    <a:masterClrMapping/>
  </p:clrMapOvr>
  <mc:AlternateContent xmlns:mc="http://schemas.openxmlformats.org/markup-compatibility/2006" xmlns:p14="http://schemas.microsoft.com/office/powerpoint/2010/main">
    <mc:Choice Requires="p14">
      <p:transition spd="slow" p14:dur="1500" advTm="4550">
        <p:random/>
      </p:transition>
    </mc:Choice>
    <mc:Fallback xmlns="">
      <p:transition spd="slow" advTm="455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500"/>
                                        <p:tgtEl>
                                          <p:spTgt spid="2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ppt_x"/>
                                          </p:val>
                                        </p:tav>
                                        <p:tav tm="100000">
                                          <p:val>
                                            <p:strVal val="#ppt_x"/>
                                          </p:val>
                                        </p:tav>
                                      </p:tavLst>
                                    </p:anim>
                                    <p:anim calcmode="lin" valueType="num">
                                      <p:cBhvr additive="base">
                                        <p:cTn id="25" dur="500" fill="hold"/>
                                        <p:tgtEl>
                                          <p:spTgt spid="4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fill="hold"/>
                                        <p:tgtEl>
                                          <p:spTgt spid="43"/>
                                        </p:tgtEl>
                                        <p:attrNameLst>
                                          <p:attrName>ppt_x</p:attrName>
                                        </p:attrNameLst>
                                      </p:cBhvr>
                                      <p:tavLst>
                                        <p:tav tm="0">
                                          <p:val>
                                            <p:strVal val="#ppt_x"/>
                                          </p:val>
                                        </p:tav>
                                        <p:tav tm="100000">
                                          <p:val>
                                            <p:strVal val="#ppt_x"/>
                                          </p:val>
                                        </p:tav>
                                      </p:tavLst>
                                    </p:anim>
                                    <p:anim calcmode="lin" valueType="num">
                                      <p:cBhvr additive="base">
                                        <p:cTn id="30" dur="500" fill="hold"/>
                                        <p:tgtEl>
                                          <p:spTgt spid="43"/>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4"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ppt_x"/>
                                          </p:val>
                                        </p:tav>
                                        <p:tav tm="100000">
                                          <p:val>
                                            <p:strVal val="#ppt_x"/>
                                          </p:val>
                                        </p:tav>
                                      </p:tavLst>
                                    </p:anim>
                                    <p:anim calcmode="lin" valueType="num">
                                      <p:cBhvr additive="base">
                                        <p:cTn id="40" dur="500" fill="hold"/>
                                        <p:tgtEl>
                                          <p:spTgt spid="38"/>
                                        </p:tgtEl>
                                        <p:attrNameLst>
                                          <p:attrName>ppt_y</p:attrName>
                                        </p:attrNameLst>
                                      </p:cBhvr>
                                      <p:tavLst>
                                        <p:tav tm="0">
                                          <p:val>
                                            <p:strVal val="1+#ppt_h/2"/>
                                          </p:val>
                                        </p:tav>
                                        <p:tav tm="100000">
                                          <p:val>
                                            <p:strVal val="#ppt_y"/>
                                          </p:val>
                                        </p:tav>
                                      </p:tavLst>
                                    </p:anim>
                                  </p:childTnLst>
                                </p:cTn>
                              </p:par>
                              <p:par>
                                <p:cTn id="41" presetID="10" presetClass="entr" presetSubtype="0"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500"/>
                                        <p:tgtEl>
                                          <p:spTgt spid="5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54" grpId="0"/>
      <p:bldP spid="55" grpId="0"/>
      <p:bldP spid="56" grpId="0"/>
      <p:bldP spid="73" grpId="0"/>
      <p:bldP spid="74"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13" name="组合 12"/>
          <p:cNvGrpSpPr/>
          <p:nvPr/>
        </p:nvGrpSpPr>
        <p:grpSpPr>
          <a:xfrm flipH="1">
            <a:off x="-23093" y="4522187"/>
            <a:ext cx="4032448" cy="2198473"/>
            <a:chOff x="5917425" y="3435846"/>
            <a:chExt cx="3226575" cy="1707654"/>
          </a:xfrm>
        </p:grpSpPr>
        <p:pic>
          <p:nvPicPr>
            <p:cNvPr id="14"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33333"/>
                </a:solidFill>
                <a:latin typeface="微软雅黑" panose="020B0503020204020204" pitchFamily="34" charset="-122"/>
                <a:ea typeface="微软雅黑" panose="020B0503020204020204" pitchFamily="34" charset="-122"/>
              </a:rPr>
              <a:t>介绍他人</a:t>
            </a:r>
            <a:r>
              <a:rPr lang="zh-CN" altLang="en-US" sz="3333" dirty="0" smtClean="0">
                <a:solidFill>
                  <a:srgbClr val="333333"/>
                </a:solidFill>
                <a:latin typeface="微软雅黑" panose="020B0503020204020204" pitchFamily="34" charset="-122"/>
                <a:ea typeface="微软雅黑" panose="020B0503020204020204" pitchFamily="34" charset="-122"/>
              </a:rPr>
              <a:t>的词语使用</a:t>
            </a:r>
            <a:endParaRPr lang="zh-CN" altLang="en-US" sz="3333" dirty="0">
              <a:solidFill>
                <a:srgbClr val="333333"/>
              </a:solidFill>
              <a:latin typeface="微软雅黑" panose="020B0503020204020204" pitchFamily="34" charset="-122"/>
              <a:ea typeface="微软雅黑" panose="020B0503020204020204" pitchFamily="34" charset="-122"/>
            </a:endParaRP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4571158" y="1891293"/>
            <a:ext cx="3783746" cy="3783748"/>
            <a:chOff x="4571158" y="1891293"/>
            <a:chExt cx="3783746" cy="3783748"/>
          </a:xfrm>
        </p:grpSpPr>
        <p:grpSp>
          <p:nvGrpSpPr>
            <p:cNvPr id="20" name="组合 19"/>
            <p:cNvGrpSpPr/>
            <p:nvPr/>
          </p:nvGrpSpPr>
          <p:grpSpPr>
            <a:xfrm>
              <a:off x="4571158" y="1891293"/>
              <a:ext cx="3783746" cy="3783748"/>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sp>
            <p:nvSpPr>
              <p:cNvPr id="23" name="椭圆 2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2400" kern="0">
                  <a:solidFill>
                    <a:prstClr val="black">
                      <a:lumMod val="85000"/>
                      <a:lumOff val="15000"/>
                    </a:prstClr>
                  </a:solidFill>
                  <a:latin typeface="微软雅黑"/>
                </a:endParaRPr>
              </a:p>
            </p:txBody>
          </p:sp>
        </p:grpSp>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4678993" y="1999129"/>
              <a:ext cx="3568072" cy="3568072"/>
            </a:xfrm>
            <a:custGeom>
              <a:avLst/>
              <a:gdLst>
                <a:gd name="connsiteX0" fmla="*/ 1823978 w 3647956"/>
                <a:gd name="connsiteY0" fmla="*/ 0 h 3647956"/>
                <a:gd name="connsiteX1" fmla="*/ 3647956 w 3647956"/>
                <a:gd name="connsiteY1" fmla="*/ 1823978 h 3647956"/>
                <a:gd name="connsiteX2" fmla="*/ 1823978 w 3647956"/>
                <a:gd name="connsiteY2" fmla="*/ 3647956 h 3647956"/>
                <a:gd name="connsiteX3" fmla="*/ 0 w 3647956"/>
                <a:gd name="connsiteY3" fmla="*/ 1823978 h 3647956"/>
                <a:gd name="connsiteX4" fmla="*/ 1823978 w 3647956"/>
                <a:gd name="connsiteY4" fmla="*/ 0 h 3647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7956" h="3647956">
                  <a:moveTo>
                    <a:pt x="1823978" y="0"/>
                  </a:moveTo>
                  <a:cubicBezTo>
                    <a:pt x="2831333" y="0"/>
                    <a:pt x="3647956" y="816623"/>
                    <a:pt x="3647956" y="1823978"/>
                  </a:cubicBezTo>
                  <a:cubicBezTo>
                    <a:pt x="3647956" y="2831333"/>
                    <a:pt x="2831333" y="3647956"/>
                    <a:pt x="1823978" y="3647956"/>
                  </a:cubicBezTo>
                  <a:cubicBezTo>
                    <a:pt x="816623" y="3647956"/>
                    <a:pt x="0" y="2831333"/>
                    <a:pt x="0" y="1823978"/>
                  </a:cubicBezTo>
                  <a:cubicBezTo>
                    <a:pt x="0" y="816623"/>
                    <a:pt x="816623" y="0"/>
                    <a:pt x="1823978" y="0"/>
                  </a:cubicBezTo>
                  <a:close/>
                </a:path>
              </a:pathLst>
            </a:custGeom>
            <a:ln>
              <a:solidFill>
                <a:schemeClr val="bg1">
                  <a:lumMod val="75000"/>
                </a:schemeClr>
              </a:solidFill>
            </a:ln>
          </p:spPr>
        </p:pic>
      </p:grpSp>
      <p:grpSp>
        <p:nvGrpSpPr>
          <p:cNvPr id="24" name="组合 23"/>
          <p:cNvGrpSpPr/>
          <p:nvPr/>
        </p:nvGrpSpPr>
        <p:grpSpPr>
          <a:xfrm>
            <a:off x="636041" y="1833538"/>
            <a:ext cx="2838679" cy="3730849"/>
            <a:chOff x="1230284" y="2316152"/>
            <a:chExt cx="2310937" cy="3037243"/>
          </a:xfrm>
        </p:grpSpPr>
        <p:sp>
          <p:nvSpPr>
            <p:cNvPr id="25" name="矩形 24"/>
            <p:cNvSpPr/>
            <p:nvPr/>
          </p:nvSpPr>
          <p:spPr>
            <a:xfrm>
              <a:off x="1230284" y="2316152"/>
              <a:ext cx="2310937" cy="303724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358091" y="4069834"/>
              <a:ext cx="2055321" cy="874407"/>
            </a:xfrm>
            <a:prstGeom prst="rect">
              <a:avLst/>
            </a:prstGeom>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名字不能随意化、造成歧义；</a:t>
              </a:r>
            </a:p>
          </p:txBody>
        </p:sp>
        <p:sp>
          <p:nvSpPr>
            <p:cNvPr id="27" name="clerk-with-tie_73199"/>
            <p:cNvSpPr>
              <a:spLocks noChangeAspect="1"/>
            </p:cNvSpPr>
            <p:nvPr/>
          </p:nvSpPr>
          <p:spPr bwMode="auto">
            <a:xfrm>
              <a:off x="2014229" y="2912666"/>
              <a:ext cx="732086" cy="821177"/>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p>
      </p:grpSp>
      <p:grpSp>
        <p:nvGrpSpPr>
          <p:cNvPr id="28" name="组合 27"/>
          <p:cNvGrpSpPr/>
          <p:nvPr/>
        </p:nvGrpSpPr>
        <p:grpSpPr>
          <a:xfrm>
            <a:off x="9129080" y="1833539"/>
            <a:ext cx="2835390" cy="3726527"/>
            <a:chOff x="8650779" y="2316152"/>
            <a:chExt cx="2310937" cy="3037243"/>
          </a:xfrm>
          <a:solidFill>
            <a:schemeClr val="accent1">
              <a:lumMod val="60000"/>
              <a:lumOff val="40000"/>
            </a:schemeClr>
          </a:solidFill>
        </p:grpSpPr>
        <p:sp>
          <p:nvSpPr>
            <p:cNvPr id="29" name="矩形 28"/>
            <p:cNvSpPr/>
            <p:nvPr/>
          </p:nvSpPr>
          <p:spPr>
            <a:xfrm>
              <a:off x="8650779" y="2316152"/>
              <a:ext cx="2310937" cy="303724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8778586" y="4069834"/>
              <a:ext cx="2055321" cy="879087"/>
            </a:xfrm>
            <a:prstGeom prst="rect">
              <a:avLst/>
            </a:prstGeom>
            <a:noFill/>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rPr>
                <a:t>不要以生理特征或缺陷形容。</a:t>
              </a:r>
              <a:endParaRPr lang="zh-CN" altLang="en-US" dirty="0">
                <a:solidFill>
                  <a:schemeClr val="bg1"/>
                </a:solidFill>
              </a:endParaRPr>
            </a:p>
          </p:txBody>
        </p:sp>
        <p:sp>
          <p:nvSpPr>
            <p:cNvPr id="32" name="businessmen-having-a-group-conference_31171"/>
            <p:cNvSpPr>
              <a:spLocks noChangeAspect="1"/>
            </p:cNvSpPr>
            <p:nvPr/>
          </p:nvSpPr>
          <p:spPr bwMode="auto">
            <a:xfrm>
              <a:off x="9214430" y="2912665"/>
              <a:ext cx="1183632" cy="821178"/>
            </a:xfrm>
            <a:custGeom>
              <a:avLst/>
              <a:gdLst>
                <a:gd name="connsiteX0" fmla="*/ 314325 w 331788"/>
                <a:gd name="connsiteY0" fmla="*/ 152400 h 230187"/>
                <a:gd name="connsiteX1" fmla="*/ 269875 w 331788"/>
                <a:gd name="connsiteY1" fmla="*/ 163513 h 230187"/>
                <a:gd name="connsiteX2" fmla="*/ 269875 w 331788"/>
                <a:gd name="connsiteY2" fmla="*/ 211138 h 230187"/>
                <a:gd name="connsiteX3" fmla="*/ 314325 w 331788"/>
                <a:gd name="connsiteY3" fmla="*/ 211138 h 230187"/>
                <a:gd name="connsiteX4" fmla="*/ 19050 w 331788"/>
                <a:gd name="connsiteY4" fmla="*/ 152400 h 230187"/>
                <a:gd name="connsiteX5" fmla="*/ 19050 w 331788"/>
                <a:gd name="connsiteY5" fmla="*/ 211138 h 230187"/>
                <a:gd name="connsiteX6" fmla="*/ 61913 w 331788"/>
                <a:gd name="connsiteY6" fmla="*/ 211138 h 230187"/>
                <a:gd name="connsiteX7" fmla="*/ 61913 w 331788"/>
                <a:gd name="connsiteY7" fmla="*/ 163513 h 230187"/>
                <a:gd name="connsiteX8" fmla="*/ 314325 w 331788"/>
                <a:gd name="connsiteY8" fmla="*/ 115887 h 230187"/>
                <a:gd name="connsiteX9" fmla="*/ 304800 w 331788"/>
                <a:gd name="connsiteY9" fmla="*/ 126894 h 230187"/>
                <a:gd name="connsiteX10" fmla="*/ 304800 w 331788"/>
                <a:gd name="connsiteY10" fmla="*/ 136525 h 230187"/>
                <a:gd name="connsiteX11" fmla="*/ 314325 w 331788"/>
                <a:gd name="connsiteY11" fmla="*/ 133773 h 230187"/>
                <a:gd name="connsiteX12" fmla="*/ 314325 w 331788"/>
                <a:gd name="connsiteY12" fmla="*/ 115887 h 230187"/>
                <a:gd name="connsiteX13" fmla="*/ 19050 w 331788"/>
                <a:gd name="connsiteY13" fmla="*/ 115887 h 230187"/>
                <a:gd name="connsiteX14" fmla="*/ 19050 w 331788"/>
                <a:gd name="connsiteY14" fmla="*/ 133773 h 230187"/>
                <a:gd name="connsiteX15" fmla="*/ 26988 w 331788"/>
                <a:gd name="connsiteY15" fmla="*/ 136525 h 230187"/>
                <a:gd name="connsiteX16" fmla="*/ 26988 w 331788"/>
                <a:gd name="connsiteY16" fmla="*/ 126894 h 230187"/>
                <a:gd name="connsiteX17" fmla="*/ 126145 w 331788"/>
                <a:gd name="connsiteY17" fmla="*/ 104775 h 230187"/>
                <a:gd name="connsiteX18" fmla="*/ 205642 w 331788"/>
                <a:gd name="connsiteY18" fmla="*/ 104775 h 230187"/>
                <a:gd name="connsiteX19" fmla="*/ 215900 w 331788"/>
                <a:gd name="connsiteY19" fmla="*/ 115094 h 230187"/>
                <a:gd name="connsiteX20" fmla="*/ 205642 w 331788"/>
                <a:gd name="connsiteY20" fmla="*/ 126702 h 230187"/>
                <a:gd name="connsiteX21" fmla="*/ 203078 w 331788"/>
                <a:gd name="connsiteY21" fmla="*/ 126702 h 230187"/>
                <a:gd name="connsiteX22" fmla="*/ 203078 w 331788"/>
                <a:gd name="connsiteY22" fmla="*/ 219571 h 230187"/>
                <a:gd name="connsiteX23" fmla="*/ 194102 w 331788"/>
                <a:gd name="connsiteY23" fmla="*/ 228600 h 230187"/>
                <a:gd name="connsiteX24" fmla="*/ 137685 w 331788"/>
                <a:gd name="connsiteY24" fmla="*/ 228600 h 230187"/>
                <a:gd name="connsiteX25" fmla="*/ 128709 w 331788"/>
                <a:gd name="connsiteY25" fmla="*/ 219571 h 230187"/>
                <a:gd name="connsiteX26" fmla="*/ 128709 w 331788"/>
                <a:gd name="connsiteY26" fmla="*/ 126702 h 230187"/>
                <a:gd name="connsiteX27" fmla="*/ 126145 w 331788"/>
                <a:gd name="connsiteY27" fmla="*/ 126702 h 230187"/>
                <a:gd name="connsiteX28" fmla="*/ 115887 w 331788"/>
                <a:gd name="connsiteY28" fmla="*/ 115094 h 230187"/>
                <a:gd name="connsiteX29" fmla="*/ 126145 w 331788"/>
                <a:gd name="connsiteY29" fmla="*/ 104775 h 230187"/>
                <a:gd name="connsiteX30" fmla="*/ 304800 w 331788"/>
                <a:gd name="connsiteY30" fmla="*/ 73025 h 230187"/>
                <a:gd name="connsiteX31" fmla="*/ 304800 w 331788"/>
                <a:gd name="connsiteY31" fmla="*/ 100013 h 230187"/>
                <a:gd name="connsiteX32" fmla="*/ 306388 w 331788"/>
                <a:gd name="connsiteY32" fmla="*/ 97314 h 230187"/>
                <a:gd name="connsiteX33" fmla="*/ 306388 w 331788"/>
                <a:gd name="connsiteY33" fmla="*/ 74374 h 230187"/>
                <a:gd name="connsiteX34" fmla="*/ 304800 w 331788"/>
                <a:gd name="connsiteY34" fmla="*/ 73025 h 230187"/>
                <a:gd name="connsiteX35" fmla="*/ 167999 w 331788"/>
                <a:gd name="connsiteY35" fmla="*/ 60325 h 230187"/>
                <a:gd name="connsiteX36" fmla="*/ 196850 w 331788"/>
                <a:gd name="connsiteY36" fmla="*/ 65617 h 230187"/>
                <a:gd name="connsiteX37" fmla="*/ 195539 w 331788"/>
                <a:gd name="connsiteY37" fmla="*/ 68262 h 230187"/>
                <a:gd name="connsiteX38" fmla="*/ 192916 w 331788"/>
                <a:gd name="connsiteY38" fmla="*/ 69585 h 230187"/>
                <a:gd name="connsiteX39" fmla="*/ 185047 w 331788"/>
                <a:gd name="connsiteY39" fmla="*/ 85461 h 230187"/>
                <a:gd name="connsiteX40" fmla="*/ 185047 w 331788"/>
                <a:gd name="connsiteY40" fmla="*/ 86784 h 230187"/>
                <a:gd name="connsiteX41" fmla="*/ 178490 w 331788"/>
                <a:gd name="connsiteY41" fmla="*/ 100013 h 230187"/>
                <a:gd name="connsiteX42" fmla="*/ 170621 w 331788"/>
                <a:gd name="connsiteY42" fmla="*/ 100013 h 230187"/>
                <a:gd name="connsiteX43" fmla="*/ 166687 w 331788"/>
                <a:gd name="connsiteY43" fmla="*/ 64294 h 230187"/>
                <a:gd name="connsiteX44" fmla="*/ 167999 w 331788"/>
                <a:gd name="connsiteY44" fmla="*/ 60325 h 230187"/>
                <a:gd name="connsiteX45" fmla="*/ 163810 w 331788"/>
                <a:gd name="connsiteY45" fmla="*/ 60325 h 230187"/>
                <a:gd name="connsiteX46" fmla="*/ 165100 w 331788"/>
                <a:gd name="connsiteY46" fmla="*/ 64319 h 230187"/>
                <a:gd name="connsiteX47" fmla="*/ 161231 w 331788"/>
                <a:gd name="connsiteY47" fmla="*/ 100268 h 230187"/>
                <a:gd name="connsiteX48" fmla="*/ 143173 w 331788"/>
                <a:gd name="connsiteY48" fmla="*/ 100268 h 230187"/>
                <a:gd name="connsiteX49" fmla="*/ 143173 w 331788"/>
                <a:gd name="connsiteY49" fmla="*/ 81628 h 230187"/>
                <a:gd name="connsiteX50" fmla="*/ 140593 w 331788"/>
                <a:gd name="connsiteY50" fmla="*/ 82960 h 230187"/>
                <a:gd name="connsiteX51" fmla="*/ 140593 w 331788"/>
                <a:gd name="connsiteY51" fmla="*/ 100268 h 230187"/>
                <a:gd name="connsiteX52" fmla="*/ 126405 w 331788"/>
                <a:gd name="connsiteY52" fmla="*/ 100268 h 230187"/>
                <a:gd name="connsiteX53" fmla="*/ 123825 w 331788"/>
                <a:gd name="connsiteY53" fmla="*/ 101600 h 230187"/>
                <a:gd name="connsiteX54" fmla="*/ 123825 w 331788"/>
                <a:gd name="connsiteY54" fmla="*/ 76302 h 230187"/>
                <a:gd name="connsiteX55" fmla="*/ 125115 w 331788"/>
                <a:gd name="connsiteY55" fmla="*/ 73639 h 230187"/>
                <a:gd name="connsiteX56" fmla="*/ 125115 w 331788"/>
                <a:gd name="connsiteY56" fmla="*/ 72308 h 230187"/>
                <a:gd name="connsiteX57" fmla="*/ 125115 w 331788"/>
                <a:gd name="connsiteY57" fmla="*/ 70976 h 230187"/>
                <a:gd name="connsiteX58" fmla="*/ 126405 w 331788"/>
                <a:gd name="connsiteY58" fmla="*/ 69645 h 230187"/>
                <a:gd name="connsiteX59" fmla="*/ 127695 w 331788"/>
                <a:gd name="connsiteY59" fmla="*/ 69645 h 230187"/>
                <a:gd name="connsiteX60" fmla="*/ 128985 w 331788"/>
                <a:gd name="connsiteY60" fmla="*/ 68314 h 230187"/>
                <a:gd name="connsiteX61" fmla="*/ 130274 w 331788"/>
                <a:gd name="connsiteY61" fmla="*/ 68314 h 230187"/>
                <a:gd name="connsiteX62" fmla="*/ 163810 w 331788"/>
                <a:gd name="connsiteY62" fmla="*/ 60325 h 230187"/>
                <a:gd name="connsiteX63" fmla="*/ 276100 w 331788"/>
                <a:gd name="connsiteY63" fmla="*/ 52387 h 230187"/>
                <a:gd name="connsiteX64" fmla="*/ 277395 w 331788"/>
                <a:gd name="connsiteY64" fmla="*/ 56252 h 230187"/>
                <a:gd name="connsiteX65" fmla="*/ 272215 w 331788"/>
                <a:gd name="connsiteY65" fmla="*/ 103923 h 230187"/>
                <a:gd name="connsiteX66" fmla="*/ 278690 w 331788"/>
                <a:gd name="connsiteY66" fmla="*/ 116807 h 230187"/>
                <a:gd name="connsiteX67" fmla="*/ 286461 w 331788"/>
                <a:gd name="connsiteY67" fmla="*/ 103923 h 230187"/>
                <a:gd name="connsiteX68" fmla="*/ 279985 w 331788"/>
                <a:gd name="connsiteY68" fmla="*/ 56252 h 230187"/>
                <a:gd name="connsiteX69" fmla="*/ 282575 w 331788"/>
                <a:gd name="connsiteY69" fmla="*/ 52387 h 230187"/>
                <a:gd name="connsiteX70" fmla="*/ 318837 w 331788"/>
                <a:gd name="connsiteY70" fmla="*/ 60117 h 230187"/>
                <a:gd name="connsiteX71" fmla="*/ 320133 w 331788"/>
                <a:gd name="connsiteY71" fmla="*/ 61406 h 230187"/>
                <a:gd name="connsiteX72" fmla="*/ 321428 w 331788"/>
                <a:gd name="connsiteY72" fmla="*/ 62694 h 230187"/>
                <a:gd name="connsiteX73" fmla="*/ 322723 w 331788"/>
                <a:gd name="connsiteY73" fmla="*/ 63983 h 230187"/>
                <a:gd name="connsiteX74" fmla="*/ 324018 w 331788"/>
                <a:gd name="connsiteY74" fmla="*/ 65271 h 230187"/>
                <a:gd name="connsiteX75" fmla="*/ 324018 w 331788"/>
                <a:gd name="connsiteY75" fmla="*/ 66559 h 230187"/>
                <a:gd name="connsiteX76" fmla="*/ 324018 w 331788"/>
                <a:gd name="connsiteY76" fmla="*/ 67848 h 230187"/>
                <a:gd name="connsiteX77" fmla="*/ 324018 w 331788"/>
                <a:gd name="connsiteY77" fmla="*/ 69136 h 230187"/>
                <a:gd name="connsiteX78" fmla="*/ 324018 w 331788"/>
                <a:gd name="connsiteY78" fmla="*/ 101346 h 230187"/>
                <a:gd name="connsiteX79" fmla="*/ 322723 w 331788"/>
                <a:gd name="connsiteY79" fmla="*/ 107789 h 230187"/>
                <a:gd name="connsiteX80" fmla="*/ 331788 w 331788"/>
                <a:gd name="connsiteY80" fmla="*/ 116807 h 230187"/>
                <a:gd name="connsiteX81" fmla="*/ 331788 w 331788"/>
                <a:gd name="connsiteY81" fmla="*/ 219880 h 230187"/>
                <a:gd name="connsiteX82" fmla="*/ 322723 w 331788"/>
                <a:gd name="connsiteY82" fmla="*/ 228899 h 230187"/>
                <a:gd name="connsiteX83" fmla="*/ 260559 w 331788"/>
                <a:gd name="connsiteY83" fmla="*/ 228899 h 230187"/>
                <a:gd name="connsiteX84" fmla="*/ 251494 w 331788"/>
                <a:gd name="connsiteY84" fmla="*/ 219880 h 230187"/>
                <a:gd name="connsiteX85" fmla="*/ 251494 w 331788"/>
                <a:gd name="connsiteY85" fmla="*/ 156748 h 230187"/>
                <a:gd name="connsiteX86" fmla="*/ 242428 w 331788"/>
                <a:gd name="connsiteY86" fmla="*/ 158036 h 230187"/>
                <a:gd name="connsiteX87" fmla="*/ 238543 w 331788"/>
                <a:gd name="connsiteY87" fmla="*/ 219880 h 230187"/>
                <a:gd name="connsiteX88" fmla="*/ 228183 w 331788"/>
                <a:gd name="connsiteY88" fmla="*/ 230187 h 230187"/>
                <a:gd name="connsiteX89" fmla="*/ 226887 w 331788"/>
                <a:gd name="connsiteY89" fmla="*/ 230187 h 230187"/>
                <a:gd name="connsiteX90" fmla="*/ 216527 w 331788"/>
                <a:gd name="connsiteY90" fmla="*/ 219880 h 230187"/>
                <a:gd name="connsiteX91" fmla="*/ 220412 w 331788"/>
                <a:gd name="connsiteY91" fmla="*/ 149018 h 230187"/>
                <a:gd name="connsiteX92" fmla="*/ 229478 w 331788"/>
                <a:gd name="connsiteY92" fmla="*/ 138710 h 230187"/>
                <a:gd name="connsiteX93" fmla="*/ 252789 w 331788"/>
                <a:gd name="connsiteY93" fmla="*/ 133557 h 230187"/>
                <a:gd name="connsiteX94" fmla="*/ 252789 w 331788"/>
                <a:gd name="connsiteY94" fmla="*/ 74290 h 230187"/>
                <a:gd name="connsiteX95" fmla="*/ 245018 w 331788"/>
                <a:gd name="connsiteY95" fmla="*/ 76867 h 230187"/>
                <a:gd name="connsiteX96" fmla="*/ 202281 w 331788"/>
                <a:gd name="connsiteY96" fmla="*/ 92327 h 230187"/>
                <a:gd name="connsiteX97" fmla="*/ 198396 w 331788"/>
                <a:gd name="connsiteY97" fmla="*/ 92327 h 230187"/>
                <a:gd name="connsiteX98" fmla="*/ 193216 w 331788"/>
                <a:gd name="connsiteY98" fmla="*/ 91039 h 230187"/>
                <a:gd name="connsiteX99" fmla="*/ 188035 w 331788"/>
                <a:gd name="connsiteY99" fmla="*/ 102635 h 230187"/>
                <a:gd name="connsiteX100" fmla="*/ 185445 w 331788"/>
                <a:gd name="connsiteY100" fmla="*/ 102635 h 230187"/>
                <a:gd name="connsiteX101" fmla="*/ 184150 w 331788"/>
                <a:gd name="connsiteY101" fmla="*/ 100058 h 230187"/>
                <a:gd name="connsiteX102" fmla="*/ 190625 w 331788"/>
                <a:gd name="connsiteY102" fmla="*/ 87174 h 230187"/>
                <a:gd name="connsiteX103" fmla="*/ 190625 w 331788"/>
                <a:gd name="connsiteY103" fmla="*/ 85885 h 230187"/>
                <a:gd name="connsiteX104" fmla="*/ 195806 w 331788"/>
                <a:gd name="connsiteY104" fmla="*/ 74290 h 230187"/>
                <a:gd name="connsiteX105" fmla="*/ 198396 w 331788"/>
                <a:gd name="connsiteY105" fmla="*/ 74290 h 230187"/>
                <a:gd name="connsiteX106" fmla="*/ 202281 w 331788"/>
                <a:gd name="connsiteY106" fmla="*/ 66559 h 230187"/>
                <a:gd name="connsiteX107" fmla="*/ 204871 w 331788"/>
                <a:gd name="connsiteY107" fmla="*/ 65271 h 230187"/>
                <a:gd name="connsiteX108" fmla="*/ 206166 w 331788"/>
                <a:gd name="connsiteY108" fmla="*/ 67848 h 230187"/>
                <a:gd name="connsiteX109" fmla="*/ 203576 w 331788"/>
                <a:gd name="connsiteY109" fmla="*/ 71713 h 230187"/>
                <a:gd name="connsiteX110" fmla="*/ 239838 w 331788"/>
                <a:gd name="connsiteY110" fmla="*/ 60117 h 230187"/>
                <a:gd name="connsiteX111" fmla="*/ 276100 w 331788"/>
                <a:gd name="connsiteY111" fmla="*/ 52387 h 230187"/>
                <a:gd name="connsiteX112" fmla="*/ 49480 w 331788"/>
                <a:gd name="connsiteY112" fmla="*/ 52387 h 230187"/>
                <a:gd name="connsiteX113" fmla="*/ 52084 w 331788"/>
                <a:gd name="connsiteY113" fmla="*/ 56252 h 230187"/>
                <a:gd name="connsiteX114" fmla="*/ 45574 w 331788"/>
                <a:gd name="connsiteY114" fmla="*/ 103923 h 230187"/>
                <a:gd name="connsiteX115" fmla="*/ 53386 w 331788"/>
                <a:gd name="connsiteY115" fmla="*/ 116807 h 230187"/>
                <a:gd name="connsiteX116" fmla="*/ 59897 w 331788"/>
                <a:gd name="connsiteY116" fmla="*/ 103923 h 230187"/>
                <a:gd name="connsiteX117" fmla="*/ 54689 w 331788"/>
                <a:gd name="connsiteY117" fmla="*/ 56252 h 230187"/>
                <a:gd name="connsiteX118" fmla="*/ 55991 w 331788"/>
                <a:gd name="connsiteY118" fmla="*/ 52387 h 230187"/>
                <a:gd name="connsiteX119" fmla="*/ 92450 w 331788"/>
                <a:gd name="connsiteY119" fmla="*/ 60117 h 230187"/>
                <a:gd name="connsiteX120" fmla="*/ 95054 w 331788"/>
                <a:gd name="connsiteY120" fmla="*/ 61406 h 230187"/>
                <a:gd name="connsiteX121" fmla="*/ 96356 w 331788"/>
                <a:gd name="connsiteY121" fmla="*/ 62694 h 230187"/>
                <a:gd name="connsiteX122" fmla="*/ 97658 w 331788"/>
                <a:gd name="connsiteY122" fmla="*/ 63983 h 230187"/>
                <a:gd name="connsiteX123" fmla="*/ 97658 w 331788"/>
                <a:gd name="connsiteY123" fmla="*/ 65271 h 230187"/>
                <a:gd name="connsiteX124" fmla="*/ 98960 w 331788"/>
                <a:gd name="connsiteY124" fmla="*/ 66559 h 230187"/>
                <a:gd name="connsiteX125" fmla="*/ 98960 w 331788"/>
                <a:gd name="connsiteY125" fmla="*/ 67848 h 230187"/>
                <a:gd name="connsiteX126" fmla="*/ 98960 w 331788"/>
                <a:gd name="connsiteY126" fmla="*/ 69136 h 230187"/>
                <a:gd name="connsiteX127" fmla="*/ 98960 w 331788"/>
                <a:gd name="connsiteY127" fmla="*/ 106500 h 230187"/>
                <a:gd name="connsiteX128" fmla="*/ 108075 w 331788"/>
                <a:gd name="connsiteY128" fmla="*/ 111654 h 230187"/>
                <a:gd name="connsiteX129" fmla="*/ 111982 w 331788"/>
                <a:gd name="connsiteY129" fmla="*/ 123249 h 230187"/>
                <a:gd name="connsiteX130" fmla="*/ 104169 w 331788"/>
                <a:gd name="connsiteY130" fmla="*/ 128403 h 230187"/>
                <a:gd name="connsiteX131" fmla="*/ 100263 w 331788"/>
                <a:gd name="connsiteY131" fmla="*/ 127115 h 230187"/>
                <a:gd name="connsiteX132" fmla="*/ 85939 w 331788"/>
                <a:gd name="connsiteY132" fmla="*/ 120673 h 230187"/>
                <a:gd name="connsiteX133" fmla="*/ 80731 w 331788"/>
                <a:gd name="connsiteY133" fmla="*/ 111654 h 230187"/>
                <a:gd name="connsiteX134" fmla="*/ 80731 w 331788"/>
                <a:gd name="connsiteY134" fmla="*/ 75578 h 230187"/>
                <a:gd name="connsiteX135" fmla="*/ 79429 w 331788"/>
                <a:gd name="connsiteY135" fmla="*/ 74290 h 230187"/>
                <a:gd name="connsiteX136" fmla="*/ 79429 w 331788"/>
                <a:gd name="connsiteY136" fmla="*/ 133557 h 230187"/>
                <a:gd name="connsiteX137" fmla="*/ 102867 w 331788"/>
                <a:gd name="connsiteY137" fmla="*/ 138710 h 230187"/>
                <a:gd name="connsiteX138" fmla="*/ 111982 w 331788"/>
                <a:gd name="connsiteY138" fmla="*/ 149018 h 230187"/>
                <a:gd name="connsiteX139" fmla="*/ 115888 w 331788"/>
                <a:gd name="connsiteY139" fmla="*/ 219880 h 230187"/>
                <a:gd name="connsiteX140" fmla="*/ 105471 w 331788"/>
                <a:gd name="connsiteY140" fmla="*/ 230187 h 230187"/>
                <a:gd name="connsiteX141" fmla="*/ 104169 w 331788"/>
                <a:gd name="connsiteY141" fmla="*/ 230187 h 230187"/>
                <a:gd name="connsiteX142" fmla="*/ 93752 w 331788"/>
                <a:gd name="connsiteY142" fmla="*/ 219880 h 230187"/>
                <a:gd name="connsiteX143" fmla="*/ 89846 w 331788"/>
                <a:gd name="connsiteY143" fmla="*/ 158036 h 230187"/>
                <a:gd name="connsiteX144" fmla="*/ 80731 w 331788"/>
                <a:gd name="connsiteY144" fmla="*/ 156748 h 230187"/>
                <a:gd name="connsiteX145" fmla="*/ 80731 w 331788"/>
                <a:gd name="connsiteY145" fmla="*/ 219880 h 230187"/>
                <a:gd name="connsiteX146" fmla="*/ 71616 w 331788"/>
                <a:gd name="connsiteY146" fmla="*/ 228899 h 230187"/>
                <a:gd name="connsiteX147" fmla="*/ 9115 w 331788"/>
                <a:gd name="connsiteY147" fmla="*/ 228899 h 230187"/>
                <a:gd name="connsiteX148" fmla="*/ 0 w 331788"/>
                <a:gd name="connsiteY148" fmla="*/ 219880 h 230187"/>
                <a:gd name="connsiteX149" fmla="*/ 0 w 331788"/>
                <a:gd name="connsiteY149" fmla="*/ 116807 h 230187"/>
                <a:gd name="connsiteX150" fmla="*/ 9115 w 331788"/>
                <a:gd name="connsiteY150" fmla="*/ 107789 h 230187"/>
                <a:gd name="connsiteX151" fmla="*/ 7813 w 331788"/>
                <a:gd name="connsiteY151" fmla="*/ 101346 h 230187"/>
                <a:gd name="connsiteX152" fmla="*/ 7813 w 331788"/>
                <a:gd name="connsiteY152" fmla="*/ 69136 h 230187"/>
                <a:gd name="connsiteX153" fmla="*/ 7813 w 331788"/>
                <a:gd name="connsiteY153" fmla="*/ 67848 h 230187"/>
                <a:gd name="connsiteX154" fmla="*/ 7813 w 331788"/>
                <a:gd name="connsiteY154" fmla="*/ 66559 h 230187"/>
                <a:gd name="connsiteX155" fmla="*/ 7813 w 331788"/>
                <a:gd name="connsiteY155" fmla="*/ 65271 h 230187"/>
                <a:gd name="connsiteX156" fmla="*/ 9115 w 331788"/>
                <a:gd name="connsiteY156" fmla="*/ 63983 h 230187"/>
                <a:gd name="connsiteX157" fmla="*/ 10417 w 331788"/>
                <a:gd name="connsiteY157" fmla="*/ 62694 h 230187"/>
                <a:gd name="connsiteX158" fmla="*/ 11719 w 331788"/>
                <a:gd name="connsiteY158" fmla="*/ 61406 h 230187"/>
                <a:gd name="connsiteX159" fmla="*/ 13021 w 331788"/>
                <a:gd name="connsiteY159" fmla="*/ 60117 h 230187"/>
                <a:gd name="connsiteX160" fmla="*/ 49480 w 331788"/>
                <a:gd name="connsiteY160" fmla="*/ 52387 h 230187"/>
                <a:gd name="connsiteX161" fmla="*/ 165894 w 331788"/>
                <a:gd name="connsiteY161" fmla="*/ 12700 h 230187"/>
                <a:gd name="connsiteX162" fmla="*/ 187326 w 331788"/>
                <a:gd name="connsiteY162" fmla="*/ 36513 h 230187"/>
                <a:gd name="connsiteX163" fmla="*/ 165894 w 331788"/>
                <a:gd name="connsiteY163" fmla="*/ 60326 h 230187"/>
                <a:gd name="connsiteX164" fmla="*/ 144462 w 331788"/>
                <a:gd name="connsiteY164" fmla="*/ 36513 h 230187"/>
                <a:gd name="connsiteX165" fmla="*/ 165894 w 331788"/>
                <a:gd name="connsiteY165" fmla="*/ 12700 h 230187"/>
                <a:gd name="connsiteX166" fmla="*/ 278606 w 331788"/>
                <a:gd name="connsiteY166" fmla="*/ 0 h 230187"/>
                <a:gd name="connsiteX167" fmla="*/ 301625 w 331788"/>
                <a:gd name="connsiteY167" fmla="*/ 25400 h 230187"/>
                <a:gd name="connsiteX168" fmla="*/ 278606 w 331788"/>
                <a:gd name="connsiteY168" fmla="*/ 50800 h 230187"/>
                <a:gd name="connsiteX169" fmla="*/ 255587 w 331788"/>
                <a:gd name="connsiteY169" fmla="*/ 25400 h 230187"/>
                <a:gd name="connsiteX170" fmla="*/ 278606 w 331788"/>
                <a:gd name="connsiteY170" fmla="*/ 0 h 230187"/>
                <a:gd name="connsiteX171" fmla="*/ 53181 w 331788"/>
                <a:gd name="connsiteY171" fmla="*/ 0 h 230187"/>
                <a:gd name="connsiteX172" fmla="*/ 76200 w 331788"/>
                <a:gd name="connsiteY172" fmla="*/ 25400 h 230187"/>
                <a:gd name="connsiteX173" fmla="*/ 53181 w 331788"/>
                <a:gd name="connsiteY173" fmla="*/ 50800 h 230187"/>
                <a:gd name="connsiteX174" fmla="*/ 30162 w 331788"/>
                <a:gd name="connsiteY174" fmla="*/ 25400 h 230187"/>
                <a:gd name="connsiteX175" fmla="*/ 53181 w 331788"/>
                <a:gd name="connsiteY175" fmla="*/ 0 h 23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31788" h="230187">
                  <a:moveTo>
                    <a:pt x="314325" y="152400"/>
                  </a:moveTo>
                  <a:lnTo>
                    <a:pt x="269875" y="163513"/>
                  </a:lnTo>
                  <a:lnTo>
                    <a:pt x="269875" y="211138"/>
                  </a:lnTo>
                  <a:lnTo>
                    <a:pt x="314325" y="211138"/>
                  </a:lnTo>
                  <a:close/>
                  <a:moveTo>
                    <a:pt x="19050" y="152400"/>
                  </a:moveTo>
                  <a:lnTo>
                    <a:pt x="19050" y="211138"/>
                  </a:lnTo>
                  <a:lnTo>
                    <a:pt x="61913" y="211138"/>
                  </a:lnTo>
                  <a:lnTo>
                    <a:pt x="61913" y="163513"/>
                  </a:lnTo>
                  <a:close/>
                  <a:moveTo>
                    <a:pt x="314325" y="115887"/>
                  </a:moveTo>
                  <a:cubicBezTo>
                    <a:pt x="314325" y="115887"/>
                    <a:pt x="314325" y="115887"/>
                    <a:pt x="304800" y="126894"/>
                  </a:cubicBezTo>
                  <a:cubicBezTo>
                    <a:pt x="304800" y="126894"/>
                    <a:pt x="304800" y="126894"/>
                    <a:pt x="304800" y="136525"/>
                  </a:cubicBezTo>
                  <a:cubicBezTo>
                    <a:pt x="304800" y="136525"/>
                    <a:pt x="304800" y="136525"/>
                    <a:pt x="314325" y="133773"/>
                  </a:cubicBezTo>
                  <a:cubicBezTo>
                    <a:pt x="314325" y="133773"/>
                    <a:pt x="314325" y="133773"/>
                    <a:pt x="314325" y="115887"/>
                  </a:cubicBezTo>
                  <a:close/>
                  <a:moveTo>
                    <a:pt x="19050" y="115887"/>
                  </a:moveTo>
                  <a:cubicBezTo>
                    <a:pt x="19050" y="115887"/>
                    <a:pt x="19050" y="115887"/>
                    <a:pt x="19050" y="133773"/>
                  </a:cubicBezTo>
                  <a:cubicBezTo>
                    <a:pt x="19050" y="133773"/>
                    <a:pt x="19050" y="133773"/>
                    <a:pt x="26988" y="136525"/>
                  </a:cubicBezTo>
                  <a:cubicBezTo>
                    <a:pt x="26988" y="136525"/>
                    <a:pt x="26988" y="136525"/>
                    <a:pt x="26988" y="126894"/>
                  </a:cubicBezTo>
                  <a:close/>
                  <a:moveTo>
                    <a:pt x="126145" y="104775"/>
                  </a:moveTo>
                  <a:cubicBezTo>
                    <a:pt x="126145" y="104775"/>
                    <a:pt x="126145" y="104775"/>
                    <a:pt x="205642" y="104775"/>
                  </a:cubicBezTo>
                  <a:cubicBezTo>
                    <a:pt x="212053" y="104775"/>
                    <a:pt x="215900" y="109935"/>
                    <a:pt x="215900" y="115094"/>
                  </a:cubicBezTo>
                  <a:cubicBezTo>
                    <a:pt x="215900" y="121543"/>
                    <a:pt x="212053" y="126702"/>
                    <a:pt x="205642" y="126702"/>
                  </a:cubicBezTo>
                  <a:cubicBezTo>
                    <a:pt x="205642" y="126702"/>
                    <a:pt x="205642" y="126702"/>
                    <a:pt x="203078" y="126702"/>
                  </a:cubicBezTo>
                  <a:cubicBezTo>
                    <a:pt x="203078" y="126702"/>
                    <a:pt x="203078" y="126702"/>
                    <a:pt x="203078" y="219571"/>
                  </a:cubicBezTo>
                  <a:cubicBezTo>
                    <a:pt x="203078" y="224731"/>
                    <a:pt x="199231" y="228600"/>
                    <a:pt x="194102" y="228600"/>
                  </a:cubicBezTo>
                  <a:cubicBezTo>
                    <a:pt x="194102" y="228600"/>
                    <a:pt x="194102" y="228600"/>
                    <a:pt x="137685" y="228600"/>
                  </a:cubicBezTo>
                  <a:cubicBezTo>
                    <a:pt x="132556" y="228600"/>
                    <a:pt x="128709" y="224731"/>
                    <a:pt x="128709" y="219571"/>
                  </a:cubicBezTo>
                  <a:cubicBezTo>
                    <a:pt x="128709" y="219571"/>
                    <a:pt x="128709" y="219571"/>
                    <a:pt x="128709" y="126702"/>
                  </a:cubicBezTo>
                  <a:cubicBezTo>
                    <a:pt x="128709" y="126702"/>
                    <a:pt x="128709" y="126702"/>
                    <a:pt x="126145" y="126702"/>
                  </a:cubicBezTo>
                  <a:cubicBezTo>
                    <a:pt x="119734" y="126702"/>
                    <a:pt x="115887" y="121543"/>
                    <a:pt x="115887" y="115094"/>
                  </a:cubicBezTo>
                  <a:cubicBezTo>
                    <a:pt x="115887" y="109935"/>
                    <a:pt x="119734" y="104775"/>
                    <a:pt x="126145" y="104775"/>
                  </a:cubicBezTo>
                  <a:close/>
                  <a:moveTo>
                    <a:pt x="304800" y="73025"/>
                  </a:moveTo>
                  <a:lnTo>
                    <a:pt x="304800" y="100013"/>
                  </a:lnTo>
                  <a:cubicBezTo>
                    <a:pt x="304800" y="100013"/>
                    <a:pt x="304800" y="100013"/>
                    <a:pt x="306388" y="97314"/>
                  </a:cubicBezTo>
                  <a:cubicBezTo>
                    <a:pt x="306388" y="97314"/>
                    <a:pt x="306388" y="97314"/>
                    <a:pt x="306388" y="74374"/>
                  </a:cubicBezTo>
                  <a:cubicBezTo>
                    <a:pt x="306388" y="74374"/>
                    <a:pt x="304800" y="73025"/>
                    <a:pt x="304800" y="73025"/>
                  </a:cubicBezTo>
                  <a:close/>
                  <a:moveTo>
                    <a:pt x="167999" y="60325"/>
                  </a:moveTo>
                  <a:cubicBezTo>
                    <a:pt x="178490" y="61648"/>
                    <a:pt x="190293" y="64294"/>
                    <a:pt x="196850" y="65617"/>
                  </a:cubicBezTo>
                  <a:cubicBezTo>
                    <a:pt x="196850" y="65617"/>
                    <a:pt x="196850" y="65617"/>
                    <a:pt x="195539" y="68262"/>
                  </a:cubicBezTo>
                  <a:cubicBezTo>
                    <a:pt x="195539" y="68262"/>
                    <a:pt x="195539" y="68262"/>
                    <a:pt x="192916" y="69585"/>
                  </a:cubicBezTo>
                  <a:cubicBezTo>
                    <a:pt x="186359" y="72231"/>
                    <a:pt x="183736" y="78846"/>
                    <a:pt x="185047" y="85461"/>
                  </a:cubicBezTo>
                  <a:cubicBezTo>
                    <a:pt x="185047" y="85461"/>
                    <a:pt x="185047" y="85461"/>
                    <a:pt x="185047" y="86784"/>
                  </a:cubicBezTo>
                  <a:cubicBezTo>
                    <a:pt x="185047" y="86784"/>
                    <a:pt x="185047" y="86784"/>
                    <a:pt x="178490" y="100013"/>
                  </a:cubicBezTo>
                  <a:cubicBezTo>
                    <a:pt x="178490" y="100013"/>
                    <a:pt x="178490" y="100013"/>
                    <a:pt x="170621" y="100013"/>
                  </a:cubicBezTo>
                  <a:cubicBezTo>
                    <a:pt x="170621" y="100013"/>
                    <a:pt x="170621" y="100013"/>
                    <a:pt x="166687" y="64294"/>
                  </a:cubicBezTo>
                  <a:cubicBezTo>
                    <a:pt x="166687" y="64294"/>
                    <a:pt x="166687" y="64294"/>
                    <a:pt x="167999" y="60325"/>
                  </a:cubicBezTo>
                  <a:close/>
                  <a:moveTo>
                    <a:pt x="163810" y="60325"/>
                  </a:moveTo>
                  <a:cubicBezTo>
                    <a:pt x="163810" y="60325"/>
                    <a:pt x="163810" y="60325"/>
                    <a:pt x="165100" y="64319"/>
                  </a:cubicBezTo>
                  <a:cubicBezTo>
                    <a:pt x="165100" y="64319"/>
                    <a:pt x="165100" y="64319"/>
                    <a:pt x="161231" y="100268"/>
                  </a:cubicBezTo>
                  <a:cubicBezTo>
                    <a:pt x="161231" y="100268"/>
                    <a:pt x="161231" y="100268"/>
                    <a:pt x="143173" y="100268"/>
                  </a:cubicBezTo>
                  <a:cubicBezTo>
                    <a:pt x="143173" y="100268"/>
                    <a:pt x="143173" y="100268"/>
                    <a:pt x="143173" y="81628"/>
                  </a:cubicBezTo>
                  <a:cubicBezTo>
                    <a:pt x="141883" y="82960"/>
                    <a:pt x="141883" y="82960"/>
                    <a:pt x="140593" y="82960"/>
                  </a:cubicBezTo>
                  <a:cubicBezTo>
                    <a:pt x="140593" y="82960"/>
                    <a:pt x="140593" y="82960"/>
                    <a:pt x="140593" y="100268"/>
                  </a:cubicBezTo>
                  <a:lnTo>
                    <a:pt x="126405" y="100268"/>
                  </a:lnTo>
                  <a:cubicBezTo>
                    <a:pt x="125115" y="100268"/>
                    <a:pt x="125115" y="100268"/>
                    <a:pt x="123825" y="101600"/>
                  </a:cubicBezTo>
                  <a:cubicBezTo>
                    <a:pt x="123825" y="101600"/>
                    <a:pt x="123825" y="101600"/>
                    <a:pt x="123825" y="76302"/>
                  </a:cubicBezTo>
                  <a:cubicBezTo>
                    <a:pt x="123825" y="74971"/>
                    <a:pt x="123825" y="74971"/>
                    <a:pt x="125115" y="73639"/>
                  </a:cubicBezTo>
                  <a:cubicBezTo>
                    <a:pt x="125115" y="73639"/>
                    <a:pt x="125115" y="73639"/>
                    <a:pt x="125115" y="72308"/>
                  </a:cubicBezTo>
                  <a:cubicBezTo>
                    <a:pt x="125115" y="72308"/>
                    <a:pt x="125115" y="72308"/>
                    <a:pt x="125115" y="70976"/>
                  </a:cubicBezTo>
                  <a:cubicBezTo>
                    <a:pt x="126405" y="70976"/>
                    <a:pt x="126405" y="70976"/>
                    <a:pt x="126405" y="69645"/>
                  </a:cubicBezTo>
                  <a:cubicBezTo>
                    <a:pt x="126405" y="69645"/>
                    <a:pt x="127695" y="69645"/>
                    <a:pt x="127695" y="69645"/>
                  </a:cubicBezTo>
                  <a:cubicBezTo>
                    <a:pt x="128985" y="68314"/>
                    <a:pt x="128985" y="68314"/>
                    <a:pt x="128985" y="68314"/>
                  </a:cubicBezTo>
                  <a:cubicBezTo>
                    <a:pt x="128985" y="68314"/>
                    <a:pt x="128985" y="68314"/>
                    <a:pt x="130274" y="68314"/>
                  </a:cubicBezTo>
                  <a:cubicBezTo>
                    <a:pt x="130274" y="68314"/>
                    <a:pt x="147042" y="61656"/>
                    <a:pt x="163810" y="60325"/>
                  </a:cubicBezTo>
                  <a:close/>
                  <a:moveTo>
                    <a:pt x="276100" y="52387"/>
                  </a:moveTo>
                  <a:cubicBezTo>
                    <a:pt x="276100" y="52387"/>
                    <a:pt x="276100" y="52387"/>
                    <a:pt x="277395" y="56252"/>
                  </a:cubicBezTo>
                  <a:cubicBezTo>
                    <a:pt x="277395" y="56252"/>
                    <a:pt x="277395" y="56252"/>
                    <a:pt x="272215" y="103923"/>
                  </a:cubicBezTo>
                  <a:cubicBezTo>
                    <a:pt x="272215" y="103923"/>
                    <a:pt x="272215" y="103923"/>
                    <a:pt x="278690" y="116807"/>
                  </a:cubicBezTo>
                  <a:cubicBezTo>
                    <a:pt x="278690" y="116807"/>
                    <a:pt x="278690" y="116807"/>
                    <a:pt x="286461" y="103923"/>
                  </a:cubicBezTo>
                  <a:cubicBezTo>
                    <a:pt x="286461" y="103923"/>
                    <a:pt x="286461" y="103923"/>
                    <a:pt x="279985" y="56252"/>
                  </a:cubicBezTo>
                  <a:cubicBezTo>
                    <a:pt x="279985" y="56252"/>
                    <a:pt x="279985" y="56252"/>
                    <a:pt x="282575" y="52387"/>
                  </a:cubicBezTo>
                  <a:cubicBezTo>
                    <a:pt x="299411" y="53675"/>
                    <a:pt x="317542" y="60117"/>
                    <a:pt x="318837" y="60117"/>
                  </a:cubicBezTo>
                  <a:cubicBezTo>
                    <a:pt x="318837" y="60117"/>
                    <a:pt x="320133" y="61406"/>
                    <a:pt x="320133" y="61406"/>
                  </a:cubicBezTo>
                  <a:cubicBezTo>
                    <a:pt x="321428" y="61406"/>
                    <a:pt x="321428" y="61406"/>
                    <a:pt x="321428" y="62694"/>
                  </a:cubicBezTo>
                  <a:cubicBezTo>
                    <a:pt x="322723" y="62694"/>
                    <a:pt x="322723" y="62694"/>
                    <a:pt x="322723" y="63983"/>
                  </a:cubicBezTo>
                  <a:cubicBezTo>
                    <a:pt x="322723" y="63983"/>
                    <a:pt x="322723" y="63983"/>
                    <a:pt x="324018" y="65271"/>
                  </a:cubicBezTo>
                  <a:cubicBezTo>
                    <a:pt x="324018" y="65271"/>
                    <a:pt x="324018" y="66559"/>
                    <a:pt x="324018" y="66559"/>
                  </a:cubicBezTo>
                  <a:cubicBezTo>
                    <a:pt x="324018" y="66559"/>
                    <a:pt x="324018" y="67848"/>
                    <a:pt x="324018" y="67848"/>
                  </a:cubicBezTo>
                  <a:cubicBezTo>
                    <a:pt x="324018" y="67848"/>
                    <a:pt x="324018" y="69136"/>
                    <a:pt x="324018" y="69136"/>
                  </a:cubicBezTo>
                  <a:cubicBezTo>
                    <a:pt x="324018" y="69136"/>
                    <a:pt x="324018" y="69136"/>
                    <a:pt x="324018" y="101346"/>
                  </a:cubicBezTo>
                  <a:cubicBezTo>
                    <a:pt x="324018" y="103923"/>
                    <a:pt x="324018" y="106500"/>
                    <a:pt x="322723" y="107789"/>
                  </a:cubicBezTo>
                  <a:cubicBezTo>
                    <a:pt x="327903" y="107789"/>
                    <a:pt x="331788" y="111654"/>
                    <a:pt x="331788" y="116807"/>
                  </a:cubicBezTo>
                  <a:cubicBezTo>
                    <a:pt x="331788" y="116807"/>
                    <a:pt x="331788" y="116807"/>
                    <a:pt x="331788" y="219880"/>
                  </a:cubicBezTo>
                  <a:cubicBezTo>
                    <a:pt x="331788" y="225034"/>
                    <a:pt x="327903" y="228899"/>
                    <a:pt x="322723" y="228899"/>
                  </a:cubicBezTo>
                  <a:cubicBezTo>
                    <a:pt x="322723" y="228899"/>
                    <a:pt x="322723" y="228899"/>
                    <a:pt x="260559" y="228899"/>
                  </a:cubicBezTo>
                  <a:cubicBezTo>
                    <a:pt x="255379" y="228899"/>
                    <a:pt x="251494" y="225034"/>
                    <a:pt x="251494" y="219880"/>
                  </a:cubicBezTo>
                  <a:cubicBezTo>
                    <a:pt x="251494" y="219880"/>
                    <a:pt x="251494" y="219880"/>
                    <a:pt x="251494" y="156748"/>
                  </a:cubicBezTo>
                  <a:cubicBezTo>
                    <a:pt x="251494" y="156748"/>
                    <a:pt x="251494" y="156748"/>
                    <a:pt x="242428" y="158036"/>
                  </a:cubicBezTo>
                  <a:cubicBezTo>
                    <a:pt x="242428" y="158036"/>
                    <a:pt x="242428" y="158036"/>
                    <a:pt x="238543" y="219880"/>
                  </a:cubicBezTo>
                  <a:cubicBezTo>
                    <a:pt x="238543" y="226322"/>
                    <a:pt x="233363" y="230187"/>
                    <a:pt x="228183" y="230187"/>
                  </a:cubicBezTo>
                  <a:cubicBezTo>
                    <a:pt x="228183" y="230187"/>
                    <a:pt x="228183" y="230187"/>
                    <a:pt x="226887" y="230187"/>
                  </a:cubicBezTo>
                  <a:cubicBezTo>
                    <a:pt x="221707" y="230187"/>
                    <a:pt x="216527" y="225034"/>
                    <a:pt x="216527" y="219880"/>
                  </a:cubicBezTo>
                  <a:cubicBezTo>
                    <a:pt x="216527" y="219880"/>
                    <a:pt x="216527" y="219880"/>
                    <a:pt x="220412" y="149018"/>
                  </a:cubicBezTo>
                  <a:cubicBezTo>
                    <a:pt x="221707" y="143864"/>
                    <a:pt x="224297" y="139999"/>
                    <a:pt x="229478" y="138710"/>
                  </a:cubicBezTo>
                  <a:cubicBezTo>
                    <a:pt x="229478" y="138710"/>
                    <a:pt x="229478" y="138710"/>
                    <a:pt x="252789" y="133557"/>
                  </a:cubicBezTo>
                  <a:cubicBezTo>
                    <a:pt x="252789" y="133557"/>
                    <a:pt x="252789" y="133557"/>
                    <a:pt x="252789" y="74290"/>
                  </a:cubicBezTo>
                  <a:cubicBezTo>
                    <a:pt x="248904" y="75578"/>
                    <a:pt x="246313" y="76867"/>
                    <a:pt x="245018" y="76867"/>
                  </a:cubicBezTo>
                  <a:cubicBezTo>
                    <a:pt x="245018" y="76867"/>
                    <a:pt x="245018" y="76867"/>
                    <a:pt x="202281" y="92327"/>
                  </a:cubicBezTo>
                  <a:cubicBezTo>
                    <a:pt x="200986" y="92327"/>
                    <a:pt x="199691" y="92327"/>
                    <a:pt x="198396" y="92327"/>
                  </a:cubicBezTo>
                  <a:cubicBezTo>
                    <a:pt x="197101" y="92327"/>
                    <a:pt x="194511" y="91039"/>
                    <a:pt x="193216" y="91039"/>
                  </a:cubicBezTo>
                  <a:cubicBezTo>
                    <a:pt x="193216" y="91039"/>
                    <a:pt x="193216" y="91039"/>
                    <a:pt x="188035" y="102635"/>
                  </a:cubicBezTo>
                  <a:cubicBezTo>
                    <a:pt x="186740" y="102635"/>
                    <a:pt x="186740" y="102635"/>
                    <a:pt x="185445" y="102635"/>
                  </a:cubicBezTo>
                  <a:cubicBezTo>
                    <a:pt x="184150" y="102635"/>
                    <a:pt x="184150" y="101346"/>
                    <a:pt x="184150" y="100058"/>
                  </a:cubicBezTo>
                  <a:cubicBezTo>
                    <a:pt x="184150" y="100058"/>
                    <a:pt x="184150" y="100058"/>
                    <a:pt x="190625" y="87174"/>
                  </a:cubicBezTo>
                  <a:cubicBezTo>
                    <a:pt x="190625" y="87174"/>
                    <a:pt x="190625" y="87174"/>
                    <a:pt x="190625" y="85885"/>
                  </a:cubicBezTo>
                  <a:cubicBezTo>
                    <a:pt x="188035" y="80732"/>
                    <a:pt x="190625" y="75578"/>
                    <a:pt x="195806" y="74290"/>
                  </a:cubicBezTo>
                  <a:cubicBezTo>
                    <a:pt x="195806" y="74290"/>
                    <a:pt x="195806" y="74290"/>
                    <a:pt x="198396" y="74290"/>
                  </a:cubicBezTo>
                  <a:cubicBezTo>
                    <a:pt x="198396" y="74290"/>
                    <a:pt x="198396" y="74290"/>
                    <a:pt x="202281" y="66559"/>
                  </a:cubicBezTo>
                  <a:cubicBezTo>
                    <a:pt x="203576" y="65271"/>
                    <a:pt x="203576" y="65271"/>
                    <a:pt x="204871" y="65271"/>
                  </a:cubicBezTo>
                  <a:cubicBezTo>
                    <a:pt x="206166" y="66559"/>
                    <a:pt x="206166" y="66559"/>
                    <a:pt x="206166" y="67848"/>
                  </a:cubicBezTo>
                  <a:cubicBezTo>
                    <a:pt x="206166" y="67848"/>
                    <a:pt x="206166" y="67848"/>
                    <a:pt x="203576" y="71713"/>
                  </a:cubicBezTo>
                  <a:cubicBezTo>
                    <a:pt x="203576" y="71713"/>
                    <a:pt x="203576" y="71713"/>
                    <a:pt x="239838" y="60117"/>
                  </a:cubicBezTo>
                  <a:cubicBezTo>
                    <a:pt x="241133" y="58829"/>
                    <a:pt x="259264" y="53675"/>
                    <a:pt x="276100" y="52387"/>
                  </a:cubicBezTo>
                  <a:close/>
                  <a:moveTo>
                    <a:pt x="49480" y="52387"/>
                  </a:moveTo>
                  <a:cubicBezTo>
                    <a:pt x="49480" y="52387"/>
                    <a:pt x="49480" y="52387"/>
                    <a:pt x="52084" y="56252"/>
                  </a:cubicBezTo>
                  <a:cubicBezTo>
                    <a:pt x="52084" y="56252"/>
                    <a:pt x="52084" y="56252"/>
                    <a:pt x="45574" y="103923"/>
                  </a:cubicBezTo>
                  <a:cubicBezTo>
                    <a:pt x="45574" y="103923"/>
                    <a:pt x="45574" y="103923"/>
                    <a:pt x="53386" y="116807"/>
                  </a:cubicBezTo>
                  <a:cubicBezTo>
                    <a:pt x="53386" y="116807"/>
                    <a:pt x="53386" y="116807"/>
                    <a:pt x="59897" y="103923"/>
                  </a:cubicBezTo>
                  <a:cubicBezTo>
                    <a:pt x="59897" y="103923"/>
                    <a:pt x="59897" y="103923"/>
                    <a:pt x="54689" y="56252"/>
                  </a:cubicBezTo>
                  <a:cubicBezTo>
                    <a:pt x="54689" y="56252"/>
                    <a:pt x="54689" y="56252"/>
                    <a:pt x="55991" y="52387"/>
                  </a:cubicBezTo>
                  <a:cubicBezTo>
                    <a:pt x="72918" y="53675"/>
                    <a:pt x="92450" y="60117"/>
                    <a:pt x="92450" y="60117"/>
                  </a:cubicBezTo>
                  <a:cubicBezTo>
                    <a:pt x="93752" y="60117"/>
                    <a:pt x="93752" y="61406"/>
                    <a:pt x="95054" y="61406"/>
                  </a:cubicBezTo>
                  <a:cubicBezTo>
                    <a:pt x="95054" y="61406"/>
                    <a:pt x="96356" y="61406"/>
                    <a:pt x="96356" y="62694"/>
                  </a:cubicBezTo>
                  <a:cubicBezTo>
                    <a:pt x="96356" y="62694"/>
                    <a:pt x="96356" y="62694"/>
                    <a:pt x="97658" y="63983"/>
                  </a:cubicBezTo>
                  <a:cubicBezTo>
                    <a:pt x="97658" y="63983"/>
                    <a:pt x="97658" y="63983"/>
                    <a:pt x="97658" y="65271"/>
                  </a:cubicBezTo>
                  <a:cubicBezTo>
                    <a:pt x="98960" y="65271"/>
                    <a:pt x="98960" y="66559"/>
                    <a:pt x="98960" y="66559"/>
                  </a:cubicBezTo>
                  <a:cubicBezTo>
                    <a:pt x="98960" y="66559"/>
                    <a:pt x="98960" y="67848"/>
                    <a:pt x="98960" y="67848"/>
                  </a:cubicBezTo>
                  <a:cubicBezTo>
                    <a:pt x="98960" y="69136"/>
                    <a:pt x="98960" y="69136"/>
                    <a:pt x="98960" y="69136"/>
                  </a:cubicBezTo>
                  <a:cubicBezTo>
                    <a:pt x="98960" y="69136"/>
                    <a:pt x="98960" y="69136"/>
                    <a:pt x="98960" y="106500"/>
                  </a:cubicBezTo>
                  <a:cubicBezTo>
                    <a:pt x="98960" y="106500"/>
                    <a:pt x="98960" y="106500"/>
                    <a:pt x="108075" y="111654"/>
                  </a:cubicBezTo>
                  <a:cubicBezTo>
                    <a:pt x="113284" y="112942"/>
                    <a:pt x="114586" y="119384"/>
                    <a:pt x="111982" y="123249"/>
                  </a:cubicBezTo>
                  <a:cubicBezTo>
                    <a:pt x="110679" y="127115"/>
                    <a:pt x="108075" y="128403"/>
                    <a:pt x="104169" y="128403"/>
                  </a:cubicBezTo>
                  <a:cubicBezTo>
                    <a:pt x="102867" y="128403"/>
                    <a:pt x="101565" y="128403"/>
                    <a:pt x="100263" y="127115"/>
                  </a:cubicBezTo>
                  <a:cubicBezTo>
                    <a:pt x="100263" y="127115"/>
                    <a:pt x="100263" y="127115"/>
                    <a:pt x="85939" y="120673"/>
                  </a:cubicBezTo>
                  <a:cubicBezTo>
                    <a:pt x="82033" y="118096"/>
                    <a:pt x="80731" y="115519"/>
                    <a:pt x="80731" y="111654"/>
                  </a:cubicBezTo>
                  <a:cubicBezTo>
                    <a:pt x="80731" y="111654"/>
                    <a:pt x="80731" y="111654"/>
                    <a:pt x="80731" y="75578"/>
                  </a:cubicBezTo>
                  <a:cubicBezTo>
                    <a:pt x="79429" y="75578"/>
                    <a:pt x="79429" y="74290"/>
                    <a:pt x="79429" y="74290"/>
                  </a:cubicBezTo>
                  <a:cubicBezTo>
                    <a:pt x="79429" y="74290"/>
                    <a:pt x="79429" y="74290"/>
                    <a:pt x="79429" y="133557"/>
                  </a:cubicBezTo>
                  <a:cubicBezTo>
                    <a:pt x="79429" y="133557"/>
                    <a:pt x="79429" y="133557"/>
                    <a:pt x="102867" y="138710"/>
                  </a:cubicBezTo>
                  <a:cubicBezTo>
                    <a:pt x="108075" y="139999"/>
                    <a:pt x="110679" y="143864"/>
                    <a:pt x="111982" y="149018"/>
                  </a:cubicBezTo>
                  <a:cubicBezTo>
                    <a:pt x="111982" y="149018"/>
                    <a:pt x="111982" y="149018"/>
                    <a:pt x="115888" y="219880"/>
                  </a:cubicBezTo>
                  <a:cubicBezTo>
                    <a:pt x="115888" y="225034"/>
                    <a:pt x="110679" y="230187"/>
                    <a:pt x="105471" y="230187"/>
                  </a:cubicBezTo>
                  <a:cubicBezTo>
                    <a:pt x="104169" y="230187"/>
                    <a:pt x="104169" y="230187"/>
                    <a:pt x="104169" y="230187"/>
                  </a:cubicBezTo>
                  <a:cubicBezTo>
                    <a:pt x="98960" y="230187"/>
                    <a:pt x="93752" y="226322"/>
                    <a:pt x="93752" y="219880"/>
                  </a:cubicBezTo>
                  <a:cubicBezTo>
                    <a:pt x="93752" y="219880"/>
                    <a:pt x="93752" y="219880"/>
                    <a:pt x="89846" y="158036"/>
                  </a:cubicBezTo>
                  <a:cubicBezTo>
                    <a:pt x="89846" y="158036"/>
                    <a:pt x="89846" y="158036"/>
                    <a:pt x="80731" y="156748"/>
                  </a:cubicBezTo>
                  <a:cubicBezTo>
                    <a:pt x="80731" y="156748"/>
                    <a:pt x="80731" y="156748"/>
                    <a:pt x="80731" y="219880"/>
                  </a:cubicBezTo>
                  <a:cubicBezTo>
                    <a:pt x="80731" y="225034"/>
                    <a:pt x="76825" y="228899"/>
                    <a:pt x="71616" y="228899"/>
                  </a:cubicBezTo>
                  <a:cubicBezTo>
                    <a:pt x="71616" y="228899"/>
                    <a:pt x="71616" y="228899"/>
                    <a:pt x="9115" y="228899"/>
                  </a:cubicBezTo>
                  <a:cubicBezTo>
                    <a:pt x="3906" y="228899"/>
                    <a:pt x="0" y="225034"/>
                    <a:pt x="0" y="219880"/>
                  </a:cubicBezTo>
                  <a:cubicBezTo>
                    <a:pt x="0" y="219880"/>
                    <a:pt x="0" y="219880"/>
                    <a:pt x="0" y="116807"/>
                  </a:cubicBezTo>
                  <a:cubicBezTo>
                    <a:pt x="0" y="111654"/>
                    <a:pt x="3906" y="107789"/>
                    <a:pt x="9115" y="107789"/>
                  </a:cubicBezTo>
                  <a:cubicBezTo>
                    <a:pt x="7813" y="106500"/>
                    <a:pt x="7813" y="103923"/>
                    <a:pt x="7813" y="101346"/>
                  </a:cubicBezTo>
                  <a:cubicBezTo>
                    <a:pt x="7813" y="101346"/>
                    <a:pt x="7813" y="101346"/>
                    <a:pt x="7813" y="69136"/>
                  </a:cubicBezTo>
                  <a:cubicBezTo>
                    <a:pt x="7813" y="69136"/>
                    <a:pt x="7813" y="67848"/>
                    <a:pt x="7813" y="67848"/>
                  </a:cubicBezTo>
                  <a:cubicBezTo>
                    <a:pt x="7813" y="67848"/>
                    <a:pt x="7813" y="66559"/>
                    <a:pt x="7813" y="66559"/>
                  </a:cubicBezTo>
                  <a:cubicBezTo>
                    <a:pt x="7813" y="66559"/>
                    <a:pt x="7813" y="65271"/>
                    <a:pt x="7813" y="65271"/>
                  </a:cubicBezTo>
                  <a:cubicBezTo>
                    <a:pt x="7813" y="63983"/>
                    <a:pt x="9115" y="63983"/>
                    <a:pt x="9115" y="63983"/>
                  </a:cubicBezTo>
                  <a:cubicBezTo>
                    <a:pt x="9115" y="62694"/>
                    <a:pt x="9115" y="62694"/>
                    <a:pt x="10417" y="62694"/>
                  </a:cubicBezTo>
                  <a:cubicBezTo>
                    <a:pt x="10417" y="61406"/>
                    <a:pt x="10417" y="61406"/>
                    <a:pt x="11719" y="61406"/>
                  </a:cubicBezTo>
                  <a:cubicBezTo>
                    <a:pt x="11719" y="61406"/>
                    <a:pt x="13021" y="60117"/>
                    <a:pt x="13021" y="60117"/>
                  </a:cubicBezTo>
                  <a:cubicBezTo>
                    <a:pt x="14323" y="60117"/>
                    <a:pt x="32553" y="53675"/>
                    <a:pt x="49480" y="52387"/>
                  </a:cubicBezTo>
                  <a:close/>
                  <a:moveTo>
                    <a:pt x="165894" y="12700"/>
                  </a:moveTo>
                  <a:cubicBezTo>
                    <a:pt x="177731" y="12700"/>
                    <a:pt x="187326" y="23361"/>
                    <a:pt x="187326" y="36513"/>
                  </a:cubicBezTo>
                  <a:cubicBezTo>
                    <a:pt x="187326" y="49665"/>
                    <a:pt x="177731" y="60326"/>
                    <a:pt x="165894" y="60326"/>
                  </a:cubicBezTo>
                  <a:cubicBezTo>
                    <a:pt x="154057" y="60326"/>
                    <a:pt x="144462" y="49665"/>
                    <a:pt x="144462" y="36513"/>
                  </a:cubicBezTo>
                  <a:cubicBezTo>
                    <a:pt x="144462" y="23361"/>
                    <a:pt x="154057" y="12700"/>
                    <a:pt x="165894" y="12700"/>
                  </a:cubicBezTo>
                  <a:close/>
                  <a:moveTo>
                    <a:pt x="278606" y="0"/>
                  </a:moveTo>
                  <a:cubicBezTo>
                    <a:pt x="291319" y="0"/>
                    <a:pt x="301625" y="11372"/>
                    <a:pt x="301625" y="25400"/>
                  </a:cubicBezTo>
                  <a:cubicBezTo>
                    <a:pt x="301625" y="39428"/>
                    <a:pt x="291319" y="50800"/>
                    <a:pt x="278606" y="50800"/>
                  </a:cubicBezTo>
                  <a:cubicBezTo>
                    <a:pt x="265893" y="50800"/>
                    <a:pt x="255587" y="39428"/>
                    <a:pt x="255587" y="25400"/>
                  </a:cubicBezTo>
                  <a:cubicBezTo>
                    <a:pt x="255587" y="11372"/>
                    <a:pt x="265893" y="0"/>
                    <a:pt x="278606" y="0"/>
                  </a:cubicBezTo>
                  <a:close/>
                  <a:moveTo>
                    <a:pt x="53181" y="0"/>
                  </a:moveTo>
                  <a:cubicBezTo>
                    <a:pt x="65894" y="0"/>
                    <a:pt x="76200" y="11372"/>
                    <a:pt x="76200" y="25400"/>
                  </a:cubicBezTo>
                  <a:cubicBezTo>
                    <a:pt x="76200" y="39428"/>
                    <a:pt x="65894" y="50800"/>
                    <a:pt x="53181" y="50800"/>
                  </a:cubicBezTo>
                  <a:cubicBezTo>
                    <a:pt x="40468" y="50800"/>
                    <a:pt x="30162" y="39428"/>
                    <a:pt x="30162" y="25400"/>
                  </a:cubicBezTo>
                  <a:cubicBezTo>
                    <a:pt x="30162" y="11372"/>
                    <a:pt x="40468" y="0"/>
                    <a:pt x="53181" y="0"/>
                  </a:cubicBezTo>
                  <a:close/>
                </a:path>
              </a:pathLst>
            </a:custGeom>
            <a:solidFill>
              <a:schemeClr val="bg1"/>
            </a:solidFill>
            <a:ln>
              <a:noFill/>
            </a:ln>
          </p:spPr>
        </p:sp>
      </p:grpSp>
    </p:spTree>
    <p:custDataLst>
      <p:tags r:id="rId2"/>
    </p:custDataLst>
    <p:extLst>
      <p:ext uri="{BB962C8B-B14F-4D97-AF65-F5344CB8AC3E}">
        <p14:creationId xmlns:p14="http://schemas.microsoft.com/office/powerpoint/2010/main" val="945100286"/>
      </p:ext>
    </p:extLst>
  </p:cSld>
  <p:clrMapOvr>
    <a:masterClrMapping/>
  </p:clrMapOvr>
  <mc:AlternateContent xmlns:mc="http://schemas.openxmlformats.org/markup-compatibility/2006" xmlns:p14="http://schemas.microsoft.com/office/powerpoint/2010/main">
    <mc:Choice Requires="p14">
      <p:transition spd="slow" p14:dur="1500" advTm="4173">
        <p:random/>
      </p:transition>
    </mc:Choice>
    <mc:Fallback xmlns="">
      <p:transition spd="slow" advTm="417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000" fill="hold"/>
                                        <p:tgtEl>
                                          <p:spTgt spid="28"/>
                                        </p:tgtEl>
                                        <p:attrNameLst>
                                          <p:attrName>ppt_x</p:attrName>
                                        </p:attrNameLst>
                                      </p:cBhvr>
                                      <p:tavLst>
                                        <p:tav tm="0">
                                          <p:val>
                                            <p:strVal val="0-#ppt_w/2"/>
                                          </p:val>
                                        </p:tav>
                                        <p:tav tm="100000">
                                          <p:val>
                                            <p:strVal val="#ppt_x"/>
                                          </p:val>
                                        </p:tav>
                                      </p:tavLst>
                                    </p:anim>
                                    <p:anim calcmode="lin" valueType="num">
                                      <p:cBhvr additive="base">
                                        <p:cTn id="8" dur="2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2000" fill="hold"/>
                                        <p:tgtEl>
                                          <p:spTgt spid="24"/>
                                        </p:tgtEl>
                                        <p:attrNameLst>
                                          <p:attrName>ppt_x</p:attrName>
                                        </p:attrNameLst>
                                      </p:cBhvr>
                                      <p:tavLst>
                                        <p:tav tm="0">
                                          <p:val>
                                            <p:strVal val="1+#ppt_w/2"/>
                                          </p:val>
                                        </p:tav>
                                        <p:tav tm="100000">
                                          <p:val>
                                            <p:strVal val="#ppt_x"/>
                                          </p:val>
                                        </p:tav>
                                      </p:tavLst>
                                    </p:anim>
                                    <p:anim calcmode="lin" valueType="num">
                                      <p:cBhvr additive="base">
                                        <p:cTn id="12" dur="2000" fill="hold"/>
                                        <p:tgtEl>
                                          <p:spTgt spid="24"/>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13" name="组合 12"/>
          <p:cNvGrpSpPr/>
          <p:nvPr/>
        </p:nvGrpSpPr>
        <p:grpSpPr>
          <a:xfrm flipH="1">
            <a:off x="-23093" y="4522187"/>
            <a:ext cx="4032448" cy="2198473"/>
            <a:chOff x="5917425" y="3435846"/>
            <a:chExt cx="3226575" cy="1707654"/>
          </a:xfrm>
        </p:grpSpPr>
        <p:pic>
          <p:nvPicPr>
            <p:cNvPr id="1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4"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介绍多人</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35" name="_19"/>
          <p:cNvCxnSpPr/>
          <p:nvPr/>
        </p:nvCxnSpPr>
        <p:spPr>
          <a:xfrm>
            <a:off x="3256382" y="655867"/>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1780284" y="5205994"/>
            <a:ext cx="3702390" cy="1061829"/>
          </a:xfrm>
          <a:prstGeom prst="rect">
            <a:avLst/>
          </a:prstGeom>
        </p:spPr>
        <p:txBody>
          <a:bodyPr wrap="square">
            <a:spAutoFit/>
          </a:bodyPr>
          <a:lstStyle/>
          <a:p>
            <a:pPr>
              <a:lnSpc>
                <a:spcPct val="150000"/>
              </a:lnSpc>
            </a:pPr>
            <a:r>
              <a:rPr lang="zh-CN" altLang="en-US" sz="1400" dirty="0">
                <a:solidFill>
                  <a:srgbClr val="303F52"/>
                </a:solidFill>
                <a:latin typeface="微软雅黑" panose="020B0503020204020204" pitchFamily="34" charset="-122"/>
                <a:ea typeface="微软雅黑" panose="020B0503020204020204" pitchFamily="34" charset="-122"/>
              </a:rPr>
              <a:t>尊重他人，就要平等待人，不分贵贱等级，一视同仁。如果只对上层人士献其礼敬，以财势取人，以利益交人，其实是小人所为。</a:t>
            </a:r>
          </a:p>
        </p:txBody>
      </p:sp>
      <p:sp>
        <p:nvSpPr>
          <p:cNvPr id="37" name="矩形 36"/>
          <p:cNvSpPr/>
          <p:nvPr/>
        </p:nvSpPr>
        <p:spPr>
          <a:xfrm>
            <a:off x="2920625" y="1289340"/>
            <a:ext cx="6353926" cy="307777"/>
          </a:xfrm>
          <a:prstGeom prst="rect">
            <a:avLst/>
          </a:prstGeom>
        </p:spPr>
        <p:txBody>
          <a:bodyPr wrap="square">
            <a:spAutoFit/>
          </a:bodyPr>
          <a:lstStyle/>
          <a:p>
            <a:pPr algn="ctr"/>
            <a:r>
              <a:rPr lang="zh-CN" altLang="en-US" sz="1400" dirty="0">
                <a:solidFill>
                  <a:srgbClr val="303F52"/>
                </a:solidFill>
                <a:latin typeface="微软雅黑" panose="020B0503020204020204" pitchFamily="34" charset="-122"/>
                <a:ea typeface="微软雅黑" panose="020B0503020204020204" pitchFamily="34" charset="-122"/>
              </a:rPr>
              <a:t>介绍多人与他人介绍的注意事项基本相似。除此之外，还应再注意以下几点：</a:t>
            </a:r>
          </a:p>
        </p:txBody>
      </p:sp>
      <p:pic>
        <p:nvPicPr>
          <p:cNvPr id="38" name="图片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80284" y="2039424"/>
            <a:ext cx="3702390" cy="2292354"/>
          </a:xfrm>
          <a:prstGeom prst="rect">
            <a:avLst/>
          </a:prstGeom>
          <a:ln w="6350">
            <a:solidFill>
              <a:schemeClr val="bg1">
                <a:lumMod val="75000"/>
              </a:schemeClr>
            </a:solidFill>
          </a:ln>
        </p:spPr>
      </p:pic>
      <p:sp>
        <p:nvSpPr>
          <p:cNvPr id="39" name="矩形 38"/>
          <p:cNvSpPr/>
          <p:nvPr/>
        </p:nvSpPr>
        <p:spPr>
          <a:xfrm>
            <a:off x="6679479" y="5205994"/>
            <a:ext cx="3702390" cy="1061829"/>
          </a:xfrm>
          <a:prstGeom prst="rect">
            <a:avLst/>
          </a:prstGeom>
        </p:spPr>
        <p:txBody>
          <a:bodyPr wrap="square">
            <a:spAutoFit/>
          </a:bodyPr>
          <a:lstStyle/>
          <a:p>
            <a:pPr>
              <a:lnSpc>
                <a:spcPct val="150000"/>
              </a:lnSpc>
            </a:pPr>
            <a:r>
              <a:rPr lang="zh-CN" altLang="en-US" sz="1400" dirty="0">
                <a:solidFill>
                  <a:srgbClr val="303F52"/>
                </a:solidFill>
                <a:latin typeface="微软雅黑" panose="020B0503020204020204" pitchFamily="34" charset="-122"/>
                <a:ea typeface="微软雅黑" panose="020B0503020204020204" pitchFamily="34" charset="-122"/>
              </a:rPr>
              <a:t>不要使用易生歧义的简称，在首次介绍时要准确地使用全称；不要开玩笑，要很正规。介绍时要庄重、亲切，切勿开玩笑。</a:t>
            </a:r>
          </a:p>
        </p:txBody>
      </p:sp>
      <p:pic>
        <p:nvPicPr>
          <p:cNvPr id="40" name="图片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79479" y="2037964"/>
            <a:ext cx="3702390" cy="2293814"/>
          </a:xfrm>
          <a:prstGeom prst="rect">
            <a:avLst/>
          </a:prstGeom>
          <a:ln w="6350">
            <a:solidFill>
              <a:schemeClr val="bg1">
                <a:lumMod val="75000"/>
              </a:schemeClr>
            </a:solidFill>
          </a:ln>
        </p:spPr>
      </p:pic>
      <p:grpSp>
        <p:nvGrpSpPr>
          <p:cNvPr id="41" name="_8"/>
          <p:cNvGrpSpPr/>
          <p:nvPr/>
        </p:nvGrpSpPr>
        <p:grpSpPr>
          <a:xfrm>
            <a:off x="2122466" y="4621847"/>
            <a:ext cx="3018025" cy="466683"/>
            <a:chOff x="814328" y="3219334"/>
            <a:chExt cx="2797200" cy="432536"/>
          </a:xfrm>
        </p:grpSpPr>
        <p:grpSp>
          <p:nvGrpSpPr>
            <p:cNvPr id="42" name="组合 41"/>
            <p:cNvGrpSpPr/>
            <p:nvPr/>
          </p:nvGrpSpPr>
          <p:grpSpPr>
            <a:xfrm>
              <a:off x="814328" y="3219334"/>
              <a:ext cx="2797200" cy="432536"/>
              <a:chOff x="2173927" y="3285519"/>
              <a:chExt cx="3549387" cy="548848"/>
            </a:xfrm>
          </p:grpSpPr>
          <p:grpSp>
            <p:nvGrpSpPr>
              <p:cNvPr id="44" name="组合 43"/>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46" name="圆角矩形 4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303F52"/>
                    </a:solidFill>
                    <a:latin typeface="微软雅黑"/>
                  </a:endParaRPr>
                </a:p>
              </p:txBody>
            </p:sp>
            <p:sp>
              <p:nvSpPr>
                <p:cNvPr id="47" name="圆角矩形 46"/>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303F52"/>
                    </a:solidFill>
                    <a:latin typeface="微软雅黑"/>
                  </a:endParaRPr>
                </a:p>
              </p:txBody>
            </p:sp>
          </p:grpSp>
          <p:sp>
            <p:nvSpPr>
              <p:cNvPr id="45" name="椭圆 44"/>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303F52"/>
                  </a:solidFill>
                  <a:latin typeface="微软雅黑"/>
                </a:endParaRPr>
              </a:p>
            </p:txBody>
          </p:sp>
        </p:grpSp>
        <p:sp>
          <p:nvSpPr>
            <p:cNvPr id="43" name="TextBox 24"/>
            <p:cNvSpPr txBox="1"/>
            <p:nvPr/>
          </p:nvSpPr>
          <p:spPr>
            <a:xfrm>
              <a:off x="1224125" y="3331792"/>
              <a:ext cx="2191136"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smtClean="0">
                  <a:solidFill>
                    <a:srgbClr val="303F52"/>
                  </a:solidFill>
                  <a:latin typeface="微软雅黑"/>
                  <a:ea typeface="微软雅黑"/>
                </a:rPr>
                <a:t>一视同仁，稍有侧重</a:t>
              </a:r>
              <a:endParaRPr lang="zh-CN" altLang="en-US" sz="1467" b="0" dirty="0">
                <a:solidFill>
                  <a:srgbClr val="303F52"/>
                </a:solidFill>
                <a:latin typeface="微软雅黑"/>
                <a:ea typeface="微软雅黑"/>
              </a:endParaRPr>
            </a:p>
          </p:txBody>
        </p:sp>
      </p:grpSp>
      <p:grpSp>
        <p:nvGrpSpPr>
          <p:cNvPr id="48" name="_11"/>
          <p:cNvGrpSpPr/>
          <p:nvPr/>
        </p:nvGrpSpPr>
        <p:grpSpPr>
          <a:xfrm>
            <a:off x="7215872" y="4636514"/>
            <a:ext cx="2629604" cy="466683"/>
            <a:chOff x="814328" y="3219334"/>
            <a:chExt cx="2437200" cy="432536"/>
          </a:xfrm>
        </p:grpSpPr>
        <p:grpSp>
          <p:nvGrpSpPr>
            <p:cNvPr id="49" name="组合 48"/>
            <p:cNvGrpSpPr/>
            <p:nvPr/>
          </p:nvGrpSpPr>
          <p:grpSpPr>
            <a:xfrm>
              <a:off x="814328" y="3219334"/>
              <a:ext cx="2437200" cy="432536"/>
              <a:chOff x="2173927" y="3285519"/>
              <a:chExt cx="3092581" cy="548848"/>
            </a:xfrm>
          </p:grpSpPr>
          <p:grpSp>
            <p:nvGrpSpPr>
              <p:cNvPr id="51" name="组合 50"/>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53" name="圆角矩形 52"/>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303F52"/>
                    </a:solidFill>
                    <a:latin typeface="微软雅黑"/>
                  </a:endParaRPr>
                </a:p>
              </p:txBody>
            </p:sp>
            <p:sp>
              <p:nvSpPr>
                <p:cNvPr id="54" name="圆角矩形 53"/>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303F52"/>
                    </a:solidFill>
                    <a:latin typeface="微软雅黑"/>
                  </a:endParaRPr>
                </a:p>
              </p:txBody>
            </p:sp>
          </p:grpSp>
          <p:sp>
            <p:nvSpPr>
              <p:cNvPr id="52" name="椭圆 51"/>
              <p:cNvSpPr/>
              <p:nvPr/>
            </p:nvSpPr>
            <p:spPr>
              <a:xfrm>
                <a:off x="2307128" y="3420211"/>
                <a:ext cx="279463" cy="279463"/>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zh-CN" altLang="en-US" sz="1467">
                  <a:solidFill>
                    <a:srgbClr val="303F52"/>
                  </a:solidFill>
                  <a:latin typeface="微软雅黑"/>
                </a:endParaRPr>
              </a:p>
            </p:txBody>
          </p:sp>
        </p:grpSp>
        <p:sp>
          <p:nvSpPr>
            <p:cNvPr id="50" name="TextBox 45"/>
            <p:cNvSpPr txBox="1"/>
            <p:nvPr/>
          </p:nvSpPr>
          <p:spPr>
            <a:xfrm>
              <a:off x="1224126" y="3331792"/>
              <a:ext cx="1911028"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fontAlgn="base">
                <a:spcBef>
                  <a:spcPct val="0"/>
                </a:spcBef>
                <a:spcAft>
                  <a:spcPct val="0"/>
                </a:spcAft>
              </a:pPr>
              <a:r>
                <a:rPr lang="zh-CN" altLang="en-US" sz="1467" b="0" dirty="0" smtClean="0">
                  <a:solidFill>
                    <a:srgbClr val="303F52"/>
                  </a:solidFill>
                  <a:latin typeface="微软雅黑"/>
                  <a:ea typeface="微软雅黑"/>
                </a:rPr>
                <a:t>介绍词语使用</a:t>
              </a:r>
              <a:endParaRPr lang="zh-CN" altLang="en-US" sz="1467" b="0" dirty="0">
                <a:solidFill>
                  <a:srgbClr val="303F52"/>
                </a:solidFill>
                <a:latin typeface="微软雅黑"/>
                <a:ea typeface="微软雅黑"/>
              </a:endParaRPr>
            </a:p>
          </p:txBody>
        </p:sp>
      </p:grpSp>
    </p:spTree>
    <p:extLst>
      <p:ext uri="{BB962C8B-B14F-4D97-AF65-F5344CB8AC3E}">
        <p14:creationId xmlns:p14="http://schemas.microsoft.com/office/powerpoint/2010/main" val="2382372198"/>
      </p:ext>
    </p:extLst>
  </p:cSld>
  <p:clrMapOvr>
    <a:masterClrMapping/>
  </p:clrMapOvr>
  <mc:AlternateContent xmlns:mc="http://schemas.openxmlformats.org/markup-compatibility/2006" xmlns:p14="http://schemas.microsoft.com/office/powerpoint/2010/main">
    <mc:Choice Requires="p14">
      <p:transition spd="slow" p14:dur="1500" advTm="3227">
        <p:random/>
      </p:transition>
    </mc:Choice>
    <mc:Fallback xmlns="">
      <p:transition spd="slow" advTm="322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750"/>
                                        <p:tgtEl>
                                          <p:spTgt spid="37"/>
                                        </p:tgtEl>
                                      </p:cBhvr>
                                    </p:animEffect>
                                  </p:childTnLst>
                                </p:cTn>
                              </p:par>
                            </p:childTnLst>
                          </p:cTn>
                        </p:par>
                        <p:par>
                          <p:cTn id="8" fill="hold">
                            <p:stCondLst>
                              <p:cond delay="750"/>
                            </p:stCondLst>
                            <p:childTnLst>
                              <p:par>
                                <p:cTn id="9" presetID="2" presetClass="entr" presetSubtype="8" decel="2600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decel="2600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000" fill="hold"/>
                                        <p:tgtEl>
                                          <p:spTgt spid="40"/>
                                        </p:tgtEl>
                                        <p:attrNameLst>
                                          <p:attrName>ppt_x</p:attrName>
                                        </p:attrNameLst>
                                      </p:cBhvr>
                                      <p:tavLst>
                                        <p:tav tm="0">
                                          <p:val>
                                            <p:strVal val="1+#ppt_w/2"/>
                                          </p:val>
                                        </p:tav>
                                        <p:tav tm="100000">
                                          <p:val>
                                            <p:strVal val="#ppt_x"/>
                                          </p:val>
                                        </p:tav>
                                      </p:tavLst>
                                    </p:anim>
                                    <p:anim calcmode="lin" valueType="num">
                                      <p:cBhvr additive="base">
                                        <p:cTn id="16" dur="1000" fill="hold"/>
                                        <p:tgtEl>
                                          <p:spTgt spid="40"/>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12" presetClass="entr" presetSubtype="8"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350"/>
                                        <p:tgtEl>
                                          <p:spTgt spid="41"/>
                                        </p:tgtEl>
                                        <p:attrNameLst>
                                          <p:attrName>ppt_x</p:attrName>
                                        </p:attrNameLst>
                                      </p:cBhvr>
                                      <p:tavLst>
                                        <p:tav tm="0">
                                          <p:val>
                                            <p:strVal val="#ppt_x-#ppt_w*1.125000"/>
                                          </p:val>
                                        </p:tav>
                                        <p:tav tm="100000">
                                          <p:val>
                                            <p:strVal val="#ppt_x"/>
                                          </p:val>
                                        </p:tav>
                                      </p:tavLst>
                                    </p:anim>
                                    <p:animEffect transition="in" filter="wipe(right)">
                                      <p:cBhvr>
                                        <p:cTn id="21" dur="350"/>
                                        <p:tgtEl>
                                          <p:spTgt spid="41"/>
                                        </p:tgtEl>
                                      </p:cBhvr>
                                    </p:animEffect>
                                  </p:childTnLst>
                                </p:cTn>
                              </p:par>
                              <p:par>
                                <p:cTn id="22" presetID="12" presetClass="entr" presetSubtype="8"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350"/>
                                        <p:tgtEl>
                                          <p:spTgt spid="48"/>
                                        </p:tgtEl>
                                        <p:attrNameLst>
                                          <p:attrName>ppt_x</p:attrName>
                                        </p:attrNameLst>
                                      </p:cBhvr>
                                      <p:tavLst>
                                        <p:tav tm="0">
                                          <p:val>
                                            <p:strVal val="#ppt_x-#ppt_w*1.125000"/>
                                          </p:val>
                                        </p:tav>
                                        <p:tav tm="100000">
                                          <p:val>
                                            <p:strVal val="#ppt_x"/>
                                          </p:val>
                                        </p:tav>
                                      </p:tavLst>
                                    </p:anim>
                                    <p:animEffect transition="in" filter="wipe(right)">
                                      <p:cBhvr>
                                        <p:cTn id="25" dur="350"/>
                                        <p:tgtEl>
                                          <p:spTgt spid="48"/>
                                        </p:tgtEl>
                                      </p:cBhvr>
                                    </p:animEffect>
                                  </p:childTnLst>
                                </p:cTn>
                              </p:par>
                            </p:childTnLst>
                          </p:cTn>
                        </p:par>
                        <p:par>
                          <p:cTn id="26" fill="hold">
                            <p:stCondLst>
                              <p:cond delay="2100"/>
                            </p:stCondLst>
                            <p:childTnLst>
                              <p:par>
                                <p:cTn id="27" presetID="22" presetClass="entr" presetSubtype="1"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up)">
                                      <p:cBhvr>
                                        <p:cTn id="29" dur="750"/>
                                        <p:tgtEl>
                                          <p:spTgt spid="36"/>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up)">
                                      <p:cBhvr>
                                        <p:cTn id="32"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1482036"/>
            <a:ext cx="12195175" cy="3888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4" name="组合 63"/>
          <p:cNvGrpSpPr/>
          <p:nvPr/>
        </p:nvGrpSpPr>
        <p:grpSpPr>
          <a:xfrm flipH="1">
            <a:off x="-23093" y="4522187"/>
            <a:ext cx="4032448" cy="2198473"/>
            <a:chOff x="5917425" y="3435846"/>
            <a:chExt cx="3226575" cy="1707654"/>
          </a:xfrm>
        </p:grpSpPr>
        <p:pic>
          <p:nvPicPr>
            <p:cNvPr id="6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0" name="文本框 32"/>
          <p:cNvSpPr txBox="1"/>
          <p:nvPr/>
        </p:nvSpPr>
        <p:spPr>
          <a:xfrm>
            <a:off x="6404650"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85" name="直接连接符 84"/>
          <p:cNvCxnSpPr/>
          <p:nvPr/>
        </p:nvCxnSpPr>
        <p:spPr>
          <a:xfrm flipV="1">
            <a:off x="6097588"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097588"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097588"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097588"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097588"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26" name="_1"/>
          <p:cNvSpPr txBox="1"/>
          <p:nvPr/>
        </p:nvSpPr>
        <p:spPr>
          <a:xfrm>
            <a:off x="433423" y="3708939"/>
            <a:ext cx="5236402" cy="1815882"/>
          </a:xfrm>
          <a:prstGeom prst="rect">
            <a:avLst/>
          </a:prstGeom>
          <a:noFill/>
        </p:spPr>
        <p:txBody>
          <a:bodyPr wrap="square" rtlCol="0">
            <a:spAutoFit/>
          </a:bodyPr>
          <a:lstStyle/>
          <a:p>
            <a:pPr marL="0" lvl="1" algn="ctr" fontAlgn="base">
              <a:spcBef>
                <a:spcPct val="0"/>
              </a:spcBef>
              <a:spcAft>
                <a:spcPct val="0"/>
              </a:spcAft>
            </a:pPr>
            <a:r>
              <a:rPr lang="zh-CN" altLang="en-US" sz="1400" b="1" dirty="0">
                <a:solidFill>
                  <a:srgbClr val="FFFFFF"/>
                </a:solidFill>
                <a:latin typeface="微软雅黑"/>
              </a:rPr>
              <a:t> </a:t>
            </a:r>
            <a:r>
              <a:rPr lang="zh-CN" altLang="en-US" sz="2800" b="1" dirty="0" smtClean="0">
                <a:solidFill>
                  <a:srgbClr val="FFFFFF"/>
                </a:solidFill>
                <a:latin typeface="微软雅黑"/>
              </a:rPr>
              <a:t>第</a:t>
            </a:r>
            <a:r>
              <a:rPr lang="zh-CN" altLang="en-US" sz="2800" b="1" dirty="0">
                <a:solidFill>
                  <a:srgbClr val="FFFFFF"/>
                </a:solidFill>
                <a:latin typeface="微软雅黑"/>
              </a:rPr>
              <a:t>二</a:t>
            </a:r>
            <a:r>
              <a:rPr lang="zh-CN" altLang="en-US" sz="2800" b="1" dirty="0" smtClean="0">
                <a:solidFill>
                  <a:srgbClr val="FFFFFF"/>
                </a:solidFill>
                <a:latin typeface="微软雅黑"/>
              </a:rPr>
              <a:t>部分</a:t>
            </a:r>
            <a:endParaRPr lang="en-US" altLang="zh-CN" sz="2800" b="1" dirty="0">
              <a:solidFill>
                <a:srgbClr val="FFFFFF"/>
              </a:solidFill>
              <a:latin typeface="微软雅黑"/>
            </a:endParaRPr>
          </a:p>
          <a:p>
            <a:pPr marL="0" lvl="1" algn="ctr" fontAlgn="base">
              <a:spcBef>
                <a:spcPct val="0"/>
              </a:spcBef>
              <a:spcAft>
                <a:spcPct val="0"/>
              </a:spcAft>
            </a:pPr>
            <a:r>
              <a:rPr lang="zh-CN" altLang="en-US" sz="4800" b="1" dirty="0">
                <a:solidFill>
                  <a:srgbClr val="FFFFFF"/>
                </a:solidFill>
                <a:latin typeface="微软雅黑"/>
              </a:rPr>
              <a:t>名片</a:t>
            </a:r>
            <a:r>
              <a:rPr lang="zh-CN" altLang="en-US" sz="4800" b="1" dirty="0" smtClean="0">
                <a:solidFill>
                  <a:srgbClr val="FFFFFF"/>
                </a:solidFill>
                <a:latin typeface="微软雅黑"/>
              </a:rPr>
              <a:t>礼仪</a:t>
            </a:r>
            <a:endParaRPr lang="en-US" altLang="zh-CN" sz="4800" b="1" dirty="0">
              <a:solidFill>
                <a:srgbClr val="FFFFFF"/>
              </a:solidFill>
              <a:latin typeface="微软雅黑"/>
            </a:endParaRPr>
          </a:p>
          <a:p>
            <a:pPr marL="0" lvl="1" algn="ctr" fontAlgn="base">
              <a:spcBef>
                <a:spcPct val="0"/>
              </a:spcBef>
              <a:spcAft>
                <a:spcPct val="0"/>
              </a:spcAft>
            </a:pPr>
            <a:endParaRPr lang="en-US" altLang="zh-CN" sz="3600" b="1" dirty="0">
              <a:solidFill>
                <a:srgbClr val="FFFFFF"/>
              </a:solidFill>
              <a:latin typeface="微软雅黑"/>
            </a:endParaRPr>
          </a:p>
        </p:txBody>
      </p:sp>
      <p:grpSp>
        <p:nvGrpSpPr>
          <p:cNvPr id="27" name="_10"/>
          <p:cNvGrpSpPr/>
          <p:nvPr/>
        </p:nvGrpSpPr>
        <p:grpSpPr>
          <a:xfrm>
            <a:off x="2139470" y="1951676"/>
            <a:ext cx="1596233" cy="1596233"/>
            <a:chOff x="2123728" y="1707656"/>
            <a:chExt cx="1197175" cy="1197175"/>
          </a:xfrm>
        </p:grpSpPr>
        <p:grpSp>
          <p:nvGrpSpPr>
            <p:cNvPr id="28" name="组合 27"/>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29"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smtClean="0">
                  <a:solidFill>
                    <a:srgbClr val="202A36"/>
                  </a:solidFill>
                  <a:latin typeface="微软雅黑"/>
                </a:rPr>
                <a:t>02</a:t>
              </a:r>
              <a:endParaRPr lang="zh-CN" altLang="en-US" sz="6667" b="1" dirty="0">
                <a:solidFill>
                  <a:srgbClr val="202A36"/>
                </a:solidFill>
                <a:latin typeface="微软雅黑"/>
              </a:endParaRPr>
            </a:p>
          </p:txBody>
        </p:sp>
      </p:grpSp>
      <p:sp>
        <p:nvSpPr>
          <p:cNvPr id="32" name="文本框 32"/>
          <p:cNvSpPr txBox="1"/>
          <p:nvPr/>
        </p:nvSpPr>
        <p:spPr>
          <a:xfrm>
            <a:off x="6404650"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3" name="文本框 32"/>
          <p:cNvSpPr txBox="1"/>
          <p:nvPr/>
        </p:nvSpPr>
        <p:spPr>
          <a:xfrm>
            <a:off x="6404650"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4" name="文本框 33"/>
          <p:cNvSpPr txBox="1"/>
          <p:nvPr/>
        </p:nvSpPr>
        <p:spPr>
          <a:xfrm>
            <a:off x="6404650"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9" name="文本框 32"/>
          <p:cNvSpPr txBox="1"/>
          <p:nvPr/>
        </p:nvSpPr>
        <p:spPr>
          <a:xfrm>
            <a:off x="9532188"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40" name="直接连接符 39"/>
          <p:cNvCxnSpPr/>
          <p:nvPr/>
        </p:nvCxnSpPr>
        <p:spPr>
          <a:xfrm flipV="1">
            <a:off x="9225126"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225126"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225126"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225126"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9225126"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文本框 32"/>
          <p:cNvSpPr txBox="1"/>
          <p:nvPr/>
        </p:nvSpPr>
        <p:spPr>
          <a:xfrm>
            <a:off x="9532188"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6" name="文本框 45"/>
          <p:cNvSpPr txBox="1"/>
          <p:nvPr/>
        </p:nvSpPr>
        <p:spPr>
          <a:xfrm>
            <a:off x="9532188"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7" name="文本框 46"/>
          <p:cNvSpPr txBox="1"/>
          <p:nvPr/>
        </p:nvSpPr>
        <p:spPr>
          <a:xfrm>
            <a:off x="9532188"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Tree>
    <p:custDataLst>
      <p:tags r:id="rId2"/>
    </p:custDataLst>
    <p:extLst>
      <p:ext uri="{BB962C8B-B14F-4D97-AF65-F5344CB8AC3E}">
        <p14:creationId xmlns:p14="http://schemas.microsoft.com/office/powerpoint/2010/main" val="1631565999"/>
      </p:ext>
    </p:extLst>
  </p:cSld>
  <p:clrMapOvr>
    <a:masterClrMapping/>
  </p:clrMapOvr>
  <mc:AlternateContent xmlns:mc="http://schemas.openxmlformats.org/markup-compatibility/2006" xmlns:p14="http://schemas.microsoft.com/office/powerpoint/2010/main">
    <mc:Choice Requires="p14">
      <p:transition spd="slow" p14:dur="1500" advTm="8384">
        <p:random/>
      </p:transition>
    </mc:Choice>
    <mc:Fallback xmlns="">
      <p:transition spd="slow" advTm="838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right)">
                                      <p:cBhvr>
                                        <p:cTn id="21" dur="500"/>
                                        <p:tgtEl>
                                          <p:spTgt spid="26"/>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up)">
                                      <p:cBhvr>
                                        <p:cTn id="25" dur="500"/>
                                        <p:tgtEl>
                                          <p:spTgt spid="88"/>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1" fill="hold" nodeType="withEffect">
                                  <p:stCondLst>
                                    <p:cond delay="50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par>
                                <p:cTn id="32" presetID="22" presetClass="entr" presetSubtype="1"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wipe(up)">
                                      <p:cBhvr>
                                        <p:cTn id="34" dur="500"/>
                                        <p:tgtEl>
                                          <p:spTgt spid="86"/>
                                        </p:tgtEl>
                                      </p:cBhvr>
                                    </p:animEffect>
                                  </p:childTnLst>
                                </p:cTn>
                              </p:par>
                              <p:par>
                                <p:cTn id="35" presetID="22" presetClass="entr" presetSubtype="1" fill="hold" nodeType="withEffect">
                                  <p:stCondLst>
                                    <p:cond delay="150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par>
                                <p:cTn id="38" presetID="22" presetClass="entr" presetSubtype="1" fill="hold" nodeType="withEffect">
                                  <p:stCondLst>
                                    <p:cond delay="200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par>
                                <p:cTn id="54" presetID="22" presetClass="entr" presetSubtype="8" fill="hold" grpId="0" nodeType="withEffect">
                                  <p:stCondLst>
                                    <p:cond delay="60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1" fill="hold"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up)">
                                      <p:cBhvr>
                                        <p:cTn id="62" dur="500"/>
                                        <p:tgtEl>
                                          <p:spTgt spid="41"/>
                                        </p:tgtEl>
                                      </p:cBhvr>
                                    </p:animEffect>
                                  </p:childTnLst>
                                </p:cTn>
                              </p:par>
                              <p:par>
                                <p:cTn id="63" presetID="22" presetClass="entr" presetSubtype="1" fill="hold" nodeType="withEffect">
                                  <p:stCondLst>
                                    <p:cond delay="150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200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p:bldP spid="26" grpId="0"/>
      <p:bldP spid="32" grpId="0"/>
      <p:bldP spid="33" grpId="0"/>
      <p:bldP spid="34" grpId="0"/>
      <p:bldP spid="39" grpId="0"/>
      <p:bldP spid="45" grpId="0"/>
      <p:bldP spid="46"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13" name="组合 12"/>
          <p:cNvGrpSpPr/>
          <p:nvPr/>
        </p:nvGrpSpPr>
        <p:grpSpPr>
          <a:xfrm flipH="1">
            <a:off x="-23093" y="4522187"/>
            <a:ext cx="4032448" cy="2198473"/>
            <a:chOff x="5917425" y="3435846"/>
            <a:chExt cx="3226575" cy="1707654"/>
          </a:xfrm>
        </p:grpSpPr>
        <p:pic>
          <p:nvPicPr>
            <p:cNvPr id="1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4"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名片的存放</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35" name="_19"/>
          <p:cNvCxnSpPr/>
          <p:nvPr/>
        </p:nvCxnSpPr>
        <p:spPr>
          <a:xfrm>
            <a:off x="3256382" y="655867"/>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cxnSp>
        <p:nvCxnSpPr>
          <p:cNvPr id="26" name="直接连接符 25"/>
          <p:cNvCxnSpPr>
            <a:cxnSpLocks/>
          </p:cNvCxnSpPr>
          <p:nvPr/>
        </p:nvCxnSpPr>
        <p:spPr>
          <a:xfrm flipV="1">
            <a:off x="6921064" y="3088591"/>
            <a:ext cx="2223642" cy="1428979"/>
          </a:xfrm>
          <a:prstGeom prst="line">
            <a:avLst/>
          </a:prstGeom>
          <a:ln w="127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27" name="直接连接符 26"/>
          <p:cNvCxnSpPr>
            <a:cxnSpLocks/>
          </p:cNvCxnSpPr>
          <p:nvPr/>
        </p:nvCxnSpPr>
        <p:spPr>
          <a:xfrm>
            <a:off x="3759163" y="3720488"/>
            <a:ext cx="1803994" cy="867073"/>
          </a:xfrm>
          <a:prstGeom prst="line">
            <a:avLst/>
          </a:prstGeom>
          <a:ln w="12700">
            <a:solidFill>
              <a:schemeClr val="tx1">
                <a:lumMod val="50000"/>
                <a:lumOff val="50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4493666" y="1441136"/>
            <a:ext cx="3559394" cy="1888721"/>
            <a:chOff x="4335352" y="905433"/>
            <a:chExt cx="3559394" cy="1888721"/>
          </a:xfrm>
        </p:grpSpPr>
        <p:sp>
          <p:nvSpPr>
            <p:cNvPr id="29" name="矩形 28"/>
            <p:cNvSpPr/>
            <p:nvPr/>
          </p:nvSpPr>
          <p:spPr>
            <a:xfrm>
              <a:off x="4942820" y="905433"/>
              <a:ext cx="2339102" cy="461665"/>
            </a:xfrm>
            <a:prstGeom prst="rect">
              <a:avLst/>
            </a:prstGeom>
          </p:spPr>
          <p:txBody>
            <a:bodyPr wrap="none">
              <a:spAutoFit/>
            </a:bodyPr>
            <a:lstStyle/>
            <a:p>
              <a:r>
                <a:rPr lang="zh-CN" altLang="en-US" sz="2400" b="1" dirty="0">
                  <a:solidFill>
                    <a:srgbClr val="36475C"/>
                  </a:solidFill>
                  <a:latin typeface="微软雅黑" panose="020B0503020204020204" pitchFamily="34" charset="-122"/>
                  <a:ea typeface="微软雅黑" panose="020B0503020204020204" pitchFamily="34" charset="-122"/>
                </a:rPr>
                <a:t>随身携带的名片</a:t>
              </a:r>
            </a:p>
          </p:txBody>
        </p:sp>
        <p:sp>
          <p:nvSpPr>
            <p:cNvPr id="30" name="矩形 29"/>
            <p:cNvSpPr/>
            <p:nvPr/>
          </p:nvSpPr>
          <p:spPr>
            <a:xfrm>
              <a:off x="4335352" y="1443591"/>
              <a:ext cx="3559394" cy="1350563"/>
            </a:xfrm>
            <a:prstGeom prst="rect">
              <a:avLst/>
            </a:prstGeom>
          </p:spPr>
          <p:txBody>
            <a:bodyPr wrap="square">
              <a:spAutoFit/>
            </a:bodyPr>
            <a:lstStyle/>
            <a:p>
              <a:pPr>
                <a:lnSpc>
                  <a:spcPct val="150000"/>
                </a:lnSpc>
              </a:pPr>
              <a:r>
                <a:rPr lang="zh-CN" altLang="en-US" sz="1400" dirty="0">
                  <a:solidFill>
                    <a:srgbClr val="36475C"/>
                  </a:solidFill>
                  <a:latin typeface="微软雅黑" panose="020B0503020204020204" pitchFamily="34" charset="-122"/>
                  <a:ea typeface="微软雅黑" panose="020B0503020204020204" pitchFamily="34" charset="-122"/>
                </a:rPr>
                <a:t>而把名片放在贴胸的上衣内侧口袋，是比较规矩的做法，表明你很重视自己的身份职业，同时别人也会感到被尊重，从而对你产生良好的印象。</a:t>
              </a:r>
              <a:endParaRPr lang="zh-CN" altLang="en-US" sz="1400" dirty="0">
                <a:solidFill>
                  <a:srgbClr val="36475C"/>
                </a:solidFill>
              </a:endParaRPr>
            </a:p>
          </p:txBody>
        </p:sp>
      </p:grpSp>
      <p:grpSp>
        <p:nvGrpSpPr>
          <p:cNvPr id="31" name="组合 30"/>
          <p:cNvGrpSpPr/>
          <p:nvPr/>
        </p:nvGrpSpPr>
        <p:grpSpPr>
          <a:xfrm>
            <a:off x="7956054" y="4055905"/>
            <a:ext cx="3559394" cy="1600586"/>
            <a:chOff x="7797740" y="3520202"/>
            <a:chExt cx="3559394" cy="1600586"/>
          </a:xfrm>
        </p:grpSpPr>
        <p:sp>
          <p:nvSpPr>
            <p:cNvPr id="32" name="矩形 31"/>
            <p:cNvSpPr/>
            <p:nvPr/>
          </p:nvSpPr>
          <p:spPr>
            <a:xfrm>
              <a:off x="8407886" y="3520202"/>
              <a:ext cx="2339102" cy="461665"/>
            </a:xfrm>
            <a:prstGeom prst="rect">
              <a:avLst/>
            </a:prstGeom>
          </p:spPr>
          <p:txBody>
            <a:bodyPr wrap="none">
              <a:spAutoFit/>
            </a:bodyPr>
            <a:lstStyle/>
            <a:p>
              <a:r>
                <a:rPr lang="zh-CN" altLang="en-US" sz="2400" b="1" dirty="0">
                  <a:solidFill>
                    <a:srgbClr val="36475C"/>
                  </a:solidFill>
                  <a:latin typeface="微软雅黑" panose="020B0503020204020204" pitchFamily="34" charset="-122"/>
                  <a:ea typeface="微软雅黑" panose="020B0503020204020204" pitchFamily="34" charset="-122"/>
                </a:rPr>
                <a:t>接受对方的名片</a:t>
              </a:r>
            </a:p>
          </p:txBody>
        </p:sp>
        <p:sp>
          <p:nvSpPr>
            <p:cNvPr id="33" name="矩形 32"/>
            <p:cNvSpPr/>
            <p:nvPr/>
          </p:nvSpPr>
          <p:spPr>
            <a:xfrm>
              <a:off x="7797740" y="4058959"/>
              <a:ext cx="3559394" cy="1061829"/>
            </a:xfrm>
            <a:prstGeom prst="rect">
              <a:avLst/>
            </a:prstGeom>
          </p:spPr>
          <p:txBody>
            <a:bodyPr wrap="square">
              <a:spAutoFit/>
            </a:bodyPr>
            <a:lstStyle/>
            <a:p>
              <a:pPr>
                <a:lnSpc>
                  <a:spcPct val="150000"/>
                </a:lnSpc>
              </a:pPr>
              <a:r>
                <a:rPr lang="zh-CN" altLang="en-US" sz="1400" dirty="0">
                  <a:solidFill>
                    <a:srgbClr val="36475C"/>
                  </a:solidFill>
                  <a:latin typeface="微软雅黑" panose="020B0503020204020204" pitchFamily="34" charset="-122"/>
                  <a:ea typeface="微软雅黑" panose="020B0503020204020204" pitchFamily="34" charset="-122"/>
                </a:rPr>
                <a:t>名片一般不放在下身口袋里，当着别人的面，把名片从裤兜、特别是裤子后面的口袋拿出来是商务礼仪所忌讳的。</a:t>
              </a:r>
            </a:p>
          </p:txBody>
        </p:sp>
      </p:grpSp>
      <p:pic>
        <p:nvPicPr>
          <p:cNvPr id="55" name="图片 5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648000" y="4338602"/>
            <a:ext cx="1844219" cy="1844219"/>
          </a:xfrm>
          <a:custGeom>
            <a:avLst/>
            <a:gdLst>
              <a:gd name="connsiteX0" fmla="*/ 922090 w 1844219"/>
              <a:gd name="connsiteY0" fmla="*/ 0 h 1844219"/>
              <a:gd name="connsiteX1" fmla="*/ 922129 w 1844219"/>
              <a:gd name="connsiteY1" fmla="*/ 0 h 1844219"/>
              <a:gd name="connsiteX2" fmla="*/ 1016390 w 1844219"/>
              <a:gd name="connsiteY2" fmla="*/ 4760 h 1844219"/>
              <a:gd name="connsiteX3" fmla="*/ 1844219 w 1844219"/>
              <a:gd name="connsiteY3" fmla="*/ 922109 h 1844219"/>
              <a:gd name="connsiteX4" fmla="*/ 922109 w 1844219"/>
              <a:gd name="connsiteY4" fmla="*/ 1844219 h 1844219"/>
              <a:gd name="connsiteX5" fmla="*/ 18733 w 1844219"/>
              <a:gd name="connsiteY5" fmla="*/ 1107947 h 1844219"/>
              <a:gd name="connsiteX6" fmla="*/ 0 w 1844219"/>
              <a:gd name="connsiteY6" fmla="*/ 922119 h 1844219"/>
              <a:gd name="connsiteX7" fmla="*/ 0 w 1844219"/>
              <a:gd name="connsiteY7" fmla="*/ 922099 h 1844219"/>
              <a:gd name="connsiteX8" fmla="*/ 18733 w 1844219"/>
              <a:gd name="connsiteY8" fmla="*/ 736272 h 1844219"/>
              <a:gd name="connsiteX9" fmla="*/ 827829 w 1844219"/>
              <a:gd name="connsiteY9" fmla="*/ 4760 h 184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219" h="1844219">
                <a:moveTo>
                  <a:pt x="922090" y="0"/>
                </a:moveTo>
                <a:lnTo>
                  <a:pt x="922129" y="0"/>
                </a:lnTo>
                <a:lnTo>
                  <a:pt x="1016390" y="4760"/>
                </a:lnTo>
                <a:cubicBezTo>
                  <a:pt x="1481369" y="51981"/>
                  <a:pt x="1844219" y="444671"/>
                  <a:pt x="1844219" y="922109"/>
                </a:cubicBezTo>
                <a:cubicBezTo>
                  <a:pt x="1844219" y="1431376"/>
                  <a:pt x="1431376" y="1844219"/>
                  <a:pt x="922109" y="1844219"/>
                </a:cubicBezTo>
                <a:cubicBezTo>
                  <a:pt x="476500" y="1844219"/>
                  <a:pt x="104716" y="1528136"/>
                  <a:pt x="18733" y="1107947"/>
                </a:cubicBezTo>
                <a:lnTo>
                  <a:pt x="0" y="922119"/>
                </a:lnTo>
                <a:lnTo>
                  <a:pt x="0" y="922099"/>
                </a:lnTo>
                <a:lnTo>
                  <a:pt x="18733" y="736272"/>
                </a:lnTo>
                <a:cubicBezTo>
                  <a:pt x="98575" y="346096"/>
                  <a:pt x="424847" y="45685"/>
                  <a:pt x="827829" y="4760"/>
                </a:cubicBezTo>
                <a:close/>
              </a:path>
            </a:pathLst>
          </a:custGeom>
          <a:ln w="50800">
            <a:solidFill>
              <a:schemeClr val="bg1"/>
            </a:solidFill>
          </a:ln>
        </p:spPr>
      </p:pic>
      <p:grpSp>
        <p:nvGrpSpPr>
          <p:cNvPr id="56" name="组合 55"/>
          <p:cNvGrpSpPr/>
          <p:nvPr/>
        </p:nvGrpSpPr>
        <p:grpSpPr>
          <a:xfrm>
            <a:off x="8566200" y="2158889"/>
            <a:ext cx="1507798" cy="1507556"/>
            <a:chOff x="8407886" y="1623186"/>
            <a:chExt cx="1507798" cy="1507556"/>
          </a:xfrm>
        </p:grpSpPr>
        <p:grpSp>
          <p:nvGrpSpPr>
            <p:cNvPr id="57" name="组合 56"/>
            <p:cNvGrpSpPr/>
            <p:nvPr/>
          </p:nvGrpSpPr>
          <p:grpSpPr>
            <a:xfrm>
              <a:off x="8407886" y="1623186"/>
              <a:ext cx="1507798" cy="1507556"/>
              <a:chOff x="4345444" y="2542859"/>
              <a:chExt cx="1810550" cy="1811205"/>
            </a:xfrm>
          </p:grpSpPr>
          <p:grpSp>
            <p:nvGrpSpPr>
              <p:cNvPr id="59" name="组合 5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1" name="同心圆 6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62" name="椭圆 6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60" name="椭圆 59"/>
              <p:cNvSpPr/>
              <p:nvPr/>
            </p:nvSpPr>
            <p:spPr>
              <a:xfrm>
                <a:off x="4565571"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58" name="Freeform 5"/>
            <p:cNvSpPr>
              <a:spLocks noEditPoints="1"/>
            </p:cNvSpPr>
            <p:nvPr/>
          </p:nvSpPr>
          <p:spPr bwMode="auto">
            <a:xfrm>
              <a:off x="8797969" y="2109838"/>
              <a:ext cx="785875" cy="590374"/>
            </a:xfrm>
            <a:custGeom>
              <a:avLst/>
              <a:gdLst>
                <a:gd name="T0" fmla="*/ 2240 w 2532"/>
                <a:gd name="T1" fmla="*/ 0 h 1894"/>
                <a:gd name="T2" fmla="*/ 291 w 2532"/>
                <a:gd name="T3" fmla="*/ 0 h 1894"/>
                <a:gd name="T4" fmla="*/ 0 w 2532"/>
                <a:gd name="T5" fmla="*/ 291 h 1894"/>
                <a:gd name="T6" fmla="*/ 0 w 2532"/>
                <a:gd name="T7" fmla="*/ 1603 h 1894"/>
                <a:gd name="T8" fmla="*/ 291 w 2532"/>
                <a:gd name="T9" fmla="*/ 1894 h 1894"/>
                <a:gd name="T10" fmla="*/ 2240 w 2532"/>
                <a:gd name="T11" fmla="*/ 1894 h 1894"/>
                <a:gd name="T12" fmla="*/ 2532 w 2532"/>
                <a:gd name="T13" fmla="*/ 1603 h 1894"/>
                <a:gd name="T14" fmla="*/ 2532 w 2532"/>
                <a:gd name="T15" fmla="*/ 291 h 1894"/>
                <a:gd name="T16" fmla="*/ 2240 w 2532"/>
                <a:gd name="T17" fmla="*/ 0 h 1894"/>
                <a:gd name="T18" fmla="*/ 2240 w 2532"/>
                <a:gd name="T19" fmla="*/ 0 h 1894"/>
                <a:gd name="T20" fmla="*/ 1621 w 2532"/>
                <a:gd name="T21" fmla="*/ 578 h 1894"/>
                <a:gd name="T22" fmla="*/ 2026 w 2532"/>
                <a:gd name="T23" fmla="*/ 578 h 1894"/>
                <a:gd name="T24" fmla="*/ 2088 w 2532"/>
                <a:gd name="T25" fmla="*/ 654 h 1894"/>
                <a:gd name="T26" fmla="*/ 2026 w 2532"/>
                <a:gd name="T27" fmla="*/ 730 h 1894"/>
                <a:gd name="T28" fmla="*/ 1621 w 2532"/>
                <a:gd name="T29" fmla="*/ 730 h 1894"/>
                <a:gd name="T30" fmla="*/ 1559 w 2532"/>
                <a:gd name="T31" fmla="*/ 654 h 1894"/>
                <a:gd name="T32" fmla="*/ 1621 w 2532"/>
                <a:gd name="T33" fmla="*/ 578 h 1894"/>
                <a:gd name="T34" fmla="*/ 1621 w 2532"/>
                <a:gd name="T35" fmla="*/ 578 h 1894"/>
                <a:gd name="T36" fmla="*/ 1621 w 2532"/>
                <a:gd name="T37" fmla="*/ 903 h 1894"/>
                <a:gd name="T38" fmla="*/ 2026 w 2532"/>
                <a:gd name="T39" fmla="*/ 903 h 1894"/>
                <a:gd name="T40" fmla="*/ 2088 w 2532"/>
                <a:gd name="T41" fmla="*/ 979 h 1894"/>
                <a:gd name="T42" fmla="*/ 2026 w 2532"/>
                <a:gd name="T43" fmla="*/ 1055 h 1894"/>
                <a:gd name="T44" fmla="*/ 1621 w 2532"/>
                <a:gd name="T45" fmla="*/ 1055 h 1894"/>
                <a:gd name="T46" fmla="*/ 1559 w 2532"/>
                <a:gd name="T47" fmla="*/ 979 h 1894"/>
                <a:gd name="T48" fmla="*/ 1621 w 2532"/>
                <a:gd name="T49" fmla="*/ 903 h 1894"/>
                <a:gd name="T50" fmla="*/ 1621 w 2532"/>
                <a:gd name="T51" fmla="*/ 903 h 1894"/>
                <a:gd name="T52" fmla="*/ 300 w 2532"/>
                <a:gd name="T53" fmla="*/ 1467 h 1894"/>
                <a:gd name="T54" fmla="*/ 254 w 2532"/>
                <a:gd name="T55" fmla="*/ 1398 h 1894"/>
                <a:gd name="T56" fmla="*/ 623 w 2532"/>
                <a:gd name="T57" fmla="*/ 998 h 1894"/>
                <a:gd name="T58" fmla="*/ 461 w 2532"/>
                <a:gd name="T59" fmla="*/ 730 h 1894"/>
                <a:gd name="T60" fmla="*/ 766 w 2532"/>
                <a:gd name="T61" fmla="*/ 425 h 1894"/>
                <a:gd name="T62" fmla="*/ 1071 w 2532"/>
                <a:gd name="T63" fmla="*/ 730 h 1894"/>
                <a:gd name="T64" fmla="*/ 909 w 2532"/>
                <a:gd name="T65" fmla="*/ 998 h 1894"/>
                <a:gd name="T66" fmla="*/ 1278 w 2532"/>
                <a:gd name="T67" fmla="*/ 1400 h 1894"/>
                <a:gd name="T68" fmla="*/ 1231 w 2532"/>
                <a:gd name="T69" fmla="*/ 1468 h 1894"/>
                <a:gd name="T70" fmla="*/ 1231 w 2532"/>
                <a:gd name="T71" fmla="*/ 1468 h 1894"/>
                <a:gd name="T72" fmla="*/ 1220 w 2532"/>
                <a:gd name="T73" fmla="*/ 1469 h 1894"/>
                <a:gd name="T74" fmla="*/ 300 w 2532"/>
                <a:gd name="T75" fmla="*/ 1467 h 1894"/>
                <a:gd name="T76" fmla="*/ 2220 w 2532"/>
                <a:gd name="T77" fmla="*/ 1379 h 1894"/>
                <a:gd name="T78" fmla="*/ 1621 w 2532"/>
                <a:gd name="T79" fmla="*/ 1379 h 1894"/>
                <a:gd name="T80" fmla="*/ 1559 w 2532"/>
                <a:gd name="T81" fmla="*/ 1303 h 1894"/>
                <a:gd name="T82" fmla="*/ 1621 w 2532"/>
                <a:gd name="T83" fmla="*/ 1227 h 1894"/>
                <a:gd name="T84" fmla="*/ 2220 w 2532"/>
                <a:gd name="T85" fmla="*/ 1227 h 1894"/>
                <a:gd name="T86" fmla="*/ 2282 w 2532"/>
                <a:gd name="T87" fmla="*/ 1303 h 1894"/>
                <a:gd name="T88" fmla="*/ 2220 w 2532"/>
                <a:gd name="T89" fmla="*/ 1379 h 1894"/>
                <a:gd name="T90" fmla="*/ 2220 w 2532"/>
                <a:gd name="T91" fmla="*/ 1379 h 1894"/>
                <a:gd name="T92" fmla="*/ 2220 w 2532"/>
                <a:gd name="T93" fmla="*/ 1379 h 1894"/>
                <a:gd name="T94" fmla="*/ 2220 w 2532"/>
                <a:gd name="T95" fmla="*/ 1379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32" h="1894">
                  <a:moveTo>
                    <a:pt x="2240" y="0"/>
                  </a:moveTo>
                  <a:cubicBezTo>
                    <a:pt x="291" y="0"/>
                    <a:pt x="291" y="0"/>
                    <a:pt x="291" y="0"/>
                  </a:cubicBezTo>
                  <a:cubicBezTo>
                    <a:pt x="131" y="0"/>
                    <a:pt x="0" y="131"/>
                    <a:pt x="0" y="291"/>
                  </a:cubicBezTo>
                  <a:cubicBezTo>
                    <a:pt x="0" y="1603"/>
                    <a:pt x="0" y="1603"/>
                    <a:pt x="0" y="1603"/>
                  </a:cubicBezTo>
                  <a:cubicBezTo>
                    <a:pt x="0" y="1763"/>
                    <a:pt x="131" y="1894"/>
                    <a:pt x="291" y="1894"/>
                  </a:cubicBezTo>
                  <a:cubicBezTo>
                    <a:pt x="2240" y="1894"/>
                    <a:pt x="2240" y="1894"/>
                    <a:pt x="2240" y="1894"/>
                  </a:cubicBezTo>
                  <a:cubicBezTo>
                    <a:pt x="2401" y="1894"/>
                    <a:pt x="2532" y="1763"/>
                    <a:pt x="2532" y="1603"/>
                  </a:cubicBezTo>
                  <a:cubicBezTo>
                    <a:pt x="2532" y="291"/>
                    <a:pt x="2532" y="291"/>
                    <a:pt x="2532" y="291"/>
                  </a:cubicBezTo>
                  <a:cubicBezTo>
                    <a:pt x="2531" y="131"/>
                    <a:pt x="2401" y="0"/>
                    <a:pt x="2240" y="0"/>
                  </a:cubicBezTo>
                  <a:cubicBezTo>
                    <a:pt x="2240" y="0"/>
                    <a:pt x="2240" y="0"/>
                    <a:pt x="2240" y="0"/>
                  </a:cubicBezTo>
                  <a:moveTo>
                    <a:pt x="1621" y="578"/>
                  </a:moveTo>
                  <a:cubicBezTo>
                    <a:pt x="2026" y="578"/>
                    <a:pt x="2026" y="578"/>
                    <a:pt x="2026" y="578"/>
                  </a:cubicBezTo>
                  <a:cubicBezTo>
                    <a:pt x="2058" y="578"/>
                    <a:pt x="2088" y="622"/>
                    <a:pt x="2088" y="654"/>
                  </a:cubicBezTo>
                  <a:cubicBezTo>
                    <a:pt x="2088" y="686"/>
                    <a:pt x="2058" y="730"/>
                    <a:pt x="2026" y="730"/>
                  </a:cubicBezTo>
                  <a:cubicBezTo>
                    <a:pt x="1621" y="730"/>
                    <a:pt x="1621" y="730"/>
                    <a:pt x="1621" y="730"/>
                  </a:cubicBezTo>
                  <a:cubicBezTo>
                    <a:pt x="1589" y="730"/>
                    <a:pt x="1559" y="686"/>
                    <a:pt x="1559" y="654"/>
                  </a:cubicBezTo>
                  <a:cubicBezTo>
                    <a:pt x="1559" y="622"/>
                    <a:pt x="1589" y="578"/>
                    <a:pt x="1621" y="578"/>
                  </a:cubicBezTo>
                  <a:cubicBezTo>
                    <a:pt x="1621" y="578"/>
                    <a:pt x="1621" y="578"/>
                    <a:pt x="1621" y="578"/>
                  </a:cubicBezTo>
                  <a:moveTo>
                    <a:pt x="1621" y="903"/>
                  </a:moveTo>
                  <a:cubicBezTo>
                    <a:pt x="2026" y="903"/>
                    <a:pt x="2026" y="903"/>
                    <a:pt x="2026" y="903"/>
                  </a:cubicBezTo>
                  <a:cubicBezTo>
                    <a:pt x="2058" y="903"/>
                    <a:pt x="2088" y="947"/>
                    <a:pt x="2088" y="979"/>
                  </a:cubicBezTo>
                  <a:cubicBezTo>
                    <a:pt x="2088" y="1011"/>
                    <a:pt x="2058" y="1055"/>
                    <a:pt x="2026" y="1055"/>
                  </a:cubicBezTo>
                  <a:cubicBezTo>
                    <a:pt x="1621" y="1055"/>
                    <a:pt x="1621" y="1055"/>
                    <a:pt x="1621" y="1055"/>
                  </a:cubicBezTo>
                  <a:cubicBezTo>
                    <a:pt x="1589" y="1055"/>
                    <a:pt x="1559" y="1011"/>
                    <a:pt x="1559" y="979"/>
                  </a:cubicBezTo>
                  <a:cubicBezTo>
                    <a:pt x="1559" y="947"/>
                    <a:pt x="1589" y="903"/>
                    <a:pt x="1621" y="903"/>
                  </a:cubicBezTo>
                  <a:cubicBezTo>
                    <a:pt x="1621" y="903"/>
                    <a:pt x="1621" y="903"/>
                    <a:pt x="1621" y="903"/>
                  </a:cubicBezTo>
                  <a:moveTo>
                    <a:pt x="300" y="1467"/>
                  </a:moveTo>
                  <a:cubicBezTo>
                    <a:pt x="268" y="1460"/>
                    <a:pt x="248" y="1430"/>
                    <a:pt x="254" y="1398"/>
                  </a:cubicBezTo>
                  <a:cubicBezTo>
                    <a:pt x="291" y="1202"/>
                    <a:pt x="438" y="1051"/>
                    <a:pt x="623" y="998"/>
                  </a:cubicBezTo>
                  <a:cubicBezTo>
                    <a:pt x="527" y="946"/>
                    <a:pt x="461" y="846"/>
                    <a:pt x="461" y="730"/>
                  </a:cubicBezTo>
                  <a:cubicBezTo>
                    <a:pt x="461" y="561"/>
                    <a:pt x="598" y="425"/>
                    <a:pt x="766" y="425"/>
                  </a:cubicBezTo>
                  <a:cubicBezTo>
                    <a:pt x="934" y="425"/>
                    <a:pt x="1071" y="562"/>
                    <a:pt x="1071" y="730"/>
                  </a:cubicBezTo>
                  <a:cubicBezTo>
                    <a:pt x="1071" y="846"/>
                    <a:pt x="1005" y="946"/>
                    <a:pt x="909" y="998"/>
                  </a:cubicBezTo>
                  <a:cubicBezTo>
                    <a:pt x="1094" y="1051"/>
                    <a:pt x="1241" y="1203"/>
                    <a:pt x="1278" y="1400"/>
                  </a:cubicBezTo>
                  <a:cubicBezTo>
                    <a:pt x="1284" y="1431"/>
                    <a:pt x="1263" y="1462"/>
                    <a:pt x="1231" y="1468"/>
                  </a:cubicBezTo>
                  <a:cubicBezTo>
                    <a:pt x="1231" y="1468"/>
                    <a:pt x="1231" y="1468"/>
                    <a:pt x="1231" y="1468"/>
                  </a:cubicBezTo>
                  <a:cubicBezTo>
                    <a:pt x="1228" y="1469"/>
                    <a:pt x="1224" y="1469"/>
                    <a:pt x="1220" y="1469"/>
                  </a:cubicBezTo>
                  <a:lnTo>
                    <a:pt x="300" y="1467"/>
                  </a:lnTo>
                  <a:close/>
                  <a:moveTo>
                    <a:pt x="2220" y="1379"/>
                  </a:moveTo>
                  <a:cubicBezTo>
                    <a:pt x="1621" y="1379"/>
                    <a:pt x="1621" y="1379"/>
                    <a:pt x="1621" y="1379"/>
                  </a:cubicBezTo>
                  <a:cubicBezTo>
                    <a:pt x="1589" y="1379"/>
                    <a:pt x="1559" y="1335"/>
                    <a:pt x="1559" y="1303"/>
                  </a:cubicBezTo>
                  <a:cubicBezTo>
                    <a:pt x="1559" y="1271"/>
                    <a:pt x="1589" y="1227"/>
                    <a:pt x="1621" y="1227"/>
                  </a:cubicBezTo>
                  <a:cubicBezTo>
                    <a:pt x="2220" y="1227"/>
                    <a:pt x="2220" y="1227"/>
                    <a:pt x="2220" y="1227"/>
                  </a:cubicBezTo>
                  <a:cubicBezTo>
                    <a:pt x="2252" y="1227"/>
                    <a:pt x="2282" y="1271"/>
                    <a:pt x="2282" y="1303"/>
                  </a:cubicBezTo>
                  <a:cubicBezTo>
                    <a:pt x="2282" y="1335"/>
                    <a:pt x="2252" y="1379"/>
                    <a:pt x="2220" y="1379"/>
                  </a:cubicBezTo>
                  <a:cubicBezTo>
                    <a:pt x="2220" y="1379"/>
                    <a:pt x="2220" y="1379"/>
                    <a:pt x="2220" y="1379"/>
                  </a:cubicBezTo>
                  <a:moveTo>
                    <a:pt x="2220" y="1379"/>
                  </a:moveTo>
                  <a:cubicBezTo>
                    <a:pt x="2220" y="1379"/>
                    <a:pt x="2220" y="1379"/>
                    <a:pt x="2220" y="137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3" name="_4"/>
          <p:cNvGrpSpPr/>
          <p:nvPr/>
        </p:nvGrpSpPr>
        <p:grpSpPr>
          <a:xfrm>
            <a:off x="1028731" y="1261097"/>
            <a:ext cx="2812606" cy="2812155"/>
            <a:chOff x="1466675" y="3784103"/>
            <a:chExt cx="1301392" cy="1301862"/>
          </a:xfrm>
        </p:grpSpPr>
        <p:grpSp>
          <p:nvGrpSpPr>
            <p:cNvPr id="64" name="组合 63"/>
            <p:cNvGrpSpPr/>
            <p:nvPr/>
          </p:nvGrpSpPr>
          <p:grpSpPr>
            <a:xfrm>
              <a:off x="1466675" y="3784103"/>
              <a:ext cx="1301392" cy="1301862"/>
              <a:chOff x="4345444" y="2542859"/>
              <a:chExt cx="1810550" cy="1811205"/>
            </a:xfrm>
          </p:grpSpPr>
          <p:grpSp>
            <p:nvGrpSpPr>
              <p:cNvPr id="66" name="组合 6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8" name="同心圆 6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69" name="椭圆 6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67" name="椭圆 66"/>
              <p:cNvSpPr/>
              <p:nvPr/>
            </p:nvSpPr>
            <p:spPr>
              <a:xfrm>
                <a:off x="4565570" y="2763062"/>
                <a:ext cx="1370298" cy="1370793"/>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65" name="TextBox 97"/>
            <p:cNvSpPr txBox="1"/>
            <p:nvPr/>
          </p:nvSpPr>
          <p:spPr>
            <a:xfrm>
              <a:off x="1657549" y="4110668"/>
              <a:ext cx="930147" cy="656062"/>
            </a:xfrm>
            <a:prstGeom prst="rect">
              <a:avLst/>
            </a:prstGeom>
            <a:noFill/>
          </p:spPr>
          <p:txBody>
            <a:bodyPr wrap="square" lIns="184256" tIns="92128" rIns="184256" bIns="92128" rtlCol="0">
              <a:spAutoFit/>
            </a:bodyPr>
            <a:lstStyle/>
            <a:p>
              <a:pPr algn="ctr" fontAlgn="base">
                <a:spcBef>
                  <a:spcPct val="0"/>
                </a:spcBef>
                <a:spcAft>
                  <a:spcPct val="0"/>
                </a:spcAft>
              </a:pPr>
              <a:r>
                <a:rPr lang="zh-CN" altLang="en-US" sz="4000" dirty="0" smtClean="0">
                  <a:solidFill>
                    <a:prstClr val="white"/>
                  </a:solidFill>
                  <a:latin typeface="微软雅黑"/>
                </a:rPr>
                <a:t>名片</a:t>
              </a:r>
              <a:endParaRPr lang="en-US" altLang="zh-CN" sz="4000" dirty="0" smtClean="0">
                <a:solidFill>
                  <a:prstClr val="white"/>
                </a:solidFill>
                <a:latin typeface="微软雅黑"/>
              </a:endParaRPr>
            </a:p>
            <a:p>
              <a:pPr algn="ctr" fontAlgn="base">
                <a:spcBef>
                  <a:spcPct val="0"/>
                </a:spcBef>
                <a:spcAft>
                  <a:spcPct val="0"/>
                </a:spcAft>
              </a:pPr>
              <a:r>
                <a:rPr lang="zh-CN" altLang="en-US" sz="4000" dirty="0" smtClean="0">
                  <a:solidFill>
                    <a:prstClr val="white"/>
                  </a:solidFill>
                  <a:latin typeface="微软雅黑"/>
                </a:rPr>
                <a:t>的存放</a:t>
              </a:r>
              <a:endParaRPr lang="zh-CN" altLang="en-US" sz="4000" dirty="0">
                <a:solidFill>
                  <a:prstClr val="white"/>
                </a:solidFill>
                <a:latin typeface="微软雅黑"/>
              </a:endParaRPr>
            </a:p>
          </p:txBody>
        </p:sp>
      </p:grpSp>
      <p:grpSp>
        <p:nvGrpSpPr>
          <p:cNvPr id="70" name="组合 69"/>
          <p:cNvGrpSpPr/>
          <p:nvPr/>
        </p:nvGrpSpPr>
        <p:grpSpPr>
          <a:xfrm>
            <a:off x="5151096" y="3781601"/>
            <a:ext cx="2107700" cy="2107362"/>
            <a:chOff x="4992782" y="3245898"/>
            <a:chExt cx="2107700" cy="2107362"/>
          </a:xfrm>
        </p:grpSpPr>
        <p:grpSp>
          <p:nvGrpSpPr>
            <p:cNvPr id="71" name="组合 70"/>
            <p:cNvGrpSpPr/>
            <p:nvPr/>
          </p:nvGrpSpPr>
          <p:grpSpPr>
            <a:xfrm>
              <a:off x="4992782" y="3245898"/>
              <a:ext cx="2107700" cy="2107362"/>
              <a:chOff x="4345444" y="2542859"/>
              <a:chExt cx="1810550" cy="1811205"/>
            </a:xfrm>
          </p:grpSpPr>
          <p:grpSp>
            <p:nvGrpSpPr>
              <p:cNvPr id="73" name="组合 7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5" name="同心圆 7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76" name="椭圆 7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74" name="椭圆 73"/>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72" name="Freeform 13"/>
            <p:cNvSpPr>
              <a:spLocks noEditPoints="1"/>
            </p:cNvSpPr>
            <p:nvPr/>
          </p:nvSpPr>
          <p:spPr bwMode="auto">
            <a:xfrm>
              <a:off x="5540292" y="3981867"/>
              <a:ext cx="952965" cy="711150"/>
            </a:xfrm>
            <a:custGeom>
              <a:avLst/>
              <a:gdLst>
                <a:gd name="T0" fmla="*/ 1628 w 3072"/>
                <a:gd name="T1" fmla="*/ 1341 h 2294"/>
                <a:gd name="T2" fmla="*/ 481 w 3072"/>
                <a:gd name="T3" fmla="*/ 1341 h 2294"/>
                <a:gd name="T4" fmla="*/ 389 w 3072"/>
                <a:gd name="T5" fmla="*/ 1434 h 2294"/>
                <a:gd name="T6" fmla="*/ 481 w 3072"/>
                <a:gd name="T7" fmla="*/ 1526 h 2294"/>
                <a:gd name="T8" fmla="*/ 1638 w 3072"/>
                <a:gd name="T9" fmla="*/ 1526 h 2294"/>
                <a:gd name="T10" fmla="*/ 1731 w 3072"/>
                <a:gd name="T11" fmla="*/ 1434 h 2294"/>
                <a:gd name="T12" fmla="*/ 1628 w 3072"/>
                <a:gd name="T13" fmla="*/ 1341 h 2294"/>
                <a:gd name="T14" fmla="*/ 1628 w 3072"/>
                <a:gd name="T15" fmla="*/ 1720 h 2294"/>
                <a:gd name="T16" fmla="*/ 481 w 3072"/>
                <a:gd name="T17" fmla="*/ 1720 h 2294"/>
                <a:gd name="T18" fmla="*/ 389 w 3072"/>
                <a:gd name="T19" fmla="*/ 1812 h 2294"/>
                <a:gd name="T20" fmla="*/ 481 w 3072"/>
                <a:gd name="T21" fmla="*/ 1905 h 2294"/>
                <a:gd name="T22" fmla="*/ 1638 w 3072"/>
                <a:gd name="T23" fmla="*/ 1905 h 2294"/>
                <a:gd name="T24" fmla="*/ 1731 w 3072"/>
                <a:gd name="T25" fmla="*/ 1812 h 2294"/>
                <a:gd name="T26" fmla="*/ 1628 w 3072"/>
                <a:gd name="T27" fmla="*/ 1720 h 2294"/>
                <a:gd name="T28" fmla="*/ 2693 w 3072"/>
                <a:gd name="T29" fmla="*/ 0 h 2294"/>
                <a:gd name="T30" fmla="*/ 379 w 3072"/>
                <a:gd name="T31" fmla="*/ 0 h 2294"/>
                <a:gd name="T32" fmla="*/ 0 w 3072"/>
                <a:gd name="T33" fmla="*/ 379 h 2294"/>
                <a:gd name="T34" fmla="*/ 0 w 3072"/>
                <a:gd name="T35" fmla="*/ 1915 h 2294"/>
                <a:gd name="T36" fmla="*/ 379 w 3072"/>
                <a:gd name="T37" fmla="*/ 2294 h 2294"/>
                <a:gd name="T38" fmla="*/ 2683 w 3072"/>
                <a:gd name="T39" fmla="*/ 2294 h 2294"/>
                <a:gd name="T40" fmla="*/ 3062 w 3072"/>
                <a:gd name="T41" fmla="*/ 1915 h 2294"/>
                <a:gd name="T42" fmla="*/ 3062 w 3072"/>
                <a:gd name="T43" fmla="*/ 379 h 2294"/>
                <a:gd name="T44" fmla="*/ 2693 w 3072"/>
                <a:gd name="T45" fmla="*/ 0 h 2294"/>
                <a:gd name="T46" fmla="*/ 2877 w 3072"/>
                <a:gd name="T47" fmla="*/ 1915 h 2294"/>
                <a:gd name="T48" fmla="*/ 2683 w 3072"/>
                <a:gd name="T49" fmla="*/ 2109 h 2294"/>
                <a:gd name="T50" fmla="*/ 379 w 3072"/>
                <a:gd name="T51" fmla="*/ 2109 h 2294"/>
                <a:gd name="T52" fmla="*/ 184 w 3072"/>
                <a:gd name="T53" fmla="*/ 1915 h 2294"/>
                <a:gd name="T54" fmla="*/ 184 w 3072"/>
                <a:gd name="T55" fmla="*/ 379 h 2294"/>
                <a:gd name="T56" fmla="*/ 379 w 3072"/>
                <a:gd name="T57" fmla="*/ 184 h 2294"/>
                <a:gd name="T58" fmla="*/ 2683 w 3072"/>
                <a:gd name="T59" fmla="*/ 184 h 2294"/>
                <a:gd name="T60" fmla="*/ 2877 w 3072"/>
                <a:gd name="T61" fmla="*/ 379 h 2294"/>
                <a:gd name="T62" fmla="*/ 2877 w 3072"/>
                <a:gd name="T63" fmla="*/ 1915 h 2294"/>
                <a:gd name="T64" fmla="*/ 2877 w 3072"/>
                <a:gd name="T65" fmla="*/ 1915 h 2294"/>
                <a:gd name="T66" fmla="*/ 2499 w 3072"/>
                <a:gd name="T67" fmla="*/ 379 h 2294"/>
                <a:gd name="T68" fmla="*/ 2109 w 3072"/>
                <a:gd name="T69" fmla="*/ 379 h 2294"/>
                <a:gd name="T70" fmla="*/ 1915 w 3072"/>
                <a:gd name="T71" fmla="*/ 573 h 2294"/>
                <a:gd name="T72" fmla="*/ 1915 w 3072"/>
                <a:gd name="T73" fmla="*/ 952 h 2294"/>
                <a:gd name="T74" fmla="*/ 2109 w 3072"/>
                <a:gd name="T75" fmla="*/ 1147 h 2294"/>
                <a:gd name="T76" fmla="*/ 2488 w 3072"/>
                <a:gd name="T77" fmla="*/ 1147 h 2294"/>
                <a:gd name="T78" fmla="*/ 2683 w 3072"/>
                <a:gd name="T79" fmla="*/ 952 h 2294"/>
                <a:gd name="T80" fmla="*/ 2683 w 3072"/>
                <a:gd name="T81" fmla="*/ 563 h 2294"/>
                <a:gd name="T82" fmla="*/ 2499 w 3072"/>
                <a:gd name="T83" fmla="*/ 379 h 2294"/>
                <a:gd name="T84" fmla="*/ 2499 w 3072"/>
                <a:gd name="T85" fmla="*/ 860 h 2294"/>
                <a:gd name="T86" fmla="*/ 2406 w 3072"/>
                <a:gd name="T87" fmla="*/ 952 h 2294"/>
                <a:gd name="T88" fmla="*/ 2212 w 3072"/>
                <a:gd name="T89" fmla="*/ 952 h 2294"/>
                <a:gd name="T90" fmla="*/ 2120 w 3072"/>
                <a:gd name="T91" fmla="*/ 860 h 2294"/>
                <a:gd name="T92" fmla="*/ 2120 w 3072"/>
                <a:gd name="T93" fmla="*/ 666 h 2294"/>
                <a:gd name="T94" fmla="*/ 2212 w 3072"/>
                <a:gd name="T95" fmla="*/ 573 h 2294"/>
                <a:gd name="T96" fmla="*/ 2406 w 3072"/>
                <a:gd name="T97" fmla="*/ 573 h 2294"/>
                <a:gd name="T98" fmla="*/ 2499 w 3072"/>
                <a:gd name="T99" fmla="*/ 666 h 2294"/>
                <a:gd name="T100" fmla="*/ 2499 w 3072"/>
                <a:gd name="T101" fmla="*/ 860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72" h="2294">
                  <a:moveTo>
                    <a:pt x="1628" y="1341"/>
                  </a:moveTo>
                  <a:cubicBezTo>
                    <a:pt x="481" y="1341"/>
                    <a:pt x="481" y="1341"/>
                    <a:pt x="481" y="1341"/>
                  </a:cubicBezTo>
                  <a:cubicBezTo>
                    <a:pt x="430" y="1341"/>
                    <a:pt x="389" y="1382"/>
                    <a:pt x="389" y="1434"/>
                  </a:cubicBezTo>
                  <a:cubicBezTo>
                    <a:pt x="389" y="1485"/>
                    <a:pt x="430" y="1526"/>
                    <a:pt x="481" y="1526"/>
                  </a:cubicBezTo>
                  <a:cubicBezTo>
                    <a:pt x="1638" y="1526"/>
                    <a:pt x="1638" y="1526"/>
                    <a:pt x="1638" y="1526"/>
                  </a:cubicBezTo>
                  <a:cubicBezTo>
                    <a:pt x="1690" y="1526"/>
                    <a:pt x="1731" y="1485"/>
                    <a:pt x="1731" y="1434"/>
                  </a:cubicBezTo>
                  <a:cubicBezTo>
                    <a:pt x="1731" y="1382"/>
                    <a:pt x="1690" y="1341"/>
                    <a:pt x="1628" y="1341"/>
                  </a:cubicBezTo>
                  <a:close/>
                  <a:moveTo>
                    <a:pt x="1628" y="1720"/>
                  </a:moveTo>
                  <a:cubicBezTo>
                    <a:pt x="481" y="1720"/>
                    <a:pt x="481" y="1720"/>
                    <a:pt x="481" y="1720"/>
                  </a:cubicBezTo>
                  <a:cubicBezTo>
                    <a:pt x="430" y="1720"/>
                    <a:pt x="389" y="1761"/>
                    <a:pt x="389" y="1812"/>
                  </a:cubicBezTo>
                  <a:cubicBezTo>
                    <a:pt x="389" y="1864"/>
                    <a:pt x="430" y="1905"/>
                    <a:pt x="481" y="1905"/>
                  </a:cubicBezTo>
                  <a:cubicBezTo>
                    <a:pt x="1638" y="1905"/>
                    <a:pt x="1638" y="1905"/>
                    <a:pt x="1638" y="1905"/>
                  </a:cubicBezTo>
                  <a:cubicBezTo>
                    <a:pt x="1690" y="1905"/>
                    <a:pt x="1731" y="1864"/>
                    <a:pt x="1731" y="1812"/>
                  </a:cubicBezTo>
                  <a:cubicBezTo>
                    <a:pt x="1731" y="1761"/>
                    <a:pt x="1690" y="1720"/>
                    <a:pt x="1628" y="1720"/>
                  </a:cubicBezTo>
                  <a:close/>
                  <a:moveTo>
                    <a:pt x="2693" y="0"/>
                  </a:moveTo>
                  <a:cubicBezTo>
                    <a:pt x="379" y="0"/>
                    <a:pt x="379" y="0"/>
                    <a:pt x="379" y="0"/>
                  </a:cubicBezTo>
                  <a:cubicBezTo>
                    <a:pt x="174" y="0"/>
                    <a:pt x="0" y="164"/>
                    <a:pt x="0" y="379"/>
                  </a:cubicBezTo>
                  <a:cubicBezTo>
                    <a:pt x="0" y="1915"/>
                    <a:pt x="0" y="1915"/>
                    <a:pt x="0" y="1915"/>
                  </a:cubicBezTo>
                  <a:cubicBezTo>
                    <a:pt x="0" y="2130"/>
                    <a:pt x="174" y="2294"/>
                    <a:pt x="379" y="2294"/>
                  </a:cubicBezTo>
                  <a:cubicBezTo>
                    <a:pt x="2683" y="2294"/>
                    <a:pt x="2683" y="2294"/>
                    <a:pt x="2683" y="2294"/>
                  </a:cubicBezTo>
                  <a:cubicBezTo>
                    <a:pt x="2898" y="2294"/>
                    <a:pt x="3062" y="2120"/>
                    <a:pt x="3062" y="1915"/>
                  </a:cubicBezTo>
                  <a:cubicBezTo>
                    <a:pt x="3062" y="379"/>
                    <a:pt x="3062" y="379"/>
                    <a:pt x="3062" y="379"/>
                  </a:cubicBezTo>
                  <a:cubicBezTo>
                    <a:pt x="3072" y="164"/>
                    <a:pt x="2898" y="0"/>
                    <a:pt x="2693" y="0"/>
                  </a:cubicBezTo>
                  <a:close/>
                  <a:moveTo>
                    <a:pt x="2877" y="1915"/>
                  </a:moveTo>
                  <a:cubicBezTo>
                    <a:pt x="2877" y="2017"/>
                    <a:pt x="2796" y="2109"/>
                    <a:pt x="2683" y="2109"/>
                  </a:cubicBezTo>
                  <a:cubicBezTo>
                    <a:pt x="379" y="2109"/>
                    <a:pt x="379" y="2109"/>
                    <a:pt x="379" y="2109"/>
                  </a:cubicBezTo>
                  <a:cubicBezTo>
                    <a:pt x="276" y="2109"/>
                    <a:pt x="184" y="2028"/>
                    <a:pt x="184" y="1915"/>
                  </a:cubicBezTo>
                  <a:cubicBezTo>
                    <a:pt x="184" y="379"/>
                    <a:pt x="184" y="379"/>
                    <a:pt x="184" y="379"/>
                  </a:cubicBezTo>
                  <a:cubicBezTo>
                    <a:pt x="184" y="276"/>
                    <a:pt x="266" y="184"/>
                    <a:pt x="379" y="184"/>
                  </a:cubicBezTo>
                  <a:cubicBezTo>
                    <a:pt x="2683" y="184"/>
                    <a:pt x="2683" y="184"/>
                    <a:pt x="2683" y="184"/>
                  </a:cubicBezTo>
                  <a:cubicBezTo>
                    <a:pt x="2785" y="184"/>
                    <a:pt x="2877" y="266"/>
                    <a:pt x="2877" y="379"/>
                  </a:cubicBezTo>
                  <a:cubicBezTo>
                    <a:pt x="2877" y="1915"/>
                    <a:pt x="2877" y="1915"/>
                    <a:pt x="2877" y="1915"/>
                  </a:cubicBezTo>
                  <a:cubicBezTo>
                    <a:pt x="2877" y="1915"/>
                    <a:pt x="2877" y="1915"/>
                    <a:pt x="2877" y="1915"/>
                  </a:cubicBezTo>
                  <a:close/>
                  <a:moveTo>
                    <a:pt x="2499" y="379"/>
                  </a:moveTo>
                  <a:cubicBezTo>
                    <a:pt x="2109" y="379"/>
                    <a:pt x="2109" y="379"/>
                    <a:pt x="2109" y="379"/>
                  </a:cubicBezTo>
                  <a:cubicBezTo>
                    <a:pt x="2007" y="379"/>
                    <a:pt x="1915" y="461"/>
                    <a:pt x="1915" y="573"/>
                  </a:cubicBezTo>
                  <a:cubicBezTo>
                    <a:pt x="1915" y="952"/>
                    <a:pt x="1915" y="952"/>
                    <a:pt x="1915" y="952"/>
                  </a:cubicBezTo>
                  <a:cubicBezTo>
                    <a:pt x="1915" y="1055"/>
                    <a:pt x="1997" y="1147"/>
                    <a:pt x="2109" y="1147"/>
                  </a:cubicBezTo>
                  <a:cubicBezTo>
                    <a:pt x="2488" y="1147"/>
                    <a:pt x="2488" y="1147"/>
                    <a:pt x="2488" y="1147"/>
                  </a:cubicBezTo>
                  <a:cubicBezTo>
                    <a:pt x="2591" y="1147"/>
                    <a:pt x="2683" y="1065"/>
                    <a:pt x="2683" y="952"/>
                  </a:cubicBezTo>
                  <a:cubicBezTo>
                    <a:pt x="2683" y="563"/>
                    <a:pt x="2683" y="563"/>
                    <a:pt x="2683" y="563"/>
                  </a:cubicBezTo>
                  <a:cubicBezTo>
                    <a:pt x="2693" y="461"/>
                    <a:pt x="2601" y="379"/>
                    <a:pt x="2499" y="379"/>
                  </a:cubicBezTo>
                  <a:close/>
                  <a:moveTo>
                    <a:pt x="2499" y="860"/>
                  </a:moveTo>
                  <a:cubicBezTo>
                    <a:pt x="2499" y="911"/>
                    <a:pt x="2458" y="952"/>
                    <a:pt x="2406" y="952"/>
                  </a:cubicBezTo>
                  <a:cubicBezTo>
                    <a:pt x="2212" y="952"/>
                    <a:pt x="2212" y="952"/>
                    <a:pt x="2212" y="952"/>
                  </a:cubicBezTo>
                  <a:cubicBezTo>
                    <a:pt x="2161" y="952"/>
                    <a:pt x="2120" y="911"/>
                    <a:pt x="2120" y="860"/>
                  </a:cubicBezTo>
                  <a:cubicBezTo>
                    <a:pt x="2120" y="666"/>
                    <a:pt x="2120" y="666"/>
                    <a:pt x="2120" y="666"/>
                  </a:cubicBezTo>
                  <a:cubicBezTo>
                    <a:pt x="2120" y="614"/>
                    <a:pt x="2161" y="573"/>
                    <a:pt x="2212" y="573"/>
                  </a:cubicBezTo>
                  <a:cubicBezTo>
                    <a:pt x="2406" y="573"/>
                    <a:pt x="2406" y="573"/>
                    <a:pt x="2406" y="573"/>
                  </a:cubicBezTo>
                  <a:cubicBezTo>
                    <a:pt x="2458" y="573"/>
                    <a:pt x="2499" y="614"/>
                    <a:pt x="2499" y="666"/>
                  </a:cubicBezTo>
                  <a:cubicBezTo>
                    <a:pt x="2499" y="860"/>
                    <a:pt x="2499" y="860"/>
                    <a:pt x="2499" y="86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501625287"/>
      </p:ext>
    </p:extLst>
  </p:cSld>
  <p:clrMapOvr>
    <a:masterClrMapping/>
  </p:clrMapOvr>
  <mc:AlternateContent xmlns:mc="http://schemas.openxmlformats.org/markup-compatibility/2006" xmlns:p14="http://schemas.microsoft.com/office/powerpoint/2010/main">
    <mc:Choice Requires="p14">
      <p:transition spd="slow" p14:dur="1500" advTm="5248">
        <p:random/>
      </p:transition>
    </mc:Choice>
    <mc:Fallback xmlns="">
      <p:transition spd="slow" advTm="5248">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750"/>
                                            <p:tgtEl>
                                              <p:spTgt spid="55"/>
                                            </p:tgtEl>
                                          </p:cBhvr>
                                        </p:animEffect>
                                        <p:anim calcmode="lin" valueType="num">
                                          <p:cBhvr>
                                            <p:cTn id="8" dur="750" fill="hold"/>
                                            <p:tgtEl>
                                              <p:spTgt spid="55"/>
                                            </p:tgtEl>
                                            <p:attrNameLst>
                                              <p:attrName>ppt_x</p:attrName>
                                            </p:attrNameLst>
                                          </p:cBhvr>
                                          <p:tavLst>
                                            <p:tav tm="0">
                                              <p:val>
                                                <p:strVal val="#ppt_x"/>
                                              </p:val>
                                            </p:tav>
                                            <p:tav tm="100000">
                                              <p:val>
                                                <p:strVal val="#ppt_x"/>
                                              </p:val>
                                            </p:tav>
                                          </p:tavLst>
                                        </p:anim>
                                        <p:anim calcmode="lin" valueType="num">
                                          <p:cBhvr>
                                            <p:cTn id="9" dur="75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8"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left)">
                                          <p:cBhvr>
                                            <p:cTn id="13" dur="500"/>
                                            <p:tgtEl>
                                              <p:spTgt spid="27"/>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par>
                              <p:cTn id="18" fill="hold">
                                <p:stCondLst>
                                  <p:cond delay="2500"/>
                                </p:stCondLst>
                                <p:childTnLst>
                                  <p:par>
                                    <p:cTn id="19" presetID="2" presetClass="entr" presetSubtype="2" accel="58000" fill="hold" nodeType="afterEffect" p14:presetBounceEnd="55000">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14:bounceEnd="55000">
                                          <p:cBhvr additive="base">
                                            <p:cTn id="21" dur="750" fill="hold"/>
                                            <p:tgtEl>
                                              <p:spTgt spid="63"/>
                                            </p:tgtEl>
                                            <p:attrNameLst>
                                              <p:attrName>ppt_x</p:attrName>
                                            </p:attrNameLst>
                                          </p:cBhvr>
                                          <p:tavLst>
                                            <p:tav tm="0">
                                              <p:val>
                                                <p:strVal val="1+#ppt_w/2"/>
                                              </p:val>
                                            </p:tav>
                                            <p:tav tm="100000">
                                              <p:val>
                                                <p:strVal val="#ppt_x"/>
                                              </p:val>
                                            </p:tav>
                                          </p:tavLst>
                                        </p:anim>
                                        <p:anim calcmode="lin" valueType="num" p14:bounceEnd="55000">
                                          <p:cBhvr additive="base">
                                            <p:cTn id="22" dur="75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3250"/>
                                </p:stCondLst>
                                <p:childTnLst>
                                  <p:par>
                                    <p:cTn id="24" presetID="2" presetClass="entr" presetSubtype="2"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additive="base">
                                            <p:cTn id="26" dur="500" fill="hold"/>
                                            <p:tgtEl>
                                              <p:spTgt spid="56"/>
                                            </p:tgtEl>
                                            <p:attrNameLst>
                                              <p:attrName>ppt_x</p:attrName>
                                            </p:attrNameLst>
                                          </p:cBhvr>
                                          <p:tavLst>
                                            <p:tav tm="0">
                                              <p:val>
                                                <p:strVal val="1+#ppt_w/2"/>
                                              </p:val>
                                            </p:tav>
                                            <p:tav tm="100000">
                                              <p:val>
                                                <p:strVal val="#ppt_x"/>
                                              </p:val>
                                            </p:tav>
                                          </p:tavLst>
                                        </p:anim>
                                        <p:anim calcmode="lin" valueType="num">
                                          <p:cBhvr additive="base">
                                            <p:cTn id="27" dur="500" fill="hold"/>
                                            <p:tgtEl>
                                              <p:spTgt spid="56"/>
                                            </p:tgtEl>
                                            <p:attrNameLst>
                                              <p:attrName>ppt_y</p:attrName>
                                            </p:attrNameLst>
                                          </p:cBhvr>
                                          <p:tavLst>
                                            <p:tav tm="0">
                                              <p:val>
                                                <p:strVal val="#ppt_y"/>
                                              </p:val>
                                            </p:tav>
                                            <p:tav tm="100000">
                                              <p:val>
                                                <p:strVal val="#ppt_y"/>
                                              </p:val>
                                            </p:tav>
                                          </p:tavLst>
                                        </p:anim>
                                      </p:childTnLst>
                                    </p:cTn>
                                  </p:par>
                                </p:childTnLst>
                              </p:cTn>
                            </p:par>
                            <p:par>
                              <p:cTn id="28" fill="hold">
                                <p:stCondLst>
                                  <p:cond delay="3750"/>
                                </p:stCondLst>
                                <p:childTnLst>
                                  <p:par>
                                    <p:cTn id="29" presetID="2" presetClass="entr" presetSubtype="4"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additive="base">
                                            <p:cTn id="31" dur="500" fill="hold"/>
                                            <p:tgtEl>
                                              <p:spTgt spid="70"/>
                                            </p:tgtEl>
                                            <p:attrNameLst>
                                              <p:attrName>ppt_x</p:attrName>
                                            </p:attrNameLst>
                                          </p:cBhvr>
                                          <p:tavLst>
                                            <p:tav tm="0">
                                              <p:val>
                                                <p:strVal val="#ppt_x"/>
                                              </p:val>
                                            </p:tav>
                                            <p:tav tm="100000">
                                              <p:val>
                                                <p:strVal val="#ppt_x"/>
                                              </p:val>
                                            </p:tav>
                                          </p:tavLst>
                                        </p:anim>
                                        <p:anim calcmode="lin" valueType="num">
                                          <p:cBhvr additive="base">
                                            <p:cTn id="32" dur="500" fill="hold"/>
                                            <p:tgtEl>
                                              <p:spTgt spid="70"/>
                                            </p:tgtEl>
                                            <p:attrNameLst>
                                              <p:attrName>ppt_y</p:attrName>
                                            </p:attrNameLst>
                                          </p:cBhvr>
                                          <p:tavLst>
                                            <p:tav tm="0">
                                              <p:val>
                                                <p:strVal val="1+#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750"/>
                                            <p:tgtEl>
                                              <p:spTgt spid="28"/>
                                            </p:tgtEl>
                                          </p:cBhvr>
                                        </p:animEffect>
                                      </p:childTnLst>
                                    </p:cTn>
                                  </p:par>
                                  <p:par>
                                    <p:cTn id="36" presetID="22" presetClass="entr" presetSubtype="1"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up)">
                                          <p:cBhvr>
                                            <p:cTn id="38"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750"/>
                                            <p:tgtEl>
                                              <p:spTgt spid="55"/>
                                            </p:tgtEl>
                                          </p:cBhvr>
                                        </p:animEffect>
                                        <p:anim calcmode="lin" valueType="num">
                                          <p:cBhvr>
                                            <p:cTn id="8" dur="750" fill="hold"/>
                                            <p:tgtEl>
                                              <p:spTgt spid="55"/>
                                            </p:tgtEl>
                                            <p:attrNameLst>
                                              <p:attrName>ppt_x</p:attrName>
                                            </p:attrNameLst>
                                          </p:cBhvr>
                                          <p:tavLst>
                                            <p:tav tm="0">
                                              <p:val>
                                                <p:strVal val="#ppt_x"/>
                                              </p:val>
                                            </p:tav>
                                            <p:tav tm="100000">
                                              <p:val>
                                                <p:strVal val="#ppt_x"/>
                                              </p:val>
                                            </p:tav>
                                          </p:tavLst>
                                        </p:anim>
                                        <p:anim calcmode="lin" valueType="num">
                                          <p:cBhvr>
                                            <p:cTn id="9" dur="75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2" presetClass="entr" presetSubtype="8"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left)">
                                          <p:cBhvr>
                                            <p:cTn id="13" dur="500"/>
                                            <p:tgtEl>
                                              <p:spTgt spid="27"/>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par>
                              <p:cTn id="18" fill="hold">
                                <p:stCondLst>
                                  <p:cond delay="2500"/>
                                </p:stCondLst>
                                <p:childTnLst>
                                  <p:par>
                                    <p:cTn id="19" presetID="2" presetClass="entr" presetSubtype="2" accel="58000"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750" fill="hold"/>
                                            <p:tgtEl>
                                              <p:spTgt spid="63"/>
                                            </p:tgtEl>
                                            <p:attrNameLst>
                                              <p:attrName>ppt_x</p:attrName>
                                            </p:attrNameLst>
                                          </p:cBhvr>
                                          <p:tavLst>
                                            <p:tav tm="0">
                                              <p:val>
                                                <p:strVal val="1+#ppt_w/2"/>
                                              </p:val>
                                            </p:tav>
                                            <p:tav tm="100000">
                                              <p:val>
                                                <p:strVal val="#ppt_x"/>
                                              </p:val>
                                            </p:tav>
                                          </p:tavLst>
                                        </p:anim>
                                        <p:anim calcmode="lin" valueType="num">
                                          <p:cBhvr additive="base">
                                            <p:cTn id="22" dur="75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3250"/>
                                </p:stCondLst>
                                <p:childTnLst>
                                  <p:par>
                                    <p:cTn id="24" presetID="2" presetClass="entr" presetSubtype="2"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additive="base">
                                            <p:cTn id="26" dur="500" fill="hold"/>
                                            <p:tgtEl>
                                              <p:spTgt spid="56"/>
                                            </p:tgtEl>
                                            <p:attrNameLst>
                                              <p:attrName>ppt_x</p:attrName>
                                            </p:attrNameLst>
                                          </p:cBhvr>
                                          <p:tavLst>
                                            <p:tav tm="0">
                                              <p:val>
                                                <p:strVal val="1+#ppt_w/2"/>
                                              </p:val>
                                            </p:tav>
                                            <p:tav tm="100000">
                                              <p:val>
                                                <p:strVal val="#ppt_x"/>
                                              </p:val>
                                            </p:tav>
                                          </p:tavLst>
                                        </p:anim>
                                        <p:anim calcmode="lin" valueType="num">
                                          <p:cBhvr additive="base">
                                            <p:cTn id="27" dur="500" fill="hold"/>
                                            <p:tgtEl>
                                              <p:spTgt spid="56"/>
                                            </p:tgtEl>
                                            <p:attrNameLst>
                                              <p:attrName>ppt_y</p:attrName>
                                            </p:attrNameLst>
                                          </p:cBhvr>
                                          <p:tavLst>
                                            <p:tav tm="0">
                                              <p:val>
                                                <p:strVal val="#ppt_y"/>
                                              </p:val>
                                            </p:tav>
                                            <p:tav tm="100000">
                                              <p:val>
                                                <p:strVal val="#ppt_y"/>
                                              </p:val>
                                            </p:tav>
                                          </p:tavLst>
                                        </p:anim>
                                      </p:childTnLst>
                                    </p:cTn>
                                  </p:par>
                                </p:childTnLst>
                              </p:cTn>
                            </p:par>
                            <p:par>
                              <p:cTn id="28" fill="hold">
                                <p:stCondLst>
                                  <p:cond delay="3750"/>
                                </p:stCondLst>
                                <p:childTnLst>
                                  <p:par>
                                    <p:cTn id="29" presetID="2" presetClass="entr" presetSubtype="4"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additive="base">
                                            <p:cTn id="31" dur="500" fill="hold"/>
                                            <p:tgtEl>
                                              <p:spTgt spid="70"/>
                                            </p:tgtEl>
                                            <p:attrNameLst>
                                              <p:attrName>ppt_x</p:attrName>
                                            </p:attrNameLst>
                                          </p:cBhvr>
                                          <p:tavLst>
                                            <p:tav tm="0">
                                              <p:val>
                                                <p:strVal val="#ppt_x"/>
                                              </p:val>
                                            </p:tav>
                                            <p:tav tm="100000">
                                              <p:val>
                                                <p:strVal val="#ppt_x"/>
                                              </p:val>
                                            </p:tav>
                                          </p:tavLst>
                                        </p:anim>
                                        <p:anim calcmode="lin" valueType="num">
                                          <p:cBhvr additive="base">
                                            <p:cTn id="32" dur="500" fill="hold"/>
                                            <p:tgtEl>
                                              <p:spTgt spid="70"/>
                                            </p:tgtEl>
                                            <p:attrNameLst>
                                              <p:attrName>ppt_y</p:attrName>
                                            </p:attrNameLst>
                                          </p:cBhvr>
                                          <p:tavLst>
                                            <p:tav tm="0">
                                              <p:val>
                                                <p:strVal val="1+#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750"/>
                                            <p:tgtEl>
                                              <p:spTgt spid="28"/>
                                            </p:tgtEl>
                                          </p:cBhvr>
                                        </p:animEffect>
                                      </p:childTnLst>
                                    </p:cTn>
                                  </p:par>
                                  <p:par>
                                    <p:cTn id="36" presetID="22" presetClass="entr" presetSubtype="1"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up)">
                                          <p:cBhvr>
                                            <p:cTn id="38"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0">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13" name="组合 12"/>
          <p:cNvGrpSpPr/>
          <p:nvPr/>
        </p:nvGrpSpPr>
        <p:grpSpPr>
          <a:xfrm flipH="1">
            <a:off x="-23093" y="4522187"/>
            <a:ext cx="4032448" cy="2198473"/>
            <a:chOff x="5917425" y="3435846"/>
            <a:chExt cx="3226575" cy="1707654"/>
          </a:xfrm>
        </p:grpSpPr>
        <p:pic>
          <p:nvPicPr>
            <p:cNvPr id="14" name="Picture 2"/>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4"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名片的</a:t>
            </a:r>
            <a:r>
              <a:rPr lang="zh-CN" altLang="en-US" sz="3333" dirty="0">
                <a:solidFill>
                  <a:srgbClr val="36475C"/>
                </a:solidFill>
                <a:latin typeface="微软雅黑" panose="020B0503020204020204" pitchFamily="34" charset="-122"/>
                <a:ea typeface="微软雅黑" panose="020B0503020204020204" pitchFamily="34" charset="-122"/>
              </a:rPr>
              <a:t>递交</a:t>
            </a:r>
          </a:p>
        </p:txBody>
      </p:sp>
      <p:cxnSp>
        <p:nvCxnSpPr>
          <p:cNvPr id="35" name="_19"/>
          <p:cNvCxnSpPr/>
          <p:nvPr/>
        </p:nvCxnSpPr>
        <p:spPr>
          <a:xfrm>
            <a:off x="3256382" y="655867"/>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37" name="MH_Other_1"/>
          <p:cNvSpPr/>
          <p:nvPr>
            <p:custDataLst>
              <p:tags r:id="rId2"/>
            </p:custDataLst>
          </p:nvPr>
        </p:nvSpPr>
        <p:spPr>
          <a:xfrm flipH="1" flipV="1">
            <a:off x="5917378" y="4288736"/>
            <a:ext cx="1353274" cy="1007870"/>
          </a:xfrm>
          <a:prstGeom prst="bentArrow">
            <a:avLst>
              <a:gd name="adj1" fmla="val 19354"/>
              <a:gd name="adj2" fmla="val 16338"/>
              <a:gd name="adj3" fmla="val 24997"/>
              <a:gd name="adj4" fmla="val 39063"/>
            </a:avLst>
          </a:prstGeom>
          <a:solidFill>
            <a:schemeClr val="tx2"/>
          </a:solidFill>
          <a:ln w="3175">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sp>
        <p:nvSpPr>
          <p:cNvPr id="38" name="MH_Other_1"/>
          <p:cNvSpPr/>
          <p:nvPr>
            <p:custDataLst>
              <p:tags r:id="rId3"/>
            </p:custDataLst>
          </p:nvPr>
        </p:nvSpPr>
        <p:spPr>
          <a:xfrm rot="10800000" flipH="1">
            <a:off x="5158493" y="3100736"/>
            <a:ext cx="1262062" cy="701123"/>
          </a:xfrm>
          <a:prstGeom prst="bentArrow">
            <a:avLst>
              <a:gd name="adj1" fmla="val 23890"/>
              <a:gd name="adj2" fmla="val 22764"/>
              <a:gd name="adj3" fmla="val 33314"/>
              <a:gd name="adj4" fmla="val 39850"/>
            </a:avLst>
          </a:prstGeom>
          <a:solidFill>
            <a:schemeClr val="tx2"/>
          </a:solidFill>
          <a:ln w="3175">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ea typeface="黑体" panose="02010609060101010101" pitchFamily="49" charset="-122"/>
            </a:endParaRPr>
          </a:p>
        </p:txBody>
      </p:sp>
      <p:grpSp>
        <p:nvGrpSpPr>
          <p:cNvPr id="39" name="组合 38"/>
          <p:cNvGrpSpPr/>
          <p:nvPr/>
        </p:nvGrpSpPr>
        <p:grpSpPr>
          <a:xfrm>
            <a:off x="882508" y="1331960"/>
            <a:ext cx="3741156" cy="2459836"/>
            <a:chOff x="882508" y="1331960"/>
            <a:chExt cx="3741156" cy="2459836"/>
          </a:xfrm>
        </p:grpSpPr>
        <p:sp>
          <p:nvSpPr>
            <p:cNvPr id="40" name="矩形 39"/>
            <p:cNvSpPr/>
            <p:nvPr/>
          </p:nvSpPr>
          <p:spPr>
            <a:xfrm>
              <a:off x="1842427" y="1331960"/>
              <a:ext cx="1723549" cy="461665"/>
            </a:xfrm>
            <a:prstGeom prst="rect">
              <a:avLst/>
            </a:prstGeom>
          </p:spPr>
          <p:txBody>
            <a:bodyPr wrap="none">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递交的时机</a:t>
              </a:r>
            </a:p>
          </p:txBody>
        </p:sp>
        <p:grpSp>
          <p:nvGrpSpPr>
            <p:cNvPr id="41" name="组合 40"/>
            <p:cNvGrpSpPr/>
            <p:nvPr/>
          </p:nvGrpSpPr>
          <p:grpSpPr>
            <a:xfrm>
              <a:off x="882508" y="1872819"/>
              <a:ext cx="3741156" cy="700576"/>
              <a:chOff x="882508" y="2453594"/>
              <a:chExt cx="3741156" cy="700576"/>
            </a:xfrm>
          </p:grpSpPr>
          <p:sp>
            <p:nvSpPr>
              <p:cNvPr id="48" name="矩形 47"/>
              <p:cNvSpPr/>
              <p:nvPr/>
            </p:nvSpPr>
            <p:spPr>
              <a:xfrm>
                <a:off x="1081010" y="2453594"/>
                <a:ext cx="3542654" cy="700576"/>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除非对方要求，否则不要在年长的主管面前主动出示名片。</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MH_Other_6"/>
              <p:cNvSpPr>
                <a:spLocks noChangeAspect="1"/>
              </p:cNvSpPr>
              <p:nvPr>
                <p:custDataLst>
                  <p:tags r:id="rId7"/>
                </p:custDataLst>
              </p:nvPr>
            </p:nvSpPr>
            <p:spPr>
              <a:xfrm>
                <a:off x="882508" y="2583378"/>
                <a:ext cx="180000" cy="18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800" b="1" dirty="0">
                  <a:solidFill>
                    <a:srgbClr val="FFFFFF"/>
                  </a:solidFill>
                  <a:latin typeface="Century Gothic" panose="020B0502020202020204" pitchFamily="34" charset="0"/>
                  <a:ea typeface="黑体" panose="02010609060101010101" pitchFamily="49" charset="-122"/>
                </a:endParaRPr>
              </a:p>
            </p:txBody>
          </p:sp>
        </p:grpSp>
        <p:grpSp>
          <p:nvGrpSpPr>
            <p:cNvPr id="42" name="组合 41"/>
            <p:cNvGrpSpPr/>
            <p:nvPr/>
          </p:nvGrpSpPr>
          <p:grpSpPr>
            <a:xfrm>
              <a:off x="882508" y="2640064"/>
              <a:ext cx="3741156" cy="700576"/>
              <a:chOff x="882508" y="3220839"/>
              <a:chExt cx="3741156" cy="700576"/>
            </a:xfrm>
          </p:grpSpPr>
          <p:sp>
            <p:nvSpPr>
              <p:cNvPr id="46" name="MH_Other_6"/>
              <p:cNvSpPr>
                <a:spLocks noChangeAspect="1"/>
              </p:cNvSpPr>
              <p:nvPr>
                <p:custDataLst>
                  <p:tags r:id="rId6"/>
                </p:custDataLst>
              </p:nvPr>
            </p:nvSpPr>
            <p:spPr>
              <a:xfrm>
                <a:off x="882508" y="3347632"/>
                <a:ext cx="180000" cy="18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800" b="1" dirty="0">
                  <a:solidFill>
                    <a:srgbClr val="FFFFFF"/>
                  </a:solidFill>
                  <a:latin typeface="Century Gothic" panose="020B0502020202020204" pitchFamily="34" charset="0"/>
                  <a:ea typeface="黑体" panose="02010609060101010101" pitchFamily="49" charset="-122"/>
                </a:endParaRPr>
              </a:p>
            </p:txBody>
          </p:sp>
          <p:sp>
            <p:nvSpPr>
              <p:cNvPr id="47" name="矩形 46"/>
              <p:cNvSpPr/>
              <p:nvPr/>
            </p:nvSpPr>
            <p:spPr>
              <a:xfrm>
                <a:off x="1081010" y="3220839"/>
                <a:ext cx="3542654" cy="700576"/>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对于陌生人或巧遇的人，不要在谈话中过早发送名片。</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882508" y="3414385"/>
              <a:ext cx="3741156" cy="377411"/>
              <a:chOff x="882508" y="3952030"/>
              <a:chExt cx="3741156" cy="377411"/>
            </a:xfrm>
          </p:grpSpPr>
          <p:sp>
            <p:nvSpPr>
              <p:cNvPr id="44" name="MH_Other_6"/>
              <p:cNvSpPr>
                <a:spLocks noChangeAspect="1"/>
              </p:cNvSpPr>
              <p:nvPr>
                <p:custDataLst>
                  <p:tags r:id="rId5"/>
                </p:custDataLst>
              </p:nvPr>
            </p:nvSpPr>
            <p:spPr>
              <a:xfrm>
                <a:off x="882508" y="4063436"/>
                <a:ext cx="180000" cy="18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800" b="1" dirty="0">
                  <a:solidFill>
                    <a:srgbClr val="FFFFFF"/>
                  </a:solidFill>
                  <a:latin typeface="Century Gothic" panose="020B0502020202020204" pitchFamily="34" charset="0"/>
                  <a:ea typeface="黑体" panose="02010609060101010101" pitchFamily="49" charset="-122"/>
                </a:endParaRPr>
              </a:p>
            </p:txBody>
          </p:sp>
          <p:sp>
            <p:nvSpPr>
              <p:cNvPr id="45" name="矩形 44"/>
              <p:cNvSpPr/>
              <p:nvPr/>
            </p:nvSpPr>
            <p:spPr>
              <a:xfrm>
                <a:off x="1081010" y="3952030"/>
                <a:ext cx="3542654" cy="377411"/>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不要在一群陌生人中到处传发自己的名片</a:t>
                </a:r>
              </a:p>
            </p:txBody>
          </p:sp>
        </p:grpSp>
      </p:grpSp>
      <p:pic>
        <p:nvPicPr>
          <p:cNvPr id="50" name="图片 49"/>
          <p:cNvPicPr>
            <a:picLocks noChangeAspect="1"/>
          </p:cNvPicPr>
          <p:nvPr/>
        </p:nvPicPr>
        <p:blipFill>
          <a:blip r:embed="rId13" cstate="print">
            <a:extLst>
              <a:ext uri="{BEBA8EAE-BF5A-486C-A8C5-ECC9F3942E4B}">
                <a14:imgProps xmlns:a14="http://schemas.microsoft.com/office/drawing/2010/main">
                  <a14:imgLayer r:embed="rId14">
                    <a14:imgEffect>
                      <a14:colorTemperature colorTemp="11500"/>
                    </a14:imgEffect>
                  </a14:imgLayer>
                </a14:imgProps>
              </a:ext>
              <a:ext uri="{28A0092B-C50C-407E-A947-70E740481C1C}">
                <a14:useLocalDpi xmlns:a14="http://schemas.microsoft.com/office/drawing/2010/main" val="0"/>
              </a:ext>
            </a:extLst>
          </a:blip>
          <a:stretch>
            <a:fillRect/>
          </a:stretch>
        </p:blipFill>
        <p:spPr>
          <a:xfrm>
            <a:off x="8631979" y="1562793"/>
            <a:ext cx="1935596" cy="1217666"/>
          </a:xfrm>
          <a:prstGeom prst="rect">
            <a:avLst/>
          </a:prstGeom>
        </p:spPr>
      </p:pic>
      <p:grpSp>
        <p:nvGrpSpPr>
          <p:cNvPr id="51" name="组合 50"/>
          <p:cNvGrpSpPr/>
          <p:nvPr/>
        </p:nvGrpSpPr>
        <p:grpSpPr>
          <a:xfrm>
            <a:off x="8058163" y="2869902"/>
            <a:ext cx="3083229" cy="1961666"/>
            <a:chOff x="8058163" y="2869902"/>
            <a:chExt cx="3083229" cy="1961666"/>
          </a:xfrm>
        </p:grpSpPr>
        <p:sp>
          <p:nvSpPr>
            <p:cNvPr id="52" name="矩形 51"/>
            <p:cNvSpPr/>
            <p:nvPr/>
          </p:nvSpPr>
          <p:spPr>
            <a:xfrm>
              <a:off x="8738002" y="2869902"/>
              <a:ext cx="172355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递交的示意</a:t>
              </a:r>
            </a:p>
          </p:txBody>
        </p:sp>
        <p:sp>
          <p:nvSpPr>
            <p:cNvPr id="53" name="矩形 52"/>
            <p:cNvSpPr/>
            <p:nvPr/>
          </p:nvSpPr>
          <p:spPr>
            <a:xfrm>
              <a:off x="8058163" y="3446573"/>
              <a:ext cx="3083229" cy="1384995"/>
            </a:xfrm>
            <a:prstGeom prst="rect">
              <a:avLst/>
            </a:prstGeom>
          </p:spPr>
          <p:txBody>
            <a:bodyPr wrap="square">
              <a:spAutoFit/>
            </a:bodyPr>
            <a:lstStyle/>
            <a:p>
              <a:pPr>
                <a:lnSpc>
                  <a:spcPct val="150000"/>
                </a:lnSpc>
              </a:pPr>
              <a:r>
                <a:rPr lang="zh-CN" altLang="zh-CN" sz="1400" dirty="0">
                  <a:solidFill>
                    <a:srgbClr val="36475C"/>
                  </a:solidFill>
                  <a:latin typeface="微软雅黑" panose="020B0503020204020204" pitchFamily="34" charset="-122"/>
                  <a:ea typeface="微软雅黑" panose="020B0503020204020204" pitchFamily="34" charset="-122"/>
                </a:rPr>
                <a:t>递名片给他人时，应郑重其事。最好起身站立，走上前去，使用双手，</a:t>
              </a:r>
              <a:r>
                <a:rPr lang="zh-CN" altLang="en-US" sz="1400" dirty="0">
                  <a:solidFill>
                    <a:srgbClr val="36475C"/>
                  </a:solidFill>
                  <a:latin typeface="微软雅黑" panose="020B0503020204020204" pitchFamily="34" charset="-122"/>
                  <a:ea typeface="微软雅黑" panose="020B0503020204020204" pitchFamily="34" charset="-122"/>
                </a:rPr>
                <a:t>以示尊重对方。</a:t>
              </a:r>
              <a:r>
                <a:rPr lang="zh-CN" altLang="zh-CN" sz="1400" dirty="0">
                  <a:solidFill>
                    <a:srgbClr val="36475C"/>
                  </a:solidFill>
                  <a:latin typeface="微软雅黑" panose="020B0503020204020204" pitchFamily="34" charset="-122"/>
                  <a:ea typeface="微软雅黑" panose="020B0503020204020204" pitchFamily="34" charset="-122"/>
                </a:rPr>
                <a:t>将名片正面面对对方，交予对方。 </a:t>
              </a:r>
            </a:p>
          </p:txBody>
        </p:sp>
      </p:grpSp>
      <p:grpSp>
        <p:nvGrpSpPr>
          <p:cNvPr id="54" name="组合 53"/>
          <p:cNvGrpSpPr/>
          <p:nvPr/>
        </p:nvGrpSpPr>
        <p:grpSpPr>
          <a:xfrm>
            <a:off x="882508" y="4196691"/>
            <a:ext cx="3635441" cy="2208722"/>
            <a:chOff x="882508" y="4196691"/>
            <a:chExt cx="3635441" cy="2208722"/>
          </a:xfrm>
        </p:grpSpPr>
        <p:sp>
          <p:nvSpPr>
            <p:cNvPr id="77" name="矩形 76"/>
            <p:cNvSpPr/>
            <p:nvPr/>
          </p:nvSpPr>
          <p:spPr>
            <a:xfrm>
              <a:off x="1842426" y="4196691"/>
              <a:ext cx="172355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递交的顺序</a:t>
              </a:r>
            </a:p>
          </p:txBody>
        </p:sp>
        <p:grpSp>
          <p:nvGrpSpPr>
            <p:cNvPr id="78" name="组合 77"/>
            <p:cNvGrpSpPr/>
            <p:nvPr/>
          </p:nvGrpSpPr>
          <p:grpSpPr>
            <a:xfrm>
              <a:off x="882508" y="4697253"/>
              <a:ext cx="3635441" cy="1708160"/>
              <a:chOff x="882508" y="4697253"/>
              <a:chExt cx="3635441" cy="1708160"/>
            </a:xfrm>
          </p:grpSpPr>
          <p:sp>
            <p:nvSpPr>
              <p:cNvPr id="79" name="矩形 78"/>
              <p:cNvSpPr/>
              <p:nvPr/>
            </p:nvSpPr>
            <p:spPr>
              <a:xfrm>
                <a:off x="1168222" y="4697253"/>
                <a:ext cx="3349727" cy="1708160"/>
              </a:xfrm>
              <a:prstGeom prst="rect">
                <a:avLst/>
              </a:prstGeom>
            </p:spPr>
            <p:txBody>
              <a:bodyPr wrap="square">
                <a:spAutoFit/>
              </a:bodyPr>
              <a:lstStyle/>
              <a:p>
                <a:pPr>
                  <a:lnSpc>
                    <a:spcPct val="150000"/>
                  </a:lnSpc>
                </a:pPr>
                <a:r>
                  <a:rPr lang="zh-CN" altLang="en-US" sz="1400" dirty="0">
                    <a:solidFill>
                      <a:srgbClr val="36475C"/>
                    </a:solidFill>
                    <a:latin typeface="微软雅黑" panose="020B0503020204020204" pitchFamily="34" charset="-122"/>
                    <a:ea typeface="微软雅黑" panose="020B0503020204020204" pitchFamily="34" charset="-122"/>
                  </a:rPr>
                  <a:t>一般是地位低的人先向地位高的人递名片，男性先向女性递名片。当对方不止一人时，应先将名片递给职务较高或年龄较大者，分不清职务和年龄大小时，可以先和自己对面左侧方的交换名片。</a:t>
                </a:r>
              </a:p>
            </p:txBody>
          </p:sp>
          <p:sp>
            <p:nvSpPr>
              <p:cNvPr id="80" name="MH_Other_6"/>
              <p:cNvSpPr>
                <a:spLocks noChangeAspect="1"/>
              </p:cNvSpPr>
              <p:nvPr>
                <p:custDataLst>
                  <p:tags r:id="rId4"/>
                </p:custDataLst>
              </p:nvPr>
            </p:nvSpPr>
            <p:spPr>
              <a:xfrm>
                <a:off x="882508" y="4845800"/>
                <a:ext cx="180000" cy="18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800" b="1" dirty="0">
                  <a:solidFill>
                    <a:srgbClr val="36475C"/>
                  </a:solidFill>
                  <a:latin typeface="Century Gothic" panose="020B0502020202020204" pitchFamily="34" charset="0"/>
                  <a:ea typeface="黑体" panose="02010609060101010101" pitchFamily="49" charset="-122"/>
                </a:endParaRPr>
              </a:p>
            </p:txBody>
          </p:sp>
        </p:grpSp>
      </p:grpSp>
      <p:grpSp>
        <p:nvGrpSpPr>
          <p:cNvPr id="81" name="_5"/>
          <p:cNvGrpSpPr/>
          <p:nvPr/>
        </p:nvGrpSpPr>
        <p:grpSpPr>
          <a:xfrm>
            <a:off x="6492829" y="2974946"/>
            <a:ext cx="1327269" cy="1211688"/>
            <a:chOff x="3117025" y="3959191"/>
            <a:chExt cx="1078730" cy="985306"/>
          </a:xfrm>
        </p:grpSpPr>
        <p:grpSp>
          <p:nvGrpSpPr>
            <p:cNvPr id="82" name="组合 81"/>
            <p:cNvGrpSpPr/>
            <p:nvPr/>
          </p:nvGrpSpPr>
          <p:grpSpPr>
            <a:xfrm>
              <a:off x="3117025" y="3959191"/>
              <a:ext cx="984950" cy="985306"/>
              <a:chOff x="4345444" y="2542859"/>
              <a:chExt cx="1810550" cy="1811205"/>
            </a:xfrm>
          </p:grpSpPr>
          <p:grpSp>
            <p:nvGrpSpPr>
              <p:cNvPr id="84" name="组合 8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6" name="同心圆 8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87" name="椭圆 8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85" name="椭圆 84"/>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83" name="TextBox 104"/>
            <p:cNvSpPr txBox="1"/>
            <p:nvPr/>
          </p:nvSpPr>
          <p:spPr>
            <a:xfrm>
              <a:off x="3345551" y="4186397"/>
              <a:ext cx="850204" cy="551733"/>
            </a:xfrm>
            <a:prstGeom prst="rect">
              <a:avLst/>
            </a:prstGeom>
            <a:noFill/>
          </p:spPr>
          <p:txBody>
            <a:bodyPr wrap="square" lIns="184256" tIns="92128" rIns="184256" bIns="92128" rtlCol="0">
              <a:spAutoFit/>
            </a:bodyPr>
            <a:lstStyle>
              <a:defPPr>
                <a:defRPr lang="zh-CN"/>
              </a:defPPr>
              <a:lvl1pPr fontAlgn="base">
                <a:spcBef>
                  <a:spcPct val="0"/>
                </a:spcBef>
                <a:spcAft>
                  <a:spcPct val="0"/>
                </a:spcAft>
                <a:defRPr sz="3200">
                  <a:solidFill>
                    <a:prstClr val="white"/>
                  </a:solidFill>
                  <a:latin typeface="+mj-lt"/>
                </a:defRPr>
              </a:lvl1pPr>
            </a:lstStyle>
            <a:p>
              <a:r>
                <a:rPr lang="en-US" altLang="zh-CN" dirty="0"/>
                <a:t>2</a:t>
              </a:r>
              <a:endParaRPr lang="zh-CN" altLang="en-US" dirty="0"/>
            </a:p>
          </p:txBody>
        </p:sp>
      </p:grpSp>
      <p:grpSp>
        <p:nvGrpSpPr>
          <p:cNvPr id="88" name="_4"/>
          <p:cNvGrpSpPr/>
          <p:nvPr/>
        </p:nvGrpSpPr>
        <p:grpSpPr>
          <a:xfrm>
            <a:off x="4818987" y="4618088"/>
            <a:ext cx="1159947" cy="1159761"/>
            <a:chOff x="1466675" y="3784103"/>
            <a:chExt cx="1301392" cy="1301862"/>
          </a:xfrm>
        </p:grpSpPr>
        <p:grpSp>
          <p:nvGrpSpPr>
            <p:cNvPr id="89" name="组合 88"/>
            <p:cNvGrpSpPr/>
            <p:nvPr/>
          </p:nvGrpSpPr>
          <p:grpSpPr>
            <a:xfrm>
              <a:off x="1466675" y="3784103"/>
              <a:ext cx="1301392" cy="1301862"/>
              <a:chOff x="4345444" y="2542859"/>
              <a:chExt cx="1810550" cy="1811205"/>
            </a:xfrm>
          </p:grpSpPr>
          <p:grpSp>
            <p:nvGrpSpPr>
              <p:cNvPr id="91" name="组合 9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3" name="同心圆 9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94" name="椭圆 9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92" name="椭圆 91"/>
              <p:cNvSpPr/>
              <p:nvPr/>
            </p:nvSpPr>
            <p:spPr>
              <a:xfrm>
                <a:off x="4565570" y="2763062"/>
                <a:ext cx="1370298" cy="1370793"/>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90" name="TextBox 97"/>
            <p:cNvSpPr txBox="1"/>
            <p:nvPr/>
          </p:nvSpPr>
          <p:spPr>
            <a:xfrm>
              <a:off x="1768433" y="4039716"/>
              <a:ext cx="850203" cy="761632"/>
            </a:xfrm>
            <a:prstGeom prst="rect">
              <a:avLst/>
            </a:prstGeom>
            <a:noFill/>
          </p:spPr>
          <p:txBody>
            <a:bodyPr wrap="square" lIns="184256" tIns="92128" rIns="184256" bIns="92128" rtlCol="0">
              <a:spAutoFit/>
            </a:bodyPr>
            <a:lstStyle>
              <a:defPPr>
                <a:defRPr lang="zh-CN"/>
              </a:defPPr>
              <a:lvl1pPr fontAlgn="base">
                <a:spcBef>
                  <a:spcPct val="0"/>
                </a:spcBef>
                <a:spcAft>
                  <a:spcPct val="0"/>
                </a:spcAft>
                <a:defRPr sz="3200">
                  <a:solidFill>
                    <a:prstClr val="white"/>
                  </a:solidFill>
                  <a:latin typeface="+mj-lt"/>
                </a:defRPr>
              </a:lvl1pPr>
            </a:lstStyle>
            <a:p>
              <a:r>
                <a:rPr lang="en-US" altLang="zh-CN" dirty="0"/>
                <a:t>3</a:t>
              </a:r>
              <a:endParaRPr lang="zh-CN" altLang="en-US" dirty="0"/>
            </a:p>
          </p:txBody>
        </p:sp>
      </p:grpSp>
      <p:grpSp>
        <p:nvGrpSpPr>
          <p:cNvPr id="95" name="_4"/>
          <p:cNvGrpSpPr/>
          <p:nvPr/>
        </p:nvGrpSpPr>
        <p:grpSpPr>
          <a:xfrm>
            <a:off x="4578519" y="1859004"/>
            <a:ext cx="1159947" cy="1159761"/>
            <a:chOff x="1466675" y="3784103"/>
            <a:chExt cx="1301392" cy="1301862"/>
          </a:xfrm>
        </p:grpSpPr>
        <p:grpSp>
          <p:nvGrpSpPr>
            <p:cNvPr id="96" name="组合 95"/>
            <p:cNvGrpSpPr/>
            <p:nvPr/>
          </p:nvGrpSpPr>
          <p:grpSpPr>
            <a:xfrm>
              <a:off x="1466675" y="3784103"/>
              <a:ext cx="1301392" cy="1301862"/>
              <a:chOff x="4345444" y="2542859"/>
              <a:chExt cx="1810550" cy="1811205"/>
            </a:xfrm>
          </p:grpSpPr>
          <p:grpSp>
            <p:nvGrpSpPr>
              <p:cNvPr id="98" name="组合 9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0" name="同心圆 9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101" name="椭圆 10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99" name="椭圆 98"/>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97" name="TextBox 97"/>
            <p:cNvSpPr txBox="1"/>
            <p:nvPr/>
          </p:nvSpPr>
          <p:spPr>
            <a:xfrm>
              <a:off x="1758794" y="4058502"/>
              <a:ext cx="850203" cy="761632"/>
            </a:xfrm>
            <a:prstGeom prst="rect">
              <a:avLst/>
            </a:prstGeom>
            <a:noFill/>
          </p:spPr>
          <p:txBody>
            <a:bodyPr wrap="square" lIns="184256" tIns="92128" rIns="184256" bIns="92128" rtlCol="0">
              <a:spAutoFit/>
            </a:bodyPr>
            <a:lstStyle/>
            <a:p>
              <a:pPr fontAlgn="base">
                <a:spcBef>
                  <a:spcPct val="0"/>
                </a:spcBef>
                <a:spcAft>
                  <a:spcPct val="0"/>
                </a:spcAft>
              </a:pPr>
              <a:r>
                <a:rPr lang="en-US" altLang="zh-CN" sz="3200" dirty="0" smtClean="0">
                  <a:solidFill>
                    <a:prstClr val="white"/>
                  </a:solidFill>
                  <a:latin typeface="+mj-lt"/>
                </a:rPr>
                <a:t>1</a:t>
              </a:r>
              <a:endParaRPr lang="zh-CN" altLang="en-US" sz="3200" dirty="0">
                <a:solidFill>
                  <a:prstClr val="white"/>
                </a:solidFill>
                <a:latin typeface="+mj-lt"/>
              </a:endParaRPr>
            </a:p>
          </p:txBody>
        </p:sp>
      </p:grpSp>
    </p:spTree>
    <p:extLst>
      <p:ext uri="{BB962C8B-B14F-4D97-AF65-F5344CB8AC3E}">
        <p14:creationId xmlns:p14="http://schemas.microsoft.com/office/powerpoint/2010/main" val="1429123898"/>
      </p:ext>
    </p:extLst>
  </p:cSld>
  <p:clrMapOvr>
    <a:masterClrMapping/>
  </p:clrMapOvr>
  <mc:AlternateContent xmlns:mc="http://schemas.openxmlformats.org/markup-compatibility/2006" xmlns:p14="http://schemas.microsoft.com/office/powerpoint/2010/main">
    <mc:Choice Requires="p14">
      <p:transition spd="slow" p14:dur="1500" advTm="3986">
        <p:random/>
      </p:transition>
    </mc:Choice>
    <mc:Fallback xmlns="">
      <p:transition spd="slow" advTm="3986">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8000" fill="hold" nodeType="afterEffect" p14:presetBounceEnd="55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55000">
                                          <p:cBhvr additive="base">
                                            <p:cTn id="7" dur="1500" fill="hold"/>
                                            <p:tgtEl>
                                              <p:spTgt spid="95"/>
                                            </p:tgtEl>
                                            <p:attrNameLst>
                                              <p:attrName>ppt_x</p:attrName>
                                            </p:attrNameLst>
                                          </p:cBhvr>
                                          <p:tavLst>
                                            <p:tav tm="0">
                                              <p:val>
                                                <p:strVal val="1+#ppt_w/2"/>
                                              </p:val>
                                            </p:tav>
                                            <p:tav tm="100000">
                                              <p:val>
                                                <p:strVal val="#ppt_x"/>
                                              </p:val>
                                            </p:tav>
                                          </p:tavLst>
                                        </p:anim>
                                        <p:anim calcmode="lin" valueType="num" p14:bounceEnd="55000">
                                          <p:cBhvr additive="base">
                                            <p:cTn id="8" dur="1500" fill="hold"/>
                                            <p:tgtEl>
                                              <p:spTgt spid="95"/>
                                            </p:tgtEl>
                                            <p:attrNameLst>
                                              <p:attrName>ppt_y</p:attrName>
                                            </p:attrNameLst>
                                          </p:cBhvr>
                                          <p:tavLst>
                                            <p:tav tm="0">
                                              <p:val>
                                                <p:strVal val="#ppt_y"/>
                                              </p:val>
                                            </p:tav>
                                            <p:tav tm="100000">
                                              <p:val>
                                                <p:strVal val="#ppt_y"/>
                                              </p:val>
                                            </p:tav>
                                          </p:tavLst>
                                        </p:anim>
                                      </p:childTnLst>
                                    </p:cTn>
                                  </p:par>
                                  <p:par>
                                    <p:cTn id="9" presetID="2" presetClass="entr" presetSubtype="2" accel="58000" fill="hold" nodeType="withEffect" p14:presetBounceEnd="55000">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14:bounceEnd="55000">
                                          <p:cBhvr additive="base">
                                            <p:cTn id="11" dur="1500" fill="hold"/>
                                            <p:tgtEl>
                                              <p:spTgt spid="81"/>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8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accel="58000" fill="hold" nodeType="afterEffect" p14:presetBounceEnd="55000">
                                      <p:stCondLst>
                                        <p:cond delay="0"/>
                                      </p:stCondLst>
                                      <p:childTnLst>
                                        <p:set>
                                          <p:cBhvr>
                                            <p:cTn id="15" dur="1" fill="hold">
                                              <p:stCondLst>
                                                <p:cond delay="0"/>
                                              </p:stCondLst>
                                            </p:cTn>
                                            <p:tgtEl>
                                              <p:spTgt spid="88"/>
                                            </p:tgtEl>
                                            <p:attrNameLst>
                                              <p:attrName>style.visibility</p:attrName>
                                            </p:attrNameLst>
                                          </p:cBhvr>
                                          <p:to>
                                            <p:strVal val="visible"/>
                                          </p:to>
                                        </p:set>
                                        <p:anim calcmode="lin" valueType="num" p14:bounceEnd="55000">
                                          <p:cBhvr additive="base">
                                            <p:cTn id="16" dur="500" fill="hold"/>
                                            <p:tgtEl>
                                              <p:spTgt spid="88"/>
                                            </p:tgtEl>
                                            <p:attrNameLst>
                                              <p:attrName>ppt_x</p:attrName>
                                            </p:attrNameLst>
                                          </p:cBhvr>
                                          <p:tavLst>
                                            <p:tav tm="0">
                                              <p:val>
                                                <p:strVal val="1+#ppt_w/2"/>
                                              </p:val>
                                            </p:tav>
                                            <p:tav tm="100000">
                                              <p:val>
                                                <p:strVal val="#ppt_x"/>
                                              </p:val>
                                            </p:tav>
                                          </p:tavLst>
                                        </p:anim>
                                        <p:anim calcmode="lin" valueType="num" p14:bounceEnd="55000">
                                          <p:cBhvr additive="base">
                                            <p:cTn id="17" dur="500" fill="hold"/>
                                            <p:tgtEl>
                                              <p:spTgt spid="88"/>
                                            </p:tgtEl>
                                            <p:attrNameLst>
                                              <p:attrName>ppt_y</p:attrName>
                                            </p:attrNameLst>
                                          </p:cBhvr>
                                          <p:tavLst>
                                            <p:tav tm="0">
                                              <p:val>
                                                <p:strVal val="#ppt_y"/>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500"/>
                                            <p:tgtEl>
                                              <p:spTgt spid="38"/>
                                            </p:tgtEl>
                                          </p:cBhvr>
                                        </p:animEffect>
                                      </p:childTnLst>
                                    </p:cTn>
                                  </p:par>
                                  <p:par>
                                    <p:cTn id="21" presetID="22" presetClass="entr" presetSubtype="2" fill="hold" grpId="0" nodeType="withEffect">
                                      <p:stCondLst>
                                        <p:cond delay="50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1000" fill="hold"/>
                                            <p:tgtEl>
                                              <p:spTgt spid="39"/>
                                            </p:tgtEl>
                                            <p:attrNameLst>
                                              <p:attrName>ppt_x</p:attrName>
                                            </p:attrNameLst>
                                          </p:cBhvr>
                                          <p:tavLst>
                                            <p:tav tm="0">
                                              <p:val>
                                                <p:strVal val="0-#ppt_w/2"/>
                                              </p:val>
                                            </p:tav>
                                            <p:tav tm="100000">
                                              <p:val>
                                                <p:strVal val="#ppt_x"/>
                                              </p:val>
                                            </p:tav>
                                          </p:tavLst>
                                        </p:anim>
                                        <p:anim calcmode="lin" valueType="num">
                                          <p:cBhvr additive="base">
                                            <p:cTn id="28" dur="10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1000" fill="hold"/>
                                            <p:tgtEl>
                                              <p:spTgt spid="54"/>
                                            </p:tgtEl>
                                            <p:attrNameLst>
                                              <p:attrName>ppt_x</p:attrName>
                                            </p:attrNameLst>
                                          </p:cBhvr>
                                          <p:tavLst>
                                            <p:tav tm="0">
                                              <p:val>
                                                <p:strVal val="0-#ppt_w/2"/>
                                              </p:val>
                                            </p:tav>
                                            <p:tav tm="100000">
                                              <p:val>
                                                <p:strVal val="#ppt_x"/>
                                              </p:val>
                                            </p:tav>
                                          </p:tavLst>
                                        </p:anim>
                                        <p:anim calcmode="lin" valueType="num">
                                          <p:cBhvr additive="base">
                                            <p:cTn id="32" dur="1000" fill="hold"/>
                                            <p:tgtEl>
                                              <p:spTgt spid="5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1000" fill="hold"/>
                                            <p:tgtEl>
                                              <p:spTgt spid="51"/>
                                            </p:tgtEl>
                                            <p:attrNameLst>
                                              <p:attrName>ppt_x</p:attrName>
                                            </p:attrNameLst>
                                          </p:cBhvr>
                                          <p:tavLst>
                                            <p:tav tm="0">
                                              <p:val>
                                                <p:strVal val="1+#ppt_w/2"/>
                                              </p:val>
                                            </p:tav>
                                            <p:tav tm="100000">
                                              <p:val>
                                                <p:strVal val="#ppt_x"/>
                                              </p:val>
                                            </p:tav>
                                          </p:tavLst>
                                        </p:anim>
                                        <p:anim calcmode="lin" valueType="num">
                                          <p:cBhvr additive="base">
                                            <p:cTn id="36" dur="1000" fill="hold"/>
                                            <p:tgtEl>
                                              <p:spTgt spid="51"/>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1000"/>
                                            <p:tgtEl>
                                              <p:spTgt spid="50"/>
                                            </p:tgtEl>
                                          </p:cBhvr>
                                        </p:animEffect>
                                        <p:anim calcmode="lin" valueType="num">
                                          <p:cBhvr>
                                            <p:cTn id="40" dur="1000" fill="hold"/>
                                            <p:tgtEl>
                                              <p:spTgt spid="50"/>
                                            </p:tgtEl>
                                            <p:attrNameLst>
                                              <p:attrName>ppt_x</p:attrName>
                                            </p:attrNameLst>
                                          </p:cBhvr>
                                          <p:tavLst>
                                            <p:tav tm="0">
                                              <p:val>
                                                <p:strVal val="#ppt_x"/>
                                              </p:val>
                                            </p:tav>
                                            <p:tav tm="100000">
                                              <p:val>
                                                <p:strVal val="#ppt_x"/>
                                              </p:val>
                                            </p:tav>
                                          </p:tavLst>
                                        </p:anim>
                                        <p:anim calcmode="lin" valueType="num">
                                          <p:cBhvr>
                                            <p:cTn id="4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8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1500" fill="hold"/>
                                            <p:tgtEl>
                                              <p:spTgt spid="95"/>
                                            </p:tgtEl>
                                            <p:attrNameLst>
                                              <p:attrName>ppt_x</p:attrName>
                                            </p:attrNameLst>
                                          </p:cBhvr>
                                          <p:tavLst>
                                            <p:tav tm="0">
                                              <p:val>
                                                <p:strVal val="1+#ppt_w/2"/>
                                              </p:val>
                                            </p:tav>
                                            <p:tav tm="100000">
                                              <p:val>
                                                <p:strVal val="#ppt_x"/>
                                              </p:val>
                                            </p:tav>
                                          </p:tavLst>
                                        </p:anim>
                                        <p:anim calcmode="lin" valueType="num">
                                          <p:cBhvr additive="base">
                                            <p:cTn id="8" dur="1500" fill="hold"/>
                                            <p:tgtEl>
                                              <p:spTgt spid="95"/>
                                            </p:tgtEl>
                                            <p:attrNameLst>
                                              <p:attrName>ppt_y</p:attrName>
                                            </p:attrNameLst>
                                          </p:cBhvr>
                                          <p:tavLst>
                                            <p:tav tm="0">
                                              <p:val>
                                                <p:strVal val="#ppt_y"/>
                                              </p:val>
                                            </p:tav>
                                            <p:tav tm="100000">
                                              <p:val>
                                                <p:strVal val="#ppt_y"/>
                                              </p:val>
                                            </p:tav>
                                          </p:tavLst>
                                        </p:anim>
                                      </p:childTnLst>
                                    </p:cTn>
                                  </p:par>
                                  <p:par>
                                    <p:cTn id="9" presetID="2" presetClass="entr" presetSubtype="2" accel="58000" fill="hold" nodeType="with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1500" fill="hold"/>
                                            <p:tgtEl>
                                              <p:spTgt spid="81"/>
                                            </p:tgtEl>
                                            <p:attrNameLst>
                                              <p:attrName>ppt_x</p:attrName>
                                            </p:attrNameLst>
                                          </p:cBhvr>
                                          <p:tavLst>
                                            <p:tav tm="0">
                                              <p:val>
                                                <p:strVal val="1+#ppt_w/2"/>
                                              </p:val>
                                            </p:tav>
                                            <p:tav tm="100000">
                                              <p:val>
                                                <p:strVal val="#ppt_x"/>
                                              </p:val>
                                            </p:tav>
                                          </p:tavLst>
                                        </p:anim>
                                        <p:anim calcmode="lin" valueType="num">
                                          <p:cBhvr additive="base">
                                            <p:cTn id="12" dur="1500" fill="hold"/>
                                            <p:tgtEl>
                                              <p:spTgt spid="8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accel="58000" fill="hold" nodeType="afterEffect">
                                      <p:stCondLst>
                                        <p:cond delay="0"/>
                                      </p:stCondLst>
                                      <p:childTnLst>
                                        <p:set>
                                          <p:cBhvr>
                                            <p:cTn id="15" dur="1" fill="hold">
                                              <p:stCondLst>
                                                <p:cond delay="0"/>
                                              </p:stCondLst>
                                            </p:cTn>
                                            <p:tgtEl>
                                              <p:spTgt spid="88"/>
                                            </p:tgtEl>
                                            <p:attrNameLst>
                                              <p:attrName>style.visibility</p:attrName>
                                            </p:attrNameLst>
                                          </p:cBhvr>
                                          <p:to>
                                            <p:strVal val="visible"/>
                                          </p:to>
                                        </p:set>
                                        <p:anim calcmode="lin" valueType="num">
                                          <p:cBhvr additive="base">
                                            <p:cTn id="16" dur="500" fill="hold"/>
                                            <p:tgtEl>
                                              <p:spTgt spid="88"/>
                                            </p:tgtEl>
                                            <p:attrNameLst>
                                              <p:attrName>ppt_x</p:attrName>
                                            </p:attrNameLst>
                                          </p:cBhvr>
                                          <p:tavLst>
                                            <p:tav tm="0">
                                              <p:val>
                                                <p:strVal val="1+#ppt_w/2"/>
                                              </p:val>
                                            </p:tav>
                                            <p:tav tm="100000">
                                              <p:val>
                                                <p:strVal val="#ppt_x"/>
                                              </p:val>
                                            </p:tav>
                                          </p:tavLst>
                                        </p:anim>
                                        <p:anim calcmode="lin" valueType="num">
                                          <p:cBhvr additive="base">
                                            <p:cTn id="17" dur="500" fill="hold"/>
                                            <p:tgtEl>
                                              <p:spTgt spid="88"/>
                                            </p:tgtEl>
                                            <p:attrNameLst>
                                              <p:attrName>ppt_y</p:attrName>
                                            </p:attrNameLst>
                                          </p:cBhvr>
                                          <p:tavLst>
                                            <p:tav tm="0">
                                              <p:val>
                                                <p:strVal val="#ppt_y"/>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500"/>
                                            <p:tgtEl>
                                              <p:spTgt spid="38"/>
                                            </p:tgtEl>
                                          </p:cBhvr>
                                        </p:animEffect>
                                      </p:childTnLst>
                                    </p:cTn>
                                  </p:par>
                                  <p:par>
                                    <p:cTn id="21" presetID="22" presetClass="entr" presetSubtype="2" fill="hold" grpId="0" nodeType="withEffect">
                                      <p:stCondLst>
                                        <p:cond delay="50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1000" fill="hold"/>
                                            <p:tgtEl>
                                              <p:spTgt spid="39"/>
                                            </p:tgtEl>
                                            <p:attrNameLst>
                                              <p:attrName>ppt_x</p:attrName>
                                            </p:attrNameLst>
                                          </p:cBhvr>
                                          <p:tavLst>
                                            <p:tav tm="0">
                                              <p:val>
                                                <p:strVal val="0-#ppt_w/2"/>
                                              </p:val>
                                            </p:tav>
                                            <p:tav tm="100000">
                                              <p:val>
                                                <p:strVal val="#ppt_x"/>
                                              </p:val>
                                            </p:tav>
                                          </p:tavLst>
                                        </p:anim>
                                        <p:anim calcmode="lin" valueType="num">
                                          <p:cBhvr additive="base">
                                            <p:cTn id="28" dur="10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1000" fill="hold"/>
                                            <p:tgtEl>
                                              <p:spTgt spid="54"/>
                                            </p:tgtEl>
                                            <p:attrNameLst>
                                              <p:attrName>ppt_x</p:attrName>
                                            </p:attrNameLst>
                                          </p:cBhvr>
                                          <p:tavLst>
                                            <p:tav tm="0">
                                              <p:val>
                                                <p:strVal val="0-#ppt_w/2"/>
                                              </p:val>
                                            </p:tav>
                                            <p:tav tm="100000">
                                              <p:val>
                                                <p:strVal val="#ppt_x"/>
                                              </p:val>
                                            </p:tav>
                                          </p:tavLst>
                                        </p:anim>
                                        <p:anim calcmode="lin" valueType="num">
                                          <p:cBhvr additive="base">
                                            <p:cTn id="32" dur="1000" fill="hold"/>
                                            <p:tgtEl>
                                              <p:spTgt spid="5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1000" fill="hold"/>
                                            <p:tgtEl>
                                              <p:spTgt spid="51"/>
                                            </p:tgtEl>
                                            <p:attrNameLst>
                                              <p:attrName>ppt_x</p:attrName>
                                            </p:attrNameLst>
                                          </p:cBhvr>
                                          <p:tavLst>
                                            <p:tav tm="0">
                                              <p:val>
                                                <p:strVal val="1+#ppt_w/2"/>
                                              </p:val>
                                            </p:tav>
                                            <p:tav tm="100000">
                                              <p:val>
                                                <p:strVal val="#ppt_x"/>
                                              </p:val>
                                            </p:tav>
                                          </p:tavLst>
                                        </p:anim>
                                        <p:anim calcmode="lin" valueType="num">
                                          <p:cBhvr additive="base">
                                            <p:cTn id="36" dur="1000" fill="hold"/>
                                            <p:tgtEl>
                                              <p:spTgt spid="51"/>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1000"/>
                                            <p:tgtEl>
                                              <p:spTgt spid="50"/>
                                            </p:tgtEl>
                                          </p:cBhvr>
                                        </p:animEffect>
                                        <p:anim calcmode="lin" valueType="num">
                                          <p:cBhvr>
                                            <p:cTn id="40" dur="1000" fill="hold"/>
                                            <p:tgtEl>
                                              <p:spTgt spid="50"/>
                                            </p:tgtEl>
                                            <p:attrNameLst>
                                              <p:attrName>ppt_x</p:attrName>
                                            </p:attrNameLst>
                                          </p:cBhvr>
                                          <p:tavLst>
                                            <p:tav tm="0">
                                              <p:val>
                                                <p:strVal val="#ppt_x"/>
                                              </p:val>
                                            </p:tav>
                                            <p:tav tm="100000">
                                              <p:val>
                                                <p:strVal val="#ppt_x"/>
                                              </p:val>
                                            </p:tav>
                                          </p:tavLst>
                                        </p:anim>
                                        <p:anim calcmode="lin" valueType="num">
                                          <p:cBhvr>
                                            <p:cTn id="4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13" name="组合 12"/>
          <p:cNvGrpSpPr/>
          <p:nvPr/>
        </p:nvGrpSpPr>
        <p:grpSpPr>
          <a:xfrm flipH="1">
            <a:off x="-23093" y="4522187"/>
            <a:ext cx="4032448" cy="2198473"/>
            <a:chOff x="5917425" y="3435846"/>
            <a:chExt cx="3226575" cy="1707654"/>
          </a:xfrm>
        </p:grpSpPr>
        <p:pic>
          <p:nvPicPr>
            <p:cNvPr id="14"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4"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名片的</a:t>
            </a:r>
            <a:r>
              <a:rPr lang="zh-CN" altLang="en-US" sz="3333" dirty="0">
                <a:solidFill>
                  <a:srgbClr val="36475C"/>
                </a:solidFill>
                <a:latin typeface="微软雅黑" panose="020B0503020204020204" pitchFamily="34" charset="-122"/>
                <a:ea typeface="微软雅黑" panose="020B0503020204020204" pitchFamily="34" charset="-122"/>
              </a:rPr>
              <a:t>递交</a:t>
            </a:r>
          </a:p>
        </p:txBody>
      </p:sp>
      <p:cxnSp>
        <p:nvCxnSpPr>
          <p:cNvPr id="35" name="_19"/>
          <p:cNvCxnSpPr/>
          <p:nvPr/>
        </p:nvCxnSpPr>
        <p:spPr>
          <a:xfrm>
            <a:off x="3256382" y="655867"/>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2014804" y="1970180"/>
            <a:ext cx="2030283" cy="738664"/>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尽快起身或者欠身，面带微笑，直视对方，并双手接过对方的名片。</a:t>
            </a:r>
          </a:p>
        </p:txBody>
      </p:sp>
      <p:sp>
        <p:nvSpPr>
          <p:cNvPr id="57" name="矩形 56"/>
          <p:cNvSpPr/>
          <p:nvPr/>
        </p:nvSpPr>
        <p:spPr>
          <a:xfrm>
            <a:off x="5694145" y="1968120"/>
            <a:ext cx="1713210" cy="738664"/>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当面口述名片内容，以示尊重，同时也避免有不认识的字。</a:t>
            </a:r>
          </a:p>
        </p:txBody>
      </p:sp>
      <p:sp>
        <p:nvSpPr>
          <p:cNvPr id="58" name="矩形 57"/>
          <p:cNvSpPr/>
          <p:nvPr/>
        </p:nvSpPr>
        <p:spPr>
          <a:xfrm>
            <a:off x="3256382" y="5646005"/>
            <a:ext cx="1554231"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如果没有回敬名片，要特别声明自己没有名片，表示歉意。</a:t>
            </a:r>
          </a:p>
        </p:txBody>
      </p:sp>
      <p:sp>
        <p:nvSpPr>
          <p:cNvPr id="59" name="矩形 58"/>
          <p:cNvSpPr/>
          <p:nvPr/>
        </p:nvSpPr>
        <p:spPr>
          <a:xfrm>
            <a:off x="5297010" y="5646005"/>
            <a:ext cx="1653640" cy="738664"/>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如果有包，应把名片放在包里面，而不要拿在手里玩弄。</a:t>
            </a:r>
          </a:p>
        </p:txBody>
      </p:sp>
      <p:sp>
        <p:nvSpPr>
          <p:cNvPr id="60" name="矩形 59"/>
          <p:cNvSpPr/>
          <p:nvPr/>
        </p:nvSpPr>
        <p:spPr>
          <a:xfrm>
            <a:off x="7437047" y="5646005"/>
            <a:ext cx="1718040"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如果暂时没有存放的地方，可以放在桌面上，但不要将物品压在名片上。</a:t>
            </a:r>
          </a:p>
        </p:txBody>
      </p:sp>
      <p:sp>
        <p:nvSpPr>
          <p:cNvPr id="61" name="矩形 60"/>
          <p:cNvSpPr/>
          <p:nvPr/>
        </p:nvSpPr>
        <p:spPr>
          <a:xfrm>
            <a:off x="9442348" y="1997471"/>
            <a:ext cx="2516747" cy="738664"/>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无论什么场合接受对方的名片，都不要将名片遗忘在桌上，临走时一定记得带上名片。</a:t>
            </a:r>
          </a:p>
        </p:txBody>
      </p:sp>
      <p:sp>
        <p:nvSpPr>
          <p:cNvPr id="62" name="矩形 61"/>
          <p:cNvSpPr/>
          <p:nvPr/>
        </p:nvSpPr>
        <p:spPr>
          <a:xfrm>
            <a:off x="9641484" y="5646005"/>
            <a:ext cx="1873073" cy="954107"/>
          </a:xfrm>
          <a:prstGeom prst="rect">
            <a:avLst/>
          </a:prstGeom>
        </p:spPr>
        <p:txBody>
          <a:bodyPr wrap="square">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和对方分开时，要说明自己会好好保存对方的名片，表示很愿意和对方长期交往。</a:t>
            </a:r>
          </a:p>
        </p:txBody>
      </p:sp>
      <p:pic>
        <p:nvPicPr>
          <p:cNvPr id="63" name="图片 6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82122" y="4045335"/>
            <a:ext cx="2766194" cy="2819888"/>
          </a:xfrm>
          <a:custGeom>
            <a:avLst/>
            <a:gdLst>
              <a:gd name="connsiteX0" fmla="*/ 1356250 w 2766194"/>
              <a:gd name="connsiteY0" fmla="*/ 0 h 2819888"/>
              <a:gd name="connsiteX1" fmla="*/ 2766194 w 2766194"/>
              <a:gd name="connsiteY1" fmla="*/ 1409944 h 2819888"/>
              <a:gd name="connsiteX2" fmla="*/ 1356250 w 2766194"/>
              <a:gd name="connsiteY2" fmla="*/ 2819888 h 2819888"/>
              <a:gd name="connsiteX3" fmla="*/ 9694 w 2766194"/>
              <a:gd name="connsiteY3" fmla="*/ 1829219 h 2819888"/>
              <a:gd name="connsiteX4" fmla="*/ 0 w 2766194"/>
              <a:gd name="connsiteY4" fmla="*/ 1791516 h 2819888"/>
              <a:gd name="connsiteX5" fmla="*/ 0 w 2766194"/>
              <a:gd name="connsiteY5" fmla="*/ 1028372 h 2819888"/>
              <a:gd name="connsiteX6" fmla="*/ 9694 w 2766194"/>
              <a:gd name="connsiteY6" fmla="*/ 990670 h 2819888"/>
              <a:gd name="connsiteX7" fmla="*/ 1356250 w 2766194"/>
              <a:gd name="connsiteY7" fmla="*/ 0 h 281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6194" h="2819888">
                <a:moveTo>
                  <a:pt x="1356250" y="0"/>
                </a:moveTo>
                <a:cubicBezTo>
                  <a:pt x="2134941" y="0"/>
                  <a:pt x="2766194" y="631253"/>
                  <a:pt x="2766194" y="1409944"/>
                </a:cubicBezTo>
                <a:cubicBezTo>
                  <a:pt x="2766194" y="2188635"/>
                  <a:pt x="2134941" y="2819888"/>
                  <a:pt x="1356250" y="2819888"/>
                </a:cubicBezTo>
                <a:cubicBezTo>
                  <a:pt x="723564" y="2819888"/>
                  <a:pt x="188209" y="2403163"/>
                  <a:pt x="9694" y="1829219"/>
                </a:cubicBezTo>
                <a:lnTo>
                  <a:pt x="0" y="1791516"/>
                </a:lnTo>
                <a:lnTo>
                  <a:pt x="0" y="1028372"/>
                </a:lnTo>
                <a:lnTo>
                  <a:pt x="9694" y="990670"/>
                </a:lnTo>
                <a:cubicBezTo>
                  <a:pt x="188209" y="416726"/>
                  <a:pt x="723564" y="0"/>
                  <a:pt x="1356250" y="0"/>
                </a:cubicBezTo>
                <a:close/>
              </a:path>
            </a:pathLst>
          </a:custGeom>
          <a:ln>
            <a:solidFill>
              <a:schemeClr val="bg1">
                <a:lumMod val="75000"/>
              </a:schemeClr>
            </a:solidFill>
          </a:ln>
        </p:spPr>
      </p:pic>
      <p:grpSp>
        <p:nvGrpSpPr>
          <p:cNvPr id="64" name="_4"/>
          <p:cNvGrpSpPr/>
          <p:nvPr/>
        </p:nvGrpSpPr>
        <p:grpSpPr>
          <a:xfrm>
            <a:off x="5434608" y="3984516"/>
            <a:ext cx="1440000" cy="1440000"/>
            <a:chOff x="1979712" y="3723878"/>
            <a:chExt cx="1050303" cy="1050303"/>
          </a:xfrm>
        </p:grpSpPr>
        <p:grpSp>
          <p:nvGrpSpPr>
            <p:cNvPr id="65" name="组合 64"/>
            <p:cNvGrpSpPr/>
            <p:nvPr/>
          </p:nvGrpSpPr>
          <p:grpSpPr>
            <a:xfrm>
              <a:off x="1979712" y="3723878"/>
              <a:ext cx="1050303" cy="1050303"/>
              <a:chOff x="1695226" y="3321784"/>
              <a:chExt cx="1250759" cy="1250759"/>
            </a:xfrm>
          </p:grpSpPr>
          <p:sp>
            <p:nvSpPr>
              <p:cNvPr id="67" name="椭圆 66"/>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68" name="椭圆 67"/>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66" name="TextBox 77"/>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5</a:t>
              </a:r>
              <a:endParaRPr lang="zh-CN" altLang="en-US" sz="5333" b="1" dirty="0">
                <a:solidFill>
                  <a:srgbClr val="FFFFFF"/>
                </a:solidFill>
                <a:latin typeface="微软雅黑"/>
              </a:endParaRPr>
            </a:p>
          </p:txBody>
        </p:sp>
      </p:grpSp>
      <p:grpSp>
        <p:nvGrpSpPr>
          <p:cNvPr id="69" name="_5"/>
          <p:cNvGrpSpPr/>
          <p:nvPr/>
        </p:nvGrpSpPr>
        <p:grpSpPr>
          <a:xfrm>
            <a:off x="3125780" y="3984516"/>
            <a:ext cx="1440000" cy="1440000"/>
            <a:chOff x="1979712" y="3723878"/>
            <a:chExt cx="1050303" cy="1050303"/>
          </a:xfrm>
        </p:grpSpPr>
        <p:grpSp>
          <p:nvGrpSpPr>
            <p:cNvPr id="70" name="组合 69"/>
            <p:cNvGrpSpPr/>
            <p:nvPr/>
          </p:nvGrpSpPr>
          <p:grpSpPr>
            <a:xfrm>
              <a:off x="1979712" y="3723878"/>
              <a:ext cx="1050303" cy="1050303"/>
              <a:chOff x="1695226" y="3321784"/>
              <a:chExt cx="1250759" cy="1250759"/>
            </a:xfrm>
          </p:grpSpPr>
          <p:sp>
            <p:nvSpPr>
              <p:cNvPr id="72" name="椭圆 7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73" name="椭圆 72"/>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71" name="TextBox 72"/>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4</a:t>
              </a:r>
              <a:endParaRPr lang="zh-CN" altLang="en-US" sz="5333" b="1" dirty="0">
                <a:solidFill>
                  <a:srgbClr val="FFFFFF"/>
                </a:solidFill>
                <a:latin typeface="微软雅黑"/>
              </a:endParaRPr>
            </a:p>
          </p:txBody>
        </p:sp>
      </p:grpSp>
      <p:grpSp>
        <p:nvGrpSpPr>
          <p:cNvPr id="74" name="_6"/>
          <p:cNvGrpSpPr/>
          <p:nvPr/>
        </p:nvGrpSpPr>
        <p:grpSpPr>
          <a:xfrm>
            <a:off x="7804079" y="1605567"/>
            <a:ext cx="1440000" cy="1440000"/>
            <a:chOff x="1979712" y="3723878"/>
            <a:chExt cx="1050303" cy="1050303"/>
          </a:xfrm>
        </p:grpSpPr>
        <p:grpSp>
          <p:nvGrpSpPr>
            <p:cNvPr id="75" name="组合 74"/>
            <p:cNvGrpSpPr/>
            <p:nvPr/>
          </p:nvGrpSpPr>
          <p:grpSpPr>
            <a:xfrm>
              <a:off x="1979712" y="3723878"/>
              <a:ext cx="1050303" cy="1050303"/>
              <a:chOff x="1695226" y="3321784"/>
              <a:chExt cx="1250759" cy="1250759"/>
            </a:xfrm>
          </p:grpSpPr>
          <p:sp>
            <p:nvSpPr>
              <p:cNvPr id="102" name="椭圆 10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103" name="椭圆 102"/>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76" name="TextBox 67"/>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3</a:t>
              </a:r>
              <a:endParaRPr lang="zh-CN" altLang="en-US" sz="5333" b="1" dirty="0">
                <a:solidFill>
                  <a:srgbClr val="FFFFFF"/>
                </a:solidFill>
                <a:latin typeface="微软雅黑"/>
              </a:endParaRPr>
            </a:p>
          </p:txBody>
        </p:sp>
      </p:grpSp>
      <p:grpSp>
        <p:nvGrpSpPr>
          <p:cNvPr id="104" name="原创设计师QQ598969553     _7"/>
          <p:cNvGrpSpPr/>
          <p:nvPr/>
        </p:nvGrpSpPr>
        <p:grpSpPr>
          <a:xfrm>
            <a:off x="4149616" y="1605567"/>
            <a:ext cx="1440000" cy="1440000"/>
            <a:chOff x="1979712" y="3723878"/>
            <a:chExt cx="1050303" cy="1050303"/>
          </a:xfrm>
        </p:grpSpPr>
        <p:grpSp>
          <p:nvGrpSpPr>
            <p:cNvPr id="105" name="组合 104"/>
            <p:cNvGrpSpPr/>
            <p:nvPr/>
          </p:nvGrpSpPr>
          <p:grpSpPr>
            <a:xfrm>
              <a:off x="1979712" y="3723878"/>
              <a:ext cx="1050303" cy="1050303"/>
              <a:chOff x="1695226" y="3321784"/>
              <a:chExt cx="1250759" cy="1250759"/>
            </a:xfrm>
          </p:grpSpPr>
          <p:sp>
            <p:nvSpPr>
              <p:cNvPr id="107" name="椭圆 106"/>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108" name="椭圆 107"/>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06" name="TextBox 62"/>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2</a:t>
              </a:r>
              <a:endParaRPr lang="zh-CN" altLang="en-US" sz="5333" b="1" dirty="0">
                <a:solidFill>
                  <a:srgbClr val="FFFFFF"/>
                </a:solidFill>
                <a:latin typeface="微软雅黑"/>
              </a:endParaRPr>
            </a:p>
          </p:txBody>
        </p:sp>
      </p:grpSp>
      <p:grpSp>
        <p:nvGrpSpPr>
          <p:cNvPr id="109" name="原创设计师QQ598969553     _8"/>
          <p:cNvGrpSpPr/>
          <p:nvPr/>
        </p:nvGrpSpPr>
        <p:grpSpPr>
          <a:xfrm>
            <a:off x="495153" y="1605567"/>
            <a:ext cx="1440000" cy="1440000"/>
            <a:chOff x="1979712" y="3723878"/>
            <a:chExt cx="1050303" cy="1050303"/>
          </a:xfrm>
        </p:grpSpPr>
        <p:grpSp>
          <p:nvGrpSpPr>
            <p:cNvPr id="110" name="组合 109"/>
            <p:cNvGrpSpPr/>
            <p:nvPr/>
          </p:nvGrpSpPr>
          <p:grpSpPr>
            <a:xfrm>
              <a:off x="1979712" y="3723878"/>
              <a:ext cx="1050303" cy="1050303"/>
              <a:chOff x="1695226" y="3321784"/>
              <a:chExt cx="1250759" cy="1250759"/>
            </a:xfrm>
          </p:grpSpPr>
          <p:sp>
            <p:nvSpPr>
              <p:cNvPr id="112" name="椭圆 11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113" name="椭圆 112"/>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11" name="TextBox 59"/>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a:solidFill>
                    <a:srgbClr val="FFFFFF"/>
                  </a:solidFill>
                  <a:latin typeface="微软雅黑"/>
                </a:rPr>
                <a:t>1</a:t>
              </a:r>
              <a:endParaRPr lang="zh-CN" altLang="en-US" sz="5333" b="1" dirty="0">
                <a:solidFill>
                  <a:srgbClr val="FFFFFF"/>
                </a:solidFill>
                <a:latin typeface="微软雅黑"/>
              </a:endParaRPr>
            </a:p>
          </p:txBody>
        </p:sp>
      </p:grpSp>
      <p:grpSp>
        <p:nvGrpSpPr>
          <p:cNvPr id="114" name="原创设计师QQ598969553     _5"/>
          <p:cNvGrpSpPr/>
          <p:nvPr/>
        </p:nvGrpSpPr>
        <p:grpSpPr>
          <a:xfrm>
            <a:off x="7743436" y="3984516"/>
            <a:ext cx="1440000" cy="1440000"/>
            <a:chOff x="1979712" y="3723878"/>
            <a:chExt cx="1050303" cy="1050303"/>
          </a:xfrm>
        </p:grpSpPr>
        <p:grpSp>
          <p:nvGrpSpPr>
            <p:cNvPr id="115" name="组合 114"/>
            <p:cNvGrpSpPr/>
            <p:nvPr/>
          </p:nvGrpSpPr>
          <p:grpSpPr>
            <a:xfrm>
              <a:off x="1979712" y="3723878"/>
              <a:ext cx="1050303" cy="1050303"/>
              <a:chOff x="1695226" y="3321784"/>
              <a:chExt cx="1250759" cy="1250759"/>
            </a:xfrm>
          </p:grpSpPr>
          <p:sp>
            <p:nvSpPr>
              <p:cNvPr id="117" name="椭圆 116"/>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118" name="椭圆 117"/>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16" name="TextBox 72"/>
            <p:cNvSpPr txBox="1"/>
            <p:nvPr/>
          </p:nvSpPr>
          <p:spPr>
            <a:xfrm>
              <a:off x="2271959" y="3910326"/>
              <a:ext cx="454691" cy="684755"/>
            </a:xfrm>
            <a:prstGeom prst="rect">
              <a:avLst/>
            </a:prstGeom>
            <a:noFill/>
          </p:spPr>
          <p:txBody>
            <a:bodyPr wrap="none" rtlCol="0">
              <a:spAutoFit/>
            </a:bodyPr>
            <a:lstStyle/>
            <a:p>
              <a:pPr algn="ctr" fontAlgn="base">
                <a:spcBef>
                  <a:spcPct val="0"/>
                </a:spcBef>
                <a:spcAft>
                  <a:spcPct val="0"/>
                </a:spcAft>
              </a:pPr>
              <a:r>
                <a:rPr lang="en-US" altLang="zh-CN" sz="5333" b="1" dirty="0" smtClean="0">
                  <a:solidFill>
                    <a:srgbClr val="FFFFFF"/>
                  </a:solidFill>
                  <a:latin typeface="微软雅黑"/>
                </a:rPr>
                <a:t>6</a:t>
              </a:r>
              <a:endParaRPr lang="zh-CN" altLang="en-US" sz="5333" b="1" dirty="0">
                <a:solidFill>
                  <a:srgbClr val="FFFFFF"/>
                </a:solidFill>
                <a:latin typeface="微软雅黑"/>
              </a:endParaRPr>
            </a:p>
          </p:txBody>
        </p:sp>
      </p:grpSp>
      <p:grpSp>
        <p:nvGrpSpPr>
          <p:cNvPr id="119" name="原创设计师QQ598969553     _4"/>
          <p:cNvGrpSpPr/>
          <p:nvPr/>
        </p:nvGrpSpPr>
        <p:grpSpPr>
          <a:xfrm>
            <a:off x="10052265" y="3984516"/>
            <a:ext cx="1440000" cy="1440000"/>
            <a:chOff x="1979712" y="3723878"/>
            <a:chExt cx="1050303" cy="1050303"/>
          </a:xfrm>
        </p:grpSpPr>
        <p:grpSp>
          <p:nvGrpSpPr>
            <p:cNvPr id="120" name="组合 119"/>
            <p:cNvGrpSpPr/>
            <p:nvPr/>
          </p:nvGrpSpPr>
          <p:grpSpPr>
            <a:xfrm>
              <a:off x="1979712" y="3723878"/>
              <a:ext cx="1050303" cy="1050303"/>
              <a:chOff x="1695226" y="3321784"/>
              <a:chExt cx="1250759" cy="1250759"/>
            </a:xfrm>
          </p:grpSpPr>
          <p:sp>
            <p:nvSpPr>
              <p:cNvPr id="122" name="椭圆 121"/>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4BC1DC"/>
                  </a:solidFill>
                  <a:latin typeface="微软雅黑"/>
                </a:endParaRPr>
              </a:p>
            </p:txBody>
          </p:sp>
          <p:sp>
            <p:nvSpPr>
              <p:cNvPr id="123" name="椭圆 122"/>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latin typeface="微软雅黑"/>
                </a:endParaRPr>
              </a:p>
            </p:txBody>
          </p:sp>
        </p:grpSp>
        <p:sp>
          <p:nvSpPr>
            <p:cNvPr id="121" name="TextBox 77"/>
            <p:cNvSpPr txBox="1"/>
            <p:nvPr/>
          </p:nvSpPr>
          <p:spPr>
            <a:xfrm>
              <a:off x="2238437" y="3910326"/>
              <a:ext cx="521737" cy="785724"/>
            </a:xfrm>
            <a:prstGeom prst="rect">
              <a:avLst/>
            </a:prstGeom>
            <a:noFill/>
          </p:spPr>
          <p:txBody>
            <a:bodyPr wrap="none" rtlCol="0">
              <a:spAutoFit/>
            </a:bodyPr>
            <a:lstStyle/>
            <a:p>
              <a:pPr algn="ctr" fontAlgn="base">
                <a:spcBef>
                  <a:spcPct val="0"/>
                </a:spcBef>
                <a:spcAft>
                  <a:spcPct val="0"/>
                </a:spcAft>
              </a:pPr>
              <a:r>
                <a:rPr lang="en-US" altLang="zh-CN" sz="5333" b="1" dirty="0" smtClean="0">
                  <a:solidFill>
                    <a:srgbClr val="FFFFFF"/>
                  </a:solidFill>
                  <a:latin typeface="微软雅黑"/>
                </a:rPr>
                <a:t>7</a:t>
              </a:r>
              <a:endParaRPr lang="zh-CN" altLang="en-US" sz="5333" b="1" dirty="0">
                <a:solidFill>
                  <a:srgbClr val="FFFFFF"/>
                </a:solidFill>
                <a:latin typeface="微软雅黑"/>
              </a:endParaRPr>
            </a:p>
          </p:txBody>
        </p:sp>
      </p:grpSp>
    </p:spTree>
    <p:extLst>
      <p:ext uri="{BB962C8B-B14F-4D97-AF65-F5344CB8AC3E}">
        <p14:creationId xmlns:p14="http://schemas.microsoft.com/office/powerpoint/2010/main" val="620908360"/>
      </p:ext>
    </p:extLst>
  </p:cSld>
  <p:clrMapOvr>
    <a:masterClrMapping/>
  </p:clrMapOvr>
  <mc:AlternateContent xmlns:mc="http://schemas.openxmlformats.org/markup-compatibility/2006" xmlns:p14="http://schemas.microsoft.com/office/powerpoint/2010/main">
    <mc:Choice Requires="p14">
      <p:transition spd="slow" p14:dur="1500" advTm="4997">
        <p:random/>
      </p:transition>
    </mc:Choice>
    <mc:Fallback xmlns="">
      <p:transition spd="slow" advTm="499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p:cTn id="7" dur="500" fill="hold"/>
                                        <p:tgtEl>
                                          <p:spTgt spid="109"/>
                                        </p:tgtEl>
                                        <p:attrNameLst>
                                          <p:attrName>ppt_w</p:attrName>
                                        </p:attrNameLst>
                                      </p:cBhvr>
                                      <p:tavLst>
                                        <p:tav tm="0">
                                          <p:val>
                                            <p:fltVal val="0"/>
                                          </p:val>
                                        </p:tav>
                                        <p:tav tm="100000">
                                          <p:val>
                                            <p:strVal val="#ppt_w"/>
                                          </p:val>
                                        </p:tav>
                                      </p:tavLst>
                                    </p:anim>
                                    <p:anim calcmode="lin" valueType="num">
                                      <p:cBhvr>
                                        <p:cTn id="8" dur="500" fill="hold"/>
                                        <p:tgtEl>
                                          <p:spTgt spid="109"/>
                                        </p:tgtEl>
                                        <p:attrNameLst>
                                          <p:attrName>ppt_h</p:attrName>
                                        </p:attrNameLst>
                                      </p:cBhvr>
                                      <p:tavLst>
                                        <p:tav tm="0">
                                          <p:val>
                                            <p:fltVal val="0"/>
                                          </p:val>
                                        </p:tav>
                                        <p:tav tm="100000">
                                          <p:val>
                                            <p:strVal val="#ppt_h"/>
                                          </p:val>
                                        </p:tav>
                                      </p:tavLst>
                                    </p:anim>
                                    <p:animEffect transition="in" filter="fade">
                                      <p:cBhvr>
                                        <p:cTn id="9" dur="500"/>
                                        <p:tgtEl>
                                          <p:spTgt spid="10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Effect transition="in" filter="fade">
                                      <p:cBhvr>
                                        <p:cTn id="15" dur="500"/>
                                        <p:tgtEl>
                                          <p:spTgt spid="1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p:cTn id="19" dur="500" fill="hold"/>
                                        <p:tgtEl>
                                          <p:spTgt spid="74"/>
                                        </p:tgtEl>
                                        <p:attrNameLst>
                                          <p:attrName>ppt_w</p:attrName>
                                        </p:attrNameLst>
                                      </p:cBhvr>
                                      <p:tavLst>
                                        <p:tav tm="0">
                                          <p:val>
                                            <p:fltVal val="0"/>
                                          </p:val>
                                        </p:tav>
                                        <p:tav tm="100000">
                                          <p:val>
                                            <p:strVal val="#ppt_w"/>
                                          </p:val>
                                        </p:tav>
                                      </p:tavLst>
                                    </p:anim>
                                    <p:anim calcmode="lin" valueType="num">
                                      <p:cBhvr>
                                        <p:cTn id="20" dur="500" fill="hold"/>
                                        <p:tgtEl>
                                          <p:spTgt spid="74"/>
                                        </p:tgtEl>
                                        <p:attrNameLst>
                                          <p:attrName>ppt_h</p:attrName>
                                        </p:attrNameLst>
                                      </p:cBhvr>
                                      <p:tavLst>
                                        <p:tav tm="0">
                                          <p:val>
                                            <p:fltVal val="0"/>
                                          </p:val>
                                        </p:tav>
                                        <p:tav tm="100000">
                                          <p:val>
                                            <p:strVal val="#ppt_h"/>
                                          </p:val>
                                        </p:tav>
                                      </p:tavLst>
                                    </p:anim>
                                    <p:animEffect transition="in" filter="fade">
                                      <p:cBhvr>
                                        <p:cTn id="21" dur="500"/>
                                        <p:tgtEl>
                                          <p:spTgt spid="7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9"/>
                                        </p:tgtEl>
                                        <p:attrNameLst>
                                          <p:attrName>style.visibility</p:attrName>
                                        </p:attrNameLst>
                                      </p:cBhvr>
                                      <p:to>
                                        <p:strVal val="visible"/>
                                      </p:to>
                                    </p:set>
                                    <p:anim calcmode="lin" valueType="num">
                                      <p:cBhvr>
                                        <p:cTn id="25" dur="500" fill="hold"/>
                                        <p:tgtEl>
                                          <p:spTgt spid="69"/>
                                        </p:tgtEl>
                                        <p:attrNameLst>
                                          <p:attrName>ppt_w</p:attrName>
                                        </p:attrNameLst>
                                      </p:cBhvr>
                                      <p:tavLst>
                                        <p:tav tm="0">
                                          <p:val>
                                            <p:fltVal val="0"/>
                                          </p:val>
                                        </p:tav>
                                        <p:tav tm="100000">
                                          <p:val>
                                            <p:strVal val="#ppt_w"/>
                                          </p:val>
                                        </p:tav>
                                      </p:tavLst>
                                    </p:anim>
                                    <p:anim calcmode="lin" valueType="num">
                                      <p:cBhvr>
                                        <p:cTn id="26" dur="500" fill="hold"/>
                                        <p:tgtEl>
                                          <p:spTgt spid="69"/>
                                        </p:tgtEl>
                                        <p:attrNameLst>
                                          <p:attrName>ppt_h</p:attrName>
                                        </p:attrNameLst>
                                      </p:cBhvr>
                                      <p:tavLst>
                                        <p:tav tm="0">
                                          <p:val>
                                            <p:fltVal val="0"/>
                                          </p:val>
                                        </p:tav>
                                        <p:tav tm="100000">
                                          <p:val>
                                            <p:strVal val="#ppt_h"/>
                                          </p:val>
                                        </p:tav>
                                      </p:tavLst>
                                    </p:anim>
                                    <p:animEffect transition="in" filter="fade">
                                      <p:cBhvr>
                                        <p:cTn id="27" dur="500"/>
                                        <p:tgtEl>
                                          <p:spTgt spid="69"/>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par>
                                <p:cTn id="34" presetID="53" presetClass="entr" presetSubtype="16" fill="hold" nodeType="with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Effect transition="in" filter="fade">
                                      <p:cBhvr>
                                        <p:cTn id="38" dur="500"/>
                                        <p:tgtEl>
                                          <p:spTgt spid="114"/>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119"/>
                                        </p:tgtEl>
                                        <p:attrNameLst>
                                          <p:attrName>style.visibility</p:attrName>
                                        </p:attrNameLst>
                                      </p:cBhvr>
                                      <p:to>
                                        <p:strVal val="visible"/>
                                      </p:to>
                                    </p:set>
                                    <p:anim calcmode="lin" valueType="num">
                                      <p:cBhvr>
                                        <p:cTn id="42" dur="500" fill="hold"/>
                                        <p:tgtEl>
                                          <p:spTgt spid="119"/>
                                        </p:tgtEl>
                                        <p:attrNameLst>
                                          <p:attrName>ppt_w</p:attrName>
                                        </p:attrNameLst>
                                      </p:cBhvr>
                                      <p:tavLst>
                                        <p:tav tm="0">
                                          <p:val>
                                            <p:fltVal val="0"/>
                                          </p:val>
                                        </p:tav>
                                        <p:tav tm="100000">
                                          <p:val>
                                            <p:strVal val="#ppt_w"/>
                                          </p:val>
                                        </p:tav>
                                      </p:tavLst>
                                    </p:anim>
                                    <p:anim calcmode="lin" valueType="num">
                                      <p:cBhvr>
                                        <p:cTn id="43" dur="500" fill="hold"/>
                                        <p:tgtEl>
                                          <p:spTgt spid="119"/>
                                        </p:tgtEl>
                                        <p:attrNameLst>
                                          <p:attrName>ppt_h</p:attrName>
                                        </p:attrNameLst>
                                      </p:cBhvr>
                                      <p:tavLst>
                                        <p:tav tm="0">
                                          <p:val>
                                            <p:fltVal val="0"/>
                                          </p:val>
                                        </p:tav>
                                        <p:tav tm="100000">
                                          <p:val>
                                            <p:strVal val="#ppt_h"/>
                                          </p:val>
                                        </p:tav>
                                      </p:tavLst>
                                    </p:anim>
                                    <p:animEffect transition="in" filter="fade">
                                      <p:cBhvr>
                                        <p:cTn id="44" dur="500"/>
                                        <p:tgtEl>
                                          <p:spTgt spid="11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up)">
                                      <p:cBhvr>
                                        <p:cTn id="47" dur="750"/>
                                        <p:tgtEl>
                                          <p:spTgt spid="57"/>
                                        </p:tgtEl>
                                      </p:cBhvr>
                                    </p:animEffect>
                                  </p:childTnLst>
                                </p:cTn>
                              </p:par>
                            </p:childTnLst>
                          </p:cTn>
                        </p:par>
                        <p:par>
                          <p:cTn id="48" fill="hold">
                            <p:stCondLst>
                              <p:cond delay="3250"/>
                            </p:stCondLst>
                            <p:childTnLst>
                              <p:par>
                                <p:cTn id="49" presetID="22" presetClass="entr" presetSubtype="1"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750"/>
                                        <p:tgtEl>
                                          <p:spTgt spid="5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wipe(up)">
                                      <p:cBhvr>
                                        <p:cTn id="54" dur="750"/>
                                        <p:tgtEl>
                                          <p:spTgt spid="58"/>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wipe(up)">
                                      <p:cBhvr>
                                        <p:cTn id="57" dur="750"/>
                                        <p:tgtEl>
                                          <p:spTgt spid="59"/>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up)">
                                      <p:cBhvr>
                                        <p:cTn id="60" dur="750"/>
                                        <p:tgtEl>
                                          <p:spTgt spid="6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ipe(up)">
                                      <p:cBhvr>
                                        <p:cTn id="63" dur="750"/>
                                        <p:tgtEl>
                                          <p:spTgt spid="61"/>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wipe(up)">
                                      <p:cBhvr>
                                        <p:cTn id="66" dur="750"/>
                                        <p:tgtEl>
                                          <p:spTgt spid="62"/>
                                        </p:tgtEl>
                                      </p:cBhvr>
                                    </p:animEffect>
                                  </p:childTnLst>
                                </p:cTn>
                              </p:par>
                            </p:childTnLst>
                          </p:cTn>
                        </p:par>
                        <p:par>
                          <p:cTn id="67" fill="hold">
                            <p:stCondLst>
                              <p:cond delay="4000"/>
                            </p:stCondLst>
                            <p:childTnLst>
                              <p:par>
                                <p:cTn id="68" presetID="10" presetClass="entr" presetSubtype="0"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34"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如何正确索取名片</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35"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2608533" y="1835947"/>
            <a:ext cx="5351473" cy="523220"/>
          </a:xfrm>
          <a:prstGeom prst="rect">
            <a:avLst/>
          </a:prstGeom>
        </p:spPr>
        <p:txBody>
          <a:bodyPr wrap="square">
            <a:spAutoFit/>
          </a:bodyPr>
          <a:lstStyle/>
          <a:p>
            <a:pPr eaLnBrk="0" fontAlgn="base" hangingPunct="0">
              <a:spcBef>
                <a:spcPct val="0"/>
              </a:spcBef>
              <a:spcAft>
                <a:spcPct val="0"/>
              </a:spcAft>
            </a:pPr>
            <a:r>
              <a:rPr lang="zh-CN" altLang="zh-CN" sz="1400" dirty="0">
                <a:solidFill>
                  <a:srgbClr val="303F52"/>
                </a:solidFill>
                <a:latin typeface="微软雅黑" panose="020B0503020204020204" pitchFamily="34" charset="-122"/>
                <a:ea typeface="微软雅黑" panose="020B0503020204020204" pitchFamily="34" charset="-122"/>
              </a:rPr>
              <a:t>最省事的办法就是把自己的名片先递给对方</a:t>
            </a:r>
            <a:r>
              <a:rPr lang="zh-CN" altLang="en-US" sz="1400" dirty="0">
                <a:solidFill>
                  <a:srgbClr val="303F52"/>
                </a:solidFill>
                <a:latin typeface="微软雅黑" panose="020B0503020204020204" pitchFamily="34" charset="-122"/>
                <a:ea typeface="微软雅黑" panose="020B0503020204020204" pitchFamily="34" charset="-122"/>
              </a:rPr>
              <a:t>，</a:t>
            </a:r>
            <a:r>
              <a:rPr lang="zh-CN" altLang="zh-CN" sz="1400" dirty="0">
                <a:solidFill>
                  <a:srgbClr val="303F52"/>
                </a:solidFill>
                <a:latin typeface="微软雅黑" panose="020B0503020204020204" pitchFamily="34" charset="-122"/>
                <a:ea typeface="微软雅黑" panose="020B0503020204020204" pitchFamily="34" charset="-122"/>
              </a:rPr>
              <a:t>当你把名片递给对方时,对方不回赠名片是失礼的行为,所以对方一般会回赠名片给你</a:t>
            </a:r>
            <a:r>
              <a:rPr lang="zh-CN" altLang="en-US" sz="1400" dirty="0">
                <a:solidFill>
                  <a:srgbClr val="303F52"/>
                </a:solidFill>
                <a:latin typeface="微软雅黑" panose="020B0503020204020204" pitchFamily="34" charset="-122"/>
                <a:ea typeface="微软雅黑" panose="020B0503020204020204" pitchFamily="34" charset="-122"/>
              </a:rPr>
              <a:t>。</a:t>
            </a:r>
            <a:r>
              <a:rPr lang="zh-CN" altLang="zh-CN" sz="1400" dirty="0">
                <a:solidFill>
                  <a:srgbClr val="303F52"/>
                </a:solidFill>
                <a:latin typeface="微软雅黑" panose="020B0503020204020204" pitchFamily="34" charset="-122"/>
                <a:ea typeface="微软雅黑" panose="020B0503020204020204" pitchFamily="34" charset="-122"/>
              </a:rPr>
              <a:t> </a:t>
            </a:r>
          </a:p>
        </p:txBody>
      </p:sp>
      <p:sp>
        <p:nvSpPr>
          <p:cNvPr id="51" name="矩形 50"/>
          <p:cNvSpPr/>
          <p:nvPr/>
        </p:nvSpPr>
        <p:spPr>
          <a:xfrm>
            <a:off x="3572612" y="3116747"/>
            <a:ext cx="4839972" cy="523220"/>
          </a:xfrm>
          <a:prstGeom prst="rect">
            <a:avLst/>
          </a:prstGeom>
        </p:spPr>
        <p:txBody>
          <a:bodyPr wrap="square">
            <a:spAutoFit/>
          </a:bodyPr>
          <a:lstStyle/>
          <a:p>
            <a:r>
              <a:rPr lang="zh-CN" altLang="en-US" sz="1400" dirty="0">
                <a:solidFill>
                  <a:srgbClr val="303F52"/>
                </a:solidFill>
                <a:latin typeface="微软雅黑" panose="020B0503020204020204" pitchFamily="34" charset="-122"/>
                <a:ea typeface="微软雅黑" panose="020B0503020204020204" pitchFamily="34" charset="-122"/>
              </a:rPr>
              <a:t>先把自已的名片给对方，并说能不能有幸跟你交换名片，在一些场合，此种直截了当的表达方法，往往也行之有效。 </a:t>
            </a:r>
          </a:p>
        </p:txBody>
      </p:sp>
      <p:sp>
        <p:nvSpPr>
          <p:cNvPr id="52" name="矩形 51"/>
          <p:cNvSpPr/>
          <p:nvPr/>
        </p:nvSpPr>
        <p:spPr>
          <a:xfrm>
            <a:off x="4866772" y="4509884"/>
            <a:ext cx="4070693" cy="523220"/>
          </a:xfrm>
          <a:prstGeom prst="rect">
            <a:avLst/>
          </a:prstGeom>
        </p:spPr>
        <p:txBody>
          <a:bodyPr wrap="square">
            <a:spAutoFit/>
          </a:bodyPr>
          <a:lstStyle/>
          <a:p>
            <a:r>
              <a:rPr lang="zh-CN" altLang="en-US" sz="1400" dirty="0">
                <a:solidFill>
                  <a:srgbClr val="303F52"/>
                </a:solidFill>
                <a:latin typeface="微软雅黑" panose="020B0503020204020204" pitchFamily="34" charset="-122"/>
                <a:ea typeface="微软雅黑" panose="020B0503020204020204" pitchFamily="34" charset="-122"/>
              </a:rPr>
              <a:t>此方法适用于向比自己地位高的人索取名片时使用，使用谦恭法索取名片时，要事先作好</a:t>
            </a:r>
            <a:r>
              <a:rPr lang="zh-CN" altLang="en-US" sz="1400" dirty="0" smtClean="0">
                <a:solidFill>
                  <a:srgbClr val="303F52"/>
                </a:solidFill>
                <a:latin typeface="微软雅黑" panose="020B0503020204020204" pitchFamily="34" charset="-122"/>
                <a:ea typeface="微软雅黑" panose="020B0503020204020204" pitchFamily="34" charset="-122"/>
              </a:rPr>
              <a:t>铺垫</a:t>
            </a:r>
            <a:endParaRPr lang="zh-CN" altLang="en-US" sz="1400" dirty="0">
              <a:solidFill>
                <a:srgbClr val="303F52"/>
              </a:solidFill>
              <a:latin typeface="微软雅黑" panose="020B0503020204020204" pitchFamily="34" charset="-122"/>
              <a:ea typeface="微软雅黑" panose="020B0503020204020204" pitchFamily="34" charset="-122"/>
            </a:endParaRPr>
          </a:p>
        </p:txBody>
      </p:sp>
      <p:sp>
        <p:nvSpPr>
          <p:cNvPr id="53" name="矩形 52"/>
          <p:cNvSpPr/>
          <p:nvPr/>
        </p:nvSpPr>
        <p:spPr>
          <a:xfrm>
            <a:off x="6246134" y="5722340"/>
            <a:ext cx="4627327" cy="738664"/>
          </a:xfrm>
          <a:prstGeom prst="rect">
            <a:avLst/>
          </a:prstGeom>
        </p:spPr>
        <p:txBody>
          <a:bodyPr wrap="square">
            <a:spAutoFit/>
          </a:bodyPr>
          <a:lstStyle/>
          <a:p>
            <a:r>
              <a:rPr lang="zh-CN" altLang="en-US" sz="1400" dirty="0">
                <a:solidFill>
                  <a:srgbClr val="303F52"/>
                </a:solidFill>
                <a:latin typeface="微软雅黑" panose="020B0503020204020204" pitchFamily="34" charset="-122"/>
                <a:ea typeface="微软雅黑" panose="020B0503020204020204" pitchFamily="34" charset="-122"/>
              </a:rPr>
              <a:t>适用于长辈对晚辈上级对下级或者平级平辈人之间的名片索取，如：张小姐认识你非常高兴，以后希望还能够见到你，不知道以后怎么跟你联络比较方便？</a:t>
            </a:r>
            <a:endParaRPr lang="zh-CN" altLang="en-US" sz="1400" dirty="0">
              <a:solidFill>
                <a:srgbClr val="303F52"/>
              </a:solidFill>
              <a:effectLst/>
              <a:latin typeface="微软雅黑" panose="020B0503020204020204" pitchFamily="34" charset="-122"/>
              <a:ea typeface="微软雅黑" panose="020B0503020204020204" pitchFamily="34" charset="-122"/>
            </a:endParaRPr>
          </a:p>
        </p:txBody>
      </p:sp>
      <p:sp>
        <p:nvSpPr>
          <p:cNvPr id="54" name="_8"/>
          <p:cNvSpPr txBox="1"/>
          <p:nvPr/>
        </p:nvSpPr>
        <p:spPr>
          <a:xfrm>
            <a:off x="3758566" y="4576651"/>
            <a:ext cx="954107" cy="348813"/>
          </a:xfrm>
          <a:prstGeom prst="rect">
            <a:avLst/>
          </a:prstGeom>
          <a:noFill/>
          <a:ln>
            <a:noFill/>
          </a:ln>
        </p:spPr>
        <p:txBody>
          <a:bodyPr wrap="none" rtlCol="0">
            <a:spAutoFit/>
          </a:bodyPr>
          <a:lstStyle/>
          <a:p>
            <a:pPr fontAlgn="base">
              <a:lnSpc>
                <a:spcPts val="2000"/>
              </a:lnSpc>
              <a:spcBef>
                <a:spcPct val="0"/>
              </a:spcBef>
              <a:spcAft>
                <a:spcPct val="0"/>
              </a:spcAft>
            </a:pPr>
            <a:r>
              <a:rPr lang="zh-CN" altLang="en-US" sz="2000" dirty="0" smtClean="0">
                <a:solidFill>
                  <a:srgbClr val="303F52"/>
                </a:solidFill>
                <a:latin typeface="微软雅黑"/>
              </a:rPr>
              <a:t>谦恭法</a:t>
            </a:r>
            <a:endParaRPr lang="zh-CN" altLang="en-US" sz="2000" dirty="0">
              <a:solidFill>
                <a:srgbClr val="303F52"/>
              </a:solidFill>
              <a:latin typeface="微软雅黑"/>
            </a:endParaRPr>
          </a:p>
        </p:txBody>
      </p:sp>
      <p:grpSp>
        <p:nvGrpSpPr>
          <p:cNvPr id="55" name="_9"/>
          <p:cNvGrpSpPr/>
          <p:nvPr/>
        </p:nvGrpSpPr>
        <p:grpSpPr>
          <a:xfrm>
            <a:off x="2726034" y="4236316"/>
            <a:ext cx="1006150" cy="1006150"/>
            <a:chOff x="5105593" y="1379191"/>
            <a:chExt cx="914014" cy="914014"/>
          </a:xfrm>
        </p:grpSpPr>
        <p:grpSp>
          <p:nvGrpSpPr>
            <p:cNvPr id="77" name="组合 76"/>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80" name="椭圆 7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78" name="TextBox 10"/>
            <p:cNvSpPr txBox="1"/>
            <p:nvPr/>
          </p:nvSpPr>
          <p:spPr>
            <a:xfrm>
              <a:off x="5314943" y="1628156"/>
              <a:ext cx="439063" cy="377075"/>
            </a:xfrm>
            <a:prstGeom prst="rect">
              <a:avLst/>
            </a:prstGeom>
            <a:noFill/>
          </p:spPr>
          <p:txBody>
            <a:bodyPr wrap="none" rtlCol="0">
              <a:spAutoFit/>
            </a:bodyPr>
            <a:lstStyle/>
            <a:p>
              <a:pPr fontAlgn="base">
                <a:spcBef>
                  <a:spcPct val="0"/>
                </a:spcBef>
                <a:spcAft>
                  <a:spcPct val="0"/>
                </a:spcAft>
              </a:pPr>
              <a:r>
                <a:rPr lang="en-US" altLang="zh-CN" sz="2667" dirty="0">
                  <a:solidFill>
                    <a:srgbClr val="303F52"/>
                  </a:solidFill>
                  <a:latin typeface="微软雅黑"/>
                </a:rPr>
                <a:t>03</a:t>
              </a:r>
              <a:endParaRPr lang="zh-CN" altLang="en-US" sz="2667" dirty="0">
                <a:solidFill>
                  <a:srgbClr val="303F52"/>
                </a:solidFill>
                <a:latin typeface="微软雅黑"/>
              </a:endParaRPr>
            </a:p>
          </p:txBody>
        </p:sp>
      </p:grpSp>
      <p:sp>
        <p:nvSpPr>
          <p:cNvPr id="81" name="_6"/>
          <p:cNvSpPr txBox="1"/>
          <p:nvPr/>
        </p:nvSpPr>
        <p:spPr>
          <a:xfrm>
            <a:off x="1645437" y="1875201"/>
            <a:ext cx="1113049" cy="348813"/>
          </a:xfrm>
          <a:prstGeom prst="rect">
            <a:avLst/>
          </a:prstGeom>
          <a:noFill/>
          <a:ln>
            <a:noFill/>
          </a:ln>
        </p:spPr>
        <p:txBody>
          <a:bodyPr wrap="square" rtlCol="0">
            <a:spAutoFit/>
          </a:bodyPr>
          <a:lstStyle/>
          <a:p>
            <a:pPr fontAlgn="base">
              <a:lnSpc>
                <a:spcPts val="2000"/>
              </a:lnSpc>
              <a:spcBef>
                <a:spcPct val="0"/>
              </a:spcBef>
              <a:spcAft>
                <a:spcPct val="0"/>
              </a:spcAft>
            </a:pPr>
            <a:r>
              <a:rPr lang="zh-CN" altLang="en-US" sz="2000" dirty="0">
                <a:solidFill>
                  <a:srgbClr val="303F52"/>
                </a:solidFill>
                <a:latin typeface="微软雅黑"/>
              </a:rPr>
              <a:t>交易法</a:t>
            </a:r>
          </a:p>
        </p:txBody>
      </p:sp>
      <p:sp>
        <p:nvSpPr>
          <p:cNvPr id="82" name="_7"/>
          <p:cNvSpPr txBox="1"/>
          <p:nvPr/>
        </p:nvSpPr>
        <p:spPr>
          <a:xfrm>
            <a:off x="2608533" y="3203951"/>
            <a:ext cx="954107" cy="348813"/>
          </a:xfrm>
          <a:prstGeom prst="rect">
            <a:avLst/>
          </a:prstGeom>
          <a:noFill/>
          <a:ln>
            <a:noFill/>
          </a:ln>
        </p:spPr>
        <p:txBody>
          <a:bodyPr wrap="none" rtlCol="0">
            <a:spAutoFit/>
          </a:bodyPr>
          <a:lstStyle/>
          <a:p>
            <a:pPr fontAlgn="base">
              <a:lnSpc>
                <a:spcPts val="2000"/>
              </a:lnSpc>
              <a:spcBef>
                <a:spcPct val="0"/>
              </a:spcBef>
              <a:spcAft>
                <a:spcPct val="0"/>
              </a:spcAft>
            </a:pPr>
            <a:r>
              <a:rPr lang="zh-CN" altLang="en-US" sz="2000" dirty="0" smtClean="0">
                <a:solidFill>
                  <a:srgbClr val="303F52"/>
                </a:solidFill>
                <a:latin typeface="微软雅黑"/>
              </a:rPr>
              <a:t>明示法</a:t>
            </a:r>
            <a:endParaRPr lang="en-US" altLang="zh-CN" sz="2000" dirty="0">
              <a:solidFill>
                <a:srgbClr val="303F52"/>
              </a:solidFill>
              <a:latin typeface="微软雅黑"/>
            </a:endParaRPr>
          </a:p>
        </p:txBody>
      </p:sp>
      <p:grpSp>
        <p:nvGrpSpPr>
          <p:cNvPr id="83" name="_10"/>
          <p:cNvGrpSpPr/>
          <p:nvPr/>
        </p:nvGrpSpPr>
        <p:grpSpPr>
          <a:xfrm>
            <a:off x="1521022" y="2915515"/>
            <a:ext cx="1006150" cy="1006150"/>
            <a:chOff x="3245280" y="2331973"/>
            <a:chExt cx="914014" cy="914014"/>
          </a:xfrm>
        </p:grpSpPr>
        <p:grpSp>
          <p:nvGrpSpPr>
            <p:cNvPr id="84" name="组合 83"/>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87" name="椭圆 8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85" name="TextBox 15"/>
            <p:cNvSpPr txBox="1"/>
            <p:nvPr/>
          </p:nvSpPr>
          <p:spPr>
            <a:xfrm>
              <a:off x="3424802" y="2571135"/>
              <a:ext cx="439063" cy="377075"/>
            </a:xfrm>
            <a:prstGeom prst="rect">
              <a:avLst/>
            </a:prstGeom>
            <a:noFill/>
          </p:spPr>
          <p:txBody>
            <a:bodyPr wrap="none" rtlCol="0">
              <a:spAutoFit/>
            </a:bodyPr>
            <a:lstStyle/>
            <a:p>
              <a:pPr fontAlgn="base">
                <a:spcBef>
                  <a:spcPct val="0"/>
                </a:spcBef>
                <a:spcAft>
                  <a:spcPct val="0"/>
                </a:spcAft>
              </a:pPr>
              <a:r>
                <a:rPr lang="en-US" altLang="zh-CN" sz="2667" dirty="0">
                  <a:solidFill>
                    <a:srgbClr val="303F52"/>
                  </a:solidFill>
                  <a:latin typeface="微软雅黑"/>
                </a:rPr>
                <a:t>02</a:t>
              </a:r>
              <a:endParaRPr lang="zh-CN" altLang="en-US" sz="2667" dirty="0">
                <a:solidFill>
                  <a:srgbClr val="303F52"/>
                </a:solidFill>
                <a:latin typeface="微软雅黑"/>
              </a:endParaRPr>
            </a:p>
          </p:txBody>
        </p:sp>
      </p:grpSp>
      <p:sp>
        <p:nvSpPr>
          <p:cNvPr id="88" name="_7"/>
          <p:cNvSpPr txBox="1"/>
          <p:nvPr/>
        </p:nvSpPr>
        <p:spPr>
          <a:xfrm>
            <a:off x="5177592" y="5886660"/>
            <a:ext cx="954107" cy="348813"/>
          </a:xfrm>
          <a:prstGeom prst="rect">
            <a:avLst/>
          </a:prstGeom>
          <a:noFill/>
          <a:ln>
            <a:noFill/>
          </a:ln>
        </p:spPr>
        <p:txBody>
          <a:bodyPr wrap="none" rtlCol="0">
            <a:spAutoFit/>
          </a:bodyPr>
          <a:lstStyle/>
          <a:p>
            <a:pPr fontAlgn="base">
              <a:lnSpc>
                <a:spcPts val="2000"/>
              </a:lnSpc>
              <a:spcBef>
                <a:spcPct val="0"/>
              </a:spcBef>
              <a:spcAft>
                <a:spcPct val="0"/>
              </a:spcAft>
            </a:pPr>
            <a:r>
              <a:rPr lang="zh-CN" altLang="en-US" sz="2000" dirty="0" smtClean="0">
                <a:solidFill>
                  <a:srgbClr val="303F52"/>
                </a:solidFill>
                <a:latin typeface="微软雅黑"/>
              </a:rPr>
              <a:t>联络法</a:t>
            </a:r>
            <a:endParaRPr lang="en-US" altLang="zh-CN" sz="2000" dirty="0">
              <a:solidFill>
                <a:srgbClr val="303F52"/>
              </a:solidFill>
              <a:latin typeface="微软雅黑"/>
            </a:endParaRPr>
          </a:p>
        </p:txBody>
      </p:sp>
      <p:grpSp>
        <p:nvGrpSpPr>
          <p:cNvPr id="89" name="_10"/>
          <p:cNvGrpSpPr/>
          <p:nvPr/>
        </p:nvGrpSpPr>
        <p:grpSpPr>
          <a:xfrm>
            <a:off x="4149483" y="5557117"/>
            <a:ext cx="1006150" cy="1006150"/>
            <a:chOff x="3245280" y="2331973"/>
            <a:chExt cx="914014" cy="914014"/>
          </a:xfrm>
        </p:grpSpPr>
        <p:grpSp>
          <p:nvGrpSpPr>
            <p:cNvPr id="90" name="组合 89"/>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91" name="TextBox 15"/>
            <p:cNvSpPr txBox="1"/>
            <p:nvPr/>
          </p:nvSpPr>
          <p:spPr>
            <a:xfrm>
              <a:off x="3424802" y="2571135"/>
              <a:ext cx="439063" cy="377075"/>
            </a:xfrm>
            <a:prstGeom prst="rect">
              <a:avLst/>
            </a:prstGeom>
            <a:noFill/>
          </p:spPr>
          <p:txBody>
            <a:bodyPr wrap="none" rtlCol="0">
              <a:spAutoFit/>
            </a:bodyPr>
            <a:lstStyle/>
            <a:p>
              <a:pPr fontAlgn="base">
                <a:spcBef>
                  <a:spcPct val="0"/>
                </a:spcBef>
                <a:spcAft>
                  <a:spcPct val="0"/>
                </a:spcAft>
              </a:pPr>
              <a:r>
                <a:rPr lang="en-US" altLang="zh-CN" sz="2667" dirty="0" smtClean="0">
                  <a:solidFill>
                    <a:srgbClr val="303F52"/>
                  </a:solidFill>
                  <a:latin typeface="微软雅黑"/>
                </a:rPr>
                <a:t>04</a:t>
              </a:r>
              <a:endParaRPr lang="zh-CN" altLang="en-US" sz="2667" dirty="0">
                <a:solidFill>
                  <a:srgbClr val="303F52"/>
                </a:solidFill>
                <a:latin typeface="微软雅黑"/>
              </a:endParaRPr>
            </a:p>
          </p:txBody>
        </p:sp>
      </p:grpSp>
      <p:grpSp>
        <p:nvGrpSpPr>
          <p:cNvPr id="94" name="_11"/>
          <p:cNvGrpSpPr/>
          <p:nvPr/>
        </p:nvGrpSpPr>
        <p:grpSpPr>
          <a:xfrm>
            <a:off x="514872" y="1594714"/>
            <a:ext cx="1006150" cy="1006150"/>
            <a:chOff x="1278794" y="3334906"/>
            <a:chExt cx="914014" cy="914014"/>
          </a:xfrm>
        </p:grpSpPr>
        <p:grpSp>
          <p:nvGrpSpPr>
            <p:cNvPr id="95" name="组合 9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98" name="椭圆 97"/>
              <p:cNvSpPr/>
              <p:nvPr/>
            </p:nvSpPr>
            <p:spPr>
              <a:xfrm>
                <a:off x="304800" y="755724"/>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96" name="TextBox 20"/>
            <p:cNvSpPr txBox="1"/>
            <p:nvPr/>
          </p:nvSpPr>
          <p:spPr>
            <a:xfrm>
              <a:off x="1483792" y="3591858"/>
              <a:ext cx="439063" cy="377075"/>
            </a:xfrm>
            <a:prstGeom prst="rect">
              <a:avLst/>
            </a:prstGeom>
            <a:noFill/>
          </p:spPr>
          <p:txBody>
            <a:bodyPr wrap="none" rtlCol="0">
              <a:spAutoFit/>
            </a:bodyPr>
            <a:lstStyle/>
            <a:p>
              <a:pPr fontAlgn="base">
                <a:spcBef>
                  <a:spcPct val="0"/>
                </a:spcBef>
                <a:spcAft>
                  <a:spcPct val="0"/>
                </a:spcAft>
              </a:pPr>
              <a:r>
                <a:rPr lang="en-US" altLang="zh-CN" sz="2667" dirty="0">
                  <a:solidFill>
                    <a:srgbClr val="303F52"/>
                  </a:solidFill>
                  <a:latin typeface="微软雅黑"/>
                </a:rPr>
                <a:t>01</a:t>
              </a:r>
              <a:endParaRPr lang="zh-CN" altLang="en-US" sz="2667" dirty="0">
                <a:solidFill>
                  <a:srgbClr val="303F52"/>
                </a:solidFill>
                <a:latin typeface="微软雅黑"/>
              </a:endParaRPr>
            </a:p>
          </p:txBody>
        </p:sp>
      </p:grpSp>
      <p:grpSp>
        <p:nvGrpSpPr>
          <p:cNvPr id="32" name="组合 31"/>
          <p:cNvGrpSpPr/>
          <p:nvPr/>
        </p:nvGrpSpPr>
        <p:grpSpPr>
          <a:xfrm flipH="1">
            <a:off x="-23093" y="4522187"/>
            <a:ext cx="4032448" cy="2198473"/>
            <a:chOff x="5917425" y="3435846"/>
            <a:chExt cx="3226575" cy="1707654"/>
          </a:xfrm>
        </p:grpSpPr>
        <p:pic>
          <p:nvPicPr>
            <p:cNvPr id="33"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72149512"/>
      </p:ext>
    </p:extLst>
  </p:cSld>
  <p:clrMapOvr>
    <a:masterClrMapping/>
  </p:clrMapOvr>
  <mc:AlternateContent xmlns:mc="http://schemas.openxmlformats.org/markup-compatibility/2006" xmlns:p14="http://schemas.microsoft.com/office/powerpoint/2010/main">
    <mc:Choice Requires="p14">
      <p:transition spd="slow" p14:dur="1500" advTm="2693">
        <p:random/>
      </p:transition>
    </mc:Choice>
    <mc:Fallback xmlns="">
      <p:transition spd="slow" advTm="2693">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14:bounceEnd="44000">
                                          <p:cBhvr additive="base">
                                            <p:cTn id="7" dur="500" fill="hold"/>
                                            <p:tgtEl>
                                              <p:spTgt spid="94"/>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600"/>
                                      </p:stCondLst>
                                      <p:childTnLst>
                                        <p:set>
                                          <p:cBhvr>
                                            <p:cTn id="10" dur="1" fill="hold">
                                              <p:stCondLst>
                                                <p:cond delay="0"/>
                                              </p:stCondLst>
                                            </p:cTn>
                                            <p:tgtEl>
                                              <p:spTgt spid="55"/>
                                            </p:tgtEl>
                                            <p:attrNameLst>
                                              <p:attrName>style.visibility</p:attrName>
                                            </p:attrNameLst>
                                          </p:cBhvr>
                                          <p:to>
                                            <p:strVal val="visible"/>
                                          </p:to>
                                        </p:set>
                                        <p:anim calcmode="lin" valueType="num" p14:bounceEnd="44000">
                                          <p:cBhvr additive="base">
                                            <p:cTn id="11" dur="500" fill="hold"/>
                                            <p:tgtEl>
                                              <p:spTgt spid="55"/>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55"/>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9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p:tgtEl>
                                              <p:spTgt spid="54"/>
                                            </p:tgtEl>
                                            <p:attrNameLst>
                                              <p:attrName>ppt_x</p:attrName>
                                            </p:attrNameLst>
                                          </p:cBhvr>
                                          <p:tavLst>
                                            <p:tav tm="0">
                                              <p:val>
                                                <p:strVal val="#ppt_x-#ppt_w*1.125000"/>
                                              </p:val>
                                            </p:tav>
                                            <p:tav tm="100000">
                                              <p:val>
                                                <p:strVal val="#ppt_x"/>
                                              </p:val>
                                            </p:tav>
                                          </p:tavLst>
                                        </p:anim>
                                        <p:animEffect transition="in" filter="wipe(right)">
                                          <p:cBhvr>
                                            <p:cTn id="16" dur="500"/>
                                            <p:tgtEl>
                                              <p:spTgt spid="54"/>
                                            </p:tgtEl>
                                          </p:cBhvr>
                                        </p:animEffect>
                                      </p:childTnLst>
                                    </p:cTn>
                                  </p:par>
                                  <p:par>
                                    <p:cTn id="17" presetID="2" presetClass="entr" presetSubtype="4" fill="hold" nodeType="withEffect" p14:presetBounceEnd="44000">
                                      <p:stCondLst>
                                        <p:cond delay="300"/>
                                      </p:stCondLst>
                                      <p:childTnLst>
                                        <p:set>
                                          <p:cBhvr>
                                            <p:cTn id="18" dur="1" fill="hold">
                                              <p:stCondLst>
                                                <p:cond delay="0"/>
                                              </p:stCondLst>
                                            </p:cTn>
                                            <p:tgtEl>
                                              <p:spTgt spid="83"/>
                                            </p:tgtEl>
                                            <p:attrNameLst>
                                              <p:attrName>style.visibility</p:attrName>
                                            </p:attrNameLst>
                                          </p:cBhvr>
                                          <p:to>
                                            <p:strVal val="visible"/>
                                          </p:to>
                                        </p:set>
                                        <p:anim calcmode="lin" valueType="num" p14:bounceEnd="44000">
                                          <p:cBhvr additive="base">
                                            <p:cTn id="19" dur="500" fill="hold"/>
                                            <p:tgtEl>
                                              <p:spTgt spid="83"/>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83"/>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300"/>
                                      </p:stCondLst>
                                      <p:childTnLst>
                                        <p:set>
                                          <p:cBhvr>
                                            <p:cTn id="22" dur="1" fill="hold">
                                              <p:stCondLst>
                                                <p:cond delay="0"/>
                                              </p:stCondLst>
                                            </p:cTn>
                                            <p:tgtEl>
                                              <p:spTgt spid="81"/>
                                            </p:tgtEl>
                                            <p:attrNameLst>
                                              <p:attrName>style.visibility</p:attrName>
                                            </p:attrNameLst>
                                          </p:cBhvr>
                                          <p:to>
                                            <p:strVal val="visible"/>
                                          </p:to>
                                        </p:set>
                                        <p:anim calcmode="lin" valueType="num">
                                          <p:cBhvr additive="base">
                                            <p:cTn id="23" dur="500"/>
                                            <p:tgtEl>
                                              <p:spTgt spid="81"/>
                                            </p:tgtEl>
                                            <p:attrNameLst>
                                              <p:attrName>ppt_x</p:attrName>
                                            </p:attrNameLst>
                                          </p:cBhvr>
                                          <p:tavLst>
                                            <p:tav tm="0">
                                              <p:val>
                                                <p:strVal val="#ppt_x-#ppt_w*1.125000"/>
                                              </p:val>
                                            </p:tav>
                                            <p:tav tm="100000">
                                              <p:val>
                                                <p:strVal val="#ppt_x"/>
                                              </p:val>
                                            </p:tav>
                                          </p:tavLst>
                                        </p:anim>
                                        <p:animEffect transition="in" filter="wipe(right)">
                                          <p:cBhvr>
                                            <p:cTn id="24" dur="500"/>
                                            <p:tgtEl>
                                              <p:spTgt spid="81"/>
                                            </p:tgtEl>
                                          </p:cBhvr>
                                        </p:animEffect>
                                      </p:childTnLst>
                                    </p:cTn>
                                  </p:par>
                                  <p:par>
                                    <p:cTn id="25" presetID="12" presetClass="entr" presetSubtype="8" fill="hold" grpId="0" nodeType="withEffect">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500"/>
                                            <p:tgtEl>
                                              <p:spTgt spid="82"/>
                                            </p:tgtEl>
                                            <p:attrNameLst>
                                              <p:attrName>ppt_x</p:attrName>
                                            </p:attrNameLst>
                                          </p:cBhvr>
                                          <p:tavLst>
                                            <p:tav tm="0">
                                              <p:val>
                                                <p:strVal val="#ppt_x-#ppt_w*1.125000"/>
                                              </p:val>
                                            </p:tav>
                                            <p:tav tm="100000">
                                              <p:val>
                                                <p:strVal val="#ppt_x"/>
                                              </p:val>
                                            </p:tav>
                                          </p:tavLst>
                                        </p:anim>
                                        <p:animEffect transition="in" filter="wipe(right)">
                                          <p:cBhvr>
                                            <p:cTn id="28" dur="500"/>
                                            <p:tgtEl>
                                              <p:spTgt spid="82"/>
                                            </p:tgtEl>
                                          </p:cBhvr>
                                        </p:animEffect>
                                      </p:childTnLst>
                                    </p:cTn>
                                  </p:par>
                                  <p:par>
                                    <p:cTn id="29" presetID="2" presetClass="entr" presetSubtype="4" fill="hold" nodeType="withEffect" p14:presetBounceEnd="44000">
                                      <p:stCondLst>
                                        <p:cond delay="300"/>
                                      </p:stCondLst>
                                      <p:childTnLst>
                                        <p:set>
                                          <p:cBhvr>
                                            <p:cTn id="30" dur="1" fill="hold">
                                              <p:stCondLst>
                                                <p:cond delay="0"/>
                                              </p:stCondLst>
                                            </p:cTn>
                                            <p:tgtEl>
                                              <p:spTgt spid="89"/>
                                            </p:tgtEl>
                                            <p:attrNameLst>
                                              <p:attrName>style.visibility</p:attrName>
                                            </p:attrNameLst>
                                          </p:cBhvr>
                                          <p:to>
                                            <p:strVal val="visible"/>
                                          </p:to>
                                        </p:set>
                                        <p:anim calcmode="lin" valueType="num" p14:bounceEnd="44000">
                                          <p:cBhvr additive="base">
                                            <p:cTn id="31" dur="500" fill="hold"/>
                                            <p:tgtEl>
                                              <p:spTgt spid="89"/>
                                            </p:tgtEl>
                                            <p:attrNameLst>
                                              <p:attrName>ppt_x</p:attrName>
                                            </p:attrNameLst>
                                          </p:cBhvr>
                                          <p:tavLst>
                                            <p:tav tm="0">
                                              <p:val>
                                                <p:strVal val="#ppt_x"/>
                                              </p:val>
                                            </p:tav>
                                            <p:tav tm="100000">
                                              <p:val>
                                                <p:strVal val="#ppt_x"/>
                                              </p:val>
                                            </p:tav>
                                          </p:tavLst>
                                        </p:anim>
                                        <p:anim calcmode="lin" valueType="num" p14:bounceEnd="44000">
                                          <p:cBhvr additive="base">
                                            <p:cTn id="32" dur="500" fill="hold"/>
                                            <p:tgtEl>
                                              <p:spTgt spid="89"/>
                                            </p:tgtEl>
                                            <p:attrNameLst>
                                              <p:attrName>ppt_y</p:attrName>
                                            </p:attrNameLst>
                                          </p:cBhvr>
                                          <p:tavLst>
                                            <p:tav tm="0">
                                              <p:val>
                                                <p:strVal val="1+#ppt_h/2"/>
                                              </p:val>
                                            </p:tav>
                                            <p:tav tm="100000">
                                              <p:val>
                                                <p:strVal val="#ppt_y"/>
                                              </p:val>
                                            </p:tav>
                                          </p:tavLst>
                                        </p:anim>
                                      </p:childTnLst>
                                    </p:cTn>
                                  </p:par>
                                  <p:par>
                                    <p:cTn id="33" presetID="12" presetClass="entr" presetSubtype="8" fill="hold" grpId="0" nodeType="withEffect">
                                      <p:stCondLst>
                                        <p:cond delay="60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childTnLst>
                              </p:cTn>
                            </p:par>
                            <p:par>
                              <p:cTn id="37" fill="hold">
                                <p:stCondLst>
                                  <p:cond delay="1400"/>
                                </p:stCondLst>
                                <p:childTnLst>
                                  <p:par>
                                    <p:cTn id="38" presetID="10" presetClass="entr" presetSubtype="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750"/>
                                            <p:tgtEl>
                                              <p:spTgt spid="5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750"/>
                                            <p:tgtEl>
                                              <p:spTgt spid="5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750"/>
                                            <p:tgtEl>
                                              <p:spTgt spid="5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81" grpId="0"/>
          <p:bldP spid="82"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60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ppt_x"/>
                                              </p:val>
                                            </p:tav>
                                            <p:tav tm="100000">
                                              <p:val>
                                                <p:strVal val="#ppt_x"/>
                                              </p:val>
                                            </p:tav>
                                          </p:tavLst>
                                        </p:anim>
                                        <p:anim calcmode="lin" valueType="num">
                                          <p:cBhvr additive="base">
                                            <p:cTn id="12" dur="500" fill="hold"/>
                                            <p:tgtEl>
                                              <p:spTgt spid="55"/>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9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p:tgtEl>
                                              <p:spTgt spid="54"/>
                                            </p:tgtEl>
                                            <p:attrNameLst>
                                              <p:attrName>ppt_x</p:attrName>
                                            </p:attrNameLst>
                                          </p:cBhvr>
                                          <p:tavLst>
                                            <p:tav tm="0">
                                              <p:val>
                                                <p:strVal val="#ppt_x-#ppt_w*1.125000"/>
                                              </p:val>
                                            </p:tav>
                                            <p:tav tm="100000">
                                              <p:val>
                                                <p:strVal val="#ppt_x"/>
                                              </p:val>
                                            </p:tav>
                                          </p:tavLst>
                                        </p:anim>
                                        <p:animEffect transition="in" filter="wipe(right)">
                                          <p:cBhvr>
                                            <p:cTn id="16" dur="500"/>
                                            <p:tgtEl>
                                              <p:spTgt spid="54"/>
                                            </p:tgtEl>
                                          </p:cBhvr>
                                        </p:animEffect>
                                      </p:childTnLst>
                                    </p:cTn>
                                  </p:par>
                                  <p:par>
                                    <p:cTn id="17" presetID="2" presetClass="entr" presetSubtype="4" fill="hold" nodeType="withEffect">
                                      <p:stCondLst>
                                        <p:cond delay="30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fill="hold"/>
                                            <p:tgtEl>
                                              <p:spTgt spid="83"/>
                                            </p:tgtEl>
                                            <p:attrNameLst>
                                              <p:attrName>ppt_x</p:attrName>
                                            </p:attrNameLst>
                                          </p:cBhvr>
                                          <p:tavLst>
                                            <p:tav tm="0">
                                              <p:val>
                                                <p:strVal val="#ppt_x"/>
                                              </p:val>
                                            </p:tav>
                                            <p:tav tm="100000">
                                              <p:val>
                                                <p:strVal val="#ppt_x"/>
                                              </p:val>
                                            </p:tav>
                                          </p:tavLst>
                                        </p:anim>
                                        <p:anim calcmode="lin" valueType="num">
                                          <p:cBhvr additive="base">
                                            <p:cTn id="20" dur="500" fill="hold"/>
                                            <p:tgtEl>
                                              <p:spTgt spid="83"/>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300"/>
                                      </p:stCondLst>
                                      <p:childTnLst>
                                        <p:set>
                                          <p:cBhvr>
                                            <p:cTn id="22" dur="1" fill="hold">
                                              <p:stCondLst>
                                                <p:cond delay="0"/>
                                              </p:stCondLst>
                                            </p:cTn>
                                            <p:tgtEl>
                                              <p:spTgt spid="81"/>
                                            </p:tgtEl>
                                            <p:attrNameLst>
                                              <p:attrName>style.visibility</p:attrName>
                                            </p:attrNameLst>
                                          </p:cBhvr>
                                          <p:to>
                                            <p:strVal val="visible"/>
                                          </p:to>
                                        </p:set>
                                        <p:anim calcmode="lin" valueType="num">
                                          <p:cBhvr additive="base">
                                            <p:cTn id="23" dur="500"/>
                                            <p:tgtEl>
                                              <p:spTgt spid="81"/>
                                            </p:tgtEl>
                                            <p:attrNameLst>
                                              <p:attrName>ppt_x</p:attrName>
                                            </p:attrNameLst>
                                          </p:cBhvr>
                                          <p:tavLst>
                                            <p:tav tm="0">
                                              <p:val>
                                                <p:strVal val="#ppt_x-#ppt_w*1.125000"/>
                                              </p:val>
                                            </p:tav>
                                            <p:tav tm="100000">
                                              <p:val>
                                                <p:strVal val="#ppt_x"/>
                                              </p:val>
                                            </p:tav>
                                          </p:tavLst>
                                        </p:anim>
                                        <p:animEffect transition="in" filter="wipe(right)">
                                          <p:cBhvr>
                                            <p:cTn id="24" dur="500"/>
                                            <p:tgtEl>
                                              <p:spTgt spid="81"/>
                                            </p:tgtEl>
                                          </p:cBhvr>
                                        </p:animEffect>
                                      </p:childTnLst>
                                    </p:cTn>
                                  </p:par>
                                  <p:par>
                                    <p:cTn id="25" presetID="12" presetClass="entr" presetSubtype="8" fill="hold" grpId="0" nodeType="withEffect">
                                      <p:stCondLst>
                                        <p:cond delay="60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500"/>
                                            <p:tgtEl>
                                              <p:spTgt spid="82"/>
                                            </p:tgtEl>
                                            <p:attrNameLst>
                                              <p:attrName>ppt_x</p:attrName>
                                            </p:attrNameLst>
                                          </p:cBhvr>
                                          <p:tavLst>
                                            <p:tav tm="0">
                                              <p:val>
                                                <p:strVal val="#ppt_x-#ppt_w*1.125000"/>
                                              </p:val>
                                            </p:tav>
                                            <p:tav tm="100000">
                                              <p:val>
                                                <p:strVal val="#ppt_x"/>
                                              </p:val>
                                            </p:tav>
                                          </p:tavLst>
                                        </p:anim>
                                        <p:animEffect transition="in" filter="wipe(right)">
                                          <p:cBhvr>
                                            <p:cTn id="28" dur="500"/>
                                            <p:tgtEl>
                                              <p:spTgt spid="82"/>
                                            </p:tgtEl>
                                          </p:cBhvr>
                                        </p:animEffect>
                                      </p:childTnLst>
                                    </p:cTn>
                                  </p:par>
                                  <p:par>
                                    <p:cTn id="29" presetID="2" presetClass="entr" presetSubtype="4" fill="hold" nodeType="withEffect">
                                      <p:stCondLst>
                                        <p:cond delay="300"/>
                                      </p:stCondLst>
                                      <p:childTnLst>
                                        <p:set>
                                          <p:cBhvr>
                                            <p:cTn id="30" dur="1" fill="hold">
                                              <p:stCondLst>
                                                <p:cond delay="0"/>
                                              </p:stCondLst>
                                            </p:cTn>
                                            <p:tgtEl>
                                              <p:spTgt spid="89"/>
                                            </p:tgtEl>
                                            <p:attrNameLst>
                                              <p:attrName>style.visibility</p:attrName>
                                            </p:attrNameLst>
                                          </p:cBhvr>
                                          <p:to>
                                            <p:strVal val="visible"/>
                                          </p:to>
                                        </p:set>
                                        <p:anim calcmode="lin" valueType="num">
                                          <p:cBhvr additive="base">
                                            <p:cTn id="31" dur="500" fill="hold"/>
                                            <p:tgtEl>
                                              <p:spTgt spid="89"/>
                                            </p:tgtEl>
                                            <p:attrNameLst>
                                              <p:attrName>ppt_x</p:attrName>
                                            </p:attrNameLst>
                                          </p:cBhvr>
                                          <p:tavLst>
                                            <p:tav tm="0">
                                              <p:val>
                                                <p:strVal val="#ppt_x"/>
                                              </p:val>
                                            </p:tav>
                                            <p:tav tm="100000">
                                              <p:val>
                                                <p:strVal val="#ppt_x"/>
                                              </p:val>
                                            </p:tav>
                                          </p:tavLst>
                                        </p:anim>
                                        <p:anim calcmode="lin" valueType="num">
                                          <p:cBhvr additive="base">
                                            <p:cTn id="32" dur="500" fill="hold"/>
                                            <p:tgtEl>
                                              <p:spTgt spid="89"/>
                                            </p:tgtEl>
                                            <p:attrNameLst>
                                              <p:attrName>ppt_y</p:attrName>
                                            </p:attrNameLst>
                                          </p:cBhvr>
                                          <p:tavLst>
                                            <p:tav tm="0">
                                              <p:val>
                                                <p:strVal val="1+#ppt_h/2"/>
                                              </p:val>
                                            </p:tav>
                                            <p:tav tm="100000">
                                              <p:val>
                                                <p:strVal val="#ppt_y"/>
                                              </p:val>
                                            </p:tav>
                                          </p:tavLst>
                                        </p:anim>
                                      </p:childTnLst>
                                    </p:cTn>
                                  </p:par>
                                  <p:par>
                                    <p:cTn id="33" presetID="12" presetClass="entr" presetSubtype="8" fill="hold" grpId="0" nodeType="withEffect">
                                      <p:stCondLst>
                                        <p:cond delay="60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childTnLst>
                              </p:cTn>
                            </p:par>
                            <p:par>
                              <p:cTn id="37" fill="hold">
                                <p:stCondLst>
                                  <p:cond delay="1400"/>
                                </p:stCondLst>
                                <p:childTnLst>
                                  <p:par>
                                    <p:cTn id="38" presetID="10" presetClass="entr" presetSubtype="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750"/>
                                            <p:tgtEl>
                                              <p:spTgt spid="5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750"/>
                                            <p:tgtEl>
                                              <p:spTgt spid="5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750"/>
                                            <p:tgtEl>
                                              <p:spTgt spid="5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81" grpId="0"/>
          <p:bldP spid="82" grpId="0"/>
          <p:bldP spid="8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1482036"/>
            <a:ext cx="12195175" cy="3888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4" name="组合 63"/>
          <p:cNvGrpSpPr/>
          <p:nvPr/>
        </p:nvGrpSpPr>
        <p:grpSpPr>
          <a:xfrm flipH="1">
            <a:off x="-23093" y="4522187"/>
            <a:ext cx="4032448" cy="2198473"/>
            <a:chOff x="5917425" y="3435846"/>
            <a:chExt cx="3226575" cy="1707654"/>
          </a:xfrm>
        </p:grpSpPr>
        <p:pic>
          <p:nvPicPr>
            <p:cNvPr id="6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0" name="文本框 32"/>
          <p:cNvSpPr txBox="1"/>
          <p:nvPr/>
        </p:nvSpPr>
        <p:spPr>
          <a:xfrm>
            <a:off x="6404650"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85" name="直接连接符 84"/>
          <p:cNvCxnSpPr/>
          <p:nvPr/>
        </p:nvCxnSpPr>
        <p:spPr>
          <a:xfrm flipV="1">
            <a:off x="6097588"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097588"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097588"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097588"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097588"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32" name="文本框 32"/>
          <p:cNvSpPr txBox="1"/>
          <p:nvPr/>
        </p:nvSpPr>
        <p:spPr>
          <a:xfrm>
            <a:off x="6404650"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3" name="文本框 32"/>
          <p:cNvSpPr txBox="1"/>
          <p:nvPr/>
        </p:nvSpPr>
        <p:spPr>
          <a:xfrm>
            <a:off x="6404650"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4" name="文本框 33"/>
          <p:cNvSpPr txBox="1"/>
          <p:nvPr/>
        </p:nvSpPr>
        <p:spPr>
          <a:xfrm>
            <a:off x="6404650"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9" name="文本框 32"/>
          <p:cNvSpPr txBox="1"/>
          <p:nvPr/>
        </p:nvSpPr>
        <p:spPr>
          <a:xfrm>
            <a:off x="9532188"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40" name="直接连接符 39"/>
          <p:cNvCxnSpPr/>
          <p:nvPr/>
        </p:nvCxnSpPr>
        <p:spPr>
          <a:xfrm flipV="1">
            <a:off x="9225126"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225126"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225126"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225126"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9225126"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文本框 32"/>
          <p:cNvSpPr txBox="1"/>
          <p:nvPr/>
        </p:nvSpPr>
        <p:spPr>
          <a:xfrm>
            <a:off x="9532188"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6" name="文本框 45"/>
          <p:cNvSpPr txBox="1"/>
          <p:nvPr/>
        </p:nvSpPr>
        <p:spPr>
          <a:xfrm>
            <a:off x="9532188"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7" name="文本框 46"/>
          <p:cNvSpPr txBox="1"/>
          <p:nvPr/>
        </p:nvSpPr>
        <p:spPr>
          <a:xfrm>
            <a:off x="9532188"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5" name="_1"/>
          <p:cNvSpPr txBox="1"/>
          <p:nvPr/>
        </p:nvSpPr>
        <p:spPr>
          <a:xfrm>
            <a:off x="433423" y="3708939"/>
            <a:ext cx="5236402" cy="1815882"/>
          </a:xfrm>
          <a:prstGeom prst="rect">
            <a:avLst/>
          </a:prstGeom>
          <a:noFill/>
        </p:spPr>
        <p:txBody>
          <a:bodyPr wrap="square" rtlCol="0">
            <a:spAutoFit/>
          </a:bodyPr>
          <a:lstStyle/>
          <a:p>
            <a:pPr marL="0" lvl="1" algn="ctr" fontAlgn="base">
              <a:spcBef>
                <a:spcPct val="0"/>
              </a:spcBef>
              <a:spcAft>
                <a:spcPct val="0"/>
              </a:spcAft>
            </a:pPr>
            <a:r>
              <a:rPr lang="zh-CN" altLang="en-US" sz="1400" b="1" dirty="0">
                <a:solidFill>
                  <a:srgbClr val="FFFFFF"/>
                </a:solidFill>
                <a:latin typeface="微软雅黑"/>
              </a:rPr>
              <a:t> </a:t>
            </a:r>
            <a:r>
              <a:rPr lang="zh-CN" altLang="en-US" sz="2800" b="1" dirty="0" smtClean="0">
                <a:solidFill>
                  <a:srgbClr val="FFFFFF"/>
                </a:solidFill>
                <a:latin typeface="微软雅黑"/>
              </a:rPr>
              <a:t>第</a:t>
            </a:r>
            <a:r>
              <a:rPr lang="zh-CN" altLang="en-US" sz="2800" b="1" dirty="0">
                <a:solidFill>
                  <a:srgbClr val="FFFFFF"/>
                </a:solidFill>
                <a:latin typeface="微软雅黑"/>
              </a:rPr>
              <a:t>三</a:t>
            </a:r>
            <a:r>
              <a:rPr lang="zh-CN" altLang="en-US" sz="2800" b="1" dirty="0" smtClean="0">
                <a:solidFill>
                  <a:srgbClr val="FFFFFF"/>
                </a:solidFill>
                <a:latin typeface="微软雅黑"/>
              </a:rPr>
              <a:t>部分</a:t>
            </a:r>
            <a:endParaRPr lang="en-US" altLang="zh-CN" sz="2800" b="1" dirty="0">
              <a:solidFill>
                <a:srgbClr val="FFFFFF"/>
              </a:solidFill>
              <a:latin typeface="微软雅黑"/>
            </a:endParaRPr>
          </a:p>
          <a:p>
            <a:pPr marL="0" lvl="1" algn="ctr" fontAlgn="base">
              <a:spcBef>
                <a:spcPct val="0"/>
              </a:spcBef>
              <a:spcAft>
                <a:spcPct val="0"/>
              </a:spcAft>
            </a:pPr>
            <a:r>
              <a:rPr lang="zh-CN" altLang="en-US" sz="4800" b="1" dirty="0">
                <a:solidFill>
                  <a:srgbClr val="FFFFFF"/>
                </a:solidFill>
                <a:latin typeface="微软雅黑"/>
              </a:rPr>
              <a:t>语言</a:t>
            </a:r>
            <a:r>
              <a:rPr lang="zh-CN" altLang="en-US" sz="4800" b="1" dirty="0" smtClean="0">
                <a:solidFill>
                  <a:srgbClr val="FFFFFF"/>
                </a:solidFill>
                <a:latin typeface="微软雅黑"/>
              </a:rPr>
              <a:t>礼仪</a:t>
            </a:r>
            <a:endParaRPr lang="en-US" altLang="zh-CN" sz="4800" b="1" dirty="0">
              <a:solidFill>
                <a:srgbClr val="FFFFFF"/>
              </a:solidFill>
              <a:latin typeface="微软雅黑"/>
            </a:endParaRPr>
          </a:p>
          <a:p>
            <a:pPr marL="0" lvl="1" algn="ctr" fontAlgn="base">
              <a:spcBef>
                <a:spcPct val="0"/>
              </a:spcBef>
              <a:spcAft>
                <a:spcPct val="0"/>
              </a:spcAft>
            </a:pPr>
            <a:endParaRPr lang="en-US" altLang="zh-CN" sz="3600" b="1" dirty="0">
              <a:solidFill>
                <a:srgbClr val="FFFFFF"/>
              </a:solidFill>
              <a:latin typeface="微软雅黑"/>
            </a:endParaRPr>
          </a:p>
        </p:txBody>
      </p:sp>
      <p:grpSp>
        <p:nvGrpSpPr>
          <p:cNvPr id="36" name="_10"/>
          <p:cNvGrpSpPr/>
          <p:nvPr/>
        </p:nvGrpSpPr>
        <p:grpSpPr>
          <a:xfrm>
            <a:off x="2139470" y="1951676"/>
            <a:ext cx="1596233" cy="1596233"/>
            <a:chOff x="2123728" y="1707656"/>
            <a:chExt cx="1197175" cy="1197175"/>
          </a:xfrm>
        </p:grpSpPr>
        <p:grpSp>
          <p:nvGrpSpPr>
            <p:cNvPr id="37" name="组合 3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3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smtClean="0">
                  <a:solidFill>
                    <a:srgbClr val="202A36"/>
                  </a:solidFill>
                  <a:latin typeface="微软雅黑"/>
                </a:rPr>
                <a:t>03</a:t>
              </a:r>
              <a:endParaRPr lang="zh-CN" altLang="en-US" sz="6667" b="1" dirty="0">
                <a:solidFill>
                  <a:srgbClr val="202A36"/>
                </a:solidFill>
                <a:latin typeface="微软雅黑"/>
              </a:endParaRPr>
            </a:p>
          </p:txBody>
        </p:sp>
      </p:grpSp>
    </p:spTree>
    <p:custDataLst>
      <p:tags r:id="rId2"/>
    </p:custDataLst>
    <p:extLst>
      <p:ext uri="{BB962C8B-B14F-4D97-AF65-F5344CB8AC3E}">
        <p14:creationId xmlns:p14="http://schemas.microsoft.com/office/powerpoint/2010/main" val="4111152165"/>
      </p:ext>
    </p:extLst>
  </p:cSld>
  <p:clrMapOvr>
    <a:masterClrMapping/>
  </p:clrMapOvr>
  <mc:AlternateContent xmlns:mc="http://schemas.openxmlformats.org/markup-compatibility/2006" xmlns:p14="http://schemas.microsoft.com/office/powerpoint/2010/main">
    <mc:Choice Requires="p14">
      <p:transition spd="slow" p14:dur="1500" advTm="8876">
        <p:random/>
      </p:transition>
    </mc:Choice>
    <mc:Fallback xmlns="">
      <p:transition spd="slow" advTm="887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p:tgtEl>
                                          <p:spTgt spid="35"/>
                                        </p:tgtEl>
                                        <p:attrNameLst>
                                          <p:attrName>ppt_x</p:attrName>
                                        </p:attrNameLst>
                                      </p:cBhvr>
                                      <p:tavLst>
                                        <p:tav tm="0">
                                          <p:val>
                                            <p:strVal val="#ppt_x-#ppt_w*1.125000"/>
                                          </p:val>
                                        </p:tav>
                                        <p:tav tm="100000">
                                          <p:val>
                                            <p:strVal val="#ppt_x"/>
                                          </p:val>
                                        </p:tav>
                                      </p:tavLst>
                                    </p:anim>
                                    <p:animEffect transition="in" filter="wipe(right)">
                                      <p:cBhvr>
                                        <p:cTn id="21" dur="500"/>
                                        <p:tgtEl>
                                          <p:spTgt spid="35"/>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up)">
                                      <p:cBhvr>
                                        <p:cTn id="25" dur="500"/>
                                        <p:tgtEl>
                                          <p:spTgt spid="88"/>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1" fill="hold" nodeType="withEffect">
                                  <p:stCondLst>
                                    <p:cond delay="50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par>
                                <p:cTn id="32" presetID="22" presetClass="entr" presetSubtype="1"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wipe(up)">
                                      <p:cBhvr>
                                        <p:cTn id="34" dur="500"/>
                                        <p:tgtEl>
                                          <p:spTgt spid="86"/>
                                        </p:tgtEl>
                                      </p:cBhvr>
                                    </p:animEffect>
                                  </p:childTnLst>
                                </p:cTn>
                              </p:par>
                              <p:par>
                                <p:cTn id="35" presetID="22" presetClass="entr" presetSubtype="1" fill="hold" nodeType="withEffect">
                                  <p:stCondLst>
                                    <p:cond delay="150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par>
                                <p:cTn id="38" presetID="22" presetClass="entr" presetSubtype="1" fill="hold" nodeType="withEffect">
                                  <p:stCondLst>
                                    <p:cond delay="200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par>
                                <p:cTn id="54" presetID="22" presetClass="entr" presetSubtype="8" fill="hold" grpId="0" nodeType="withEffect">
                                  <p:stCondLst>
                                    <p:cond delay="60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1" fill="hold"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up)">
                                      <p:cBhvr>
                                        <p:cTn id="62" dur="500"/>
                                        <p:tgtEl>
                                          <p:spTgt spid="41"/>
                                        </p:tgtEl>
                                      </p:cBhvr>
                                    </p:animEffect>
                                  </p:childTnLst>
                                </p:cTn>
                              </p:par>
                              <p:par>
                                <p:cTn id="63" presetID="22" presetClass="entr" presetSubtype="1" fill="hold" nodeType="withEffect">
                                  <p:stCondLst>
                                    <p:cond delay="150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200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p:bldP spid="32" grpId="0"/>
      <p:bldP spid="33" grpId="0"/>
      <p:bldP spid="34" grpId="0"/>
      <p:bldP spid="39" grpId="0"/>
      <p:bldP spid="45" grpId="0"/>
      <p:bldP spid="46" grpId="0"/>
      <p:bldP spid="47"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34"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特别注意词汇</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35"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32" name="Rectangle 7"/>
          <p:cNvSpPr>
            <a:spLocks noChangeArrowheads="1"/>
          </p:cNvSpPr>
          <p:nvPr/>
        </p:nvSpPr>
        <p:spPr bwMode="auto">
          <a:xfrm>
            <a:off x="7455701" y="5707884"/>
            <a:ext cx="4220111" cy="466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用“贵姓”代替“你叫什么”。 </a:t>
            </a:r>
          </a:p>
        </p:txBody>
      </p:sp>
      <p:sp>
        <p:nvSpPr>
          <p:cNvPr id="33" name="矩形 32"/>
          <p:cNvSpPr/>
          <p:nvPr/>
        </p:nvSpPr>
        <p:spPr>
          <a:xfrm>
            <a:off x="7516723" y="1941836"/>
            <a:ext cx="4220111" cy="923330"/>
          </a:xfrm>
          <a:prstGeom prst="rect">
            <a:avLst/>
          </a:prstGeom>
        </p:spPr>
        <p:txBody>
          <a:bodyPr wrap="squar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初次见面或当天第一次见面时使用“您好”“你好” 。清晨（</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点钟以前）可使用“早上好”、“您早”等；</a:t>
            </a:r>
          </a:p>
        </p:txBody>
      </p:sp>
      <p:sp>
        <p:nvSpPr>
          <p:cNvPr id="36" name="矩形 35"/>
          <p:cNvSpPr/>
          <p:nvPr/>
        </p:nvSpPr>
        <p:spPr>
          <a:xfrm>
            <a:off x="7516723" y="4515345"/>
            <a:ext cx="4220111" cy="466281"/>
          </a:xfrm>
          <a:prstGeom prst="rect">
            <a:avLst/>
          </a:prstGeom>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用“用饭”代替“要饭”；</a:t>
            </a:r>
          </a:p>
        </p:txBody>
      </p:sp>
      <p:sp>
        <p:nvSpPr>
          <p:cNvPr id="37" name="矩形 36"/>
          <p:cNvSpPr/>
          <p:nvPr/>
        </p:nvSpPr>
        <p:spPr>
          <a:xfrm>
            <a:off x="7516723" y="3322806"/>
            <a:ext cx="4220111" cy="466281"/>
          </a:xfrm>
          <a:prstGeom prst="rect">
            <a:avLst/>
          </a:prstGeom>
        </p:spPr>
        <p:txBody>
          <a:bodyPr wrap="square">
            <a:spAutoFit/>
          </a:bodyPr>
          <a:lstStyle/>
          <a:p>
            <a:pPr>
              <a:lnSpc>
                <a:spcPct val="135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用“几位”代替“几个人”；</a:t>
            </a:r>
          </a:p>
        </p:txBody>
      </p:sp>
      <p:pic>
        <p:nvPicPr>
          <p:cNvPr id="38" name="图片 37"/>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04619" y="2301877"/>
            <a:ext cx="4036300" cy="3223051"/>
          </a:xfrm>
          <a:prstGeom prst="rect">
            <a:avLst/>
          </a:prstGeom>
        </p:spPr>
      </p:pic>
      <p:cxnSp>
        <p:nvCxnSpPr>
          <p:cNvPr id="39" name="_5"/>
          <p:cNvCxnSpPr/>
          <p:nvPr/>
        </p:nvCxnSpPr>
        <p:spPr>
          <a:xfrm>
            <a:off x="5859975" y="2350536"/>
            <a:ext cx="1552384" cy="1"/>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40" name="_7"/>
          <p:cNvCxnSpPr/>
          <p:nvPr/>
        </p:nvCxnSpPr>
        <p:spPr>
          <a:xfrm>
            <a:off x="5903317" y="3581448"/>
            <a:ext cx="1552384" cy="1"/>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41" name="_9"/>
          <p:cNvCxnSpPr/>
          <p:nvPr/>
        </p:nvCxnSpPr>
        <p:spPr>
          <a:xfrm>
            <a:off x="5913251" y="4761236"/>
            <a:ext cx="1552384" cy="1"/>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42" name="_11"/>
          <p:cNvCxnSpPr/>
          <p:nvPr/>
        </p:nvCxnSpPr>
        <p:spPr>
          <a:xfrm>
            <a:off x="5903317" y="5941025"/>
            <a:ext cx="1552384" cy="1"/>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3" name="_16"/>
          <p:cNvSpPr/>
          <p:nvPr/>
        </p:nvSpPr>
        <p:spPr>
          <a:xfrm>
            <a:off x="5042350" y="1987403"/>
            <a:ext cx="832197" cy="83219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1</a:t>
            </a:r>
            <a:endParaRPr lang="zh-CN" altLang="en-US" sz="2400" dirty="0">
              <a:solidFill>
                <a:prstClr val="white"/>
              </a:solidFill>
              <a:latin typeface="微软雅黑"/>
            </a:endParaRPr>
          </a:p>
        </p:txBody>
      </p:sp>
      <p:sp>
        <p:nvSpPr>
          <p:cNvPr id="44" name="_17"/>
          <p:cNvSpPr/>
          <p:nvPr/>
        </p:nvSpPr>
        <p:spPr>
          <a:xfrm>
            <a:off x="5042350" y="3166578"/>
            <a:ext cx="832197" cy="83219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2</a:t>
            </a:r>
            <a:endParaRPr lang="zh-CN" altLang="en-US" sz="2400" dirty="0">
              <a:solidFill>
                <a:prstClr val="white"/>
              </a:solidFill>
              <a:latin typeface="微软雅黑"/>
            </a:endParaRPr>
          </a:p>
        </p:txBody>
      </p:sp>
      <p:sp>
        <p:nvSpPr>
          <p:cNvPr id="45" name="_18"/>
          <p:cNvSpPr/>
          <p:nvPr/>
        </p:nvSpPr>
        <p:spPr>
          <a:xfrm>
            <a:off x="5029966" y="4345753"/>
            <a:ext cx="832197" cy="83219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3</a:t>
            </a:r>
            <a:endParaRPr lang="zh-CN" altLang="en-US" sz="2400" dirty="0">
              <a:solidFill>
                <a:prstClr val="white"/>
              </a:solidFill>
              <a:latin typeface="微软雅黑"/>
            </a:endParaRPr>
          </a:p>
        </p:txBody>
      </p:sp>
      <p:sp>
        <p:nvSpPr>
          <p:cNvPr id="46" name="_19"/>
          <p:cNvSpPr/>
          <p:nvPr/>
        </p:nvSpPr>
        <p:spPr>
          <a:xfrm>
            <a:off x="5029965" y="5524928"/>
            <a:ext cx="832197" cy="83219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2400" dirty="0">
                <a:solidFill>
                  <a:prstClr val="white"/>
                </a:solidFill>
                <a:latin typeface="微软雅黑"/>
              </a:rPr>
              <a:t>4</a:t>
            </a:r>
            <a:endParaRPr lang="zh-CN" altLang="en-US" sz="2400" dirty="0">
              <a:solidFill>
                <a:prstClr val="white"/>
              </a:solidFill>
              <a:latin typeface="微软雅黑"/>
            </a:endParaRPr>
          </a:p>
        </p:txBody>
      </p:sp>
    </p:spTree>
    <p:extLst>
      <p:ext uri="{BB962C8B-B14F-4D97-AF65-F5344CB8AC3E}">
        <p14:creationId xmlns:p14="http://schemas.microsoft.com/office/powerpoint/2010/main" val="3151829670"/>
      </p:ext>
    </p:extLst>
  </p:cSld>
  <p:clrMapOvr>
    <a:masterClrMapping/>
  </p:clrMapOvr>
  <mc:AlternateContent xmlns:mc="http://schemas.openxmlformats.org/markup-compatibility/2006" xmlns:p14="http://schemas.microsoft.com/office/powerpoint/2010/main">
    <mc:Choice Requires="p14">
      <p:transition spd="slow" p14:dur="1500" advTm="3955">
        <p:random/>
      </p:transition>
    </mc:Choice>
    <mc:Fallback xmlns="">
      <p:transition spd="slow" advTm="395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750"/>
                                        <p:tgtEl>
                                          <p:spTgt spid="38"/>
                                        </p:tgtEl>
                                      </p:cBhvr>
                                    </p:animEffect>
                                    <p:anim calcmode="lin" valueType="num">
                                      <p:cBhvr>
                                        <p:cTn id="8" dur="750" fill="hold"/>
                                        <p:tgtEl>
                                          <p:spTgt spid="38"/>
                                        </p:tgtEl>
                                        <p:attrNameLst>
                                          <p:attrName>ppt_x</p:attrName>
                                        </p:attrNameLst>
                                      </p:cBhvr>
                                      <p:tavLst>
                                        <p:tav tm="0">
                                          <p:val>
                                            <p:strVal val="#ppt_x"/>
                                          </p:val>
                                        </p:tav>
                                        <p:tav tm="100000">
                                          <p:val>
                                            <p:strVal val="#ppt_x"/>
                                          </p:val>
                                        </p:tav>
                                      </p:tavLst>
                                    </p:anim>
                                    <p:anim calcmode="lin" valueType="num">
                                      <p:cBhvr>
                                        <p:cTn id="9" dur="75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par>
                                <p:cTn id="16" presetID="53" presetClass="entr" presetSubtype="16" fill="hold" grpId="0" nodeType="withEffect">
                                  <p:stCondLst>
                                    <p:cond delay="30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par>
                                <p:cTn id="21" presetID="53" presetClass="entr" presetSubtype="16" fill="hold" grpId="0" nodeType="withEffect">
                                  <p:stCondLst>
                                    <p:cond delay="40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Effect transition="in" filter="fade">
                                      <p:cBhvr>
                                        <p:cTn id="30" dur="500"/>
                                        <p:tgtEl>
                                          <p:spTgt spid="46"/>
                                        </p:tgtEl>
                                      </p:cBhvr>
                                    </p:animEffect>
                                  </p:childTnLst>
                                </p:cTn>
                              </p:par>
                              <p:par>
                                <p:cTn id="31" presetID="22" presetClass="entr" presetSubtype="8" fill="hold" nodeType="withEffect">
                                  <p:stCondLst>
                                    <p:cond delay="80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nodeType="withEffect">
                                  <p:stCondLst>
                                    <p:cond delay="90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par>
                                <p:cTn id="37" presetID="22" presetClass="entr" presetSubtype="8" fill="hold" nodeType="withEffect">
                                  <p:stCondLst>
                                    <p:cond delay="100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500"/>
                                        <p:tgtEl>
                                          <p:spTgt spid="41"/>
                                        </p:tgtEl>
                                      </p:cBhvr>
                                    </p:animEffect>
                                  </p:childTnLst>
                                </p:cTn>
                              </p:par>
                              <p:par>
                                <p:cTn id="40" presetID="22" presetClass="entr" presetSubtype="8" fill="hold" nodeType="withEffect">
                                  <p:stCondLst>
                                    <p:cond delay="110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2350"/>
                            </p:stCondLst>
                            <p:childTnLst>
                              <p:par>
                                <p:cTn id="44" presetID="22" presetClass="entr" presetSubtype="8"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750"/>
                                        <p:tgtEl>
                                          <p:spTgt spid="3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750"/>
                                        <p:tgtEl>
                                          <p:spTgt spid="3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left)">
                                      <p:cBhvr>
                                        <p:cTn id="52" dur="750"/>
                                        <p:tgtEl>
                                          <p:spTgt spid="3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left)">
                                      <p:cBhvr>
                                        <p:cTn id="55"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6" grpId="0"/>
      <p:bldP spid="37" grpId="0"/>
      <p:bldP spid="43" grpId="0" animBg="1"/>
      <p:bldP spid="44" grpId="0" animBg="1"/>
      <p:bldP spid="45" grpId="0" animBg="1"/>
      <p:bldP spid="46"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1482036"/>
            <a:ext cx="12195175" cy="3888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4" name="组合 63"/>
          <p:cNvGrpSpPr/>
          <p:nvPr/>
        </p:nvGrpSpPr>
        <p:grpSpPr>
          <a:xfrm flipH="1">
            <a:off x="-23093" y="4522187"/>
            <a:ext cx="4032448" cy="2198473"/>
            <a:chOff x="5917425" y="3435846"/>
            <a:chExt cx="3226575" cy="1707654"/>
          </a:xfrm>
        </p:grpSpPr>
        <p:pic>
          <p:nvPicPr>
            <p:cNvPr id="6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0" name="文本框 32"/>
          <p:cNvSpPr txBox="1"/>
          <p:nvPr/>
        </p:nvSpPr>
        <p:spPr>
          <a:xfrm>
            <a:off x="6404650"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85" name="直接连接符 84"/>
          <p:cNvCxnSpPr/>
          <p:nvPr/>
        </p:nvCxnSpPr>
        <p:spPr>
          <a:xfrm flipV="1">
            <a:off x="6097588"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097588"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097588"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097588"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097588"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32" name="文本框 32"/>
          <p:cNvSpPr txBox="1"/>
          <p:nvPr/>
        </p:nvSpPr>
        <p:spPr>
          <a:xfrm>
            <a:off x="6404650"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3" name="文本框 32"/>
          <p:cNvSpPr txBox="1"/>
          <p:nvPr/>
        </p:nvSpPr>
        <p:spPr>
          <a:xfrm>
            <a:off x="6404650"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4" name="文本框 33"/>
          <p:cNvSpPr txBox="1"/>
          <p:nvPr/>
        </p:nvSpPr>
        <p:spPr>
          <a:xfrm>
            <a:off x="6404650"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9" name="文本框 32"/>
          <p:cNvSpPr txBox="1"/>
          <p:nvPr/>
        </p:nvSpPr>
        <p:spPr>
          <a:xfrm>
            <a:off x="9532188"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40" name="直接连接符 39"/>
          <p:cNvCxnSpPr/>
          <p:nvPr/>
        </p:nvCxnSpPr>
        <p:spPr>
          <a:xfrm flipV="1">
            <a:off x="9225126"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225126"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225126"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225126"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9225126"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文本框 32"/>
          <p:cNvSpPr txBox="1"/>
          <p:nvPr/>
        </p:nvSpPr>
        <p:spPr>
          <a:xfrm>
            <a:off x="9532188"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6" name="文本框 45"/>
          <p:cNvSpPr txBox="1"/>
          <p:nvPr/>
        </p:nvSpPr>
        <p:spPr>
          <a:xfrm>
            <a:off x="9532188"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7" name="文本框 46"/>
          <p:cNvSpPr txBox="1"/>
          <p:nvPr/>
        </p:nvSpPr>
        <p:spPr>
          <a:xfrm>
            <a:off x="9532188"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0" name="_1"/>
          <p:cNvSpPr txBox="1"/>
          <p:nvPr/>
        </p:nvSpPr>
        <p:spPr>
          <a:xfrm>
            <a:off x="433423" y="3708939"/>
            <a:ext cx="5236402" cy="1815882"/>
          </a:xfrm>
          <a:prstGeom prst="rect">
            <a:avLst/>
          </a:prstGeom>
          <a:noFill/>
        </p:spPr>
        <p:txBody>
          <a:bodyPr wrap="square" rtlCol="0">
            <a:spAutoFit/>
          </a:bodyPr>
          <a:lstStyle/>
          <a:p>
            <a:pPr marL="0" lvl="1" algn="ctr" fontAlgn="base">
              <a:spcBef>
                <a:spcPct val="0"/>
              </a:spcBef>
              <a:spcAft>
                <a:spcPct val="0"/>
              </a:spcAft>
            </a:pPr>
            <a:r>
              <a:rPr lang="zh-CN" altLang="en-US" sz="1400" b="1" dirty="0">
                <a:solidFill>
                  <a:srgbClr val="FFFFFF"/>
                </a:solidFill>
                <a:latin typeface="微软雅黑"/>
              </a:rPr>
              <a:t> </a:t>
            </a:r>
            <a:r>
              <a:rPr lang="zh-CN" altLang="en-US" sz="2800" b="1" dirty="0" smtClean="0">
                <a:solidFill>
                  <a:srgbClr val="FFFFFF"/>
                </a:solidFill>
                <a:latin typeface="微软雅黑"/>
              </a:rPr>
              <a:t>第</a:t>
            </a:r>
            <a:r>
              <a:rPr lang="zh-CN" altLang="en-US" sz="2800" b="1" dirty="0">
                <a:solidFill>
                  <a:srgbClr val="FFFFFF"/>
                </a:solidFill>
                <a:latin typeface="微软雅黑"/>
              </a:rPr>
              <a:t>四</a:t>
            </a:r>
            <a:r>
              <a:rPr lang="zh-CN" altLang="en-US" sz="2800" b="1" dirty="0" smtClean="0">
                <a:solidFill>
                  <a:srgbClr val="FFFFFF"/>
                </a:solidFill>
                <a:latin typeface="微软雅黑"/>
              </a:rPr>
              <a:t>部分</a:t>
            </a:r>
            <a:endParaRPr lang="en-US" altLang="zh-CN" sz="2800" b="1" dirty="0">
              <a:solidFill>
                <a:srgbClr val="FFFFFF"/>
              </a:solidFill>
              <a:latin typeface="微软雅黑"/>
            </a:endParaRPr>
          </a:p>
          <a:p>
            <a:pPr marL="0" lvl="1" algn="ctr" fontAlgn="base">
              <a:spcBef>
                <a:spcPct val="0"/>
              </a:spcBef>
              <a:spcAft>
                <a:spcPct val="0"/>
              </a:spcAft>
            </a:pPr>
            <a:r>
              <a:rPr lang="zh-CN" altLang="en-US" sz="4800" b="1" dirty="0">
                <a:solidFill>
                  <a:srgbClr val="FFFFFF"/>
                </a:solidFill>
                <a:latin typeface="微软雅黑"/>
              </a:rPr>
              <a:t>接待</a:t>
            </a:r>
            <a:r>
              <a:rPr lang="zh-CN" altLang="en-US" sz="4800" b="1" dirty="0" smtClean="0">
                <a:solidFill>
                  <a:srgbClr val="FFFFFF"/>
                </a:solidFill>
                <a:latin typeface="微软雅黑"/>
              </a:rPr>
              <a:t>礼仪</a:t>
            </a:r>
            <a:endParaRPr lang="en-US" altLang="zh-CN" sz="4800" b="1" dirty="0">
              <a:solidFill>
                <a:srgbClr val="FFFFFF"/>
              </a:solidFill>
              <a:latin typeface="微软雅黑"/>
            </a:endParaRPr>
          </a:p>
          <a:p>
            <a:pPr marL="0" lvl="1" algn="ctr" fontAlgn="base">
              <a:spcBef>
                <a:spcPct val="0"/>
              </a:spcBef>
              <a:spcAft>
                <a:spcPct val="0"/>
              </a:spcAft>
            </a:pPr>
            <a:endParaRPr lang="en-US" altLang="zh-CN" sz="3600" b="1" dirty="0">
              <a:solidFill>
                <a:srgbClr val="FFFFFF"/>
              </a:solidFill>
              <a:latin typeface="微软雅黑"/>
            </a:endParaRPr>
          </a:p>
        </p:txBody>
      </p:sp>
      <p:grpSp>
        <p:nvGrpSpPr>
          <p:cNvPr id="31" name="_10"/>
          <p:cNvGrpSpPr/>
          <p:nvPr/>
        </p:nvGrpSpPr>
        <p:grpSpPr>
          <a:xfrm>
            <a:off x="2139470" y="1951676"/>
            <a:ext cx="1596233" cy="1596233"/>
            <a:chOff x="2123728" y="1707656"/>
            <a:chExt cx="1197175" cy="1197175"/>
          </a:xfrm>
        </p:grpSpPr>
        <p:grpSp>
          <p:nvGrpSpPr>
            <p:cNvPr id="50" name="组合 49"/>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53" name="椭圆 5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51"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smtClean="0">
                  <a:solidFill>
                    <a:srgbClr val="202A36"/>
                  </a:solidFill>
                  <a:latin typeface="微软雅黑"/>
                </a:rPr>
                <a:t>04</a:t>
              </a:r>
              <a:endParaRPr lang="zh-CN" altLang="en-US" sz="6667" b="1" dirty="0">
                <a:solidFill>
                  <a:srgbClr val="202A36"/>
                </a:solidFill>
                <a:latin typeface="微软雅黑"/>
              </a:endParaRPr>
            </a:p>
          </p:txBody>
        </p:sp>
      </p:grpSp>
    </p:spTree>
    <p:custDataLst>
      <p:tags r:id="rId2"/>
    </p:custDataLst>
    <p:extLst>
      <p:ext uri="{BB962C8B-B14F-4D97-AF65-F5344CB8AC3E}">
        <p14:creationId xmlns:p14="http://schemas.microsoft.com/office/powerpoint/2010/main" val="565168010"/>
      </p:ext>
    </p:extLst>
  </p:cSld>
  <p:clrMapOvr>
    <a:masterClrMapping/>
  </p:clrMapOvr>
  <mc:AlternateContent xmlns:mc="http://schemas.openxmlformats.org/markup-compatibility/2006" xmlns:p14="http://schemas.microsoft.com/office/powerpoint/2010/main">
    <mc:Choice Requires="p14">
      <p:transition spd="slow" p14:dur="1500" advTm="9147">
        <p:random/>
      </p:transition>
    </mc:Choice>
    <mc:Fallback xmlns="">
      <p:transition spd="slow" advTm="914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p:tgtEl>
                                          <p:spTgt spid="30"/>
                                        </p:tgtEl>
                                        <p:attrNameLst>
                                          <p:attrName>ppt_x</p:attrName>
                                        </p:attrNameLst>
                                      </p:cBhvr>
                                      <p:tavLst>
                                        <p:tav tm="0">
                                          <p:val>
                                            <p:strVal val="#ppt_x-#ppt_w*1.125000"/>
                                          </p:val>
                                        </p:tav>
                                        <p:tav tm="100000">
                                          <p:val>
                                            <p:strVal val="#ppt_x"/>
                                          </p:val>
                                        </p:tav>
                                      </p:tavLst>
                                    </p:anim>
                                    <p:animEffect transition="in" filter="wipe(right)">
                                      <p:cBhvr>
                                        <p:cTn id="21" dur="500"/>
                                        <p:tgtEl>
                                          <p:spTgt spid="30"/>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up)">
                                      <p:cBhvr>
                                        <p:cTn id="25" dur="500"/>
                                        <p:tgtEl>
                                          <p:spTgt spid="88"/>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1" fill="hold" nodeType="withEffect">
                                  <p:stCondLst>
                                    <p:cond delay="50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par>
                                <p:cTn id="32" presetID="22" presetClass="entr" presetSubtype="1"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wipe(up)">
                                      <p:cBhvr>
                                        <p:cTn id="34" dur="500"/>
                                        <p:tgtEl>
                                          <p:spTgt spid="86"/>
                                        </p:tgtEl>
                                      </p:cBhvr>
                                    </p:animEffect>
                                  </p:childTnLst>
                                </p:cTn>
                              </p:par>
                              <p:par>
                                <p:cTn id="35" presetID="22" presetClass="entr" presetSubtype="1" fill="hold" nodeType="withEffect">
                                  <p:stCondLst>
                                    <p:cond delay="150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par>
                                <p:cTn id="38" presetID="22" presetClass="entr" presetSubtype="1" fill="hold" nodeType="withEffect">
                                  <p:stCondLst>
                                    <p:cond delay="200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par>
                                <p:cTn id="54" presetID="22" presetClass="entr" presetSubtype="8" fill="hold" grpId="0" nodeType="withEffect">
                                  <p:stCondLst>
                                    <p:cond delay="60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1" fill="hold"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up)">
                                      <p:cBhvr>
                                        <p:cTn id="62" dur="500"/>
                                        <p:tgtEl>
                                          <p:spTgt spid="41"/>
                                        </p:tgtEl>
                                      </p:cBhvr>
                                    </p:animEffect>
                                  </p:childTnLst>
                                </p:cTn>
                              </p:par>
                              <p:par>
                                <p:cTn id="63" presetID="22" presetClass="entr" presetSubtype="1" fill="hold" nodeType="withEffect">
                                  <p:stCondLst>
                                    <p:cond delay="150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200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p:bldP spid="32" grpId="0"/>
      <p:bldP spid="33" grpId="0"/>
      <p:bldP spid="34" grpId="0"/>
      <p:bldP spid="39" grpId="0"/>
      <p:bldP spid="45" grpId="0"/>
      <p:bldP spid="46" grpId="0"/>
      <p:bldP spid="47"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1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迎接礼仪</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18"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47054" y="2589009"/>
            <a:ext cx="3276857" cy="4267115"/>
          </a:xfrm>
          <a:prstGeom prst="rect">
            <a:avLst/>
          </a:prstGeom>
        </p:spPr>
      </p:pic>
      <p:sp>
        <p:nvSpPr>
          <p:cNvPr id="20" name="矩形 19"/>
          <p:cNvSpPr/>
          <p:nvPr/>
        </p:nvSpPr>
        <p:spPr>
          <a:xfrm>
            <a:off x="3614940" y="1912962"/>
            <a:ext cx="6424150" cy="874407"/>
          </a:xfrm>
          <a:prstGeom prst="rect">
            <a:avLst/>
          </a:prstGeom>
        </p:spPr>
        <p:txBody>
          <a:bodyPr wrap="square">
            <a:spAutoFit/>
          </a:bodyPr>
          <a:lstStyle/>
          <a:p>
            <a:pPr>
              <a:lnSpc>
                <a:spcPct val="150000"/>
              </a:lnSpc>
              <a:spcBef>
                <a:spcPct val="50000"/>
              </a:spcBef>
            </a:pPr>
            <a:r>
              <a:rPr lang="zh-CN" altLang="en-US" dirty="0">
                <a:solidFill>
                  <a:srgbClr val="303F52"/>
                </a:solidFill>
                <a:latin typeface="微软雅黑" panose="020B0503020204020204" pitchFamily="34" charset="-122"/>
                <a:ea typeface="微软雅黑" panose="020B0503020204020204" pitchFamily="34" charset="-122"/>
              </a:rPr>
              <a:t>要先介绍最高领导，依次介绍。如：你好！这位是我们公司的姚主席，这位是张副主席。</a:t>
            </a:r>
          </a:p>
        </p:txBody>
      </p:sp>
      <p:sp>
        <p:nvSpPr>
          <p:cNvPr id="21" name="矩形 20"/>
          <p:cNvSpPr/>
          <p:nvPr/>
        </p:nvSpPr>
        <p:spPr>
          <a:xfrm>
            <a:off x="2437573" y="5373717"/>
            <a:ext cx="5003293" cy="458908"/>
          </a:xfrm>
          <a:prstGeom prst="rect">
            <a:avLst/>
          </a:prstGeom>
        </p:spPr>
        <p:txBody>
          <a:bodyPr wrap="none">
            <a:spAutoFit/>
          </a:bodyPr>
          <a:lstStyle/>
          <a:p>
            <a:pPr>
              <a:lnSpc>
                <a:spcPct val="150000"/>
              </a:lnSpc>
            </a:pPr>
            <a:r>
              <a:rPr lang="zh-CN" altLang="en-US" dirty="0">
                <a:solidFill>
                  <a:srgbClr val="303F52"/>
                </a:solidFill>
                <a:latin typeface="微软雅黑" panose="020B0503020204020204" pitchFamily="34" charset="-122"/>
                <a:ea typeface="微软雅黑" panose="020B0503020204020204" pitchFamily="34" charset="-122"/>
              </a:rPr>
              <a:t>把男士介绍给女士。如：</a:t>
            </a:r>
            <a:r>
              <a:rPr lang="en-US" altLang="zh-CN" dirty="0">
                <a:solidFill>
                  <a:srgbClr val="303F52"/>
                </a:solidFill>
                <a:latin typeface="微软雅黑" panose="020B0503020204020204" pitchFamily="34" charset="-122"/>
                <a:ea typeface="微软雅黑" panose="020B0503020204020204" pitchFamily="34" charset="-122"/>
              </a:rPr>
              <a:t>"</a:t>
            </a:r>
            <a:r>
              <a:rPr lang="zh-CN" altLang="en-US" dirty="0">
                <a:solidFill>
                  <a:srgbClr val="303F52"/>
                </a:solidFill>
                <a:latin typeface="微软雅黑" panose="020B0503020204020204" pitchFamily="34" charset="-122"/>
                <a:ea typeface="微软雅黑" panose="020B0503020204020204" pitchFamily="34" charset="-122"/>
              </a:rPr>
              <a:t>你好，这是王先生</a:t>
            </a:r>
            <a:r>
              <a:rPr lang="en-US" altLang="zh-CN" dirty="0">
                <a:solidFill>
                  <a:srgbClr val="303F52"/>
                </a:solidFill>
                <a:latin typeface="微软雅黑" panose="020B0503020204020204" pitchFamily="34" charset="-122"/>
                <a:ea typeface="微软雅黑" panose="020B0503020204020204" pitchFamily="34" charset="-122"/>
              </a:rPr>
              <a:t>"</a:t>
            </a:r>
            <a:r>
              <a:rPr lang="zh-CN" altLang="en-US" dirty="0">
                <a:solidFill>
                  <a:srgbClr val="303F52"/>
                </a:solidFill>
                <a:latin typeface="微软雅黑" panose="020B0503020204020204" pitchFamily="34" charset="-122"/>
                <a:ea typeface="微软雅黑" panose="020B0503020204020204" pitchFamily="34" charset="-122"/>
              </a:rPr>
              <a:t>。</a:t>
            </a:r>
          </a:p>
        </p:txBody>
      </p:sp>
      <p:sp>
        <p:nvSpPr>
          <p:cNvPr id="22" name="矩形 21"/>
          <p:cNvSpPr/>
          <p:nvPr/>
        </p:nvSpPr>
        <p:spPr>
          <a:xfrm>
            <a:off x="3007275" y="3553693"/>
            <a:ext cx="5122137" cy="874407"/>
          </a:xfrm>
          <a:prstGeom prst="rect">
            <a:avLst/>
          </a:prstGeom>
        </p:spPr>
        <p:txBody>
          <a:bodyPr wrap="square">
            <a:spAutoFit/>
          </a:bodyPr>
          <a:lstStyle/>
          <a:p>
            <a:pPr>
              <a:lnSpc>
                <a:spcPct val="150000"/>
              </a:lnSpc>
            </a:pPr>
            <a:r>
              <a:rPr lang="zh-CN" altLang="en-US" dirty="0">
                <a:solidFill>
                  <a:srgbClr val="303F52"/>
                </a:solidFill>
                <a:latin typeface="微软雅黑" panose="020B0503020204020204" pitchFamily="34" charset="-122"/>
                <a:ea typeface="微软雅黑" panose="020B0503020204020204" pitchFamily="34" charset="-122"/>
              </a:rPr>
              <a:t>把年纪晓得介绍给年纪大的。如：</a:t>
            </a:r>
            <a:r>
              <a:rPr lang="en-US" altLang="zh-CN" dirty="0">
                <a:solidFill>
                  <a:srgbClr val="303F52"/>
                </a:solidFill>
                <a:latin typeface="微软雅黑" panose="020B0503020204020204" pitchFamily="34" charset="-122"/>
                <a:ea typeface="微软雅黑" panose="020B0503020204020204" pitchFamily="34" charset="-122"/>
              </a:rPr>
              <a:t>"</a:t>
            </a:r>
            <a:r>
              <a:rPr lang="zh-CN" altLang="en-US" dirty="0">
                <a:solidFill>
                  <a:srgbClr val="303F52"/>
                </a:solidFill>
                <a:latin typeface="微软雅黑" panose="020B0503020204020204" pitchFamily="34" charset="-122"/>
                <a:ea typeface="微软雅黑" panose="020B0503020204020204" pitchFamily="34" charset="-122"/>
              </a:rPr>
              <a:t>刘总，你好，这是小王</a:t>
            </a:r>
            <a:r>
              <a:rPr lang="en-US" altLang="zh-CN" dirty="0">
                <a:solidFill>
                  <a:srgbClr val="303F52"/>
                </a:solidFill>
                <a:latin typeface="微软雅黑" panose="020B0503020204020204" pitchFamily="34" charset="-122"/>
                <a:ea typeface="微软雅黑" panose="020B0503020204020204" pitchFamily="34" charset="-122"/>
              </a:rPr>
              <a:t>"</a:t>
            </a:r>
            <a:r>
              <a:rPr lang="zh-CN" altLang="en-US" dirty="0">
                <a:solidFill>
                  <a:srgbClr val="303F52"/>
                </a:solidFill>
                <a:latin typeface="微软雅黑" panose="020B0503020204020204" pitchFamily="34" charset="-122"/>
                <a:ea typeface="微软雅黑" panose="020B0503020204020204" pitchFamily="34" charset="-122"/>
              </a:rPr>
              <a:t>。千万别调换了。</a:t>
            </a:r>
          </a:p>
        </p:txBody>
      </p:sp>
      <p:grpSp>
        <p:nvGrpSpPr>
          <p:cNvPr id="23" name="P     _7"/>
          <p:cNvGrpSpPr/>
          <p:nvPr/>
        </p:nvGrpSpPr>
        <p:grpSpPr>
          <a:xfrm>
            <a:off x="1993131" y="1772816"/>
            <a:ext cx="1563792" cy="1203627"/>
            <a:chOff x="5027106" y="2345385"/>
            <a:chExt cx="1172844" cy="902720"/>
          </a:xfrm>
        </p:grpSpPr>
        <p:grpSp>
          <p:nvGrpSpPr>
            <p:cNvPr id="24" name="组合 2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2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25" name="TextBox 33"/>
            <p:cNvSpPr>
              <a:spLocks noChangeArrowheads="1"/>
            </p:cNvSpPr>
            <p:nvPr/>
          </p:nvSpPr>
          <p:spPr bwMode="auto">
            <a:xfrm>
              <a:off x="5141166" y="2640364"/>
              <a:ext cx="678823" cy="3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pPr>
              <a:r>
                <a:rPr lang="en-US" altLang="zh-CN" sz="2933" b="1" dirty="0" smtClean="0">
                  <a:solidFill>
                    <a:srgbClr val="303F52"/>
                  </a:solidFill>
                  <a:latin typeface="微软雅黑"/>
                </a:rPr>
                <a:t>1</a:t>
              </a:r>
              <a:endParaRPr lang="zh-CN" altLang="en-US" sz="2933" b="1" dirty="0">
                <a:solidFill>
                  <a:srgbClr val="303F52"/>
                </a:solidFill>
                <a:latin typeface="微软雅黑"/>
              </a:endParaRPr>
            </a:p>
          </p:txBody>
        </p:sp>
      </p:grpSp>
      <p:grpSp>
        <p:nvGrpSpPr>
          <p:cNvPr id="28" name="[     _8"/>
          <p:cNvGrpSpPr/>
          <p:nvPr/>
        </p:nvGrpSpPr>
        <p:grpSpPr>
          <a:xfrm>
            <a:off x="1380396" y="3396383"/>
            <a:ext cx="1563792" cy="1203627"/>
            <a:chOff x="5027106" y="2345385"/>
            <a:chExt cx="1172844" cy="902720"/>
          </a:xfrm>
        </p:grpSpPr>
        <p:grpSp>
          <p:nvGrpSpPr>
            <p:cNvPr id="29" name="组合 2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30" name="TextBox 33"/>
            <p:cNvSpPr>
              <a:spLocks noChangeArrowheads="1"/>
            </p:cNvSpPr>
            <p:nvPr/>
          </p:nvSpPr>
          <p:spPr bwMode="auto">
            <a:xfrm>
              <a:off x="5141166" y="2640364"/>
              <a:ext cx="678823" cy="3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pPr>
              <a:r>
                <a:rPr lang="en-US" altLang="zh-CN" sz="2933" b="1" dirty="0" smtClean="0">
                  <a:solidFill>
                    <a:srgbClr val="303F52"/>
                  </a:solidFill>
                  <a:latin typeface="微软雅黑"/>
                </a:rPr>
                <a:t>2</a:t>
              </a:r>
              <a:endParaRPr lang="zh-CN" altLang="en-US" sz="2933" b="1" dirty="0">
                <a:solidFill>
                  <a:srgbClr val="303F52"/>
                </a:solidFill>
                <a:latin typeface="微软雅黑"/>
              </a:endParaRPr>
            </a:p>
          </p:txBody>
        </p:sp>
      </p:grpSp>
      <p:grpSp>
        <p:nvGrpSpPr>
          <p:cNvPr id="48" name="\     _9"/>
          <p:cNvGrpSpPr/>
          <p:nvPr/>
        </p:nvGrpSpPr>
        <p:grpSpPr>
          <a:xfrm>
            <a:off x="793409" y="5037600"/>
            <a:ext cx="1563792" cy="1203627"/>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03F52"/>
                  </a:solidFill>
                  <a:latin typeface="微软雅黑"/>
                </a:endParaRPr>
              </a:p>
            </p:txBody>
          </p:sp>
        </p:grpSp>
        <p:sp>
          <p:nvSpPr>
            <p:cNvPr id="50" name="TextBox 33"/>
            <p:cNvSpPr>
              <a:spLocks noChangeArrowheads="1"/>
            </p:cNvSpPr>
            <p:nvPr/>
          </p:nvSpPr>
          <p:spPr bwMode="auto">
            <a:xfrm>
              <a:off x="5046808" y="2656266"/>
              <a:ext cx="842495" cy="3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pPr>
              <a:r>
                <a:rPr lang="en-US" altLang="zh-CN" sz="2933" b="1" dirty="0" smtClean="0">
                  <a:solidFill>
                    <a:srgbClr val="303F52"/>
                  </a:solidFill>
                  <a:latin typeface="微软雅黑"/>
                </a:rPr>
                <a:t>3</a:t>
              </a:r>
              <a:endParaRPr lang="zh-CN" altLang="en-US" sz="2933" b="1" dirty="0">
                <a:solidFill>
                  <a:srgbClr val="303F52"/>
                </a:solidFill>
                <a:latin typeface="微软雅黑"/>
              </a:endParaRPr>
            </a:p>
          </p:txBody>
        </p:sp>
      </p:grpSp>
    </p:spTree>
    <p:extLst>
      <p:ext uri="{BB962C8B-B14F-4D97-AF65-F5344CB8AC3E}">
        <p14:creationId xmlns:p14="http://schemas.microsoft.com/office/powerpoint/2010/main" val="191589755"/>
      </p:ext>
    </p:extLst>
  </p:cSld>
  <p:clrMapOvr>
    <a:masterClrMapping/>
  </p:clrMapOvr>
  <mc:AlternateContent xmlns:mc="http://schemas.openxmlformats.org/markup-compatibility/2006" xmlns:p14="http://schemas.microsoft.com/office/powerpoint/2010/main">
    <mc:Choice Requires="p14">
      <p:transition spd="slow" p14:dur="1500" advTm="4324">
        <p:random/>
      </p:transition>
    </mc:Choice>
    <mc:Fallback xmlns="">
      <p:transition spd="slow" advTm="4324">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accel="58000" fill="hold" nodeType="afterEffect" p14:presetBounceEnd="58000">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14:bounceEnd="58000">
                                          <p:cBhvr additive="base">
                                            <p:cTn id="13" dur="1300" fill="hold"/>
                                            <p:tgtEl>
                                              <p:spTgt spid="23"/>
                                            </p:tgtEl>
                                            <p:attrNameLst>
                                              <p:attrName>ppt_x</p:attrName>
                                            </p:attrNameLst>
                                          </p:cBhvr>
                                          <p:tavLst>
                                            <p:tav tm="0">
                                              <p:val>
                                                <p:strVal val="1+#ppt_w/2"/>
                                              </p:val>
                                            </p:tav>
                                            <p:tav tm="100000">
                                              <p:val>
                                                <p:strVal val="#ppt_x"/>
                                              </p:val>
                                            </p:tav>
                                          </p:tavLst>
                                        </p:anim>
                                        <p:anim calcmode="lin" valueType="num" p14:bounceEnd="58000">
                                          <p:cBhvr additive="base">
                                            <p:cTn id="14" dur="13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2" accel="58000" fill="hold" nodeType="withEffect" p14:presetBounceEnd="58000">
                                      <p:stCondLst>
                                        <p:cond delay="200"/>
                                      </p:stCondLst>
                                      <p:childTnLst>
                                        <p:set>
                                          <p:cBhvr>
                                            <p:cTn id="16" dur="1" fill="hold">
                                              <p:stCondLst>
                                                <p:cond delay="0"/>
                                              </p:stCondLst>
                                            </p:cTn>
                                            <p:tgtEl>
                                              <p:spTgt spid="28"/>
                                            </p:tgtEl>
                                            <p:attrNameLst>
                                              <p:attrName>style.visibility</p:attrName>
                                            </p:attrNameLst>
                                          </p:cBhvr>
                                          <p:to>
                                            <p:strVal val="visible"/>
                                          </p:to>
                                        </p:set>
                                        <p:anim calcmode="lin" valueType="num" p14:bounceEnd="58000">
                                          <p:cBhvr additive="base">
                                            <p:cTn id="17" dur="1300" fill="hold"/>
                                            <p:tgtEl>
                                              <p:spTgt spid="28"/>
                                            </p:tgtEl>
                                            <p:attrNameLst>
                                              <p:attrName>ppt_x</p:attrName>
                                            </p:attrNameLst>
                                          </p:cBhvr>
                                          <p:tavLst>
                                            <p:tav tm="0">
                                              <p:val>
                                                <p:strVal val="1+#ppt_w/2"/>
                                              </p:val>
                                            </p:tav>
                                            <p:tav tm="100000">
                                              <p:val>
                                                <p:strVal val="#ppt_x"/>
                                              </p:val>
                                            </p:tav>
                                          </p:tavLst>
                                        </p:anim>
                                        <p:anim calcmode="lin" valueType="num" p14:bounceEnd="58000">
                                          <p:cBhvr additive="base">
                                            <p:cTn id="18" dur="13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14:presetBounceEnd="58000">
                                      <p:stCondLst>
                                        <p:cond delay="500"/>
                                      </p:stCondLst>
                                      <p:childTnLst>
                                        <p:set>
                                          <p:cBhvr>
                                            <p:cTn id="20" dur="1" fill="hold">
                                              <p:stCondLst>
                                                <p:cond delay="0"/>
                                              </p:stCondLst>
                                            </p:cTn>
                                            <p:tgtEl>
                                              <p:spTgt spid="48"/>
                                            </p:tgtEl>
                                            <p:attrNameLst>
                                              <p:attrName>style.visibility</p:attrName>
                                            </p:attrNameLst>
                                          </p:cBhvr>
                                          <p:to>
                                            <p:strVal val="visible"/>
                                          </p:to>
                                        </p:set>
                                        <p:anim calcmode="lin" valueType="num" p14:bounceEnd="58000">
                                          <p:cBhvr additive="base">
                                            <p:cTn id="21" dur="13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22" dur="1300" fill="hold"/>
                                            <p:tgtEl>
                                              <p:spTgt spid="48"/>
                                            </p:tgtEl>
                                            <p:attrNameLst>
                                              <p:attrName>ppt_y</p:attrName>
                                            </p:attrNameLst>
                                          </p:cBhvr>
                                          <p:tavLst>
                                            <p:tav tm="0">
                                              <p:val>
                                                <p:strVal val="#ppt_y"/>
                                              </p:val>
                                            </p:tav>
                                            <p:tav tm="100000">
                                              <p:val>
                                                <p:strVal val="#ppt_y"/>
                                              </p:val>
                                            </p:tav>
                                          </p:tavLst>
                                        </p:anim>
                                      </p:childTnLst>
                                    </p:cTn>
                                  </p:par>
                                </p:childTnLst>
                              </p:cTn>
                            </p:par>
                            <p:par>
                              <p:cTn id="23" fill="hold">
                                <p:stCondLst>
                                  <p:cond delay="2800"/>
                                </p:stCondLst>
                                <p:childTnLst>
                                  <p:par>
                                    <p:cTn id="24" presetID="22" presetClass="entr" presetSubtype="1"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750"/>
                                            <p:tgtEl>
                                              <p:spTgt spid="20"/>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up)">
                                          <p:cBhvr>
                                            <p:cTn id="29" dur="750"/>
                                            <p:tgtEl>
                                              <p:spTgt spid="22"/>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accel="5800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1300" fill="hold"/>
                                            <p:tgtEl>
                                              <p:spTgt spid="23"/>
                                            </p:tgtEl>
                                            <p:attrNameLst>
                                              <p:attrName>ppt_x</p:attrName>
                                            </p:attrNameLst>
                                          </p:cBhvr>
                                          <p:tavLst>
                                            <p:tav tm="0">
                                              <p:val>
                                                <p:strVal val="1+#ppt_w/2"/>
                                              </p:val>
                                            </p:tav>
                                            <p:tav tm="100000">
                                              <p:val>
                                                <p:strVal val="#ppt_x"/>
                                              </p:val>
                                            </p:tav>
                                          </p:tavLst>
                                        </p:anim>
                                        <p:anim calcmode="lin" valueType="num">
                                          <p:cBhvr additive="base">
                                            <p:cTn id="14" dur="13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2" accel="58000" fill="hold" nodeType="withEffect">
                                      <p:stCondLst>
                                        <p:cond delay="20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1300" fill="hold"/>
                                            <p:tgtEl>
                                              <p:spTgt spid="28"/>
                                            </p:tgtEl>
                                            <p:attrNameLst>
                                              <p:attrName>ppt_x</p:attrName>
                                            </p:attrNameLst>
                                          </p:cBhvr>
                                          <p:tavLst>
                                            <p:tav tm="0">
                                              <p:val>
                                                <p:strVal val="1+#ppt_w/2"/>
                                              </p:val>
                                            </p:tav>
                                            <p:tav tm="100000">
                                              <p:val>
                                                <p:strVal val="#ppt_x"/>
                                              </p:val>
                                            </p:tav>
                                          </p:tavLst>
                                        </p:anim>
                                        <p:anim calcmode="lin" valueType="num">
                                          <p:cBhvr additive="base">
                                            <p:cTn id="18" dur="13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stCondLst>
                                        <p:cond delay="50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1300" fill="hold"/>
                                            <p:tgtEl>
                                              <p:spTgt spid="48"/>
                                            </p:tgtEl>
                                            <p:attrNameLst>
                                              <p:attrName>ppt_x</p:attrName>
                                            </p:attrNameLst>
                                          </p:cBhvr>
                                          <p:tavLst>
                                            <p:tav tm="0">
                                              <p:val>
                                                <p:strVal val="1+#ppt_w/2"/>
                                              </p:val>
                                            </p:tav>
                                            <p:tav tm="100000">
                                              <p:val>
                                                <p:strVal val="#ppt_x"/>
                                              </p:val>
                                            </p:tav>
                                          </p:tavLst>
                                        </p:anim>
                                        <p:anim calcmode="lin" valueType="num">
                                          <p:cBhvr additive="base">
                                            <p:cTn id="22" dur="1300" fill="hold"/>
                                            <p:tgtEl>
                                              <p:spTgt spid="48"/>
                                            </p:tgtEl>
                                            <p:attrNameLst>
                                              <p:attrName>ppt_y</p:attrName>
                                            </p:attrNameLst>
                                          </p:cBhvr>
                                          <p:tavLst>
                                            <p:tav tm="0">
                                              <p:val>
                                                <p:strVal val="#ppt_y"/>
                                              </p:val>
                                            </p:tav>
                                            <p:tav tm="100000">
                                              <p:val>
                                                <p:strVal val="#ppt_y"/>
                                              </p:val>
                                            </p:tav>
                                          </p:tavLst>
                                        </p:anim>
                                      </p:childTnLst>
                                    </p:cTn>
                                  </p:par>
                                </p:childTnLst>
                              </p:cTn>
                            </p:par>
                            <p:par>
                              <p:cTn id="23" fill="hold">
                                <p:stCondLst>
                                  <p:cond delay="2800"/>
                                </p:stCondLst>
                                <p:childTnLst>
                                  <p:par>
                                    <p:cTn id="24" presetID="22" presetClass="entr" presetSubtype="1"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750"/>
                                            <p:tgtEl>
                                              <p:spTgt spid="20"/>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up)">
                                          <p:cBhvr>
                                            <p:cTn id="29" dur="750"/>
                                            <p:tgtEl>
                                              <p:spTgt spid="22"/>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1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待客礼仪</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18"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471167" y="2250937"/>
            <a:ext cx="5049912" cy="1754326"/>
          </a:xfrm>
          <a:prstGeom prst="rect">
            <a:avLst/>
          </a:prstGeom>
        </p:spPr>
        <p:txBody>
          <a:bodyPr wrap="square">
            <a:spAutoFit/>
          </a:bodyPr>
          <a:lstStyle/>
          <a:p>
            <a:pPr>
              <a:lnSpc>
                <a:spcPct val="150000"/>
              </a:lnSpc>
            </a:pPr>
            <a:r>
              <a:rPr lang="zh-CN" altLang="en-US" dirty="0">
                <a:solidFill>
                  <a:srgbClr val="303F52"/>
                </a:solidFill>
                <a:latin typeface="微软雅黑" panose="020B0503020204020204" pitchFamily="34" charset="-122"/>
                <a:ea typeface="微软雅黑" panose="020B0503020204020204" pitchFamily="34" charset="-122"/>
              </a:rPr>
              <a:t>引导客人，要走在客人前面。上楼、下楼都走在客人前面距离为一、两个台阶；不要走的太快，一步走两、三个台阶，尤其是女士，穿着裙装不方便上楼梯，因此行走要注意照顾女士步伐。</a:t>
            </a:r>
          </a:p>
        </p:txBody>
      </p:sp>
      <p:sp>
        <p:nvSpPr>
          <p:cNvPr id="33" name="矩形 32"/>
          <p:cNvSpPr/>
          <p:nvPr/>
        </p:nvSpPr>
        <p:spPr>
          <a:xfrm>
            <a:off x="6471167" y="4418000"/>
            <a:ext cx="5049912" cy="874407"/>
          </a:xfrm>
          <a:prstGeom prst="rect">
            <a:avLst/>
          </a:prstGeom>
        </p:spPr>
        <p:txBody>
          <a:bodyPr wrap="square">
            <a:spAutoFit/>
          </a:bodyPr>
          <a:lstStyle/>
          <a:p>
            <a:pPr>
              <a:lnSpc>
                <a:spcPct val="150000"/>
              </a:lnSpc>
            </a:pPr>
            <a:r>
              <a:rPr lang="zh-CN" altLang="en-US" dirty="0">
                <a:solidFill>
                  <a:srgbClr val="303F52"/>
                </a:solidFill>
                <a:latin typeface="微软雅黑" panose="020B0503020204020204" pitchFamily="34" charset="-122"/>
                <a:ea typeface="微软雅黑" panose="020B0503020204020204" pitchFamily="34" charset="-122"/>
              </a:rPr>
              <a:t>接待时，要让客人走楼梯的内侧，主人走外侧。所谓内侧是绕着中心的一侧。</a:t>
            </a:r>
          </a:p>
        </p:txBody>
      </p:sp>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955" y="2299140"/>
            <a:ext cx="5063970" cy="3412245"/>
          </a:xfrm>
          <a:prstGeom prst="rect">
            <a:avLst/>
          </a:prstGeom>
          <a:ln w="6350">
            <a:solidFill>
              <a:schemeClr val="bg1">
                <a:lumMod val="75000"/>
              </a:schemeClr>
            </a:solidFill>
          </a:ln>
        </p:spPr>
      </p:pic>
      <p:sp>
        <p:nvSpPr>
          <p:cNvPr id="35" name="矩形: 圆角 10"/>
          <p:cNvSpPr/>
          <p:nvPr/>
        </p:nvSpPr>
        <p:spPr>
          <a:xfrm>
            <a:off x="5722581" y="2878635"/>
            <a:ext cx="498930" cy="49893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entury Gothic" panose="020B0502020202020204" pitchFamily="34" charset="0"/>
              </a:rPr>
              <a:t>1</a:t>
            </a:r>
            <a:endParaRPr lang="zh-CN" altLang="en-US" sz="2000" b="1" dirty="0">
              <a:solidFill>
                <a:schemeClr val="bg1"/>
              </a:solidFill>
              <a:latin typeface="Century Gothic" panose="020B0502020202020204" pitchFamily="34" charset="0"/>
            </a:endParaRPr>
          </a:p>
        </p:txBody>
      </p:sp>
      <p:sp>
        <p:nvSpPr>
          <p:cNvPr id="36" name="矩形: 圆角 11"/>
          <p:cNvSpPr/>
          <p:nvPr/>
        </p:nvSpPr>
        <p:spPr>
          <a:xfrm>
            <a:off x="5722581" y="4630200"/>
            <a:ext cx="498930" cy="49893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entury Gothic" panose="020B0502020202020204" pitchFamily="34" charset="0"/>
              </a:rPr>
              <a:t>2</a:t>
            </a:r>
            <a:endParaRPr lang="zh-CN" altLang="en-US" sz="20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29629727"/>
      </p:ext>
    </p:extLst>
  </p:cSld>
  <p:clrMapOvr>
    <a:masterClrMapping/>
  </p:clrMapOvr>
  <mc:AlternateContent xmlns:mc="http://schemas.openxmlformats.org/markup-compatibility/2006" xmlns:p14="http://schemas.microsoft.com/office/powerpoint/2010/main">
    <mc:Choice Requires="p14">
      <p:transition spd="slow" p14:dur="1500" advTm="2451">
        <p:random/>
      </p:transition>
    </mc:Choice>
    <mc:Fallback xmlns="">
      <p:transition spd="slow" advTm="245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ppt_x</p:attrName>
                                        </p:attrNameLst>
                                      </p:cBhvr>
                                      <p:tavLst>
                                        <p:tav tm="0">
                                          <p:val>
                                            <p:fltVal val="0.5"/>
                                          </p:val>
                                        </p:tav>
                                        <p:tav tm="100000">
                                          <p:val>
                                            <p:strVal val="#ppt_x"/>
                                          </p:val>
                                        </p:tav>
                                      </p:tavLst>
                                    </p:anim>
                                    <p:anim calcmode="lin" valueType="num">
                                      <p:cBhvr>
                                        <p:cTn id="10" dur="1000" fill="hold"/>
                                        <p:tgtEl>
                                          <p:spTgt spid="34"/>
                                        </p:tgtEl>
                                        <p:attrNameLst>
                                          <p:attrName>ppt_y</p:attrName>
                                        </p:attrNameLst>
                                      </p:cBhvr>
                                      <p:tavLst>
                                        <p:tav tm="0">
                                          <p:val>
                                            <p:fltVal val="0.5"/>
                                          </p:val>
                                        </p:tav>
                                        <p:tav tm="100000">
                                          <p:val>
                                            <p:strVal val="#ppt_y"/>
                                          </p:val>
                                        </p:tav>
                                      </p:tavLst>
                                    </p:anim>
                                  </p:childTnLst>
                                </p:cTn>
                              </p:par>
                              <p:par>
                                <p:cTn id="11" presetID="23" presetClass="entr" presetSubtype="16" fill="hold" grpId="0" nodeType="withEffect">
                                  <p:stCondLst>
                                    <p:cond delay="50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50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1000"/>
                                        <p:tgtEl>
                                          <p:spTgt spid="3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animBg="1"/>
      <p:bldP spid="3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1482036"/>
            <a:ext cx="12195175" cy="3888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4" name="组合 63"/>
          <p:cNvGrpSpPr/>
          <p:nvPr/>
        </p:nvGrpSpPr>
        <p:grpSpPr>
          <a:xfrm flipH="1">
            <a:off x="-23093" y="4522187"/>
            <a:ext cx="4032448" cy="2198473"/>
            <a:chOff x="5917425" y="3435846"/>
            <a:chExt cx="3226575" cy="1707654"/>
          </a:xfrm>
        </p:grpSpPr>
        <p:pic>
          <p:nvPicPr>
            <p:cNvPr id="6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0" name="文本框 32"/>
          <p:cNvSpPr txBox="1"/>
          <p:nvPr/>
        </p:nvSpPr>
        <p:spPr>
          <a:xfrm>
            <a:off x="6404650"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85" name="直接连接符 84"/>
          <p:cNvCxnSpPr/>
          <p:nvPr/>
        </p:nvCxnSpPr>
        <p:spPr>
          <a:xfrm flipV="1">
            <a:off x="6097588"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097588"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097588"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097588"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097588"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32" name="文本框 32"/>
          <p:cNvSpPr txBox="1"/>
          <p:nvPr/>
        </p:nvSpPr>
        <p:spPr>
          <a:xfrm>
            <a:off x="6404650"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3" name="文本框 32"/>
          <p:cNvSpPr txBox="1"/>
          <p:nvPr/>
        </p:nvSpPr>
        <p:spPr>
          <a:xfrm>
            <a:off x="6404650"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4" name="文本框 33"/>
          <p:cNvSpPr txBox="1"/>
          <p:nvPr/>
        </p:nvSpPr>
        <p:spPr>
          <a:xfrm>
            <a:off x="6404650"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9" name="文本框 32"/>
          <p:cNvSpPr txBox="1"/>
          <p:nvPr/>
        </p:nvSpPr>
        <p:spPr>
          <a:xfrm>
            <a:off x="9532188"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40" name="直接连接符 39"/>
          <p:cNvCxnSpPr/>
          <p:nvPr/>
        </p:nvCxnSpPr>
        <p:spPr>
          <a:xfrm flipV="1">
            <a:off x="9225126"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225126"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225126"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225126"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9225126"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文本框 32"/>
          <p:cNvSpPr txBox="1"/>
          <p:nvPr/>
        </p:nvSpPr>
        <p:spPr>
          <a:xfrm>
            <a:off x="9532188"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6" name="文本框 45"/>
          <p:cNvSpPr txBox="1"/>
          <p:nvPr/>
        </p:nvSpPr>
        <p:spPr>
          <a:xfrm>
            <a:off x="9532188"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7" name="文本框 46"/>
          <p:cNvSpPr txBox="1"/>
          <p:nvPr/>
        </p:nvSpPr>
        <p:spPr>
          <a:xfrm>
            <a:off x="9532188"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5" name="_1"/>
          <p:cNvSpPr txBox="1"/>
          <p:nvPr/>
        </p:nvSpPr>
        <p:spPr>
          <a:xfrm>
            <a:off x="433423" y="3708939"/>
            <a:ext cx="5236402" cy="1815882"/>
          </a:xfrm>
          <a:prstGeom prst="rect">
            <a:avLst/>
          </a:prstGeom>
          <a:noFill/>
        </p:spPr>
        <p:txBody>
          <a:bodyPr wrap="square" rtlCol="0">
            <a:spAutoFit/>
          </a:bodyPr>
          <a:lstStyle/>
          <a:p>
            <a:pPr marL="0" lvl="1" algn="ctr" fontAlgn="base">
              <a:spcBef>
                <a:spcPct val="0"/>
              </a:spcBef>
              <a:spcAft>
                <a:spcPct val="0"/>
              </a:spcAft>
            </a:pPr>
            <a:r>
              <a:rPr lang="zh-CN" altLang="en-US" sz="1400" b="1" dirty="0">
                <a:solidFill>
                  <a:srgbClr val="FFFFFF"/>
                </a:solidFill>
                <a:latin typeface="微软雅黑"/>
              </a:rPr>
              <a:t> </a:t>
            </a:r>
            <a:r>
              <a:rPr lang="zh-CN" altLang="en-US" sz="2800" b="1" dirty="0" smtClean="0">
                <a:solidFill>
                  <a:srgbClr val="FFFFFF"/>
                </a:solidFill>
                <a:latin typeface="微软雅黑"/>
              </a:rPr>
              <a:t>第</a:t>
            </a:r>
            <a:r>
              <a:rPr lang="zh-CN" altLang="en-US" sz="2800" b="1" dirty="0">
                <a:solidFill>
                  <a:srgbClr val="FFFFFF"/>
                </a:solidFill>
                <a:latin typeface="微软雅黑"/>
              </a:rPr>
              <a:t>五</a:t>
            </a:r>
            <a:r>
              <a:rPr lang="zh-CN" altLang="en-US" sz="2800" b="1" dirty="0" smtClean="0">
                <a:solidFill>
                  <a:srgbClr val="FFFFFF"/>
                </a:solidFill>
                <a:latin typeface="微软雅黑"/>
              </a:rPr>
              <a:t>部分</a:t>
            </a:r>
            <a:endParaRPr lang="en-US" altLang="zh-CN" sz="2800" b="1" dirty="0">
              <a:solidFill>
                <a:srgbClr val="FFFFFF"/>
              </a:solidFill>
              <a:latin typeface="微软雅黑"/>
            </a:endParaRPr>
          </a:p>
          <a:p>
            <a:pPr marL="0" lvl="1" algn="ctr" fontAlgn="base">
              <a:spcBef>
                <a:spcPct val="0"/>
              </a:spcBef>
              <a:spcAft>
                <a:spcPct val="0"/>
              </a:spcAft>
            </a:pPr>
            <a:r>
              <a:rPr lang="zh-CN" altLang="en-US" sz="4800" b="1" dirty="0" smtClean="0">
                <a:solidFill>
                  <a:srgbClr val="FFFFFF"/>
                </a:solidFill>
                <a:latin typeface="微软雅黑"/>
              </a:rPr>
              <a:t>就餐礼仪</a:t>
            </a:r>
            <a:endParaRPr lang="en-US" altLang="zh-CN" sz="4800" b="1" dirty="0">
              <a:solidFill>
                <a:srgbClr val="FFFFFF"/>
              </a:solidFill>
              <a:latin typeface="微软雅黑"/>
            </a:endParaRPr>
          </a:p>
          <a:p>
            <a:pPr marL="0" lvl="1" algn="ctr" fontAlgn="base">
              <a:spcBef>
                <a:spcPct val="0"/>
              </a:spcBef>
              <a:spcAft>
                <a:spcPct val="0"/>
              </a:spcAft>
            </a:pPr>
            <a:endParaRPr lang="en-US" altLang="zh-CN" sz="3600" b="1" dirty="0">
              <a:solidFill>
                <a:srgbClr val="FFFFFF"/>
              </a:solidFill>
              <a:latin typeface="微软雅黑"/>
            </a:endParaRPr>
          </a:p>
        </p:txBody>
      </p:sp>
      <p:grpSp>
        <p:nvGrpSpPr>
          <p:cNvPr id="36" name="_10"/>
          <p:cNvGrpSpPr/>
          <p:nvPr/>
        </p:nvGrpSpPr>
        <p:grpSpPr>
          <a:xfrm>
            <a:off x="2139470" y="1951676"/>
            <a:ext cx="1596233" cy="1596233"/>
            <a:chOff x="2123728" y="1707656"/>
            <a:chExt cx="1197175" cy="1197175"/>
          </a:xfrm>
        </p:grpSpPr>
        <p:grpSp>
          <p:nvGrpSpPr>
            <p:cNvPr id="37" name="组合 3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3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smtClean="0">
                  <a:solidFill>
                    <a:srgbClr val="202A36"/>
                  </a:solidFill>
                  <a:latin typeface="微软雅黑"/>
                </a:rPr>
                <a:t>05</a:t>
              </a:r>
              <a:endParaRPr lang="zh-CN" altLang="en-US" sz="6667" b="1" dirty="0">
                <a:solidFill>
                  <a:srgbClr val="202A36"/>
                </a:solidFill>
                <a:latin typeface="微软雅黑"/>
              </a:endParaRPr>
            </a:p>
          </p:txBody>
        </p:sp>
      </p:grpSp>
    </p:spTree>
    <p:custDataLst>
      <p:tags r:id="rId2"/>
    </p:custDataLst>
    <p:extLst>
      <p:ext uri="{BB962C8B-B14F-4D97-AF65-F5344CB8AC3E}">
        <p14:creationId xmlns:p14="http://schemas.microsoft.com/office/powerpoint/2010/main" val="2694436465"/>
      </p:ext>
    </p:extLst>
  </p:cSld>
  <p:clrMapOvr>
    <a:masterClrMapping/>
  </p:clrMapOvr>
  <mc:AlternateContent xmlns:mc="http://schemas.openxmlformats.org/markup-compatibility/2006" xmlns:p14="http://schemas.microsoft.com/office/powerpoint/2010/main">
    <mc:Choice Requires="p14">
      <p:transition spd="slow" p14:dur="1500" advTm="8026">
        <p:random/>
      </p:transition>
    </mc:Choice>
    <mc:Fallback xmlns="">
      <p:transition spd="slow" advTm="802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p:tgtEl>
                                          <p:spTgt spid="35"/>
                                        </p:tgtEl>
                                        <p:attrNameLst>
                                          <p:attrName>ppt_x</p:attrName>
                                        </p:attrNameLst>
                                      </p:cBhvr>
                                      <p:tavLst>
                                        <p:tav tm="0">
                                          <p:val>
                                            <p:strVal val="#ppt_x-#ppt_w*1.125000"/>
                                          </p:val>
                                        </p:tav>
                                        <p:tav tm="100000">
                                          <p:val>
                                            <p:strVal val="#ppt_x"/>
                                          </p:val>
                                        </p:tav>
                                      </p:tavLst>
                                    </p:anim>
                                    <p:animEffect transition="in" filter="wipe(right)">
                                      <p:cBhvr>
                                        <p:cTn id="21" dur="500"/>
                                        <p:tgtEl>
                                          <p:spTgt spid="35"/>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up)">
                                      <p:cBhvr>
                                        <p:cTn id="25" dur="500"/>
                                        <p:tgtEl>
                                          <p:spTgt spid="88"/>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1" fill="hold" nodeType="withEffect">
                                  <p:stCondLst>
                                    <p:cond delay="50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par>
                                <p:cTn id="32" presetID="22" presetClass="entr" presetSubtype="1"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wipe(up)">
                                      <p:cBhvr>
                                        <p:cTn id="34" dur="500"/>
                                        <p:tgtEl>
                                          <p:spTgt spid="86"/>
                                        </p:tgtEl>
                                      </p:cBhvr>
                                    </p:animEffect>
                                  </p:childTnLst>
                                </p:cTn>
                              </p:par>
                              <p:par>
                                <p:cTn id="35" presetID="22" presetClass="entr" presetSubtype="1" fill="hold" nodeType="withEffect">
                                  <p:stCondLst>
                                    <p:cond delay="150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par>
                                <p:cTn id="38" presetID="22" presetClass="entr" presetSubtype="1" fill="hold" nodeType="withEffect">
                                  <p:stCondLst>
                                    <p:cond delay="200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par>
                                <p:cTn id="54" presetID="22" presetClass="entr" presetSubtype="8" fill="hold" grpId="0" nodeType="withEffect">
                                  <p:stCondLst>
                                    <p:cond delay="60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1" fill="hold"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up)">
                                      <p:cBhvr>
                                        <p:cTn id="62" dur="500"/>
                                        <p:tgtEl>
                                          <p:spTgt spid="41"/>
                                        </p:tgtEl>
                                      </p:cBhvr>
                                    </p:animEffect>
                                  </p:childTnLst>
                                </p:cTn>
                              </p:par>
                              <p:par>
                                <p:cTn id="63" presetID="22" presetClass="entr" presetSubtype="1" fill="hold" nodeType="withEffect">
                                  <p:stCondLst>
                                    <p:cond delay="150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200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p:bldP spid="32" grpId="0"/>
      <p:bldP spid="33" grpId="0"/>
      <p:bldP spid="34" grpId="0"/>
      <p:bldP spid="39" grpId="0"/>
      <p:bldP spid="45" grpId="0"/>
      <p:bldP spid="46" grpId="0"/>
      <p:bldP spid="47"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1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用餐礼仪注意事项</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18"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764548" y="2098111"/>
            <a:ext cx="1107996" cy="461665"/>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入坐时</a:t>
            </a:r>
          </a:p>
        </p:txBody>
      </p:sp>
      <p:sp>
        <p:nvSpPr>
          <p:cNvPr id="10" name="矩形 9"/>
          <p:cNvSpPr/>
          <p:nvPr/>
        </p:nvSpPr>
        <p:spPr>
          <a:xfrm>
            <a:off x="4819650" y="1801875"/>
            <a:ext cx="6667500" cy="1054135"/>
          </a:xfrm>
          <a:prstGeom prst="rect">
            <a:avLst/>
          </a:prstGeom>
        </p:spPr>
        <p:txBody>
          <a:bodyPr wrap="square">
            <a:spAutoFit/>
          </a:bodyPr>
          <a:lstStyle/>
          <a:p>
            <a:pPr>
              <a:lnSpc>
                <a:spcPts val="2500"/>
              </a:lnSpc>
              <a:spcBef>
                <a:spcPct val="50000"/>
              </a:spcBef>
            </a:pPr>
            <a:r>
              <a:rPr lang="zh-CN" altLang="en-US" dirty="0">
                <a:solidFill>
                  <a:srgbClr val="303F52"/>
                </a:solidFill>
                <a:latin typeface="微软雅黑" panose="020B0503020204020204" pitchFamily="34" charset="-122"/>
                <a:ea typeface="微软雅黑" panose="020B0503020204020204" pitchFamily="34" charset="-122"/>
              </a:rPr>
              <a:t>入坐的礼仪先请客人入座上席，在请长者入座客人旁，依次入座，入座时要从椅子左边进入，入座后不要动筷子，更不要弄出什么声响来，也不要起身走动，如果有什么事要向主人打招呼；</a:t>
            </a:r>
          </a:p>
        </p:txBody>
      </p:sp>
      <p:sp>
        <p:nvSpPr>
          <p:cNvPr id="11" name="矩形 10"/>
          <p:cNvSpPr/>
          <p:nvPr/>
        </p:nvSpPr>
        <p:spPr>
          <a:xfrm>
            <a:off x="4819650" y="3506366"/>
            <a:ext cx="6667500" cy="1054135"/>
          </a:xfrm>
          <a:prstGeom prst="rect">
            <a:avLst/>
          </a:prstGeom>
        </p:spPr>
        <p:txBody>
          <a:bodyPr wrap="square">
            <a:spAutoFit/>
          </a:bodyPr>
          <a:lstStyle/>
          <a:p>
            <a:pPr>
              <a:lnSpc>
                <a:spcPts val="2500"/>
              </a:lnSpc>
              <a:spcBef>
                <a:spcPct val="50000"/>
              </a:spcBef>
            </a:pPr>
            <a:r>
              <a:rPr lang="zh-CN" altLang="en-US" dirty="0">
                <a:solidFill>
                  <a:srgbClr val="303F52"/>
                </a:solidFill>
                <a:latin typeface="微软雅黑" panose="020B0503020204020204" pitchFamily="34" charset="-122"/>
                <a:ea typeface="微软雅黑" panose="020B0503020204020204" pitchFamily="34" charset="-122"/>
              </a:rPr>
              <a:t>进餐前，先请客人、长者动筷子，夹菜时每次少些，离自己远的菜就少吃一些，吃饭喝汤时不要出声响，喝汤用汤匙小口地喝，不宜把碗端到嘴边喝。汤太热时凉了后再喝，不要边吹边喝；</a:t>
            </a:r>
          </a:p>
        </p:txBody>
      </p:sp>
      <p:sp>
        <p:nvSpPr>
          <p:cNvPr id="12" name="矩形 11"/>
          <p:cNvSpPr/>
          <p:nvPr/>
        </p:nvSpPr>
        <p:spPr>
          <a:xfrm>
            <a:off x="4819650" y="5278345"/>
            <a:ext cx="6667500" cy="1054135"/>
          </a:xfrm>
          <a:prstGeom prst="rect">
            <a:avLst/>
          </a:prstGeom>
        </p:spPr>
        <p:txBody>
          <a:bodyPr wrap="square">
            <a:spAutoFit/>
          </a:bodyPr>
          <a:lstStyle/>
          <a:p>
            <a:pPr>
              <a:lnSpc>
                <a:spcPts val="2500"/>
              </a:lnSpc>
            </a:pPr>
            <a:r>
              <a:rPr lang="zh-CN" altLang="en-US" dirty="0">
                <a:solidFill>
                  <a:srgbClr val="303F52"/>
                </a:solidFill>
                <a:latin typeface="微软雅黑" panose="020B0503020204020204" pitchFamily="34" charset="-122"/>
                <a:ea typeface="微软雅黑" panose="020B0503020204020204" pitchFamily="34" charset="-122"/>
              </a:rPr>
              <a:t>进餐时不要打嗝，如果出现大喷嚏，肠鸣等不由自主的声响时，就要说一声“真不好意思”“对不起”“请原谅</a:t>
            </a:r>
            <a:r>
              <a:rPr lang="en-US" altLang="zh-CN" dirty="0">
                <a:solidFill>
                  <a:srgbClr val="303F52"/>
                </a:solidFill>
                <a:latin typeface="微软雅黑" panose="020B0503020204020204" pitchFamily="34" charset="-122"/>
                <a:ea typeface="微软雅黑" panose="020B0503020204020204" pitchFamily="34" charset="-122"/>
              </a:rPr>
              <a:t>”</a:t>
            </a:r>
            <a:r>
              <a:rPr lang="zh-CN" altLang="en-US" dirty="0">
                <a:solidFill>
                  <a:srgbClr val="303F52"/>
                </a:solidFill>
                <a:latin typeface="微软雅黑" panose="020B0503020204020204" pitchFamily="34" charset="-122"/>
                <a:ea typeface="微软雅黑" panose="020B0503020204020204" pitchFamily="34" charset="-122"/>
              </a:rPr>
              <a:t>之类的话，以示歉意；</a:t>
            </a:r>
            <a:endParaRPr lang="zh-CN" altLang="en-US" dirty="0">
              <a:solidFill>
                <a:srgbClr val="303F52"/>
              </a:solidFill>
            </a:endParaRPr>
          </a:p>
        </p:txBody>
      </p:sp>
      <p:sp>
        <p:nvSpPr>
          <p:cNvPr id="13" name="矩形 12"/>
          <p:cNvSpPr/>
          <p:nvPr/>
        </p:nvSpPr>
        <p:spPr>
          <a:xfrm>
            <a:off x="764548" y="3776723"/>
            <a:ext cx="1112805" cy="461665"/>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进餐前</a:t>
            </a:r>
          </a:p>
        </p:txBody>
      </p:sp>
      <p:sp>
        <p:nvSpPr>
          <p:cNvPr id="14" name="矩形 13"/>
          <p:cNvSpPr/>
          <p:nvPr/>
        </p:nvSpPr>
        <p:spPr>
          <a:xfrm>
            <a:off x="764548" y="5509177"/>
            <a:ext cx="1112805" cy="461665"/>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进餐时</a:t>
            </a:r>
          </a:p>
        </p:txBody>
      </p:sp>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361593" y="1752942"/>
            <a:ext cx="1152000" cy="1152000"/>
          </a:xfrm>
          <a:prstGeom prst="rect">
            <a:avLst/>
          </a:prstGeom>
          <a:ln w="6350">
            <a:solidFill>
              <a:schemeClr val="bg1">
                <a:lumMod val="85000"/>
              </a:schemeClr>
            </a:solidFill>
          </a:ln>
        </p:spPr>
      </p:pic>
      <p:pic>
        <p:nvPicPr>
          <p:cNvPr id="16" name="图片 15"/>
          <p:cNvPicPr preferRelativeResize="0">
            <a:picLocks/>
          </p:cNvPicPr>
          <p:nvPr/>
        </p:nvPicPr>
        <p:blipFill rotWithShape="1">
          <a:blip r:embed="rId7" cstate="print">
            <a:extLst>
              <a:ext uri="{28A0092B-C50C-407E-A947-70E740481C1C}">
                <a14:useLocalDpi xmlns:a14="http://schemas.microsoft.com/office/drawing/2010/main" val="0"/>
              </a:ext>
            </a:extLst>
          </a:blip>
          <a:srcRect/>
          <a:stretch/>
        </p:blipFill>
        <p:spPr>
          <a:xfrm>
            <a:off x="3361593" y="5164009"/>
            <a:ext cx="1152000" cy="1152000"/>
          </a:xfrm>
          <a:prstGeom prst="rect">
            <a:avLst/>
          </a:prstGeom>
          <a:ln w="6350">
            <a:solidFill>
              <a:schemeClr val="bg1">
                <a:lumMod val="85000"/>
              </a:schemeClr>
            </a:solidFill>
          </a:ln>
        </p:spPr>
      </p:pic>
      <p:pic>
        <p:nvPicPr>
          <p:cNvPr id="19" name="图片 18"/>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361592" y="3429000"/>
            <a:ext cx="1153769" cy="1152000"/>
          </a:xfrm>
          <a:prstGeom prst="rect">
            <a:avLst/>
          </a:prstGeom>
          <a:ln w="6350">
            <a:solidFill>
              <a:schemeClr val="bg1">
                <a:lumMod val="85000"/>
              </a:schemeClr>
            </a:solidFill>
          </a:ln>
        </p:spPr>
      </p:pic>
      <p:grpSp>
        <p:nvGrpSpPr>
          <p:cNvPr id="20" name="_10"/>
          <p:cNvGrpSpPr/>
          <p:nvPr/>
        </p:nvGrpSpPr>
        <p:grpSpPr>
          <a:xfrm>
            <a:off x="2084954" y="3502670"/>
            <a:ext cx="979294" cy="979294"/>
            <a:chOff x="2123728" y="1707656"/>
            <a:chExt cx="1197175" cy="1197175"/>
          </a:xfrm>
        </p:grpSpPr>
        <p:grpSp>
          <p:nvGrpSpPr>
            <p:cNvPr id="21" name="组合 20"/>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sp>
            <p:nvSpPr>
              <p:cNvPr id="24" name="椭圆 2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grpSp>
        <p:sp>
          <p:nvSpPr>
            <p:cNvPr id="22"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smtClean="0">
                  <a:solidFill>
                    <a:schemeClr val="accent2"/>
                  </a:solidFill>
                  <a:latin typeface="微软雅黑"/>
                </a:rPr>
                <a:t>2</a:t>
              </a:r>
              <a:endParaRPr lang="zh-CN" altLang="en-US" sz="4800" b="1" dirty="0">
                <a:solidFill>
                  <a:schemeClr val="accent2"/>
                </a:solidFill>
                <a:latin typeface="微软雅黑"/>
              </a:endParaRPr>
            </a:p>
          </p:txBody>
        </p:sp>
      </p:grpSp>
      <p:grpSp>
        <p:nvGrpSpPr>
          <p:cNvPr id="25" name="3     _10"/>
          <p:cNvGrpSpPr/>
          <p:nvPr/>
        </p:nvGrpSpPr>
        <p:grpSpPr>
          <a:xfrm>
            <a:off x="2106327" y="1839295"/>
            <a:ext cx="979294" cy="979294"/>
            <a:chOff x="2123728" y="1707656"/>
            <a:chExt cx="1197175" cy="1197175"/>
          </a:xfrm>
        </p:grpSpPr>
        <p:grpSp>
          <p:nvGrpSpPr>
            <p:cNvPr id="26" name="组合 25"/>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grpSp>
        <p:sp>
          <p:nvSpPr>
            <p:cNvPr id="27"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a:solidFill>
                    <a:schemeClr val="accent2"/>
                  </a:solidFill>
                  <a:latin typeface="微软雅黑"/>
                </a:rPr>
                <a:t>1</a:t>
              </a:r>
              <a:endParaRPr lang="zh-CN" altLang="en-US" sz="4800" b="1" dirty="0">
                <a:solidFill>
                  <a:schemeClr val="accent2"/>
                </a:solidFill>
                <a:latin typeface="微软雅黑"/>
              </a:endParaRPr>
            </a:p>
          </p:txBody>
        </p:sp>
      </p:grpSp>
      <p:grpSp>
        <p:nvGrpSpPr>
          <p:cNvPr id="30" name="_10"/>
          <p:cNvGrpSpPr/>
          <p:nvPr/>
        </p:nvGrpSpPr>
        <p:grpSpPr>
          <a:xfrm>
            <a:off x="2106327" y="5329767"/>
            <a:ext cx="979294" cy="979294"/>
            <a:chOff x="2123728" y="1707656"/>
            <a:chExt cx="1197175" cy="1197175"/>
          </a:xfrm>
        </p:grpSpPr>
        <p:grpSp>
          <p:nvGrpSpPr>
            <p:cNvPr id="31" name="组合 30"/>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grpSp>
        <p:sp>
          <p:nvSpPr>
            <p:cNvPr id="37"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smtClean="0">
                  <a:solidFill>
                    <a:schemeClr val="accent2"/>
                  </a:solidFill>
                  <a:latin typeface="微软雅黑"/>
                </a:rPr>
                <a:t>3</a:t>
              </a:r>
              <a:endParaRPr lang="zh-CN" altLang="en-US" sz="4800" b="1" dirty="0">
                <a:solidFill>
                  <a:schemeClr val="accent2"/>
                </a:solidFill>
                <a:latin typeface="微软雅黑"/>
              </a:endParaRPr>
            </a:p>
          </p:txBody>
        </p:sp>
      </p:grpSp>
    </p:spTree>
    <p:custDataLst>
      <p:tags r:id="rId2"/>
    </p:custDataLst>
    <p:extLst>
      <p:ext uri="{BB962C8B-B14F-4D97-AF65-F5344CB8AC3E}">
        <p14:creationId xmlns:p14="http://schemas.microsoft.com/office/powerpoint/2010/main" val="839137866"/>
      </p:ext>
    </p:extLst>
  </p:cSld>
  <p:clrMapOvr>
    <a:masterClrMapping/>
  </p:clrMapOvr>
  <mc:AlternateContent xmlns:mc="http://schemas.openxmlformats.org/markup-compatibility/2006" xmlns:p14="http://schemas.microsoft.com/office/powerpoint/2010/main">
    <mc:Choice Requires="p14">
      <p:transition spd="slow" p14:dur="1500" advTm="6917">
        <p:random/>
      </p:transition>
    </mc:Choice>
    <mc:Fallback xmlns="">
      <p:transition spd="slow" advTm="6917">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animEffect transition="in" filter="fade">
                                      <p:cBhvr>
                                        <p:cTn id="23" dur="500"/>
                                        <p:tgtEl>
                                          <p:spTgt spid="30"/>
                                        </p:tgtEl>
                                      </p:cBhvr>
                                    </p:animEffect>
                                  </p:childTnLst>
                                </p:cTn>
                              </p:par>
                            </p:childTnLst>
                          </p:cTn>
                        </p:par>
                        <p:par>
                          <p:cTn id="24" fill="hold">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750" fill="hold"/>
                                        <p:tgtEl>
                                          <p:spTgt spid="9"/>
                                        </p:tgtEl>
                                        <p:attrNameLst>
                                          <p:attrName>ppt_x</p:attrName>
                                        </p:attrNameLst>
                                      </p:cBhvr>
                                      <p:tavLst>
                                        <p:tav tm="0">
                                          <p:val>
                                            <p:strVal val="0-#ppt_w/2"/>
                                          </p:val>
                                        </p:tav>
                                        <p:tav tm="100000">
                                          <p:val>
                                            <p:strVal val="#ppt_x"/>
                                          </p:val>
                                        </p:tav>
                                      </p:tavLst>
                                    </p:anim>
                                    <p:anim calcmode="lin" valueType="num">
                                      <p:cBhvr additive="base">
                                        <p:cTn id="28" dur="750" fill="hold"/>
                                        <p:tgtEl>
                                          <p:spTgt spid="9"/>
                                        </p:tgtEl>
                                        <p:attrNameLst>
                                          <p:attrName>ppt_y</p:attrName>
                                        </p:attrNameLst>
                                      </p:cBhvr>
                                      <p:tavLst>
                                        <p:tav tm="0">
                                          <p:val>
                                            <p:strVal val="#ppt_y"/>
                                          </p:val>
                                        </p:tav>
                                        <p:tav tm="100000">
                                          <p:val>
                                            <p:strVal val="#ppt_y"/>
                                          </p:val>
                                        </p:tav>
                                      </p:tavLst>
                                    </p:anim>
                                  </p:childTnLst>
                                </p:cTn>
                              </p:par>
                              <p:par>
                                <p:cTn id="29" presetID="18" presetClass="entr" presetSubtype="12"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strips(downLeft)">
                                      <p:cBhvr>
                                        <p:cTn id="31" dur="750"/>
                                        <p:tgtEl>
                                          <p:spTgt spid="15"/>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750"/>
                                        <p:tgtEl>
                                          <p:spTgt spid="10"/>
                                        </p:tgtEl>
                                      </p:cBhvr>
                                    </p:animEffect>
                                  </p:childTnLst>
                                </p:cTn>
                              </p:par>
                            </p:childTnLst>
                          </p:cTn>
                        </p:par>
                        <p:par>
                          <p:cTn id="35" fill="hold">
                            <p:stCondLst>
                              <p:cond delay="1250"/>
                            </p:stCondLst>
                            <p:childTnLst>
                              <p:par>
                                <p:cTn id="36" presetID="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750" fill="hold"/>
                                        <p:tgtEl>
                                          <p:spTgt spid="13"/>
                                        </p:tgtEl>
                                        <p:attrNameLst>
                                          <p:attrName>ppt_x</p:attrName>
                                        </p:attrNameLst>
                                      </p:cBhvr>
                                      <p:tavLst>
                                        <p:tav tm="0">
                                          <p:val>
                                            <p:strVal val="0-#ppt_w/2"/>
                                          </p:val>
                                        </p:tav>
                                        <p:tav tm="100000">
                                          <p:val>
                                            <p:strVal val="#ppt_x"/>
                                          </p:val>
                                        </p:tav>
                                      </p:tavLst>
                                    </p:anim>
                                    <p:anim calcmode="lin" valueType="num">
                                      <p:cBhvr additive="base">
                                        <p:cTn id="39" dur="750" fill="hold"/>
                                        <p:tgtEl>
                                          <p:spTgt spid="13"/>
                                        </p:tgtEl>
                                        <p:attrNameLst>
                                          <p:attrName>ppt_y</p:attrName>
                                        </p:attrNameLst>
                                      </p:cBhvr>
                                      <p:tavLst>
                                        <p:tav tm="0">
                                          <p:val>
                                            <p:strVal val="#ppt_y"/>
                                          </p:val>
                                        </p:tav>
                                        <p:tav tm="100000">
                                          <p:val>
                                            <p:strVal val="#ppt_y"/>
                                          </p:val>
                                        </p:tav>
                                      </p:tavLst>
                                    </p:anim>
                                  </p:childTnLst>
                                </p:cTn>
                              </p:par>
                              <p:par>
                                <p:cTn id="40" presetID="18" presetClass="entr" presetSubtype="12"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strips(downLeft)">
                                      <p:cBhvr>
                                        <p:cTn id="42" dur="750"/>
                                        <p:tgtEl>
                                          <p:spTgt spid="1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750"/>
                                        <p:tgtEl>
                                          <p:spTgt spid="11"/>
                                        </p:tgtEl>
                                      </p:cBhvr>
                                    </p:animEffect>
                                  </p:childTnLst>
                                </p:cTn>
                              </p:par>
                            </p:childTnLst>
                          </p:cTn>
                        </p:par>
                        <p:par>
                          <p:cTn id="46" fill="hold">
                            <p:stCondLst>
                              <p:cond delay="2000"/>
                            </p:stCondLst>
                            <p:childTnLst>
                              <p:par>
                                <p:cTn id="47" presetID="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750" fill="hold"/>
                                        <p:tgtEl>
                                          <p:spTgt spid="14"/>
                                        </p:tgtEl>
                                        <p:attrNameLst>
                                          <p:attrName>ppt_x</p:attrName>
                                        </p:attrNameLst>
                                      </p:cBhvr>
                                      <p:tavLst>
                                        <p:tav tm="0">
                                          <p:val>
                                            <p:strVal val="0-#ppt_w/2"/>
                                          </p:val>
                                        </p:tav>
                                        <p:tav tm="100000">
                                          <p:val>
                                            <p:strVal val="#ppt_x"/>
                                          </p:val>
                                        </p:tav>
                                      </p:tavLst>
                                    </p:anim>
                                    <p:anim calcmode="lin" valueType="num">
                                      <p:cBhvr additive="base">
                                        <p:cTn id="50" dur="750" fill="hold"/>
                                        <p:tgtEl>
                                          <p:spTgt spid="14"/>
                                        </p:tgtEl>
                                        <p:attrNameLst>
                                          <p:attrName>ppt_y</p:attrName>
                                        </p:attrNameLst>
                                      </p:cBhvr>
                                      <p:tavLst>
                                        <p:tav tm="0">
                                          <p:val>
                                            <p:strVal val="#ppt_y"/>
                                          </p:val>
                                        </p:tav>
                                        <p:tav tm="100000">
                                          <p:val>
                                            <p:strVal val="#ppt_y"/>
                                          </p:val>
                                        </p:tav>
                                      </p:tavLst>
                                    </p:anim>
                                  </p:childTnLst>
                                </p:cTn>
                              </p:par>
                              <p:par>
                                <p:cTn id="51" presetID="18" presetClass="entr" presetSubtype="12"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strips(downLeft)">
                                      <p:cBhvr>
                                        <p:cTn id="53" dur="750"/>
                                        <p:tgtEl>
                                          <p:spTgt spid="16"/>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up)">
                                      <p:cBhvr>
                                        <p:cTn id="56"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1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用餐礼仪注意事项</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18"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724376" y="1873271"/>
            <a:ext cx="1107996" cy="461665"/>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进餐时</a:t>
            </a:r>
          </a:p>
        </p:txBody>
      </p:sp>
      <p:sp>
        <p:nvSpPr>
          <p:cNvPr id="33" name="矩形 32"/>
          <p:cNvSpPr/>
          <p:nvPr/>
        </p:nvSpPr>
        <p:spPr>
          <a:xfrm>
            <a:off x="4826231" y="1706040"/>
            <a:ext cx="6667500" cy="1054135"/>
          </a:xfrm>
          <a:prstGeom prst="rect">
            <a:avLst/>
          </a:prstGeom>
        </p:spPr>
        <p:txBody>
          <a:bodyPr wrap="square">
            <a:spAutoFit/>
          </a:bodyPr>
          <a:lstStyle/>
          <a:p>
            <a:pPr>
              <a:lnSpc>
                <a:spcPts val="2500"/>
              </a:lnSpc>
              <a:spcBef>
                <a:spcPct val="50000"/>
              </a:spcBef>
            </a:pPr>
            <a:r>
              <a:rPr lang="zh-CN" altLang="en-US" dirty="0">
                <a:solidFill>
                  <a:srgbClr val="303F52"/>
                </a:solidFill>
                <a:latin typeface="微软雅黑" panose="020B0503020204020204" pitchFamily="34" charset="-122"/>
                <a:ea typeface="微软雅黑" panose="020B0503020204020204" pitchFamily="34" charset="-122"/>
              </a:rPr>
              <a:t>吃到鱼头，鱼刺骨头等物时，不要往外面吐也不要往地上仍，要慢慢用手拿到自己的碟子里或放在靠近自己餐桌边或放在事先准备好的纸上。</a:t>
            </a:r>
          </a:p>
        </p:txBody>
      </p:sp>
      <p:sp>
        <p:nvSpPr>
          <p:cNvPr id="34" name="矩形 33"/>
          <p:cNvSpPr/>
          <p:nvPr/>
        </p:nvSpPr>
        <p:spPr>
          <a:xfrm>
            <a:off x="4826232" y="3570747"/>
            <a:ext cx="6667500" cy="733534"/>
          </a:xfrm>
          <a:prstGeom prst="rect">
            <a:avLst/>
          </a:prstGeom>
        </p:spPr>
        <p:txBody>
          <a:bodyPr wrap="square">
            <a:spAutoFit/>
          </a:bodyPr>
          <a:lstStyle/>
          <a:p>
            <a:pPr>
              <a:lnSpc>
                <a:spcPts val="2500"/>
              </a:lnSpc>
              <a:spcBef>
                <a:spcPct val="50000"/>
              </a:spcBef>
            </a:pPr>
            <a:r>
              <a:rPr lang="zh-CN" altLang="en-US" dirty="0">
                <a:solidFill>
                  <a:srgbClr val="303F52"/>
                </a:solidFill>
                <a:latin typeface="微软雅黑" panose="020B0503020204020204" pitchFamily="34" charset="-122"/>
                <a:ea typeface="微软雅黑" panose="020B0503020204020204" pitchFamily="34" charset="-122"/>
              </a:rPr>
              <a:t>要适时地抽空和左右的人聊几句风趣的话，以调和气氛不要光顾着吃饭不管别人，也不要狼吞虎咽地大吃一顿。</a:t>
            </a:r>
          </a:p>
        </p:txBody>
      </p:sp>
      <p:sp>
        <p:nvSpPr>
          <p:cNvPr id="35" name="矩形 34"/>
          <p:cNvSpPr/>
          <p:nvPr/>
        </p:nvSpPr>
        <p:spPr>
          <a:xfrm>
            <a:off x="4799834" y="5322694"/>
            <a:ext cx="6667500" cy="733534"/>
          </a:xfrm>
          <a:prstGeom prst="rect">
            <a:avLst/>
          </a:prstGeom>
        </p:spPr>
        <p:txBody>
          <a:bodyPr wrap="square">
            <a:spAutoFit/>
          </a:bodyPr>
          <a:lstStyle/>
          <a:p>
            <a:pPr>
              <a:lnSpc>
                <a:spcPts val="2500"/>
              </a:lnSpc>
              <a:spcBef>
                <a:spcPct val="50000"/>
              </a:spcBef>
            </a:pPr>
            <a:r>
              <a:rPr lang="zh-CN" altLang="en-US" dirty="0">
                <a:solidFill>
                  <a:srgbClr val="303F52"/>
                </a:solidFill>
                <a:latin typeface="微软雅黑" panose="020B0503020204020204" pitchFamily="34" charset="-122"/>
                <a:ea typeface="微软雅黑" panose="020B0503020204020204" pitchFamily="34" charset="-122"/>
              </a:rPr>
              <a:t>最后离席时必须想主人表示感谢或者就此时邀请主人以后到自己家做客，以示回敬。</a:t>
            </a:r>
          </a:p>
        </p:txBody>
      </p:sp>
      <p:sp>
        <p:nvSpPr>
          <p:cNvPr id="36" name="矩形 35"/>
          <p:cNvSpPr/>
          <p:nvPr/>
        </p:nvSpPr>
        <p:spPr>
          <a:xfrm>
            <a:off x="570487" y="3703316"/>
            <a:ext cx="1415772" cy="461665"/>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调节气氛</a:t>
            </a:r>
          </a:p>
        </p:txBody>
      </p:sp>
      <p:sp>
        <p:nvSpPr>
          <p:cNvPr id="40" name="矩形 39"/>
          <p:cNvSpPr/>
          <p:nvPr/>
        </p:nvSpPr>
        <p:spPr>
          <a:xfrm>
            <a:off x="724376" y="5284337"/>
            <a:ext cx="1107996" cy="461665"/>
          </a:xfrm>
          <a:prstGeom prst="rect">
            <a:avLst/>
          </a:prstGeom>
        </p:spPr>
        <p:txBody>
          <a:bodyPr wrap="none">
            <a:spAutoFit/>
          </a:bodyPr>
          <a:lstStyle/>
          <a:p>
            <a:r>
              <a:rPr lang="zh-CN" altLang="en-US" sz="2400" b="1" dirty="0">
                <a:solidFill>
                  <a:srgbClr val="303F52"/>
                </a:solidFill>
                <a:latin typeface="微软雅黑" panose="020B0503020204020204" pitchFamily="34" charset="-122"/>
                <a:ea typeface="微软雅黑" panose="020B0503020204020204" pitchFamily="34" charset="-122"/>
              </a:rPr>
              <a:t>离席时</a:t>
            </a:r>
          </a:p>
        </p:txBody>
      </p:sp>
      <p:pic>
        <p:nvPicPr>
          <p:cNvPr id="41" name="图片 4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3368172" y="1657107"/>
            <a:ext cx="1152000" cy="1152000"/>
          </a:xfrm>
          <a:prstGeom prst="rect">
            <a:avLst/>
          </a:prstGeom>
          <a:ln w="6350">
            <a:solidFill>
              <a:schemeClr val="bg1">
                <a:lumMod val="85000"/>
              </a:schemeClr>
            </a:solidFill>
          </a:ln>
        </p:spPr>
      </p:pic>
      <p:pic>
        <p:nvPicPr>
          <p:cNvPr id="42" name="图片 41"/>
          <p:cNvPicPr preferRelativeResize="0">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3341775" y="5113461"/>
            <a:ext cx="1152000" cy="1152000"/>
          </a:xfrm>
          <a:prstGeom prst="rect">
            <a:avLst/>
          </a:prstGeom>
          <a:ln w="6350">
            <a:solidFill>
              <a:schemeClr val="bg1">
                <a:lumMod val="85000"/>
              </a:schemeClr>
            </a:solidFill>
          </a:ln>
        </p:spPr>
      </p:pic>
      <p:pic>
        <p:nvPicPr>
          <p:cNvPr id="43" name="图片 4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3368172" y="3357456"/>
            <a:ext cx="1152000" cy="1152000"/>
          </a:xfrm>
          <a:prstGeom prst="rect">
            <a:avLst/>
          </a:prstGeom>
          <a:ln w="6350">
            <a:solidFill>
              <a:schemeClr val="bg1">
                <a:lumMod val="85000"/>
              </a:schemeClr>
            </a:solidFill>
          </a:ln>
        </p:spPr>
      </p:pic>
      <p:grpSp>
        <p:nvGrpSpPr>
          <p:cNvPr id="44" name="_10"/>
          <p:cNvGrpSpPr/>
          <p:nvPr/>
        </p:nvGrpSpPr>
        <p:grpSpPr>
          <a:xfrm>
            <a:off x="2043765" y="3515616"/>
            <a:ext cx="979294" cy="979294"/>
            <a:chOff x="2123728" y="1707656"/>
            <a:chExt cx="1197175" cy="1197175"/>
          </a:xfrm>
        </p:grpSpPr>
        <p:grpSp>
          <p:nvGrpSpPr>
            <p:cNvPr id="45" name="组合 44"/>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grpSp>
        <p:sp>
          <p:nvSpPr>
            <p:cNvPr id="46"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smtClean="0">
                  <a:solidFill>
                    <a:schemeClr val="accent2"/>
                  </a:solidFill>
                  <a:latin typeface="微软雅黑"/>
                </a:rPr>
                <a:t>5</a:t>
              </a:r>
              <a:endParaRPr lang="zh-CN" altLang="en-US" sz="4800" b="1" dirty="0">
                <a:solidFill>
                  <a:schemeClr val="accent2"/>
                </a:solidFill>
                <a:latin typeface="微软雅黑"/>
              </a:endParaRPr>
            </a:p>
          </p:txBody>
        </p:sp>
      </p:grpSp>
      <p:grpSp>
        <p:nvGrpSpPr>
          <p:cNvPr id="49" name="_10"/>
          <p:cNvGrpSpPr/>
          <p:nvPr/>
        </p:nvGrpSpPr>
        <p:grpSpPr>
          <a:xfrm>
            <a:off x="2065139" y="1700808"/>
            <a:ext cx="979294" cy="979294"/>
            <a:chOff x="2123728" y="1707656"/>
            <a:chExt cx="1197175" cy="1197175"/>
          </a:xfrm>
        </p:grpSpPr>
        <p:grpSp>
          <p:nvGrpSpPr>
            <p:cNvPr id="50" name="组合 49"/>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sp>
            <p:nvSpPr>
              <p:cNvPr id="53" name="椭圆 5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grpSp>
        <p:sp>
          <p:nvSpPr>
            <p:cNvPr id="51"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smtClean="0">
                  <a:solidFill>
                    <a:schemeClr val="accent2"/>
                  </a:solidFill>
                  <a:latin typeface="微软雅黑"/>
                </a:rPr>
                <a:t>4</a:t>
              </a:r>
              <a:endParaRPr lang="zh-CN" altLang="en-US" sz="4800" b="1" dirty="0">
                <a:solidFill>
                  <a:schemeClr val="accent2"/>
                </a:solidFill>
                <a:latin typeface="微软雅黑"/>
              </a:endParaRPr>
            </a:p>
          </p:txBody>
        </p:sp>
      </p:grpSp>
      <p:grpSp>
        <p:nvGrpSpPr>
          <p:cNvPr id="54" name="_10"/>
          <p:cNvGrpSpPr/>
          <p:nvPr/>
        </p:nvGrpSpPr>
        <p:grpSpPr>
          <a:xfrm>
            <a:off x="2065139" y="5191280"/>
            <a:ext cx="979294" cy="979294"/>
            <a:chOff x="2123728" y="1707656"/>
            <a:chExt cx="1197175" cy="1197175"/>
          </a:xfrm>
        </p:grpSpPr>
        <p:grpSp>
          <p:nvGrpSpPr>
            <p:cNvPr id="55" name="组合 54"/>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accent2"/>
                  </a:solidFill>
                  <a:latin typeface="微软雅黑"/>
                </a:endParaRPr>
              </a:p>
            </p:txBody>
          </p:sp>
        </p:grpSp>
        <p:sp>
          <p:nvSpPr>
            <p:cNvPr id="56" name="TextBox 13"/>
            <p:cNvSpPr txBox="1"/>
            <p:nvPr/>
          </p:nvSpPr>
          <p:spPr>
            <a:xfrm>
              <a:off x="2299758" y="1867788"/>
              <a:ext cx="902846" cy="903008"/>
            </a:xfrm>
            <a:prstGeom prst="rect">
              <a:avLst/>
            </a:prstGeom>
            <a:noFill/>
          </p:spPr>
          <p:txBody>
            <a:bodyPr wrap="square" lIns="0" tIns="0" rIns="0" bIns="0" rtlCol="0">
              <a:spAutoFit/>
            </a:bodyPr>
            <a:lstStyle/>
            <a:p>
              <a:pPr algn="ctr" fontAlgn="base">
                <a:spcBef>
                  <a:spcPct val="0"/>
                </a:spcBef>
                <a:spcAft>
                  <a:spcPct val="0"/>
                </a:spcAft>
              </a:pPr>
              <a:r>
                <a:rPr lang="en-US" altLang="zh-CN" sz="4800" b="1" dirty="0" smtClean="0">
                  <a:solidFill>
                    <a:schemeClr val="accent2"/>
                  </a:solidFill>
                  <a:latin typeface="微软雅黑"/>
                </a:rPr>
                <a:t>6</a:t>
              </a:r>
              <a:endParaRPr lang="zh-CN" altLang="en-US" sz="4800" b="1" dirty="0">
                <a:solidFill>
                  <a:schemeClr val="accent2"/>
                </a:solidFill>
                <a:latin typeface="微软雅黑"/>
              </a:endParaRPr>
            </a:p>
          </p:txBody>
        </p:sp>
      </p:grpSp>
    </p:spTree>
    <p:custDataLst>
      <p:tags r:id="rId2"/>
    </p:custDataLst>
    <p:extLst>
      <p:ext uri="{BB962C8B-B14F-4D97-AF65-F5344CB8AC3E}">
        <p14:creationId xmlns:p14="http://schemas.microsoft.com/office/powerpoint/2010/main" val="2191428633"/>
      </p:ext>
    </p:extLst>
  </p:cSld>
  <p:clrMapOvr>
    <a:masterClrMapping/>
  </p:clrMapOvr>
  <mc:AlternateContent xmlns:mc="http://schemas.openxmlformats.org/markup-compatibility/2006" xmlns:p14="http://schemas.microsoft.com/office/powerpoint/2010/main">
    <mc:Choice Requires="p14">
      <p:transition spd="slow" p14:dur="1500" advTm="5846">
        <p:random/>
      </p:transition>
    </mc:Choice>
    <mc:Fallback xmlns="">
      <p:transition spd="slow" advTm="5846">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ppt_w</p:attrName>
                                        </p:attrNameLst>
                                      </p:cBhvr>
                                      <p:tavLst>
                                        <p:tav tm="0">
                                          <p:val>
                                            <p:fltVal val="0"/>
                                          </p:val>
                                        </p:tav>
                                        <p:tav tm="100000">
                                          <p:val>
                                            <p:strVal val="#ppt_w"/>
                                          </p:val>
                                        </p:tav>
                                      </p:tavLst>
                                    </p:anim>
                                    <p:anim calcmode="lin" valueType="num">
                                      <p:cBhvr>
                                        <p:cTn id="15" dur="500" fill="hold"/>
                                        <p:tgtEl>
                                          <p:spTgt spid="44"/>
                                        </p:tgtEl>
                                        <p:attrNameLst>
                                          <p:attrName>ppt_h</p:attrName>
                                        </p:attrNameLst>
                                      </p:cBhvr>
                                      <p:tavLst>
                                        <p:tav tm="0">
                                          <p:val>
                                            <p:fltVal val="0"/>
                                          </p:val>
                                        </p:tav>
                                        <p:tav tm="100000">
                                          <p:val>
                                            <p:strVal val="#ppt_h"/>
                                          </p:val>
                                        </p:tav>
                                      </p:tavLst>
                                    </p:anim>
                                    <p:animEffect transition="in" filter="fade">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childTnLst>
                          </p:cTn>
                        </p:par>
                        <p:par>
                          <p:cTn id="24" fill="hold">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750" fill="hold"/>
                                        <p:tgtEl>
                                          <p:spTgt spid="32"/>
                                        </p:tgtEl>
                                        <p:attrNameLst>
                                          <p:attrName>ppt_x</p:attrName>
                                        </p:attrNameLst>
                                      </p:cBhvr>
                                      <p:tavLst>
                                        <p:tav tm="0">
                                          <p:val>
                                            <p:strVal val="0-#ppt_w/2"/>
                                          </p:val>
                                        </p:tav>
                                        <p:tav tm="100000">
                                          <p:val>
                                            <p:strVal val="#ppt_x"/>
                                          </p:val>
                                        </p:tav>
                                      </p:tavLst>
                                    </p:anim>
                                    <p:anim calcmode="lin" valueType="num">
                                      <p:cBhvr additive="base">
                                        <p:cTn id="28" dur="750" fill="hold"/>
                                        <p:tgtEl>
                                          <p:spTgt spid="32"/>
                                        </p:tgtEl>
                                        <p:attrNameLst>
                                          <p:attrName>ppt_y</p:attrName>
                                        </p:attrNameLst>
                                      </p:cBhvr>
                                      <p:tavLst>
                                        <p:tav tm="0">
                                          <p:val>
                                            <p:strVal val="#ppt_y"/>
                                          </p:val>
                                        </p:tav>
                                        <p:tav tm="100000">
                                          <p:val>
                                            <p:strVal val="#ppt_y"/>
                                          </p:val>
                                        </p:tav>
                                      </p:tavLst>
                                    </p:anim>
                                  </p:childTnLst>
                                </p:cTn>
                              </p:par>
                              <p:par>
                                <p:cTn id="29" presetID="18" presetClass="entr" presetSubtype="12"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strips(downLeft)">
                                      <p:cBhvr>
                                        <p:cTn id="31" dur="750"/>
                                        <p:tgtEl>
                                          <p:spTgt spid="41"/>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up)">
                                      <p:cBhvr>
                                        <p:cTn id="34" dur="750"/>
                                        <p:tgtEl>
                                          <p:spTgt spid="33"/>
                                        </p:tgtEl>
                                      </p:cBhvr>
                                    </p:animEffect>
                                  </p:childTnLst>
                                </p:cTn>
                              </p:par>
                            </p:childTnLst>
                          </p:cTn>
                        </p:par>
                        <p:par>
                          <p:cTn id="35" fill="hold">
                            <p:stCondLst>
                              <p:cond delay="1250"/>
                            </p:stCondLst>
                            <p:childTnLst>
                              <p:par>
                                <p:cTn id="36" presetID="2" presetClass="entr" presetSubtype="8"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750" fill="hold"/>
                                        <p:tgtEl>
                                          <p:spTgt spid="36"/>
                                        </p:tgtEl>
                                        <p:attrNameLst>
                                          <p:attrName>ppt_x</p:attrName>
                                        </p:attrNameLst>
                                      </p:cBhvr>
                                      <p:tavLst>
                                        <p:tav tm="0">
                                          <p:val>
                                            <p:strVal val="0-#ppt_w/2"/>
                                          </p:val>
                                        </p:tav>
                                        <p:tav tm="100000">
                                          <p:val>
                                            <p:strVal val="#ppt_x"/>
                                          </p:val>
                                        </p:tav>
                                      </p:tavLst>
                                    </p:anim>
                                    <p:anim calcmode="lin" valueType="num">
                                      <p:cBhvr additive="base">
                                        <p:cTn id="39" dur="750" fill="hold"/>
                                        <p:tgtEl>
                                          <p:spTgt spid="36"/>
                                        </p:tgtEl>
                                        <p:attrNameLst>
                                          <p:attrName>ppt_y</p:attrName>
                                        </p:attrNameLst>
                                      </p:cBhvr>
                                      <p:tavLst>
                                        <p:tav tm="0">
                                          <p:val>
                                            <p:strVal val="#ppt_y"/>
                                          </p:val>
                                        </p:tav>
                                        <p:tav tm="100000">
                                          <p:val>
                                            <p:strVal val="#ppt_y"/>
                                          </p:val>
                                        </p:tav>
                                      </p:tavLst>
                                    </p:anim>
                                  </p:childTnLst>
                                </p:cTn>
                              </p:par>
                              <p:par>
                                <p:cTn id="40" presetID="18" presetClass="entr" presetSubtype="12" fill="hold"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strips(downLeft)">
                                      <p:cBhvr>
                                        <p:cTn id="42" dur="750"/>
                                        <p:tgtEl>
                                          <p:spTgt spid="4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up)">
                                      <p:cBhvr>
                                        <p:cTn id="45" dur="750"/>
                                        <p:tgtEl>
                                          <p:spTgt spid="34"/>
                                        </p:tgtEl>
                                      </p:cBhvr>
                                    </p:animEffect>
                                  </p:childTnLst>
                                </p:cTn>
                              </p:par>
                            </p:childTnLst>
                          </p:cTn>
                        </p:par>
                        <p:par>
                          <p:cTn id="46" fill="hold">
                            <p:stCondLst>
                              <p:cond delay="2000"/>
                            </p:stCondLst>
                            <p:childTnLst>
                              <p:par>
                                <p:cTn id="47" presetID="2" presetClass="entr" presetSubtype="8"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750" fill="hold"/>
                                        <p:tgtEl>
                                          <p:spTgt spid="40"/>
                                        </p:tgtEl>
                                        <p:attrNameLst>
                                          <p:attrName>ppt_x</p:attrName>
                                        </p:attrNameLst>
                                      </p:cBhvr>
                                      <p:tavLst>
                                        <p:tav tm="0">
                                          <p:val>
                                            <p:strVal val="0-#ppt_w/2"/>
                                          </p:val>
                                        </p:tav>
                                        <p:tav tm="100000">
                                          <p:val>
                                            <p:strVal val="#ppt_x"/>
                                          </p:val>
                                        </p:tav>
                                      </p:tavLst>
                                    </p:anim>
                                    <p:anim calcmode="lin" valueType="num">
                                      <p:cBhvr additive="base">
                                        <p:cTn id="50" dur="750" fill="hold"/>
                                        <p:tgtEl>
                                          <p:spTgt spid="40"/>
                                        </p:tgtEl>
                                        <p:attrNameLst>
                                          <p:attrName>ppt_y</p:attrName>
                                        </p:attrNameLst>
                                      </p:cBhvr>
                                      <p:tavLst>
                                        <p:tav tm="0">
                                          <p:val>
                                            <p:strVal val="#ppt_y"/>
                                          </p:val>
                                        </p:tav>
                                        <p:tav tm="100000">
                                          <p:val>
                                            <p:strVal val="#ppt_y"/>
                                          </p:val>
                                        </p:tav>
                                      </p:tavLst>
                                    </p:anim>
                                  </p:childTnLst>
                                </p:cTn>
                              </p:par>
                              <p:par>
                                <p:cTn id="51" presetID="18" presetClass="entr" presetSubtype="12"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strips(downLeft)">
                                      <p:cBhvr>
                                        <p:cTn id="53" dur="750"/>
                                        <p:tgtEl>
                                          <p:spTgt spid="42"/>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1482036"/>
            <a:ext cx="12195175" cy="3888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4" name="组合 63"/>
          <p:cNvGrpSpPr/>
          <p:nvPr/>
        </p:nvGrpSpPr>
        <p:grpSpPr>
          <a:xfrm flipH="1">
            <a:off x="-23093" y="4522187"/>
            <a:ext cx="4032448" cy="2198473"/>
            <a:chOff x="5917425" y="3435846"/>
            <a:chExt cx="3226575" cy="1707654"/>
          </a:xfrm>
        </p:grpSpPr>
        <p:pic>
          <p:nvPicPr>
            <p:cNvPr id="6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0" name="文本框 32"/>
          <p:cNvSpPr txBox="1"/>
          <p:nvPr/>
        </p:nvSpPr>
        <p:spPr>
          <a:xfrm>
            <a:off x="6404650"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85" name="直接连接符 84"/>
          <p:cNvCxnSpPr/>
          <p:nvPr/>
        </p:nvCxnSpPr>
        <p:spPr>
          <a:xfrm flipV="1">
            <a:off x="6097588"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097588"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097588"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097588"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097588"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32" name="文本框 32"/>
          <p:cNvSpPr txBox="1"/>
          <p:nvPr/>
        </p:nvSpPr>
        <p:spPr>
          <a:xfrm>
            <a:off x="6404650"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3" name="文本框 32"/>
          <p:cNvSpPr txBox="1"/>
          <p:nvPr/>
        </p:nvSpPr>
        <p:spPr>
          <a:xfrm>
            <a:off x="6404650"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4" name="文本框 33"/>
          <p:cNvSpPr txBox="1"/>
          <p:nvPr/>
        </p:nvSpPr>
        <p:spPr>
          <a:xfrm>
            <a:off x="6404650"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9" name="文本框 32"/>
          <p:cNvSpPr txBox="1"/>
          <p:nvPr/>
        </p:nvSpPr>
        <p:spPr>
          <a:xfrm>
            <a:off x="9532188"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40" name="直接连接符 39"/>
          <p:cNvCxnSpPr/>
          <p:nvPr/>
        </p:nvCxnSpPr>
        <p:spPr>
          <a:xfrm flipV="1">
            <a:off x="9225126"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225126"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225126"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225126"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9225126"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文本框 32"/>
          <p:cNvSpPr txBox="1"/>
          <p:nvPr/>
        </p:nvSpPr>
        <p:spPr>
          <a:xfrm>
            <a:off x="9532188"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6" name="文本框 45"/>
          <p:cNvSpPr txBox="1"/>
          <p:nvPr/>
        </p:nvSpPr>
        <p:spPr>
          <a:xfrm>
            <a:off x="9532188"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7" name="文本框 46"/>
          <p:cNvSpPr txBox="1"/>
          <p:nvPr/>
        </p:nvSpPr>
        <p:spPr>
          <a:xfrm>
            <a:off x="9532188"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5" name="_1"/>
          <p:cNvSpPr txBox="1"/>
          <p:nvPr/>
        </p:nvSpPr>
        <p:spPr>
          <a:xfrm>
            <a:off x="433423" y="3708939"/>
            <a:ext cx="5236402" cy="1815882"/>
          </a:xfrm>
          <a:prstGeom prst="rect">
            <a:avLst/>
          </a:prstGeom>
          <a:noFill/>
        </p:spPr>
        <p:txBody>
          <a:bodyPr wrap="square" rtlCol="0">
            <a:spAutoFit/>
          </a:bodyPr>
          <a:lstStyle/>
          <a:p>
            <a:pPr marL="0" lvl="1" algn="ctr" fontAlgn="base">
              <a:spcBef>
                <a:spcPct val="0"/>
              </a:spcBef>
              <a:spcAft>
                <a:spcPct val="0"/>
              </a:spcAft>
            </a:pPr>
            <a:r>
              <a:rPr lang="zh-CN" altLang="en-US" sz="1400" b="1" dirty="0">
                <a:solidFill>
                  <a:srgbClr val="FFFFFF"/>
                </a:solidFill>
                <a:latin typeface="微软雅黑"/>
              </a:rPr>
              <a:t> </a:t>
            </a:r>
            <a:r>
              <a:rPr lang="zh-CN" altLang="en-US" sz="2800" b="1" dirty="0" smtClean="0">
                <a:solidFill>
                  <a:srgbClr val="FFFFFF"/>
                </a:solidFill>
                <a:latin typeface="微软雅黑"/>
              </a:rPr>
              <a:t>第六部分</a:t>
            </a:r>
            <a:endParaRPr lang="en-US" altLang="zh-CN" sz="2800" b="1" dirty="0">
              <a:solidFill>
                <a:srgbClr val="FFFFFF"/>
              </a:solidFill>
              <a:latin typeface="微软雅黑"/>
            </a:endParaRPr>
          </a:p>
          <a:p>
            <a:pPr marL="0" lvl="1" algn="ctr" fontAlgn="base">
              <a:spcBef>
                <a:spcPct val="0"/>
              </a:spcBef>
              <a:spcAft>
                <a:spcPct val="0"/>
              </a:spcAft>
            </a:pPr>
            <a:r>
              <a:rPr lang="zh-CN" altLang="en-US" sz="4800" b="1" dirty="0">
                <a:solidFill>
                  <a:srgbClr val="FFFFFF"/>
                </a:solidFill>
                <a:latin typeface="微软雅黑"/>
              </a:rPr>
              <a:t>举止</a:t>
            </a:r>
            <a:r>
              <a:rPr lang="zh-CN" altLang="en-US" sz="4800" b="1" dirty="0" smtClean="0">
                <a:solidFill>
                  <a:srgbClr val="FFFFFF"/>
                </a:solidFill>
                <a:latin typeface="微软雅黑"/>
              </a:rPr>
              <a:t>礼仪</a:t>
            </a:r>
            <a:endParaRPr lang="en-US" altLang="zh-CN" sz="4800" b="1" dirty="0">
              <a:solidFill>
                <a:srgbClr val="FFFFFF"/>
              </a:solidFill>
              <a:latin typeface="微软雅黑"/>
            </a:endParaRPr>
          </a:p>
          <a:p>
            <a:pPr marL="0" lvl="1" algn="ctr" fontAlgn="base">
              <a:spcBef>
                <a:spcPct val="0"/>
              </a:spcBef>
              <a:spcAft>
                <a:spcPct val="0"/>
              </a:spcAft>
            </a:pPr>
            <a:endParaRPr lang="en-US" altLang="zh-CN" sz="3600" b="1" dirty="0">
              <a:solidFill>
                <a:srgbClr val="FFFFFF"/>
              </a:solidFill>
              <a:latin typeface="微软雅黑"/>
            </a:endParaRPr>
          </a:p>
        </p:txBody>
      </p:sp>
      <p:grpSp>
        <p:nvGrpSpPr>
          <p:cNvPr id="36" name="_10"/>
          <p:cNvGrpSpPr/>
          <p:nvPr/>
        </p:nvGrpSpPr>
        <p:grpSpPr>
          <a:xfrm>
            <a:off x="2139470" y="1951676"/>
            <a:ext cx="1596233" cy="1596233"/>
            <a:chOff x="2123728" y="1707656"/>
            <a:chExt cx="1197175" cy="1197175"/>
          </a:xfrm>
        </p:grpSpPr>
        <p:grpSp>
          <p:nvGrpSpPr>
            <p:cNvPr id="37" name="组合 3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3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smtClean="0">
                  <a:solidFill>
                    <a:srgbClr val="202A36"/>
                  </a:solidFill>
                  <a:latin typeface="微软雅黑"/>
                </a:rPr>
                <a:t>06</a:t>
              </a:r>
              <a:endParaRPr lang="zh-CN" altLang="en-US" sz="6667" b="1" dirty="0">
                <a:solidFill>
                  <a:srgbClr val="202A36"/>
                </a:solidFill>
                <a:latin typeface="微软雅黑"/>
              </a:endParaRPr>
            </a:p>
          </p:txBody>
        </p:sp>
      </p:grpSp>
    </p:spTree>
    <p:custDataLst>
      <p:tags r:id="rId2"/>
    </p:custDataLst>
    <p:extLst>
      <p:ext uri="{BB962C8B-B14F-4D97-AF65-F5344CB8AC3E}">
        <p14:creationId xmlns:p14="http://schemas.microsoft.com/office/powerpoint/2010/main" val="2309877468"/>
      </p:ext>
    </p:extLst>
  </p:cSld>
  <p:clrMapOvr>
    <a:masterClrMapping/>
  </p:clrMapOvr>
  <mc:AlternateContent xmlns:mc="http://schemas.openxmlformats.org/markup-compatibility/2006" xmlns:p14="http://schemas.microsoft.com/office/powerpoint/2010/main">
    <mc:Choice Requires="p14">
      <p:transition spd="slow" p14:dur="1500" advTm="7677">
        <p:random/>
      </p:transition>
    </mc:Choice>
    <mc:Fallback xmlns="">
      <p:transition spd="slow" advTm="767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p:tgtEl>
                                          <p:spTgt spid="35"/>
                                        </p:tgtEl>
                                        <p:attrNameLst>
                                          <p:attrName>ppt_x</p:attrName>
                                        </p:attrNameLst>
                                      </p:cBhvr>
                                      <p:tavLst>
                                        <p:tav tm="0">
                                          <p:val>
                                            <p:strVal val="#ppt_x-#ppt_w*1.125000"/>
                                          </p:val>
                                        </p:tav>
                                        <p:tav tm="100000">
                                          <p:val>
                                            <p:strVal val="#ppt_x"/>
                                          </p:val>
                                        </p:tav>
                                      </p:tavLst>
                                    </p:anim>
                                    <p:animEffect transition="in" filter="wipe(right)">
                                      <p:cBhvr>
                                        <p:cTn id="21" dur="500"/>
                                        <p:tgtEl>
                                          <p:spTgt spid="35"/>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up)">
                                      <p:cBhvr>
                                        <p:cTn id="25" dur="500"/>
                                        <p:tgtEl>
                                          <p:spTgt spid="88"/>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1" fill="hold" nodeType="withEffect">
                                  <p:stCondLst>
                                    <p:cond delay="50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par>
                                <p:cTn id="32" presetID="22" presetClass="entr" presetSubtype="1"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wipe(up)">
                                      <p:cBhvr>
                                        <p:cTn id="34" dur="500"/>
                                        <p:tgtEl>
                                          <p:spTgt spid="86"/>
                                        </p:tgtEl>
                                      </p:cBhvr>
                                    </p:animEffect>
                                  </p:childTnLst>
                                </p:cTn>
                              </p:par>
                              <p:par>
                                <p:cTn id="35" presetID="22" presetClass="entr" presetSubtype="1" fill="hold" nodeType="withEffect">
                                  <p:stCondLst>
                                    <p:cond delay="150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par>
                                <p:cTn id="38" presetID="22" presetClass="entr" presetSubtype="1" fill="hold" nodeType="withEffect">
                                  <p:stCondLst>
                                    <p:cond delay="200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par>
                                <p:cTn id="54" presetID="22" presetClass="entr" presetSubtype="8" fill="hold" grpId="0" nodeType="withEffect">
                                  <p:stCondLst>
                                    <p:cond delay="60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1" fill="hold"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up)">
                                      <p:cBhvr>
                                        <p:cTn id="62" dur="500"/>
                                        <p:tgtEl>
                                          <p:spTgt spid="41"/>
                                        </p:tgtEl>
                                      </p:cBhvr>
                                    </p:animEffect>
                                  </p:childTnLst>
                                </p:cTn>
                              </p:par>
                              <p:par>
                                <p:cTn id="63" presetID="22" presetClass="entr" presetSubtype="1" fill="hold" nodeType="withEffect">
                                  <p:stCondLst>
                                    <p:cond delay="150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200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p:bldP spid="32" grpId="0"/>
      <p:bldP spid="33" grpId="0"/>
      <p:bldP spid="34" grpId="0"/>
      <p:bldP spid="39" grpId="0"/>
      <p:bldP spid="45" grpId="0"/>
      <p:bldP spid="46" grpId="0"/>
      <p:bldP spid="47"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1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6475C"/>
                </a:solidFill>
                <a:latin typeface="微软雅黑" panose="020B0503020204020204" pitchFamily="34" charset="-122"/>
                <a:ea typeface="微软雅黑" panose="020B0503020204020204" pitchFamily="34" charset="-122"/>
              </a:rPr>
              <a:t>举止</a:t>
            </a:r>
            <a:r>
              <a:rPr lang="zh-CN" altLang="en-US" sz="3333" dirty="0" smtClean="0">
                <a:solidFill>
                  <a:srgbClr val="36475C"/>
                </a:solidFill>
                <a:latin typeface="微软雅黑" panose="020B0503020204020204" pitchFamily="34" charset="-122"/>
                <a:ea typeface="微软雅黑" panose="020B0503020204020204" pitchFamily="34" charset="-122"/>
              </a:rPr>
              <a:t>礼仪注意事项</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18"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p:nvSpPr>
          <p:cNvPr id="4" name="矩形: 圆角 5"/>
          <p:cNvSpPr/>
          <p:nvPr/>
        </p:nvSpPr>
        <p:spPr>
          <a:xfrm>
            <a:off x="408955" y="1844824"/>
            <a:ext cx="1657350" cy="1657350"/>
          </a:xfrm>
          <a:prstGeom prst="roundRect">
            <a:avLst>
              <a:gd name="adj" fmla="val 18750"/>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solidFill>
                  <a:schemeClr val="bg1"/>
                </a:solidFill>
                <a:latin typeface="微软雅黑" panose="020B0503020204020204" pitchFamily="34" charset="-122"/>
                <a:ea typeface="微软雅黑" panose="020B0503020204020204" pitchFamily="34" charset="-122"/>
              </a:rPr>
              <a:t>注意</a:t>
            </a:r>
            <a:endParaRPr lang="en-US" altLang="zh-CN" sz="3200" b="1">
              <a:solidFill>
                <a:schemeClr val="bg1"/>
              </a:solidFill>
              <a:latin typeface="微软雅黑" panose="020B0503020204020204" pitchFamily="34" charset="-122"/>
              <a:ea typeface="微软雅黑" panose="020B0503020204020204" pitchFamily="34" charset="-122"/>
            </a:endParaRPr>
          </a:p>
          <a:p>
            <a:pPr algn="ctr"/>
            <a:r>
              <a:rPr lang="zh-CN" altLang="en-US" sz="3200" b="1">
                <a:solidFill>
                  <a:schemeClr val="bg1"/>
                </a:solidFill>
                <a:latin typeface="微软雅黑" panose="020B0503020204020204" pitchFamily="34" charset="-122"/>
                <a:ea typeface="微软雅黑" panose="020B0503020204020204" pitchFamily="34" charset="-122"/>
              </a:rPr>
              <a:t>目光</a:t>
            </a:r>
            <a:endParaRPr lang="zh-CN" altLang="en-US" sz="3200" b="1" dirty="0">
              <a:solidFill>
                <a:schemeClr val="bg1"/>
              </a:solidFill>
            </a:endParaRPr>
          </a:p>
        </p:txBody>
      </p:sp>
      <p:cxnSp>
        <p:nvCxnSpPr>
          <p:cNvPr id="5" name="直接连接符 4"/>
          <p:cNvCxnSpPr>
            <a:cxnSpLocks/>
            <a:stCxn id="4" idx="3"/>
          </p:cNvCxnSpPr>
          <p:nvPr/>
        </p:nvCxnSpPr>
        <p:spPr>
          <a:xfrm>
            <a:off x="2066305" y="2673499"/>
            <a:ext cx="9638302" cy="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490194" y="3326623"/>
            <a:ext cx="3224094" cy="2661405"/>
            <a:chOff x="2800622" y="4289579"/>
            <a:chExt cx="3674291" cy="1859536"/>
          </a:xfrm>
        </p:grpSpPr>
        <p:sp>
          <p:nvSpPr>
            <p:cNvPr id="7" name="矩形 6"/>
            <p:cNvSpPr/>
            <p:nvPr/>
          </p:nvSpPr>
          <p:spPr>
            <a:xfrm>
              <a:off x="2800622" y="4830173"/>
              <a:ext cx="3674291" cy="1318942"/>
            </a:xfrm>
            <a:prstGeom prst="rect">
              <a:avLst/>
            </a:prstGeom>
          </p:spPr>
          <p:txBody>
            <a:bodyPr wrap="square">
              <a:spAutoFit/>
            </a:bodyPr>
            <a:lstStyle/>
            <a:p>
              <a:pPr>
                <a:lnSpc>
                  <a:spcPts val="2000"/>
                </a:lnSpc>
              </a:pPr>
              <a:r>
                <a:rPr lang="zh-CN" altLang="en-US" sz="1400" dirty="0">
                  <a:solidFill>
                    <a:srgbClr val="36475C"/>
                  </a:solidFill>
                  <a:latin typeface="微软雅黑" panose="020B0503020204020204" pitchFamily="34" charset="-122"/>
                  <a:ea typeface="微软雅黑" panose="020B0503020204020204" pitchFamily="34" charset="-122"/>
                </a:rPr>
                <a:t>与人交谈时我们一般把目光集中在对方面部区域。初次交往最好把目光放在以两眼为底线、额中为顶角的三角区。沟通一会儿后可把目光集中在对方的双眼到唇心的眼鼻三角区。对方头顶、胸、手、腹、臀、脚及大腿都是注视禁区，特别是异性之间。</a:t>
              </a:r>
              <a:endParaRPr lang="zh-CN" altLang="en-US" sz="1400" dirty="0">
                <a:solidFill>
                  <a:srgbClr val="36475C"/>
                </a:solidFill>
              </a:endParaRPr>
            </a:p>
          </p:txBody>
        </p:sp>
        <p:sp>
          <p:nvSpPr>
            <p:cNvPr id="8" name="矩形 7"/>
            <p:cNvSpPr/>
            <p:nvPr/>
          </p:nvSpPr>
          <p:spPr>
            <a:xfrm>
              <a:off x="3904233" y="4289579"/>
              <a:ext cx="1671922" cy="279559"/>
            </a:xfrm>
            <a:prstGeom prst="rect">
              <a:avLst/>
            </a:prstGeom>
          </p:spPr>
          <p:txBody>
            <a:bodyPr wrap="none">
              <a:spAutoFit/>
            </a:bodyPr>
            <a:lstStyle/>
            <a:p>
              <a:r>
                <a:rPr lang="zh-CN" altLang="en-US" sz="2000" b="1" dirty="0">
                  <a:solidFill>
                    <a:srgbClr val="36475C"/>
                  </a:solidFill>
                  <a:latin typeface="微软雅黑" panose="020B0503020204020204" pitchFamily="34" charset="-122"/>
                  <a:ea typeface="微软雅黑" panose="020B0503020204020204" pitchFamily="34" charset="-122"/>
                </a:rPr>
                <a:t>与人交谈时</a:t>
              </a:r>
              <a:endParaRPr lang="zh-CN" altLang="en-US" sz="2000" b="1" dirty="0">
                <a:solidFill>
                  <a:srgbClr val="36475C"/>
                </a:solidFill>
              </a:endParaRPr>
            </a:p>
          </p:txBody>
        </p:sp>
      </p:grpSp>
      <p:grpSp>
        <p:nvGrpSpPr>
          <p:cNvPr id="9" name="组合 8"/>
          <p:cNvGrpSpPr/>
          <p:nvPr/>
        </p:nvGrpSpPr>
        <p:grpSpPr>
          <a:xfrm>
            <a:off x="8920528" y="3326623"/>
            <a:ext cx="2757268" cy="2433508"/>
            <a:chOff x="4997767" y="1405057"/>
            <a:chExt cx="3674291" cy="1375406"/>
          </a:xfrm>
        </p:grpSpPr>
        <p:sp>
          <p:nvSpPr>
            <p:cNvPr id="10" name="矩形 9"/>
            <p:cNvSpPr/>
            <p:nvPr/>
          </p:nvSpPr>
          <p:spPr>
            <a:xfrm>
              <a:off x="6226413" y="1405057"/>
              <a:ext cx="1613210" cy="226140"/>
            </a:xfrm>
            <a:prstGeom prst="rect">
              <a:avLst/>
            </a:prstGeom>
          </p:spPr>
          <p:txBody>
            <a:bodyPr wrap="none">
              <a:spAutoFit/>
            </a:bodyPr>
            <a:lstStyle/>
            <a:p>
              <a:r>
                <a:rPr lang="zh-CN" altLang="en-US" sz="2000" b="1" dirty="0">
                  <a:solidFill>
                    <a:srgbClr val="36475C"/>
                  </a:solidFill>
                  <a:latin typeface="微软雅黑" panose="020B0503020204020204" pitchFamily="34" charset="-122"/>
                  <a:ea typeface="微软雅黑" panose="020B0503020204020204" pitchFamily="34" charset="-122"/>
                </a:rPr>
                <a:t>目光接触</a:t>
              </a:r>
            </a:p>
          </p:txBody>
        </p:sp>
        <p:sp>
          <p:nvSpPr>
            <p:cNvPr id="11" name="矩形 10"/>
            <p:cNvSpPr/>
            <p:nvPr/>
          </p:nvSpPr>
          <p:spPr>
            <a:xfrm>
              <a:off x="4997767" y="1858508"/>
              <a:ext cx="3674291" cy="921955"/>
            </a:xfrm>
            <a:prstGeom prst="rect">
              <a:avLst/>
            </a:prstGeom>
          </p:spPr>
          <p:txBody>
            <a:bodyPr wrap="square">
              <a:spAutoFit/>
            </a:bodyPr>
            <a:lstStyle/>
            <a:p>
              <a:pPr>
                <a:lnSpc>
                  <a:spcPts val="2000"/>
                </a:lnSpc>
              </a:pPr>
              <a:r>
                <a:rPr lang="zh-CN" altLang="en-US" sz="1400" dirty="0">
                  <a:solidFill>
                    <a:srgbClr val="36475C"/>
                  </a:solidFill>
                  <a:latin typeface="微软雅黑" panose="020B0503020204020204" pitchFamily="34" charset="-122"/>
                  <a:ea typeface="微软雅黑" panose="020B0503020204020204" pitchFamily="34" charset="-122"/>
                </a:rPr>
                <a:t>交往中和对方目光接触的时间不要太长。每次看对方眼睛三秒左右比较自然。长时间回避对方目光、左顾右盼、上下打量、直盯着对方、长久注视异性等都是失礼的表现。</a:t>
              </a:r>
            </a:p>
          </p:txBody>
        </p:sp>
      </p:grpSp>
      <p:grpSp>
        <p:nvGrpSpPr>
          <p:cNvPr id="12" name="组合 11"/>
          <p:cNvGrpSpPr/>
          <p:nvPr/>
        </p:nvGrpSpPr>
        <p:grpSpPr>
          <a:xfrm>
            <a:off x="5350781" y="3326623"/>
            <a:ext cx="2755669" cy="2511808"/>
            <a:chOff x="7300973" y="4289579"/>
            <a:chExt cx="3674291" cy="1410427"/>
          </a:xfrm>
        </p:grpSpPr>
        <p:sp>
          <p:nvSpPr>
            <p:cNvPr id="13" name="矩形 12"/>
            <p:cNvSpPr/>
            <p:nvPr/>
          </p:nvSpPr>
          <p:spPr>
            <a:xfrm>
              <a:off x="8170285" y="4289579"/>
              <a:ext cx="2298106" cy="224669"/>
            </a:xfrm>
            <a:prstGeom prst="rect">
              <a:avLst/>
            </a:prstGeom>
          </p:spPr>
          <p:txBody>
            <a:bodyPr wrap="none">
              <a:spAutoFit/>
            </a:bodyPr>
            <a:lstStyle/>
            <a:p>
              <a:r>
                <a:rPr lang="zh-CN" altLang="en-US" sz="2000" b="1" dirty="0">
                  <a:solidFill>
                    <a:srgbClr val="36475C"/>
                  </a:solidFill>
                  <a:latin typeface="微软雅黑" panose="020B0503020204020204" pitchFamily="34" charset="-122"/>
                  <a:ea typeface="微软雅黑" panose="020B0503020204020204" pitchFamily="34" charset="-122"/>
                </a:rPr>
                <a:t>与多人沟通时</a:t>
              </a:r>
              <a:endParaRPr lang="zh-CN" altLang="en-US" sz="2000" b="1" dirty="0">
                <a:solidFill>
                  <a:srgbClr val="36475C"/>
                </a:solidFill>
              </a:endParaRPr>
            </a:p>
          </p:txBody>
        </p:sp>
        <p:sp>
          <p:nvSpPr>
            <p:cNvPr id="14" name="矩形 13"/>
            <p:cNvSpPr/>
            <p:nvPr/>
          </p:nvSpPr>
          <p:spPr>
            <a:xfrm>
              <a:off x="7300973" y="4784048"/>
              <a:ext cx="3674291" cy="915958"/>
            </a:xfrm>
            <a:prstGeom prst="rect">
              <a:avLst/>
            </a:prstGeom>
          </p:spPr>
          <p:txBody>
            <a:bodyPr wrap="square">
              <a:spAutoFit/>
            </a:bodyPr>
            <a:lstStyle/>
            <a:p>
              <a:pPr>
                <a:lnSpc>
                  <a:spcPts val="2000"/>
                </a:lnSpc>
              </a:pPr>
              <a:r>
                <a:rPr lang="zh-CN" altLang="en-US" sz="1400" dirty="0">
                  <a:solidFill>
                    <a:srgbClr val="36475C"/>
                  </a:solidFill>
                  <a:latin typeface="微软雅黑" panose="020B0503020204020204" pitchFamily="34" charset="-122"/>
                  <a:ea typeface="微软雅黑" panose="020B0503020204020204" pitchFamily="34" charset="-122"/>
                </a:rPr>
                <a:t>和多人沟通时，应用环视加点视的方法表示对大家的真诚、重视和一视同仁。当双方都沉默不语的时候，应把目光移开；当别人说错话或拘谨的时候，不要正视对方。</a:t>
              </a:r>
            </a:p>
          </p:txBody>
        </p:sp>
      </p:grpSp>
      <p:grpSp>
        <p:nvGrpSpPr>
          <p:cNvPr id="15" name="_4"/>
          <p:cNvGrpSpPr/>
          <p:nvPr/>
        </p:nvGrpSpPr>
        <p:grpSpPr>
          <a:xfrm>
            <a:off x="2691185" y="1954649"/>
            <a:ext cx="1159947" cy="1159761"/>
            <a:chOff x="1466675" y="3784103"/>
            <a:chExt cx="1301392" cy="1301862"/>
          </a:xfrm>
        </p:grpSpPr>
        <p:grpSp>
          <p:nvGrpSpPr>
            <p:cNvPr id="16" name="组合 15"/>
            <p:cNvGrpSpPr/>
            <p:nvPr/>
          </p:nvGrpSpPr>
          <p:grpSpPr>
            <a:xfrm>
              <a:off x="1466675" y="3784103"/>
              <a:ext cx="1301392" cy="1301862"/>
              <a:chOff x="4345444" y="2542859"/>
              <a:chExt cx="1810550" cy="1811205"/>
            </a:xfrm>
          </p:grpSpPr>
          <p:grpSp>
            <p:nvGrpSpPr>
              <p:cNvPr id="20" name="组合 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2" name="同心圆 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23" name="椭圆 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1" name="椭圆 20"/>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19" name="TextBox 97"/>
            <p:cNvSpPr txBox="1"/>
            <p:nvPr/>
          </p:nvSpPr>
          <p:spPr>
            <a:xfrm>
              <a:off x="1692270" y="4180596"/>
              <a:ext cx="850203" cy="531379"/>
            </a:xfrm>
            <a:prstGeom prst="rect">
              <a:avLst/>
            </a:prstGeom>
            <a:noFill/>
          </p:spPr>
          <p:txBody>
            <a:bodyPr wrap="square" lIns="184256" tIns="92128" rIns="184256" bIns="92128" rtlCol="0">
              <a:spAutoFit/>
            </a:bodyPr>
            <a:lstStyle/>
            <a:p>
              <a:pPr algn="ctr" fontAlgn="base">
                <a:spcBef>
                  <a:spcPct val="0"/>
                </a:spcBef>
                <a:spcAft>
                  <a:spcPct val="0"/>
                </a:spcAft>
              </a:pPr>
              <a:r>
                <a:rPr lang="en-US" altLang="zh-CN" sz="1867" dirty="0" smtClean="0">
                  <a:solidFill>
                    <a:prstClr val="white"/>
                  </a:solidFill>
                  <a:latin typeface="微软雅黑"/>
                </a:rPr>
                <a:t>1</a:t>
              </a:r>
              <a:endParaRPr lang="zh-CN" altLang="en-US" sz="1867" dirty="0">
                <a:solidFill>
                  <a:prstClr val="white"/>
                </a:solidFill>
                <a:latin typeface="微软雅黑"/>
              </a:endParaRPr>
            </a:p>
          </p:txBody>
        </p:sp>
      </p:grpSp>
      <p:grpSp>
        <p:nvGrpSpPr>
          <p:cNvPr id="24" name="3     _5"/>
          <p:cNvGrpSpPr/>
          <p:nvPr/>
        </p:nvGrpSpPr>
        <p:grpSpPr>
          <a:xfrm>
            <a:off x="6357015" y="2135944"/>
            <a:ext cx="877900" cy="877759"/>
            <a:chOff x="3117025" y="3959191"/>
            <a:chExt cx="984950" cy="985306"/>
          </a:xfrm>
        </p:grpSpPr>
        <p:grpSp>
          <p:nvGrpSpPr>
            <p:cNvPr id="25" name="组合 24"/>
            <p:cNvGrpSpPr/>
            <p:nvPr/>
          </p:nvGrpSpPr>
          <p:grpSpPr>
            <a:xfrm>
              <a:off x="3117025" y="3959191"/>
              <a:ext cx="984950" cy="985306"/>
              <a:chOff x="4345444" y="2542859"/>
              <a:chExt cx="1810550" cy="1811205"/>
            </a:xfrm>
          </p:grpSpPr>
          <p:grpSp>
            <p:nvGrpSpPr>
              <p:cNvPr id="27" name="组合 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 name="同心圆 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30" name="椭圆 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8" name="椭圆 27"/>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26" name="TextBox 104"/>
            <p:cNvSpPr txBox="1"/>
            <p:nvPr/>
          </p:nvSpPr>
          <p:spPr>
            <a:xfrm>
              <a:off x="3188495" y="4196695"/>
              <a:ext cx="850204" cy="531379"/>
            </a:xfrm>
            <a:prstGeom prst="rect">
              <a:avLst/>
            </a:prstGeom>
            <a:noFill/>
          </p:spPr>
          <p:txBody>
            <a:bodyPr wrap="square" lIns="184256" tIns="92128" rIns="184256" bIns="92128" rtlCol="0">
              <a:spAutoFit/>
            </a:bodyPr>
            <a:lstStyle/>
            <a:p>
              <a:pPr algn="ctr" fontAlgn="base">
                <a:spcBef>
                  <a:spcPct val="0"/>
                </a:spcBef>
                <a:spcAft>
                  <a:spcPct val="0"/>
                </a:spcAft>
              </a:pPr>
              <a:r>
                <a:rPr lang="en-US" altLang="zh-CN" sz="1867" dirty="0" smtClean="0">
                  <a:solidFill>
                    <a:prstClr val="white"/>
                  </a:solidFill>
                  <a:latin typeface="微软雅黑"/>
                </a:rPr>
                <a:t>2</a:t>
              </a:r>
              <a:endParaRPr lang="zh-CN" altLang="en-US" sz="1867" dirty="0">
                <a:solidFill>
                  <a:prstClr val="white"/>
                </a:solidFill>
                <a:latin typeface="微软雅黑"/>
              </a:endParaRPr>
            </a:p>
          </p:txBody>
        </p:sp>
      </p:grpSp>
      <p:grpSp>
        <p:nvGrpSpPr>
          <p:cNvPr id="31" name="_6"/>
          <p:cNvGrpSpPr/>
          <p:nvPr/>
        </p:nvGrpSpPr>
        <p:grpSpPr>
          <a:xfrm>
            <a:off x="9756800" y="1938684"/>
            <a:ext cx="1175915" cy="1175726"/>
            <a:chOff x="4450933" y="3791953"/>
            <a:chExt cx="1319306" cy="1319782"/>
          </a:xfrm>
        </p:grpSpPr>
        <p:grpSp>
          <p:nvGrpSpPr>
            <p:cNvPr id="32" name="组合 31"/>
            <p:cNvGrpSpPr/>
            <p:nvPr/>
          </p:nvGrpSpPr>
          <p:grpSpPr>
            <a:xfrm>
              <a:off x="4450933" y="3791953"/>
              <a:ext cx="1319306" cy="1319782"/>
              <a:chOff x="4345444" y="2542859"/>
              <a:chExt cx="1810550" cy="1811205"/>
            </a:xfrm>
          </p:grpSpPr>
          <p:grpSp>
            <p:nvGrpSpPr>
              <p:cNvPr id="34" name="组合 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6" name="同心圆 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black"/>
                    </a:solidFill>
                    <a:latin typeface="微软雅黑"/>
                  </a:endParaRPr>
                </a:p>
              </p:txBody>
            </p:sp>
            <p:sp>
              <p:nvSpPr>
                <p:cNvPr id="37" name="椭圆 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35" name="椭圆 34"/>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67">
                  <a:solidFill>
                    <a:prstClr val="white"/>
                  </a:solidFill>
                  <a:latin typeface="微软雅黑"/>
                </a:endParaRPr>
              </a:p>
            </p:txBody>
          </p:sp>
        </p:grpSp>
        <p:sp>
          <p:nvSpPr>
            <p:cNvPr id="33" name="TextBox 111"/>
            <p:cNvSpPr txBox="1"/>
            <p:nvPr/>
          </p:nvSpPr>
          <p:spPr>
            <a:xfrm>
              <a:off x="4685484" y="4180595"/>
              <a:ext cx="850203" cy="531379"/>
            </a:xfrm>
            <a:prstGeom prst="rect">
              <a:avLst/>
            </a:prstGeom>
            <a:noFill/>
          </p:spPr>
          <p:txBody>
            <a:bodyPr wrap="square" lIns="184256" tIns="92128" rIns="184256" bIns="92128" rtlCol="0">
              <a:spAutoFit/>
            </a:bodyPr>
            <a:lstStyle/>
            <a:p>
              <a:pPr algn="ctr" fontAlgn="base">
                <a:spcBef>
                  <a:spcPct val="0"/>
                </a:spcBef>
                <a:spcAft>
                  <a:spcPct val="0"/>
                </a:spcAft>
              </a:pPr>
              <a:r>
                <a:rPr lang="en-US" altLang="zh-CN" sz="1867" dirty="0" smtClean="0">
                  <a:solidFill>
                    <a:prstClr val="white"/>
                  </a:solidFill>
                  <a:latin typeface="微软雅黑"/>
                </a:rPr>
                <a:t>3</a:t>
              </a:r>
              <a:endParaRPr lang="zh-CN" altLang="en-US" sz="1867" dirty="0">
                <a:solidFill>
                  <a:prstClr val="white"/>
                </a:solidFill>
                <a:latin typeface="微软雅黑"/>
              </a:endParaRPr>
            </a:p>
          </p:txBody>
        </p:sp>
      </p:grpSp>
    </p:spTree>
    <p:extLst>
      <p:ext uri="{BB962C8B-B14F-4D97-AF65-F5344CB8AC3E}">
        <p14:creationId xmlns:p14="http://schemas.microsoft.com/office/powerpoint/2010/main" val="2454459557"/>
      </p:ext>
    </p:extLst>
  </p:cSld>
  <p:clrMapOvr>
    <a:masterClrMapping/>
  </p:clrMapOvr>
  <mc:AlternateContent xmlns:mc="http://schemas.openxmlformats.org/markup-compatibility/2006" xmlns:p14="http://schemas.microsoft.com/office/powerpoint/2010/main">
    <mc:Choice Requires="p14">
      <p:transition spd="slow" p14:dur="1500" advTm="5268">
        <p:random/>
      </p:transition>
    </mc:Choice>
    <mc:Fallback xmlns="">
      <p:transition spd="slow" advTm="5268">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1250"/>
                                            <p:tgtEl>
                                              <p:spTgt spid="5"/>
                                            </p:tgtEl>
                                          </p:cBhvr>
                                        </p:animEffect>
                                      </p:childTnLst>
                                    </p:cTn>
                                  </p:par>
                                </p:childTnLst>
                              </p:cTn>
                            </p:par>
                            <p:par>
                              <p:cTn id="14" fill="hold">
                                <p:stCondLst>
                                  <p:cond delay="2000"/>
                                </p:stCondLst>
                                <p:childTnLst>
                                  <p:par>
                                    <p:cTn id="15" presetID="2" presetClass="entr" presetSubtype="2" accel="58000" fill="hold" nodeType="afterEffect" p14:presetBounceEnd="55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55000">
                                          <p:cBhvr additive="base">
                                            <p:cTn id="17" dur="15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8" dur="1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14:presetBounceEnd="55000">
                                      <p:stCondLst>
                                        <p:cond delay="200"/>
                                      </p:stCondLst>
                                      <p:childTnLst>
                                        <p:set>
                                          <p:cBhvr>
                                            <p:cTn id="20" dur="1" fill="hold">
                                              <p:stCondLst>
                                                <p:cond delay="0"/>
                                              </p:stCondLst>
                                            </p:cTn>
                                            <p:tgtEl>
                                              <p:spTgt spid="24"/>
                                            </p:tgtEl>
                                            <p:attrNameLst>
                                              <p:attrName>style.visibility</p:attrName>
                                            </p:attrNameLst>
                                          </p:cBhvr>
                                          <p:to>
                                            <p:strVal val="visible"/>
                                          </p:to>
                                        </p:set>
                                        <p:anim calcmode="lin" valueType="num" p14:bounceEnd="55000">
                                          <p:cBhvr additive="base">
                                            <p:cTn id="21" dur="1500" fill="hold"/>
                                            <p:tgtEl>
                                              <p:spTgt spid="24"/>
                                            </p:tgtEl>
                                            <p:attrNameLst>
                                              <p:attrName>ppt_x</p:attrName>
                                            </p:attrNameLst>
                                          </p:cBhvr>
                                          <p:tavLst>
                                            <p:tav tm="0">
                                              <p:val>
                                                <p:strVal val="1+#ppt_w/2"/>
                                              </p:val>
                                            </p:tav>
                                            <p:tav tm="100000">
                                              <p:val>
                                                <p:strVal val="#ppt_x"/>
                                              </p:val>
                                            </p:tav>
                                          </p:tavLst>
                                        </p:anim>
                                        <p:anim calcmode="lin" valueType="num" p14:bounceEnd="55000">
                                          <p:cBhvr additive="base">
                                            <p:cTn id="22" dur="1500" fill="hold"/>
                                            <p:tgtEl>
                                              <p:spTgt spid="24"/>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14:presetBounceEnd="55000">
                                      <p:stCondLst>
                                        <p:cond delay="400"/>
                                      </p:stCondLst>
                                      <p:childTnLst>
                                        <p:set>
                                          <p:cBhvr>
                                            <p:cTn id="24" dur="1" fill="hold">
                                              <p:stCondLst>
                                                <p:cond delay="0"/>
                                              </p:stCondLst>
                                            </p:cTn>
                                            <p:tgtEl>
                                              <p:spTgt spid="31"/>
                                            </p:tgtEl>
                                            <p:attrNameLst>
                                              <p:attrName>style.visibility</p:attrName>
                                            </p:attrNameLst>
                                          </p:cBhvr>
                                          <p:to>
                                            <p:strVal val="visible"/>
                                          </p:to>
                                        </p:set>
                                        <p:anim calcmode="lin" valueType="num" p14:bounceEnd="55000">
                                          <p:cBhvr additive="base">
                                            <p:cTn id="25" dur="15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26" dur="15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3900"/>
                                </p:stCondLst>
                                <p:childTnLst>
                                  <p:par>
                                    <p:cTn id="28" presetID="22" presetClass="entr" presetSubtype="1"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1000"/>
                                            <p:tgtEl>
                                              <p:spTgt spid="6"/>
                                            </p:tgtEl>
                                          </p:cBhvr>
                                        </p:animEffect>
                                      </p:childTnLst>
                                    </p:cTn>
                                  </p:par>
                                  <p:par>
                                    <p:cTn id="31" presetID="22" presetClass="entr" presetSubtype="1"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1000"/>
                                            <p:tgtEl>
                                              <p:spTgt spid="12"/>
                                            </p:tgtEl>
                                          </p:cBhvr>
                                        </p:animEffect>
                                      </p:childTnLst>
                                    </p:cTn>
                                  </p:par>
                                  <p:par>
                                    <p:cTn id="34" presetID="22" presetClass="entr" presetSubtype="1"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1250"/>
                                            <p:tgtEl>
                                              <p:spTgt spid="5"/>
                                            </p:tgtEl>
                                          </p:cBhvr>
                                        </p:animEffect>
                                      </p:childTnLst>
                                    </p:cTn>
                                  </p:par>
                                </p:childTnLst>
                              </p:cTn>
                            </p:par>
                            <p:par>
                              <p:cTn id="14" fill="hold">
                                <p:stCondLst>
                                  <p:cond delay="2000"/>
                                </p:stCondLst>
                                <p:childTnLst>
                                  <p:par>
                                    <p:cTn id="15" presetID="2" presetClass="entr" presetSubtype="2" accel="5800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500" fill="hold"/>
                                            <p:tgtEl>
                                              <p:spTgt spid="15"/>
                                            </p:tgtEl>
                                            <p:attrNameLst>
                                              <p:attrName>ppt_x</p:attrName>
                                            </p:attrNameLst>
                                          </p:cBhvr>
                                          <p:tavLst>
                                            <p:tav tm="0">
                                              <p:val>
                                                <p:strVal val="1+#ppt_w/2"/>
                                              </p:val>
                                            </p:tav>
                                            <p:tav tm="100000">
                                              <p:val>
                                                <p:strVal val="#ppt_x"/>
                                              </p:val>
                                            </p:tav>
                                          </p:tavLst>
                                        </p:anim>
                                        <p:anim calcmode="lin" valueType="num">
                                          <p:cBhvr additive="base">
                                            <p:cTn id="18" dur="1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2" accel="58000" fill="hold" nodeType="withEffect">
                                      <p:stCondLst>
                                        <p:cond delay="20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1500" fill="hold"/>
                                            <p:tgtEl>
                                              <p:spTgt spid="24"/>
                                            </p:tgtEl>
                                            <p:attrNameLst>
                                              <p:attrName>ppt_x</p:attrName>
                                            </p:attrNameLst>
                                          </p:cBhvr>
                                          <p:tavLst>
                                            <p:tav tm="0">
                                              <p:val>
                                                <p:strVal val="1+#ppt_w/2"/>
                                              </p:val>
                                            </p:tav>
                                            <p:tav tm="100000">
                                              <p:val>
                                                <p:strVal val="#ppt_x"/>
                                              </p:val>
                                            </p:tav>
                                          </p:tavLst>
                                        </p:anim>
                                        <p:anim calcmode="lin" valueType="num">
                                          <p:cBhvr additive="base">
                                            <p:cTn id="22" dur="1500" fill="hold"/>
                                            <p:tgtEl>
                                              <p:spTgt spid="24"/>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stCondLst>
                                        <p:cond delay="40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1500" fill="hold"/>
                                            <p:tgtEl>
                                              <p:spTgt spid="31"/>
                                            </p:tgtEl>
                                            <p:attrNameLst>
                                              <p:attrName>ppt_x</p:attrName>
                                            </p:attrNameLst>
                                          </p:cBhvr>
                                          <p:tavLst>
                                            <p:tav tm="0">
                                              <p:val>
                                                <p:strVal val="1+#ppt_w/2"/>
                                              </p:val>
                                            </p:tav>
                                            <p:tav tm="100000">
                                              <p:val>
                                                <p:strVal val="#ppt_x"/>
                                              </p:val>
                                            </p:tav>
                                          </p:tavLst>
                                        </p:anim>
                                        <p:anim calcmode="lin" valueType="num">
                                          <p:cBhvr additive="base">
                                            <p:cTn id="26" dur="15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3900"/>
                                </p:stCondLst>
                                <p:childTnLst>
                                  <p:par>
                                    <p:cTn id="28" presetID="22" presetClass="entr" presetSubtype="1"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1000"/>
                                            <p:tgtEl>
                                              <p:spTgt spid="6"/>
                                            </p:tgtEl>
                                          </p:cBhvr>
                                        </p:animEffect>
                                      </p:childTnLst>
                                    </p:cTn>
                                  </p:par>
                                  <p:par>
                                    <p:cTn id="31" presetID="22" presetClass="entr" presetSubtype="1"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1000"/>
                                            <p:tgtEl>
                                              <p:spTgt spid="12"/>
                                            </p:tgtEl>
                                          </p:cBhvr>
                                        </p:animEffect>
                                      </p:childTnLst>
                                    </p:cTn>
                                  </p:par>
                                  <p:par>
                                    <p:cTn id="34" presetID="22" presetClass="entr" presetSubtype="1"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1482036"/>
            <a:ext cx="12195175" cy="3888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4" name="组合 63"/>
          <p:cNvGrpSpPr/>
          <p:nvPr/>
        </p:nvGrpSpPr>
        <p:grpSpPr>
          <a:xfrm flipH="1">
            <a:off x="-23093" y="4522187"/>
            <a:ext cx="4032448" cy="2198473"/>
            <a:chOff x="5917425" y="3435846"/>
            <a:chExt cx="3226575" cy="1707654"/>
          </a:xfrm>
        </p:grpSpPr>
        <p:pic>
          <p:nvPicPr>
            <p:cNvPr id="6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0" name="文本框 32"/>
          <p:cNvSpPr txBox="1"/>
          <p:nvPr/>
        </p:nvSpPr>
        <p:spPr>
          <a:xfrm>
            <a:off x="6404650"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85" name="直接连接符 84"/>
          <p:cNvCxnSpPr/>
          <p:nvPr/>
        </p:nvCxnSpPr>
        <p:spPr>
          <a:xfrm flipV="1">
            <a:off x="6097588"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097588"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097588"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097588"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097588"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32" name="文本框 32"/>
          <p:cNvSpPr txBox="1"/>
          <p:nvPr/>
        </p:nvSpPr>
        <p:spPr>
          <a:xfrm>
            <a:off x="6404650"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3" name="文本框 32"/>
          <p:cNvSpPr txBox="1"/>
          <p:nvPr/>
        </p:nvSpPr>
        <p:spPr>
          <a:xfrm>
            <a:off x="6404650"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4" name="文本框 33"/>
          <p:cNvSpPr txBox="1"/>
          <p:nvPr/>
        </p:nvSpPr>
        <p:spPr>
          <a:xfrm>
            <a:off x="6404650"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9" name="文本框 32"/>
          <p:cNvSpPr txBox="1"/>
          <p:nvPr/>
        </p:nvSpPr>
        <p:spPr>
          <a:xfrm>
            <a:off x="9532188"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40" name="直接连接符 39"/>
          <p:cNvCxnSpPr/>
          <p:nvPr/>
        </p:nvCxnSpPr>
        <p:spPr>
          <a:xfrm flipV="1">
            <a:off x="9225126"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225126"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225126"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225126"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9225126"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文本框 32"/>
          <p:cNvSpPr txBox="1"/>
          <p:nvPr/>
        </p:nvSpPr>
        <p:spPr>
          <a:xfrm>
            <a:off x="9532188"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6" name="文本框 45"/>
          <p:cNvSpPr txBox="1"/>
          <p:nvPr/>
        </p:nvSpPr>
        <p:spPr>
          <a:xfrm>
            <a:off x="9532188"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7" name="文本框 46"/>
          <p:cNvSpPr txBox="1"/>
          <p:nvPr/>
        </p:nvSpPr>
        <p:spPr>
          <a:xfrm>
            <a:off x="9532188"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5" name="_1"/>
          <p:cNvSpPr txBox="1"/>
          <p:nvPr/>
        </p:nvSpPr>
        <p:spPr>
          <a:xfrm>
            <a:off x="433423" y="3708939"/>
            <a:ext cx="5236402" cy="1815882"/>
          </a:xfrm>
          <a:prstGeom prst="rect">
            <a:avLst/>
          </a:prstGeom>
          <a:noFill/>
        </p:spPr>
        <p:txBody>
          <a:bodyPr wrap="square" rtlCol="0">
            <a:spAutoFit/>
          </a:bodyPr>
          <a:lstStyle/>
          <a:p>
            <a:pPr marL="0" lvl="1" algn="ctr" fontAlgn="base">
              <a:spcBef>
                <a:spcPct val="0"/>
              </a:spcBef>
              <a:spcAft>
                <a:spcPct val="0"/>
              </a:spcAft>
            </a:pPr>
            <a:r>
              <a:rPr lang="zh-CN" altLang="en-US" sz="1400" b="1" dirty="0">
                <a:solidFill>
                  <a:srgbClr val="FFFFFF"/>
                </a:solidFill>
                <a:latin typeface="微软雅黑"/>
              </a:rPr>
              <a:t> </a:t>
            </a:r>
            <a:r>
              <a:rPr lang="zh-CN" altLang="en-US" sz="2800" b="1" dirty="0" smtClean="0">
                <a:solidFill>
                  <a:srgbClr val="FFFFFF"/>
                </a:solidFill>
                <a:latin typeface="微软雅黑"/>
              </a:rPr>
              <a:t>第七部分</a:t>
            </a:r>
            <a:endParaRPr lang="en-US" altLang="zh-CN" sz="2800" b="1" dirty="0">
              <a:solidFill>
                <a:srgbClr val="FFFFFF"/>
              </a:solidFill>
              <a:latin typeface="微软雅黑"/>
            </a:endParaRPr>
          </a:p>
          <a:p>
            <a:pPr marL="0" lvl="1" algn="ctr" fontAlgn="base">
              <a:spcBef>
                <a:spcPct val="0"/>
              </a:spcBef>
              <a:spcAft>
                <a:spcPct val="0"/>
              </a:spcAft>
            </a:pPr>
            <a:r>
              <a:rPr lang="zh-CN" altLang="en-US" sz="4800" b="1" dirty="0">
                <a:solidFill>
                  <a:srgbClr val="FFFFFF"/>
                </a:solidFill>
                <a:latin typeface="微软雅黑"/>
              </a:rPr>
              <a:t>仪表</a:t>
            </a:r>
            <a:r>
              <a:rPr lang="zh-CN" altLang="en-US" sz="4800" b="1" dirty="0" smtClean="0">
                <a:solidFill>
                  <a:srgbClr val="FFFFFF"/>
                </a:solidFill>
                <a:latin typeface="微软雅黑"/>
              </a:rPr>
              <a:t>礼仪</a:t>
            </a:r>
            <a:endParaRPr lang="en-US" altLang="zh-CN" sz="4800" b="1" dirty="0">
              <a:solidFill>
                <a:srgbClr val="FFFFFF"/>
              </a:solidFill>
              <a:latin typeface="微软雅黑"/>
            </a:endParaRPr>
          </a:p>
          <a:p>
            <a:pPr marL="0" lvl="1" algn="ctr" fontAlgn="base">
              <a:spcBef>
                <a:spcPct val="0"/>
              </a:spcBef>
              <a:spcAft>
                <a:spcPct val="0"/>
              </a:spcAft>
            </a:pPr>
            <a:endParaRPr lang="en-US" altLang="zh-CN" sz="3600" b="1" dirty="0">
              <a:solidFill>
                <a:srgbClr val="FFFFFF"/>
              </a:solidFill>
              <a:latin typeface="微软雅黑"/>
            </a:endParaRPr>
          </a:p>
        </p:txBody>
      </p:sp>
      <p:grpSp>
        <p:nvGrpSpPr>
          <p:cNvPr id="36" name="_10"/>
          <p:cNvGrpSpPr/>
          <p:nvPr/>
        </p:nvGrpSpPr>
        <p:grpSpPr>
          <a:xfrm>
            <a:off x="2139470" y="1951676"/>
            <a:ext cx="1596233" cy="1596233"/>
            <a:chOff x="2123728" y="1707656"/>
            <a:chExt cx="1197175" cy="1197175"/>
          </a:xfrm>
        </p:grpSpPr>
        <p:grpSp>
          <p:nvGrpSpPr>
            <p:cNvPr id="37" name="组合 3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3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smtClean="0">
                  <a:solidFill>
                    <a:srgbClr val="202A36"/>
                  </a:solidFill>
                  <a:latin typeface="微软雅黑"/>
                </a:rPr>
                <a:t>07</a:t>
              </a:r>
              <a:endParaRPr lang="zh-CN" altLang="en-US" sz="6667" b="1" dirty="0">
                <a:solidFill>
                  <a:srgbClr val="202A36"/>
                </a:solidFill>
                <a:latin typeface="微软雅黑"/>
              </a:endParaRPr>
            </a:p>
          </p:txBody>
        </p:sp>
      </p:grpSp>
    </p:spTree>
    <p:custDataLst>
      <p:tags r:id="rId2"/>
    </p:custDataLst>
    <p:extLst>
      <p:ext uri="{BB962C8B-B14F-4D97-AF65-F5344CB8AC3E}">
        <p14:creationId xmlns:p14="http://schemas.microsoft.com/office/powerpoint/2010/main" val="2764222512"/>
      </p:ext>
    </p:extLst>
  </p:cSld>
  <p:clrMapOvr>
    <a:masterClrMapping/>
  </p:clrMapOvr>
  <mc:AlternateContent xmlns:mc="http://schemas.openxmlformats.org/markup-compatibility/2006" xmlns:p14="http://schemas.microsoft.com/office/powerpoint/2010/main">
    <mc:Choice Requires="p14">
      <p:transition spd="slow" p14:dur="1500" advTm="7832">
        <p:random/>
      </p:transition>
    </mc:Choice>
    <mc:Fallback xmlns="">
      <p:transition spd="slow" advTm="783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p:tgtEl>
                                          <p:spTgt spid="35"/>
                                        </p:tgtEl>
                                        <p:attrNameLst>
                                          <p:attrName>ppt_x</p:attrName>
                                        </p:attrNameLst>
                                      </p:cBhvr>
                                      <p:tavLst>
                                        <p:tav tm="0">
                                          <p:val>
                                            <p:strVal val="#ppt_x-#ppt_w*1.125000"/>
                                          </p:val>
                                        </p:tav>
                                        <p:tav tm="100000">
                                          <p:val>
                                            <p:strVal val="#ppt_x"/>
                                          </p:val>
                                        </p:tav>
                                      </p:tavLst>
                                    </p:anim>
                                    <p:animEffect transition="in" filter="wipe(right)">
                                      <p:cBhvr>
                                        <p:cTn id="21" dur="500"/>
                                        <p:tgtEl>
                                          <p:spTgt spid="35"/>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up)">
                                      <p:cBhvr>
                                        <p:cTn id="25" dur="500"/>
                                        <p:tgtEl>
                                          <p:spTgt spid="88"/>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1" fill="hold" nodeType="withEffect">
                                  <p:stCondLst>
                                    <p:cond delay="50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par>
                                <p:cTn id="32" presetID="22" presetClass="entr" presetSubtype="1"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wipe(up)">
                                      <p:cBhvr>
                                        <p:cTn id="34" dur="500"/>
                                        <p:tgtEl>
                                          <p:spTgt spid="86"/>
                                        </p:tgtEl>
                                      </p:cBhvr>
                                    </p:animEffect>
                                  </p:childTnLst>
                                </p:cTn>
                              </p:par>
                              <p:par>
                                <p:cTn id="35" presetID="22" presetClass="entr" presetSubtype="1" fill="hold" nodeType="withEffect">
                                  <p:stCondLst>
                                    <p:cond delay="150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par>
                                <p:cTn id="38" presetID="22" presetClass="entr" presetSubtype="1" fill="hold" nodeType="withEffect">
                                  <p:stCondLst>
                                    <p:cond delay="200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par>
                                <p:cTn id="54" presetID="22" presetClass="entr" presetSubtype="8" fill="hold" grpId="0" nodeType="withEffect">
                                  <p:stCondLst>
                                    <p:cond delay="60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1" fill="hold"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up)">
                                      <p:cBhvr>
                                        <p:cTn id="62" dur="500"/>
                                        <p:tgtEl>
                                          <p:spTgt spid="41"/>
                                        </p:tgtEl>
                                      </p:cBhvr>
                                    </p:animEffect>
                                  </p:childTnLst>
                                </p:cTn>
                              </p:par>
                              <p:par>
                                <p:cTn id="63" presetID="22" presetClass="entr" presetSubtype="1" fill="hold" nodeType="withEffect">
                                  <p:stCondLst>
                                    <p:cond delay="150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200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p:bldP spid="32" grpId="0"/>
      <p:bldP spid="33" grpId="0"/>
      <p:bldP spid="34" grpId="0"/>
      <p:bldP spid="39" grpId="0"/>
      <p:bldP spid="45" grpId="0"/>
      <p:bldP spid="46" grpId="0"/>
      <p:bldP spid="47" grpId="0"/>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1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女士仪表</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18"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cxnSp>
        <p:nvCxnSpPr>
          <p:cNvPr id="4" name="直接连接符 3"/>
          <p:cNvCxnSpPr>
            <a:cxnSpLocks/>
          </p:cNvCxnSpPr>
          <p:nvPr/>
        </p:nvCxnSpPr>
        <p:spPr>
          <a:xfrm flipH="1">
            <a:off x="1755076" y="3199102"/>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5" name="椭圆 4"/>
          <p:cNvSpPr>
            <a:spLocks noChangeAspect="1"/>
          </p:cNvSpPr>
          <p:nvPr/>
        </p:nvSpPr>
        <p:spPr>
          <a:xfrm>
            <a:off x="945076" y="1520402"/>
            <a:ext cx="1620000" cy="1620000"/>
          </a:xfrm>
          <a:prstGeom prst="ellipse">
            <a:avLst/>
          </a:prstGeom>
          <a:blipFill>
            <a:blip r:embed="rId5"/>
            <a:stretch>
              <a:fillRect/>
            </a:stretch>
          </a:blipFill>
          <a:ln w="101600">
            <a:solidFill>
              <a:schemeClr val="accent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6475C"/>
              </a:solidFill>
            </a:endParaRPr>
          </a:p>
        </p:txBody>
      </p:sp>
      <p:grpSp>
        <p:nvGrpSpPr>
          <p:cNvPr id="6" name="组合 5"/>
          <p:cNvGrpSpPr/>
          <p:nvPr/>
        </p:nvGrpSpPr>
        <p:grpSpPr>
          <a:xfrm>
            <a:off x="749170" y="4063524"/>
            <a:ext cx="2011812" cy="1415772"/>
            <a:chOff x="749170" y="4063524"/>
            <a:chExt cx="2011812" cy="1415772"/>
          </a:xfrm>
        </p:grpSpPr>
        <p:sp>
          <p:nvSpPr>
            <p:cNvPr id="7" name="矩形 6"/>
            <p:cNvSpPr/>
            <p:nvPr/>
          </p:nvSpPr>
          <p:spPr>
            <a:xfrm>
              <a:off x="749170" y="4525189"/>
              <a:ext cx="2011812" cy="954107"/>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女士的发型应该保持美观、大方，在选择发卡、发带的时候，同样选择庄重简约的款式。</a:t>
              </a:r>
            </a:p>
          </p:txBody>
        </p:sp>
        <p:sp>
          <p:nvSpPr>
            <p:cNvPr id="8" name="矩形 7"/>
            <p:cNvSpPr/>
            <p:nvPr/>
          </p:nvSpPr>
          <p:spPr>
            <a:xfrm>
              <a:off x="1354967" y="4063524"/>
              <a:ext cx="800219"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发型</a:t>
              </a:r>
              <a:endParaRPr lang="zh-CN" altLang="en-US" sz="2400" b="1" dirty="0">
                <a:solidFill>
                  <a:srgbClr val="36475C"/>
                </a:solidFill>
              </a:endParaRPr>
            </a:p>
          </p:txBody>
        </p:sp>
      </p:grpSp>
      <p:grpSp>
        <p:nvGrpSpPr>
          <p:cNvPr id="9" name="组合 8"/>
          <p:cNvGrpSpPr/>
          <p:nvPr/>
        </p:nvGrpSpPr>
        <p:grpSpPr>
          <a:xfrm>
            <a:off x="2926181" y="5233075"/>
            <a:ext cx="2011812" cy="1200329"/>
            <a:chOff x="2926181" y="5233075"/>
            <a:chExt cx="2011812" cy="1200329"/>
          </a:xfrm>
        </p:grpSpPr>
        <p:sp>
          <p:nvSpPr>
            <p:cNvPr id="10" name="矩形 9"/>
            <p:cNvSpPr/>
            <p:nvPr/>
          </p:nvSpPr>
          <p:spPr>
            <a:xfrm>
              <a:off x="2926181" y="5694740"/>
              <a:ext cx="2011812" cy="738664"/>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合面部修饰应该以淡妆为主，不应该浓妆艳抹，也不应该不修边幅。</a:t>
              </a:r>
            </a:p>
          </p:txBody>
        </p:sp>
        <p:sp>
          <p:nvSpPr>
            <p:cNvPr id="11" name="矩形 10"/>
            <p:cNvSpPr/>
            <p:nvPr/>
          </p:nvSpPr>
          <p:spPr>
            <a:xfrm>
              <a:off x="3530374" y="5233075"/>
              <a:ext cx="803425"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妆容</a:t>
              </a:r>
            </a:p>
          </p:txBody>
        </p:sp>
      </p:grpSp>
      <p:cxnSp>
        <p:nvCxnSpPr>
          <p:cNvPr id="12" name="直接连接符 11"/>
          <p:cNvCxnSpPr>
            <a:cxnSpLocks/>
          </p:cNvCxnSpPr>
          <p:nvPr/>
        </p:nvCxnSpPr>
        <p:spPr>
          <a:xfrm flipH="1">
            <a:off x="3933851" y="4355837"/>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3" name="椭圆 12"/>
          <p:cNvSpPr>
            <a:spLocks noChangeAspect="1"/>
          </p:cNvSpPr>
          <p:nvPr/>
        </p:nvSpPr>
        <p:spPr>
          <a:xfrm>
            <a:off x="3123851" y="2677137"/>
            <a:ext cx="1620000" cy="1620000"/>
          </a:xfrm>
          <a:prstGeom prst="ellipse">
            <a:avLst/>
          </a:prstGeom>
          <a:blipFill>
            <a:blip r:embed="rId6"/>
            <a:stretch>
              <a:fillRect/>
            </a:stretch>
          </a:blipFill>
          <a:ln w="101600">
            <a:solidFill>
              <a:schemeClr val="accent2">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6475C"/>
              </a:solidFill>
            </a:endParaRPr>
          </a:p>
        </p:txBody>
      </p:sp>
      <p:grpSp>
        <p:nvGrpSpPr>
          <p:cNvPr id="14" name="组合 13"/>
          <p:cNvGrpSpPr/>
          <p:nvPr/>
        </p:nvGrpSpPr>
        <p:grpSpPr>
          <a:xfrm>
            <a:off x="5103191" y="4063524"/>
            <a:ext cx="2011811" cy="1928168"/>
            <a:chOff x="5103191" y="4063524"/>
            <a:chExt cx="2011811" cy="1928168"/>
          </a:xfrm>
        </p:grpSpPr>
        <p:sp>
          <p:nvSpPr>
            <p:cNvPr id="15" name="矩形 14"/>
            <p:cNvSpPr/>
            <p:nvPr/>
          </p:nvSpPr>
          <p:spPr>
            <a:xfrm>
              <a:off x="5103191" y="4606697"/>
              <a:ext cx="2011811" cy="1384995"/>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女士着装要区分职业套装、礼服及休闲服。正式场合时，无领、无袖、太紧身或领口太低的衣服应避免。衣服款式要尽量合身。</a:t>
              </a:r>
            </a:p>
          </p:txBody>
        </p:sp>
        <p:sp>
          <p:nvSpPr>
            <p:cNvPr id="16" name="矩形 15"/>
            <p:cNvSpPr/>
            <p:nvPr/>
          </p:nvSpPr>
          <p:spPr>
            <a:xfrm>
              <a:off x="5707383" y="4063524"/>
              <a:ext cx="803425"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着装</a:t>
              </a:r>
            </a:p>
          </p:txBody>
        </p:sp>
      </p:grpSp>
      <p:cxnSp>
        <p:nvCxnSpPr>
          <p:cNvPr id="19" name="直接连接符 18"/>
          <p:cNvCxnSpPr>
            <a:cxnSpLocks/>
          </p:cNvCxnSpPr>
          <p:nvPr/>
        </p:nvCxnSpPr>
        <p:spPr>
          <a:xfrm flipH="1">
            <a:off x="6112625" y="3199102"/>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5302625" y="1520402"/>
            <a:ext cx="1620000" cy="1620000"/>
          </a:xfrm>
          <a:prstGeom prst="ellipse">
            <a:avLst/>
          </a:prstGeom>
          <a:blipFill>
            <a:blip r:embed="rId7"/>
            <a:stretch>
              <a:fillRect/>
            </a:stretch>
          </a:blipFill>
          <a:ln w="101600">
            <a:solidFill>
              <a:schemeClr val="accent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6475C"/>
              </a:solidFill>
            </a:endParaRPr>
          </a:p>
        </p:txBody>
      </p:sp>
      <p:cxnSp>
        <p:nvCxnSpPr>
          <p:cNvPr id="21" name="直接连接符 20"/>
          <p:cNvCxnSpPr>
            <a:cxnSpLocks/>
          </p:cNvCxnSpPr>
          <p:nvPr/>
        </p:nvCxnSpPr>
        <p:spPr>
          <a:xfrm flipH="1">
            <a:off x="8284339" y="4355837"/>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2" name="椭圆 21"/>
          <p:cNvSpPr>
            <a:spLocks noChangeAspect="1"/>
          </p:cNvSpPr>
          <p:nvPr/>
        </p:nvSpPr>
        <p:spPr>
          <a:xfrm>
            <a:off x="7474339" y="2677137"/>
            <a:ext cx="1620000" cy="1620000"/>
          </a:xfrm>
          <a:prstGeom prst="ellipse">
            <a:avLst/>
          </a:prstGeom>
          <a:blipFill>
            <a:blip r:embed="rId8"/>
            <a:stretch>
              <a:fillRect/>
            </a:stretch>
          </a:blipFill>
          <a:ln w="101600">
            <a:solidFill>
              <a:srgbClr val="C6A568">
                <a:alpha val="3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6475C"/>
              </a:solidFill>
            </a:endParaRPr>
          </a:p>
        </p:txBody>
      </p:sp>
      <p:grpSp>
        <p:nvGrpSpPr>
          <p:cNvPr id="23" name="组合 22"/>
          <p:cNvGrpSpPr/>
          <p:nvPr/>
        </p:nvGrpSpPr>
        <p:grpSpPr>
          <a:xfrm>
            <a:off x="7280200" y="5233075"/>
            <a:ext cx="2124605" cy="1200329"/>
            <a:chOff x="7280200" y="5233075"/>
            <a:chExt cx="2124605" cy="1200329"/>
          </a:xfrm>
        </p:grpSpPr>
        <p:sp>
          <p:nvSpPr>
            <p:cNvPr id="24" name="矩形 23"/>
            <p:cNvSpPr/>
            <p:nvPr/>
          </p:nvSpPr>
          <p:spPr>
            <a:xfrm>
              <a:off x="7280200" y="5694740"/>
              <a:ext cx="2124605" cy="738664"/>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丝袜的长度一定要高于裙子的下摆；皮鞋应该避免鞋跟过高或过细。</a:t>
              </a:r>
            </a:p>
          </p:txBody>
        </p:sp>
        <p:sp>
          <p:nvSpPr>
            <p:cNvPr id="25" name="矩形 24"/>
            <p:cNvSpPr/>
            <p:nvPr/>
          </p:nvSpPr>
          <p:spPr>
            <a:xfrm>
              <a:off x="7885996" y="5233075"/>
              <a:ext cx="80022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鞋袜</a:t>
              </a:r>
            </a:p>
          </p:txBody>
        </p:sp>
      </p:grpSp>
      <p:grpSp>
        <p:nvGrpSpPr>
          <p:cNvPr id="26" name="组合 25"/>
          <p:cNvGrpSpPr/>
          <p:nvPr/>
        </p:nvGrpSpPr>
        <p:grpSpPr>
          <a:xfrm>
            <a:off x="9453677" y="4063524"/>
            <a:ext cx="2124605" cy="1631216"/>
            <a:chOff x="9453677" y="4063524"/>
            <a:chExt cx="2124605" cy="1631216"/>
          </a:xfrm>
        </p:grpSpPr>
        <p:sp>
          <p:nvSpPr>
            <p:cNvPr id="27" name="矩形 26"/>
            <p:cNvSpPr/>
            <p:nvPr/>
          </p:nvSpPr>
          <p:spPr>
            <a:xfrm>
              <a:off x="9453677" y="4525189"/>
              <a:ext cx="2124605" cy="1169551"/>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为了体现出对他人的尊重。装饰物如戒指、手表，尽量避免过于奢华。必备物品和男士携带标准基本相同。</a:t>
              </a:r>
            </a:p>
          </p:txBody>
        </p:sp>
        <p:sp>
          <p:nvSpPr>
            <p:cNvPr id="28" name="矩形 27"/>
            <p:cNvSpPr/>
            <p:nvPr/>
          </p:nvSpPr>
          <p:spPr>
            <a:xfrm>
              <a:off x="10050803" y="4063524"/>
              <a:ext cx="80022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配饰</a:t>
              </a:r>
            </a:p>
          </p:txBody>
        </p:sp>
      </p:grpSp>
      <p:cxnSp>
        <p:nvCxnSpPr>
          <p:cNvPr id="29" name="直接连接符 28"/>
          <p:cNvCxnSpPr>
            <a:cxnSpLocks/>
          </p:cNvCxnSpPr>
          <p:nvPr/>
        </p:nvCxnSpPr>
        <p:spPr>
          <a:xfrm flipH="1">
            <a:off x="10454443" y="3199102"/>
            <a:ext cx="0" cy="720000"/>
          </a:xfrm>
          <a:prstGeom prst="line">
            <a:avLst/>
          </a:prstGeom>
          <a:ln>
            <a:solidFill>
              <a:schemeClr val="tx1">
                <a:lumMod val="50000"/>
                <a:lumOff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0" name="椭圆 29"/>
          <p:cNvSpPr>
            <a:spLocks noChangeAspect="1"/>
          </p:cNvSpPr>
          <p:nvPr/>
        </p:nvSpPr>
        <p:spPr>
          <a:xfrm>
            <a:off x="9644443" y="1520402"/>
            <a:ext cx="1620000" cy="1620000"/>
          </a:xfrm>
          <a:prstGeom prst="ellipse">
            <a:avLst/>
          </a:prstGeom>
          <a:blipFill>
            <a:blip r:embed="rId9"/>
            <a:stretch>
              <a:fillRect/>
            </a:stretch>
          </a:blipFill>
          <a:ln w="101600">
            <a:solidFill>
              <a:schemeClr val="accent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6475C"/>
              </a:solidFill>
            </a:endParaRPr>
          </a:p>
        </p:txBody>
      </p:sp>
    </p:spTree>
    <p:extLst>
      <p:ext uri="{BB962C8B-B14F-4D97-AF65-F5344CB8AC3E}">
        <p14:creationId xmlns:p14="http://schemas.microsoft.com/office/powerpoint/2010/main" val="1668857739"/>
      </p:ext>
    </p:extLst>
  </p:cSld>
  <p:clrMapOvr>
    <a:masterClrMapping/>
  </p:clrMapOvr>
  <mc:AlternateContent xmlns:mc="http://schemas.openxmlformats.org/markup-compatibility/2006" xmlns:p14="http://schemas.microsoft.com/office/powerpoint/2010/main">
    <mc:Choice Requires="p14">
      <p:transition spd="slow" p14:dur="1500" advTm="3633">
        <p:random/>
      </p:transition>
    </mc:Choice>
    <mc:Fallback xmlns="">
      <p:transition spd="slow" advTm="3633">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33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33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33000">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33000">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14:bounceEnd="33000">
                                          <p:cBhvr additive="base">
                                            <p:cTn id="11" dur="1000" fill="hold"/>
                                            <p:tgtEl>
                                              <p:spTgt spid="13"/>
                                            </p:tgtEl>
                                            <p:attrNameLst>
                                              <p:attrName>ppt_x</p:attrName>
                                            </p:attrNameLst>
                                          </p:cBhvr>
                                          <p:tavLst>
                                            <p:tav tm="0">
                                              <p:val>
                                                <p:strVal val="#ppt_x"/>
                                              </p:val>
                                            </p:tav>
                                            <p:tav tm="100000">
                                              <p:val>
                                                <p:strVal val="#ppt_x"/>
                                              </p:val>
                                            </p:tav>
                                          </p:tavLst>
                                        </p:anim>
                                        <p:anim calcmode="lin" valueType="num" p14:bounceEnd="33000">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33000">
                                      <p:stCondLst>
                                        <p:cond delay="300"/>
                                      </p:stCondLst>
                                      <p:childTnLst>
                                        <p:set>
                                          <p:cBhvr>
                                            <p:cTn id="14" dur="1" fill="hold">
                                              <p:stCondLst>
                                                <p:cond delay="0"/>
                                              </p:stCondLst>
                                            </p:cTn>
                                            <p:tgtEl>
                                              <p:spTgt spid="20"/>
                                            </p:tgtEl>
                                            <p:attrNameLst>
                                              <p:attrName>style.visibility</p:attrName>
                                            </p:attrNameLst>
                                          </p:cBhvr>
                                          <p:to>
                                            <p:strVal val="visible"/>
                                          </p:to>
                                        </p:set>
                                        <p:anim calcmode="lin" valueType="num" p14:bounceEnd="33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33000">
                                          <p:cBhvr additive="base">
                                            <p:cTn id="16" dur="10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33000">
                                      <p:stCondLst>
                                        <p:cond delay="450"/>
                                      </p:stCondLst>
                                      <p:childTnLst>
                                        <p:set>
                                          <p:cBhvr>
                                            <p:cTn id="18" dur="1" fill="hold">
                                              <p:stCondLst>
                                                <p:cond delay="0"/>
                                              </p:stCondLst>
                                            </p:cTn>
                                            <p:tgtEl>
                                              <p:spTgt spid="22"/>
                                            </p:tgtEl>
                                            <p:attrNameLst>
                                              <p:attrName>style.visibility</p:attrName>
                                            </p:attrNameLst>
                                          </p:cBhvr>
                                          <p:to>
                                            <p:strVal val="visible"/>
                                          </p:to>
                                        </p:set>
                                        <p:anim calcmode="lin" valueType="num" p14:bounceEnd="33000">
                                          <p:cBhvr additive="base">
                                            <p:cTn id="19" dur="1000" fill="hold"/>
                                            <p:tgtEl>
                                              <p:spTgt spid="22"/>
                                            </p:tgtEl>
                                            <p:attrNameLst>
                                              <p:attrName>ppt_x</p:attrName>
                                            </p:attrNameLst>
                                          </p:cBhvr>
                                          <p:tavLst>
                                            <p:tav tm="0">
                                              <p:val>
                                                <p:strVal val="#ppt_x"/>
                                              </p:val>
                                            </p:tav>
                                            <p:tav tm="100000">
                                              <p:val>
                                                <p:strVal val="#ppt_x"/>
                                              </p:val>
                                            </p:tav>
                                          </p:tavLst>
                                        </p:anim>
                                        <p:anim calcmode="lin" valueType="num" p14:bounceEnd="33000">
                                          <p:cBhvr additive="base">
                                            <p:cTn id="20" dur="1000" fill="hold"/>
                                            <p:tgtEl>
                                              <p:spTgt spid="22"/>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33000">
                                      <p:stCondLst>
                                        <p:cond delay="600"/>
                                      </p:stCondLst>
                                      <p:childTnLst>
                                        <p:set>
                                          <p:cBhvr>
                                            <p:cTn id="22" dur="1" fill="hold">
                                              <p:stCondLst>
                                                <p:cond delay="0"/>
                                              </p:stCondLst>
                                            </p:cTn>
                                            <p:tgtEl>
                                              <p:spTgt spid="30"/>
                                            </p:tgtEl>
                                            <p:attrNameLst>
                                              <p:attrName>style.visibility</p:attrName>
                                            </p:attrNameLst>
                                          </p:cBhvr>
                                          <p:to>
                                            <p:strVal val="visible"/>
                                          </p:to>
                                        </p:set>
                                        <p:anim calcmode="lin" valueType="num" p14:bounceEnd="33000">
                                          <p:cBhvr additive="base">
                                            <p:cTn id="23" dur="1000" fill="hold"/>
                                            <p:tgtEl>
                                              <p:spTgt spid="30"/>
                                            </p:tgtEl>
                                            <p:attrNameLst>
                                              <p:attrName>ppt_x</p:attrName>
                                            </p:attrNameLst>
                                          </p:cBhvr>
                                          <p:tavLst>
                                            <p:tav tm="0">
                                              <p:val>
                                                <p:strVal val="#ppt_x"/>
                                              </p:val>
                                            </p:tav>
                                            <p:tav tm="100000">
                                              <p:val>
                                                <p:strVal val="#ppt_x"/>
                                              </p:val>
                                            </p:tav>
                                          </p:tavLst>
                                        </p:anim>
                                        <p:anim calcmode="lin" valueType="num" p14:bounceEnd="33000">
                                          <p:cBhvr additive="base">
                                            <p:cTn id="24" dur="1000" fill="hold"/>
                                            <p:tgtEl>
                                              <p:spTgt spid="30"/>
                                            </p:tgtEl>
                                            <p:attrNameLst>
                                              <p:attrName>ppt_y</p:attrName>
                                            </p:attrNameLst>
                                          </p:cBhvr>
                                          <p:tavLst>
                                            <p:tav tm="0">
                                              <p:val>
                                                <p:strVal val="0-#ppt_h/2"/>
                                              </p:val>
                                            </p:tav>
                                            <p:tav tm="100000">
                                              <p:val>
                                                <p:strVal val="#ppt_y"/>
                                              </p:val>
                                            </p:tav>
                                          </p:tavLst>
                                        </p:anim>
                                      </p:childTnLst>
                                    </p:cTn>
                                  </p:par>
                                </p:childTnLst>
                              </p:cTn>
                            </p:par>
                            <p:par>
                              <p:cTn id="25" fill="hold">
                                <p:stCondLst>
                                  <p:cond delay="1600"/>
                                </p:stCondLst>
                                <p:childTnLst>
                                  <p:par>
                                    <p:cTn id="26" presetID="2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par>
                                    <p:cTn id="29" presetID="22"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par>
                                    <p:cTn id="32" presetID="22" presetClass="entr" presetSubtype="1"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par>
                                    <p:cTn id="35" presetID="22" presetClass="entr" presetSubtype="1"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par>
                                    <p:cTn id="38" presetID="22" presetClass="entr" presetSubtype="1"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up)">
                                          <p:cBhvr>
                                            <p:cTn id="40" dur="500"/>
                                            <p:tgtEl>
                                              <p:spTgt spid="29"/>
                                            </p:tgtEl>
                                          </p:cBhvr>
                                        </p:animEffect>
                                      </p:childTnLst>
                                    </p:cTn>
                                  </p:par>
                                </p:childTnLst>
                              </p:cTn>
                            </p:par>
                            <p:par>
                              <p:cTn id="41" fill="hold">
                                <p:stCondLst>
                                  <p:cond delay="2100"/>
                                </p:stCondLst>
                                <p:childTnLst>
                                  <p:par>
                                    <p:cTn id="42" presetID="22" presetClass="entr" presetSubtype="1"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up)">
                                          <p:cBhvr>
                                            <p:cTn id="44" dur="1000"/>
                                            <p:tgtEl>
                                              <p:spTgt spid="6"/>
                                            </p:tgtEl>
                                          </p:cBhvr>
                                        </p:animEffect>
                                      </p:childTnLst>
                                    </p:cTn>
                                  </p:par>
                                  <p:par>
                                    <p:cTn id="45" presetID="22" presetClass="entr" presetSubtype="1"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1000"/>
                                            <p:tgtEl>
                                              <p:spTgt spid="9"/>
                                            </p:tgtEl>
                                          </p:cBhvr>
                                        </p:animEffect>
                                      </p:childTnLst>
                                    </p:cTn>
                                  </p:par>
                                  <p:par>
                                    <p:cTn id="48" presetID="22" presetClass="entr" presetSubtype="1"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1000"/>
                                            <p:tgtEl>
                                              <p:spTgt spid="14"/>
                                            </p:tgtEl>
                                          </p:cBhvr>
                                        </p:animEffect>
                                      </p:childTnLst>
                                    </p:cTn>
                                  </p:par>
                                  <p:par>
                                    <p:cTn id="51" presetID="22" presetClass="entr" presetSubtype="1"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up)">
                                          <p:cBhvr>
                                            <p:cTn id="53" dur="1000"/>
                                            <p:tgtEl>
                                              <p:spTgt spid="23"/>
                                            </p:tgtEl>
                                          </p:cBhvr>
                                        </p:animEffect>
                                      </p:childTnLst>
                                    </p:cTn>
                                  </p:par>
                                  <p:par>
                                    <p:cTn id="54" presetID="22" presetClass="entr" presetSubtype="1"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up)">
                                          <p:cBhvr>
                                            <p:cTn id="5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20" grpId="0" animBg="1"/>
          <p:bldP spid="22"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000" fill="hold"/>
                                            <p:tgtEl>
                                              <p:spTgt spid="22"/>
                                            </p:tgtEl>
                                            <p:attrNameLst>
                                              <p:attrName>ppt_x</p:attrName>
                                            </p:attrNameLst>
                                          </p:cBhvr>
                                          <p:tavLst>
                                            <p:tav tm="0">
                                              <p:val>
                                                <p:strVal val="#ppt_x"/>
                                              </p:val>
                                            </p:tav>
                                            <p:tav tm="100000">
                                              <p:val>
                                                <p:strVal val="#ppt_x"/>
                                              </p:val>
                                            </p:tav>
                                          </p:tavLst>
                                        </p:anim>
                                        <p:anim calcmode="lin" valueType="num">
                                          <p:cBhvr additive="base">
                                            <p:cTn id="20" dur="1000" fill="hold"/>
                                            <p:tgtEl>
                                              <p:spTgt spid="22"/>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1000" fill="hold"/>
                                            <p:tgtEl>
                                              <p:spTgt spid="30"/>
                                            </p:tgtEl>
                                            <p:attrNameLst>
                                              <p:attrName>ppt_x</p:attrName>
                                            </p:attrNameLst>
                                          </p:cBhvr>
                                          <p:tavLst>
                                            <p:tav tm="0">
                                              <p:val>
                                                <p:strVal val="#ppt_x"/>
                                              </p:val>
                                            </p:tav>
                                            <p:tav tm="100000">
                                              <p:val>
                                                <p:strVal val="#ppt_x"/>
                                              </p:val>
                                            </p:tav>
                                          </p:tavLst>
                                        </p:anim>
                                        <p:anim calcmode="lin" valueType="num">
                                          <p:cBhvr additive="base">
                                            <p:cTn id="24" dur="1000" fill="hold"/>
                                            <p:tgtEl>
                                              <p:spTgt spid="30"/>
                                            </p:tgtEl>
                                            <p:attrNameLst>
                                              <p:attrName>ppt_y</p:attrName>
                                            </p:attrNameLst>
                                          </p:cBhvr>
                                          <p:tavLst>
                                            <p:tav tm="0">
                                              <p:val>
                                                <p:strVal val="0-#ppt_h/2"/>
                                              </p:val>
                                            </p:tav>
                                            <p:tav tm="100000">
                                              <p:val>
                                                <p:strVal val="#ppt_y"/>
                                              </p:val>
                                            </p:tav>
                                          </p:tavLst>
                                        </p:anim>
                                      </p:childTnLst>
                                    </p:cTn>
                                  </p:par>
                                </p:childTnLst>
                              </p:cTn>
                            </p:par>
                            <p:par>
                              <p:cTn id="25" fill="hold">
                                <p:stCondLst>
                                  <p:cond delay="1600"/>
                                </p:stCondLst>
                                <p:childTnLst>
                                  <p:par>
                                    <p:cTn id="26" presetID="2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par>
                                    <p:cTn id="29" presetID="22"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par>
                                    <p:cTn id="32" presetID="22" presetClass="entr" presetSubtype="1"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par>
                                    <p:cTn id="35" presetID="22" presetClass="entr" presetSubtype="1"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par>
                                    <p:cTn id="38" presetID="22" presetClass="entr" presetSubtype="1"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up)">
                                          <p:cBhvr>
                                            <p:cTn id="40" dur="500"/>
                                            <p:tgtEl>
                                              <p:spTgt spid="29"/>
                                            </p:tgtEl>
                                          </p:cBhvr>
                                        </p:animEffect>
                                      </p:childTnLst>
                                    </p:cTn>
                                  </p:par>
                                </p:childTnLst>
                              </p:cTn>
                            </p:par>
                            <p:par>
                              <p:cTn id="41" fill="hold">
                                <p:stCondLst>
                                  <p:cond delay="2100"/>
                                </p:stCondLst>
                                <p:childTnLst>
                                  <p:par>
                                    <p:cTn id="42" presetID="22" presetClass="entr" presetSubtype="1"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up)">
                                          <p:cBhvr>
                                            <p:cTn id="44" dur="1000"/>
                                            <p:tgtEl>
                                              <p:spTgt spid="6"/>
                                            </p:tgtEl>
                                          </p:cBhvr>
                                        </p:animEffect>
                                      </p:childTnLst>
                                    </p:cTn>
                                  </p:par>
                                  <p:par>
                                    <p:cTn id="45" presetID="22" presetClass="entr" presetSubtype="1"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1000"/>
                                            <p:tgtEl>
                                              <p:spTgt spid="9"/>
                                            </p:tgtEl>
                                          </p:cBhvr>
                                        </p:animEffect>
                                      </p:childTnLst>
                                    </p:cTn>
                                  </p:par>
                                  <p:par>
                                    <p:cTn id="48" presetID="22" presetClass="entr" presetSubtype="1"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1000"/>
                                            <p:tgtEl>
                                              <p:spTgt spid="14"/>
                                            </p:tgtEl>
                                          </p:cBhvr>
                                        </p:animEffect>
                                      </p:childTnLst>
                                    </p:cTn>
                                  </p:par>
                                  <p:par>
                                    <p:cTn id="51" presetID="22" presetClass="entr" presetSubtype="1"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up)">
                                          <p:cBhvr>
                                            <p:cTn id="53" dur="1000"/>
                                            <p:tgtEl>
                                              <p:spTgt spid="23"/>
                                            </p:tgtEl>
                                          </p:cBhvr>
                                        </p:animEffect>
                                      </p:childTnLst>
                                    </p:cTn>
                                  </p:par>
                                  <p:par>
                                    <p:cTn id="54" presetID="22" presetClass="entr" presetSubtype="1"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up)">
                                          <p:cBhvr>
                                            <p:cTn id="5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20" grpId="0" animBg="1"/>
          <p:bldP spid="22" grpId="0" animBg="1"/>
          <p:bldP spid="30"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1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smtClean="0">
                <a:solidFill>
                  <a:srgbClr val="36475C"/>
                </a:solidFill>
                <a:latin typeface="微软雅黑" panose="020B0503020204020204" pitchFamily="34" charset="-122"/>
                <a:ea typeface="微软雅黑" panose="020B0503020204020204" pitchFamily="34" charset="-122"/>
              </a:rPr>
              <a:t>男士</a:t>
            </a:r>
            <a:r>
              <a:rPr lang="zh-CN" altLang="en-US" sz="3333" dirty="0">
                <a:solidFill>
                  <a:srgbClr val="36475C"/>
                </a:solidFill>
                <a:latin typeface="微软雅黑" panose="020B0503020204020204" pitchFamily="34" charset="-122"/>
                <a:ea typeface="微软雅黑" panose="020B0503020204020204" pitchFamily="34" charset="-122"/>
              </a:rPr>
              <a:t>仪表</a:t>
            </a:r>
          </a:p>
        </p:txBody>
      </p:sp>
      <p:cxnSp>
        <p:nvCxnSpPr>
          <p:cNvPr id="18"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9846525" y="1607958"/>
            <a:ext cx="1435061" cy="1651914"/>
          </a:xfrm>
          <a:custGeom>
            <a:avLst/>
            <a:gdLst>
              <a:gd name="connsiteX0" fmla="*/ 688902 w 1435061"/>
              <a:gd name="connsiteY0" fmla="*/ 1267 h 1651914"/>
              <a:gd name="connsiteX1" fmla="*/ 1429573 w 1435061"/>
              <a:gd name="connsiteY1" fmla="*/ 600807 h 1651914"/>
              <a:gd name="connsiteX2" fmla="*/ 881952 w 1435061"/>
              <a:gd name="connsiteY2" fmla="*/ 1379304 h 1651914"/>
              <a:gd name="connsiteX3" fmla="*/ 755809 w 1435061"/>
              <a:gd name="connsiteY3" fmla="*/ 1651914 h 1651914"/>
              <a:gd name="connsiteX4" fmla="*/ 608356 w 1435061"/>
              <a:gd name="connsiteY4" fmla="*/ 1395090 h 1651914"/>
              <a:gd name="connsiteX5" fmla="*/ 2248 w 1435061"/>
              <a:gd name="connsiteY5" fmla="*/ 659462 h 1651914"/>
              <a:gd name="connsiteX6" fmla="*/ 688902 w 1435061"/>
              <a:gd name="connsiteY6" fmla="*/ 1267 h 165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5061" h="1651914">
                <a:moveTo>
                  <a:pt x="688902" y="1267"/>
                </a:moveTo>
                <a:cubicBezTo>
                  <a:pt x="1061731" y="-20481"/>
                  <a:pt x="1383738" y="240168"/>
                  <a:pt x="1429573" y="600807"/>
                </a:cubicBezTo>
                <a:cubicBezTo>
                  <a:pt x="1474570" y="954850"/>
                  <a:pt x="1238505" y="1290441"/>
                  <a:pt x="881952" y="1379304"/>
                </a:cubicBezTo>
                <a:lnTo>
                  <a:pt x="755809" y="1651914"/>
                </a:lnTo>
                <a:lnTo>
                  <a:pt x="608356" y="1395090"/>
                </a:lnTo>
                <a:cubicBezTo>
                  <a:pt x="237077" y="1346479"/>
                  <a:pt x="-27264" y="1025651"/>
                  <a:pt x="2248" y="659462"/>
                </a:cubicBezTo>
                <a:cubicBezTo>
                  <a:pt x="30801" y="305180"/>
                  <a:pt x="325754" y="22451"/>
                  <a:pt x="688902" y="1267"/>
                </a:cubicBezTo>
                <a:close/>
              </a:path>
            </a:pathLst>
          </a:cu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rcRect l="4520" t="162" r="4899" b="719"/>
          <a:stretch>
            <a:fillRect/>
          </a:stretch>
        </p:blipFill>
        <p:spPr>
          <a:xfrm>
            <a:off x="7899804" y="3767948"/>
            <a:ext cx="1435902" cy="1593698"/>
          </a:xfrm>
          <a:custGeom>
            <a:avLst/>
            <a:gdLst>
              <a:gd name="connsiteX0" fmla="*/ 293208 w 1435902"/>
              <a:gd name="connsiteY0" fmla="*/ 0 h 1593698"/>
              <a:gd name="connsiteX1" fmla="*/ 534731 w 1435902"/>
              <a:gd name="connsiteY1" fmla="*/ 183442 h 1593698"/>
              <a:gd name="connsiteX2" fmla="*/ 1392358 w 1435902"/>
              <a:gd name="connsiteY2" fmla="*/ 625990 h 1593698"/>
              <a:gd name="connsiteX3" fmla="*/ 1030256 w 1435902"/>
              <a:gd name="connsiteY3" fmla="*/ 1520108 h 1593698"/>
              <a:gd name="connsiteX4" fmla="*/ 103520 w 1435902"/>
              <a:gd name="connsiteY4" fmla="*/ 1251079 h 1593698"/>
              <a:gd name="connsiteX5" fmla="*/ 288058 w 1435902"/>
              <a:gd name="connsiteY5" fmla="*/ 304128 h 1593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5902" h="1593698">
                <a:moveTo>
                  <a:pt x="293208" y="0"/>
                </a:moveTo>
                <a:lnTo>
                  <a:pt x="534731" y="183442"/>
                </a:lnTo>
                <a:cubicBezTo>
                  <a:pt x="893486" y="86511"/>
                  <a:pt x="1265279" y="278362"/>
                  <a:pt x="1392358" y="625990"/>
                </a:cubicBezTo>
                <a:cubicBezTo>
                  <a:pt x="1518583" y="971287"/>
                  <a:pt x="1362091" y="1357703"/>
                  <a:pt x="1030256" y="1520108"/>
                </a:cubicBezTo>
                <a:cubicBezTo>
                  <a:pt x="696646" y="1683382"/>
                  <a:pt x="295150" y="1566829"/>
                  <a:pt x="103520" y="1251079"/>
                </a:cubicBezTo>
                <a:cubicBezTo>
                  <a:pt x="-87394" y="936508"/>
                  <a:pt x="-7583" y="526959"/>
                  <a:pt x="288058" y="304128"/>
                </a:cubicBezTo>
                <a:close/>
              </a:path>
            </a:pathLst>
          </a:cu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747114" y="1695695"/>
            <a:ext cx="1426029" cy="1614773"/>
          </a:xfrm>
          <a:custGeom>
            <a:avLst/>
            <a:gdLst>
              <a:gd name="connsiteX0" fmla="*/ 771592 w 1426029"/>
              <a:gd name="connsiteY0" fmla="*/ 1007 h 1614773"/>
              <a:gd name="connsiteX1" fmla="*/ 1375353 w 1426029"/>
              <a:gd name="connsiteY1" fmla="*/ 425645 h 1614773"/>
              <a:gd name="connsiteX2" fmla="*/ 1046594 w 1426029"/>
              <a:gd name="connsiteY2" fmla="*/ 1318878 h 1614773"/>
              <a:gd name="connsiteX3" fmla="*/ 994880 w 1426029"/>
              <a:gd name="connsiteY3" fmla="*/ 1614773 h 1614773"/>
              <a:gd name="connsiteX4" fmla="*/ 786283 w 1426029"/>
              <a:gd name="connsiteY4" fmla="*/ 1404563 h 1614773"/>
              <a:gd name="connsiteX5" fmla="*/ 11232 w 1426029"/>
              <a:gd name="connsiteY5" fmla="*/ 849756 h 1614773"/>
              <a:gd name="connsiteX6" fmla="*/ 505306 w 1426029"/>
              <a:gd name="connsiteY6" fmla="*/ 36981 h 1614773"/>
              <a:gd name="connsiteX7" fmla="*/ 771592 w 1426029"/>
              <a:gd name="connsiteY7" fmla="*/ 1007 h 161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6029" h="1614773">
                <a:moveTo>
                  <a:pt x="771592" y="1007"/>
                </a:moveTo>
                <a:cubicBezTo>
                  <a:pt x="1034028" y="14957"/>
                  <a:pt x="1272507" y="173132"/>
                  <a:pt x="1375353" y="425645"/>
                </a:cubicBezTo>
                <a:cubicBezTo>
                  <a:pt x="1509974" y="756173"/>
                  <a:pt x="1368254" y="1141224"/>
                  <a:pt x="1046594" y="1318878"/>
                </a:cubicBezTo>
                <a:lnTo>
                  <a:pt x="994880" y="1614773"/>
                </a:lnTo>
                <a:lnTo>
                  <a:pt x="786283" y="1404563"/>
                </a:lnTo>
                <a:cubicBezTo>
                  <a:pt x="415003" y="1453168"/>
                  <a:pt x="76981" y="1211200"/>
                  <a:pt x="11232" y="849756"/>
                </a:cubicBezTo>
                <a:cubicBezTo>
                  <a:pt x="-52381" y="500064"/>
                  <a:pt x="159851" y="150934"/>
                  <a:pt x="505306" y="36981"/>
                </a:cubicBezTo>
                <a:cubicBezTo>
                  <a:pt x="593973" y="7733"/>
                  <a:pt x="684113" y="-3642"/>
                  <a:pt x="771592" y="1007"/>
                </a:cubicBezTo>
                <a:close/>
              </a:path>
            </a:pathLst>
          </a:custGeom>
          <a:effectLst/>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rcRect l="6161" t="3114" r="6881" b="4875"/>
          <a:stretch>
            <a:fillRect/>
          </a:stretch>
        </p:blipFill>
        <p:spPr>
          <a:xfrm>
            <a:off x="3820043" y="4615710"/>
            <a:ext cx="1434369" cy="1517735"/>
          </a:xfrm>
          <a:custGeom>
            <a:avLst/>
            <a:gdLst>
              <a:gd name="connsiteX0" fmla="*/ 161523 w 1434369"/>
              <a:gd name="connsiteY0" fmla="*/ 0 h 1517735"/>
              <a:gd name="connsiteX1" fmla="*/ 428608 w 1434369"/>
              <a:gd name="connsiteY1" fmla="*/ 143701 h 1517735"/>
              <a:gd name="connsiteX2" fmla="*/ 1344566 w 1434369"/>
              <a:gd name="connsiteY2" fmla="*/ 447664 h 1517735"/>
              <a:gd name="connsiteX3" fmla="*/ 1125741 w 1434369"/>
              <a:gd name="connsiteY3" fmla="*/ 1387174 h 1517735"/>
              <a:gd name="connsiteX4" fmla="*/ 168465 w 1434369"/>
              <a:gd name="connsiteY4" fmla="*/ 1265359 h 1517735"/>
              <a:gd name="connsiteX5" fmla="*/ 203675 w 1434369"/>
              <a:gd name="connsiteY5" fmla="*/ 301237 h 151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4369" h="1517735">
                <a:moveTo>
                  <a:pt x="161523" y="0"/>
                </a:moveTo>
                <a:lnTo>
                  <a:pt x="428608" y="143701"/>
                </a:lnTo>
                <a:cubicBezTo>
                  <a:pt x="767953" y="-7779"/>
                  <a:pt x="1165033" y="123994"/>
                  <a:pt x="1344566" y="447664"/>
                </a:cubicBezTo>
                <a:cubicBezTo>
                  <a:pt x="1522894" y="769163"/>
                  <a:pt x="1428322" y="1175197"/>
                  <a:pt x="1125741" y="1387174"/>
                </a:cubicBezTo>
                <a:cubicBezTo>
                  <a:pt x="821540" y="1600286"/>
                  <a:pt x="406814" y="1547511"/>
                  <a:pt x="168465" y="1265359"/>
                </a:cubicBezTo>
                <a:cubicBezTo>
                  <a:pt x="-68994" y="984260"/>
                  <a:pt x="-53766" y="567285"/>
                  <a:pt x="203675" y="301237"/>
                </a:cubicBezTo>
                <a:close/>
              </a:path>
            </a:pathLst>
          </a:custGeom>
        </p:spPr>
      </p:pic>
      <p:pic>
        <p:nvPicPr>
          <p:cNvPr id="8" name="图片 7"/>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422737" y="3517889"/>
            <a:ext cx="1426879" cy="1620089"/>
          </a:xfrm>
          <a:custGeom>
            <a:avLst/>
            <a:gdLst>
              <a:gd name="connsiteX0" fmla="*/ 786872 w 1426879"/>
              <a:gd name="connsiteY0" fmla="*/ 1967 h 1620089"/>
              <a:gd name="connsiteX1" fmla="*/ 1381531 w 1426879"/>
              <a:gd name="connsiteY1" fmla="*/ 439261 h 1620089"/>
              <a:gd name="connsiteX2" fmla="*/ 1033981 w 1426879"/>
              <a:gd name="connsiteY2" fmla="*/ 1325352 h 1620089"/>
              <a:gd name="connsiteX3" fmla="*/ 976029 w 1426879"/>
              <a:gd name="connsiteY3" fmla="*/ 1620089 h 1620089"/>
              <a:gd name="connsiteX4" fmla="*/ 771918 w 1426879"/>
              <a:gd name="connsiteY4" fmla="*/ 1405520 h 1620089"/>
              <a:gd name="connsiteX5" fmla="*/ 8757 w 1426879"/>
              <a:gd name="connsiteY5" fmla="*/ 834468 h 1620089"/>
              <a:gd name="connsiteX6" fmla="*/ 519886 w 1426879"/>
              <a:gd name="connsiteY6" fmla="*/ 32309 h 1620089"/>
              <a:gd name="connsiteX7" fmla="*/ 786872 w 1426879"/>
              <a:gd name="connsiteY7" fmla="*/ 1967 h 162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6879" h="1620089">
                <a:moveTo>
                  <a:pt x="786872" y="1967"/>
                </a:moveTo>
                <a:cubicBezTo>
                  <a:pt x="1048955" y="21456"/>
                  <a:pt x="1284040" y="184632"/>
                  <a:pt x="1381531" y="439261"/>
                </a:cubicBezTo>
                <a:cubicBezTo>
                  <a:pt x="1509141" y="772558"/>
                  <a:pt x="1359321" y="1154530"/>
                  <a:pt x="1033981" y="1325352"/>
                </a:cubicBezTo>
                <a:lnTo>
                  <a:pt x="976029" y="1620089"/>
                </a:lnTo>
                <a:lnTo>
                  <a:pt x="771918" y="1405520"/>
                </a:lnTo>
                <a:cubicBezTo>
                  <a:pt x="399694" y="1446273"/>
                  <a:pt x="66858" y="1197220"/>
                  <a:pt x="8757" y="834468"/>
                </a:cubicBezTo>
                <a:cubicBezTo>
                  <a:pt x="-47456" y="483511"/>
                  <a:pt x="172101" y="138941"/>
                  <a:pt x="519886" y="32309"/>
                </a:cubicBezTo>
                <a:cubicBezTo>
                  <a:pt x="609151" y="4940"/>
                  <a:pt x="699511" y="-4529"/>
                  <a:pt x="786872" y="1967"/>
                </a:cubicBezTo>
                <a:close/>
              </a:path>
            </a:pathLst>
          </a:custGeom>
          <a:effectLst/>
        </p:spPr>
      </p:pic>
      <p:sp>
        <p:nvSpPr>
          <p:cNvPr id="9" name="Oval 9"/>
          <p:cNvSpPr>
            <a:spLocks noChangeAspect="1" noChangeArrowheads="1"/>
          </p:cNvSpPr>
          <p:nvPr/>
        </p:nvSpPr>
        <p:spPr bwMode="auto">
          <a:xfrm>
            <a:off x="1349952" y="5301200"/>
            <a:ext cx="360000" cy="360000"/>
          </a:xfrm>
          <a:prstGeom prst="ellipse">
            <a:avLst/>
          </a:prstGeom>
          <a:solidFill>
            <a:schemeClr val="accent2"/>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36475C"/>
              </a:solidFill>
              <a:latin typeface="微软雅黑" pitchFamily="34" charset="-122"/>
              <a:ea typeface="微软雅黑" pitchFamily="34" charset="-122"/>
              <a:sym typeface="微软雅黑" pitchFamily="34" charset="-122"/>
            </a:endParaRPr>
          </a:p>
        </p:txBody>
      </p:sp>
      <p:grpSp>
        <p:nvGrpSpPr>
          <p:cNvPr id="10" name="组合 9"/>
          <p:cNvGrpSpPr/>
          <p:nvPr/>
        </p:nvGrpSpPr>
        <p:grpSpPr>
          <a:xfrm>
            <a:off x="1202465" y="5288307"/>
            <a:ext cx="2804173" cy="1469470"/>
            <a:chOff x="1202465" y="5288307"/>
            <a:chExt cx="2804173" cy="1469470"/>
          </a:xfrm>
        </p:grpSpPr>
        <p:sp>
          <p:nvSpPr>
            <p:cNvPr id="11" name="矩形 10"/>
            <p:cNvSpPr/>
            <p:nvPr/>
          </p:nvSpPr>
          <p:spPr>
            <a:xfrm>
              <a:off x="1202465" y="5803670"/>
              <a:ext cx="2804173" cy="954107"/>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男士的着装以西装领带最为稳妥，衬衫的搭配要适宜。正式场合下，尽量不要穿夹克衫、或西装与高领衫、</a:t>
              </a:r>
              <a:r>
                <a:rPr lang="en-US" altLang="zh-CN" sz="1400" dirty="0">
                  <a:solidFill>
                    <a:srgbClr val="36475C"/>
                  </a:solidFill>
                  <a:latin typeface="微软雅黑" panose="020B0503020204020204" pitchFamily="34" charset="-122"/>
                  <a:ea typeface="微软雅黑" panose="020B0503020204020204" pitchFamily="34" charset="-122"/>
                </a:rPr>
                <a:t>T</a:t>
              </a:r>
              <a:r>
                <a:rPr lang="zh-CN" altLang="en-US" sz="1400" dirty="0">
                  <a:solidFill>
                    <a:srgbClr val="36475C"/>
                  </a:solidFill>
                  <a:latin typeface="微软雅黑" panose="020B0503020204020204" pitchFamily="34" charset="-122"/>
                  <a:ea typeface="微软雅黑" panose="020B0503020204020204" pitchFamily="34" charset="-122"/>
                </a:rPr>
                <a:t>恤毛衣搭配；</a:t>
              </a:r>
            </a:p>
          </p:txBody>
        </p:sp>
        <p:sp>
          <p:nvSpPr>
            <p:cNvPr id="12" name="矩形 11"/>
            <p:cNvSpPr/>
            <p:nvPr/>
          </p:nvSpPr>
          <p:spPr>
            <a:xfrm>
              <a:off x="2204442" y="5288307"/>
              <a:ext cx="80022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搭配</a:t>
              </a:r>
            </a:p>
          </p:txBody>
        </p:sp>
      </p:grpSp>
      <p:sp>
        <p:nvSpPr>
          <p:cNvPr id="13" name="Oval 9"/>
          <p:cNvSpPr>
            <a:spLocks noChangeAspect="1" noChangeArrowheads="1"/>
          </p:cNvSpPr>
          <p:nvPr/>
        </p:nvSpPr>
        <p:spPr bwMode="auto">
          <a:xfrm>
            <a:off x="3584096" y="4131087"/>
            <a:ext cx="360000" cy="360000"/>
          </a:xfrm>
          <a:prstGeom prst="ellipse">
            <a:avLst/>
          </a:prstGeom>
          <a:solidFill>
            <a:schemeClr val="accent3"/>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36475C"/>
              </a:solidFill>
              <a:latin typeface="微软雅黑" pitchFamily="34" charset="-122"/>
              <a:ea typeface="微软雅黑" pitchFamily="34" charset="-122"/>
              <a:sym typeface="微软雅黑" pitchFamily="34" charset="-122"/>
            </a:endParaRPr>
          </a:p>
        </p:txBody>
      </p:sp>
      <p:grpSp>
        <p:nvGrpSpPr>
          <p:cNvPr id="14" name="组合 13"/>
          <p:cNvGrpSpPr/>
          <p:nvPr/>
        </p:nvGrpSpPr>
        <p:grpSpPr>
          <a:xfrm>
            <a:off x="1965815" y="2093774"/>
            <a:ext cx="2804173" cy="1962248"/>
            <a:chOff x="1965815" y="2093774"/>
            <a:chExt cx="2804173" cy="1962248"/>
          </a:xfrm>
        </p:grpSpPr>
        <p:sp>
          <p:nvSpPr>
            <p:cNvPr id="15" name="Text Box 9"/>
            <p:cNvSpPr txBox="1">
              <a:spLocks noChangeArrowheads="1"/>
            </p:cNvSpPr>
            <p:nvPr/>
          </p:nvSpPr>
          <p:spPr bwMode="auto">
            <a:xfrm>
              <a:off x="1965815" y="2671027"/>
              <a:ext cx="2804173" cy="138499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spcBef>
                  <a:spcPct val="5000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rgbClr val="36475C"/>
                  </a:solidFill>
                </a:rPr>
                <a:t>西装一般以深色为主，避免颜色艳丽。西服一般分为单排扣和双排扣。穿单排扣时，注意系纽扣，两粒只系上面的一粒，三粒只系上面的两粒；穿双排扣时，应系好所有纽扣；</a:t>
              </a:r>
            </a:p>
          </p:txBody>
        </p:sp>
        <p:sp>
          <p:nvSpPr>
            <p:cNvPr id="16" name="矩形 15"/>
            <p:cNvSpPr/>
            <p:nvPr/>
          </p:nvSpPr>
          <p:spPr>
            <a:xfrm>
              <a:off x="2967791" y="2093774"/>
              <a:ext cx="80022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西装</a:t>
              </a:r>
            </a:p>
          </p:txBody>
        </p:sp>
      </p:grpSp>
      <p:sp>
        <p:nvSpPr>
          <p:cNvPr id="19" name="Oval 9"/>
          <p:cNvSpPr>
            <a:spLocks noChangeAspect="1" noChangeArrowheads="1"/>
          </p:cNvSpPr>
          <p:nvPr/>
        </p:nvSpPr>
        <p:spPr bwMode="auto">
          <a:xfrm>
            <a:off x="5682072" y="3508312"/>
            <a:ext cx="360000" cy="360000"/>
          </a:xfrm>
          <a:prstGeom prst="ellipse">
            <a:avLst/>
          </a:prstGeom>
          <a:solidFill>
            <a:schemeClr val="accent2"/>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36475C"/>
              </a:solidFill>
              <a:latin typeface="微软雅黑" pitchFamily="34" charset="-122"/>
              <a:ea typeface="微软雅黑" pitchFamily="34" charset="-122"/>
              <a:sym typeface="微软雅黑" pitchFamily="34" charset="-122"/>
            </a:endParaRPr>
          </a:p>
        </p:txBody>
      </p:sp>
      <p:grpSp>
        <p:nvGrpSpPr>
          <p:cNvPr id="20" name="组合 19"/>
          <p:cNvGrpSpPr/>
          <p:nvPr/>
        </p:nvGrpSpPr>
        <p:grpSpPr>
          <a:xfrm>
            <a:off x="5405996" y="4072026"/>
            <a:ext cx="2329411" cy="1700166"/>
            <a:chOff x="5405996" y="4072026"/>
            <a:chExt cx="2329411" cy="1700166"/>
          </a:xfrm>
        </p:grpSpPr>
        <p:sp>
          <p:nvSpPr>
            <p:cNvPr id="21" name="矩形 20"/>
            <p:cNvSpPr/>
            <p:nvPr/>
          </p:nvSpPr>
          <p:spPr>
            <a:xfrm>
              <a:off x="5409061" y="4602641"/>
              <a:ext cx="2326346" cy="1169551"/>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衬衫颜色要与整体颜色协调，材质不宜过薄过透，衬衫里不要套深色内衣或保暖衣，特别注意不要将保暖衣或内衣露出领口；</a:t>
              </a:r>
            </a:p>
          </p:txBody>
        </p:sp>
        <p:sp>
          <p:nvSpPr>
            <p:cNvPr id="22" name="矩形 21"/>
            <p:cNvSpPr/>
            <p:nvPr/>
          </p:nvSpPr>
          <p:spPr>
            <a:xfrm>
              <a:off x="5405996" y="4072026"/>
              <a:ext cx="80022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衬衫</a:t>
              </a:r>
            </a:p>
          </p:txBody>
        </p:sp>
      </p:grpSp>
      <p:sp>
        <p:nvSpPr>
          <p:cNvPr id="23" name="Oval 9"/>
          <p:cNvSpPr>
            <a:spLocks noChangeAspect="1" noChangeArrowheads="1"/>
          </p:cNvSpPr>
          <p:nvPr/>
        </p:nvSpPr>
        <p:spPr bwMode="auto">
          <a:xfrm>
            <a:off x="7891988" y="3280361"/>
            <a:ext cx="360000" cy="360000"/>
          </a:xfrm>
          <a:prstGeom prst="ellipse">
            <a:avLst/>
          </a:prstGeom>
          <a:solidFill>
            <a:schemeClr val="accent3"/>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36475C"/>
              </a:solidFill>
              <a:latin typeface="微软雅黑" pitchFamily="34" charset="-122"/>
              <a:ea typeface="微软雅黑" pitchFamily="34" charset="-122"/>
              <a:sym typeface="微软雅黑" pitchFamily="34" charset="-122"/>
            </a:endParaRPr>
          </a:p>
        </p:txBody>
      </p:sp>
      <p:sp>
        <p:nvSpPr>
          <p:cNvPr id="24" name="Oval 9"/>
          <p:cNvSpPr>
            <a:spLocks noChangeAspect="1" noChangeArrowheads="1"/>
          </p:cNvSpPr>
          <p:nvPr/>
        </p:nvSpPr>
        <p:spPr bwMode="auto">
          <a:xfrm>
            <a:off x="10461904" y="3458078"/>
            <a:ext cx="360000" cy="360000"/>
          </a:xfrm>
          <a:prstGeom prst="ellipse">
            <a:avLst/>
          </a:prstGeom>
          <a:solidFill>
            <a:schemeClr val="accent2"/>
          </a:solidFill>
          <a:ln>
            <a:noFill/>
          </a:ln>
        </p:spPr>
        <p:txBody>
          <a:bodyPr lIns="123718" tIns="61859" rIns="123718" bIns="61859"/>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buFont typeface="Arial" pitchFamily="34" charset="0"/>
              <a:buNone/>
              <a:defRPr/>
            </a:pPr>
            <a:endParaRPr lang="zh-CN" altLang="zh-CN" sz="7600">
              <a:solidFill>
                <a:srgbClr val="36475C"/>
              </a:solidFill>
              <a:latin typeface="微软雅黑" pitchFamily="34" charset="-122"/>
              <a:ea typeface="微软雅黑" pitchFamily="34" charset="-122"/>
              <a:sym typeface="微软雅黑" pitchFamily="34" charset="-122"/>
            </a:endParaRPr>
          </a:p>
        </p:txBody>
      </p:sp>
      <p:grpSp>
        <p:nvGrpSpPr>
          <p:cNvPr id="25" name="组合 24"/>
          <p:cNvGrpSpPr/>
          <p:nvPr/>
        </p:nvGrpSpPr>
        <p:grpSpPr>
          <a:xfrm>
            <a:off x="6654163" y="1655105"/>
            <a:ext cx="2804173" cy="1444888"/>
            <a:chOff x="6654163" y="1655105"/>
            <a:chExt cx="2804173" cy="1444888"/>
          </a:xfrm>
        </p:grpSpPr>
        <p:sp>
          <p:nvSpPr>
            <p:cNvPr id="26" name="矩形 25"/>
            <p:cNvSpPr/>
            <p:nvPr/>
          </p:nvSpPr>
          <p:spPr>
            <a:xfrm>
              <a:off x="6654163" y="2145886"/>
              <a:ext cx="2804173" cy="954107"/>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领带的颜色要与衬衫、西服颜色相互配合，领带的长度正好抵达腰带的上方一两公分的距离，这样最为适宜；</a:t>
              </a:r>
            </a:p>
          </p:txBody>
        </p:sp>
        <p:sp>
          <p:nvSpPr>
            <p:cNvPr id="27" name="矩形 26"/>
            <p:cNvSpPr/>
            <p:nvPr/>
          </p:nvSpPr>
          <p:spPr>
            <a:xfrm>
              <a:off x="7656139" y="1655105"/>
              <a:ext cx="80022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领带</a:t>
              </a:r>
            </a:p>
          </p:txBody>
        </p:sp>
      </p:grpSp>
      <p:grpSp>
        <p:nvGrpSpPr>
          <p:cNvPr id="28" name="组合 27"/>
          <p:cNvGrpSpPr/>
          <p:nvPr/>
        </p:nvGrpSpPr>
        <p:grpSpPr>
          <a:xfrm>
            <a:off x="9415115" y="4056022"/>
            <a:ext cx="2458531" cy="2092522"/>
            <a:chOff x="9415115" y="4056022"/>
            <a:chExt cx="2458531" cy="2092522"/>
          </a:xfrm>
        </p:grpSpPr>
        <p:sp>
          <p:nvSpPr>
            <p:cNvPr id="29" name="矩形 28"/>
            <p:cNvSpPr/>
            <p:nvPr/>
          </p:nvSpPr>
          <p:spPr>
            <a:xfrm>
              <a:off x="9415115" y="4548106"/>
              <a:ext cx="2458531" cy="1600438"/>
            </a:xfrm>
            <a:prstGeom prst="rect">
              <a:avLst/>
            </a:prstGeom>
          </p:spPr>
          <p:txBody>
            <a:bodyPr wrap="square">
              <a:spAutoFit/>
            </a:bodyPr>
            <a:lstStyle/>
            <a:p>
              <a:pPr>
                <a:spcBef>
                  <a:spcPct val="50000"/>
                </a:spcBef>
              </a:pPr>
              <a:r>
                <a:rPr lang="zh-CN" altLang="en-US" sz="1400" dirty="0">
                  <a:solidFill>
                    <a:srgbClr val="36475C"/>
                  </a:solidFill>
                  <a:latin typeface="微软雅黑" panose="020B0503020204020204" pitchFamily="34" charset="-122"/>
                  <a:ea typeface="微软雅黑" panose="020B0503020204020204" pitchFamily="34" charset="-122"/>
                </a:rPr>
                <a:t>在穿西服打领带时，一般配以皮鞋，不要穿运动鞋、凉鞋或布鞋，皮鞋要光亮、整洁。同事注意袜子的质地、透气性，袜子的颜色要协调。深色皮鞋配深色袜子，避免出现比较花的图案；</a:t>
              </a:r>
            </a:p>
          </p:txBody>
        </p:sp>
        <p:sp>
          <p:nvSpPr>
            <p:cNvPr id="30" name="矩形 29"/>
            <p:cNvSpPr/>
            <p:nvPr/>
          </p:nvSpPr>
          <p:spPr>
            <a:xfrm>
              <a:off x="10244270" y="4056022"/>
              <a:ext cx="800220" cy="461665"/>
            </a:xfrm>
            <a:prstGeom prst="rect">
              <a:avLst/>
            </a:prstGeom>
          </p:spPr>
          <p:txBody>
            <a:bodyPr wrap="none">
              <a:spAutoFit/>
            </a:bodyPr>
            <a:lstStyle/>
            <a:p>
              <a:pPr algn="ctr"/>
              <a:r>
                <a:rPr lang="zh-CN" altLang="en-US" sz="2400" b="1" dirty="0">
                  <a:solidFill>
                    <a:srgbClr val="36475C"/>
                  </a:solidFill>
                  <a:latin typeface="微软雅黑" panose="020B0503020204020204" pitchFamily="34" charset="-122"/>
                  <a:ea typeface="微软雅黑" panose="020B0503020204020204" pitchFamily="34" charset="-122"/>
                </a:rPr>
                <a:t>鞋袜</a:t>
              </a:r>
            </a:p>
          </p:txBody>
        </p:sp>
      </p:grpSp>
    </p:spTree>
    <p:extLst>
      <p:ext uri="{BB962C8B-B14F-4D97-AF65-F5344CB8AC3E}">
        <p14:creationId xmlns:p14="http://schemas.microsoft.com/office/powerpoint/2010/main" val="1126140200"/>
      </p:ext>
    </p:extLst>
  </p:cSld>
  <p:clrMapOvr>
    <a:masterClrMapping/>
  </p:clrMapOvr>
  <mc:AlternateContent xmlns:mc="http://schemas.openxmlformats.org/markup-compatibility/2006" xmlns:p14="http://schemas.microsoft.com/office/powerpoint/2010/main">
    <mc:Choice Requires="p14">
      <p:transition spd="slow" p14:dur="1500" advTm="3422">
        <p:random/>
      </p:transition>
    </mc:Choice>
    <mc:Fallback xmlns="">
      <p:transition spd="slow" advTm="342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fltVal val="0"/>
                                          </p:val>
                                        </p:tav>
                                        <p:tav tm="100000">
                                          <p:val>
                                            <p:strVal val="#ppt_w"/>
                                          </p:val>
                                        </p:tav>
                                      </p:tavLst>
                                    </p:anim>
                                    <p:anim calcmode="lin" valueType="num">
                                      <p:cBhvr>
                                        <p:cTn id="8" dur="250" fill="hold"/>
                                        <p:tgtEl>
                                          <p:spTgt spid="9"/>
                                        </p:tgtEl>
                                        <p:attrNameLst>
                                          <p:attrName>ppt_h</p:attrName>
                                        </p:attrNameLst>
                                      </p:cBhvr>
                                      <p:tavLst>
                                        <p:tav tm="0">
                                          <p:val>
                                            <p:fltVal val="0"/>
                                          </p:val>
                                        </p:tav>
                                        <p:tav tm="100000">
                                          <p:val>
                                            <p:strVal val="#ppt_h"/>
                                          </p:val>
                                        </p:tav>
                                      </p:tavLst>
                                    </p:anim>
                                    <p:animEffect>
                                      <p:cBhvr>
                                        <p:cTn id="9" dur="250"/>
                                        <p:tgtEl>
                                          <p:spTgt spid="9"/>
                                        </p:tgtEl>
                                      </p:cBhvr>
                                    </p:animEffect>
                                  </p:childTnLst>
                                </p:cTn>
                              </p:par>
                              <p:par>
                                <p:cTn id="10" presetID="10" presetClass="entr" presetSubtype="0" fill="hold" grpId="0" nodeType="withEffect">
                                  <p:stCondLst>
                                    <p:cond delay="750"/>
                                  </p:stCondLst>
                                  <p:childTnLst>
                                    <p:set>
                                      <p:cBhvr>
                                        <p:cTn id="11" dur="1" fill="hold">
                                          <p:stCondLst>
                                            <p:cond delay="0"/>
                                          </p:stCondLst>
                                        </p:cTn>
                                        <p:tgtEl>
                                          <p:spTgt spid="13"/>
                                        </p:tgtEl>
                                        <p:attrNameLst>
                                          <p:attrName>style.visibility</p:attrName>
                                        </p:attrNameLst>
                                      </p:cBhvr>
                                      <p:to>
                                        <p:strVal val="visible"/>
                                      </p:to>
                                    </p:set>
                                    <p:anim calcmode="lin" valueType="num">
                                      <p:cBhvr>
                                        <p:cTn id="12" dur="250" fill="hold"/>
                                        <p:tgtEl>
                                          <p:spTgt spid="13"/>
                                        </p:tgtEl>
                                        <p:attrNameLst>
                                          <p:attrName>ppt_w</p:attrName>
                                        </p:attrNameLst>
                                      </p:cBhvr>
                                      <p:tavLst>
                                        <p:tav tm="0">
                                          <p:val>
                                            <p:fltVal val="0"/>
                                          </p:val>
                                        </p:tav>
                                        <p:tav tm="100000">
                                          <p:val>
                                            <p:strVal val="#ppt_w"/>
                                          </p:val>
                                        </p:tav>
                                      </p:tavLst>
                                    </p:anim>
                                    <p:anim calcmode="lin" valueType="num">
                                      <p:cBhvr>
                                        <p:cTn id="13" dur="250" fill="hold"/>
                                        <p:tgtEl>
                                          <p:spTgt spid="13"/>
                                        </p:tgtEl>
                                        <p:attrNameLst>
                                          <p:attrName>ppt_h</p:attrName>
                                        </p:attrNameLst>
                                      </p:cBhvr>
                                      <p:tavLst>
                                        <p:tav tm="0">
                                          <p:val>
                                            <p:fltVal val="0"/>
                                          </p:val>
                                        </p:tav>
                                        <p:tav tm="100000">
                                          <p:val>
                                            <p:strVal val="#ppt_h"/>
                                          </p:val>
                                        </p:tav>
                                      </p:tavLst>
                                    </p:anim>
                                    <p:animEffect>
                                      <p:cBhvr>
                                        <p:cTn id="14" dur="250"/>
                                        <p:tgtEl>
                                          <p:spTgt spid="13"/>
                                        </p:tgtEl>
                                      </p:cBhvr>
                                    </p:animEffect>
                                  </p:childTnLst>
                                </p:cTn>
                              </p:par>
                              <p:par>
                                <p:cTn id="15" presetID="10" presetClass="entr" presetSubtype="0" fill="hold" grpId="0" nodeType="withEffect">
                                  <p:stCondLst>
                                    <p:cond delay="7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250" fill="hold"/>
                                        <p:tgtEl>
                                          <p:spTgt spid="19"/>
                                        </p:tgtEl>
                                        <p:attrNameLst>
                                          <p:attrName>ppt_w</p:attrName>
                                        </p:attrNameLst>
                                      </p:cBhvr>
                                      <p:tavLst>
                                        <p:tav tm="0">
                                          <p:val>
                                            <p:fltVal val="0"/>
                                          </p:val>
                                        </p:tav>
                                        <p:tav tm="100000">
                                          <p:val>
                                            <p:strVal val="#ppt_w"/>
                                          </p:val>
                                        </p:tav>
                                      </p:tavLst>
                                    </p:anim>
                                    <p:anim calcmode="lin" valueType="num">
                                      <p:cBhvr>
                                        <p:cTn id="18" dur="250" fill="hold"/>
                                        <p:tgtEl>
                                          <p:spTgt spid="19"/>
                                        </p:tgtEl>
                                        <p:attrNameLst>
                                          <p:attrName>ppt_h</p:attrName>
                                        </p:attrNameLst>
                                      </p:cBhvr>
                                      <p:tavLst>
                                        <p:tav tm="0">
                                          <p:val>
                                            <p:fltVal val="0"/>
                                          </p:val>
                                        </p:tav>
                                        <p:tav tm="100000">
                                          <p:val>
                                            <p:strVal val="#ppt_h"/>
                                          </p:val>
                                        </p:tav>
                                      </p:tavLst>
                                    </p:anim>
                                    <p:animEffect>
                                      <p:cBhvr>
                                        <p:cTn id="19" dur="250"/>
                                        <p:tgtEl>
                                          <p:spTgt spid="19"/>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23"/>
                                        </p:tgtEl>
                                        <p:attrNameLst>
                                          <p:attrName>style.visibility</p:attrName>
                                        </p:attrNameLst>
                                      </p:cBhvr>
                                      <p:to>
                                        <p:strVal val="visible"/>
                                      </p:to>
                                    </p:set>
                                    <p:anim calcmode="lin" valueType="num">
                                      <p:cBhvr>
                                        <p:cTn id="22" dur="250" fill="hold"/>
                                        <p:tgtEl>
                                          <p:spTgt spid="23"/>
                                        </p:tgtEl>
                                        <p:attrNameLst>
                                          <p:attrName>ppt_w</p:attrName>
                                        </p:attrNameLst>
                                      </p:cBhvr>
                                      <p:tavLst>
                                        <p:tav tm="0">
                                          <p:val>
                                            <p:fltVal val="0"/>
                                          </p:val>
                                        </p:tav>
                                        <p:tav tm="100000">
                                          <p:val>
                                            <p:strVal val="#ppt_w"/>
                                          </p:val>
                                        </p:tav>
                                      </p:tavLst>
                                    </p:anim>
                                    <p:anim calcmode="lin" valueType="num">
                                      <p:cBhvr>
                                        <p:cTn id="23" dur="250" fill="hold"/>
                                        <p:tgtEl>
                                          <p:spTgt spid="23"/>
                                        </p:tgtEl>
                                        <p:attrNameLst>
                                          <p:attrName>ppt_h</p:attrName>
                                        </p:attrNameLst>
                                      </p:cBhvr>
                                      <p:tavLst>
                                        <p:tav tm="0">
                                          <p:val>
                                            <p:fltVal val="0"/>
                                          </p:val>
                                        </p:tav>
                                        <p:tav tm="100000">
                                          <p:val>
                                            <p:strVal val="#ppt_h"/>
                                          </p:val>
                                        </p:tav>
                                      </p:tavLst>
                                    </p:anim>
                                    <p:animEffect>
                                      <p:cBhvr>
                                        <p:cTn id="24" dur="250"/>
                                        <p:tgtEl>
                                          <p:spTgt spid="23"/>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24"/>
                                        </p:tgtEl>
                                        <p:attrNameLst>
                                          <p:attrName>style.visibility</p:attrName>
                                        </p:attrNameLst>
                                      </p:cBhvr>
                                      <p:to>
                                        <p:strVal val="visible"/>
                                      </p:to>
                                    </p:set>
                                    <p:anim calcmode="lin" valueType="num">
                                      <p:cBhvr>
                                        <p:cTn id="27" dur="250" fill="hold"/>
                                        <p:tgtEl>
                                          <p:spTgt spid="24"/>
                                        </p:tgtEl>
                                        <p:attrNameLst>
                                          <p:attrName>ppt_w</p:attrName>
                                        </p:attrNameLst>
                                      </p:cBhvr>
                                      <p:tavLst>
                                        <p:tav tm="0">
                                          <p:val>
                                            <p:fltVal val="0"/>
                                          </p:val>
                                        </p:tav>
                                        <p:tav tm="100000">
                                          <p:val>
                                            <p:strVal val="#ppt_w"/>
                                          </p:val>
                                        </p:tav>
                                      </p:tavLst>
                                    </p:anim>
                                    <p:anim calcmode="lin" valueType="num">
                                      <p:cBhvr>
                                        <p:cTn id="28" dur="250" fill="hold"/>
                                        <p:tgtEl>
                                          <p:spTgt spid="24"/>
                                        </p:tgtEl>
                                        <p:attrNameLst>
                                          <p:attrName>ppt_h</p:attrName>
                                        </p:attrNameLst>
                                      </p:cBhvr>
                                      <p:tavLst>
                                        <p:tav tm="0">
                                          <p:val>
                                            <p:fltVal val="0"/>
                                          </p:val>
                                        </p:tav>
                                        <p:tav tm="100000">
                                          <p:val>
                                            <p:strVal val="#ppt_h"/>
                                          </p:val>
                                        </p:tav>
                                      </p:tavLst>
                                    </p:anim>
                                    <p:animEffect>
                                      <p:cBhvr>
                                        <p:cTn id="29" dur="250"/>
                                        <p:tgtEl>
                                          <p:spTgt spid="24"/>
                                        </p:tgtEl>
                                      </p:cBhvr>
                                    </p:animEffect>
                                  </p:childTnLst>
                                </p:cTn>
                              </p:par>
                            </p:childTnLst>
                          </p:cTn>
                        </p:par>
                        <p:par>
                          <p:cTn id="30" fill="hold">
                            <p:stCondLst>
                              <p:cond delay="1000"/>
                            </p:stCondLst>
                            <p:childTnLst>
                              <p:par>
                                <p:cTn id="31" presetID="47"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1000"/>
                                        <p:tgtEl>
                                          <p:spTgt spid="5"/>
                                        </p:tgtEl>
                                      </p:cBhvr>
                                    </p:animEffect>
                                    <p:anim calcmode="lin" valueType="num">
                                      <p:cBhvr>
                                        <p:cTn id="49" dur="1000" fill="hold"/>
                                        <p:tgtEl>
                                          <p:spTgt spid="5"/>
                                        </p:tgtEl>
                                        <p:attrNameLst>
                                          <p:attrName>ppt_x</p:attrName>
                                        </p:attrNameLst>
                                      </p:cBhvr>
                                      <p:tavLst>
                                        <p:tav tm="0">
                                          <p:val>
                                            <p:strVal val="#ppt_x"/>
                                          </p:val>
                                        </p:tav>
                                        <p:tav tm="100000">
                                          <p:val>
                                            <p:strVal val="#ppt_x"/>
                                          </p:val>
                                        </p:tav>
                                      </p:tavLst>
                                    </p:anim>
                                    <p:anim calcmode="lin" valueType="num">
                                      <p:cBhvr>
                                        <p:cTn id="50" dur="1000" fill="hold"/>
                                        <p:tgtEl>
                                          <p:spTgt spid="5"/>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1000"/>
                                        <p:tgtEl>
                                          <p:spTgt spid="4"/>
                                        </p:tgtEl>
                                      </p:cBhvr>
                                    </p:animEffect>
                                    <p:anim calcmode="lin" valueType="num">
                                      <p:cBhvr>
                                        <p:cTn id="54" dur="1000" fill="hold"/>
                                        <p:tgtEl>
                                          <p:spTgt spid="4"/>
                                        </p:tgtEl>
                                        <p:attrNameLst>
                                          <p:attrName>ppt_x</p:attrName>
                                        </p:attrNameLst>
                                      </p:cBhvr>
                                      <p:tavLst>
                                        <p:tav tm="0">
                                          <p:val>
                                            <p:strVal val="#ppt_x"/>
                                          </p:val>
                                        </p:tav>
                                        <p:tav tm="100000">
                                          <p:val>
                                            <p:strVal val="#ppt_x"/>
                                          </p:val>
                                        </p:tav>
                                      </p:tavLst>
                                    </p:anim>
                                    <p:anim calcmode="lin" valueType="num">
                                      <p:cBhvr>
                                        <p:cTn id="55" dur="1000" fill="hold"/>
                                        <p:tgtEl>
                                          <p:spTgt spid="4"/>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22" presetClass="entr" presetSubtype="1" fill="hold"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up)">
                                      <p:cBhvr>
                                        <p:cTn id="59" dur="1000"/>
                                        <p:tgtEl>
                                          <p:spTgt spid="10"/>
                                        </p:tgtEl>
                                      </p:cBhvr>
                                    </p:animEffect>
                                  </p:childTnLst>
                                </p:cTn>
                              </p:par>
                              <p:par>
                                <p:cTn id="60" presetID="22" presetClass="entr" presetSubtype="1"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up)">
                                      <p:cBhvr>
                                        <p:cTn id="62" dur="1000"/>
                                        <p:tgtEl>
                                          <p:spTgt spid="14"/>
                                        </p:tgtEl>
                                      </p:cBhvr>
                                    </p:animEffect>
                                  </p:childTnLst>
                                </p:cTn>
                              </p:par>
                              <p:par>
                                <p:cTn id="63" presetID="22" presetClass="entr" presetSubtype="1" fill="hold"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up)">
                                      <p:cBhvr>
                                        <p:cTn id="65" dur="1000"/>
                                        <p:tgtEl>
                                          <p:spTgt spid="20"/>
                                        </p:tgtEl>
                                      </p:cBhvr>
                                    </p:animEffect>
                                  </p:childTnLst>
                                </p:cTn>
                              </p:par>
                              <p:par>
                                <p:cTn id="66" presetID="22" presetClass="entr" presetSubtype="1" fill="hold"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up)">
                                      <p:cBhvr>
                                        <p:cTn id="68" dur="1000"/>
                                        <p:tgtEl>
                                          <p:spTgt spid="25"/>
                                        </p:tgtEl>
                                      </p:cBhvr>
                                    </p:animEffect>
                                  </p:childTnLst>
                                </p:cTn>
                              </p:par>
                              <p:par>
                                <p:cTn id="69" presetID="22" presetClass="entr" presetSubtype="1" fill="hold"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autoUpdateAnimBg="0"/>
      <p:bldP spid="13" grpId="0" bldLvl="0" animBg="1" autoUpdateAnimBg="0"/>
      <p:bldP spid="19" grpId="0" bldLvl="0" animBg="1" autoUpdateAnimBg="0"/>
      <p:bldP spid="23" grpId="0" bldLvl="0" animBg="1" autoUpdateAnimBg="0"/>
      <p:bldP spid="24" grpId="0" bldLvl="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1482036"/>
            <a:ext cx="12195175" cy="3888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nvGrpSpPr>
          <p:cNvPr id="64" name="组合 63"/>
          <p:cNvGrpSpPr/>
          <p:nvPr/>
        </p:nvGrpSpPr>
        <p:grpSpPr>
          <a:xfrm flipH="1">
            <a:off x="-23093" y="4522187"/>
            <a:ext cx="4032448" cy="2198473"/>
            <a:chOff x="5917425" y="3435846"/>
            <a:chExt cx="3226575" cy="1707654"/>
          </a:xfrm>
        </p:grpSpPr>
        <p:pic>
          <p:nvPicPr>
            <p:cNvPr id="6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0" name="文本框 32"/>
          <p:cNvSpPr txBox="1"/>
          <p:nvPr/>
        </p:nvSpPr>
        <p:spPr>
          <a:xfrm>
            <a:off x="6404650"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85" name="直接连接符 84"/>
          <p:cNvCxnSpPr/>
          <p:nvPr/>
        </p:nvCxnSpPr>
        <p:spPr>
          <a:xfrm flipV="1">
            <a:off x="6097588"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097588"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097588"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097588"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097588"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32" name="文本框 32"/>
          <p:cNvSpPr txBox="1"/>
          <p:nvPr/>
        </p:nvSpPr>
        <p:spPr>
          <a:xfrm>
            <a:off x="6404650"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3" name="文本框 32"/>
          <p:cNvSpPr txBox="1"/>
          <p:nvPr/>
        </p:nvSpPr>
        <p:spPr>
          <a:xfrm>
            <a:off x="6404650"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4" name="文本框 33"/>
          <p:cNvSpPr txBox="1"/>
          <p:nvPr/>
        </p:nvSpPr>
        <p:spPr>
          <a:xfrm>
            <a:off x="6404650"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9" name="文本框 32"/>
          <p:cNvSpPr txBox="1"/>
          <p:nvPr/>
        </p:nvSpPr>
        <p:spPr>
          <a:xfrm>
            <a:off x="9532188" y="2226107"/>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cxnSp>
        <p:nvCxnSpPr>
          <p:cNvPr id="40" name="直接连接符 39"/>
          <p:cNvCxnSpPr/>
          <p:nvPr/>
        </p:nvCxnSpPr>
        <p:spPr>
          <a:xfrm flipV="1">
            <a:off x="9225126" y="464254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9225126" y="3069322"/>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9225126" y="2308064"/>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225126" y="1927783"/>
            <a:ext cx="0" cy="380980"/>
          </a:xfrm>
          <a:prstGeom prst="line">
            <a:avLst/>
          </a:prstGeom>
          <a:ln w="1905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9225126" y="3881981"/>
            <a:ext cx="0" cy="761956"/>
          </a:xfrm>
          <a:prstGeom prst="line">
            <a:avLst/>
          </a:prstGeom>
          <a:ln w="19050">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45" name="文本框 32"/>
          <p:cNvSpPr txBox="1"/>
          <p:nvPr/>
        </p:nvSpPr>
        <p:spPr>
          <a:xfrm>
            <a:off x="9532188" y="2968336"/>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6" name="文本框 45"/>
          <p:cNvSpPr txBox="1"/>
          <p:nvPr/>
        </p:nvSpPr>
        <p:spPr>
          <a:xfrm>
            <a:off x="9532188" y="371056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47" name="文本框 46"/>
          <p:cNvSpPr txBox="1"/>
          <p:nvPr/>
        </p:nvSpPr>
        <p:spPr>
          <a:xfrm>
            <a:off x="9532188" y="4452795"/>
            <a:ext cx="1467068" cy="400110"/>
          </a:xfrm>
          <a:prstGeom prst="rect">
            <a:avLst/>
          </a:prstGeom>
          <a:noFill/>
          <a:ln>
            <a:noFill/>
          </a:ln>
        </p:spPr>
        <p:txBody>
          <a:bodyPr wrap="none" rtlCol="0">
            <a:spAutoFit/>
          </a:bodyPr>
          <a:lstStyle>
            <a:defPPr>
              <a:defRPr lang="zh-CN"/>
            </a:defPPr>
            <a:lvl1pPr algn="ctr">
              <a:defRPr sz="3600" b="1">
                <a:solidFill>
                  <a:srgbClr val="333333"/>
                </a:solidFill>
                <a:latin typeface="微软雅黑" panose="020B0503020204020204" pitchFamily="34" charset="-122"/>
                <a:ea typeface="微软雅黑" panose="020B0503020204020204" pitchFamily="34" charset="-122"/>
              </a:defRPr>
            </a:lvl1pPr>
          </a:lstStyle>
          <a:p>
            <a:pPr algn="l"/>
            <a:r>
              <a:rPr lang="zh-CN" altLang="en-US" sz="2000" b="0" dirty="0" smtClean="0">
                <a:solidFill>
                  <a:srgbClr val="FFFFFF"/>
                </a:solidFill>
                <a:sym typeface="微软雅黑" panose="020B0503020204020204" pitchFamily="34" charset="-122"/>
              </a:rPr>
              <a:t>输入小标题</a:t>
            </a:r>
            <a:endParaRPr lang="zh-CN" altLang="en-US" sz="2000" b="0" dirty="0">
              <a:solidFill>
                <a:srgbClr val="FFFFFF"/>
              </a:solidFill>
              <a:sym typeface="微软雅黑" panose="020B0503020204020204" pitchFamily="34" charset="-122"/>
            </a:endParaRPr>
          </a:p>
        </p:txBody>
      </p:sp>
      <p:sp>
        <p:nvSpPr>
          <p:cNvPr id="35" name="_1"/>
          <p:cNvSpPr txBox="1"/>
          <p:nvPr/>
        </p:nvSpPr>
        <p:spPr>
          <a:xfrm>
            <a:off x="433423" y="3708939"/>
            <a:ext cx="5236402" cy="1815882"/>
          </a:xfrm>
          <a:prstGeom prst="rect">
            <a:avLst/>
          </a:prstGeom>
          <a:noFill/>
        </p:spPr>
        <p:txBody>
          <a:bodyPr wrap="square" rtlCol="0">
            <a:spAutoFit/>
          </a:bodyPr>
          <a:lstStyle/>
          <a:p>
            <a:pPr marL="0" lvl="1" algn="ctr" fontAlgn="base">
              <a:spcBef>
                <a:spcPct val="0"/>
              </a:spcBef>
              <a:spcAft>
                <a:spcPct val="0"/>
              </a:spcAft>
            </a:pPr>
            <a:r>
              <a:rPr lang="zh-CN" altLang="en-US" sz="1400" b="1" dirty="0">
                <a:solidFill>
                  <a:srgbClr val="FFFFFF"/>
                </a:solidFill>
                <a:latin typeface="微软雅黑"/>
              </a:rPr>
              <a:t> </a:t>
            </a:r>
            <a:r>
              <a:rPr lang="zh-CN" altLang="en-US" sz="2800" b="1" dirty="0" smtClean="0">
                <a:solidFill>
                  <a:srgbClr val="FFFFFF"/>
                </a:solidFill>
                <a:latin typeface="微软雅黑"/>
              </a:rPr>
              <a:t>第八部分</a:t>
            </a:r>
            <a:endParaRPr lang="en-US" altLang="zh-CN" sz="2800" b="1" dirty="0">
              <a:solidFill>
                <a:srgbClr val="FFFFFF"/>
              </a:solidFill>
              <a:latin typeface="微软雅黑"/>
            </a:endParaRPr>
          </a:p>
          <a:p>
            <a:pPr marL="0" lvl="1" algn="ctr" fontAlgn="base">
              <a:spcBef>
                <a:spcPct val="0"/>
              </a:spcBef>
              <a:spcAft>
                <a:spcPct val="0"/>
              </a:spcAft>
            </a:pPr>
            <a:r>
              <a:rPr lang="zh-CN" altLang="en-US" sz="4800" b="1" dirty="0">
                <a:solidFill>
                  <a:srgbClr val="FFFFFF"/>
                </a:solidFill>
                <a:latin typeface="微软雅黑"/>
              </a:rPr>
              <a:t>座次</a:t>
            </a:r>
            <a:r>
              <a:rPr lang="zh-CN" altLang="en-US" sz="4800" b="1" dirty="0" smtClean="0">
                <a:solidFill>
                  <a:srgbClr val="FFFFFF"/>
                </a:solidFill>
                <a:latin typeface="微软雅黑"/>
              </a:rPr>
              <a:t>礼仪</a:t>
            </a:r>
            <a:endParaRPr lang="en-US" altLang="zh-CN" sz="4800" b="1" dirty="0">
              <a:solidFill>
                <a:srgbClr val="FFFFFF"/>
              </a:solidFill>
              <a:latin typeface="微软雅黑"/>
            </a:endParaRPr>
          </a:p>
          <a:p>
            <a:pPr marL="0" lvl="1" algn="ctr" fontAlgn="base">
              <a:spcBef>
                <a:spcPct val="0"/>
              </a:spcBef>
              <a:spcAft>
                <a:spcPct val="0"/>
              </a:spcAft>
            </a:pPr>
            <a:endParaRPr lang="en-US" altLang="zh-CN" sz="3600" b="1" dirty="0">
              <a:solidFill>
                <a:srgbClr val="FFFFFF"/>
              </a:solidFill>
              <a:latin typeface="微软雅黑"/>
            </a:endParaRPr>
          </a:p>
        </p:txBody>
      </p:sp>
      <p:grpSp>
        <p:nvGrpSpPr>
          <p:cNvPr id="36" name="_10"/>
          <p:cNvGrpSpPr/>
          <p:nvPr/>
        </p:nvGrpSpPr>
        <p:grpSpPr>
          <a:xfrm>
            <a:off x="2139470" y="1951676"/>
            <a:ext cx="1596233" cy="1596233"/>
            <a:chOff x="2123728" y="1707656"/>
            <a:chExt cx="1197175" cy="1197175"/>
          </a:xfrm>
        </p:grpSpPr>
        <p:grpSp>
          <p:nvGrpSpPr>
            <p:cNvPr id="37" name="组合 36"/>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080808"/>
                  </a:solidFill>
                  <a:latin typeface="微软雅黑"/>
                </a:endParaRPr>
              </a:p>
            </p:txBody>
          </p:sp>
        </p:grpSp>
        <p:sp>
          <p:nvSpPr>
            <p:cNvPr id="38" name="TextBox 13"/>
            <p:cNvSpPr txBox="1"/>
            <p:nvPr/>
          </p:nvSpPr>
          <p:spPr>
            <a:xfrm>
              <a:off x="2344338" y="1921522"/>
              <a:ext cx="902846" cy="769490"/>
            </a:xfrm>
            <a:prstGeom prst="rect">
              <a:avLst/>
            </a:prstGeom>
            <a:noFill/>
          </p:spPr>
          <p:txBody>
            <a:bodyPr wrap="square" lIns="0" tIns="0" rIns="0" bIns="0" rtlCol="0">
              <a:spAutoFit/>
            </a:bodyPr>
            <a:lstStyle/>
            <a:p>
              <a:pPr fontAlgn="base">
                <a:spcBef>
                  <a:spcPct val="0"/>
                </a:spcBef>
                <a:spcAft>
                  <a:spcPct val="0"/>
                </a:spcAft>
              </a:pPr>
              <a:r>
                <a:rPr lang="en-US" altLang="zh-CN" sz="6667" b="1" dirty="0" smtClean="0">
                  <a:solidFill>
                    <a:srgbClr val="202A36"/>
                  </a:solidFill>
                  <a:latin typeface="微软雅黑"/>
                </a:rPr>
                <a:t>08</a:t>
              </a:r>
              <a:endParaRPr lang="zh-CN" altLang="en-US" sz="6667" b="1" dirty="0">
                <a:solidFill>
                  <a:srgbClr val="202A36"/>
                </a:solidFill>
                <a:latin typeface="微软雅黑"/>
              </a:endParaRPr>
            </a:p>
          </p:txBody>
        </p:sp>
      </p:grpSp>
    </p:spTree>
    <p:custDataLst>
      <p:tags r:id="rId2"/>
    </p:custDataLst>
    <p:extLst>
      <p:ext uri="{BB962C8B-B14F-4D97-AF65-F5344CB8AC3E}">
        <p14:creationId xmlns:p14="http://schemas.microsoft.com/office/powerpoint/2010/main" val="1308415733"/>
      </p:ext>
    </p:extLst>
  </p:cSld>
  <p:clrMapOvr>
    <a:masterClrMapping/>
  </p:clrMapOvr>
  <mc:AlternateContent xmlns:mc="http://schemas.openxmlformats.org/markup-compatibility/2006" xmlns:p14="http://schemas.microsoft.com/office/powerpoint/2010/main">
    <mc:Choice Requires="p14">
      <p:transition spd="slow" p14:dur="1500" advTm="8496">
        <p:random/>
      </p:transition>
    </mc:Choice>
    <mc:Fallback xmlns="">
      <p:transition spd="slow" advTm="849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animEffect transition="in" filter="fade">
                                      <p:cBhvr>
                                        <p:cTn id="16" dur="500"/>
                                        <p:tgtEl>
                                          <p:spTgt spid="36"/>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p:tgtEl>
                                          <p:spTgt spid="35"/>
                                        </p:tgtEl>
                                        <p:attrNameLst>
                                          <p:attrName>ppt_x</p:attrName>
                                        </p:attrNameLst>
                                      </p:cBhvr>
                                      <p:tavLst>
                                        <p:tav tm="0">
                                          <p:val>
                                            <p:strVal val="#ppt_x-#ppt_w*1.125000"/>
                                          </p:val>
                                        </p:tav>
                                        <p:tav tm="100000">
                                          <p:val>
                                            <p:strVal val="#ppt_x"/>
                                          </p:val>
                                        </p:tav>
                                      </p:tavLst>
                                    </p:anim>
                                    <p:animEffect transition="in" filter="wipe(right)">
                                      <p:cBhvr>
                                        <p:cTn id="21" dur="500"/>
                                        <p:tgtEl>
                                          <p:spTgt spid="35"/>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wipe(up)">
                                      <p:cBhvr>
                                        <p:cTn id="25" dur="500"/>
                                        <p:tgtEl>
                                          <p:spTgt spid="88"/>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1" fill="hold" nodeType="withEffect">
                                  <p:stCondLst>
                                    <p:cond delay="50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par>
                                <p:cTn id="32" presetID="22" presetClass="entr" presetSubtype="1" fill="hold" nodeType="withEffect">
                                  <p:stCondLst>
                                    <p:cond delay="1000"/>
                                  </p:stCondLst>
                                  <p:childTnLst>
                                    <p:set>
                                      <p:cBhvr>
                                        <p:cTn id="33" dur="1" fill="hold">
                                          <p:stCondLst>
                                            <p:cond delay="0"/>
                                          </p:stCondLst>
                                        </p:cTn>
                                        <p:tgtEl>
                                          <p:spTgt spid="86"/>
                                        </p:tgtEl>
                                        <p:attrNameLst>
                                          <p:attrName>style.visibility</p:attrName>
                                        </p:attrNameLst>
                                      </p:cBhvr>
                                      <p:to>
                                        <p:strVal val="visible"/>
                                      </p:to>
                                    </p:set>
                                    <p:animEffect transition="in" filter="wipe(up)">
                                      <p:cBhvr>
                                        <p:cTn id="34" dur="500"/>
                                        <p:tgtEl>
                                          <p:spTgt spid="86"/>
                                        </p:tgtEl>
                                      </p:cBhvr>
                                    </p:animEffect>
                                  </p:childTnLst>
                                </p:cTn>
                              </p:par>
                              <p:par>
                                <p:cTn id="35" presetID="22" presetClass="entr" presetSubtype="1" fill="hold" nodeType="withEffect">
                                  <p:stCondLst>
                                    <p:cond delay="150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par>
                                <p:cTn id="38" presetID="22" presetClass="entr" presetSubtype="1" fill="hold" nodeType="withEffect">
                                  <p:stCondLst>
                                    <p:cond delay="2000"/>
                                  </p:stCondLst>
                                  <p:childTnLst>
                                    <p:set>
                                      <p:cBhvr>
                                        <p:cTn id="39" dur="1" fill="hold">
                                          <p:stCondLst>
                                            <p:cond delay="0"/>
                                          </p:stCondLst>
                                        </p:cTn>
                                        <p:tgtEl>
                                          <p:spTgt spid="85"/>
                                        </p:tgtEl>
                                        <p:attrNameLst>
                                          <p:attrName>style.visibility</p:attrName>
                                        </p:attrNameLst>
                                      </p:cBhvr>
                                      <p:to>
                                        <p:strVal val="visible"/>
                                      </p:to>
                                    </p:set>
                                    <p:animEffect transition="in" filter="wipe(up)">
                                      <p:cBhvr>
                                        <p:cTn id="40" dur="500"/>
                                        <p:tgtEl>
                                          <p:spTgt spid="85"/>
                                        </p:tgtEl>
                                      </p:cBhvr>
                                    </p:animEffect>
                                  </p:childTnLst>
                                </p:cTn>
                              </p:par>
                              <p:par>
                                <p:cTn id="41" presetID="22" presetClass="entr" presetSubtype="8" fill="hold" grpId="0" nodeType="withEffect">
                                  <p:stCondLst>
                                    <p:cond delay="6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par>
                                <p:cTn id="47" presetID="22" presetClass="entr" presetSubtype="8" fill="hold" grpId="0" nodeType="withEffect">
                                  <p:stCondLst>
                                    <p:cond delay="6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up)">
                                      <p:cBhvr>
                                        <p:cTn id="53" dur="500"/>
                                        <p:tgtEl>
                                          <p:spTgt spid="43"/>
                                        </p:tgtEl>
                                      </p:cBhvr>
                                    </p:animEffect>
                                  </p:childTnLst>
                                </p:cTn>
                              </p:par>
                              <p:par>
                                <p:cTn id="54" presetID="22" presetClass="entr" presetSubtype="8" fill="hold" grpId="0" nodeType="withEffect">
                                  <p:stCondLst>
                                    <p:cond delay="60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1" fill="hold" nodeType="withEffect">
                                  <p:stCondLst>
                                    <p:cond delay="500"/>
                                  </p:stCondLst>
                                  <p:childTnLst>
                                    <p:set>
                                      <p:cBhvr>
                                        <p:cTn id="58" dur="1" fill="hold">
                                          <p:stCondLst>
                                            <p:cond delay="0"/>
                                          </p:stCondLst>
                                        </p:cTn>
                                        <p:tgtEl>
                                          <p:spTgt spid="42"/>
                                        </p:tgtEl>
                                        <p:attrNameLst>
                                          <p:attrName>style.visibility</p:attrName>
                                        </p:attrNameLst>
                                      </p:cBhvr>
                                      <p:to>
                                        <p:strVal val="visible"/>
                                      </p:to>
                                    </p:set>
                                    <p:animEffect transition="in" filter="wipe(up)">
                                      <p:cBhvr>
                                        <p:cTn id="59" dur="500"/>
                                        <p:tgtEl>
                                          <p:spTgt spid="42"/>
                                        </p:tgtEl>
                                      </p:cBhvr>
                                    </p:animEffect>
                                  </p:childTnLst>
                                </p:cTn>
                              </p:par>
                              <p:par>
                                <p:cTn id="60" presetID="22" presetClass="entr" presetSubtype="1"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up)">
                                      <p:cBhvr>
                                        <p:cTn id="62" dur="500"/>
                                        <p:tgtEl>
                                          <p:spTgt spid="41"/>
                                        </p:tgtEl>
                                      </p:cBhvr>
                                    </p:animEffect>
                                  </p:childTnLst>
                                </p:cTn>
                              </p:par>
                              <p:par>
                                <p:cTn id="63" presetID="22" presetClass="entr" presetSubtype="1" fill="hold" nodeType="withEffect">
                                  <p:stCondLst>
                                    <p:cond delay="150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2000"/>
                                  </p:stCondLst>
                                  <p:childTnLst>
                                    <p:set>
                                      <p:cBhvr>
                                        <p:cTn id="67" dur="1" fill="hold">
                                          <p:stCondLst>
                                            <p:cond delay="0"/>
                                          </p:stCondLst>
                                        </p:cTn>
                                        <p:tgtEl>
                                          <p:spTgt spid="40"/>
                                        </p:tgtEl>
                                        <p:attrNameLst>
                                          <p:attrName>style.visibility</p:attrName>
                                        </p:attrNameLst>
                                      </p:cBhvr>
                                      <p:to>
                                        <p:strVal val="visible"/>
                                      </p:to>
                                    </p:set>
                                    <p:animEffect transition="in" filter="wipe(up)">
                                      <p:cBhvr>
                                        <p:cTn id="68" dur="500"/>
                                        <p:tgtEl>
                                          <p:spTgt spid="40"/>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45"/>
                                        </p:tgtEl>
                                        <p:attrNameLst>
                                          <p:attrName>style.visibility</p:attrName>
                                        </p:attrNameLst>
                                      </p:cBhvr>
                                      <p:to>
                                        <p:strVal val="visible"/>
                                      </p:to>
                                    </p:set>
                                    <p:animEffect transition="in" filter="wipe(left)">
                                      <p:cBhvr>
                                        <p:cTn id="71" dur="500"/>
                                        <p:tgtEl>
                                          <p:spTgt spid="4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0" grpId="0"/>
      <p:bldP spid="32" grpId="0"/>
      <p:bldP spid="33" grpId="0"/>
      <p:bldP spid="34" grpId="0"/>
      <p:bldP spid="39" grpId="0"/>
      <p:bldP spid="45" grpId="0"/>
      <p:bldP spid="46" grpId="0"/>
      <p:bldP spid="47" grpId="0"/>
      <p:bldP spid="3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9">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1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6475C"/>
                </a:solidFill>
                <a:latin typeface="微软雅黑" panose="020B0503020204020204" pitchFamily="34" charset="-122"/>
                <a:ea typeface="微软雅黑" panose="020B0503020204020204" pitchFamily="34" charset="-122"/>
              </a:rPr>
              <a:t>座次</a:t>
            </a:r>
            <a:r>
              <a:rPr lang="zh-CN" altLang="en-US" sz="3333" dirty="0" smtClean="0">
                <a:solidFill>
                  <a:srgbClr val="36475C"/>
                </a:solidFill>
                <a:latin typeface="微软雅黑" panose="020B0503020204020204" pitchFamily="34" charset="-122"/>
                <a:ea typeface="微软雅黑" panose="020B0503020204020204" pitchFamily="34" charset="-122"/>
              </a:rPr>
              <a:t>礼仪</a:t>
            </a:r>
            <a:endParaRPr lang="zh-CN" altLang="en-US" sz="3333" dirty="0">
              <a:solidFill>
                <a:srgbClr val="36475C"/>
              </a:solidFill>
              <a:latin typeface="微软雅黑" panose="020B0503020204020204" pitchFamily="34" charset="-122"/>
              <a:ea typeface="微软雅黑" panose="020B0503020204020204" pitchFamily="34" charset="-122"/>
            </a:endParaRPr>
          </a:p>
        </p:txBody>
      </p:sp>
      <p:cxnSp>
        <p:nvCxnSpPr>
          <p:cNvPr id="18" name="_19"/>
          <p:cNvCxnSpPr/>
          <p:nvPr/>
        </p:nvCxnSpPr>
        <p:spPr>
          <a:xfrm>
            <a:off x="3237567" y="799234"/>
            <a:ext cx="5682409" cy="0"/>
          </a:xfrm>
          <a:prstGeom prst="line">
            <a:avLst/>
          </a:prstGeom>
          <a:ln w="9525">
            <a:solidFill>
              <a:srgbClr val="303F52"/>
            </a:solidFill>
            <a:prstDash val="solid"/>
          </a:ln>
        </p:spPr>
        <p:style>
          <a:lnRef idx="1">
            <a:schemeClr val="accent1"/>
          </a:lnRef>
          <a:fillRef idx="0">
            <a:schemeClr val="accent1"/>
          </a:fillRef>
          <a:effectRef idx="0">
            <a:schemeClr val="accent1"/>
          </a:effectRef>
          <a:fontRef idx="minor">
            <a:schemeClr val="tx1"/>
          </a:fontRef>
        </p:style>
      </p:cxnSp>
      <p:sp useBgFill="1">
        <p:nvSpPr>
          <p:cNvPr id="5" name="任意多边形: 形状 15"/>
          <p:cNvSpPr/>
          <p:nvPr/>
        </p:nvSpPr>
        <p:spPr>
          <a:xfrm>
            <a:off x="688944" y="2040867"/>
            <a:ext cx="3187800" cy="4184469"/>
          </a:xfrm>
          <a:custGeom>
            <a:avLst/>
            <a:gdLst>
              <a:gd name="connsiteX0" fmla="*/ 0 w 3187800"/>
              <a:gd name="connsiteY0" fmla="*/ 0 h 4064000"/>
              <a:gd name="connsiteX1" fmla="*/ 3187800 w 3187800"/>
              <a:gd name="connsiteY1" fmla="*/ 0 h 4064000"/>
              <a:gd name="connsiteX2" fmla="*/ 3187800 w 3187800"/>
              <a:gd name="connsiteY2" fmla="*/ 4064000 h 4064000"/>
              <a:gd name="connsiteX3" fmla="*/ 1942612 w 3187800"/>
              <a:gd name="connsiteY3" fmla="*/ 4064000 h 4064000"/>
              <a:gd name="connsiteX4" fmla="*/ 1942612 w 3187800"/>
              <a:gd name="connsiteY4" fmla="*/ 3870271 h 4064000"/>
              <a:gd name="connsiteX5" fmla="*/ 1245188 w 3187800"/>
              <a:gd name="connsiteY5" fmla="*/ 3870271 h 4064000"/>
              <a:gd name="connsiteX6" fmla="*/ 1245188 w 3187800"/>
              <a:gd name="connsiteY6" fmla="*/ 4064000 h 4064000"/>
              <a:gd name="connsiteX7" fmla="*/ 0 w 3187800"/>
              <a:gd name="connsiteY7" fmla="*/ 4064000 h 4064000"/>
              <a:gd name="connsiteX8" fmla="*/ 0 w 3187800"/>
              <a:gd name="connsiteY8" fmla="*/ 0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7800" h="4064000">
                <a:moveTo>
                  <a:pt x="0" y="0"/>
                </a:moveTo>
                <a:lnTo>
                  <a:pt x="3187800" y="0"/>
                </a:lnTo>
                <a:lnTo>
                  <a:pt x="3187800" y="4064000"/>
                </a:lnTo>
                <a:lnTo>
                  <a:pt x="1942612" y="4064000"/>
                </a:lnTo>
                <a:lnTo>
                  <a:pt x="1942612" y="3870271"/>
                </a:lnTo>
                <a:lnTo>
                  <a:pt x="1245188" y="3870271"/>
                </a:lnTo>
                <a:lnTo>
                  <a:pt x="1245188" y="4064000"/>
                </a:lnTo>
                <a:lnTo>
                  <a:pt x="0" y="4064000"/>
                </a:lnTo>
                <a:lnTo>
                  <a:pt x="0" y="0"/>
                </a:lnTo>
                <a:close/>
              </a:path>
            </a:pathLst>
          </a:custGeom>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609744" y="2816940"/>
            <a:ext cx="1346200" cy="23732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rPr>
              <a:t>会</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议</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桌</a:t>
            </a:r>
          </a:p>
        </p:txBody>
      </p:sp>
      <p:sp>
        <p:nvSpPr>
          <p:cNvPr id="7" name="矩形 6"/>
          <p:cNvSpPr/>
          <p:nvPr/>
        </p:nvSpPr>
        <p:spPr>
          <a:xfrm>
            <a:off x="2102844" y="2315455"/>
            <a:ext cx="360000" cy="360000"/>
          </a:xfrm>
          <a:prstGeom prst="rect">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Century Gothic" panose="020B0502020202020204" pitchFamily="34" charset="0"/>
              </a:rPr>
              <a:t>1</a:t>
            </a:r>
            <a:endParaRPr lang="zh-CN" altLang="en-US" b="1" dirty="0">
              <a:solidFill>
                <a:schemeClr val="bg1"/>
              </a:solidFill>
              <a:latin typeface="Century Gothic" panose="020B0502020202020204" pitchFamily="34" charset="0"/>
            </a:endParaRPr>
          </a:p>
        </p:txBody>
      </p:sp>
      <p:sp>
        <p:nvSpPr>
          <p:cNvPr id="8" name="矩形 7"/>
          <p:cNvSpPr/>
          <p:nvPr/>
        </p:nvSpPr>
        <p:spPr>
          <a:xfrm>
            <a:off x="3138019" y="3006017"/>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36475C"/>
                </a:solidFill>
                <a:latin typeface="Century Gothic" panose="020B0502020202020204" pitchFamily="34" charset="0"/>
              </a:rPr>
              <a:t>2</a:t>
            </a:r>
            <a:endParaRPr lang="zh-CN" altLang="en-US" b="1" dirty="0">
              <a:solidFill>
                <a:srgbClr val="36475C"/>
              </a:solidFill>
              <a:latin typeface="Century Gothic" panose="020B0502020202020204" pitchFamily="34" charset="0"/>
            </a:endParaRPr>
          </a:p>
        </p:txBody>
      </p:sp>
      <p:sp>
        <p:nvSpPr>
          <p:cNvPr id="9" name="矩形 8"/>
          <p:cNvSpPr/>
          <p:nvPr/>
        </p:nvSpPr>
        <p:spPr>
          <a:xfrm>
            <a:off x="1067669" y="3006017"/>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36475C"/>
                </a:solidFill>
                <a:latin typeface="Century Gothic" panose="020B0502020202020204" pitchFamily="34" charset="0"/>
              </a:rPr>
              <a:t>3</a:t>
            </a:r>
            <a:endParaRPr lang="zh-CN" altLang="en-US" b="1" dirty="0">
              <a:solidFill>
                <a:srgbClr val="36475C"/>
              </a:solidFill>
              <a:latin typeface="Century Gothic" panose="020B0502020202020204" pitchFamily="34" charset="0"/>
            </a:endParaRPr>
          </a:p>
        </p:txBody>
      </p:sp>
      <p:sp>
        <p:nvSpPr>
          <p:cNvPr id="10" name="矩形 9"/>
          <p:cNvSpPr/>
          <p:nvPr/>
        </p:nvSpPr>
        <p:spPr>
          <a:xfrm>
            <a:off x="3138019" y="3515784"/>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36475C"/>
                </a:solidFill>
                <a:latin typeface="Century Gothic" panose="020B0502020202020204" pitchFamily="34" charset="0"/>
              </a:rPr>
              <a:t>4</a:t>
            </a:r>
            <a:endParaRPr lang="zh-CN" altLang="en-US" b="1" dirty="0">
              <a:solidFill>
                <a:srgbClr val="36475C"/>
              </a:solidFill>
              <a:latin typeface="Century Gothic" panose="020B0502020202020204" pitchFamily="34" charset="0"/>
            </a:endParaRPr>
          </a:p>
        </p:txBody>
      </p:sp>
      <p:sp>
        <p:nvSpPr>
          <p:cNvPr id="11" name="矩形 10"/>
          <p:cNvSpPr/>
          <p:nvPr/>
        </p:nvSpPr>
        <p:spPr>
          <a:xfrm>
            <a:off x="1067669" y="3515784"/>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36475C"/>
                </a:solidFill>
                <a:latin typeface="Century Gothic" panose="020B0502020202020204" pitchFamily="34" charset="0"/>
              </a:rPr>
              <a:t>5</a:t>
            </a:r>
            <a:endParaRPr lang="zh-CN" altLang="en-US" b="1" dirty="0">
              <a:solidFill>
                <a:srgbClr val="36475C"/>
              </a:solidFill>
              <a:latin typeface="Century Gothic" panose="020B0502020202020204" pitchFamily="34" charset="0"/>
            </a:endParaRPr>
          </a:p>
        </p:txBody>
      </p:sp>
      <p:sp>
        <p:nvSpPr>
          <p:cNvPr id="12" name="矩形 11"/>
          <p:cNvSpPr/>
          <p:nvPr/>
        </p:nvSpPr>
        <p:spPr>
          <a:xfrm>
            <a:off x="3138019" y="4025551"/>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36475C"/>
                </a:solidFill>
                <a:latin typeface="Century Gothic" panose="020B0502020202020204" pitchFamily="34" charset="0"/>
              </a:rPr>
              <a:t>6</a:t>
            </a:r>
            <a:endParaRPr lang="zh-CN" altLang="en-US" b="1" dirty="0">
              <a:solidFill>
                <a:srgbClr val="36475C"/>
              </a:solidFill>
              <a:latin typeface="Century Gothic" panose="020B0502020202020204" pitchFamily="34" charset="0"/>
            </a:endParaRPr>
          </a:p>
        </p:txBody>
      </p:sp>
      <p:sp>
        <p:nvSpPr>
          <p:cNvPr id="13" name="矩形 12"/>
          <p:cNvSpPr/>
          <p:nvPr/>
        </p:nvSpPr>
        <p:spPr>
          <a:xfrm>
            <a:off x="1067669" y="4025551"/>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36475C"/>
                </a:solidFill>
                <a:latin typeface="Century Gothic" panose="020B0502020202020204" pitchFamily="34" charset="0"/>
              </a:rPr>
              <a:t>7</a:t>
            </a:r>
            <a:endParaRPr lang="zh-CN" altLang="en-US" b="1" dirty="0">
              <a:solidFill>
                <a:srgbClr val="36475C"/>
              </a:solidFill>
              <a:latin typeface="Century Gothic" panose="020B0502020202020204" pitchFamily="34" charset="0"/>
            </a:endParaRPr>
          </a:p>
        </p:txBody>
      </p:sp>
      <p:sp>
        <p:nvSpPr>
          <p:cNvPr id="14" name="矩形 13"/>
          <p:cNvSpPr/>
          <p:nvPr/>
        </p:nvSpPr>
        <p:spPr>
          <a:xfrm>
            <a:off x="3138019" y="4535318"/>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36475C"/>
                </a:solidFill>
                <a:latin typeface="Century Gothic" panose="020B0502020202020204" pitchFamily="34" charset="0"/>
              </a:rPr>
              <a:t>8</a:t>
            </a:r>
            <a:endParaRPr lang="zh-CN" altLang="en-US" b="1" dirty="0">
              <a:solidFill>
                <a:srgbClr val="36475C"/>
              </a:solidFill>
              <a:latin typeface="Century Gothic" panose="020B0502020202020204" pitchFamily="34" charset="0"/>
            </a:endParaRPr>
          </a:p>
        </p:txBody>
      </p:sp>
      <p:sp>
        <p:nvSpPr>
          <p:cNvPr id="15" name="矩形 14"/>
          <p:cNvSpPr/>
          <p:nvPr/>
        </p:nvSpPr>
        <p:spPr>
          <a:xfrm>
            <a:off x="1067669" y="4535318"/>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36475C"/>
                </a:solidFill>
                <a:latin typeface="Century Gothic" panose="020B0502020202020204" pitchFamily="34" charset="0"/>
              </a:rPr>
              <a:t>9</a:t>
            </a:r>
            <a:endParaRPr lang="zh-CN" altLang="en-US" b="1" dirty="0">
              <a:solidFill>
                <a:srgbClr val="36475C"/>
              </a:solidFill>
              <a:latin typeface="Century Gothic" panose="020B0502020202020204" pitchFamily="34" charset="0"/>
            </a:endParaRPr>
          </a:p>
        </p:txBody>
      </p:sp>
      <p:sp>
        <p:nvSpPr>
          <p:cNvPr id="16" name="矩形 15"/>
          <p:cNvSpPr/>
          <p:nvPr/>
        </p:nvSpPr>
        <p:spPr>
          <a:xfrm>
            <a:off x="2462844" y="5334295"/>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rgbClr val="36475C"/>
                </a:solidFill>
                <a:latin typeface="Century Gothic" panose="020B0502020202020204" pitchFamily="34" charset="0"/>
              </a:rPr>
              <a:t>10</a:t>
            </a:r>
            <a:endParaRPr lang="zh-CN" altLang="en-US" sz="1200" b="1" dirty="0">
              <a:solidFill>
                <a:srgbClr val="36475C"/>
              </a:solidFill>
              <a:latin typeface="Century Gothic" panose="020B0502020202020204" pitchFamily="34" charset="0"/>
            </a:endParaRPr>
          </a:p>
        </p:txBody>
      </p:sp>
      <p:sp>
        <p:nvSpPr>
          <p:cNvPr id="19" name="矩形 18"/>
          <p:cNvSpPr/>
          <p:nvPr/>
        </p:nvSpPr>
        <p:spPr>
          <a:xfrm>
            <a:off x="1742844" y="5334295"/>
            <a:ext cx="360000" cy="3600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rgbClr val="36475C"/>
                </a:solidFill>
                <a:latin typeface="Century Gothic" panose="020B0502020202020204" pitchFamily="34" charset="0"/>
              </a:rPr>
              <a:t>11</a:t>
            </a:r>
            <a:endParaRPr lang="zh-CN" altLang="en-US" sz="1200" b="1" dirty="0">
              <a:solidFill>
                <a:srgbClr val="36475C"/>
              </a:solidFill>
              <a:latin typeface="Century Gothic" panose="020B0502020202020204" pitchFamily="34" charset="0"/>
            </a:endParaRPr>
          </a:p>
        </p:txBody>
      </p:sp>
      <p:sp>
        <p:nvSpPr>
          <p:cNvPr id="20" name="矩形 19"/>
          <p:cNvSpPr/>
          <p:nvPr/>
        </p:nvSpPr>
        <p:spPr>
          <a:xfrm>
            <a:off x="1934030" y="6225336"/>
            <a:ext cx="697627" cy="400110"/>
          </a:xfrm>
          <a:prstGeom prst="rect">
            <a:avLst/>
          </a:prstGeom>
        </p:spPr>
        <p:txBody>
          <a:bodyPr wrap="none">
            <a:spAutoFit/>
          </a:bodyPr>
          <a:lstStyle/>
          <a:p>
            <a:r>
              <a:rPr lang="zh-CN" altLang="en-US" sz="2000" b="1" dirty="0">
                <a:solidFill>
                  <a:srgbClr val="36475C"/>
                </a:solidFill>
                <a:latin typeface="微软雅黑" panose="020B0503020204020204" pitchFamily="34" charset="-122"/>
                <a:ea typeface="微软雅黑" panose="020B0503020204020204" pitchFamily="34" charset="-122"/>
              </a:rPr>
              <a:t>入口</a:t>
            </a:r>
          </a:p>
        </p:txBody>
      </p:sp>
      <p:sp>
        <p:nvSpPr>
          <p:cNvPr id="21" name="圆角矩形 16"/>
          <p:cNvSpPr/>
          <p:nvPr>
            <p:custDataLst>
              <p:tags r:id="rId2"/>
            </p:custDataLst>
          </p:nvPr>
        </p:nvSpPr>
        <p:spPr>
          <a:xfrm flipH="1">
            <a:off x="4898548" y="2362309"/>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rgbClr val="36475C"/>
                </a:solidFill>
                <a:latin typeface="微软雅黑" panose="020B0503020204020204" pitchFamily="34" charset="-122"/>
                <a:ea typeface="微软雅黑" panose="020B0503020204020204" pitchFamily="34" charset="-122"/>
              </a:rPr>
              <a:t>面门居中位置为主位；</a:t>
            </a:r>
            <a:endParaRPr lang="en-US" altLang="zh-CN" dirty="0">
              <a:solidFill>
                <a:srgbClr val="36475C"/>
              </a:solidFill>
              <a:latin typeface="微软雅黑" panose="020B0503020204020204" pitchFamily="34" charset="-122"/>
              <a:ea typeface="微软雅黑" panose="020B0503020204020204" pitchFamily="34" charset="-122"/>
            </a:endParaRPr>
          </a:p>
        </p:txBody>
      </p:sp>
      <p:sp>
        <p:nvSpPr>
          <p:cNvPr id="22" name="圆角矩形 16"/>
          <p:cNvSpPr/>
          <p:nvPr>
            <p:custDataLst>
              <p:tags r:id="rId3"/>
            </p:custDataLst>
          </p:nvPr>
        </p:nvSpPr>
        <p:spPr>
          <a:xfrm flipH="1">
            <a:off x="8675411" y="2315763"/>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rgbClr val="36475C"/>
                </a:solidFill>
                <a:latin typeface="微软雅黑" panose="020B0503020204020204" pitchFamily="34" charset="-122"/>
                <a:ea typeface="微软雅黑" panose="020B0503020204020204" pitchFamily="34" charset="-122"/>
              </a:rPr>
              <a:t>主左宾右分两侧而坐；</a:t>
            </a:r>
            <a:endParaRPr lang="en-US" altLang="zh-CN" dirty="0">
              <a:solidFill>
                <a:srgbClr val="36475C"/>
              </a:solidFill>
              <a:latin typeface="微软雅黑" panose="020B0503020204020204" pitchFamily="34" charset="-122"/>
              <a:ea typeface="微软雅黑" panose="020B0503020204020204" pitchFamily="34" charset="-122"/>
            </a:endParaRPr>
          </a:p>
        </p:txBody>
      </p:sp>
      <p:sp>
        <p:nvSpPr>
          <p:cNvPr id="23" name="圆角矩形 16"/>
          <p:cNvSpPr/>
          <p:nvPr>
            <p:custDataLst>
              <p:tags r:id="rId4"/>
            </p:custDataLst>
          </p:nvPr>
        </p:nvSpPr>
        <p:spPr>
          <a:xfrm flipH="1">
            <a:off x="4938005" y="3634494"/>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rgbClr val="36475C"/>
                </a:solidFill>
                <a:latin typeface="微软雅黑" panose="020B0503020204020204" pitchFamily="34" charset="-122"/>
                <a:ea typeface="微软雅黑" panose="020B0503020204020204" pitchFamily="34" charset="-122"/>
              </a:rPr>
              <a:t>或主宾双方交错而坐；</a:t>
            </a:r>
            <a:endParaRPr lang="en-US" altLang="zh-CN" dirty="0">
              <a:solidFill>
                <a:srgbClr val="36475C"/>
              </a:solidFill>
              <a:latin typeface="微软雅黑" panose="020B0503020204020204" pitchFamily="34" charset="-122"/>
              <a:ea typeface="微软雅黑" panose="020B0503020204020204" pitchFamily="34" charset="-122"/>
            </a:endParaRPr>
          </a:p>
        </p:txBody>
      </p:sp>
      <p:sp>
        <p:nvSpPr>
          <p:cNvPr id="24" name="圆角矩形 16"/>
          <p:cNvSpPr/>
          <p:nvPr>
            <p:custDataLst>
              <p:tags r:id="rId5"/>
            </p:custDataLst>
          </p:nvPr>
        </p:nvSpPr>
        <p:spPr>
          <a:xfrm flipH="1">
            <a:off x="8615739" y="3634494"/>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rgbClr val="36475C"/>
                </a:solidFill>
                <a:latin typeface="微软雅黑" panose="020B0503020204020204" pitchFamily="34" charset="-122"/>
                <a:ea typeface="微软雅黑" panose="020B0503020204020204" pitchFamily="34" charset="-122"/>
              </a:rPr>
              <a:t>越近首席，位次越高；</a:t>
            </a:r>
            <a:endParaRPr lang="en-US" altLang="zh-CN" dirty="0">
              <a:solidFill>
                <a:srgbClr val="36475C"/>
              </a:solidFill>
              <a:latin typeface="微软雅黑" panose="020B0503020204020204" pitchFamily="34" charset="-122"/>
              <a:ea typeface="微软雅黑" panose="020B0503020204020204" pitchFamily="34" charset="-122"/>
            </a:endParaRPr>
          </a:p>
        </p:txBody>
      </p:sp>
      <p:sp>
        <p:nvSpPr>
          <p:cNvPr id="25" name="圆角矩形 16"/>
          <p:cNvSpPr/>
          <p:nvPr>
            <p:custDataLst>
              <p:tags r:id="rId6"/>
            </p:custDataLst>
          </p:nvPr>
        </p:nvSpPr>
        <p:spPr>
          <a:xfrm flipH="1">
            <a:off x="5113225" y="5163724"/>
            <a:ext cx="3201988" cy="570060"/>
          </a:xfrm>
          <a:prstGeom prst="roundRect">
            <a:avLst>
              <a:gd name="adj" fmla="val 23973"/>
            </a:avLst>
          </a:prstGeom>
          <a:solidFill>
            <a:schemeClr val="bg1">
              <a:lumMod val="95000"/>
            </a:schemeClr>
          </a:solidFill>
          <a:ln w="25400" cap="flat" cmpd="sng" algn="ctr">
            <a:noFill/>
            <a:prstDash val="solid"/>
          </a:ln>
          <a:effectLst/>
        </p:spPr>
        <p:txBody>
          <a:bodyPr lIns="360000" rIns="90000" anchor="ctr">
            <a:normAutofit/>
          </a:bodyPr>
          <a:lstStyle/>
          <a:p>
            <a:pPr algn="r"/>
            <a:r>
              <a:rPr lang="zh-CN" altLang="en-US" dirty="0">
                <a:solidFill>
                  <a:srgbClr val="36475C"/>
                </a:solidFill>
                <a:latin typeface="微软雅黑" panose="020B0503020204020204" pitchFamily="34" charset="-122"/>
                <a:ea typeface="微软雅黑" panose="020B0503020204020204" pitchFamily="34" charset="-122"/>
              </a:rPr>
              <a:t>同等距离，右高左低。</a:t>
            </a:r>
          </a:p>
        </p:txBody>
      </p:sp>
      <p:grpSp>
        <p:nvGrpSpPr>
          <p:cNvPr id="26" name="_15"/>
          <p:cNvGrpSpPr/>
          <p:nvPr/>
        </p:nvGrpSpPr>
        <p:grpSpPr>
          <a:xfrm>
            <a:off x="4745958" y="2198747"/>
            <a:ext cx="891491" cy="891491"/>
            <a:chOff x="3989630" y="984316"/>
            <a:chExt cx="858956" cy="858956"/>
          </a:xfrm>
        </p:grpSpPr>
        <p:grpSp>
          <p:nvGrpSpPr>
            <p:cNvPr id="27" name="组合 26"/>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sp>
            <p:nvSpPr>
              <p:cNvPr id="32" name="椭圆 31"/>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grpSp>
        <p:grpSp>
          <p:nvGrpSpPr>
            <p:cNvPr id="28" name="组合 27"/>
            <p:cNvGrpSpPr>
              <a:grpSpLocks noChangeAspect="1"/>
            </p:cNvGrpSpPr>
            <p:nvPr/>
          </p:nvGrpSpPr>
          <p:grpSpPr bwMode="auto">
            <a:xfrm>
              <a:off x="4230408" y="1145668"/>
              <a:ext cx="389996" cy="469766"/>
              <a:chOff x="3452849" y="2667439"/>
              <a:chExt cx="239345" cy="288607"/>
            </a:xfrm>
          </p:grpSpPr>
          <p:sp>
            <p:nvSpPr>
              <p:cNvPr id="29"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a:extLst/>
            </p:spPr>
            <p:txBody>
              <a:bodyPr lIns="162560" tIns="81280" rIns="162560" bIns="81280"/>
              <a:lstStyle/>
              <a:p>
                <a:pPr defTabSz="1219079">
                  <a:defRPr/>
                </a:pPr>
                <a:endParaRPr lang="zh-CN" altLang="en-US" sz="3319">
                  <a:solidFill>
                    <a:srgbClr val="36475C"/>
                  </a:solidFill>
                  <a:latin typeface="微软雅黑"/>
                  <a:cs typeface="Arial" panose="020B0604020202020204" pitchFamily="34" charset="0"/>
                </a:endParaRPr>
              </a:p>
            </p:txBody>
          </p:sp>
          <p:sp>
            <p:nvSpPr>
              <p:cNvPr id="30"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a:extLst/>
            </p:spPr>
            <p:txBody>
              <a:bodyPr lIns="162560" tIns="81280" rIns="162560" bIns="81280"/>
              <a:lstStyle/>
              <a:p>
                <a:pPr defTabSz="1219079">
                  <a:defRPr/>
                </a:pPr>
                <a:endParaRPr lang="zh-CN" altLang="en-US" sz="3319">
                  <a:solidFill>
                    <a:srgbClr val="36475C"/>
                  </a:solidFill>
                  <a:latin typeface="微软雅黑"/>
                  <a:cs typeface="Arial" panose="020B0604020202020204" pitchFamily="34" charset="0"/>
                </a:endParaRPr>
              </a:p>
            </p:txBody>
          </p:sp>
        </p:grpSp>
      </p:grpSp>
      <p:grpSp>
        <p:nvGrpSpPr>
          <p:cNvPr id="33" name="_16"/>
          <p:cNvGrpSpPr/>
          <p:nvPr/>
        </p:nvGrpSpPr>
        <p:grpSpPr>
          <a:xfrm>
            <a:off x="8370204" y="2147251"/>
            <a:ext cx="891491" cy="891491"/>
            <a:chOff x="4684712" y="1948340"/>
            <a:chExt cx="858956" cy="858956"/>
          </a:xfrm>
        </p:grpSpPr>
        <p:grpSp>
          <p:nvGrpSpPr>
            <p:cNvPr id="34" name="组合 33"/>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sp>
            <p:nvSpPr>
              <p:cNvPr id="37" name="椭圆 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grpSp>
        <p:sp>
          <p:nvSpPr>
            <p:cNvPr id="35"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5"/>
            </a:solidFill>
            <a:ln>
              <a:noFill/>
            </a:ln>
            <a:extLst/>
          </p:spPr>
          <p:txBody>
            <a:bodyPr lIns="162560" tIns="81280" rIns="162560" bIns="81280"/>
            <a:lstStyle/>
            <a:p>
              <a:pPr defTabSz="1219079">
                <a:defRPr/>
              </a:pPr>
              <a:endParaRPr lang="zh-CN" altLang="en-US" sz="3319">
                <a:solidFill>
                  <a:srgbClr val="36475C"/>
                </a:solidFill>
                <a:latin typeface="微软雅黑"/>
                <a:cs typeface="Arial" panose="020B0604020202020204" pitchFamily="34" charset="0"/>
              </a:endParaRPr>
            </a:p>
          </p:txBody>
        </p:sp>
      </p:grpSp>
      <p:grpSp>
        <p:nvGrpSpPr>
          <p:cNvPr id="38" name="_17"/>
          <p:cNvGrpSpPr/>
          <p:nvPr/>
        </p:nvGrpSpPr>
        <p:grpSpPr>
          <a:xfrm>
            <a:off x="8387747" y="3506358"/>
            <a:ext cx="891491" cy="891491"/>
            <a:chOff x="4716016" y="2993953"/>
            <a:chExt cx="858956" cy="858956"/>
          </a:xfrm>
        </p:grpSpPr>
        <p:grpSp>
          <p:nvGrpSpPr>
            <p:cNvPr id="39" name="组合 38"/>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grpSp>
        <p:sp>
          <p:nvSpPr>
            <p:cNvPr id="4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5"/>
            </a:solidFill>
            <a:ln>
              <a:noFill/>
            </a:ln>
            <a:extLst/>
          </p:spPr>
          <p:txBody>
            <a:bodyPr lIns="162560" tIns="81280" rIns="162560" bIns="81280"/>
            <a:lstStyle/>
            <a:p>
              <a:pPr defTabSz="1219079">
                <a:defRPr/>
              </a:pPr>
              <a:endParaRPr lang="zh-CN" altLang="en-US" sz="3319">
                <a:solidFill>
                  <a:srgbClr val="36475C"/>
                </a:solidFill>
                <a:latin typeface="微软雅黑"/>
                <a:cs typeface="Arial" panose="020B0604020202020204" pitchFamily="34" charset="0"/>
              </a:endParaRPr>
            </a:p>
          </p:txBody>
        </p:sp>
      </p:grpSp>
      <p:grpSp>
        <p:nvGrpSpPr>
          <p:cNvPr id="43" name="_18"/>
          <p:cNvGrpSpPr/>
          <p:nvPr/>
        </p:nvGrpSpPr>
        <p:grpSpPr>
          <a:xfrm>
            <a:off x="4759995" y="3535218"/>
            <a:ext cx="891491" cy="891491"/>
            <a:chOff x="3996846" y="3864636"/>
            <a:chExt cx="858956" cy="858956"/>
          </a:xfrm>
        </p:grpSpPr>
        <p:grpSp>
          <p:nvGrpSpPr>
            <p:cNvPr id="44" name="组合 43"/>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grpSp>
        <p:sp>
          <p:nvSpPr>
            <p:cNvPr id="4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5"/>
            </a:solidFill>
            <a:ln>
              <a:noFill/>
            </a:ln>
            <a:extLst/>
          </p:spPr>
          <p:txBody>
            <a:bodyPr lIns="162560" tIns="81280" rIns="162560" bIns="81280"/>
            <a:lstStyle/>
            <a:p>
              <a:pPr defTabSz="1219079">
                <a:defRPr/>
              </a:pPr>
              <a:endParaRPr lang="zh-CN" altLang="en-US" sz="3319">
                <a:solidFill>
                  <a:srgbClr val="36475C"/>
                </a:solidFill>
                <a:latin typeface="微软雅黑"/>
                <a:cs typeface="Arial" panose="020B0604020202020204" pitchFamily="34" charset="0"/>
              </a:endParaRPr>
            </a:p>
          </p:txBody>
        </p:sp>
      </p:grpSp>
      <p:grpSp>
        <p:nvGrpSpPr>
          <p:cNvPr id="48" name="组合 47"/>
          <p:cNvGrpSpPr/>
          <p:nvPr/>
        </p:nvGrpSpPr>
        <p:grpSpPr>
          <a:xfrm>
            <a:off x="4732385" y="5053747"/>
            <a:ext cx="919101" cy="919101"/>
            <a:chOff x="4769423" y="5221770"/>
            <a:chExt cx="919101" cy="919101"/>
          </a:xfrm>
        </p:grpSpPr>
        <p:grpSp>
          <p:nvGrpSpPr>
            <p:cNvPr id="49" name="组合 48"/>
            <p:cNvGrpSpPr/>
            <p:nvPr/>
          </p:nvGrpSpPr>
          <p:grpSpPr>
            <a:xfrm>
              <a:off x="4769423" y="5221770"/>
              <a:ext cx="919101" cy="919101"/>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rgbClr val="36475C"/>
                  </a:solidFill>
                  <a:latin typeface="微软雅黑"/>
                </a:endParaRPr>
              </a:p>
            </p:txBody>
          </p:sp>
        </p:grpSp>
        <p:sp>
          <p:nvSpPr>
            <p:cNvPr id="50" name="_15"/>
            <p:cNvSpPr>
              <a:spLocks noEditPoints="1"/>
            </p:cNvSpPr>
            <p:nvPr/>
          </p:nvSpPr>
          <p:spPr bwMode="auto">
            <a:xfrm>
              <a:off x="4963326" y="5500803"/>
              <a:ext cx="531293" cy="361033"/>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fontAlgn="base">
                <a:spcBef>
                  <a:spcPct val="0"/>
                </a:spcBef>
                <a:spcAft>
                  <a:spcPct val="0"/>
                </a:spcAft>
              </a:pPr>
              <a:endParaRPr lang="en-US" sz="2400">
                <a:solidFill>
                  <a:srgbClr val="36475C"/>
                </a:solidFill>
                <a:latin typeface="微软雅黑"/>
              </a:endParaRPr>
            </a:p>
          </p:txBody>
        </p:sp>
      </p:grpSp>
    </p:spTree>
    <p:extLst>
      <p:ext uri="{BB962C8B-B14F-4D97-AF65-F5344CB8AC3E}">
        <p14:creationId xmlns:p14="http://schemas.microsoft.com/office/powerpoint/2010/main" val="1999090818"/>
      </p:ext>
    </p:extLst>
  </p:cSld>
  <p:clrMapOvr>
    <a:masterClrMapping/>
  </p:clrMapOvr>
  <mc:AlternateContent xmlns:mc="http://schemas.openxmlformats.org/markup-compatibility/2006" xmlns:p14="http://schemas.microsoft.com/office/powerpoint/2010/main">
    <mc:Choice Requires="p14">
      <p:transition spd="slow" p14:dur="1500" advTm="6870">
        <p:random/>
      </p:transition>
    </mc:Choice>
    <mc:Fallback xmlns="">
      <p:transition spd="slow" advTm="687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50"/>
                                            <p:tgtEl>
                                              <p:spTgt spid="6"/>
                                            </p:tgtEl>
                                          </p:cBhvr>
                                        </p:animEffect>
                                        <p:anim calcmode="lin" valueType="num">
                                          <p:cBhvr>
                                            <p:cTn id="15" dur="750" fill="hold"/>
                                            <p:tgtEl>
                                              <p:spTgt spid="6"/>
                                            </p:tgtEl>
                                            <p:attrNameLst>
                                              <p:attrName>ppt_x</p:attrName>
                                            </p:attrNameLst>
                                          </p:cBhvr>
                                          <p:tavLst>
                                            <p:tav tm="0">
                                              <p:val>
                                                <p:strVal val="#ppt_x"/>
                                              </p:val>
                                            </p:tav>
                                            <p:tav tm="100000">
                                              <p:val>
                                                <p:strVal val="#ppt_x"/>
                                              </p:val>
                                            </p:tav>
                                          </p:tavLst>
                                        </p:anim>
                                        <p:anim calcmode="lin" valueType="num">
                                          <p:cBhvr>
                                            <p:cTn id="16" dur="750" fill="hold"/>
                                            <p:tgtEl>
                                              <p:spTgt spid="6"/>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par>
                              <p:cTn id="50" fill="hold">
                                <p:stCondLst>
                                  <p:cond delay="1250"/>
                                </p:stCondLst>
                                <p:childTnLst>
                                  <p:par>
                                    <p:cTn id="51" presetID="2" presetClass="entr" presetSubtype="2" fill="hold" nodeType="afterEffect" p14:presetBounceEnd="40000">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14:bounceEnd="40000">
                                          <p:cBhvr additive="base">
                                            <p:cTn id="53"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54" dur="500" fill="hold"/>
                                            <p:tgtEl>
                                              <p:spTgt spid="26"/>
                                            </p:tgtEl>
                                            <p:attrNameLst>
                                              <p:attrName>ppt_y</p:attrName>
                                            </p:attrNameLst>
                                          </p:cBhvr>
                                          <p:tavLst>
                                            <p:tav tm="0">
                                              <p:val>
                                                <p:strVal val="#ppt_y"/>
                                              </p:val>
                                            </p:tav>
                                            <p:tav tm="100000">
                                              <p:val>
                                                <p:strVal val="#ppt_y"/>
                                              </p:val>
                                            </p:tav>
                                          </p:tavLst>
                                        </p:anim>
                                      </p:childTnLst>
                                    </p:cTn>
                                  </p:par>
                                </p:childTnLst>
                              </p:cTn>
                            </p:par>
                            <p:par>
                              <p:cTn id="55" fill="hold">
                                <p:stCondLst>
                                  <p:cond delay="1750"/>
                                </p:stCondLst>
                                <p:childTnLst>
                                  <p:par>
                                    <p:cTn id="56" presetID="2" presetClass="entr" presetSubtype="2" fill="hold" nodeType="afterEffect" p14:presetBounceEnd="40000">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14:bounceEnd="40000">
                                          <p:cBhvr additive="base">
                                            <p:cTn id="58"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59" dur="500" fill="hold"/>
                                            <p:tgtEl>
                                              <p:spTgt spid="33"/>
                                            </p:tgtEl>
                                            <p:attrNameLst>
                                              <p:attrName>ppt_y</p:attrName>
                                            </p:attrNameLst>
                                          </p:cBhvr>
                                          <p:tavLst>
                                            <p:tav tm="0">
                                              <p:val>
                                                <p:strVal val="#ppt_y"/>
                                              </p:val>
                                            </p:tav>
                                            <p:tav tm="100000">
                                              <p:val>
                                                <p:strVal val="#ppt_y"/>
                                              </p:val>
                                            </p:tav>
                                          </p:tavLst>
                                        </p:anim>
                                      </p:childTnLst>
                                    </p:cTn>
                                  </p:par>
                                </p:childTnLst>
                              </p:cTn>
                            </p:par>
                            <p:par>
                              <p:cTn id="60" fill="hold">
                                <p:stCondLst>
                                  <p:cond delay="2250"/>
                                </p:stCondLst>
                                <p:childTnLst>
                                  <p:par>
                                    <p:cTn id="61" presetID="2" presetClass="entr" presetSubtype="2" fill="hold" nodeType="afterEffect" p14:presetBounceEnd="40000">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14:bounceEnd="40000">
                                          <p:cBhvr additive="base">
                                            <p:cTn id="63" dur="500" fill="hold"/>
                                            <p:tgtEl>
                                              <p:spTgt spid="38"/>
                                            </p:tgtEl>
                                            <p:attrNameLst>
                                              <p:attrName>ppt_x</p:attrName>
                                            </p:attrNameLst>
                                          </p:cBhvr>
                                          <p:tavLst>
                                            <p:tav tm="0">
                                              <p:val>
                                                <p:strVal val="1+#ppt_w/2"/>
                                              </p:val>
                                            </p:tav>
                                            <p:tav tm="100000">
                                              <p:val>
                                                <p:strVal val="#ppt_x"/>
                                              </p:val>
                                            </p:tav>
                                          </p:tavLst>
                                        </p:anim>
                                        <p:anim calcmode="lin" valueType="num" p14:bounceEnd="40000">
                                          <p:cBhvr additive="base">
                                            <p:cTn id="64" dur="500" fill="hold"/>
                                            <p:tgtEl>
                                              <p:spTgt spid="38"/>
                                            </p:tgtEl>
                                            <p:attrNameLst>
                                              <p:attrName>ppt_y</p:attrName>
                                            </p:attrNameLst>
                                          </p:cBhvr>
                                          <p:tavLst>
                                            <p:tav tm="0">
                                              <p:val>
                                                <p:strVal val="#ppt_y"/>
                                              </p:val>
                                            </p:tav>
                                            <p:tav tm="100000">
                                              <p:val>
                                                <p:strVal val="#ppt_y"/>
                                              </p:val>
                                            </p:tav>
                                          </p:tavLst>
                                        </p:anim>
                                      </p:childTnLst>
                                    </p:cTn>
                                  </p:par>
                                </p:childTnLst>
                              </p:cTn>
                            </p:par>
                            <p:par>
                              <p:cTn id="65" fill="hold">
                                <p:stCondLst>
                                  <p:cond delay="2750"/>
                                </p:stCondLst>
                                <p:childTnLst>
                                  <p:par>
                                    <p:cTn id="66" presetID="2" presetClass="entr" presetSubtype="2" fill="hold" nodeType="afterEffect" p14:presetBounceEnd="40000">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14:bounceEnd="40000">
                                          <p:cBhvr additive="base">
                                            <p:cTn id="68" dur="500" fill="hold"/>
                                            <p:tgtEl>
                                              <p:spTgt spid="43"/>
                                            </p:tgtEl>
                                            <p:attrNameLst>
                                              <p:attrName>ppt_x</p:attrName>
                                            </p:attrNameLst>
                                          </p:cBhvr>
                                          <p:tavLst>
                                            <p:tav tm="0">
                                              <p:val>
                                                <p:strVal val="1+#ppt_w/2"/>
                                              </p:val>
                                            </p:tav>
                                            <p:tav tm="100000">
                                              <p:val>
                                                <p:strVal val="#ppt_x"/>
                                              </p:val>
                                            </p:tav>
                                          </p:tavLst>
                                        </p:anim>
                                        <p:anim calcmode="lin" valueType="num" p14:bounceEnd="40000">
                                          <p:cBhvr additive="base">
                                            <p:cTn id="69" dur="500" fill="hold"/>
                                            <p:tgtEl>
                                              <p:spTgt spid="43"/>
                                            </p:tgtEl>
                                            <p:attrNameLst>
                                              <p:attrName>ppt_y</p:attrName>
                                            </p:attrNameLst>
                                          </p:cBhvr>
                                          <p:tavLst>
                                            <p:tav tm="0">
                                              <p:val>
                                                <p:strVal val="#ppt_y"/>
                                              </p:val>
                                            </p:tav>
                                            <p:tav tm="100000">
                                              <p:val>
                                                <p:strVal val="#ppt_y"/>
                                              </p:val>
                                            </p:tav>
                                          </p:tavLst>
                                        </p:anim>
                                      </p:childTnLst>
                                    </p:cTn>
                                  </p:par>
                                </p:childTnLst>
                              </p:cTn>
                            </p:par>
                            <p:par>
                              <p:cTn id="70" fill="hold">
                                <p:stCondLst>
                                  <p:cond delay="3250"/>
                                </p:stCondLst>
                                <p:childTnLst>
                                  <p:par>
                                    <p:cTn id="71" presetID="2" presetClass="entr" presetSubtype="2" fill="hold" nodeType="afterEffect" p14:presetBounceEnd="40000">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14:bounceEnd="40000">
                                          <p:cBhvr additive="base">
                                            <p:cTn id="73" dur="500" fill="hold"/>
                                            <p:tgtEl>
                                              <p:spTgt spid="48"/>
                                            </p:tgtEl>
                                            <p:attrNameLst>
                                              <p:attrName>ppt_x</p:attrName>
                                            </p:attrNameLst>
                                          </p:cBhvr>
                                          <p:tavLst>
                                            <p:tav tm="0">
                                              <p:val>
                                                <p:strVal val="1+#ppt_w/2"/>
                                              </p:val>
                                            </p:tav>
                                            <p:tav tm="100000">
                                              <p:val>
                                                <p:strVal val="#ppt_x"/>
                                              </p:val>
                                            </p:tav>
                                          </p:tavLst>
                                        </p:anim>
                                        <p:anim calcmode="lin" valueType="num" p14:bounceEnd="40000">
                                          <p:cBhvr additive="base">
                                            <p:cTn id="74" dur="500" fill="hold"/>
                                            <p:tgtEl>
                                              <p:spTgt spid="48"/>
                                            </p:tgtEl>
                                            <p:attrNameLst>
                                              <p:attrName>ppt_y</p:attrName>
                                            </p:attrNameLst>
                                          </p:cBhvr>
                                          <p:tavLst>
                                            <p:tav tm="0">
                                              <p:val>
                                                <p:strVal val="#ppt_y"/>
                                              </p:val>
                                            </p:tav>
                                            <p:tav tm="100000">
                                              <p:val>
                                                <p:strVal val="#ppt_y"/>
                                              </p:val>
                                            </p:tav>
                                          </p:tavLst>
                                        </p:anim>
                                      </p:childTnLst>
                                    </p:cTn>
                                  </p:par>
                                </p:childTnLst>
                              </p:cTn>
                            </p:par>
                            <p:par>
                              <p:cTn id="75" fill="hold">
                                <p:stCondLst>
                                  <p:cond delay="3750"/>
                                </p:stCondLst>
                                <p:childTnLst>
                                  <p:par>
                                    <p:cTn id="76" presetID="22" presetClass="entr" presetSubtype="8"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left)">
                                          <p:cBhvr>
                                            <p:cTn id="78" dur="500"/>
                                            <p:tgtEl>
                                              <p:spTgt spid="21"/>
                                            </p:tgtEl>
                                          </p:cBhvr>
                                        </p:animEffect>
                                      </p:childTnLst>
                                    </p:cTn>
                                  </p:par>
                                </p:childTnLst>
                              </p:cTn>
                            </p:par>
                            <p:par>
                              <p:cTn id="79" fill="hold">
                                <p:stCondLst>
                                  <p:cond delay="4250"/>
                                </p:stCondLst>
                                <p:childTnLst>
                                  <p:par>
                                    <p:cTn id="80" presetID="22" presetClass="entr" presetSubtype="8"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500"/>
                                            <p:tgtEl>
                                              <p:spTgt spid="22"/>
                                            </p:tgtEl>
                                          </p:cBhvr>
                                        </p:animEffect>
                                      </p:childTnLst>
                                    </p:cTn>
                                  </p:par>
                                </p:childTnLst>
                              </p:cTn>
                            </p:par>
                            <p:par>
                              <p:cTn id="83" fill="hold">
                                <p:stCondLst>
                                  <p:cond delay="4750"/>
                                </p:stCondLst>
                                <p:childTnLst>
                                  <p:par>
                                    <p:cTn id="84" presetID="22" presetClass="entr" presetSubtype="8"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left)">
                                          <p:cBhvr>
                                            <p:cTn id="86" dur="500"/>
                                            <p:tgtEl>
                                              <p:spTgt spid="23"/>
                                            </p:tgtEl>
                                          </p:cBhvr>
                                        </p:animEffect>
                                      </p:childTnLst>
                                    </p:cTn>
                                  </p:par>
                                </p:childTnLst>
                              </p:cTn>
                            </p:par>
                            <p:par>
                              <p:cTn id="87" fill="hold">
                                <p:stCondLst>
                                  <p:cond delay="5250"/>
                                </p:stCondLst>
                                <p:childTnLst>
                                  <p:par>
                                    <p:cTn id="88" presetID="22" presetClass="entr" presetSubtype="8"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childTnLst>
                              </p:cTn>
                            </p:par>
                            <p:par>
                              <p:cTn id="91" fill="hold">
                                <p:stCondLst>
                                  <p:cond delay="5750"/>
                                </p:stCondLst>
                                <p:childTnLst>
                                  <p:par>
                                    <p:cTn id="92" presetID="22" presetClass="entr" presetSubtype="8"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left)">
                                          <p:cBhvr>
                                            <p:cTn id="9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p:bldP spid="21" grpId="0" animBg="1"/>
          <p:bldP spid="22" grpId="0" animBg="1"/>
          <p:bldP spid="23" grpId="0" animBg="1"/>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42"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50"/>
                                            <p:tgtEl>
                                              <p:spTgt spid="6"/>
                                            </p:tgtEl>
                                          </p:cBhvr>
                                        </p:animEffect>
                                        <p:anim calcmode="lin" valueType="num">
                                          <p:cBhvr>
                                            <p:cTn id="15" dur="750" fill="hold"/>
                                            <p:tgtEl>
                                              <p:spTgt spid="6"/>
                                            </p:tgtEl>
                                            <p:attrNameLst>
                                              <p:attrName>ppt_x</p:attrName>
                                            </p:attrNameLst>
                                          </p:cBhvr>
                                          <p:tavLst>
                                            <p:tav tm="0">
                                              <p:val>
                                                <p:strVal val="#ppt_x"/>
                                              </p:val>
                                            </p:tav>
                                            <p:tav tm="100000">
                                              <p:val>
                                                <p:strVal val="#ppt_x"/>
                                              </p:val>
                                            </p:tav>
                                          </p:tavLst>
                                        </p:anim>
                                        <p:anim calcmode="lin" valueType="num">
                                          <p:cBhvr>
                                            <p:cTn id="16" dur="750" fill="hold"/>
                                            <p:tgtEl>
                                              <p:spTgt spid="6"/>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par>
                              <p:cTn id="50" fill="hold">
                                <p:stCondLst>
                                  <p:cond delay="1250"/>
                                </p:stCondLst>
                                <p:childTnLst>
                                  <p:par>
                                    <p:cTn id="51" presetID="2" presetClass="entr" presetSubtype="2"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1+#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childTnLst>
                              </p:cTn>
                            </p:par>
                            <p:par>
                              <p:cTn id="55" fill="hold">
                                <p:stCondLst>
                                  <p:cond delay="1750"/>
                                </p:stCondLst>
                                <p:childTnLst>
                                  <p:par>
                                    <p:cTn id="56" presetID="2" presetClass="entr" presetSubtype="2"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fill="hold"/>
                                            <p:tgtEl>
                                              <p:spTgt spid="33"/>
                                            </p:tgtEl>
                                            <p:attrNameLst>
                                              <p:attrName>ppt_x</p:attrName>
                                            </p:attrNameLst>
                                          </p:cBhvr>
                                          <p:tavLst>
                                            <p:tav tm="0">
                                              <p:val>
                                                <p:strVal val="1+#ppt_w/2"/>
                                              </p:val>
                                            </p:tav>
                                            <p:tav tm="100000">
                                              <p:val>
                                                <p:strVal val="#ppt_x"/>
                                              </p:val>
                                            </p:tav>
                                          </p:tavLst>
                                        </p:anim>
                                        <p:anim calcmode="lin" valueType="num">
                                          <p:cBhvr additive="base">
                                            <p:cTn id="59" dur="500" fill="hold"/>
                                            <p:tgtEl>
                                              <p:spTgt spid="33"/>
                                            </p:tgtEl>
                                            <p:attrNameLst>
                                              <p:attrName>ppt_y</p:attrName>
                                            </p:attrNameLst>
                                          </p:cBhvr>
                                          <p:tavLst>
                                            <p:tav tm="0">
                                              <p:val>
                                                <p:strVal val="#ppt_y"/>
                                              </p:val>
                                            </p:tav>
                                            <p:tav tm="100000">
                                              <p:val>
                                                <p:strVal val="#ppt_y"/>
                                              </p:val>
                                            </p:tav>
                                          </p:tavLst>
                                        </p:anim>
                                      </p:childTnLst>
                                    </p:cTn>
                                  </p:par>
                                </p:childTnLst>
                              </p:cTn>
                            </p:par>
                            <p:par>
                              <p:cTn id="60" fill="hold">
                                <p:stCondLst>
                                  <p:cond delay="2250"/>
                                </p:stCondLst>
                                <p:childTnLst>
                                  <p:par>
                                    <p:cTn id="61" presetID="2" presetClass="entr" presetSubtype="2"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1+#ppt_w/2"/>
                                              </p:val>
                                            </p:tav>
                                            <p:tav tm="100000">
                                              <p:val>
                                                <p:strVal val="#ppt_x"/>
                                              </p:val>
                                            </p:tav>
                                          </p:tavLst>
                                        </p:anim>
                                        <p:anim calcmode="lin" valueType="num">
                                          <p:cBhvr additive="base">
                                            <p:cTn id="64" dur="500" fill="hold"/>
                                            <p:tgtEl>
                                              <p:spTgt spid="38"/>
                                            </p:tgtEl>
                                            <p:attrNameLst>
                                              <p:attrName>ppt_y</p:attrName>
                                            </p:attrNameLst>
                                          </p:cBhvr>
                                          <p:tavLst>
                                            <p:tav tm="0">
                                              <p:val>
                                                <p:strVal val="#ppt_y"/>
                                              </p:val>
                                            </p:tav>
                                            <p:tav tm="100000">
                                              <p:val>
                                                <p:strVal val="#ppt_y"/>
                                              </p:val>
                                            </p:tav>
                                          </p:tavLst>
                                        </p:anim>
                                      </p:childTnLst>
                                    </p:cTn>
                                  </p:par>
                                </p:childTnLst>
                              </p:cTn>
                            </p:par>
                            <p:par>
                              <p:cTn id="65" fill="hold">
                                <p:stCondLst>
                                  <p:cond delay="2750"/>
                                </p:stCondLst>
                                <p:childTnLst>
                                  <p:par>
                                    <p:cTn id="66" presetID="2" presetClass="entr" presetSubtype="2" fill="hold" nodeType="after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500" fill="hold"/>
                                            <p:tgtEl>
                                              <p:spTgt spid="43"/>
                                            </p:tgtEl>
                                            <p:attrNameLst>
                                              <p:attrName>ppt_x</p:attrName>
                                            </p:attrNameLst>
                                          </p:cBhvr>
                                          <p:tavLst>
                                            <p:tav tm="0">
                                              <p:val>
                                                <p:strVal val="1+#ppt_w/2"/>
                                              </p:val>
                                            </p:tav>
                                            <p:tav tm="100000">
                                              <p:val>
                                                <p:strVal val="#ppt_x"/>
                                              </p:val>
                                            </p:tav>
                                          </p:tavLst>
                                        </p:anim>
                                        <p:anim calcmode="lin" valueType="num">
                                          <p:cBhvr additive="base">
                                            <p:cTn id="69" dur="500" fill="hold"/>
                                            <p:tgtEl>
                                              <p:spTgt spid="43"/>
                                            </p:tgtEl>
                                            <p:attrNameLst>
                                              <p:attrName>ppt_y</p:attrName>
                                            </p:attrNameLst>
                                          </p:cBhvr>
                                          <p:tavLst>
                                            <p:tav tm="0">
                                              <p:val>
                                                <p:strVal val="#ppt_y"/>
                                              </p:val>
                                            </p:tav>
                                            <p:tav tm="100000">
                                              <p:val>
                                                <p:strVal val="#ppt_y"/>
                                              </p:val>
                                            </p:tav>
                                          </p:tavLst>
                                        </p:anim>
                                      </p:childTnLst>
                                    </p:cTn>
                                  </p:par>
                                </p:childTnLst>
                              </p:cTn>
                            </p:par>
                            <p:par>
                              <p:cTn id="70" fill="hold">
                                <p:stCondLst>
                                  <p:cond delay="3250"/>
                                </p:stCondLst>
                                <p:childTnLst>
                                  <p:par>
                                    <p:cTn id="71" presetID="2" presetClass="entr" presetSubtype="2" fill="hold"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1+#ppt_w/2"/>
                                              </p:val>
                                            </p:tav>
                                            <p:tav tm="100000">
                                              <p:val>
                                                <p:strVal val="#ppt_x"/>
                                              </p:val>
                                            </p:tav>
                                          </p:tavLst>
                                        </p:anim>
                                        <p:anim calcmode="lin" valueType="num">
                                          <p:cBhvr additive="base">
                                            <p:cTn id="74" dur="500" fill="hold"/>
                                            <p:tgtEl>
                                              <p:spTgt spid="48"/>
                                            </p:tgtEl>
                                            <p:attrNameLst>
                                              <p:attrName>ppt_y</p:attrName>
                                            </p:attrNameLst>
                                          </p:cBhvr>
                                          <p:tavLst>
                                            <p:tav tm="0">
                                              <p:val>
                                                <p:strVal val="#ppt_y"/>
                                              </p:val>
                                            </p:tav>
                                            <p:tav tm="100000">
                                              <p:val>
                                                <p:strVal val="#ppt_y"/>
                                              </p:val>
                                            </p:tav>
                                          </p:tavLst>
                                        </p:anim>
                                      </p:childTnLst>
                                    </p:cTn>
                                  </p:par>
                                </p:childTnLst>
                              </p:cTn>
                            </p:par>
                            <p:par>
                              <p:cTn id="75" fill="hold">
                                <p:stCondLst>
                                  <p:cond delay="3750"/>
                                </p:stCondLst>
                                <p:childTnLst>
                                  <p:par>
                                    <p:cTn id="76" presetID="22" presetClass="entr" presetSubtype="8"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left)">
                                          <p:cBhvr>
                                            <p:cTn id="78" dur="500"/>
                                            <p:tgtEl>
                                              <p:spTgt spid="21"/>
                                            </p:tgtEl>
                                          </p:cBhvr>
                                        </p:animEffect>
                                      </p:childTnLst>
                                    </p:cTn>
                                  </p:par>
                                </p:childTnLst>
                              </p:cTn>
                            </p:par>
                            <p:par>
                              <p:cTn id="79" fill="hold">
                                <p:stCondLst>
                                  <p:cond delay="4250"/>
                                </p:stCondLst>
                                <p:childTnLst>
                                  <p:par>
                                    <p:cTn id="80" presetID="22" presetClass="entr" presetSubtype="8"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500"/>
                                            <p:tgtEl>
                                              <p:spTgt spid="22"/>
                                            </p:tgtEl>
                                          </p:cBhvr>
                                        </p:animEffect>
                                      </p:childTnLst>
                                    </p:cTn>
                                  </p:par>
                                </p:childTnLst>
                              </p:cTn>
                            </p:par>
                            <p:par>
                              <p:cTn id="83" fill="hold">
                                <p:stCondLst>
                                  <p:cond delay="4750"/>
                                </p:stCondLst>
                                <p:childTnLst>
                                  <p:par>
                                    <p:cTn id="84" presetID="22" presetClass="entr" presetSubtype="8"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left)">
                                          <p:cBhvr>
                                            <p:cTn id="86" dur="500"/>
                                            <p:tgtEl>
                                              <p:spTgt spid="23"/>
                                            </p:tgtEl>
                                          </p:cBhvr>
                                        </p:animEffect>
                                      </p:childTnLst>
                                    </p:cTn>
                                  </p:par>
                                </p:childTnLst>
                              </p:cTn>
                            </p:par>
                            <p:par>
                              <p:cTn id="87" fill="hold">
                                <p:stCondLst>
                                  <p:cond delay="5250"/>
                                </p:stCondLst>
                                <p:childTnLst>
                                  <p:par>
                                    <p:cTn id="88" presetID="22" presetClass="entr" presetSubtype="8"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childTnLst>
                              </p:cTn>
                            </p:par>
                            <p:par>
                              <p:cTn id="91" fill="hold">
                                <p:stCondLst>
                                  <p:cond delay="5750"/>
                                </p:stCondLst>
                                <p:childTnLst>
                                  <p:par>
                                    <p:cTn id="92" presetID="22" presetClass="entr" presetSubtype="8"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left)">
                                          <p:cBhvr>
                                            <p:cTn id="9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p:bldP spid="21" grpId="0" animBg="1"/>
          <p:bldP spid="22" grpId="0" animBg="1"/>
          <p:bldP spid="23" grpId="0" animBg="1"/>
          <p:bldP spid="24" grpId="0" animBg="1"/>
          <p:bldP spid="25"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4" name="组合 3"/>
          <p:cNvGrpSpPr/>
          <p:nvPr/>
        </p:nvGrpSpPr>
        <p:grpSpPr>
          <a:xfrm>
            <a:off x="1669095" y="196511"/>
            <a:ext cx="8856984" cy="6840761"/>
            <a:chOff x="-292885" y="434972"/>
            <a:chExt cx="8856984" cy="6840761"/>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12166" t="11850" r="10396" b="13201"/>
            <a:stretch/>
          </p:blipFill>
          <p:spPr>
            <a:xfrm>
              <a:off x="-292885" y="434972"/>
              <a:ext cx="8856984" cy="6840761"/>
            </a:xfrm>
            <a:prstGeom prst="rect">
              <a:avLst/>
            </a:prstGeom>
          </p:spPr>
        </p:pic>
        <p:sp>
          <p:nvSpPr>
            <p:cNvPr id="3" name="矩形 2"/>
            <p:cNvSpPr/>
            <p:nvPr/>
          </p:nvSpPr>
          <p:spPr>
            <a:xfrm>
              <a:off x="301835" y="980728"/>
              <a:ext cx="7410929" cy="44887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51" name="组合 50"/>
          <p:cNvGrpSpPr/>
          <p:nvPr/>
        </p:nvGrpSpPr>
        <p:grpSpPr>
          <a:xfrm flipH="1">
            <a:off x="-43089" y="4685445"/>
            <a:ext cx="4032448" cy="2198473"/>
            <a:chOff x="5917425" y="3435846"/>
            <a:chExt cx="3226575" cy="1707654"/>
          </a:xfrm>
        </p:grpSpPr>
        <p:pic>
          <p:nvPicPr>
            <p:cNvPr id="52"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4" name="组合 53"/>
          <p:cNvGrpSpPr/>
          <p:nvPr/>
        </p:nvGrpSpPr>
        <p:grpSpPr>
          <a:xfrm>
            <a:off x="7892810" y="4527762"/>
            <a:ext cx="4301440" cy="2276522"/>
            <a:chOff x="5917425" y="3435846"/>
            <a:chExt cx="3226575" cy="1707654"/>
          </a:xfrm>
        </p:grpSpPr>
        <p:pic>
          <p:nvPicPr>
            <p:cNvPr id="55"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2"/>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7" name="TextBox 7"/>
          <p:cNvSpPr>
            <a:spLocks noChangeArrowheads="1"/>
          </p:cNvSpPr>
          <p:nvPr/>
        </p:nvSpPr>
        <p:spPr bwMode="auto">
          <a:xfrm>
            <a:off x="2569196" y="1347868"/>
            <a:ext cx="70567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6600" b="1" dirty="0">
                <a:solidFill>
                  <a:srgbClr val="36475C"/>
                </a:solidFill>
                <a:latin typeface="微软雅黑" panose="020B0503020204020204" pitchFamily="34" charset="-122"/>
                <a:sym typeface="微软雅黑" panose="020B0503020204020204" pitchFamily="34" charset="-122"/>
              </a:rPr>
              <a:t>商务礼仪培训</a:t>
            </a:r>
          </a:p>
        </p:txBody>
      </p:sp>
      <p:cxnSp>
        <p:nvCxnSpPr>
          <p:cNvPr id="58" name="直接连接符 57"/>
          <p:cNvCxnSpPr/>
          <p:nvPr/>
        </p:nvCxnSpPr>
        <p:spPr>
          <a:xfrm>
            <a:off x="3000394" y="2363531"/>
            <a:ext cx="6194388" cy="0"/>
          </a:xfrm>
          <a:prstGeom prst="line">
            <a:avLst/>
          </a:prstGeom>
          <a:ln w="19050">
            <a:solidFill>
              <a:srgbClr val="202A36"/>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9" name="TextBox 7"/>
          <p:cNvSpPr>
            <a:spLocks noChangeArrowheads="1"/>
          </p:cNvSpPr>
          <p:nvPr/>
        </p:nvSpPr>
        <p:spPr bwMode="auto">
          <a:xfrm>
            <a:off x="3963903" y="2543443"/>
            <a:ext cx="4392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400" b="1" dirty="0" smtClean="0">
                <a:solidFill>
                  <a:srgbClr val="202A36"/>
                </a:solidFill>
                <a:latin typeface="微软雅黑" panose="020B0503020204020204" pitchFamily="34" charset="-122"/>
                <a:sym typeface="微软雅黑" panose="020B0503020204020204" pitchFamily="34" charset="-122"/>
              </a:rPr>
              <a:t>实用</a:t>
            </a:r>
            <a:r>
              <a:rPr lang="zh-CN" altLang="en-US" sz="2400" b="1" dirty="0">
                <a:solidFill>
                  <a:srgbClr val="202A36"/>
                </a:solidFill>
                <a:latin typeface="微软雅黑" panose="020B0503020204020204" pitchFamily="34" charset="-122"/>
                <a:sym typeface="微软雅黑" panose="020B0503020204020204" pitchFamily="34" charset="-122"/>
              </a:rPr>
              <a:t>框架完整动态</a:t>
            </a:r>
            <a:r>
              <a:rPr lang="en-US" altLang="zh-CN" sz="2400" b="1" dirty="0">
                <a:solidFill>
                  <a:srgbClr val="202A36"/>
                </a:solidFill>
                <a:latin typeface="微软雅黑" panose="020B0503020204020204" pitchFamily="34" charset="-122"/>
                <a:sym typeface="微软雅黑" panose="020B0503020204020204" pitchFamily="34" charset="-122"/>
              </a:rPr>
              <a:t>PPT</a:t>
            </a:r>
            <a:r>
              <a:rPr lang="zh-CN" altLang="en-US" sz="2400" b="1" dirty="0">
                <a:solidFill>
                  <a:srgbClr val="202A36"/>
                </a:solidFill>
                <a:latin typeface="微软雅黑" panose="020B0503020204020204" pitchFamily="34" charset="-122"/>
                <a:sym typeface="微软雅黑" panose="020B0503020204020204" pitchFamily="34" charset="-122"/>
              </a:rPr>
              <a:t>模板</a:t>
            </a:r>
          </a:p>
        </p:txBody>
      </p:sp>
      <p:grpSp>
        <p:nvGrpSpPr>
          <p:cNvPr id="61" name="_6"/>
          <p:cNvGrpSpPr>
            <a:grpSpLocks/>
          </p:cNvGrpSpPr>
          <p:nvPr/>
        </p:nvGrpSpPr>
        <p:grpSpPr bwMode="auto">
          <a:xfrm>
            <a:off x="4772111" y="3851461"/>
            <a:ext cx="499566" cy="499662"/>
            <a:chOff x="0" y="0"/>
            <a:chExt cx="965499" cy="965499"/>
          </a:xfrm>
        </p:grpSpPr>
        <p:sp>
          <p:nvSpPr>
            <p:cNvPr id="62" name="AutoShape 11"/>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3" name="AutoShape 12"/>
            <p:cNvSpPr>
              <a:spLocks/>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64" name="_7"/>
          <p:cNvGrpSpPr>
            <a:grpSpLocks/>
          </p:cNvGrpSpPr>
          <p:nvPr/>
        </p:nvGrpSpPr>
        <p:grpSpPr bwMode="auto">
          <a:xfrm>
            <a:off x="5309647" y="3851461"/>
            <a:ext cx="500387" cy="499662"/>
            <a:chOff x="0" y="0"/>
            <a:chExt cx="965499" cy="965499"/>
          </a:xfrm>
        </p:grpSpPr>
        <p:sp>
          <p:nvSpPr>
            <p:cNvPr id="65" name="AutoShape 14"/>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6" name="AutoShape 15"/>
            <p:cNvSpPr>
              <a:spLocks/>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67" name="_8"/>
          <p:cNvGrpSpPr>
            <a:grpSpLocks/>
          </p:cNvGrpSpPr>
          <p:nvPr/>
        </p:nvGrpSpPr>
        <p:grpSpPr bwMode="auto">
          <a:xfrm>
            <a:off x="5847805" y="3851461"/>
            <a:ext cx="499566" cy="499662"/>
            <a:chOff x="0" y="0"/>
            <a:chExt cx="965499" cy="965499"/>
          </a:xfrm>
        </p:grpSpPr>
        <p:sp>
          <p:nvSpPr>
            <p:cNvPr id="68"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9" name="AutoShape 18"/>
            <p:cNvSpPr>
              <a:spLocks/>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70" name="_9"/>
          <p:cNvGrpSpPr>
            <a:grpSpLocks/>
          </p:cNvGrpSpPr>
          <p:nvPr/>
        </p:nvGrpSpPr>
        <p:grpSpPr bwMode="auto">
          <a:xfrm>
            <a:off x="6385340" y="3851461"/>
            <a:ext cx="499566" cy="499662"/>
            <a:chOff x="0" y="0"/>
            <a:chExt cx="965499" cy="965499"/>
          </a:xfrm>
        </p:grpSpPr>
        <p:sp>
          <p:nvSpPr>
            <p:cNvPr id="71" name="AutoShape 20"/>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72" name="AutoShape 21"/>
            <p:cNvSpPr>
              <a:spLocks/>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73" name="_10"/>
          <p:cNvGrpSpPr>
            <a:grpSpLocks/>
          </p:cNvGrpSpPr>
          <p:nvPr/>
        </p:nvGrpSpPr>
        <p:grpSpPr bwMode="auto">
          <a:xfrm>
            <a:off x="6922875" y="3851461"/>
            <a:ext cx="499566" cy="499662"/>
            <a:chOff x="0" y="0"/>
            <a:chExt cx="965499" cy="965499"/>
          </a:xfrm>
        </p:grpSpPr>
        <p:sp>
          <p:nvSpPr>
            <p:cNvPr id="74" name="AutoShape 23"/>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75" name="AutoShape 24"/>
            <p:cNvSpPr>
              <a:spLocks/>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sp>
        <p:nvSpPr>
          <p:cNvPr id="76" name="矩形 75"/>
          <p:cNvSpPr/>
          <p:nvPr/>
        </p:nvSpPr>
        <p:spPr>
          <a:xfrm>
            <a:off x="2263815" y="3078038"/>
            <a:ext cx="7407425" cy="662019"/>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矩形 76"/>
          <p:cNvSpPr/>
          <p:nvPr/>
        </p:nvSpPr>
        <p:spPr>
          <a:xfrm>
            <a:off x="2860064" y="3217036"/>
            <a:ext cx="5777544" cy="461665"/>
          </a:xfrm>
          <a:prstGeom prst="rect">
            <a:avLst/>
          </a:prstGeom>
          <a:noFill/>
          <a:ln>
            <a:noFill/>
          </a:ln>
        </p:spPr>
        <p:txBody>
          <a:bodyPr wrap="none">
            <a:spAutoFit/>
          </a:bodyPr>
          <a:lstStyle/>
          <a:p>
            <a:r>
              <a:rPr lang="zh-CN" altLang="en-US" sz="2400" dirty="0">
                <a:solidFill>
                  <a:prstClr val="white"/>
                </a:solidFill>
                <a:latin typeface="微软雅黑" panose="020B0503020204020204" pitchFamily="34" charset="-122"/>
              </a:rPr>
              <a:t>汇报人：您的姓名     时间：</a:t>
            </a:r>
            <a:r>
              <a:rPr lang="en-US" altLang="zh-CN" sz="2400" dirty="0">
                <a:solidFill>
                  <a:prstClr val="white"/>
                </a:solidFill>
                <a:latin typeface="微软雅黑" panose="020B0503020204020204" pitchFamily="34" charset="-122"/>
              </a:rPr>
              <a:t>20XX-08-28</a:t>
            </a:r>
            <a:endParaRPr lang="zh-CN" altLang="en-US" sz="2400" dirty="0">
              <a:solidFill>
                <a:prstClr val="white"/>
              </a:solidFill>
              <a:latin typeface="微软雅黑" panose="020B0503020204020204" pitchFamily="34" charset="-122"/>
            </a:endParaRPr>
          </a:p>
        </p:txBody>
      </p:sp>
      <p:sp>
        <p:nvSpPr>
          <p:cNvPr id="78" name="TextBox 7"/>
          <p:cNvSpPr>
            <a:spLocks noChangeArrowheads="1"/>
          </p:cNvSpPr>
          <p:nvPr/>
        </p:nvSpPr>
        <p:spPr bwMode="auto">
          <a:xfrm>
            <a:off x="5361549" y="4558478"/>
            <a:ext cx="1472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400" dirty="0" smtClean="0">
                <a:solidFill>
                  <a:srgbClr val="202A36"/>
                </a:solidFill>
                <a:latin typeface="微软雅黑" panose="020B0503020204020204" pitchFamily="34" charset="-122"/>
                <a:sym typeface="微软雅黑" panose="020B0503020204020204" pitchFamily="34" charset="-122"/>
              </a:rPr>
              <a:t>谢谢观看</a:t>
            </a:r>
            <a:endParaRPr lang="zh-CN" altLang="en-US" sz="2400" dirty="0">
              <a:solidFill>
                <a:srgbClr val="202A36"/>
              </a:solidFill>
              <a:latin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41205009"/>
      </p:ext>
    </p:extLst>
  </p:cSld>
  <p:clrMapOvr>
    <a:masterClrMapping/>
  </p:clrMapOvr>
  <mc:AlternateContent xmlns:mc="http://schemas.openxmlformats.org/markup-compatibility/2006" xmlns:p14="http://schemas.microsoft.com/office/powerpoint/2010/main">
    <mc:Choice Requires="p14">
      <p:transition spd="slow" p14:dur="1500" advTm="5478">
        <p:random/>
      </p:transition>
    </mc:Choice>
    <mc:Fallback xmlns="">
      <p:transition spd="slow" advTm="547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52" presetClass="entr" presetSubtype="0" fill="hold" grpId="0" nodeType="withEffect">
                                  <p:stCondLst>
                                    <p:cond delay="500"/>
                                  </p:stCondLst>
                                  <p:iterate type="lt">
                                    <p:tmPct val="10000"/>
                                  </p:iterate>
                                  <p:childTnLst>
                                    <p:set>
                                      <p:cBhvr>
                                        <p:cTn id="11" dur="1" fill="hold">
                                          <p:stCondLst>
                                            <p:cond delay="0"/>
                                          </p:stCondLst>
                                        </p:cTn>
                                        <p:tgtEl>
                                          <p:spTgt spid="57"/>
                                        </p:tgtEl>
                                        <p:attrNameLst>
                                          <p:attrName>style.visibility</p:attrName>
                                        </p:attrNameLst>
                                      </p:cBhvr>
                                      <p:to>
                                        <p:strVal val="visible"/>
                                      </p:to>
                                    </p:set>
                                    <p:animScale>
                                      <p:cBhvr>
                                        <p:cTn id="12"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7"/>
                                        </p:tgtEl>
                                        <p:attrNameLst>
                                          <p:attrName>ppt_x</p:attrName>
                                          <p:attrName>ppt_y</p:attrName>
                                        </p:attrNameLst>
                                      </p:cBhvr>
                                    </p:animMotion>
                                    <p:animEffect transition="in" filter="fade">
                                      <p:cBhvr>
                                        <p:cTn id="14" dur="1000"/>
                                        <p:tgtEl>
                                          <p:spTgt spid="57"/>
                                        </p:tgtEl>
                                      </p:cBhvr>
                                    </p:animEffect>
                                  </p:childTnLst>
                                </p:cTn>
                              </p:par>
                              <p:par>
                                <p:cTn id="15" presetID="22" presetClass="entr" presetSubtype="8" fill="hold" nodeType="withEffect">
                                  <p:stCondLst>
                                    <p:cond delay="1000"/>
                                  </p:stCondLst>
                                  <p:childTnLst>
                                    <p:set>
                                      <p:cBhvr>
                                        <p:cTn id="16" dur="1" fill="hold">
                                          <p:stCondLst>
                                            <p:cond delay="0"/>
                                          </p:stCondLst>
                                        </p:cTn>
                                        <p:tgtEl>
                                          <p:spTgt spid="58"/>
                                        </p:tgtEl>
                                        <p:attrNameLst>
                                          <p:attrName>style.visibility</p:attrName>
                                        </p:attrNameLst>
                                      </p:cBhvr>
                                      <p:to>
                                        <p:strVal val="visible"/>
                                      </p:to>
                                    </p:set>
                                    <p:animEffect transition="in" filter="wipe(left)">
                                      <p:cBhvr>
                                        <p:cTn id="17" dur="500"/>
                                        <p:tgtEl>
                                          <p:spTgt spid="58"/>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59"/>
                                        </p:tgtEl>
                                        <p:attrNameLst>
                                          <p:attrName>style.visibility</p:attrName>
                                        </p:attrNameLst>
                                      </p:cBhvr>
                                      <p:to>
                                        <p:strVal val="visible"/>
                                      </p:to>
                                    </p:set>
                                    <p:animEffect transition="in" filter="wipe(left)">
                                      <p:cBhvr>
                                        <p:cTn id="20" dur="800"/>
                                        <p:tgtEl>
                                          <p:spTgt spid="59"/>
                                        </p:tgtEl>
                                      </p:cBhvr>
                                    </p:animEffect>
                                  </p:childTnLst>
                                </p:cTn>
                              </p:par>
                              <p:par>
                                <p:cTn id="21" presetID="23" presetClass="entr" presetSubtype="16" fill="hold" nodeType="withEffect">
                                  <p:stCondLst>
                                    <p:cond delay="1250"/>
                                  </p:stCondLst>
                                  <p:childTnLst>
                                    <p:set>
                                      <p:cBhvr>
                                        <p:cTn id="22" dur="1" fill="hold">
                                          <p:stCondLst>
                                            <p:cond delay="0"/>
                                          </p:stCondLst>
                                        </p:cTn>
                                        <p:tgtEl>
                                          <p:spTgt spid="61"/>
                                        </p:tgtEl>
                                        <p:attrNameLst>
                                          <p:attrName>style.visibility</p:attrName>
                                        </p:attrNameLst>
                                      </p:cBhvr>
                                      <p:to>
                                        <p:strVal val="visible"/>
                                      </p:to>
                                    </p:set>
                                    <p:anim calcmode="lin" valueType="num">
                                      <p:cBhvr>
                                        <p:cTn id="23" dur="500" fill="hold"/>
                                        <p:tgtEl>
                                          <p:spTgt spid="61"/>
                                        </p:tgtEl>
                                        <p:attrNameLst>
                                          <p:attrName>ppt_w</p:attrName>
                                        </p:attrNameLst>
                                      </p:cBhvr>
                                      <p:tavLst>
                                        <p:tav tm="0">
                                          <p:val>
                                            <p:fltVal val="0"/>
                                          </p:val>
                                        </p:tav>
                                        <p:tav tm="100000">
                                          <p:val>
                                            <p:strVal val="#ppt_w"/>
                                          </p:val>
                                        </p:tav>
                                      </p:tavLst>
                                    </p:anim>
                                    <p:anim calcmode="lin" valueType="num">
                                      <p:cBhvr>
                                        <p:cTn id="24" dur="500" fill="hold"/>
                                        <p:tgtEl>
                                          <p:spTgt spid="61"/>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150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fltVal val="0"/>
                                          </p:val>
                                        </p:tav>
                                        <p:tav tm="100000">
                                          <p:val>
                                            <p:strVal val="#ppt_w"/>
                                          </p:val>
                                        </p:tav>
                                      </p:tavLst>
                                    </p:anim>
                                    <p:anim calcmode="lin" valueType="num">
                                      <p:cBhvr>
                                        <p:cTn id="28" dur="500" fill="hold"/>
                                        <p:tgtEl>
                                          <p:spTgt spid="64"/>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1750"/>
                                  </p:stCondLst>
                                  <p:childTnLst>
                                    <p:set>
                                      <p:cBhvr>
                                        <p:cTn id="30" dur="1" fill="hold">
                                          <p:stCondLst>
                                            <p:cond delay="0"/>
                                          </p:stCondLst>
                                        </p:cTn>
                                        <p:tgtEl>
                                          <p:spTgt spid="67"/>
                                        </p:tgtEl>
                                        <p:attrNameLst>
                                          <p:attrName>style.visibility</p:attrName>
                                        </p:attrNameLst>
                                      </p:cBhvr>
                                      <p:to>
                                        <p:strVal val="visible"/>
                                      </p:to>
                                    </p:set>
                                    <p:anim calcmode="lin" valueType="num">
                                      <p:cBhvr>
                                        <p:cTn id="31" dur="500" fill="hold"/>
                                        <p:tgtEl>
                                          <p:spTgt spid="67"/>
                                        </p:tgtEl>
                                        <p:attrNameLst>
                                          <p:attrName>ppt_w</p:attrName>
                                        </p:attrNameLst>
                                      </p:cBhvr>
                                      <p:tavLst>
                                        <p:tav tm="0">
                                          <p:val>
                                            <p:fltVal val="0"/>
                                          </p:val>
                                        </p:tav>
                                        <p:tav tm="100000">
                                          <p:val>
                                            <p:strVal val="#ppt_w"/>
                                          </p:val>
                                        </p:tav>
                                      </p:tavLst>
                                    </p:anim>
                                    <p:anim calcmode="lin" valueType="num">
                                      <p:cBhvr>
                                        <p:cTn id="32" dur="500" fill="hold"/>
                                        <p:tgtEl>
                                          <p:spTgt spid="67"/>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200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2250"/>
                                  </p:stCondLst>
                                  <p:childTnLst>
                                    <p:set>
                                      <p:cBhvr>
                                        <p:cTn id="38" dur="1" fill="hold">
                                          <p:stCondLst>
                                            <p:cond delay="0"/>
                                          </p:stCondLst>
                                        </p:cTn>
                                        <p:tgtEl>
                                          <p:spTgt spid="73"/>
                                        </p:tgtEl>
                                        <p:attrNameLst>
                                          <p:attrName>style.visibility</p:attrName>
                                        </p:attrNameLst>
                                      </p:cBhvr>
                                      <p:to>
                                        <p:strVal val="visible"/>
                                      </p:to>
                                    </p:set>
                                    <p:anim calcmode="lin" valueType="num">
                                      <p:cBhvr>
                                        <p:cTn id="39" dur="500" fill="hold"/>
                                        <p:tgtEl>
                                          <p:spTgt spid="73"/>
                                        </p:tgtEl>
                                        <p:attrNameLst>
                                          <p:attrName>ppt_w</p:attrName>
                                        </p:attrNameLst>
                                      </p:cBhvr>
                                      <p:tavLst>
                                        <p:tav tm="0">
                                          <p:val>
                                            <p:fltVal val="0"/>
                                          </p:val>
                                        </p:tav>
                                        <p:tav tm="100000">
                                          <p:val>
                                            <p:strVal val="#ppt_w"/>
                                          </p:val>
                                        </p:tav>
                                      </p:tavLst>
                                    </p:anim>
                                    <p:anim calcmode="lin" valueType="num">
                                      <p:cBhvr>
                                        <p:cTn id="40" dur="500" fill="hold"/>
                                        <p:tgtEl>
                                          <p:spTgt spid="73"/>
                                        </p:tgtEl>
                                        <p:attrNameLst>
                                          <p:attrName>ppt_h</p:attrName>
                                        </p:attrNameLst>
                                      </p:cBhvr>
                                      <p:tavLst>
                                        <p:tav tm="0">
                                          <p:val>
                                            <p:fltVal val="0"/>
                                          </p:val>
                                        </p:tav>
                                        <p:tav tm="100000">
                                          <p:val>
                                            <p:strVal val="#ppt_h"/>
                                          </p:val>
                                        </p:tav>
                                      </p:tavLst>
                                    </p:anim>
                                  </p:childTnLst>
                                </p:cTn>
                              </p:par>
                            </p:childTnLst>
                          </p:cTn>
                        </p:par>
                        <p:par>
                          <p:cTn id="41" fill="hold">
                            <p:stCondLst>
                              <p:cond delay="2750"/>
                            </p:stCondLst>
                            <p:childTnLst>
                              <p:par>
                                <p:cTn id="42" presetID="10" presetClass="entr" presetSubtype="0" fill="hold" grpId="0" nodeType="after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750"/>
                                        <p:tgtEl>
                                          <p:spTgt spid="77"/>
                                        </p:tgtEl>
                                      </p:cBhvr>
                                    </p:animEffect>
                                  </p:childTnLst>
                                </p:cTn>
                              </p:par>
                              <p:par>
                                <p:cTn id="48" presetID="42" presetClass="path" presetSubtype="0" decel="50000" fill="hold" grpId="1" nodeType="withEffect">
                                  <p:stCondLst>
                                    <p:cond delay="500"/>
                                  </p:stCondLst>
                                  <p:childTnLst>
                                    <p:animMotion origin="layout" path="M -1.62458E-6 3.7037E-6 L -1.62458E-6 0.09861 " pathEditMode="relative" rAng="0" ptsTypes="AA">
                                      <p:cBhvr>
                                        <p:cTn id="49" dur="750" spd="-100000" fill="hold"/>
                                        <p:tgtEl>
                                          <p:spTgt spid="77"/>
                                        </p:tgtEl>
                                        <p:attrNameLst>
                                          <p:attrName>ppt_x</p:attrName>
                                          <p:attrName>ppt_y</p:attrName>
                                        </p:attrNameLst>
                                      </p:cBhvr>
                                      <p:rCtr x="0" y="4931"/>
                                    </p:animMotion>
                                  </p:childTnLst>
                                </p:cTn>
                              </p:par>
                              <p:par>
                                <p:cTn id="50" presetID="22" presetClass="entr" presetSubtype="8" fill="hold" grpId="0" nodeType="withEffect">
                                  <p:stCondLst>
                                    <p:cond delay="1500"/>
                                  </p:stCondLst>
                                  <p:childTnLst>
                                    <p:set>
                                      <p:cBhvr>
                                        <p:cTn id="51" dur="1" fill="hold">
                                          <p:stCondLst>
                                            <p:cond delay="0"/>
                                          </p:stCondLst>
                                        </p:cTn>
                                        <p:tgtEl>
                                          <p:spTgt spid="78"/>
                                        </p:tgtEl>
                                        <p:attrNameLst>
                                          <p:attrName>style.visibility</p:attrName>
                                        </p:attrNameLst>
                                      </p:cBhvr>
                                      <p:to>
                                        <p:strVal val="visible"/>
                                      </p:to>
                                    </p:set>
                                    <p:animEffect transition="in" filter="wipe(left)">
                                      <p:cBhvr>
                                        <p:cTn id="52" dur="8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P spid="76" grpId="0" animBg="1"/>
      <p:bldP spid="77" grpId="0"/>
      <p:bldP spid="77" grpId="1"/>
      <p:bldP spid="7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98b2a02d17a1d4285495f6188263b4271c6776"/>
  <p:tag name="ISPRING_PRESENTATION_TITLE" val="592a3337d649c.pptx"/>
</p:tagLst>
</file>

<file path=ppt/tags/tag2.xml><?xml version="1.0" encoding="utf-8"?>
<p:tagLst xmlns:a="http://schemas.openxmlformats.org/drawingml/2006/main" xmlns:r="http://schemas.openxmlformats.org/officeDocument/2006/relationships" xmlns:p="http://schemas.openxmlformats.org/presentationml/2006/main">
  <p:tag name="TIMING" val="|2.3"/>
</p:tagLst>
</file>

<file path=ppt/tags/tag3.xml><?xml version="1.0" encoding="utf-8"?>
<p:tagLst xmlns:a="http://schemas.openxmlformats.org/drawingml/2006/main" xmlns:r="http://schemas.openxmlformats.org/officeDocument/2006/relationships" xmlns:p="http://schemas.openxmlformats.org/presentationml/2006/main">
  <p:tag name="TIMING" val="|5.3|1.3"/>
</p:tagLst>
</file>

<file path=ppt/tags/tag4.xml><?xml version="1.0" encoding="utf-8"?>
<p:tagLst xmlns:a="http://schemas.openxmlformats.org/drawingml/2006/main" xmlns:r="http://schemas.openxmlformats.org/officeDocument/2006/relationships" xmlns:p="http://schemas.openxmlformats.org/presentationml/2006/main">
  <p:tag name="TIMING" val="|1.6"/>
</p:tagLst>
</file>

<file path=ppt/tags/tag5.xml><?xml version="1.0" encoding="utf-8"?>
<p:tagLst xmlns:a="http://schemas.openxmlformats.org/drawingml/2006/main" xmlns:r="http://schemas.openxmlformats.org/officeDocument/2006/relationships" xmlns:p="http://schemas.openxmlformats.org/presentationml/2006/main">
  <p:tag name="TIMING" val="|2"/>
</p:tagLst>
</file>

<file path=ppt/tags/tag6.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70414173716"/>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TIMING" val="|2.3"/>
</p:tagLst>
</file>

<file path=ppt/tags/tag13.xml><?xml version="1.0" encoding="utf-8"?>
<p:tagLst xmlns:a="http://schemas.openxmlformats.org/drawingml/2006/main" xmlns:r="http://schemas.openxmlformats.org/officeDocument/2006/relationships" xmlns:p="http://schemas.openxmlformats.org/presentationml/2006/main">
  <p:tag name="TIMING" val="|2.4"/>
</p:tagLst>
</file>

<file path=ppt/tags/tag14.xml><?xml version="1.0" encoding="utf-8"?>
<p:tagLst xmlns:a="http://schemas.openxmlformats.org/drawingml/2006/main" xmlns:r="http://schemas.openxmlformats.org/officeDocument/2006/relationships" xmlns:p="http://schemas.openxmlformats.org/presentationml/2006/main">
  <p:tag name="TIMING" val="|1.7"/>
</p:tagLst>
</file>

<file path=ppt/tags/tag15.xml><?xml version="1.0" encoding="utf-8"?>
<p:tagLst xmlns:a="http://schemas.openxmlformats.org/drawingml/2006/main" xmlns:r="http://schemas.openxmlformats.org/officeDocument/2006/relationships" xmlns:p="http://schemas.openxmlformats.org/presentationml/2006/main">
  <p:tag name="TIMING" val="|1.4|1.3|0.8"/>
</p:tagLst>
</file>

<file path=ppt/tags/tag16.xml><?xml version="1.0" encoding="utf-8"?>
<p:tagLst xmlns:a="http://schemas.openxmlformats.org/drawingml/2006/main" xmlns:r="http://schemas.openxmlformats.org/officeDocument/2006/relationships" xmlns:p="http://schemas.openxmlformats.org/presentationml/2006/main">
  <p:tag name="TIMING" val="|0.8|1|0.7"/>
</p:tagLst>
</file>

<file path=ppt/tags/tag17.xml><?xml version="1.0" encoding="utf-8"?>
<p:tagLst xmlns:a="http://schemas.openxmlformats.org/drawingml/2006/main" xmlns:r="http://schemas.openxmlformats.org/officeDocument/2006/relationships" xmlns:p="http://schemas.openxmlformats.org/presentationml/2006/main">
  <p:tag name="TIMING" val="|1.2"/>
</p:tagLst>
</file>

<file path=ppt/tags/tag18.xml><?xml version="1.0" encoding="utf-8"?>
<p:tagLst xmlns:a="http://schemas.openxmlformats.org/drawingml/2006/main" xmlns:r="http://schemas.openxmlformats.org/officeDocument/2006/relationships" xmlns:p="http://schemas.openxmlformats.org/presentationml/2006/main">
  <p:tag name="TIMING" val="|1.3"/>
</p:tagLst>
</file>

<file path=ppt/tags/tag19.xml><?xml version="1.0" encoding="utf-8"?>
<p:tagLst xmlns:a="http://schemas.openxmlformats.org/drawingml/2006/main" xmlns:r="http://schemas.openxmlformats.org/officeDocument/2006/relationships" xmlns:p="http://schemas.openxmlformats.org/presentationml/2006/main">
  <p:tag name="TIMING" val="|1.9"/>
</p:tagLst>
</file>

<file path=ppt/tags/tag20.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ags/tag21.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ags/tag22.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ags/tag23.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ags/tag24.xml><?xml version="1.0" encoding="utf-8"?>
<p:tagLst xmlns:a="http://schemas.openxmlformats.org/drawingml/2006/main" xmlns:r="http://schemas.openxmlformats.org/officeDocument/2006/relationships" xmlns:p="http://schemas.openxmlformats.org/presentationml/2006/main">
  <p:tag name="MH" val="20170417165544"/>
  <p:tag name="MH_LIBRARY" val="GRAPHIC"/>
  <p:tag name="MH_ORDER" val="圆角矩形 16"/>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9.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3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2429</Words>
  <Application>Microsoft Office PowerPoint</Application>
  <PresentationFormat>自定义</PresentationFormat>
  <Paragraphs>333</Paragraphs>
  <Slides>30</Slides>
  <Notes>30</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黑体</vt:lpstr>
      <vt:lpstr>宋体</vt:lpstr>
      <vt:lpstr>微软雅黑</vt:lpstr>
      <vt:lpstr>Arial</vt:lpstr>
      <vt:lpstr>Calibri</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592a3337d649c.pptx</dc:title>
  <dc:creator/>
  <cp:lastModifiedBy/>
  <cp:revision>1</cp:revision>
  <dcterms:created xsi:type="dcterms:W3CDTF">2017-08-07T10:37:10Z</dcterms:created>
  <dcterms:modified xsi:type="dcterms:W3CDTF">2017-08-07T10:40:54Z</dcterms:modified>
</cp:coreProperties>
</file>