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6" r:id="rId2"/>
    <p:sldId id="259" r:id="rId3"/>
    <p:sldId id="287" r:id="rId4"/>
    <p:sldId id="261" r:id="rId5"/>
    <p:sldId id="262" r:id="rId6"/>
    <p:sldId id="263" r:id="rId7"/>
    <p:sldId id="264" r:id="rId8"/>
    <p:sldId id="265" r:id="rId9"/>
    <p:sldId id="288" r:id="rId10"/>
    <p:sldId id="266" r:id="rId11"/>
    <p:sldId id="267" r:id="rId12"/>
    <p:sldId id="268" r:id="rId13"/>
    <p:sldId id="269" r:id="rId14"/>
    <p:sldId id="271" r:id="rId15"/>
    <p:sldId id="272" r:id="rId16"/>
    <p:sldId id="289" r:id="rId17"/>
    <p:sldId id="273" r:id="rId18"/>
    <p:sldId id="275" r:id="rId19"/>
    <p:sldId id="276" r:id="rId20"/>
    <p:sldId id="277" r:id="rId21"/>
    <p:sldId id="278" r:id="rId22"/>
    <p:sldId id="279" r:id="rId23"/>
    <p:sldId id="290" r:id="rId24"/>
    <p:sldId id="280" r:id="rId25"/>
    <p:sldId id="282" r:id="rId26"/>
    <p:sldId id="283" r:id="rId27"/>
    <p:sldId id="284" r:id="rId28"/>
    <p:sldId id="291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29">
          <p15:clr>
            <a:srgbClr val="A4A3A4"/>
          </p15:clr>
        </p15:guide>
        <p15:guide id="2" orient="horz" pos="622">
          <p15:clr>
            <a:srgbClr val="A4A3A4"/>
          </p15:clr>
        </p15:guide>
        <p15:guide id="3" orient="horz" pos="2436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94261"/>
    <a:srgbClr val="083144"/>
    <a:srgbClr val="081E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1529"/>
        <p:guide orient="horz" pos="622"/>
        <p:guide orient="horz" pos="24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1.xlsx"/><Relationship Id="rId1" Type="http://schemas.openxmlformats.org/officeDocument/2006/relationships/image" Target="../media/image1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2.xlsx"/><Relationship Id="rId1" Type="http://schemas.openxmlformats.org/officeDocument/2006/relationships/image" Target="../media/image15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3.xlsx"/><Relationship Id="rId1" Type="http://schemas.openxmlformats.org/officeDocument/2006/relationships/image" Target="../media/image15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4.xlsx"/><Relationship Id="rId1" Type="http://schemas.openxmlformats.org/officeDocument/2006/relationships/image" Target="../media/image15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5.xlsx"/><Relationship Id="rId1" Type="http://schemas.openxmlformats.org/officeDocument/2006/relationships/image" Target="../media/image15.pn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6.xlsx"/><Relationship Id="rId1" Type="http://schemas.openxmlformats.org/officeDocument/2006/relationships/image" Target="../media/image15.pn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7.xlsx"/><Relationship Id="rId1" Type="http://schemas.openxmlformats.org/officeDocument/2006/relationships/image" Target="../media/image15.pn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8.xlsx"/><Relationship Id="rId1" Type="http://schemas.openxmlformats.org/officeDocument/2006/relationships/image" Target="../media/image15.pn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9.xlsx"/><Relationship Id="rId1" Type="http://schemas.openxmlformats.org/officeDocument/2006/relationships/image" Target="../media/image15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explosion val="8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/>
        <c:firstSliceAng val="0"/>
      </c:pieChart>
      <c:spPr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explosion val="7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/>
        <c:firstSliceAng val="0"/>
      </c:pieChart>
      <c:spPr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explosion val="28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/>
        <c:firstSliceAng val="0"/>
      </c:pieChart>
      <c:spPr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explosion val="10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/>
        <c:firstSliceAng val="0"/>
      </c:pieChart>
      <c:spPr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explosion val="22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/>
        <c:firstSliceAng val="0"/>
      </c:pieChart>
      <c:spPr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/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/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/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/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94A77-4739-43F5-AC6A-EA9C3A0E53C2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8032B-7F11-48A6-9DDC-EB6F8DACDB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741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911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9559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4324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039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0398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7275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1038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6417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2538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59830" y="3579862"/>
            <a:ext cx="3024338" cy="15026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4348" y="1643056"/>
            <a:ext cx="785818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朦胧背景</a:t>
            </a:r>
            <a:r>
              <a:rPr lang="en-US" altLang="zh-CN" sz="4400" b="1" dirty="0" err="1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iOS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苹果风格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工作汇报</a:t>
            </a:r>
            <a:endParaRPr lang="zh-CN" altLang="en-US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122" name="圆角矩形 121"/>
          <p:cNvSpPr/>
          <p:nvPr/>
        </p:nvSpPr>
        <p:spPr>
          <a:xfrm>
            <a:off x="2811917" y="2517513"/>
            <a:ext cx="3717686" cy="477334"/>
          </a:xfrm>
          <a:prstGeom prst="roundRect">
            <a:avLst>
              <a:gd name="adj" fmla="val 50000"/>
            </a:avLst>
          </a:prstGeom>
          <a:solidFill>
            <a:srgbClr val="081E3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BUSINESS </a:t>
            </a:r>
            <a:r>
              <a:rPr lang="en-US" altLang="zh-CN" dirty="0" smtClean="0">
                <a:solidFill>
                  <a:schemeClr val="bg1"/>
                </a:solidFill>
              </a:rPr>
              <a:t>REPORT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449179" y="3156549"/>
            <a:ext cx="2515299" cy="261610"/>
            <a:chOff x="3412082" y="3234444"/>
            <a:chExt cx="2515299" cy="261610"/>
          </a:xfrm>
        </p:grpSpPr>
        <p:sp>
          <p:nvSpPr>
            <p:cNvPr id="119" name="矩形 118"/>
            <p:cNvSpPr/>
            <p:nvPr/>
          </p:nvSpPr>
          <p:spPr>
            <a:xfrm>
              <a:off x="3412082" y="3234444"/>
              <a:ext cx="1002197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汇报人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PPT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4742440" y="3234444"/>
              <a:ext cx="1184941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altLang="zh-CN" sz="11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2020</a:t>
              </a:r>
              <a:r>
                <a:rPr lang="zh-CN" altLang="en-US" sz="11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年</a:t>
              </a:r>
              <a:r>
                <a:rPr lang="en-US" altLang="zh-CN" sz="11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08</a:t>
              </a:r>
              <a:r>
                <a:rPr lang="zh-CN" altLang="en-US" sz="11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月</a:t>
              </a:r>
              <a:r>
                <a:rPr lang="en-US" altLang="zh-CN" sz="11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05</a:t>
              </a:r>
              <a:r>
                <a:rPr lang="zh-CN" altLang="en-US" sz="11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日</a:t>
              </a:r>
              <a:endParaRPr lang="zh-CN" altLang="en-US" sz="11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059830" y="51470"/>
            <a:ext cx="3024338" cy="150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0950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979712" y="174365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0351" y="555526"/>
            <a:ext cx="43232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/CONTENTS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0108" y="1802693"/>
            <a:ext cx="36455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添加目录一标题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ONE 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979712" y="246373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30108" y="2522773"/>
            <a:ext cx="3677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目录二标题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TWO 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979712" y="318381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30108" y="3242853"/>
            <a:ext cx="3772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THREE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79712" y="390389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0108" y="3962933"/>
            <a:ext cx="3725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目录四标题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FOUR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30460" y="3233178"/>
            <a:ext cx="369332" cy="369332"/>
            <a:chOff x="2186444" y="3089162"/>
            <a:chExt cx="369332" cy="369332"/>
          </a:xfrm>
        </p:grpSpPr>
        <p:sp>
          <p:nvSpPr>
            <p:cNvPr id="12" name="椭圆 11"/>
            <p:cNvSpPr/>
            <p:nvPr/>
          </p:nvSpPr>
          <p:spPr>
            <a:xfrm>
              <a:off x="2186444" y="308916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3" name="Picture 2" descr="F:\1-原创素材\4_ks02\PPT\PPT-0_小图标\055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3139201"/>
              <a:ext cx="276809" cy="234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2330460" y="2513098"/>
            <a:ext cx="369332" cy="369332"/>
            <a:chOff x="2186444" y="2369082"/>
            <a:chExt cx="369332" cy="369332"/>
          </a:xfrm>
        </p:grpSpPr>
        <p:sp>
          <p:nvSpPr>
            <p:cNvPr id="15" name="椭圆 14"/>
            <p:cNvSpPr/>
            <p:nvPr/>
          </p:nvSpPr>
          <p:spPr>
            <a:xfrm>
              <a:off x="2186444" y="236908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6" name="Picture 3" descr="F:\1-原创素材\4_ks02\PPT\PPT-0_小图标\02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002" y="2406976"/>
              <a:ext cx="277514" cy="311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2330460" y="3958065"/>
            <a:ext cx="369332" cy="369332"/>
            <a:chOff x="2186444" y="3814049"/>
            <a:chExt cx="369332" cy="369332"/>
          </a:xfrm>
        </p:grpSpPr>
        <p:sp>
          <p:nvSpPr>
            <p:cNvPr id="18" name="椭圆 17"/>
            <p:cNvSpPr/>
            <p:nvPr/>
          </p:nvSpPr>
          <p:spPr>
            <a:xfrm>
              <a:off x="2186444" y="3814049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9" name="Picture 4" descr="F:\1-原创素材\4_ks02\PPT\PPT-0_小图标\02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381" t="14145" r="24896" b="11581"/>
            <a:stretch>
              <a:fillRect/>
            </a:stretch>
          </p:blipFill>
          <p:spPr bwMode="auto">
            <a:xfrm>
              <a:off x="2272335" y="3867576"/>
              <a:ext cx="207688" cy="295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2330460" y="1802693"/>
            <a:ext cx="369332" cy="369332"/>
            <a:chOff x="2186444" y="1658677"/>
            <a:chExt cx="369332" cy="369332"/>
          </a:xfrm>
        </p:grpSpPr>
        <p:sp>
          <p:nvSpPr>
            <p:cNvPr id="21" name="椭圆 20"/>
            <p:cNvSpPr/>
            <p:nvPr/>
          </p:nvSpPr>
          <p:spPr>
            <a:xfrm>
              <a:off x="2186444" y="1658677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22" name="Picture 5" descr="F:\1-原创素材\4_ks02\PPT\PPT-0_小图标\02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1714667"/>
              <a:ext cx="270459" cy="23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6"/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3800" dirty="0">
              <a:blipFill dpi="0" rotWithShape="1">
                <a:blip r:embed="rId6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960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3" name="Freeform 7"/>
            <p:cNvSpPr/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spc="-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6" name="Freeform 9"/>
            <p:cNvSpPr/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9" name="Freeform 8"/>
            <p:cNvSpPr/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Content Placeholder 2"/>
          <p:cNvSpPr txBox="1"/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556858" y="1270105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sz="800" b="1" dirty="0">
              <a:solidFill>
                <a:srgbClr val="FFFFFF"/>
              </a:solidFill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sz="800" dirty="0">
              <a:solidFill>
                <a:srgbClr val="FFFFFF"/>
              </a:solidFill>
              <a:cs typeface="Open Sans" pitchFamily="34" charset="0"/>
            </a:endParaRPr>
          </a:p>
        </p:txBody>
      </p:sp>
      <p:grpSp>
        <p:nvGrpSpPr>
          <p:cNvPr id="7" name="Group 97"/>
          <p:cNvGrpSpPr/>
          <p:nvPr/>
        </p:nvGrpSpPr>
        <p:grpSpPr>
          <a:xfrm>
            <a:off x="5788927" y="1356457"/>
            <a:ext cx="601578" cy="605111"/>
            <a:chOff x="6217882" y="895350"/>
            <a:chExt cx="716318" cy="720428"/>
          </a:xfrm>
        </p:grpSpPr>
        <p:sp>
          <p:nvSpPr>
            <p:cNvPr id="8" name="Oval 96"/>
            <p:cNvSpPr/>
            <p:nvPr/>
          </p:nvSpPr>
          <p:spPr>
            <a:xfrm>
              <a:off x="6217882" y="895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9" name="Group 87"/>
            <p:cNvGrpSpPr/>
            <p:nvPr/>
          </p:nvGrpSpPr>
          <p:grpSpPr>
            <a:xfrm>
              <a:off x="6367749" y="1042677"/>
              <a:ext cx="428440" cy="428440"/>
              <a:chOff x="3369033" y="3395740"/>
              <a:chExt cx="428440" cy="428440"/>
            </a:xfrm>
          </p:grpSpPr>
          <p:sp>
            <p:nvSpPr>
              <p:cNvPr id="10" name="Freeform 39"/>
              <p:cNvSpPr>
                <a:spLocks noEditPoints="1"/>
              </p:cNvSpPr>
              <p:nvPr/>
            </p:nvSpPr>
            <p:spPr bwMode="auto">
              <a:xfrm>
                <a:off x="3369033" y="3395740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40"/>
              <p:cNvSpPr>
                <a:spLocks noEditPoints="1"/>
              </p:cNvSpPr>
              <p:nvPr/>
            </p:nvSpPr>
            <p:spPr bwMode="auto">
              <a:xfrm>
                <a:off x="3531998" y="3500879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Oval 41"/>
              <p:cNvSpPr>
                <a:spLocks noChangeArrowheads="1"/>
              </p:cNvSpPr>
              <p:nvPr/>
            </p:nvSpPr>
            <p:spPr bwMode="auto">
              <a:xfrm>
                <a:off x="3579310" y="3603390"/>
                <a:ext cx="10514" cy="105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556858" y="2083167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14" name="Group 140"/>
          <p:cNvGrpSpPr/>
          <p:nvPr/>
        </p:nvGrpSpPr>
        <p:grpSpPr>
          <a:xfrm>
            <a:off x="5788927" y="2089573"/>
            <a:ext cx="601578" cy="605111"/>
            <a:chOff x="5943600" y="1710958"/>
            <a:chExt cx="716318" cy="720428"/>
          </a:xfrm>
        </p:grpSpPr>
        <p:sp>
          <p:nvSpPr>
            <p:cNvPr id="15" name="Oval 117"/>
            <p:cNvSpPr/>
            <p:nvPr/>
          </p:nvSpPr>
          <p:spPr>
            <a:xfrm>
              <a:off x="5943600" y="17109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6" name="Group 77"/>
            <p:cNvGrpSpPr>
              <a:grpSpLocks noChangeAspect="1"/>
            </p:cNvGrpSpPr>
            <p:nvPr/>
          </p:nvGrpSpPr>
          <p:grpSpPr>
            <a:xfrm>
              <a:off x="6096000" y="1928269"/>
              <a:ext cx="439482" cy="30952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7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563967" y="285120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23" name="Group 141"/>
          <p:cNvGrpSpPr/>
          <p:nvPr/>
        </p:nvGrpSpPr>
        <p:grpSpPr>
          <a:xfrm>
            <a:off x="5796037" y="2857609"/>
            <a:ext cx="601578" cy="605111"/>
            <a:chOff x="5952066" y="2625358"/>
            <a:chExt cx="716318" cy="720428"/>
          </a:xfrm>
        </p:grpSpPr>
        <p:sp>
          <p:nvSpPr>
            <p:cNvPr id="24" name="Oval 128"/>
            <p:cNvSpPr/>
            <p:nvPr/>
          </p:nvSpPr>
          <p:spPr>
            <a:xfrm>
              <a:off x="5952066" y="26253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25" name="Group 131"/>
            <p:cNvGrpSpPr/>
            <p:nvPr/>
          </p:nvGrpSpPr>
          <p:grpSpPr>
            <a:xfrm>
              <a:off x="6121401" y="2825206"/>
              <a:ext cx="382588" cy="322263"/>
              <a:chOff x="4800600" y="1620145"/>
              <a:chExt cx="382588" cy="322263"/>
            </a:xfrm>
          </p:grpSpPr>
          <p:sp>
            <p:nvSpPr>
              <p:cNvPr id="26" name="Freeform 823"/>
              <p:cNvSpPr>
                <a:spLocks noEditPoints="1"/>
              </p:cNvSpPr>
              <p:nvPr/>
            </p:nvSpPr>
            <p:spPr bwMode="auto">
              <a:xfrm>
                <a:off x="4829175" y="162014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824"/>
              <p:cNvSpPr/>
              <p:nvPr/>
            </p:nvSpPr>
            <p:spPr bwMode="auto">
              <a:xfrm>
                <a:off x="4800600" y="187097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6563967" y="363821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29" name="Group 145"/>
          <p:cNvGrpSpPr/>
          <p:nvPr/>
        </p:nvGrpSpPr>
        <p:grpSpPr>
          <a:xfrm>
            <a:off x="5796037" y="3644619"/>
            <a:ext cx="601578" cy="605111"/>
            <a:chOff x="5952066" y="3562350"/>
            <a:chExt cx="716318" cy="720428"/>
          </a:xfrm>
        </p:grpSpPr>
        <p:sp>
          <p:nvSpPr>
            <p:cNvPr id="30" name="Oval 139"/>
            <p:cNvSpPr/>
            <p:nvPr/>
          </p:nvSpPr>
          <p:spPr>
            <a:xfrm>
              <a:off x="5952066" y="3562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sp>
          <p:nvSpPr>
            <p:cNvPr id="31" name="Freeform 105"/>
            <p:cNvSpPr>
              <a:spLocks noEditPoints="1"/>
            </p:cNvSpPr>
            <p:nvPr/>
          </p:nvSpPr>
          <p:spPr bwMode="auto">
            <a:xfrm>
              <a:off x="6081888" y="3734505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Group 146"/>
          <p:cNvGrpSpPr/>
          <p:nvPr/>
        </p:nvGrpSpPr>
        <p:grpSpPr>
          <a:xfrm>
            <a:off x="2950296" y="1820969"/>
            <a:ext cx="530459" cy="588709"/>
            <a:chOff x="892366" y="1276350"/>
            <a:chExt cx="631634" cy="700900"/>
          </a:xfrm>
        </p:grpSpPr>
        <p:sp>
          <p:nvSpPr>
            <p:cNvPr id="33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6</a:t>
              </a:r>
              <a:r>
                <a:rPr lang="id-ID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0 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35" name="Group 149"/>
          <p:cNvGrpSpPr/>
          <p:nvPr/>
        </p:nvGrpSpPr>
        <p:grpSpPr>
          <a:xfrm>
            <a:off x="3512339" y="1474526"/>
            <a:ext cx="530459" cy="588709"/>
            <a:chOff x="892366" y="1276350"/>
            <a:chExt cx="631634" cy="700900"/>
          </a:xfrm>
        </p:grpSpPr>
        <p:sp>
          <p:nvSpPr>
            <p:cNvPr id="36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80</a:t>
              </a:r>
              <a:r>
                <a:rPr lang="id-ID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 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15616" y="1379098"/>
            <a:ext cx="4342474" cy="3208876"/>
            <a:chOff x="126309" y="741872"/>
            <a:chExt cx="5735327" cy="4123702"/>
          </a:xfrm>
        </p:grpSpPr>
        <p:sp>
          <p:nvSpPr>
            <p:cNvPr id="39" name="Freeform 5"/>
            <p:cNvSpPr/>
            <p:nvPr/>
          </p:nvSpPr>
          <p:spPr bwMode="auto">
            <a:xfrm>
              <a:off x="3792783" y="4621822"/>
              <a:ext cx="310179" cy="243752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0" name="Freeform 6"/>
            <p:cNvSpPr/>
            <p:nvPr/>
          </p:nvSpPr>
          <p:spPr bwMode="auto">
            <a:xfrm>
              <a:off x="126309" y="1342170"/>
              <a:ext cx="2293534" cy="1522730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Freeform 7"/>
            <p:cNvSpPr/>
            <p:nvPr/>
          </p:nvSpPr>
          <p:spPr bwMode="auto">
            <a:xfrm>
              <a:off x="404675" y="2738723"/>
              <a:ext cx="2235873" cy="1048609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Freeform 8"/>
            <p:cNvSpPr/>
            <p:nvPr/>
          </p:nvSpPr>
          <p:spPr bwMode="auto">
            <a:xfrm>
              <a:off x="1622524" y="2488280"/>
              <a:ext cx="1446507" cy="892800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Freeform 9"/>
            <p:cNvSpPr/>
            <p:nvPr/>
          </p:nvSpPr>
          <p:spPr bwMode="auto">
            <a:xfrm>
              <a:off x="4526475" y="741872"/>
              <a:ext cx="1335161" cy="1017065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Freeform 10"/>
            <p:cNvSpPr/>
            <p:nvPr/>
          </p:nvSpPr>
          <p:spPr bwMode="auto">
            <a:xfrm>
              <a:off x="4600043" y="1859305"/>
              <a:ext cx="673048" cy="579268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Freeform 11"/>
            <p:cNvSpPr/>
            <p:nvPr/>
          </p:nvSpPr>
          <p:spPr bwMode="auto">
            <a:xfrm>
              <a:off x="4745191" y="1555333"/>
              <a:ext cx="979251" cy="582136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2496394" y="802093"/>
              <a:ext cx="2521198" cy="1940453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3909100" y="3993804"/>
              <a:ext cx="869893" cy="629930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3739098" y="3512036"/>
              <a:ext cx="661118" cy="612724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2423820" y="3637258"/>
              <a:ext cx="1042877" cy="924344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0" name="Freeform 16"/>
            <p:cNvSpPr/>
            <p:nvPr/>
          </p:nvSpPr>
          <p:spPr bwMode="auto">
            <a:xfrm>
              <a:off x="3256929" y="3920201"/>
              <a:ext cx="910653" cy="574489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1" name="Freeform 17"/>
            <p:cNvSpPr/>
            <p:nvPr/>
          </p:nvSpPr>
          <p:spPr bwMode="auto">
            <a:xfrm>
              <a:off x="3354357" y="2462471"/>
              <a:ext cx="586556" cy="881329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3147571" y="3631522"/>
              <a:ext cx="695914" cy="526694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2451657" y="3091445"/>
              <a:ext cx="1415688" cy="911917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2113641" y="2126954"/>
              <a:ext cx="1553877" cy="1150889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3227104" y="2507398"/>
              <a:ext cx="301231" cy="458826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287876" y="3443212"/>
              <a:ext cx="564685" cy="659563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3663541" y="3158358"/>
              <a:ext cx="890770" cy="472209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4599049" y="3601890"/>
              <a:ext cx="501058" cy="548680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9" name="Freeform 25"/>
            <p:cNvSpPr/>
            <p:nvPr/>
          </p:nvSpPr>
          <p:spPr bwMode="auto">
            <a:xfrm>
              <a:off x="3809683" y="2309529"/>
              <a:ext cx="407607" cy="712137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3843485" y="2781738"/>
              <a:ext cx="694920" cy="538165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1" name="Freeform 27"/>
            <p:cNvSpPr/>
            <p:nvPr/>
          </p:nvSpPr>
          <p:spPr bwMode="auto">
            <a:xfrm>
              <a:off x="4357467" y="2948062"/>
              <a:ext cx="559714" cy="563018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2" name="Freeform 28"/>
            <p:cNvSpPr/>
            <p:nvPr/>
          </p:nvSpPr>
          <p:spPr bwMode="auto">
            <a:xfrm>
              <a:off x="4487703" y="2857253"/>
              <a:ext cx="667083" cy="448312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3" name="Freeform 29"/>
            <p:cNvSpPr/>
            <p:nvPr/>
          </p:nvSpPr>
          <p:spPr bwMode="auto">
            <a:xfrm>
              <a:off x="4769051" y="3271152"/>
              <a:ext cx="452344" cy="431106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4" name="Freeform 30"/>
            <p:cNvSpPr/>
            <p:nvPr/>
          </p:nvSpPr>
          <p:spPr bwMode="auto">
            <a:xfrm>
              <a:off x="5045428" y="3181299"/>
              <a:ext cx="127253" cy="128089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5" name="Freeform 31"/>
            <p:cNvSpPr/>
            <p:nvPr/>
          </p:nvSpPr>
          <p:spPr bwMode="auto">
            <a:xfrm>
              <a:off x="4315712" y="2518868"/>
              <a:ext cx="776441" cy="454047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6" name="Freeform 32"/>
            <p:cNvSpPr/>
            <p:nvPr/>
          </p:nvSpPr>
          <p:spPr bwMode="auto">
            <a:xfrm>
              <a:off x="4114891" y="2042836"/>
              <a:ext cx="620358" cy="77044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7" name="Freeform 33"/>
            <p:cNvSpPr/>
            <p:nvPr/>
          </p:nvSpPr>
          <p:spPr bwMode="auto">
            <a:xfrm>
              <a:off x="4293841" y="2246440"/>
              <a:ext cx="203803" cy="184486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8" name="Freeform 34"/>
            <p:cNvSpPr/>
            <p:nvPr/>
          </p:nvSpPr>
          <p:spPr bwMode="auto">
            <a:xfrm>
              <a:off x="4433024" y="2327691"/>
              <a:ext cx="140177" cy="187354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9" name="Freeform 35"/>
            <p:cNvSpPr/>
            <p:nvPr/>
          </p:nvSpPr>
          <p:spPr bwMode="auto">
            <a:xfrm>
              <a:off x="5128938" y="3886744"/>
              <a:ext cx="199827" cy="393826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0" name="Freeform 36"/>
            <p:cNvSpPr/>
            <p:nvPr/>
          </p:nvSpPr>
          <p:spPr bwMode="auto">
            <a:xfrm>
              <a:off x="5541515" y="3938362"/>
              <a:ext cx="37778" cy="21030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1" name="Freeform 37"/>
            <p:cNvSpPr/>
            <p:nvPr/>
          </p:nvSpPr>
          <p:spPr bwMode="auto">
            <a:xfrm>
              <a:off x="5592218" y="3915421"/>
              <a:ext cx="24854" cy="30588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2" name="Freeform 38"/>
            <p:cNvSpPr/>
            <p:nvPr/>
          </p:nvSpPr>
          <p:spPr bwMode="auto">
            <a:xfrm>
              <a:off x="5707541" y="3857112"/>
              <a:ext cx="35790" cy="24853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22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7"/>
          <p:cNvGraphicFramePr/>
          <p:nvPr/>
        </p:nvGraphicFramePr>
        <p:xfrm>
          <a:off x="762133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8"/>
          <p:cNvGraphicFramePr/>
          <p:nvPr/>
        </p:nvGraphicFramePr>
        <p:xfrm>
          <a:off x="838346" y="2801215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9"/>
          <p:cNvGraphicFramePr/>
          <p:nvPr/>
        </p:nvGraphicFramePr>
        <p:xfrm>
          <a:off x="4801434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10"/>
          <p:cNvGraphicFramePr/>
          <p:nvPr/>
        </p:nvGraphicFramePr>
        <p:xfrm>
          <a:off x="4801434" y="272499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ontent Placeholder 2"/>
          <p:cNvSpPr txBox="1"/>
          <p:nvPr/>
        </p:nvSpPr>
        <p:spPr>
          <a:xfrm>
            <a:off x="2896103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标题一文字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896103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标题三文字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6859191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标题二文字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6859191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标题四文字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3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7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6"/>
          <p:cNvGraphicFramePr/>
          <p:nvPr/>
        </p:nvGraphicFramePr>
        <p:xfrm>
          <a:off x="457128" y="1486595"/>
          <a:ext cx="4572794" cy="320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7"/>
          <p:cNvGrpSpPr/>
          <p:nvPr/>
        </p:nvGrpSpPr>
        <p:grpSpPr>
          <a:xfrm>
            <a:off x="2438672" y="2248831"/>
            <a:ext cx="2515037" cy="990906"/>
            <a:chOff x="1676400" y="1962150"/>
            <a:chExt cx="2514600" cy="990600"/>
          </a:xfrm>
        </p:grpSpPr>
        <p:cxnSp>
          <p:nvCxnSpPr>
            <p:cNvPr id="8" name="Straight Connector 8"/>
            <p:cNvCxnSpPr/>
            <p:nvPr/>
          </p:nvCxnSpPr>
          <p:spPr>
            <a:xfrm rot="5400000" flipH="1" flipV="1">
              <a:off x="1676400" y="1962150"/>
              <a:ext cx="990600" cy="990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9"/>
            <p:cNvCxnSpPr/>
            <p:nvPr/>
          </p:nvCxnSpPr>
          <p:spPr>
            <a:xfrm>
              <a:off x="2667000" y="196215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0"/>
          <p:cNvGrpSpPr/>
          <p:nvPr/>
        </p:nvGrpSpPr>
        <p:grpSpPr>
          <a:xfrm>
            <a:off x="3658084" y="3392183"/>
            <a:ext cx="1295625" cy="686012"/>
            <a:chOff x="2895600" y="2647950"/>
            <a:chExt cx="1295400" cy="685800"/>
          </a:xfrm>
        </p:grpSpPr>
        <p:cxnSp>
          <p:nvCxnSpPr>
            <p:cNvPr id="11" name="Straight Connector 11"/>
            <p:cNvCxnSpPr/>
            <p:nvPr/>
          </p:nvCxnSpPr>
          <p:spPr>
            <a:xfrm rot="16200000" flipH="1">
              <a:off x="2857500" y="2686050"/>
              <a:ext cx="685800" cy="609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>
              <a:off x="3505200" y="3333750"/>
              <a:ext cx="6858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3"/>
          <p:cNvCxnSpPr/>
          <p:nvPr/>
        </p:nvCxnSpPr>
        <p:spPr>
          <a:xfrm>
            <a:off x="3429444" y="2553725"/>
            <a:ext cx="1524265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4"/>
          <p:cNvGrpSpPr/>
          <p:nvPr/>
        </p:nvGrpSpPr>
        <p:grpSpPr>
          <a:xfrm>
            <a:off x="2591098" y="1562819"/>
            <a:ext cx="2362610" cy="686012"/>
            <a:chOff x="2819400" y="1428750"/>
            <a:chExt cx="2362200" cy="685800"/>
          </a:xfrm>
        </p:grpSpPr>
        <p:cxnSp>
          <p:nvCxnSpPr>
            <p:cNvPr id="15" name="Straight Connector 15"/>
            <p:cNvCxnSpPr/>
            <p:nvPr/>
          </p:nvCxnSpPr>
          <p:spPr>
            <a:xfrm flipV="1">
              <a:off x="2819400" y="1428750"/>
              <a:ext cx="762000" cy="685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6"/>
            <p:cNvCxnSpPr/>
            <p:nvPr/>
          </p:nvCxnSpPr>
          <p:spPr>
            <a:xfrm>
              <a:off x="3581400" y="1428750"/>
              <a:ext cx="16002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ontent Placeholder 2"/>
          <p:cNvSpPr txBox="1"/>
          <p:nvPr/>
        </p:nvSpPr>
        <p:spPr>
          <a:xfrm>
            <a:off x="5278037" y="1257926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标题一文字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258562" y="1867713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258562" y="2553724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标题三文字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5258562" y="3641389"/>
            <a:ext cx="2952841" cy="89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标题四文字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6"/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3800" dirty="0">
              <a:blipFill dpi="0" rotWithShape="1">
                <a:blip r:embed="rId6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3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/>
          <p:nvPr/>
        </p:nvSpPr>
        <p:spPr>
          <a:xfrm>
            <a:off x="6935405" y="2323990"/>
            <a:ext cx="1829118" cy="1829364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7" name="Group 22"/>
          <p:cNvGrpSpPr/>
          <p:nvPr/>
        </p:nvGrpSpPr>
        <p:grpSpPr>
          <a:xfrm>
            <a:off x="2972316" y="2933779"/>
            <a:ext cx="743081" cy="1486361"/>
            <a:chOff x="2463800" y="660400"/>
            <a:chExt cx="371476" cy="742951"/>
          </a:xfrm>
          <a:noFill/>
        </p:grpSpPr>
        <p:sp>
          <p:nvSpPr>
            <p:cNvPr id="8" name="Freeform 41"/>
            <p:cNvSpPr/>
            <p:nvPr/>
          </p:nvSpPr>
          <p:spPr bwMode="auto">
            <a:xfrm>
              <a:off x="2463800" y="773113"/>
              <a:ext cx="185738" cy="630238"/>
            </a:xfrm>
            <a:custGeom>
              <a:avLst/>
              <a:gdLst/>
              <a:ahLst/>
              <a:cxnLst>
                <a:cxn ang="0">
                  <a:pos x="0" y="327"/>
                </a:cxn>
                <a:cxn ang="0">
                  <a:pos x="117" y="39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327"/>
                </a:cxn>
              </a:cxnLst>
              <a:rect l="0" t="0" r="r" b="b"/>
              <a:pathLst>
                <a:path w="117" h="397">
                  <a:moveTo>
                    <a:pt x="0" y="327"/>
                  </a:moveTo>
                  <a:lnTo>
                    <a:pt x="117" y="39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" name="Freeform 42"/>
            <p:cNvSpPr/>
            <p:nvPr/>
          </p:nvSpPr>
          <p:spPr bwMode="auto">
            <a:xfrm>
              <a:off x="2649538" y="773113"/>
              <a:ext cx="185738" cy="630238"/>
            </a:xfrm>
            <a:custGeom>
              <a:avLst/>
              <a:gdLst/>
              <a:ahLst/>
              <a:cxnLst>
                <a:cxn ang="0">
                  <a:pos x="117" y="327"/>
                </a:cxn>
                <a:cxn ang="0">
                  <a:pos x="0" y="39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327"/>
                </a:cxn>
              </a:cxnLst>
              <a:rect l="0" t="0" r="r" b="b"/>
              <a:pathLst>
                <a:path w="117" h="397">
                  <a:moveTo>
                    <a:pt x="117" y="327"/>
                  </a:moveTo>
                  <a:lnTo>
                    <a:pt x="0" y="39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Freeform 43"/>
            <p:cNvSpPr/>
            <p:nvPr/>
          </p:nvSpPr>
          <p:spPr bwMode="auto">
            <a:xfrm>
              <a:off x="2463800" y="660400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1" name="Group 6"/>
          <p:cNvGrpSpPr/>
          <p:nvPr/>
        </p:nvGrpSpPr>
        <p:grpSpPr>
          <a:xfrm>
            <a:off x="2229237" y="3305368"/>
            <a:ext cx="739904" cy="1111593"/>
            <a:chOff x="1573213" y="847725"/>
            <a:chExt cx="369888" cy="555625"/>
          </a:xfrm>
          <a:noFill/>
        </p:grpSpPr>
        <p:sp>
          <p:nvSpPr>
            <p:cNvPr id="12" name="Freeform 29"/>
            <p:cNvSpPr/>
            <p:nvPr/>
          </p:nvSpPr>
          <p:spPr bwMode="auto">
            <a:xfrm>
              <a:off x="1573213" y="958850"/>
              <a:ext cx="184150" cy="444500"/>
            </a:xfrm>
            <a:custGeom>
              <a:avLst/>
              <a:gdLst/>
              <a:ahLst/>
              <a:cxnLst>
                <a:cxn ang="0">
                  <a:pos x="0" y="210"/>
                </a:cxn>
                <a:cxn ang="0">
                  <a:pos x="116" y="280"/>
                </a:cxn>
                <a:cxn ang="0">
                  <a:pos x="116" y="70"/>
                </a:cxn>
                <a:cxn ang="0">
                  <a:pos x="0" y="0"/>
                </a:cxn>
                <a:cxn ang="0">
                  <a:pos x="0" y="210"/>
                </a:cxn>
              </a:cxnLst>
              <a:rect l="0" t="0" r="r" b="b"/>
              <a:pathLst>
                <a:path w="116" h="280">
                  <a:moveTo>
                    <a:pt x="0" y="210"/>
                  </a:moveTo>
                  <a:lnTo>
                    <a:pt x="116" y="280"/>
                  </a:lnTo>
                  <a:lnTo>
                    <a:pt x="116" y="70"/>
                  </a:lnTo>
                  <a:lnTo>
                    <a:pt x="0" y="0"/>
                  </a:lnTo>
                  <a:lnTo>
                    <a:pt x="0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Freeform 30"/>
            <p:cNvSpPr/>
            <p:nvPr/>
          </p:nvSpPr>
          <p:spPr bwMode="auto">
            <a:xfrm>
              <a:off x="1757363" y="958850"/>
              <a:ext cx="185738" cy="444500"/>
            </a:xfrm>
            <a:custGeom>
              <a:avLst/>
              <a:gdLst/>
              <a:ahLst/>
              <a:cxnLst>
                <a:cxn ang="0">
                  <a:pos x="117" y="210"/>
                </a:cxn>
                <a:cxn ang="0">
                  <a:pos x="0" y="28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210"/>
                </a:cxn>
              </a:cxnLst>
              <a:rect l="0" t="0" r="r" b="b"/>
              <a:pathLst>
                <a:path w="117" h="280">
                  <a:moveTo>
                    <a:pt x="117" y="210"/>
                  </a:moveTo>
                  <a:lnTo>
                    <a:pt x="0" y="28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Freeform 31"/>
            <p:cNvSpPr/>
            <p:nvPr/>
          </p:nvSpPr>
          <p:spPr bwMode="auto">
            <a:xfrm>
              <a:off x="1573213" y="847725"/>
              <a:ext cx="369888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6" y="0"/>
                </a:cxn>
                <a:cxn ang="0">
                  <a:pos x="233" y="70"/>
                </a:cxn>
                <a:cxn ang="0">
                  <a:pos x="116" y="140"/>
                </a:cxn>
                <a:cxn ang="0">
                  <a:pos x="0" y="70"/>
                </a:cxn>
              </a:cxnLst>
              <a:rect l="0" t="0" r="r" b="b"/>
              <a:pathLst>
                <a:path w="233" h="140">
                  <a:moveTo>
                    <a:pt x="0" y="70"/>
                  </a:moveTo>
                  <a:lnTo>
                    <a:pt x="116" y="0"/>
                  </a:lnTo>
                  <a:lnTo>
                    <a:pt x="233" y="70"/>
                  </a:lnTo>
                  <a:lnTo>
                    <a:pt x="116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5" name="Group 10"/>
          <p:cNvGrpSpPr/>
          <p:nvPr/>
        </p:nvGrpSpPr>
        <p:grpSpPr>
          <a:xfrm>
            <a:off x="3715395" y="2476437"/>
            <a:ext cx="743079" cy="1927821"/>
            <a:chOff x="2017713" y="439738"/>
            <a:chExt cx="371475" cy="963613"/>
          </a:xfrm>
          <a:noFill/>
        </p:grpSpPr>
        <p:sp>
          <p:nvSpPr>
            <p:cNvPr id="16" name="Freeform 32"/>
            <p:cNvSpPr/>
            <p:nvPr/>
          </p:nvSpPr>
          <p:spPr bwMode="auto">
            <a:xfrm>
              <a:off x="2017713" y="550863"/>
              <a:ext cx="185738" cy="852488"/>
            </a:xfrm>
            <a:custGeom>
              <a:avLst/>
              <a:gdLst/>
              <a:ahLst/>
              <a:cxnLst>
                <a:cxn ang="0">
                  <a:pos x="0" y="467"/>
                </a:cxn>
                <a:cxn ang="0">
                  <a:pos x="117" y="53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467"/>
                </a:cxn>
              </a:cxnLst>
              <a:rect l="0" t="0" r="r" b="b"/>
              <a:pathLst>
                <a:path w="117" h="537">
                  <a:moveTo>
                    <a:pt x="0" y="467"/>
                  </a:moveTo>
                  <a:lnTo>
                    <a:pt x="117" y="53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2203450" y="550863"/>
              <a:ext cx="185738" cy="852488"/>
            </a:xfrm>
            <a:custGeom>
              <a:avLst/>
              <a:gdLst/>
              <a:ahLst/>
              <a:cxnLst>
                <a:cxn ang="0">
                  <a:pos x="117" y="467"/>
                </a:cxn>
                <a:cxn ang="0">
                  <a:pos x="0" y="53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67"/>
                </a:cxn>
              </a:cxnLst>
              <a:rect l="0" t="0" r="r" b="b"/>
              <a:pathLst>
                <a:path w="117" h="537">
                  <a:moveTo>
                    <a:pt x="117" y="467"/>
                  </a:moveTo>
                  <a:lnTo>
                    <a:pt x="0" y="53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2017713" y="439738"/>
              <a:ext cx="371475" cy="22066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39"/>
                </a:cxn>
                <a:cxn ang="0">
                  <a:pos x="0" y="70"/>
                </a:cxn>
              </a:cxnLst>
              <a:rect l="0" t="0" r="r" b="b"/>
              <a:pathLst>
                <a:path w="234" h="139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39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9" name="Group 14"/>
          <p:cNvGrpSpPr/>
          <p:nvPr/>
        </p:nvGrpSpPr>
        <p:grpSpPr>
          <a:xfrm>
            <a:off x="4458474" y="2619356"/>
            <a:ext cx="743079" cy="1781724"/>
            <a:chOff x="2908300" y="512763"/>
            <a:chExt cx="371475" cy="890587"/>
          </a:xfrm>
          <a:noFill/>
        </p:grpSpPr>
        <p:sp>
          <p:nvSpPr>
            <p:cNvPr id="20" name="Freeform 35"/>
            <p:cNvSpPr/>
            <p:nvPr/>
          </p:nvSpPr>
          <p:spPr bwMode="auto">
            <a:xfrm>
              <a:off x="2908300" y="622300"/>
              <a:ext cx="187325" cy="781050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118" y="492"/>
                </a:cxn>
                <a:cxn ang="0">
                  <a:pos x="118" y="71"/>
                </a:cxn>
                <a:cxn ang="0">
                  <a:pos x="0" y="0"/>
                </a:cxn>
                <a:cxn ang="0">
                  <a:pos x="0" y="422"/>
                </a:cxn>
              </a:cxnLst>
              <a:rect l="0" t="0" r="r" b="b"/>
              <a:pathLst>
                <a:path w="118" h="492">
                  <a:moveTo>
                    <a:pt x="0" y="422"/>
                  </a:moveTo>
                  <a:lnTo>
                    <a:pt x="118" y="492"/>
                  </a:lnTo>
                  <a:lnTo>
                    <a:pt x="118" y="71"/>
                  </a:lnTo>
                  <a:lnTo>
                    <a:pt x="0" y="0"/>
                  </a:lnTo>
                  <a:lnTo>
                    <a:pt x="0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" name="Freeform 36"/>
            <p:cNvSpPr/>
            <p:nvPr/>
          </p:nvSpPr>
          <p:spPr bwMode="auto">
            <a:xfrm>
              <a:off x="3095625" y="622300"/>
              <a:ext cx="184150" cy="781050"/>
            </a:xfrm>
            <a:custGeom>
              <a:avLst/>
              <a:gdLst/>
              <a:ahLst/>
              <a:cxnLst>
                <a:cxn ang="0">
                  <a:pos x="116" y="422"/>
                </a:cxn>
                <a:cxn ang="0">
                  <a:pos x="0" y="492"/>
                </a:cxn>
                <a:cxn ang="0">
                  <a:pos x="0" y="71"/>
                </a:cxn>
                <a:cxn ang="0">
                  <a:pos x="116" y="0"/>
                </a:cxn>
                <a:cxn ang="0">
                  <a:pos x="116" y="422"/>
                </a:cxn>
              </a:cxnLst>
              <a:rect l="0" t="0" r="r" b="b"/>
              <a:pathLst>
                <a:path w="116" h="492">
                  <a:moveTo>
                    <a:pt x="116" y="422"/>
                  </a:moveTo>
                  <a:lnTo>
                    <a:pt x="0" y="492"/>
                  </a:lnTo>
                  <a:lnTo>
                    <a:pt x="0" y="71"/>
                  </a:lnTo>
                  <a:lnTo>
                    <a:pt x="116" y="0"/>
                  </a:lnTo>
                  <a:lnTo>
                    <a:pt x="116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2908300" y="512763"/>
              <a:ext cx="371475" cy="222250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118" y="0"/>
                </a:cxn>
                <a:cxn ang="0">
                  <a:pos x="234" y="69"/>
                </a:cxn>
                <a:cxn ang="0">
                  <a:pos x="118" y="140"/>
                </a:cxn>
                <a:cxn ang="0">
                  <a:pos x="0" y="69"/>
                </a:cxn>
              </a:cxnLst>
              <a:rect l="0" t="0" r="r" b="b"/>
              <a:pathLst>
                <a:path w="234" h="140">
                  <a:moveTo>
                    <a:pt x="0" y="69"/>
                  </a:moveTo>
                  <a:lnTo>
                    <a:pt x="118" y="0"/>
                  </a:lnTo>
                  <a:lnTo>
                    <a:pt x="234" y="69"/>
                  </a:lnTo>
                  <a:lnTo>
                    <a:pt x="118" y="140"/>
                  </a:lnTo>
                  <a:lnTo>
                    <a:pt x="0" y="69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3" name="Group 18"/>
          <p:cNvGrpSpPr/>
          <p:nvPr/>
        </p:nvGrpSpPr>
        <p:grpSpPr>
          <a:xfrm>
            <a:off x="5201553" y="2384332"/>
            <a:ext cx="739904" cy="2007222"/>
            <a:chOff x="3354388" y="400050"/>
            <a:chExt cx="369888" cy="1003301"/>
          </a:xfrm>
          <a:noFill/>
        </p:grpSpPr>
        <p:sp>
          <p:nvSpPr>
            <p:cNvPr id="24" name="Freeform 38"/>
            <p:cNvSpPr/>
            <p:nvPr/>
          </p:nvSpPr>
          <p:spPr bwMode="auto">
            <a:xfrm>
              <a:off x="3354388" y="512763"/>
              <a:ext cx="184150" cy="890588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116" y="561"/>
                </a:cxn>
                <a:cxn ang="0">
                  <a:pos x="116" y="69"/>
                </a:cxn>
                <a:cxn ang="0">
                  <a:pos x="0" y="0"/>
                </a:cxn>
                <a:cxn ang="0">
                  <a:pos x="0" y="491"/>
                </a:cxn>
              </a:cxnLst>
              <a:rect l="0" t="0" r="r" b="b"/>
              <a:pathLst>
                <a:path w="116" h="561">
                  <a:moveTo>
                    <a:pt x="0" y="491"/>
                  </a:moveTo>
                  <a:lnTo>
                    <a:pt x="116" y="561"/>
                  </a:lnTo>
                  <a:lnTo>
                    <a:pt x="116" y="69"/>
                  </a:lnTo>
                  <a:lnTo>
                    <a:pt x="0" y="0"/>
                  </a:lnTo>
                  <a:lnTo>
                    <a:pt x="0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Freeform 39"/>
            <p:cNvSpPr/>
            <p:nvPr/>
          </p:nvSpPr>
          <p:spPr bwMode="auto">
            <a:xfrm>
              <a:off x="3538538" y="512763"/>
              <a:ext cx="185738" cy="890588"/>
            </a:xfrm>
            <a:custGeom>
              <a:avLst/>
              <a:gdLst/>
              <a:ahLst/>
              <a:cxnLst>
                <a:cxn ang="0">
                  <a:pos x="117" y="491"/>
                </a:cxn>
                <a:cxn ang="0">
                  <a:pos x="0" y="561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91"/>
                </a:cxn>
              </a:cxnLst>
              <a:rect l="0" t="0" r="r" b="b"/>
              <a:pathLst>
                <a:path w="117" h="561">
                  <a:moveTo>
                    <a:pt x="117" y="491"/>
                  </a:moveTo>
                  <a:lnTo>
                    <a:pt x="0" y="561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Freeform 40"/>
            <p:cNvSpPr/>
            <p:nvPr/>
          </p:nvSpPr>
          <p:spPr bwMode="auto">
            <a:xfrm>
              <a:off x="3354388" y="400050"/>
              <a:ext cx="369888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6" y="0"/>
                </a:cxn>
                <a:cxn ang="0">
                  <a:pos x="233" y="71"/>
                </a:cxn>
                <a:cxn ang="0">
                  <a:pos x="116" y="140"/>
                </a:cxn>
                <a:cxn ang="0">
                  <a:pos x="0" y="71"/>
                </a:cxn>
              </a:cxnLst>
              <a:rect l="0" t="0" r="r" b="b"/>
              <a:pathLst>
                <a:path w="233" h="140">
                  <a:moveTo>
                    <a:pt x="0" y="71"/>
                  </a:moveTo>
                  <a:lnTo>
                    <a:pt x="116" y="0"/>
                  </a:lnTo>
                  <a:lnTo>
                    <a:pt x="233" y="71"/>
                  </a:lnTo>
                  <a:lnTo>
                    <a:pt x="116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944632" y="1799953"/>
            <a:ext cx="743079" cy="2597954"/>
            <a:chOff x="3798888" y="104775"/>
            <a:chExt cx="371475" cy="1298576"/>
          </a:xfrm>
          <a:noFill/>
        </p:grpSpPr>
        <p:sp>
          <p:nvSpPr>
            <p:cNvPr id="28" name="Freeform 44"/>
            <p:cNvSpPr/>
            <p:nvPr/>
          </p:nvSpPr>
          <p:spPr bwMode="auto">
            <a:xfrm>
              <a:off x="3798888" y="217488"/>
              <a:ext cx="185738" cy="1185863"/>
            </a:xfrm>
            <a:custGeom>
              <a:avLst/>
              <a:gdLst/>
              <a:ahLst/>
              <a:cxnLst>
                <a:cxn ang="0">
                  <a:pos x="0" y="677"/>
                </a:cxn>
                <a:cxn ang="0">
                  <a:pos x="117" y="74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677"/>
                </a:cxn>
              </a:cxnLst>
              <a:rect l="0" t="0" r="r" b="b"/>
              <a:pathLst>
                <a:path w="117" h="747">
                  <a:moveTo>
                    <a:pt x="0" y="677"/>
                  </a:moveTo>
                  <a:lnTo>
                    <a:pt x="117" y="74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Freeform 45"/>
            <p:cNvSpPr/>
            <p:nvPr/>
          </p:nvSpPr>
          <p:spPr bwMode="auto">
            <a:xfrm>
              <a:off x="3984625" y="217488"/>
              <a:ext cx="185738" cy="1185863"/>
            </a:xfrm>
            <a:custGeom>
              <a:avLst/>
              <a:gdLst/>
              <a:ahLst/>
              <a:cxnLst>
                <a:cxn ang="0">
                  <a:pos x="117" y="677"/>
                </a:cxn>
                <a:cxn ang="0">
                  <a:pos x="0" y="74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677"/>
                </a:cxn>
              </a:cxnLst>
              <a:rect l="0" t="0" r="r" b="b"/>
              <a:pathLst>
                <a:path w="117" h="747">
                  <a:moveTo>
                    <a:pt x="117" y="677"/>
                  </a:moveTo>
                  <a:lnTo>
                    <a:pt x="0" y="74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Freeform 46"/>
            <p:cNvSpPr/>
            <p:nvPr/>
          </p:nvSpPr>
          <p:spPr bwMode="auto">
            <a:xfrm>
              <a:off x="3798888" y="104775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486156" y="3543567"/>
            <a:ext cx="743081" cy="889275"/>
            <a:chOff x="1127125" y="958850"/>
            <a:chExt cx="371476" cy="444500"/>
          </a:xfrm>
          <a:noFill/>
        </p:grpSpPr>
        <p:sp>
          <p:nvSpPr>
            <p:cNvPr id="32" name="Freeform 47"/>
            <p:cNvSpPr/>
            <p:nvPr/>
          </p:nvSpPr>
          <p:spPr bwMode="auto">
            <a:xfrm>
              <a:off x="1127125" y="1069975"/>
              <a:ext cx="185738" cy="33337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17" y="210"/>
                </a:cxn>
                <a:cxn ang="0">
                  <a:pos x="117" y="70"/>
                </a:cxn>
                <a:cxn ang="0">
                  <a:pos x="0" y="0"/>
                </a:cxn>
                <a:cxn ang="0">
                  <a:pos x="0" y="140"/>
                </a:cxn>
              </a:cxnLst>
              <a:rect l="0" t="0" r="r" b="b"/>
              <a:pathLst>
                <a:path w="117" h="210">
                  <a:moveTo>
                    <a:pt x="0" y="140"/>
                  </a:moveTo>
                  <a:lnTo>
                    <a:pt x="117" y="210"/>
                  </a:lnTo>
                  <a:lnTo>
                    <a:pt x="117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312863" y="1069975"/>
              <a:ext cx="185738" cy="333375"/>
            </a:xfrm>
            <a:custGeom>
              <a:avLst/>
              <a:gdLst/>
              <a:ahLst/>
              <a:cxnLst>
                <a:cxn ang="0">
                  <a:pos x="117" y="140"/>
                </a:cxn>
                <a:cxn ang="0">
                  <a:pos x="0" y="21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140"/>
                </a:cxn>
              </a:cxnLst>
              <a:rect l="0" t="0" r="r" b="b"/>
              <a:pathLst>
                <a:path w="117" h="210">
                  <a:moveTo>
                    <a:pt x="117" y="140"/>
                  </a:moveTo>
                  <a:lnTo>
                    <a:pt x="0" y="21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Freeform 49"/>
            <p:cNvSpPr/>
            <p:nvPr/>
          </p:nvSpPr>
          <p:spPr bwMode="auto">
            <a:xfrm>
              <a:off x="1127125" y="958850"/>
              <a:ext cx="371475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40"/>
                </a:cxn>
                <a:cxn ang="0">
                  <a:pos x="0" y="70"/>
                </a:cxn>
              </a:cxnLst>
              <a:rect l="0" t="0" r="r" b="b"/>
              <a:pathLst>
                <a:path w="234" h="140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5" name="Group 46"/>
          <p:cNvGrpSpPr/>
          <p:nvPr/>
        </p:nvGrpSpPr>
        <p:grpSpPr>
          <a:xfrm>
            <a:off x="1295625" y="2857555"/>
            <a:ext cx="631744" cy="701117"/>
            <a:chOff x="892366" y="1276350"/>
            <a:chExt cx="631634" cy="700900"/>
          </a:xfrm>
        </p:grpSpPr>
        <p:sp>
          <p:nvSpPr>
            <p:cNvPr id="36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10 %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38" name="Group 49"/>
          <p:cNvGrpSpPr/>
          <p:nvPr/>
        </p:nvGrpSpPr>
        <p:grpSpPr>
          <a:xfrm>
            <a:off x="1981544" y="2552661"/>
            <a:ext cx="631744" cy="701117"/>
            <a:chOff x="892366" y="1276350"/>
            <a:chExt cx="631634" cy="700900"/>
          </a:xfrm>
        </p:grpSpPr>
        <p:sp>
          <p:nvSpPr>
            <p:cNvPr id="39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15%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41" name="Group 52"/>
          <p:cNvGrpSpPr/>
          <p:nvPr/>
        </p:nvGrpSpPr>
        <p:grpSpPr>
          <a:xfrm>
            <a:off x="2667463" y="2232662"/>
            <a:ext cx="631744" cy="701117"/>
            <a:chOff x="892366" y="1276350"/>
            <a:chExt cx="631634" cy="700900"/>
          </a:xfrm>
        </p:grpSpPr>
        <p:sp>
          <p:nvSpPr>
            <p:cNvPr id="42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20 %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44" name="Group 55"/>
          <p:cNvGrpSpPr/>
          <p:nvPr/>
        </p:nvGrpSpPr>
        <p:grpSpPr>
          <a:xfrm>
            <a:off x="3483771" y="1790425"/>
            <a:ext cx="631744" cy="701117"/>
            <a:chOff x="892366" y="1276350"/>
            <a:chExt cx="631634" cy="700900"/>
          </a:xfrm>
        </p:grpSpPr>
        <p:sp>
          <p:nvSpPr>
            <p:cNvPr id="45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6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47" name="Group 58"/>
          <p:cNvGrpSpPr/>
          <p:nvPr/>
        </p:nvGrpSpPr>
        <p:grpSpPr>
          <a:xfrm>
            <a:off x="4267941" y="1866649"/>
            <a:ext cx="631744" cy="701117"/>
            <a:chOff x="892366" y="1276350"/>
            <a:chExt cx="631634" cy="700900"/>
          </a:xfrm>
        </p:grpSpPr>
        <p:sp>
          <p:nvSpPr>
            <p:cNvPr id="48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25 %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50" name="Group 61"/>
          <p:cNvGrpSpPr/>
          <p:nvPr/>
        </p:nvGrpSpPr>
        <p:grpSpPr>
          <a:xfrm>
            <a:off x="4953860" y="1666562"/>
            <a:ext cx="631744" cy="701117"/>
            <a:chOff x="892366" y="1276350"/>
            <a:chExt cx="631634" cy="700900"/>
          </a:xfrm>
        </p:grpSpPr>
        <p:sp>
          <p:nvSpPr>
            <p:cNvPr id="5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53" name="Group 64"/>
          <p:cNvGrpSpPr/>
          <p:nvPr/>
        </p:nvGrpSpPr>
        <p:grpSpPr>
          <a:xfrm>
            <a:off x="5639779" y="1180637"/>
            <a:ext cx="631744" cy="701117"/>
            <a:chOff x="892366" y="1276350"/>
            <a:chExt cx="631634" cy="700900"/>
          </a:xfrm>
        </p:grpSpPr>
        <p:sp>
          <p:nvSpPr>
            <p:cNvPr id="54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5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50 %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74744" y="2898843"/>
            <a:ext cx="668454" cy="1545115"/>
            <a:chOff x="474744" y="2898843"/>
            <a:chExt cx="668454" cy="1545115"/>
          </a:xfrm>
        </p:grpSpPr>
        <p:sp>
          <p:nvSpPr>
            <p:cNvPr id="57" name="Freeform 96"/>
            <p:cNvSpPr/>
            <p:nvPr/>
          </p:nvSpPr>
          <p:spPr bwMode="auto">
            <a:xfrm>
              <a:off x="474744" y="2898843"/>
              <a:ext cx="668454" cy="1545115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8" name="Oval 97"/>
            <p:cNvSpPr>
              <a:spLocks noChangeArrowheads="1"/>
            </p:cNvSpPr>
            <p:nvPr/>
          </p:nvSpPr>
          <p:spPr bwMode="auto">
            <a:xfrm>
              <a:off x="687507" y="3030646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57" tIns="45728" rIns="91457" bIns="45728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96409"/>
            <a:ext cx="3997312" cy="25433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05289" y="1596409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5289" y="1802561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5289" y="2408570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05289" y="2614722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5289" y="3246244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05289" y="3452396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508104" y="228371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08104" y="314781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7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1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5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9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2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6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4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5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29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1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4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38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6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7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1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3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2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8"/>
          <p:cNvGrpSpPr/>
          <p:nvPr/>
        </p:nvGrpSpPr>
        <p:grpSpPr>
          <a:xfrm>
            <a:off x="919527" y="1333689"/>
            <a:ext cx="4649008" cy="3398301"/>
            <a:chOff x="685799" y="971850"/>
            <a:chExt cx="4648204" cy="3398301"/>
          </a:xfrm>
        </p:grpSpPr>
        <p:sp>
          <p:nvSpPr>
            <p:cNvPr id="7" name="Freeform 7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close/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close/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8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685799" y="2650357"/>
              <a:ext cx="4286252" cy="1719794"/>
            </a:xfrm>
            <a:custGeom>
              <a:avLst/>
              <a:gdLst/>
              <a:ahLst/>
              <a:cxnLst>
                <a:cxn ang="0">
                  <a:pos x="2700" y="509"/>
                </a:cxn>
                <a:cxn ang="0">
                  <a:pos x="1689" y="1083"/>
                </a:cxn>
                <a:cxn ang="0">
                  <a:pos x="0" y="740"/>
                </a:cxn>
                <a:cxn ang="0">
                  <a:pos x="236" y="453"/>
                </a:cxn>
                <a:cxn ang="0">
                  <a:pos x="1079" y="0"/>
                </a:cxn>
                <a:cxn ang="0">
                  <a:pos x="2462" y="256"/>
                </a:cxn>
                <a:cxn ang="0">
                  <a:pos x="2700" y="509"/>
                </a:cxn>
              </a:cxnLst>
              <a:rect l="0" t="0" r="r" b="b"/>
              <a:pathLst>
                <a:path w="2700" h="1083">
                  <a:moveTo>
                    <a:pt x="2700" y="509"/>
                  </a:moveTo>
                  <a:lnTo>
                    <a:pt x="1689" y="1083"/>
                  </a:lnTo>
                  <a:lnTo>
                    <a:pt x="0" y="740"/>
                  </a:lnTo>
                  <a:lnTo>
                    <a:pt x="236" y="453"/>
                  </a:lnTo>
                  <a:lnTo>
                    <a:pt x="1079" y="0"/>
                  </a:lnTo>
                  <a:lnTo>
                    <a:pt x="2462" y="256"/>
                  </a:lnTo>
                  <a:lnTo>
                    <a:pt x="2700" y="50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693736" y="3377656"/>
              <a:ext cx="2673351" cy="992495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3"/>
                </a:cxn>
                <a:cxn ang="0">
                  <a:pos x="1684" y="625"/>
                </a:cxn>
                <a:cxn ang="0">
                  <a:pos x="1625" y="280"/>
                </a:cxn>
                <a:cxn ang="0">
                  <a:pos x="1625" y="280"/>
                </a:cxn>
                <a:cxn ang="0">
                  <a:pos x="231" y="0"/>
                </a:cxn>
              </a:cxnLst>
              <a:rect l="0" t="0" r="r" b="b"/>
              <a:pathLst>
                <a:path w="1684" h="625">
                  <a:moveTo>
                    <a:pt x="231" y="0"/>
                  </a:moveTo>
                  <a:lnTo>
                    <a:pt x="0" y="283"/>
                  </a:lnTo>
                  <a:lnTo>
                    <a:pt x="1684" y="625"/>
                  </a:lnTo>
                  <a:lnTo>
                    <a:pt x="1625" y="280"/>
                  </a:lnTo>
                  <a:lnTo>
                    <a:pt x="1625" y="28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290888" y="3074351"/>
              <a:ext cx="1681164" cy="1295800"/>
            </a:xfrm>
            <a:custGeom>
              <a:avLst/>
              <a:gdLst/>
              <a:ahLst/>
              <a:cxnLst>
                <a:cxn ang="0">
                  <a:pos x="831" y="0"/>
                </a:cxn>
                <a:cxn ang="0">
                  <a:pos x="0" y="477"/>
                </a:cxn>
                <a:cxn ang="0">
                  <a:pos x="56" y="812"/>
                </a:cxn>
                <a:cxn ang="0">
                  <a:pos x="48" y="816"/>
                </a:cxn>
                <a:cxn ang="0">
                  <a:pos x="48" y="816"/>
                </a:cxn>
                <a:cxn ang="0">
                  <a:pos x="1059" y="242"/>
                </a:cxn>
                <a:cxn ang="0">
                  <a:pos x="953" y="128"/>
                </a:cxn>
                <a:cxn ang="0">
                  <a:pos x="831" y="0"/>
                </a:cxn>
              </a:cxnLst>
              <a:rect l="0" t="0" r="r" b="b"/>
              <a:pathLst>
                <a:path w="1059" h="816">
                  <a:moveTo>
                    <a:pt x="831" y="0"/>
                  </a:moveTo>
                  <a:lnTo>
                    <a:pt x="0" y="477"/>
                  </a:lnTo>
                  <a:lnTo>
                    <a:pt x="56" y="812"/>
                  </a:lnTo>
                  <a:lnTo>
                    <a:pt x="48" y="816"/>
                  </a:lnTo>
                  <a:lnTo>
                    <a:pt x="48" y="816"/>
                  </a:lnTo>
                  <a:lnTo>
                    <a:pt x="1059" y="242"/>
                  </a:lnTo>
                  <a:lnTo>
                    <a:pt x="953" y="128"/>
                  </a:lnTo>
                  <a:lnTo>
                    <a:pt x="831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Freeform 27"/>
            <p:cNvSpPr/>
            <p:nvPr/>
          </p:nvSpPr>
          <p:spPr bwMode="auto">
            <a:xfrm>
              <a:off x="1128712" y="2288295"/>
              <a:ext cx="3408365" cy="1430780"/>
            </a:xfrm>
            <a:custGeom>
              <a:avLst/>
              <a:gdLst/>
              <a:ahLst/>
              <a:cxnLst>
                <a:cxn ang="0">
                  <a:pos x="2147" y="446"/>
                </a:cxn>
                <a:cxn ang="0">
                  <a:pos x="1341" y="901"/>
                </a:cxn>
                <a:cxn ang="0">
                  <a:pos x="0" y="626"/>
                </a:cxn>
                <a:cxn ang="0">
                  <a:pos x="237" y="339"/>
                </a:cxn>
                <a:cxn ang="0">
                  <a:pos x="871" y="0"/>
                </a:cxn>
                <a:cxn ang="0">
                  <a:pos x="1909" y="193"/>
                </a:cxn>
                <a:cxn ang="0">
                  <a:pos x="2147" y="446"/>
                </a:cxn>
              </a:cxnLst>
              <a:rect l="0" t="0" r="r" b="b"/>
              <a:pathLst>
                <a:path w="2147" h="901">
                  <a:moveTo>
                    <a:pt x="2147" y="446"/>
                  </a:moveTo>
                  <a:lnTo>
                    <a:pt x="1341" y="901"/>
                  </a:lnTo>
                  <a:lnTo>
                    <a:pt x="0" y="626"/>
                  </a:lnTo>
                  <a:lnTo>
                    <a:pt x="237" y="339"/>
                  </a:lnTo>
                  <a:lnTo>
                    <a:pt x="871" y="0"/>
                  </a:lnTo>
                  <a:lnTo>
                    <a:pt x="1909" y="193"/>
                  </a:lnTo>
                  <a:lnTo>
                    <a:pt x="2147" y="44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1" name="Freeform 30"/>
            <p:cNvSpPr/>
            <p:nvPr/>
          </p:nvSpPr>
          <p:spPr bwMode="auto">
            <a:xfrm>
              <a:off x="1128711" y="2834564"/>
              <a:ext cx="2127251" cy="881335"/>
            </a:xfrm>
            <a:custGeom>
              <a:avLst/>
              <a:gdLst/>
              <a:ahLst/>
              <a:cxnLst>
                <a:cxn ang="0">
                  <a:pos x="237" y="0"/>
                </a:cxn>
                <a:cxn ang="0">
                  <a:pos x="4" y="283"/>
                </a:cxn>
                <a:cxn ang="0">
                  <a:pos x="0" y="282"/>
                </a:cxn>
                <a:cxn ang="0">
                  <a:pos x="934" y="473"/>
                </a:cxn>
                <a:cxn ang="0">
                  <a:pos x="1340" y="555"/>
                </a:cxn>
                <a:cxn ang="0">
                  <a:pos x="1283" y="212"/>
                </a:cxn>
                <a:cxn ang="0">
                  <a:pos x="237" y="0"/>
                </a:cxn>
              </a:cxnLst>
              <a:rect l="0" t="0" r="r" b="b"/>
              <a:pathLst>
                <a:path w="1340" h="555">
                  <a:moveTo>
                    <a:pt x="237" y="0"/>
                  </a:moveTo>
                  <a:lnTo>
                    <a:pt x="4" y="283"/>
                  </a:lnTo>
                  <a:lnTo>
                    <a:pt x="0" y="282"/>
                  </a:lnTo>
                  <a:lnTo>
                    <a:pt x="934" y="473"/>
                  </a:lnTo>
                  <a:lnTo>
                    <a:pt x="1340" y="555"/>
                  </a:lnTo>
                  <a:lnTo>
                    <a:pt x="1283" y="212"/>
                  </a:lnTo>
                  <a:lnTo>
                    <a:pt x="237" y="0"/>
                  </a:ln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2" name="Picture 3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3" name="Freeform 33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4" name="Freeform 34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5" name="Picture 3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" name="Freeform 38"/>
            <p:cNvSpPr/>
            <p:nvPr/>
          </p:nvSpPr>
          <p:spPr bwMode="auto">
            <a:xfrm>
              <a:off x="3182938" y="2594777"/>
              <a:ext cx="1354138" cy="1124297"/>
            </a:xfrm>
            <a:custGeom>
              <a:avLst/>
              <a:gdLst/>
              <a:ahLst/>
              <a:cxnLst>
                <a:cxn ang="0">
                  <a:pos x="615" y="0"/>
                </a:cxn>
                <a:cxn ang="0">
                  <a:pos x="624" y="12"/>
                </a:cxn>
                <a:cxn ang="0">
                  <a:pos x="1" y="369"/>
                </a:cxn>
                <a:cxn ang="0">
                  <a:pos x="0" y="369"/>
                </a:cxn>
                <a:cxn ang="0">
                  <a:pos x="56" y="702"/>
                </a:cxn>
                <a:cxn ang="0">
                  <a:pos x="47" y="708"/>
                </a:cxn>
                <a:cxn ang="0">
                  <a:pos x="47" y="708"/>
                </a:cxn>
                <a:cxn ang="0">
                  <a:pos x="853" y="253"/>
                </a:cxn>
                <a:cxn ang="0">
                  <a:pos x="615" y="0"/>
                </a:cxn>
              </a:cxnLst>
              <a:rect l="0" t="0" r="r" b="b"/>
              <a:pathLst>
                <a:path w="853" h="708">
                  <a:moveTo>
                    <a:pt x="615" y="0"/>
                  </a:moveTo>
                  <a:lnTo>
                    <a:pt x="624" y="12"/>
                  </a:lnTo>
                  <a:lnTo>
                    <a:pt x="1" y="369"/>
                  </a:lnTo>
                  <a:lnTo>
                    <a:pt x="0" y="369"/>
                  </a:lnTo>
                  <a:lnTo>
                    <a:pt x="56" y="702"/>
                  </a:lnTo>
                  <a:lnTo>
                    <a:pt x="47" y="708"/>
                  </a:lnTo>
                  <a:lnTo>
                    <a:pt x="47" y="708"/>
                  </a:lnTo>
                  <a:lnTo>
                    <a:pt x="853" y="253"/>
                  </a:lnTo>
                  <a:lnTo>
                    <a:pt x="615" y="0"/>
                  </a:lnTo>
                  <a:close/>
                </a:path>
              </a:pathLst>
            </a:custGeom>
            <a:blipFill>
              <a:blip r:embed="rId7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7" name="Picture 4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52788" y="3711134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8" name="Freeform 45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9" name="Freeform 46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0" name="Freeform 47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Freeform 48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Rectangle 49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Rectangle 50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4" name="Freeform 52"/>
            <p:cNvSpPr/>
            <p:nvPr/>
          </p:nvSpPr>
          <p:spPr bwMode="auto">
            <a:xfrm>
              <a:off x="1577975" y="2296235"/>
              <a:ext cx="1571626" cy="771763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37" y="289"/>
                </a:cxn>
                <a:cxn ang="0">
                  <a:pos x="37" y="289"/>
                </a:cxn>
                <a:cxn ang="0">
                  <a:pos x="990" y="486"/>
                </a:cxn>
                <a:cxn ang="0">
                  <a:pos x="931" y="140"/>
                </a:cxn>
                <a:cxn ang="0">
                  <a:pos x="231" y="0"/>
                </a:cxn>
              </a:cxnLst>
              <a:rect l="0" t="0" r="r" b="b"/>
              <a:pathLst>
                <a:path w="990" h="486">
                  <a:moveTo>
                    <a:pt x="231" y="0"/>
                  </a:moveTo>
                  <a:lnTo>
                    <a:pt x="0" y="282"/>
                  </a:lnTo>
                  <a:lnTo>
                    <a:pt x="37" y="289"/>
                  </a:lnTo>
                  <a:lnTo>
                    <a:pt x="37" y="289"/>
                  </a:lnTo>
                  <a:lnTo>
                    <a:pt x="990" y="486"/>
                  </a:lnTo>
                  <a:lnTo>
                    <a:pt x="931" y="14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9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5" name="Freeform 54"/>
            <p:cNvSpPr/>
            <p:nvPr/>
          </p:nvSpPr>
          <p:spPr bwMode="auto">
            <a:xfrm>
              <a:off x="1571625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Freeform 55"/>
            <p:cNvSpPr/>
            <p:nvPr/>
          </p:nvSpPr>
          <p:spPr bwMode="auto">
            <a:xfrm>
              <a:off x="1571626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Freeform 59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Freeform 60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39" name="Picture 6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024314" y="2564605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40" name="Freeform 63"/>
            <p:cNvSpPr/>
            <p:nvPr/>
          </p:nvSpPr>
          <p:spPr bwMode="auto">
            <a:xfrm>
              <a:off x="3063876" y="2139024"/>
              <a:ext cx="1027113" cy="909919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0" y="238"/>
                </a:cxn>
                <a:cxn ang="0">
                  <a:pos x="58" y="573"/>
                </a:cxn>
                <a:cxn ang="0">
                  <a:pos x="603" y="267"/>
                </a:cxn>
                <a:cxn ang="0">
                  <a:pos x="603" y="267"/>
                </a:cxn>
                <a:cxn ang="0">
                  <a:pos x="647" y="242"/>
                </a:cxn>
                <a:cxn ang="0">
                  <a:pos x="418" y="0"/>
                </a:cxn>
              </a:cxnLst>
              <a:rect l="0" t="0" r="r" b="b"/>
              <a:pathLst>
                <a:path w="647" h="573">
                  <a:moveTo>
                    <a:pt x="418" y="0"/>
                  </a:moveTo>
                  <a:lnTo>
                    <a:pt x="0" y="238"/>
                  </a:lnTo>
                  <a:lnTo>
                    <a:pt x="58" y="573"/>
                  </a:lnTo>
                  <a:lnTo>
                    <a:pt x="603" y="267"/>
                  </a:lnTo>
                  <a:lnTo>
                    <a:pt x="603" y="267"/>
                  </a:lnTo>
                  <a:lnTo>
                    <a:pt x="647" y="242"/>
                  </a:lnTo>
                  <a:lnTo>
                    <a:pt x="418" y="0"/>
                  </a:lnTo>
                  <a:close/>
                </a:path>
              </a:pathLst>
            </a:custGeom>
            <a:blipFill>
              <a:blip r:embed="rId1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Freeform 73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Freeform 74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Rectangle 75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Rectangle 76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Freeform 78"/>
            <p:cNvSpPr/>
            <p:nvPr/>
          </p:nvSpPr>
          <p:spPr bwMode="auto">
            <a:xfrm>
              <a:off x="2025651" y="1751554"/>
              <a:ext cx="1012826" cy="655841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41" y="290"/>
                </a:cxn>
                <a:cxn ang="0">
                  <a:pos x="41" y="290"/>
                </a:cxn>
                <a:cxn ang="0">
                  <a:pos x="595" y="405"/>
                </a:cxn>
                <a:cxn ang="0">
                  <a:pos x="638" y="413"/>
                </a:cxn>
                <a:cxn ang="0">
                  <a:pos x="580" y="70"/>
                </a:cxn>
                <a:cxn ang="0">
                  <a:pos x="231" y="0"/>
                </a:cxn>
              </a:cxnLst>
              <a:rect l="0" t="0" r="r" b="b"/>
              <a:pathLst>
                <a:path w="638" h="413">
                  <a:moveTo>
                    <a:pt x="231" y="0"/>
                  </a:moveTo>
                  <a:lnTo>
                    <a:pt x="0" y="282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595" y="405"/>
                  </a:lnTo>
                  <a:lnTo>
                    <a:pt x="638" y="413"/>
                  </a:lnTo>
                  <a:lnTo>
                    <a:pt x="580" y="7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1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Rectangle 81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Rectangle 82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Freeform 83"/>
            <p:cNvSpPr/>
            <p:nvPr/>
          </p:nvSpPr>
          <p:spPr bwMode="auto">
            <a:xfrm>
              <a:off x="2019301" y="1940525"/>
              <a:ext cx="207963" cy="258843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0" y="161"/>
                </a:cxn>
                <a:cxn ang="0">
                  <a:pos x="4" y="163"/>
                </a:cxn>
                <a:cxn ang="0">
                  <a:pos x="0" y="161"/>
                </a:cxn>
                <a:cxn ang="0">
                  <a:pos x="131" y="0"/>
                </a:cxn>
              </a:cxnLst>
              <a:rect l="0" t="0" r="r" b="b"/>
              <a:pathLst>
                <a:path w="131" h="163">
                  <a:moveTo>
                    <a:pt x="131" y="0"/>
                  </a:moveTo>
                  <a:lnTo>
                    <a:pt x="0" y="161"/>
                  </a:lnTo>
                  <a:lnTo>
                    <a:pt x="4" y="163"/>
                  </a:lnTo>
                  <a:lnTo>
                    <a:pt x="0" y="161"/>
                  </a:lnTo>
                  <a:lnTo>
                    <a:pt x="13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49" name="Group 118"/>
            <p:cNvGrpSpPr/>
            <p:nvPr/>
          </p:nvGrpSpPr>
          <p:grpSpPr>
            <a:xfrm>
              <a:off x="2019301" y="1562584"/>
              <a:ext cx="1638300" cy="844811"/>
              <a:chOff x="2019300" y="1562101"/>
              <a:chExt cx="1638300" cy="844550"/>
            </a:xfrm>
            <a:blipFill>
              <a:blip r:embed="rId13"/>
              <a:stretch>
                <a:fillRect/>
              </a:stretch>
            </a:blipFill>
          </p:grpSpPr>
          <p:sp>
            <p:nvSpPr>
              <p:cNvPr id="60" name="Freeform 71"/>
              <p:cNvSpPr/>
              <p:nvPr/>
            </p:nvSpPr>
            <p:spPr bwMode="auto">
              <a:xfrm>
                <a:off x="2019300" y="1562101"/>
                <a:ext cx="1638300" cy="844550"/>
              </a:xfrm>
              <a:custGeom>
                <a:avLst/>
                <a:gdLst/>
                <a:ahLst/>
                <a:cxnLst>
                  <a:cxn ang="0">
                    <a:pos x="1032" y="316"/>
                  </a:cxn>
                  <a:cxn ang="0">
                    <a:pos x="642" y="532"/>
                  </a:cxn>
                  <a:cxn ang="0">
                    <a:pos x="0" y="399"/>
                  </a:cxn>
                  <a:cxn ang="0">
                    <a:pos x="235" y="114"/>
                  </a:cxn>
                  <a:cxn ang="0">
                    <a:pos x="448" y="0"/>
                  </a:cxn>
                  <a:cxn ang="0">
                    <a:pos x="794" y="65"/>
                  </a:cxn>
                  <a:cxn ang="0">
                    <a:pos x="1032" y="316"/>
                  </a:cxn>
                </a:cxnLst>
                <a:rect l="0" t="0" r="r" b="b"/>
                <a:pathLst>
                  <a:path w="1032" h="532">
                    <a:moveTo>
                      <a:pt x="1032" y="316"/>
                    </a:moveTo>
                    <a:lnTo>
                      <a:pt x="642" y="532"/>
                    </a:lnTo>
                    <a:lnTo>
                      <a:pt x="0" y="399"/>
                    </a:lnTo>
                    <a:lnTo>
                      <a:pt x="235" y="114"/>
                    </a:lnTo>
                    <a:lnTo>
                      <a:pt x="448" y="0"/>
                    </a:lnTo>
                    <a:lnTo>
                      <a:pt x="794" y="65"/>
                    </a:lnTo>
                    <a:lnTo>
                      <a:pt x="1032" y="31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91"/>
              <p:cNvSpPr>
                <a:spLocks noEditPoints="1"/>
              </p:cNvSpPr>
              <p:nvPr/>
            </p:nvSpPr>
            <p:spPr bwMode="auto">
              <a:xfrm>
                <a:off x="2946400" y="1665288"/>
                <a:ext cx="350838" cy="741363"/>
              </a:xfrm>
              <a:custGeom>
                <a:avLst/>
                <a:gdLst/>
                <a:ahLst/>
                <a:cxnLst>
                  <a:cxn ang="0">
                    <a:pos x="67" y="463"/>
                  </a:cxn>
                  <a:cxn ang="0">
                    <a:pos x="58" y="467"/>
                  </a:cxn>
                  <a:cxn ang="0">
                    <a:pos x="67" y="463"/>
                  </a:cxn>
                  <a:cxn ang="0">
                    <a:pos x="210" y="0"/>
                  </a:cxn>
                  <a:cxn ang="0">
                    <a:pos x="0" y="118"/>
                  </a:cxn>
                  <a:cxn ang="0">
                    <a:pos x="210" y="0"/>
                  </a:cxn>
                  <a:cxn ang="0">
                    <a:pos x="221" y="10"/>
                  </a:cxn>
                  <a:cxn ang="0">
                    <a:pos x="221" y="10"/>
                  </a:cxn>
                  <a:cxn ang="0">
                    <a:pos x="210" y="0"/>
                  </a:cxn>
                </a:cxnLst>
                <a:rect l="0" t="0" r="r" b="b"/>
                <a:pathLst>
                  <a:path w="221" h="467">
                    <a:moveTo>
                      <a:pt x="67" y="463"/>
                    </a:moveTo>
                    <a:lnTo>
                      <a:pt x="58" y="467"/>
                    </a:lnTo>
                    <a:lnTo>
                      <a:pt x="67" y="463"/>
                    </a:lnTo>
                    <a:close/>
                    <a:moveTo>
                      <a:pt x="210" y="0"/>
                    </a:moveTo>
                    <a:lnTo>
                      <a:pt x="0" y="118"/>
                    </a:lnTo>
                    <a:lnTo>
                      <a:pt x="210" y="0"/>
                    </a:lnTo>
                    <a:lnTo>
                      <a:pt x="221" y="10"/>
                    </a:lnTo>
                    <a:lnTo>
                      <a:pt x="221" y="10"/>
                    </a:lnTo>
                    <a:lnTo>
                      <a:pt x="2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0" name="Group 119"/>
            <p:cNvGrpSpPr/>
            <p:nvPr/>
          </p:nvGrpSpPr>
          <p:grpSpPr>
            <a:xfrm>
              <a:off x="2465388" y="971850"/>
              <a:ext cx="757142" cy="555797"/>
              <a:chOff x="2465387" y="1123950"/>
              <a:chExt cx="757142" cy="555625"/>
            </a:xfrm>
          </p:grpSpPr>
          <p:sp>
            <p:nvSpPr>
              <p:cNvPr id="58" name="Freeform 96"/>
              <p:cNvSpPr/>
              <p:nvPr/>
            </p:nvSpPr>
            <p:spPr bwMode="auto">
              <a:xfrm>
                <a:off x="2465387" y="1123950"/>
                <a:ext cx="750888" cy="555625"/>
              </a:xfrm>
              <a:custGeom>
                <a:avLst/>
                <a:gdLst/>
                <a:ahLst/>
                <a:cxnLst>
                  <a:cxn ang="0">
                    <a:pos x="473" y="252"/>
                  </a:cxn>
                  <a:cxn ang="0">
                    <a:pos x="294" y="350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473" y="252"/>
                  </a:cxn>
                </a:cxnLst>
                <a:rect l="0" t="0" r="r" b="b"/>
                <a:pathLst>
                  <a:path w="473" h="350">
                    <a:moveTo>
                      <a:pt x="473" y="252"/>
                    </a:moveTo>
                    <a:lnTo>
                      <a:pt x="294" y="350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473" y="252"/>
                    </a:lnTo>
                    <a:close/>
                  </a:path>
                </a:pathLst>
              </a:custGeom>
              <a:blipFill>
                <a:blip r:embed="rId1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106"/>
              <p:cNvSpPr/>
              <p:nvPr/>
            </p:nvSpPr>
            <p:spPr bwMode="auto">
              <a:xfrm>
                <a:off x="2854229" y="1140839"/>
                <a:ext cx="368300" cy="536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" y="338"/>
                  </a:cxn>
                  <a:cxn ang="0">
                    <a:pos x="232" y="241"/>
                  </a:cxn>
                  <a:cxn ang="0">
                    <a:pos x="230" y="244"/>
                  </a:cxn>
                  <a:cxn ang="0">
                    <a:pos x="0" y="0"/>
                  </a:cxn>
                </a:cxnLst>
                <a:rect l="0" t="0" r="r" b="b"/>
                <a:pathLst>
                  <a:path w="232" h="338">
                    <a:moveTo>
                      <a:pt x="0" y="0"/>
                    </a:moveTo>
                    <a:lnTo>
                      <a:pt x="57" y="338"/>
                    </a:lnTo>
                    <a:lnTo>
                      <a:pt x="232" y="241"/>
                    </a:lnTo>
                    <a:lnTo>
                      <a:pt x="230" y="2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" name="Rectangle 110"/>
            <p:cNvSpPr>
              <a:spLocks noChangeArrowheads="1"/>
            </p:cNvSpPr>
            <p:nvPr/>
          </p:nvSpPr>
          <p:spPr bwMode="auto">
            <a:xfrm>
              <a:off x="2840038" y="1195757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2" name="Freeform 111"/>
            <p:cNvSpPr/>
            <p:nvPr/>
          </p:nvSpPr>
          <p:spPr bwMode="auto">
            <a:xfrm>
              <a:off x="2840039" y="1195757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cxnSp>
          <p:nvCxnSpPr>
            <p:cNvPr id="53" name="Straight Connector 121"/>
            <p:cNvCxnSpPr/>
            <p:nvPr/>
          </p:nvCxnSpPr>
          <p:spPr>
            <a:xfrm>
              <a:off x="3276601" y="1124297"/>
              <a:ext cx="20574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123"/>
            <p:cNvCxnSpPr/>
            <p:nvPr/>
          </p:nvCxnSpPr>
          <p:spPr>
            <a:xfrm>
              <a:off x="3810002" y="1810309"/>
              <a:ext cx="15240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125"/>
            <p:cNvCxnSpPr/>
            <p:nvPr/>
          </p:nvCxnSpPr>
          <p:spPr>
            <a:xfrm>
              <a:off x="4114802" y="2343874"/>
              <a:ext cx="1219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127"/>
            <p:cNvCxnSpPr/>
            <p:nvPr/>
          </p:nvCxnSpPr>
          <p:spPr>
            <a:xfrm>
              <a:off x="4495801" y="2801215"/>
              <a:ext cx="838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129"/>
            <p:cNvCxnSpPr/>
            <p:nvPr/>
          </p:nvCxnSpPr>
          <p:spPr>
            <a:xfrm>
              <a:off x="4953000" y="3333750"/>
              <a:ext cx="381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Content Placeholder 2"/>
          <p:cNvSpPr txBox="1"/>
          <p:nvPr/>
        </p:nvSpPr>
        <p:spPr>
          <a:xfrm>
            <a:off x="5720961" y="124793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3" name="Content Placeholder 2"/>
          <p:cNvSpPr txBox="1"/>
          <p:nvPr/>
        </p:nvSpPr>
        <p:spPr>
          <a:xfrm>
            <a:off x="5720961" y="1867254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4" name="Content Placeholder 2"/>
          <p:cNvSpPr txBox="1"/>
          <p:nvPr/>
        </p:nvSpPr>
        <p:spPr>
          <a:xfrm>
            <a:off x="5720961" y="2417993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5720961" y="295155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6" name="Content Placeholder 2"/>
          <p:cNvSpPr txBox="1"/>
          <p:nvPr/>
        </p:nvSpPr>
        <p:spPr>
          <a:xfrm>
            <a:off x="5720961" y="3467949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5600" y="1317703"/>
            <a:ext cx="3030443" cy="594978"/>
            <a:chOff x="1495600" y="1317703"/>
            <a:chExt cx="3030443" cy="594978"/>
          </a:xfrm>
        </p:grpSpPr>
        <p:pic>
          <p:nvPicPr>
            <p:cNvPr id="3" name="Picture 2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3282" y="1317703"/>
              <a:ext cx="227548" cy="594978"/>
            </a:xfrm>
            <a:prstGeom prst="rect">
              <a:avLst/>
            </a:prstGeom>
          </p:spPr>
        </p:pic>
        <p:pic>
          <p:nvPicPr>
            <p:cNvPr id="4" name="Picture 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41745" y="1317703"/>
              <a:ext cx="227548" cy="594978"/>
            </a:xfrm>
            <a:prstGeom prst="rect">
              <a:avLst/>
            </a:prstGeom>
          </p:spPr>
        </p:pic>
        <p:pic>
          <p:nvPicPr>
            <p:cNvPr id="5" name="Picture 4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30210" y="1317703"/>
              <a:ext cx="227548" cy="594978"/>
            </a:xfrm>
            <a:prstGeom prst="rect">
              <a:avLst/>
            </a:prstGeom>
          </p:spPr>
        </p:pic>
        <p:pic>
          <p:nvPicPr>
            <p:cNvPr id="6" name="Picture 43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18673" y="1317703"/>
              <a:ext cx="227548" cy="594978"/>
            </a:xfrm>
            <a:prstGeom prst="rect">
              <a:avLst/>
            </a:prstGeom>
          </p:spPr>
        </p:pic>
        <p:pic>
          <p:nvPicPr>
            <p:cNvPr id="7" name="Picture 4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07137" y="1317703"/>
              <a:ext cx="227548" cy="594978"/>
            </a:xfrm>
            <a:prstGeom prst="rect">
              <a:avLst/>
            </a:prstGeom>
          </p:spPr>
        </p:pic>
        <p:pic>
          <p:nvPicPr>
            <p:cNvPr id="8" name="Picture 49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95600" y="1317703"/>
              <a:ext cx="227548" cy="594978"/>
            </a:xfrm>
            <a:prstGeom prst="rect">
              <a:avLst/>
            </a:prstGeom>
          </p:spPr>
        </p:pic>
        <p:pic>
          <p:nvPicPr>
            <p:cNvPr id="9" name="Picture 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64818" y="1317703"/>
              <a:ext cx="227548" cy="594978"/>
            </a:xfrm>
            <a:prstGeom prst="rect">
              <a:avLst/>
            </a:prstGeom>
          </p:spPr>
        </p:pic>
        <p:pic>
          <p:nvPicPr>
            <p:cNvPr id="10" name="Picture 11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98495" y="1317703"/>
              <a:ext cx="227548" cy="594978"/>
            </a:xfrm>
            <a:prstGeom prst="rect">
              <a:avLst/>
            </a:prstGeom>
          </p:spPr>
        </p:pic>
        <p:pic>
          <p:nvPicPr>
            <p:cNvPr id="11" name="Picture 111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86958" y="1317703"/>
              <a:ext cx="227548" cy="594978"/>
            </a:xfrm>
            <a:prstGeom prst="rect">
              <a:avLst/>
            </a:prstGeom>
          </p:spPr>
        </p:pic>
        <p:pic>
          <p:nvPicPr>
            <p:cNvPr id="12" name="Picture 10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75423" y="1317703"/>
              <a:ext cx="227548" cy="59497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475656" y="2655349"/>
            <a:ext cx="3030443" cy="594978"/>
            <a:chOff x="1475656" y="2655349"/>
            <a:chExt cx="3030443" cy="594978"/>
          </a:xfrm>
        </p:grpSpPr>
        <p:pic>
          <p:nvPicPr>
            <p:cNvPr id="14" name="Picture 7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33338" y="2655349"/>
              <a:ext cx="227548" cy="594978"/>
            </a:xfrm>
            <a:prstGeom prst="rect">
              <a:avLst/>
            </a:prstGeom>
          </p:spPr>
        </p:pic>
        <p:pic>
          <p:nvPicPr>
            <p:cNvPr id="15" name="Picture 7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21801" y="2655349"/>
              <a:ext cx="227548" cy="594978"/>
            </a:xfrm>
            <a:prstGeom prst="rect">
              <a:avLst/>
            </a:prstGeom>
          </p:spPr>
        </p:pic>
        <p:pic>
          <p:nvPicPr>
            <p:cNvPr id="16" name="Picture 7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10265" y="2655349"/>
              <a:ext cx="227548" cy="594978"/>
            </a:xfrm>
            <a:prstGeom prst="rect">
              <a:avLst/>
            </a:prstGeom>
          </p:spPr>
        </p:pic>
        <p:pic>
          <p:nvPicPr>
            <p:cNvPr id="17" name="Picture 68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098728" y="2655349"/>
              <a:ext cx="227548" cy="594978"/>
            </a:xfrm>
            <a:prstGeom prst="rect">
              <a:avLst/>
            </a:prstGeom>
          </p:spPr>
        </p:pic>
        <p:pic>
          <p:nvPicPr>
            <p:cNvPr id="18" name="Picture 6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87192" y="2655349"/>
              <a:ext cx="227548" cy="594978"/>
            </a:xfrm>
            <a:prstGeom prst="rect">
              <a:avLst/>
            </a:prstGeom>
          </p:spPr>
        </p:pic>
        <p:pic>
          <p:nvPicPr>
            <p:cNvPr id="19" name="Picture 64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75656" y="2655349"/>
              <a:ext cx="227548" cy="594978"/>
            </a:xfrm>
            <a:prstGeom prst="rect">
              <a:avLst/>
            </a:prstGeom>
          </p:spPr>
        </p:pic>
        <p:pic>
          <p:nvPicPr>
            <p:cNvPr id="20" name="Picture 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4873" y="2655349"/>
              <a:ext cx="227548" cy="594978"/>
            </a:xfrm>
            <a:prstGeom prst="rect">
              <a:avLst/>
            </a:prstGeom>
          </p:spPr>
        </p:pic>
        <p:pic>
          <p:nvPicPr>
            <p:cNvPr id="21" name="Picture 9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78551" y="2655349"/>
              <a:ext cx="227548" cy="594978"/>
            </a:xfrm>
            <a:prstGeom prst="rect">
              <a:avLst/>
            </a:prstGeom>
          </p:spPr>
        </p:pic>
        <p:pic>
          <p:nvPicPr>
            <p:cNvPr id="22" name="Picture 9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67014" y="2655349"/>
              <a:ext cx="227548" cy="594978"/>
            </a:xfrm>
            <a:prstGeom prst="rect">
              <a:avLst/>
            </a:prstGeom>
          </p:spPr>
        </p:pic>
        <p:pic>
          <p:nvPicPr>
            <p:cNvPr id="23" name="Picture 8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55478" y="2655349"/>
              <a:ext cx="227548" cy="594978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495600" y="1986526"/>
            <a:ext cx="3030443" cy="594978"/>
            <a:chOff x="1495600" y="1986526"/>
            <a:chExt cx="3030443" cy="594978"/>
          </a:xfrm>
        </p:grpSpPr>
        <p:pic>
          <p:nvPicPr>
            <p:cNvPr id="25" name="Picture 12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3282" y="1986526"/>
              <a:ext cx="227548" cy="594978"/>
            </a:xfrm>
            <a:prstGeom prst="rect">
              <a:avLst/>
            </a:prstGeom>
          </p:spPr>
        </p:pic>
        <p:pic>
          <p:nvPicPr>
            <p:cNvPr id="26" name="Picture 12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41745" y="1986526"/>
              <a:ext cx="227548" cy="594978"/>
            </a:xfrm>
            <a:prstGeom prst="rect">
              <a:avLst/>
            </a:prstGeom>
          </p:spPr>
        </p:pic>
        <p:pic>
          <p:nvPicPr>
            <p:cNvPr id="27" name="Picture 12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30210" y="1986526"/>
              <a:ext cx="227548" cy="594978"/>
            </a:xfrm>
            <a:prstGeom prst="rect">
              <a:avLst/>
            </a:prstGeom>
          </p:spPr>
        </p:pic>
        <p:pic>
          <p:nvPicPr>
            <p:cNvPr id="28" name="Picture 125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18673" y="1986526"/>
              <a:ext cx="227548" cy="594978"/>
            </a:xfrm>
            <a:prstGeom prst="rect">
              <a:avLst/>
            </a:prstGeom>
          </p:spPr>
        </p:pic>
        <p:pic>
          <p:nvPicPr>
            <p:cNvPr id="29" name="Picture 12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07137" y="1986526"/>
              <a:ext cx="227548" cy="594978"/>
            </a:xfrm>
            <a:prstGeom prst="rect">
              <a:avLst/>
            </a:prstGeom>
          </p:spPr>
        </p:pic>
        <p:pic>
          <p:nvPicPr>
            <p:cNvPr id="30" name="Picture 12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95600" y="1986526"/>
              <a:ext cx="227548" cy="594978"/>
            </a:xfrm>
            <a:prstGeom prst="rect">
              <a:avLst/>
            </a:prstGeom>
          </p:spPr>
        </p:pic>
        <p:pic>
          <p:nvPicPr>
            <p:cNvPr id="31" name="Picture 12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64818" y="1986526"/>
              <a:ext cx="227548" cy="594978"/>
            </a:xfrm>
            <a:prstGeom prst="rect">
              <a:avLst/>
            </a:prstGeom>
          </p:spPr>
        </p:pic>
        <p:pic>
          <p:nvPicPr>
            <p:cNvPr id="32" name="Picture 13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98495" y="1986526"/>
              <a:ext cx="227548" cy="594978"/>
            </a:xfrm>
            <a:prstGeom prst="rect">
              <a:avLst/>
            </a:prstGeom>
          </p:spPr>
        </p:pic>
        <p:pic>
          <p:nvPicPr>
            <p:cNvPr id="33" name="Picture 13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86958" y="1986526"/>
              <a:ext cx="227548" cy="594978"/>
            </a:xfrm>
            <a:prstGeom prst="rect">
              <a:avLst/>
            </a:prstGeom>
          </p:spPr>
        </p:pic>
        <p:pic>
          <p:nvPicPr>
            <p:cNvPr id="34" name="Picture 13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75423" y="1986526"/>
              <a:ext cx="227548" cy="594978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1495600" y="3324173"/>
            <a:ext cx="3030443" cy="594978"/>
            <a:chOff x="1495600" y="3324173"/>
            <a:chExt cx="3030443" cy="594978"/>
          </a:xfrm>
        </p:grpSpPr>
        <p:pic>
          <p:nvPicPr>
            <p:cNvPr id="36" name="Picture 1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3282" y="3324173"/>
              <a:ext cx="227548" cy="594978"/>
            </a:xfrm>
            <a:prstGeom prst="rect">
              <a:avLst/>
            </a:prstGeom>
          </p:spPr>
        </p:pic>
        <p:pic>
          <p:nvPicPr>
            <p:cNvPr id="37" name="Picture 13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41745" y="3324173"/>
              <a:ext cx="227548" cy="594978"/>
            </a:xfrm>
            <a:prstGeom prst="rect">
              <a:avLst/>
            </a:prstGeom>
          </p:spPr>
        </p:pic>
        <p:pic>
          <p:nvPicPr>
            <p:cNvPr id="38" name="Picture 13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30210" y="3324173"/>
              <a:ext cx="227548" cy="594978"/>
            </a:xfrm>
            <a:prstGeom prst="rect">
              <a:avLst/>
            </a:prstGeom>
          </p:spPr>
        </p:pic>
        <p:pic>
          <p:nvPicPr>
            <p:cNvPr id="39" name="Picture 14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18673" y="3324173"/>
              <a:ext cx="227548" cy="594978"/>
            </a:xfrm>
            <a:prstGeom prst="rect">
              <a:avLst/>
            </a:prstGeom>
          </p:spPr>
        </p:pic>
        <p:pic>
          <p:nvPicPr>
            <p:cNvPr id="40" name="Picture 141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07137" y="3324173"/>
              <a:ext cx="227548" cy="594978"/>
            </a:xfrm>
            <a:prstGeom prst="rect">
              <a:avLst/>
            </a:prstGeom>
          </p:spPr>
        </p:pic>
        <p:pic>
          <p:nvPicPr>
            <p:cNvPr id="41" name="Picture 14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95600" y="3324173"/>
              <a:ext cx="227548" cy="594978"/>
            </a:xfrm>
            <a:prstGeom prst="rect">
              <a:avLst/>
            </a:prstGeom>
          </p:spPr>
        </p:pic>
        <p:pic>
          <p:nvPicPr>
            <p:cNvPr id="42" name="Picture 14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64818" y="3324173"/>
              <a:ext cx="227548" cy="594978"/>
            </a:xfrm>
            <a:prstGeom prst="rect">
              <a:avLst/>
            </a:prstGeom>
          </p:spPr>
        </p:pic>
        <p:pic>
          <p:nvPicPr>
            <p:cNvPr id="43" name="Picture 14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98495" y="3324173"/>
              <a:ext cx="227548" cy="594978"/>
            </a:xfrm>
            <a:prstGeom prst="rect">
              <a:avLst/>
            </a:prstGeom>
          </p:spPr>
        </p:pic>
        <p:pic>
          <p:nvPicPr>
            <p:cNvPr id="44" name="Picture 14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86958" y="3324173"/>
              <a:ext cx="227548" cy="594978"/>
            </a:xfrm>
            <a:prstGeom prst="rect">
              <a:avLst/>
            </a:prstGeom>
          </p:spPr>
        </p:pic>
        <p:pic>
          <p:nvPicPr>
            <p:cNvPr id="45" name="Picture 14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75423" y="3324173"/>
              <a:ext cx="227548" cy="594978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1495600" y="3992996"/>
            <a:ext cx="3030443" cy="594978"/>
            <a:chOff x="1495600" y="3992996"/>
            <a:chExt cx="3030443" cy="594978"/>
          </a:xfrm>
        </p:grpSpPr>
        <p:pic>
          <p:nvPicPr>
            <p:cNvPr id="47" name="Picture 1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3282" y="3992996"/>
              <a:ext cx="227548" cy="594978"/>
            </a:xfrm>
            <a:prstGeom prst="rect">
              <a:avLst/>
            </a:prstGeom>
          </p:spPr>
        </p:pic>
        <p:pic>
          <p:nvPicPr>
            <p:cNvPr id="48" name="Picture 15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41745" y="3992996"/>
              <a:ext cx="227548" cy="594978"/>
            </a:xfrm>
            <a:prstGeom prst="rect">
              <a:avLst/>
            </a:prstGeom>
          </p:spPr>
        </p:pic>
        <p:pic>
          <p:nvPicPr>
            <p:cNvPr id="49" name="Picture 15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30210" y="3992996"/>
              <a:ext cx="227548" cy="594978"/>
            </a:xfrm>
            <a:prstGeom prst="rect">
              <a:avLst/>
            </a:prstGeom>
          </p:spPr>
        </p:pic>
        <p:pic>
          <p:nvPicPr>
            <p:cNvPr id="50" name="Picture 155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18673" y="3992996"/>
              <a:ext cx="227548" cy="594978"/>
            </a:xfrm>
            <a:prstGeom prst="rect">
              <a:avLst/>
            </a:prstGeom>
          </p:spPr>
        </p:pic>
        <p:pic>
          <p:nvPicPr>
            <p:cNvPr id="51" name="Picture 15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07137" y="3992996"/>
              <a:ext cx="227548" cy="594978"/>
            </a:xfrm>
            <a:prstGeom prst="rect">
              <a:avLst/>
            </a:prstGeom>
          </p:spPr>
        </p:pic>
        <p:pic>
          <p:nvPicPr>
            <p:cNvPr id="52" name="Picture 15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95600" y="3992996"/>
              <a:ext cx="227548" cy="594978"/>
            </a:xfrm>
            <a:prstGeom prst="rect">
              <a:avLst/>
            </a:prstGeom>
          </p:spPr>
        </p:pic>
        <p:pic>
          <p:nvPicPr>
            <p:cNvPr id="53" name="Picture 15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64818" y="3992996"/>
              <a:ext cx="227548" cy="594978"/>
            </a:xfrm>
            <a:prstGeom prst="rect">
              <a:avLst/>
            </a:prstGeom>
          </p:spPr>
        </p:pic>
        <p:pic>
          <p:nvPicPr>
            <p:cNvPr id="54" name="Picture 1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98495" y="3992996"/>
              <a:ext cx="227548" cy="594978"/>
            </a:xfrm>
            <a:prstGeom prst="rect">
              <a:avLst/>
            </a:prstGeom>
          </p:spPr>
        </p:pic>
        <p:pic>
          <p:nvPicPr>
            <p:cNvPr id="55" name="Picture 16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86958" y="3992996"/>
              <a:ext cx="227548" cy="594978"/>
            </a:xfrm>
            <a:prstGeom prst="rect">
              <a:avLst/>
            </a:prstGeom>
          </p:spPr>
        </p:pic>
        <p:pic>
          <p:nvPicPr>
            <p:cNvPr id="56" name="Picture 16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75423" y="3992996"/>
              <a:ext cx="227548" cy="594978"/>
            </a:xfrm>
            <a:prstGeom prst="rect">
              <a:avLst/>
            </a:prstGeom>
          </p:spPr>
        </p:pic>
      </p:grpSp>
      <p:grpSp>
        <p:nvGrpSpPr>
          <p:cNvPr id="57" name="Group 26"/>
          <p:cNvGrpSpPr/>
          <p:nvPr/>
        </p:nvGrpSpPr>
        <p:grpSpPr>
          <a:xfrm>
            <a:off x="4824868" y="4105207"/>
            <a:ext cx="3041359" cy="393767"/>
            <a:chOff x="5181600" y="1428750"/>
            <a:chExt cx="3040831" cy="393646"/>
          </a:xfrm>
        </p:grpSpPr>
        <p:sp>
          <p:nvSpPr>
            <p:cNvPr id="58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10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59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0" name="Group 29"/>
          <p:cNvGrpSpPr/>
          <p:nvPr/>
        </p:nvGrpSpPr>
        <p:grpSpPr>
          <a:xfrm>
            <a:off x="4824868" y="1526257"/>
            <a:ext cx="3041359" cy="393767"/>
            <a:chOff x="5181600" y="1428750"/>
            <a:chExt cx="3040831" cy="393646"/>
          </a:xfrm>
        </p:grpSpPr>
        <p:sp>
          <p:nvSpPr>
            <p:cNvPr id="61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33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62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3" name="Group 32"/>
          <p:cNvGrpSpPr/>
          <p:nvPr/>
        </p:nvGrpSpPr>
        <p:grpSpPr>
          <a:xfrm>
            <a:off x="4824868" y="2042047"/>
            <a:ext cx="3041359" cy="393767"/>
            <a:chOff x="5181600" y="1428750"/>
            <a:chExt cx="3040831" cy="393646"/>
          </a:xfrm>
        </p:grpSpPr>
        <p:sp>
          <p:nvSpPr>
            <p:cNvPr id="64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65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65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6" name="Group 35"/>
          <p:cNvGrpSpPr/>
          <p:nvPr/>
        </p:nvGrpSpPr>
        <p:grpSpPr>
          <a:xfrm>
            <a:off x="4824868" y="2557838"/>
            <a:ext cx="3041359" cy="393767"/>
            <a:chOff x="5181600" y="1428750"/>
            <a:chExt cx="3040831" cy="393646"/>
          </a:xfrm>
        </p:grpSpPr>
        <p:sp>
          <p:nvSpPr>
            <p:cNvPr id="67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75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68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9" name="Group 38"/>
          <p:cNvGrpSpPr/>
          <p:nvPr/>
        </p:nvGrpSpPr>
        <p:grpSpPr>
          <a:xfrm>
            <a:off x="4824868" y="3073628"/>
            <a:ext cx="3041359" cy="393767"/>
            <a:chOff x="5181600" y="1428750"/>
            <a:chExt cx="3040831" cy="393646"/>
          </a:xfrm>
        </p:grpSpPr>
        <p:sp>
          <p:nvSpPr>
            <p:cNvPr id="70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25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71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2" name="Group 41"/>
          <p:cNvGrpSpPr/>
          <p:nvPr/>
        </p:nvGrpSpPr>
        <p:grpSpPr>
          <a:xfrm>
            <a:off x="4824868" y="3589418"/>
            <a:ext cx="3041359" cy="393767"/>
            <a:chOff x="5181600" y="1428750"/>
            <a:chExt cx="3040831" cy="393646"/>
          </a:xfrm>
        </p:grpSpPr>
        <p:sp>
          <p:nvSpPr>
            <p:cNvPr id="73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74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95"/>
          <p:cNvGrpSpPr/>
          <p:nvPr/>
        </p:nvGrpSpPr>
        <p:grpSpPr>
          <a:xfrm>
            <a:off x="2743676" y="1017172"/>
            <a:ext cx="3582022" cy="4002850"/>
            <a:chOff x="2743200" y="950912"/>
            <a:chExt cx="3581400" cy="3754438"/>
          </a:xfrm>
        </p:grpSpPr>
        <p:sp>
          <p:nvSpPr>
            <p:cNvPr id="7" name="Freeform 6"/>
            <p:cNvSpPr/>
            <p:nvPr/>
          </p:nvSpPr>
          <p:spPr bwMode="auto">
            <a:xfrm>
              <a:off x="2743200" y="950912"/>
              <a:ext cx="3581400" cy="3754438"/>
            </a:xfrm>
            <a:custGeom>
              <a:avLst/>
              <a:gdLst/>
              <a:ahLst/>
              <a:cxnLst>
                <a:cxn ang="0">
                  <a:pos x="534" y="1813"/>
                </a:cxn>
                <a:cxn ang="0">
                  <a:pos x="439" y="1553"/>
                </a:cxn>
                <a:cxn ang="0">
                  <a:pos x="148" y="1532"/>
                </a:cxn>
                <a:cxn ang="0">
                  <a:pos x="135" y="1370"/>
                </a:cxn>
                <a:cxn ang="0">
                  <a:pos x="109" y="1290"/>
                </a:cxn>
                <a:cxn ang="0">
                  <a:pos x="109" y="1154"/>
                </a:cxn>
                <a:cxn ang="0">
                  <a:pos x="5" y="1059"/>
                </a:cxn>
                <a:cxn ang="0">
                  <a:pos x="136" y="870"/>
                </a:cxn>
                <a:cxn ang="0">
                  <a:pos x="343" y="190"/>
                </a:cxn>
                <a:cxn ang="0">
                  <a:pos x="1150" y="116"/>
                </a:cxn>
                <a:cxn ang="0">
                  <a:pos x="1461" y="453"/>
                </a:cxn>
                <a:cxn ang="0">
                  <a:pos x="1451" y="937"/>
                </a:cxn>
                <a:cxn ang="0">
                  <a:pos x="1173" y="1321"/>
                </a:cxn>
                <a:cxn ang="0">
                  <a:pos x="1301" y="1807"/>
                </a:cxn>
                <a:cxn ang="0">
                  <a:pos x="534" y="1813"/>
                </a:cxn>
              </a:cxnLst>
              <a:rect l="0" t="0" r="r" b="b"/>
              <a:pathLst>
                <a:path w="1522" h="1813">
                  <a:moveTo>
                    <a:pt x="534" y="1813"/>
                  </a:moveTo>
                  <a:cubicBezTo>
                    <a:pt x="534" y="1813"/>
                    <a:pt x="464" y="1592"/>
                    <a:pt x="439" y="1553"/>
                  </a:cubicBezTo>
                  <a:cubicBezTo>
                    <a:pt x="413" y="1514"/>
                    <a:pt x="212" y="1576"/>
                    <a:pt x="148" y="1532"/>
                  </a:cubicBezTo>
                  <a:cubicBezTo>
                    <a:pt x="83" y="1489"/>
                    <a:pt x="135" y="1370"/>
                    <a:pt x="135" y="1370"/>
                  </a:cubicBezTo>
                  <a:cubicBezTo>
                    <a:pt x="135" y="1370"/>
                    <a:pt x="32" y="1362"/>
                    <a:pt x="109" y="1290"/>
                  </a:cubicBezTo>
                  <a:cubicBezTo>
                    <a:pt x="32" y="1272"/>
                    <a:pt x="117" y="1182"/>
                    <a:pt x="109" y="1154"/>
                  </a:cubicBezTo>
                  <a:cubicBezTo>
                    <a:pt x="47" y="1144"/>
                    <a:pt x="0" y="1100"/>
                    <a:pt x="5" y="1059"/>
                  </a:cubicBezTo>
                  <a:cubicBezTo>
                    <a:pt x="11" y="1018"/>
                    <a:pt x="154" y="906"/>
                    <a:pt x="136" y="870"/>
                  </a:cubicBezTo>
                  <a:cubicBezTo>
                    <a:pt x="118" y="834"/>
                    <a:pt x="8" y="466"/>
                    <a:pt x="343" y="190"/>
                  </a:cubicBezTo>
                  <a:cubicBezTo>
                    <a:pt x="553" y="18"/>
                    <a:pt x="897" y="0"/>
                    <a:pt x="1150" y="116"/>
                  </a:cubicBezTo>
                  <a:cubicBezTo>
                    <a:pt x="1301" y="185"/>
                    <a:pt x="1415" y="320"/>
                    <a:pt x="1461" y="453"/>
                  </a:cubicBezTo>
                  <a:cubicBezTo>
                    <a:pt x="1517" y="612"/>
                    <a:pt x="1522" y="801"/>
                    <a:pt x="1451" y="937"/>
                  </a:cubicBezTo>
                  <a:cubicBezTo>
                    <a:pt x="1363" y="1106"/>
                    <a:pt x="1187" y="1215"/>
                    <a:pt x="1173" y="1321"/>
                  </a:cubicBezTo>
                  <a:cubicBezTo>
                    <a:pt x="1147" y="1514"/>
                    <a:pt x="1301" y="1807"/>
                    <a:pt x="1301" y="1807"/>
                  </a:cubicBezTo>
                  <a:lnTo>
                    <a:pt x="534" y="1813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265"/>
            <p:cNvSpPr/>
            <p:nvPr/>
          </p:nvSpPr>
          <p:spPr bwMode="auto">
            <a:xfrm>
              <a:off x="3276600" y="1179512"/>
              <a:ext cx="1296988" cy="1298575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266"/>
            <p:cNvSpPr/>
            <p:nvPr/>
          </p:nvSpPr>
          <p:spPr bwMode="auto">
            <a:xfrm>
              <a:off x="3276600" y="2478087"/>
              <a:ext cx="1296988" cy="1296988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267"/>
            <p:cNvSpPr/>
            <p:nvPr/>
          </p:nvSpPr>
          <p:spPr bwMode="auto">
            <a:xfrm>
              <a:off x="4573588" y="1179512"/>
              <a:ext cx="1298575" cy="1298575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889"/>
            <p:cNvSpPr/>
            <p:nvPr/>
          </p:nvSpPr>
          <p:spPr bwMode="auto">
            <a:xfrm>
              <a:off x="4573588" y="2478087"/>
              <a:ext cx="1298575" cy="1296988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8"/>
            <p:cNvGrpSpPr/>
            <p:nvPr/>
          </p:nvGrpSpPr>
          <p:grpSpPr>
            <a:xfrm>
              <a:off x="3963988" y="1770062"/>
              <a:ext cx="412751" cy="400050"/>
              <a:chOff x="4113213" y="2125663"/>
              <a:chExt cx="412751" cy="400050"/>
            </a:xfrm>
            <a:noFill/>
          </p:grpSpPr>
          <p:sp>
            <p:nvSpPr>
              <p:cNvPr id="51" name="Freeform 442"/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443"/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444"/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445"/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446"/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447"/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448"/>
              <p:cNvSpPr>
                <a:spLocks noEditPoints="1"/>
              </p:cNvSpPr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449"/>
              <p:cNvSpPr>
                <a:spLocks noEditPoints="1"/>
              </p:cNvSpPr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450"/>
              <p:cNvSpPr>
                <a:spLocks noEditPoints="1"/>
              </p:cNvSpPr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 451"/>
              <p:cNvSpPr>
                <a:spLocks noEditPoints="1"/>
              </p:cNvSpPr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452"/>
              <p:cNvSpPr>
                <a:spLocks noEditPoints="1"/>
              </p:cNvSpPr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" name="Group 60"/>
            <p:cNvGrpSpPr/>
            <p:nvPr/>
          </p:nvGrpSpPr>
          <p:grpSpPr>
            <a:xfrm>
              <a:off x="4802188" y="1789112"/>
              <a:ext cx="388938" cy="319088"/>
              <a:chOff x="5102226" y="1265238"/>
              <a:chExt cx="388938" cy="319088"/>
            </a:xfrm>
            <a:noFill/>
          </p:grpSpPr>
          <p:sp>
            <p:nvSpPr>
              <p:cNvPr id="16" name="Freeform 407"/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408"/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409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410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411"/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412"/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413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414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415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416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17"/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418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419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420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421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422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423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424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425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426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427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428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429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430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431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32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33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34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5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Rectangle 436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37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Rectangle 438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Rectangle 439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440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441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887788" y="2835274"/>
              <a:ext cx="347663" cy="325438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00"/>
            <p:cNvSpPr>
              <a:spLocks noEditPoints="1"/>
            </p:cNvSpPr>
            <p:nvPr/>
          </p:nvSpPr>
          <p:spPr bwMode="auto">
            <a:xfrm>
              <a:off x="4953000" y="2800350"/>
              <a:ext cx="244475" cy="334963"/>
            </a:xfrm>
            <a:custGeom>
              <a:avLst/>
              <a:gdLst/>
              <a:ahLst/>
              <a:cxnLst>
                <a:cxn ang="0">
                  <a:pos x="153" y="50"/>
                </a:cxn>
                <a:cxn ang="0">
                  <a:pos x="102" y="0"/>
                </a:cxn>
                <a:cxn ang="0">
                  <a:pos x="91" y="5"/>
                </a:cxn>
                <a:cxn ang="0">
                  <a:pos x="84" y="188"/>
                </a:cxn>
                <a:cxn ang="0">
                  <a:pos x="60" y="211"/>
                </a:cxn>
                <a:cxn ang="0">
                  <a:pos x="43" y="220"/>
                </a:cxn>
                <a:cxn ang="0">
                  <a:pos x="140" y="233"/>
                </a:cxn>
                <a:cxn ang="0">
                  <a:pos x="124" y="220"/>
                </a:cxn>
                <a:cxn ang="0">
                  <a:pos x="102" y="211"/>
                </a:cxn>
                <a:cxn ang="0">
                  <a:pos x="153" y="142"/>
                </a:cxn>
                <a:cxn ang="0">
                  <a:pos x="170" y="96"/>
                </a:cxn>
                <a:cxn ang="0">
                  <a:pos x="164" y="95"/>
                </a:cxn>
                <a:cxn ang="0">
                  <a:pos x="136" y="66"/>
                </a:cxn>
                <a:cxn ang="0">
                  <a:pos x="164" y="95"/>
                </a:cxn>
                <a:cxn ang="0">
                  <a:pos x="134" y="60"/>
                </a:cxn>
                <a:cxn ang="0">
                  <a:pos x="148" y="53"/>
                </a:cxn>
                <a:cxn ang="0">
                  <a:pos x="64" y="68"/>
                </a:cxn>
                <a:cxn ang="0">
                  <a:pos x="94" y="95"/>
                </a:cxn>
                <a:cxn ang="0">
                  <a:pos x="94" y="101"/>
                </a:cxn>
                <a:cxn ang="0">
                  <a:pos x="64" y="124"/>
                </a:cxn>
                <a:cxn ang="0">
                  <a:pos x="94" y="101"/>
                </a:cxn>
                <a:cxn ang="0">
                  <a:pos x="47" y="53"/>
                </a:cxn>
                <a:cxn ang="0">
                  <a:pos x="61" y="60"/>
                </a:cxn>
                <a:cxn ang="0">
                  <a:pos x="55" y="95"/>
                </a:cxn>
                <a:cxn ang="0">
                  <a:pos x="43" y="58"/>
                </a:cxn>
                <a:cxn ang="0">
                  <a:pos x="55" y="101"/>
                </a:cxn>
                <a:cxn ang="0">
                  <a:pos x="43" y="134"/>
                </a:cxn>
                <a:cxn ang="0">
                  <a:pos x="55" y="101"/>
                </a:cxn>
                <a:cxn ang="0">
                  <a:pos x="77" y="159"/>
                </a:cxn>
                <a:cxn ang="0">
                  <a:pos x="61" y="132"/>
                </a:cxn>
                <a:cxn ang="0">
                  <a:pos x="94" y="126"/>
                </a:cxn>
                <a:cxn ang="0">
                  <a:pos x="66" y="130"/>
                </a:cxn>
                <a:cxn ang="0">
                  <a:pos x="66" y="62"/>
                </a:cxn>
                <a:cxn ang="0">
                  <a:pos x="94" y="66"/>
                </a:cxn>
                <a:cxn ang="0">
                  <a:pos x="134" y="101"/>
                </a:cxn>
                <a:cxn ang="0">
                  <a:pos x="100" y="120"/>
                </a:cxn>
                <a:cxn ang="0">
                  <a:pos x="100" y="95"/>
                </a:cxn>
                <a:cxn ang="0">
                  <a:pos x="131" y="67"/>
                </a:cxn>
                <a:cxn ang="0">
                  <a:pos x="100" y="95"/>
                </a:cxn>
                <a:cxn ang="0">
                  <a:pos x="100" y="66"/>
                </a:cxn>
                <a:cxn ang="0">
                  <a:pos x="129" y="62"/>
                </a:cxn>
                <a:cxn ang="0">
                  <a:pos x="91" y="17"/>
                </a:cxn>
                <a:cxn ang="0">
                  <a:pos x="42" y="50"/>
                </a:cxn>
                <a:cxn ang="0">
                  <a:pos x="25" y="96"/>
                </a:cxn>
                <a:cxn ang="0">
                  <a:pos x="42" y="142"/>
                </a:cxn>
                <a:cxn ang="0">
                  <a:pos x="93" y="176"/>
                </a:cxn>
                <a:cxn ang="0">
                  <a:pos x="12" y="97"/>
                </a:cxn>
                <a:cxn ang="0">
                  <a:pos x="100" y="126"/>
                </a:cxn>
                <a:cxn ang="0">
                  <a:pos x="100" y="162"/>
                </a:cxn>
                <a:cxn ang="0">
                  <a:pos x="134" y="132"/>
                </a:cxn>
                <a:cxn ang="0">
                  <a:pos x="118" y="159"/>
                </a:cxn>
                <a:cxn ang="0">
                  <a:pos x="136" y="126"/>
                </a:cxn>
                <a:cxn ang="0">
                  <a:pos x="163" y="101"/>
                </a:cxn>
              </a:cxnLst>
              <a:rect l="0" t="0" r="r" b="b"/>
              <a:pathLst>
                <a:path w="170" h="233">
                  <a:moveTo>
                    <a:pt x="156" y="54"/>
                  </a:moveTo>
                  <a:cubicBezTo>
                    <a:pt x="155" y="53"/>
                    <a:pt x="154" y="51"/>
                    <a:pt x="153" y="50"/>
                  </a:cubicBezTo>
                  <a:cubicBezTo>
                    <a:pt x="141" y="35"/>
                    <a:pt x="123" y="25"/>
                    <a:pt x="102" y="2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41" y="6"/>
                    <a:pt x="0" y="46"/>
                    <a:pt x="0" y="97"/>
                  </a:cubicBezTo>
                  <a:cubicBezTo>
                    <a:pt x="0" y="144"/>
                    <a:pt x="37" y="184"/>
                    <a:pt x="84" y="188"/>
                  </a:cubicBezTo>
                  <a:cubicBezTo>
                    <a:pt x="84" y="211"/>
                    <a:pt x="84" y="211"/>
                    <a:pt x="84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43" y="220"/>
                    <a:pt x="43" y="220"/>
                    <a:pt x="43" y="220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40" y="220"/>
                    <a:pt x="140" y="220"/>
                    <a:pt x="140" y="220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02" y="211"/>
                    <a:pt x="102" y="211"/>
                    <a:pt x="102" y="211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23" y="166"/>
                    <a:pt x="141" y="157"/>
                    <a:pt x="153" y="142"/>
                  </a:cubicBezTo>
                  <a:cubicBezTo>
                    <a:pt x="154" y="141"/>
                    <a:pt x="155" y="139"/>
                    <a:pt x="156" y="138"/>
                  </a:cubicBezTo>
                  <a:cubicBezTo>
                    <a:pt x="165" y="126"/>
                    <a:pt x="170" y="111"/>
                    <a:pt x="170" y="96"/>
                  </a:cubicBezTo>
                  <a:cubicBezTo>
                    <a:pt x="170" y="80"/>
                    <a:pt x="165" y="66"/>
                    <a:pt x="156" y="54"/>
                  </a:cubicBezTo>
                  <a:close/>
                  <a:moveTo>
                    <a:pt x="164" y="95"/>
                  </a:moveTo>
                  <a:cubicBezTo>
                    <a:pt x="140" y="95"/>
                    <a:pt x="140" y="95"/>
                    <a:pt x="140" y="95"/>
                  </a:cubicBezTo>
                  <a:cubicBezTo>
                    <a:pt x="140" y="85"/>
                    <a:pt x="139" y="75"/>
                    <a:pt x="136" y="66"/>
                  </a:cubicBezTo>
                  <a:cubicBezTo>
                    <a:pt x="142" y="63"/>
                    <a:pt x="147" y="61"/>
                    <a:pt x="152" y="58"/>
                  </a:cubicBezTo>
                  <a:cubicBezTo>
                    <a:pt x="159" y="68"/>
                    <a:pt x="164" y="81"/>
                    <a:pt x="164" y="95"/>
                  </a:cubicBezTo>
                  <a:close/>
                  <a:moveTo>
                    <a:pt x="148" y="53"/>
                  </a:moveTo>
                  <a:cubicBezTo>
                    <a:pt x="144" y="56"/>
                    <a:pt x="140" y="58"/>
                    <a:pt x="134" y="60"/>
                  </a:cubicBezTo>
                  <a:cubicBezTo>
                    <a:pt x="131" y="49"/>
                    <a:pt x="125" y="39"/>
                    <a:pt x="118" y="33"/>
                  </a:cubicBezTo>
                  <a:cubicBezTo>
                    <a:pt x="130" y="37"/>
                    <a:pt x="140" y="44"/>
                    <a:pt x="148" y="53"/>
                  </a:cubicBezTo>
                  <a:close/>
                  <a:moveTo>
                    <a:pt x="61" y="95"/>
                  </a:moveTo>
                  <a:cubicBezTo>
                    <a:pt x="61" y="85"/>
                    <a:pt x="62" y="76"/>
                    <a:pt x="64" y="68"/>
                  </a:cubicBezTo>
                  <a:cubicBezTo>
                    <a:pt x="74" y="70"/>
                    <a:pt x="84" y="72"/>
                    <a:pt x="94" y="72"/>
                  </a:cubicBezTo>
                  <a:cubicBezTo>
                    <a:pt x="94" y="95"/>
                    <a:pt x="94" y="95"/>
                    <a:pt x="94" y="95"/>
                  </a:cubicBezTo>
                  <a:lnTo>
                    <a:pt x="61" y="95"/>
                  </a:lnTo>
                  <a:close/>
                  <a:moveTo>
                    <a:pt x="94" y="101"/>
                  </a:moveTo>
                  <a:cubicBezTo>
                    <a:pt x="94" y="120"/>
                    <a:pt x="94" y="120"/>
                    <a:pt x="94" y="120"/>
                  </a:cubicBezTo>
                  <a:cubicBezTo>
                    <a:pt x="84" y="120"/>
                    <a:pt x="74" y="121"/>
                    <a:pt x="64" y="124"/>
                  </a:cubicBezTo>
                  <a:cubicBezTo>
                    <a:pt x="63" y="117"/>
                    <a:pt x="61" y="109"/>
                    <a:pt x="61" y="101"/>
                  </a:cubicBezTo>
                  <a:lnTo>
                    <a:pt x="94" y="101"/>
                  </a:lnTo>
                  <a:close/>
                  <a:moveTo>
                    <a:pt x="61" y="60"/>
                  </a:moveTo>
                  <a:cubicBezTo>
                    <a:pt x="55" y="58"/>
                    <a:pt x="51" y="56"/>
                    <a:pt x="47" y="53"/>
                  </a:cubicBezTo>
                  <a:cubicBezTo>
                    <a:pt x="55" y="44"/>
                    <a:pt x="65" y="37"/>
                    <a:pt x="77" y="33"/>
                  </a:cubicBezTo>
                  <a:cubicBezTo>
                    <a:pt x="70" y="39"/>
                    <a:pt x="64" y="49"/>
                    <a:pt x="61" y="60"/>
                  </a:cubicBezTo>
                  <a:close/>
                  <a:moveTo>
                    <a:pt x="59" y="66"/>
                  </a:moveTo>
                  <a:cubicBezTo>
                    <a:pt x="56" y="75"/>
                    <a:pt x="55" y="85"/>
                    <a:pt x="55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1"/>
                    <a:pt x="36" y="68"/>
                    <a:pt x="43" y="58"/>
                  </a:cubicBezTo>
                  <a:cubicBezTo>
                    <a:pt x="48" y="61"/>
                    <a:pt x="53" y="63"/>
                    <a:pt x="59" y="66"/>
                  </a:cubicBezTo>
                  <a:close/>
                  <a:moveTo>
                    <a:pt x="55" y="101"/>
                  </a:moveTo>
                  <a:cubicBezTo>
                    <a:pt x="55" y="110"/>
                    <a:pt x="57" y="118"/>
                    <a:pt x="59" y="126"/>
                  </a:cubicBezTo>
                  <a:cubicBezTo>
                    <a:pt x="53" y="128"/>
                    <a:pt x="48" y="131"/>
                    <a:pt x="43" y="134"/>
                  </a:cubicBezTo>
                  <a:cubicBezTo>
                    <a:pt x="37" y="125"/>
                    <a:pt x="32" y="113"/>
                    <a:pt x="31" y="101"/>
                  </a:cubicBezTo>
                  <a:lnTo>
                    <a:pt x="55" y="101"/>
                  </a:lnTo>
                  <a:close/>
                  <a:moveTo>
                    <a:pt x="61" y="132"/>
                  </a:moveTo>
                  <a:cubicBezTo>
                    <a:pt x="64" y="143"/>
                    <a:pt x="70" y="152"/>
                    <a:pt x="77" y="159"/>
                  </a:cubicBezTo>
                  <a:cubicBezTo>
                    <a:pt x="65" y="155"/>
                    <a:pt x="55" y="148"/>
                    <a:pt x="47" y="139"/>
                  </a:cubicBezTo>
                  <a:cubicBezTo>
                    <a:pt x="51" y="136"/>
                    <a:pt x="55" y="134"/>
                    <a:pt x="61" y="132"/>
                  </a:cubicBezTo>
                  <a:close/>
                  <a:moveTo>
                    <a:pt x="66" y="130"/>
                  </a:moveTo>
                  <a:cubicBezTo>
                    <a:pt x="75" y="127"/>
                    <a:pt x="84" y="126"/>
                    <a:pt x="94" y="126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82" y="160"/>
                    <a:pt x="72" y="148"/>
                    <a:pt x="66" y="130"/>
                  </a:cubicBezTo>
                  <a:close/>
                  <a:moveTo>
                    <a:pt x="94" y="66"/>
                  </a:moveTo>
                  <a:cubicBezTo>
                    <a:pt x="84" y="66"/>
                    <a:pt x="75" y="64"/>
                    <a:pt x="66" y="62"/>
                  </a:cubicBezTo>
                  <a:cubicBezTo>
                    <a:pt x="72" y="44"/>
                    <a:pt x="82" y="32"/>
                    <a:pt x="94" y="30"/>
                  </a:cubicBezTo>
                  <a:lnTo>
                    <a:pt x="94" y="66"/>
                  </a:lnTo>
                  <a:close/>
                  <a:moveTo>
                    <a:pt x="100" y="101"/>
                  </a:moveTo>
                  <a:cubicBezTo>
                    <a:pt x="134" y="101"/>
                    <a:pt x="134" y="101"/>
                    <a:pt x="134" y="101"/>
                  </a:cubicBezTo>
                  <a:cubicBezTo>
                    <a:pt x="134" y="109"/>
                    <a:pt x="132" y="117"/>
                    <a:pt x="131" y="124"/>
                  </a:cubicBezTo>
                  <a:cubicBezTo>
                    <a:pt x="121" y="122"/>
                    <a:pt x="111" y="120"/>
                    <a:pt x="100" y="120"/>
                  </a:cubicBezTo>
                  <a:lnTo>
                    <a:pt x="100" y="101"/>
                  </a:lnTo>
                  <a:close/>
                  <a:moveTo>
                    <a:pt x="100" y="95"/>
                  </a:moveTo>
                  <a:cubicBezTo>
                    <a:pt x="100" y="72"/>
                    <a:pt x="100" y="72"/>
                    <a:pt x="100" y="72"/>
                  </a:cubicBezTo>
                  <a:cubicBezTo>
                    <a:pt x="111" y="72"/>
                    <a:pt x="121" y="70"/>
                    <a:pt x="131" y="67"/>
                  </a:cubicBezTo>
                  <a:cubicBezTo>
                    <a:pt x="133" y="76"/>
                    <a:pt x="134" y="85"/>
                    <a:pt x="134" y="95"/>
                  </a:cubicBezTo>
                  <a:lnTo>
                    <a:pt x="100" y="95"/>
                  </a:lnTo>
                  <a:close/>
                  <a:moveTo>
                    <a:pt x="129" y="62"/>
                  </a:moveTo>
                  <a:cubicBezTo>
                    <a:pt x="120" y="64"/>
                    <a:pt x="111" y="66"/>
                    <a:pt x="100" y="66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13" y="31"/>
                    <a:pt x="123" y="44"/>
                    <a:pt x="129" y="62"/>
                  </a:cubicBezTo>
                  <a:close/>
                  <a:moveTo>
                    <a:pt x="12" y="97"/>
                  </a:moveTo>
                  <a:cubicBezTo>
                    <a:pt x="12" y="53"/>
                    <a:pt x="47" y="17"/>
                    <a:pt x="91" y="17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1" y="26"/>
                    <a:pt x="54" y="35"/>
                    <a:pt x="42" y="50"/>
                  </a:cubicBezTo>
                  <a:cubicBezTo>
                    <a:pt x="41" y="51"/>
                    <a:pt x="39" y="53"/>
                    <a:pt x="38" y="54"/>
                  </a:cubicBezTo>
                  <a:cubicBezTo>
                    <a:pt x="30" y="66"/>
                    <a:pt x="25" y="80"/>
                    <a:pt x="25" y="96"/>
                  </a:cubicBezTo>
                  <a:cubicBezTo>
                    <a:pt x="25" y="111"/>
                    <a:pt x="30" y="126"/>
                    <a:pt x="38" y="138"/>
                  </a:cubicBezTo>
                  <a:cubicBezTo>
                    <a:pt x="39" y="139"/>
                    <a:pt x="41" y="141"/>
                    <a:pt x="42" y="142"/>
                  </a:cubicBezTo>
                  <a:cubicBezTo>
                    <a:pt x="54" y="157"/>
                    <a:pt x="72" y="167"/>
                    <a:pt x="93" y="168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3" y="177"/>
                    <a:pt x="92" y="177"/>
                    <a:pt x="92" y="177"/>
                  </a:cubicBezTo>
                  <a:cubicBezTo>
                    <a:pt x="48" y="177"/>
                    <a:pt x="12" y="141"/>
                    <a:pt x="12" y="97"/>
                  </a:cubicBezTo>
                  <a:close/>
                  <a:moveTo>
                    <a:pt x="100" y="162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111" y="126"/>
                    <a:pt x="120" y="127"/>
                    <a:pt x="129" y="130"/>
                  </a:cubicBezTo>
                  <a:cubicBezTo>
                    <a:pt x="123" y="148"/>
                    <a:pt x="113" y="160"/>
                    <a:pt x="100" y="162"/>
                  </a:cubicBezTo>
                  <a:close/>
                  <a:moveTo>
                    <a:pt x="118" y="159"/>
                  </a:moveTo>
                  <a:cubicBezTo>
                    <a:pt x="125" y="152"/>
                    <a:pt x="131" y="143"/>
                    <a:pt x="134" y="132"/>
                  </a:cubicBezTo>
                  <a:cubicBezTo>
                    <a:pt x="140" y="134"/>
                    <a:pt x="144" y="136"/>
                    <a:pt x="148" y="139"/>
                  </a:cubicBezTo>
                  <a:cubicBezTo>
                    <a:pt x="140" y="148"/>
                    <a:pt x="130" y="155"/>
                    <a:pt x="118" y="159"/>
                  </a:cubicBezTo>
                  <a:close/>
                  <a:moveTo>
                    <a:pt x="152" y="134"/>
                  </a:moveTo>
                  <a:cubicBezTo>
                    <a:pt x="147" y="131"/>
                    <a:pt x="142" y="128"/>
                    <a:pt x="136" y="126"/>
                  </a:cubicBezTo>
                  <a:cubicBezTo>
                    <a:pt x="138" y="118"/>
                    <a:pt x="140" y="110"/>
                    <a:pt x="140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13"/>
                    <a:pt x="158" y="125"/>
                    <a:pt x="152" y="1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2" name="Content Placeholder 2"/>
          <p:cNvSpPr txBox="1"/>
          <p:nvPr/>
        </p:nvSpPr>
        <p:spPr>
          <a:xfrm>
            <a:off x="6515356" y="1711458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63" name="Group 35"/>
          <p:cNvGrpSpPr/>
          <p:nvPr/>
        </p:nvGrpSpPr>
        <p:grpSpPr>
          <a:xfrm>
            <a:off x="5487353" y="2016351"/>
            <a:ext cx="925194" cy="228671"/>
            <a:chOff x="5257800" y="1733550"/>
            <a:chExt cx="925033" cy="228600"/>
          </a:xfrm>
        </p:grpSpPr>
        <p:cxnSp>
          <p:nvCxnSpPr>
            <p:cNvPr id="64" name="Straight Connector 113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114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40"/>
          <p:cNvGrpSpPr/>
          <p:nvPr/>
        </p:nvGrpSpPr>
        <p:grpSpPr>
          <a:xfrm>
            <a:off x="5487353" y="3312151"/>
            <a:ext cx="914559" cy="230259"/>
            <a:chOff x="5181600" y="3638550"/>
            <a:chExt cx="914400" cy="230188"/>
          </a:xfrm>
        </p:grpSpPr>
        <p:cxnSp>
          <p:nvCxnSpPr>
            <p:cNvPr id="67" name="Straight Connector 116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117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Content Placeholder 2"/>
          <p:cNvSpPr txBox="1"/>
          <p:nvPr/>
        </p:nvSpPr>
        <p:spPr>
          <a:xfrm>
            <a:off x="6554338" y="3159705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70" name="Group 42"/>
          <p:cNvGrpSpPr/>
          <p:nvPr/>
        </p:nvGrpSpPr>
        <p:grpSpPr>
          <a:xfrm rot="10800000">
            <a:off x="2591250" y="2027239"/>
            <a:ext cx="914559" cy="230259"/>
            <a:chOff x="5181600" y="3638550"/>
            <a:chExt cx="914400" cy="230188"/>
          </a:xfrm>
        </p:grpSpPr>
        <p:cxnSp>
          <p:nvCxnSpPr>
            <p:cNvPr id="71" name="Straight Connector 120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21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Content Placeholder 2"/>
          <p:cNvSpPr txBox="1"/>
          <p:nvPr/>
        </p:nvSpPr>
        <p:spPr>
          <a:xfrm>
            <a:off x="762133" y="1798568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r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74" name="Group 50"/>
          <p:cNvGrpSpPr/>
          <p:nvPr/>
        </p:nvGrpSpPr>
        <p:grpSpPr>
          <a:xfrm rot="10800000">
            <a:off x="2591251" y="3315764"/>
            <a:ext cx="925194" cy="228671"/>
            <a:chOff x="5257800" y="1733550"/>
            <a:chExt cx="925033" cy="228600"/>
          </a:xfrm>
        </p:grpSpPr>
        <p:cxnSp>
          <p:nvCxnSpPr>
            <p:cNvPr id="75" name="Straight Connector 124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125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Content Placeholder 2"/>
          <p:cNvSpPr txBox="1"/>
          <p:nvPr/>
        </p:nvSpPr>
        <p:spPr>
          <a:xfrm>
            <a:off x="762133" y="3163318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r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8" name="Content Placeholder 2"/>
          <p:cNvSpPr txBox="1"/>
          <p:nvPr/>
        </p:nvSpPr>
        <p:spPr>
          <a:xfrm>
            <a:off x="3870960" y="4168736"/>
            <a:ext cx="1684989" cy="7941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9" grpId="0"/>
      <p:bldP spid="73" grpId="0"/>
      <p:bldP spid="77" grpId="0"/>
      <p:bldP spid="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6"/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3800" dirty="0">
              <a:blipFill dpi="0" rotWithShape="1">
                <a:blip r:embed="rId6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81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368660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4704" y="1347614"/>
            <a:ext cx="1152128" cy="1152128"/>
            <a:chOff x="674440" y="1340768"/>
            <a:chExt cx="1152128" cy="1152128"/>
          </a:xfrm>
        </p:grpSpPr>
        <p:sp>
          <p:nvSpPr>
            <p:cNvPr id="8" name="椭圆 7"/>
            <p:cNvSpPr/>
            <p:nvPr/>
          </p:nvSpPr>
          <p:spPr>
            <a:xfrm>
              <a:off x="674440" y="1340768"/>
              <a:ext cx="1152128" cy="11521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9" name="Picture 7" descr="\\MAGNUM\Projects\Microsoft\Cloud Power FY12\Design\ICONS_PNG\Application.png"/>
            <p:cNvPicPr>
              <a:picLocks noChangeAspect="1" noChangeArrowheads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823081" y="1504748"/>
              <a:ext cx="854847" cy="854401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341784" y="3435846"/>
            <a:ext cx="1997968" cy="1170712"/>
            <a:chOff x="251520" y="3429000"/>
            <a:chExt cx="1997968" cy="1170712"/>
          </a:xfrm>
        </p:grpSpPr>
        <p:sp>
          <p:nvSpPr>
            <p:cNvPr id="11" name="Content Placeholder 4"/>
            <p:cNvSpPr txBox="1"/>
            <p:nvPr/>
          </p:nvSpPr>
          <p:spPr>
            <a:xfrm>
              <a:off x="71477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152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2529239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502363" y="3435846"/>
            <a:ext cx="1997968" cy="1170712"/>
            <a:chOff x="2447595" y="3429000"/>
            <a:chExt cx="1997968" cy="1170712"/>
          </a:xfrm>
        </p:grpSpPr>
        <p:sp>
          <p:nvSpPr>
            <p:cNvPr id="15" name="Content Placeholder 4"/>
            <p:cNvSpPr txBox="1"/>
            <p:nvPr/>
          </p:nvSpPr>
          <p:spPr>
            <a:xfrm>
              <a:off x="2910853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47595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67088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44008" y="3435846"/>
            <a:ext cx="1997968" cy="1170712"/>
            <a:chOff x="4643670" y="3429000"/>
            <a:chExt cx="1997968" cy="1170712"/>
          </a:xfrm>
        </p:grpSpPr>
        <p:sp>
          <p:nvSpPr>
            <p:cNvPr id="19" name="Content Placeholder 4"/>
            <p:cNvSpPr txBox="1"/>
            <p:nvPr/>
          </p:nvSpPr>
          <p:spPr>
            <a:xfrm>
              <a:off x="510692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64367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683112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804248" y="3435846"/>
            <a:ext cx="1997968" cy="1170712"/>
            <a:chOff x="6839744" y="3429000"/>
            <a:chExt cx="1997968" cy="1170712"/>
          </a:xfrm>
        </p:grpSpPr>
        <p:sp>
          <p:nvSpPr>
            <p:cNvPr id="23" name="Content Placeholder 4"/>
            <p:cNvSpPr txBox="1"/>
            <p:nvPr/>
          </p:nvSpPr>
          <p:spPr>
            <a:xfrm>
              <a:off x="7303002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839744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925283" y="1347614"/>
            <a:ext cx="1152128" cy="1152128"/>
            <a:chOff x="2870515" y="1340768"/>
            <a:chExt cx="1152128" cy="1152128"/>
          </a:xfrm>
          <a:noFill/>
        </p:grpSpPr>
        <p:sp>
          <p:nvSpPr>
            <p:cNvPr id="26" name="椭圆 25"/>
            <p:cNvSpPr/>
            <p:nvPr/>
          </p:nvSpPr>
          <p:spPr>
            <a:xfrm>
              <a:off x="2870515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27" name="Picture 10" descr="Private_to_Partner.png"/>
            <p:cNvPicPr>
              <a:picLocks noChangeAspect="1"/>
            </p:cNvPicPr>
            <p:nvPr/>
          </p:nvPicPr>
          <p:blipFill>
            <a:blip r:embed="rId5" cstate="email">
              <a:lum bright="100000"/>
            </a:blip>
            <a:stretch>
              <a:fillRect/>
            </a:stretch>
          </p:blipFill>
          <p:spPr>
            <a:xfrm>
              <a:off x="2923221" y="1408726"/>
              <a:ext cx="1046717" cy="1046444"/>
            </a:xfrm>
            <a:prstGeom prst="rect">
              <a:avLst/>
            </a:prstGeom>
            <a:grpFill/>
          </p:spPr>
        </p:pic>
      </p:grpSp>
      <p:grpSp>
        <p:nvGrpSpPr>
          <p:cNvPr id="28" name="组合 27"/>
          <p:cNvGrpSpPr/>
          <p:nvPr/>
        </p:nvGrpSpPr>
        <p:grpSpPr>
          <a:xfrm>
            <a:off x="5066928" y="1347614"/>
            <a:ext cx="1152128" cy="1152128"/>
            <a:chOff x="5066590" y="1340768"/>
            <a:chExt cx="1152128" cy="1152128"/>
          </a:xfrm>
          <a:noFill/>
        </p:grpSpPr>
        <p:sp>
          <p:nvSpPr>
            <p:cNvPr id="29" name="椭圆 28"/>
            <p:cNvSpPr/>
            <p:nvPr/>
          </p:nvSpPr>
          <p:spPr>
            <a:xfrm>
              <a:off x="5066590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0" name="Picture 8" descr="cross platform.png"/>
            <p:cNvPicPr>
              <a:picLocks noChangeAspect="1"/>
            </p:cNvPicPr>
            <p:nvPr/>
          </p:nvPicPr>
          <p:blipFill>
            <a:blip r:embed="rId6" cstate="email">
              <a:lum bright="100000"/>
            </a:blip>
            <a:stretch>
              <a:fillRect/>
            </a:stretch>
          </p:blipFill>
          <p:spPr>
            <a:xfrm>
              <a:off x="5284465" y="1706957"/>
              <a:ext cx="716378" cy="44637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grpSp>
        <p:nvGrpSpPr>
          <p:cNvPr id="31" name="组合 30"/>
          <p:cNvGrpSpPr/>
          <p:nvPr/>
        </p:nvGrpSpPr>
        <p:grpSpPr>
          <a:xfrm>
            <a:off x="7227168" y="1347614"/>
            <a:ext cx="1152128" cy="1152128"/>
            <a:chOff x="7262664" y="1340768"/>
            <a:chExt cx="1152128" cy="1152128"/>
          </a:xfrm>
          <a:noFill/>
        </p:grpSpPr>
        <p:sp>
          <p:nvSpPr>
            <p:cNvPr id="32" name="椭圆 31"/>
            <p:cNvSpPr/>
            <p:nvPr/>
          </p:nvSpPr>
          <p:spPr>
            <a:xfrm>
              <a:off x="7262664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3" name="Picture 2" descr="\\MAGNUM\Projects\Microsoft\Cloud Power FY12\Design\Icons\PNGs\Scalable_Elastic_3.png"/>
            <p:cNvPicPr>
              <a:picLocks noChangeAspect="1" noChangeArrowheads="1"/>
            </p:cNvPicPr>
            <p:nvPr/>
          </p:nvPicPr>
          <p:blipFill>
            <a:blip r:embed="rId7" cstate="email">
              <a:lum bright="100000" contrast="100000"/>
            </a:blip>
            <a:stretch>
              <a:fillRect/>
            </a:stretch>
          </p:blipFill>
          <p:spPr bwMode="auto">
            <a:xfrm>
              <a:off x="7465981" y="1559395"/>
              <a:ext cx="745495" cy="7451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燕尾形 33"/>
          <p:cNvSpPr/>
          <p:nvPr/>
        </p:nvSpPr>
        <p:spPr>
          <a:xfrm rot="5400000">
            <a:off x="1098452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燕尾形 34"/>
          <p:cNvSpPr/>
          <p:nvPr/>
        </p:nvSpPr>
        <p:spPr>
          <a:xfrm rot="5400000">
            <a:off x="3259031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燕尾形 35"/>
          <p:cNvSpPr/>
          <p:nvPr/>
        </p:nvSpPr>
        <p:spPr>
          <a:xfrm rot="5400000">
            <a:off x="540067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燕尾形 36"/>
          <p:cNvSpPr/>
          <p:nvPr/>
        </p:nvSpPr>
        <p:spPr>
          <a:xfrm rot="5400000">
            <a:off x="756091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7" grpId="0" animBg="1"/>
      <p:bldP spid="2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"/>
          <p:cNvSpPr txBox="1"/>
          <p:nvPr/>
        </p:nvSpPr>
        <p:spPr>
          <a:xfrm>
            <a:off x="5954230" y="1945947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</p:txBody>
      </p:sp>
      <p:sp>
        <p:nvSpPr>
          <p:cNvPr id="7" name="Oval 4"/>
          <p:cNvSpPr/>
          <p:nvPr/>
        </p:nvSpPr>
        <p:spPr>
          <a:xfrm>
            <a:off x="1309842" y="261865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35%</a:t>
            </a:r>
          </a:p>
        </p:txBody>
      </p:sp>
      <p:sp>
        <p:nvSpPr>
          <p:cNvPr id="8" name="Rectangular Callout 5"/>
          <p:cNvSpPr/>
          <p:nvPr/>
        </p:nvSpPr>
        <p:spPr>
          <a:xfrm>
            <a:off x="1621780" y="1322508"/>
            <a:ext cx="1732991" cy="890859"/>
          </a:xfrm>
          <a:prstGeom prst="wedgeRectCallout">
            <a:avLst>
              <a:gd name="adj1" fmla="val -35040"/>
              <a:gd name="adj2" fmla="val 85930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9" name="Oval 6"/>
          <p:cNvSpPr/>
          <p:nvPr/>
        </p:nvSpPr>
        <p:spPr>
          <a:xfrm>
            <a:off x="2280317" y="3673149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25%</a:t>
            </a:r>
          </a:p>
        </p:txBody>
      </p:sp>
      <p:sp>
        <p:nvSpPr>
          <p:cNvPr id="10" name="Rectangular Callout 7"/>
          <p:cNvSpPr/>
          <p:nvPr/>
        </p:nvSpPr>
        <p:spPr>
          <a:xfrm>
            <a:off x="2488276" y="2508190"/>
            <a:ext cx="1732991" cy="890859"/>
          </a:xfrm>
          <a:prstGeom prst="wedgeRectCallout">
            <a:avLst>
              <a:gd name="adj1" fmla="val -33923"/>
              <a:gd name="adj2" fmla="val 84612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Oval 8"/>
          <p:cNvSpPr/>
          <p:nvPr/>
        </p:nvSpPr>
        <p:spPr>
          <a:xfrm>
            <a:off x="4332178" y="266540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50%</a:t>
            </a:r>
          </a:p>
        </p:txBody>
      </p:sp>
      <p:sp>
        <p:nvSpPr>
          <p:cNvPr id="12" name="Rectangular Callout 9"/>
          <p:cNvSpPr/>
          <p:nvPr/>
        </p:nvSpPr>
        <p:spPr>
          <a:xfrm>
            <a:off x="3701369" y="1302889"/>
            <a:ext cx="1732991" cy="890859"/>
          </a:xfrm>
          <a:prstGeom prst="wedgeRectCallout">
            <a:avLst>
              <a:gd name="adj1" fmla="val 12910"/>
              <a:gd name="adj2" fmla="val 87187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3" name="Rectangle 10"/>
          <p:cNvSpPr/>
          <p:nvPr/>
        </p:nvSpPr>
        <p:spPr>
          <a:xfrm>
            <a:off x="5954230" y="1427281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6023522" y="1882573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Placeholder 1"/>
          <p:cNvSpPr txBox="1"/>
          <p:nvPr/>
        </p:nvSpPr>
        <p:spPr>
          <a:xfrm>
            <a:off x="5954230" y="3609573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</p:txBody>
      </p:sp>
      <p:sp>
        <p:nvSpPr>
          <p:cNvPr id="16" name="Rectangle 10"/>
          <p:cNvSpPr/>
          <p:nvPr/>
        </p:nvSpPr>
        <p:spPr>
          <a:xfrm>
            <a:off x="5954230" y="3090908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6023522" y="3546200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6348" y="1203598"/>
            <a:ext cx="2459805" cy="3579862"/>
          </a:xfrm>
          <a:prstGeom prst="rect">
            <a:avLst/>
          </a:prstGeom>
        </p:spPr>
      </p:pic>
      <p:sp>
        <p:nvSpPr>
          <p:cNvPr id="7" name="Line 46"/>
          <p:cNvSpPr>
            <a:spLocks noChangeShapeType="1"/>
          </p:cNvSpPr>
          <p:nvPr/>
        </p:nvSpPr>
        <p:spPr bwMode="auto">
          <a:xfrm flipH="1">
            <a:off x="755576" y="2467398"/>
            <a:ext cx="5400675" cy="635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Line 51"/>
          <p:cNvSpPr>
            <a:spLocks noChangeShapeType="1"/>
          </p:cNvSpPr>
          <p:nvPr/>
        </p:nvSpPr>
        <p:spPr bwMode="auto">
          <a:xfrm flipH="1">
            <a:off x="755576" y="3867573"/>
            <a:ext cx="4608512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828176" y="356011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</a:t>
            </a:r>
          </a:p>
        </p:txBody>
      </p:sp>
      <p:sp>
        <p:nvSpPr>
          <p:cNvPr id="10" name="Rectangle 53"/>
          <p:cNvSpPr>
            <a:spLocks noChangeArrowheads="1"/>
          </p:cNvSpPr>
          <p:nvPr/>
        </p:nvSpPr>
        <p:spPr bwMode="auto">
          <a:xfrm>
            <a:off x="828176" y="218216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</a:t>
            </a:r>
          </a:p>
        </p:txBody>
      </p:sp>
      <p:sp>
        <p:nvSpPr>
          <p:cNvPr id="11" name="Rectangle 33"/>
          <p:cNvSpPr>
            <a:spLocks noChangeArrowheads="1"/>
          </p:cNvSpPr>
          <p:nvPr/>
        </p:nvSpPr>
        <p:spPr bwMode="auto">
          <a:xfrm>
            <a:off x="827013" y="2565823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  <a:endParaRPr lang="zh-CN" altLang="zh-CN" sz="105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827013" y="3945360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  <a:endParaRPr lang="zh-CN" altLang="zh-CN" sz="105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21"/>
          <p:cNvSpPr>
            <a:spLocks noEditPoints="1"/>
          </p:cNvSpPr>
          <p:nvPr/>
        </p:nvSpPr>
        <p:spPr bwMode="auto">
          <a:xfrm>
            <a:off x="7740944" y="3970722"/>
            <a:ext cx="785524" cy="812738"/>
          </a:xfrm>
          <a:custGeom>
            <a:avLst/>
            <a:gdLst>
              <a:gd name="T0" fmla="*/ 128287 w 60"/>
              <a:gd name="T1" fmla="*/ 37485 h 62"/>
              <a:gd name="T2" fmla="*/ 203121 w 60"/>
              <a:gd name="T3" fmla="*/ 37485 h 62"/>
              <a:gd name="T4" fmla="*/ 251228 w 60"/>
              <a:gd name="T5" fmla="*/ 37485 h 62"/>
              <a:gd name="T6" fmla="*/ 251228 w 60"/>
              <a:gd name="T7" fmla="*/ 96390 h 62"/>
              <a:gd name="T8" fmla="*/ 251228 w 60"/>
              <a:gd name="T9" fmla="*/ 37485 h 62"/>
              <a:gd name="T10" fmla="*/ 106906 w 60"/>
              <a:gd name="T11" fmla="*/ 198136 h 62"/>
              <a:gd name="T12" fmla="*/ 112251 w 60"/>
              <a:gd name="T13" fmla="*/ 310591 h 62"/>
              <a:gd name="T14" fmla="*/ 80179 w 60"/>
              <a:gd name="T15" fmla="*/ 214201 h 62"/>
              <a:gd name="T16" fmla="*/ 64143 w 60"/>
              <a:gd name="T17" fmla="*/ 310591 h 62"/>
              <a:gd name="T18" fmla="*/ 37417 w 60"/>
              <a:gd name="T19" fmla="*/ 198136 h 62"/>
              <a:gd name="T20" fmla="*/ 10691 w 60"/>
              <a:gd name="T21" fmla="*/ 192781 h 62"/>
              <a:gd name="T22" fmla="*/ 37417 w 60"/>
              <a:gd name="T23" fmla="*/ 101745 h 62"/>
              <a:gd name="T24" fmla="*/ 74834 w 60"/>
              <a:gd name="T25" fmla="*/ 128520 h 62"/>
              <a:gd name="T26" fmla="*/ 112251 w 60"/>
              <a:gd name="T27" fmla="*/ 101745 h 62"/>
              <a:gd name="T28" fmla="*/ 155013 w 60"/>
              <a:gd name="T29" fmla="*/ 85680 h 62"/>
              <a:gd name="T30" fmla="*/ 160359 w 60"/>
              <a:gd name="T31" fmla="*/ 101745 h 62"/>
              <a:gd name="T32" fmla="*/ 160359 w 60"/>
              <a:gd name="T33" fmla="*/ 171361 h 62"/>
              <a:gd name="T34" fmla="*/ 165704 w 60"/>
              <a:gd name="T35" fmla="*/ 171361 h 62"/>
              <a:gd name="T36" fmla="*/ 165704 w 60"/>
              <a:gd name="T37" fmla="*/ 171361 h 62"/>
              <a:gd name="T38" fmla="*/ 171049 w 60"/>
              <a:gd name="T39" fmla="*/ 101745 h 62"/>
              <a:gd name="T40" fmla="*/ 171049 w 60"/>
              <a:gd name="T41" fmla="*/ 85680 h 62"/>
              <a:gd name="T42" fmla="*/ 213811 w 60"/>
              <a:gd name="T43" fmla="*/ 101745 h 62"/>
              <a:gd name="T44" fmla="*/ 251228 w 60"/>
              <a:gd name="T45" fmla="*/ 128520 h 62"/>
              <a:gd name="T46" fmla="*/ 288645 w 60"/>
              <a:gd name="T47" fmla="*/ 101745 h 62"/>
              <a:gd name="T48" fmla="*/ 310026 w 60"/>
              <a:gd name="T49" fmla="*/ 187426 h 62"/>
              <a:gd name="T50" fmla="*/ 283300 w 60"/>
              <a:gd name="T51" fmla="*/ 198136 h 62"/>
              <a:gd name="T52" fmla="*/ 288645 w 60"/>
              <a:gd name="T53" fmla="*/ 310591 h 62"/>
              <a:gd name="T54" fmla="*/ 256574 w 60"/>
              <a:gd name="T55" fmla="*/ 214201 h 62"/>
              <a:gd name="T56" fmla="*/ 240538 w 60"/>
              <a:gd name="T57" fmla="*/ 310591 h 62"/>
              <a:gd name="T58" fmla="*/ 213811 w 60"/>
              <a:gd name="T59" fmla="*/ 198136 h 62"/>
              <a:gd name="T60" fmla="*/ 203121 w 60"/>
              <a:gd name="T61" fmla="*/ 203491 h 62"/>
              <a:gd name="T62" fmla="*/ 176394 w 60"/>
              <a:gd name="T63" fmla="*/ 332011 h 62"/>
              <a:gd name="T64" fmla="*/ 155013 w 60"/>
              <a:gd name="T65" fmla="*/ 219556 h 62"/>
              <a:gd name="T66" fmla="*/ 117596 w 60"/>
              <a:gd name="T67" fmla="*/ 332011 h 62"/>
              <a:gd name="T68" fmla="*/ 106906 w 60"/>
              <a:gd name="T69" fmla="*/ 192781 h 62"/>
              <a:gd name="T70" fmla="*/ 48108 w 60"/>
              <a:gd name="T71" fmla="*/ 69615 h 62"/>
              <a:gd name="T72" fmla="*/ 106906 w 60"/>
              <a:gd name="T73" fmla="*/ 69615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0"/>
              <a:gd name="T112" fmla="*/ 0 h 62"/>
              <a:gd name="T113" fmla="*/ 60 w 60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26"/>
          <p:cNvGraphicFramePr/>
          <p:nvPr/>
        </p:nvGraphicFramePr>
        <p:xfrm>
          <a:off x="66011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27"/>
          <p:cNvGraphicFramePr/>
          <p:nvPr/>
        </p:nvGraphicFramePr>
        <p:xfrm>
          <a:off x="4488568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6"/>
          <p:cNvGraphicFramePr/>
          <p:nvPr/>
        </p:nvGraphicFramePr>
        <p:xfrm>
          <a:off x="381067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7"/>
          <p:cNvGraphicFramePr/>
          <p:nvPr/>
        </p:nvGraphicFramePr>
        <p:xfrm>
          <a:off x="24936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036030" y="2151740"/>
            <a:ext cx="914559" cy="914682"/>
            <a:chOff x="948171" y="3233332"/>
            <a:chExt cx="914400" cy="914400"/>
          </a:xfrm>
          <a:noFill/>
        </p:grpSpPr>
        <p:sp>
          <p:nvSpPr>
            <p:cNvPr id="11" name="Oval 1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6018" y="3354532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145751" y="2141347"/>
            <a:ext cx="914559" cy="914682"/>
            <a:chOff x="948171" y="3233332"/>
            <a:chExt cx="914400" cy="914400"/>
          </a:xfrm>
          <a:noFill/>
        </p:grpSpPr>
        <p:sp>
          <p:nvSpPr>
            <p:cNvPr id="14" name="Oval 13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46018" y="3333750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61266" y="2137882"/>
            <a:ext cx="914559" cy="914682"/>
            <a:chOff x="948171" y="3233332"/>
            <a:chExt cx="914400" cy="914400"/>
          </a:xfrm>
          <a:noFill/>
        </p:grpSpPr>
        <p:sp>
          <p:nvSpPr>
            <p:cNvPr id="17" name="Oval 16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6018" y="3333750"/>
              <a:ext cx="3073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141152" y="2141347"/>
            <a:ext cx="914559" cy="914682"/>
            <a:chOff x="948171" y="3233332"/>
            <a:chExt cx="914400" cy="914400"/>
          </a:xfrm>
          <a:noFill/>
        </p:grpSpPr>
        <p:sp>
          <p:nvSpPr>
            <p:cNvPr id="20" name="Oval 2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046018" y="3333750"/>
              <a:ext cx="674544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685919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标题一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2743676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二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831849" y="3631663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标题三文字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6813392" y="3631665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标题四文字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09706" y="1246191"/>
            <a:ext cx="7994276" cy="46899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25896" y="1439446"/>
            <a:ext cx="1996896" cy="678543"/>
            <a:chOff x="525896" y="1367438"/>
            <a:chExt cx="1996896" cy="678543"/>
          </a:xfrm>
          <a:effectLst/>
        </p:grpSpPr>
        <p:sp>
          <p:nvSpPr>
            <p:cNvPr id="7" name="任意多边形 6"/>
            <p:cNvSpPr/>
            <p:nvPr/>
          </p:nvSpPr>
          <p:spPr>
            <a:xfrm rot="5400000">
              <a:off x="1185072" y="708262"/>
              <a:ext cx="678543" cy="1996896"/>
            </a:xfrm>
            <a:custGeom>
              <a:avLst/>
              <a:gdLst>
                <a:gd name="connsiteX0" fmla="*/ 0 w 441962"/>
                <a:gd name="connsiteY0" fmla="*/ 1300978 h 1300978"/>
                <a:gd name="connsiteX1" fmla="*/ 0 w 441962"/>
                <a:gd name="connsiteY1" fmla="*/ 127498 h 1300978"/>
                <a:gd name="connsiteX2" fmla="*/ 220981 w 441962"/>
                <a:gd name="connsiteY2" fmla="*/ 0 h 1300978"/>
                <a:gd name="connsiteX3" fmla="*/ 441962 w 441962"/>
                <a:gd name="connsiteY3" fmla="*/ 127498 h 1300978"/>
                <a:gd name="connsiteX4" fmla="*/ 441960 w 441962"/>
                <a:gd name="connsiteY4" fmla="*/ 127498 h 1300978"/>
                <a:gd name="connsiteX5" fmla="*/ 441960 w 441962"/>
                <a:gd name="connsiteY5" fmla="*/ 1300978 h 130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962" h="1300978">
                  <a:moveTo>
                    <a:pt x="0" y="1300978"/>
                  </a:moveTo>
                  <a:lnTo>
                    <a:pt x="0" y="127498"/>
                  </a:lnTo>
                  <a:lnTo>
                    <a:pt x="220981" y="0"/>
                  </a:lnTo>
                  <a:lnTo>
                    <a:pt x="441962" y="127498"/>
                  </a:lnTo>
                  <a:lnTo>
                    <a:pt x="441960" y="127498"/>
                  </a:lnTo>
                  <a:lnTo>
                    <a:pt x="441960" y="130097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718126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24644" y="1439446"/>
            <a:ext cx="1998331" cy="678543"/>
            <a:chOff x="2624644" y="1367438"/>
            <a:chExt cx="1998331" cy="678543"/>
          </a:xfrm>
          <a:effectLst/>
        </p:grpSpPr>
        <p:sp>
          <p:nvSpPr>
            <p:cNvPr id="10" name="任意多边形 9"/>
            <p:cNvSpPr/>
            <p:nvPr/>
          </p:nvSpPr>
          <p:spPr>
            <a:xfrm rot="5400000">
              <a:off x="3284538" y="707544"/>
              <a:ext cx="678543" cy="1998331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291442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23394" y="1439445"/>
            <a:ext cx="1998330" cy="678543"/>
            <a:chOff x="4723394" y="1367437"/>
            <a:chExt cx="1998330" cy="678543"/>
          </a:xfrm>
          <a:effectLst/>
        </p:grpSpPr>
        <p:sp>
          <p:nvSpPr>
            <p:cNvPr id="13" name="任意多边形 12"/>
            <p:cNvSpPr/>
            <p:nvPr/>
          </p:nvSpPr>
          <p:spPr>
            <a:xfrm rot="5400000">
              <a:off x="5383287" y="707544"/>
              <a:ext cx="678543" cy="1998330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4" name="TextBox 5"/>
            <p:cNvSpPr txBox="1">
              <a:spLocks noChangeArrowheads="1"/>
            </p:cNvSpPr>
            <p:nvPr/>
          </p:nvSpPr>
          <p:spPr bwMode="auto">
            <a:xfrm>
              <a:off x="501317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23577" y="1439446"/>
            <a:ext cx="1996896" cy="678543"/>
            <a:chOff x="6823577" y="1367438"/>
            <a:chExt cx="1996896" cy="678543"/>
          </a:xfrm>
          <a:effectLst/>
        </p:grpSpPr>
        <p:sp>
          <p:nvSpPr>
            <p:cNvPr id="16" name="任意多边形 15"/>
            <p:cNvSpPr/>
            <p:nvPr/>
          </p:nvSpPr>
          <p:spPr>
            <a:xfrm rot="5400000">
              <a:off x="7482753" y="708262"/>
              <a:ext cx="678543" cy="1996896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7111921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555" y="2232754"/>
            <a:ext cx="1896477" cy="2067188"/>
            <a:chOff x="478555" y="2160746"/>
            <a:chExt cx="1896477" cy="2067188"/>
          </a:xfrm>
          <a:effectLst/>
        </p:grpSpPr>
        <p:sp>
          <p:nvSpPr>
            <p:cNvPr id="19" name="矩形 18"/>
            <p:cNvSpPr/>
            <p:nvPr/>
          </p:nvSpPr>
          <p:spPr>
            <a:xfrm>
              <a:off x="525896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44544" y="2179394"/>
              <a:ext cx="1764498" cy="12638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478555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77304" y="2232754"/>
            <a:ext cx="1897911" cy="2067188"/>
            <a:chOff x="2577304" y="2160746"/>
            <a:chExt cx="1897911" cy="2067188"/>
          </a:xfrm>
          <a:effectLst/>
        </p:grpSpPr>
        <p:sp>
          <p:nvSpPr>
            <p:cNvPr id="23" name="矩形 22"/>
            <p:cNvSpPr/>
            <p:nvPr/>
          </p:nvSpPr>
          <p:spPr>
            <a:xfrm>
              <a:off x="2624644" y="2160746"/>
              <a:ext cx="1803232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644326" y="2178860"/>
              <a:ext cx="1763839" cy="1264996"/>
            </a:xfrm>
            <a:prstGeom prst="rect">
              <a:avLst/>
            </a:prstGeom>
            <a:blipFill dpi="0" rotWithShape="1">
              <a:blip r:embed="rId3"/>
              <a:srcRect/>
              <a:tile tx="-12700" ty="266700" sx="67000" sy="67000" flip="none" algn="ctr"/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77304" y="3557999"/>
              <a:ext cx="1897911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73183" y="2232754"/>
            <a:ext cx="1896477" cy="2067188"/>
            <a:chOff x="4673183" y="2160746"/>
            <a:chExt cx="1896477" cy="2067188"/>
          </a:xfrm>
          <a:effectLst/>
        </p:grpSpPr>
        <p:sp>
          <p:nvSpPr>
            <p:cNvPr id="27" name="矩形 26"/>
            <p:cNvSpPr/>
            <p:nvPr/>
          </p:nvSpPr>
          <p:spPr>
            <a:xfrm>
              <a:off x="4723393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743403" y="2178860"/>
              <a:ext cx="1763839" cy="1264996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673183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76236" y="2232754"/>
            <a:ext cx="1896477" cy="2067188"/>
            <a:chOff x="6776236" y="2160746"/>
            <a:chExt cx="1896477" cy="2067188"/>
          </a:xfrm>
          <a:effectLst/>
        </p:grpSpPr>
        <p:sp>
          <p:nvSpPr>
            <p:cNvPr id="31" name="矩形 30"/>
            <p:cNvSpPr/>
            <p:nvPr/>
          </p:nvSpPr>
          <p:spPr>
            <a:xfrm>
              <a:off x="6823576" y="2160746"/>
              <a:ext cx="1801797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42480" y="2178860"/>
              <a:ext cx="1763839" cy="1264996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33" name="矩形 32"/>
            <p:cNvSpPr/>
            <p:nvPr/>
          </p:nvSpPr>
          <p:spPr>
            <a:xfrm>
              <a:off x="6776236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 bwMode="auto">
          <a:xfrm>
            <a:off x="469426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矩形 6"/>
          <p:cNvSpPr/>
          <p:nvPr/>
        </p:nvSpPr>
        <p:spPr bwMode="auto">
          <a:xfrm>
            <a:off x="251520" y="2689448"/>
            <a:ext cx="1728788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11"/>
          <p:cNvSpPr txBox="1"/>
          <p:nvPr/>
        </p:nvSpPr>
        <p:spPr bwMode="auto">
          <a:xfrm>
            <a:off x="538858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1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53939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0" name="直接连接符 9"/>
          <p:cNvCxnSpPr/>
          <p:nvPr/>
        </p:nvCxnSpPr>
        <p:spPr bwMode="auto">
          <a:xfrm flipV="1">
            <a:off x="2200969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文本框 17"/>
          <p:cNvSpPr txBox="1"/>
          <p:nvPr/>
        </p:nvSpPr>
        <p:spPr bwMode="auto">
          <a:xfrm>
            <a:off x="2267645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2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226787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3" name="直接连接符 12"/>
          <p:cNvCxnSpPr/>
          <p:nvPr/>
        </p:nvCxnSpPr>
        <p:spPr bwMode="auto">
          <a:xfrm>
            <a:off x="3926415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文本框 22"/>
          <p:cNvSpPr txBox="1"/>
          <p:nvPr/>
        </p:nvSpPr>
        <p:spPr bwMode="auto">
          <a:xfrm>
            <a:off x="3996433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3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文本框 23"/>
          <p:cNvSpPr txBox="1">
            <a:spLocks noChangeArrowheads="1"/>
          </p:cNvSpPr>
          <p:nvPr/>
        </p:nvSpPr>
        <p:spPr bwMode="auto">
          <a:xfrm>
            <a:off x="3996340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6" name="直接连接符 15"/>
          <p:cNvCxnSpPr/>
          <p:nvPr/>
        </p:nvCxnSpPr>
        <p:spPr bwMode="auto">
          <a:xfrm flipV="1">
            <a:off x="5657958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文本框 28"/>
          <p:cNvSpPr txBox="1"/>
          <p:nvPr/>
        </p:nvSpPr>
        <p:spPr bwMode="auto">
          <a:xfrm>
            <a:off x="5725220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4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文本框 29"/>
          <p:cNvSpPr txBox="1">
            <a:spLocks noChangeArrowheads="1"/>
          </p:cNvSpPr>
          <p:nvPr/>
        </p:nvSpPr>
        <p:spPr bwMode="auto">
          <a:xfrm>
            <a:off x="572481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9" name="直接连接符 18"/>
          <p:cNvCxnSpPr/>
          <p:nvPr/>
        </p:nvCxnSpPr>
        <p:spPr bwMode="auto">
          <a:xfrm>
            <a:off x="7383404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文本框 33"/>
          <p:cNvSpPr txBox="1"/>
          <p:nvPr/>
        </p:nvSpPr>
        <p:spPr bwMode="auto">
          <a:xfrm>
            <a:off x="7454008" y="1078136"/>
            <a:ext cx="12223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5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34"/>
          <p:cNvSpPr txBox="1">
            <a:spLocks noChangeArrowheads="1"/>
          </p:cNvSpPr>
          <p:nvPr/>
        </p:nvSpPr>
        <p:spPr bwMode="auto">
          <a:xfrm>
            <a:off x="745327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1980308" y="2689448"/>
            <a:ext cx="1728787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2015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3709095" y="2689448"/>
            <a:ext cx="1727200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2016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436295" y="2689448"/>
            <a:ext cx="1728788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7165083" y="2689448"/>
            <a:ext cx="1728787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2018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 animBg="1"/>
      <p:bldP spid="23" grpId="0" animBg="1"/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6"/>
                  <a:srcRect/>
                  <a:stretch>
                    <a:fillRect/>
                  </a:stretch>
                </a:blipFill>
              </a:rPr>
              <a:t>04</a:t>
            </a:r>
            <a:endParaRPr lang="zh-CN" altLang="en-US" sz="13800" dirty="0">
              <a:blipFill dpi="0" rotWithShape="1">
                <a:blip r:embed="rId6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089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五边形 3"/>
          <p:cNvSpPr>
            <a:spLocks noChangeArrowheads="1"/>
          </p:cNvSpPr>
          <p:nvPr/>
        </p:nvSpPr>
        <p:spPr bwMode="auto">
          <a:xfrm>
            <a:off x="133578" y="2453445"/>
            <a:ext cx="5327781" cy="875380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" name="燕尾形 6"/>
          <p:cNvSpPr>
            <a:spLocks noChangeArrowheads="1"/>
          </p:cNvSpPr>
          <p:nvPr/>
        </p:nvSpPr>
        <p:spPr bwMode="auto">
          <a:xfrm>
            <a:off x="899283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8" name="燕尾形 4"/>
          <p:cNvSpPr>
            <a:spLocks noChangeArrowheads="1"/>
          </p:cNvSpPr>
          <p:nvPr/>
        </p:nvSpPr>
        <p:spPr bwMode="auto">
          <a:xfrm>
            <a:off x="1456592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9" name="燕尾形 5"/>
          <p:cNvSpPr>
            <a:spLocks noChangeArrowheads="1"/>
          </p:cNvSpPr>
          <p:nvPr/>
        </p:nvSpPr>
        <p:spPr bwMode="auto">
          <a:xfrm>
            <a:off x="201390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0" name="燕尾形 6"/>
          <p:cNvSpPr>
            <a:spLocks noChangeArrowheads="1"/>
          </p:cNvSpPr>
          <p:nvPr/>
        </p:nvSpPr>
        <p:spPr bwMode="auto">
          <a:xfrm>
            <a:off x="257121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grpSp>
        <p:nvGrpSpPr>
          <p:cNvPr id="11" name="组合 30"/>
          <p:cNvGrpSpPr/>
          <p:nvPr/>
        </p:nvGrpSpPr>
        <p:grpSpPr bwMode="auto">
          <a:xfrm>
            <a:off x="3339297" y="2171180"/>
            <a:ext cx="1777912" cy="1695973"/>
            <a:chOff x="0" y="0"/>
            <a:chExt cx="533400" cy="487363"/>
          </a:xfrm>
          <a:solidFill>
            <a:schemeClr val="bg1"/>
          </a:solidFill>
        </p:grpSpPr>
        <p:sp>
          <p:nvSpPr>
            <p:cNvPr id="12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13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26294 w 142"/>
                <a:gd name="T1" fmla="*/ 225287 h 115"/>
                <a:gd name="T2" fmla="*/ 33807 w 142"/>
                <a:gd name="T3" fmla="*/ 225287 h 115"/>
                <a:gd name="T4" fmla="*/ 135228 w 142"/>
                <a:gd name="T5" fmla="*/ 225287 h 115"/>
                <a:gd name="T6" fmla="*/ 289238 w 142"/>
                <a:gd name="T7" fmla="*/ 45057 h 115"/>
                <a:gd name="T8" fmla="*/ 251675 w 142"/>
                <a:gd name="T9" fmla="*/ 45057 h 115"/>
                <a:gd name="T10" fmla="*/ 180304 w 142"/>
                <a:gd name="T11" fmla="*/ 127663 h 115"/>
                <a:gd name="T12" fmla="*/ 161523 w 142"/>
                <a:gd name="T13" fmla="*/ 135172 h 115"/>
                <a:gd name="T14" fmla="*/ 138985 w 142"/>
                <a:gd name="T15" fmla="*/ 112643 h 115"/>
                <a:gd name="T16" fmla="*/ 146497 w 142"/>
                <a:gd name="T17" fmla="*/ 93870 h 115"/>
                <a:gd name="T18" fmla="*/ 221624 w 142"/>
                <a:gd name="T19" fmla="*/ 7510 h 115"/>
                <a:gd name="T20" fmla="*/ 240406 w 142"/>
                <a:gd name="T21" fmla="*/ 0 h 115"/>
                <a:gd name="T22" fmla="*/ 349339 w 142"/>
                <a:gd name="T23" fmla="*/ 0 h 115"/>
                <a:gd name="T24" fmla="*/ 428223 w 142"/>
                <a:gd name="T25" fmla="*/ 56322 h 115"/>
                <a:gd name="T26" fmla="*/ 428223 w 142"/>
                <a:gd name="T27" fmla="*/ 120153 h 115"/>
                <a:gd name="T28" fmla="*/ 507106 w 142"/>
                <a:gd name="T29" fmla="*/ 120153 h 115"/>
                <a:gd name="T30" fmla="*/ 522131 w 142"/>
                <a:gd name="T31" fmla="*/ 127663 h 115"/>
                <a:gd name="T32" fmla="*/ 522131 w 142"/>
                <a:gd name="T33" fmla="*/ 161456 h 115"/>
                <a:gd name="T34" fmla="*/ 507106 w 142"/>
                <a:gd name="T35" fmla="*/ 168965 h 115"/>
                <a:gd name="T36" fmla="*/ 409441 w 142"/>
                <a:gd name="T37" fmla="*/ 168965 h 115"/>
                <a:gd name="T38" fmla="*/ 379390 w 142"/>
                <a:gd name="T39" fmla="*/ 142682 h 115"/>
                <a:gd name="T40" fmla="*/ 379390 w 142"/>
                <a:gd name="T41" fmla="*/ 101379 h 115"/>
                <a:gd name="T42" fmla="*/ 323045 w 142"/>
                <a:gd name="T43" fmla="*/ 168965 h 115"/>
                <a:gd name="T44" fmla="*/ 375634 w 142"/>
                <a:gd name="T45" fmla="*/ 221532 h 115"/>
                <a:gd name="T46" fmla="*/ 379390 w 142"/>
                <a:gd name="T47" fmla="*/ 259080 h 115"/>
                <a:gd name="T48" fmla="*/ 345583 w 142"/>
                <a:gd name="T49" fmla="*/ 409271 h 115"/>
                <a:gd name="T50" fmla="*/ 319289 w 142"/>
                <a:gd name="T51" fmla="*/ 431800 h 115"/>
                <a:gd name="T52" fmla="*/ 289238 w 142"/>
                <a:gd name="T53" fmla="*/ 405517 h 115"/>
                <a:gd name="T54" fmla="*/ 289238 w 142"/>
                <a:gd name="T55" fmla="*/ 398007 h 115"/>
                <a:gd name="T56" fmla="*/ 319289 w 142"/>
                <a:gd name="T57" fmla="*/ 270344 h 115"/>
                <a:gd name="T58" fmla="*/ 247918 w 142"/>
                <a:gd name="T59" fmla="*/ 202758 h 115"/>
                <a:gd name="T60" fmla="*/ 187817 w 142"/>
                <a:gd name="T61" fmla="*/ 270344 h 115"/>
                <a:gd name="T62" fmla="*/ 154010 w 142"/>
                <a:gd name="T63" fmla="*/ 281609 h 115"/>
                <a:gd name="T64" fmla="*/ 30051 w 142"/>
                <a:gd name="T65" fmla="*/ 281609 h 115"/>
                <a:gd name="T66" fmla="*/ 3756 w 142"/>
                <a:gd name="T67" fmla="*/ 259080 h 115"/>
                <a:gd name="T68" fmla="*/ 26294 w 142"/>
                <a:gd name="T69" fmla="*/ 225287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直接连接符 31"/>
          <p:cNvSpPr>
            <a:spLocks noChangeShapeType="1"/>
          </p:cNvSpPr>
          <p:nvPr/>
        </p:nvSpPr>
        <p:spPr bwMode="auto">
          <a:xfrm rot="5400000">
            <a:off x="4214939" y="2873271"/>
            <a:ext cx="3187096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直接连接符 24"/>
          <p:cNvSpPr>
            <a:spLocks noChangeShapeType="1"/>
          </p:cNvSpPr>
          <p:nvPr/>
        </p:nvSpPr>
        <p:spPr bwMode="auto">
          <a:xfrm rot="5400000">
            <a:off x="1732231" y="2170584"/>
            <a:ext cx="568104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直接连接符 32"/>
          <p:cNvSpPr>
            <a:spLocks noChangeShapeType="1"/>
          </p:cNvSpPr>
          <p:nvPr/>
        </p:nvSpPr>
        <p:spPr bwMode="auto">
          <a:xfrm rot="5400000">
            <a:off x="619995" y="2171775"/>
            <a:ext cx="566912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直接连接符 34"/>
          <p:cNvSpPr>
            <a:spLocks noChangeShapeType="1"/>
          </p:cNvSpPr>
          <p:nvPr/>
        </p:nvSpPr>
        <p:spPr bwMode="auto">
          <a:xfrm rot="16200000" flipV="1">
            <a:off x="2287755" y="3630145"/>
            <a:ext cx="566912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直接连接符 33"/>
          <p:cNvSpPr>
            <a:spLocks noChangeShapeType="1"/>
          </p:cNvSpPr>
          <p:nvPr/>
        </p:nvSpPr>
        <p:spPr bwMode="auto">
          <a:xfrm rot="16200000" flipV="1">
            <a:off x="1173732" y="3629550"/>
            <a:ext cx="566912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直接连接符 9"/>
          <p:cNvSpPr>
            <a:spLocks noChangeShapeType="1"/>
          </p:cNvSpPr>
          <p:nvPr/>
        </p:nvSpPr>
        <p:spPr bwMode="auto">
          <a:xfrm>
            <a:off x="6063921" y="1977048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直接连接符 20"/>
          <p:cNvSpPr>
            <a:spLocks noChangeShapeType="1"/>
          </p:cNvSpPr>
          <p:nvPr/>
        </p:nvSpPr>
        <p:spPr bwMode="auto">
          <a:xfrm>
            <a:off x="6063921" y="2965572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直接连接符 42"/>
          <p:cNvSpPr>
            <a:spLocks noChangeShapeType="1"/>
          </p:cNvSpPr>
          <p:nvPr/>
        </p:nvSpPr>
        <p:spPr bwMode="auto">
          <a:xfrm>
            <a:off x="6063921" y="3775447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3"/>
          <p:cNvSpPr>
            <a:spLocks noChangeArrowheads="1"/>
          </p:cNvSpPr>
          <p:nvPr/>
        </p:nvSpPr>
        <p:spPr bwMode="auto">
          <a:xfrm>
            <a:off x="6023431" y="1255306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添加标题一</a:t>
            </a:r>
            <a:endParaRPr lang="en-US" altLang="zh-CN" sz="15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023432" y="1499460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5"/>
          <p:cNvSpPr>
            <a:spLocks noChangeArrowheads="1"/>
          </p:cNvSpPr>
          <p:nvPr/>
        </p:nvSpPr>
        <p:spPr bwMode="auto">
          <a:xfrm>
            <a:off x="6023431" y="3863580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添加标题四</a:t>
            </a:r>
            <a:endParaRPr lang="en-US" altLang="zh-CN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023432" y="4108925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023431" y="2065181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添加标题二</a:t>
            </a:r>
            <a:endParaRPr lang="en-US" altLang="zh-CN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023432" y="2310526"/>
            <a:ext cx="2364992" cy="6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51"/>
          <p:cNvSpPr>
            <a:spLocks noChangeArrowheads="1"/>
          </p:cNvSpPr>
          <p:nvPr/>
        </p:nvSpPr>
        <p:spPr bwMode="auto">
          <a:xfrm>
            <a:off x="6023431" y="3053705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添加标题三</a:t>
            </a:r>
            <a:endParaRPr lang="en-US" altLang="zh-CN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023432" y="3297859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53"/>
          <p:cNvSpPr>
            <a:spLocks noChangeArrowheads="1"/>
          </p:cNvSpPr>
          <p:nvPr/>
        </p:nvSpPr>
        <p:spPr bwMode="auto">
          <a:xfrm>
            <a:off x="81949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添加标题一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1" name="矩形 54"/>
          <p:cNvSpPr>
            <a:spLocks noChangeArrowheads="1"/>
          </p:cNvSpPr>
          <p:nvPr/>
        </p:nvSpPr>
        <p:spPr bwMode="auto">
          <a:xfrm>
            <a:off x="192101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添加标题三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2" name="矩形 55"/>
          <p:cNvSpPr>
            <a:spLocks noChangeArrowheads="1"/>
          </p:cNvSpPr>
          <p:nvPr/>
        </p:nvSpPr>
        <p:spPr bwMode="auto">
          <a:xfrm>
            <a:off x="135775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添加标题二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3" name="矩形 56"/>
          <p:cNvSpPr>
            <a:spLocks noChangeArrowheads="1"/>
          </p:cNvSpPr>
          <p:nvPr/>
        </p:nvSpPr>
        <p:spPr bwMode="auto">
          <a:xfrm>
            <a:off x="245927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添加标题四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84"/>
          <p:cNvSpPr>
            <a:spLocks noChangeAspect="1" noChangeArrowheads="1" noTextEdit="1"/>
          </p:cNvSpPr>
          <p:nvPr/>
        </p:nvSpPr>
        <p:spPr bwMode="auto">
          <a:xfrm>
            <a:off x="971600" y="1510951"/>
            <a:ext cx="3667762" cy="29536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34085"/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9137" y="3407011"/>
            <a:ext cx="685919" cy="1052837"/>
            <a:chOff x="1759137" y="3407011"/>
            <a:chExt cx="685919" cy="1052837"/>
          </a:xfrm>
        </p:grpSpPr>
        <p:sp>
          <p:nvSpPr>
            <p:cNvPr id="8" name="Rectangle 87"/>
            <p:cNvSpPr>
              <a:spLocks noChangeArrowheads="1"/>
            </p:cNvSpPr>
            <p:nvPr/>
          </p:nvSpPr>
          <p:spPr bwMode="auto">
            <a:xfrm>
              <a:off x="1759137" y="4162894"/>
              <a:ext cx="685919" cy="2969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92"/>
            <p:cNvSpPr/>
            <p:nvPr/>
          </p:nvSpPr>
          <p:spPr bwMode="auto">
            <a:xfrm>
              <a:off x="1976662" y="3407011"/>
              <a:ext cx="249281" cy="246138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93"/>
            <p:cNvSpPr/>
            <p:nvPr/>
          </p:nvSpPr>
          <p:spPr bwMode="auto">
            <a:xfrm>
              <a:off x="2187836" y="4032679"/>
              <a:ext cx="127022" cy="330302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4"/>
            <p:cNvSpPr/>
            <p:nvPr/>
          </p:nvSpPr>
          <p:spPr bwMode="auto">
            <a:xfrm>
              <a:off x="1875044" y="4040619"/>
              <a:ext cx="133373" cy="32236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95"/>
            <p:cNvSpPr/>
            <p:nvPr/>
          </p:nvSpPr>
          <p:spPr bwMode="auto">
            <a:xfrm>
              <a:off x="1775015" y="3530874"/>
              <a:ext cx="654164" cy="617728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40293" y="2371641"/>
            <a:ext cx="682744" cy="2088207"/>
            <a:chOff x="2440293" y="2371641"/>
            <a:chExt cx="682744" cy="2088207"/>
          </a:xfrm>
        </p:grpSpPr>
        <p:sp>
          <p:nvSpPr>
            <p:cNvPr id="14" name="Rectangle 88"/>
            <p:cNvSpPr>
              <a:spLocks noChangeArrowheads="1"/>
            </p:cNvSpPr>
            <p:nvPr/>
          </p:nvSpPr>
          <p:spPr bwMode="auto">
            <a:xfrm>
              <a:off x="2440293" y="3931047"/>
              <a:ext cx="682744" cy="52880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96"/>
            <p:cNvSpPr/>
            <p:nvPr/>
          </p:nvSpPr>
          <p:spPr bwMode="auto">
            <a:xfrm>
              <a:off x="2454583" y="2371641"/>
              <a:ext cx="668454" cy="1545114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6" name="Oval 97"/>
            <p:cNvSpPr>
              <a:spLocks noChangeArrowheads="1"/>
            </p:cNvSpPr>
            <p:nvPr/>
          </p:nvSpPr>
          <p:spPr bwMode="auto">
            <a:xfrm>
              <a:off x="2667345" y="2503445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62701" y="2635248"/>
            <a:ext cx="755781" cy="1824600"/>
            <a:chOff x="3062701" y="2635248"/>
            <a:chExt cx="755781" cy="1824600"/>
          </a:xfrm>
        </p:grpSpPr>
        <p:sp>
          <p:nvSpPr>
            <p:cNvPr id="18" name="Rectangle 89"/>
            <p:cNvSpPr>
              <a:spLocks noChangeArrowheads="1"/>
            </p:cNvSpPr>
            <p:nvPr/>
          </p:nvSpPr>
          <p:spPr bwMode="auto">
            <a:xfrm>
              <a:off x="3123036" y="4080318"/>
              <a:ext cx="681156" cy="37953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98"/>
            <p:cNvSpPr/>
            <p:nvPr/>
          </p:nvSpPr>
          <p:spPr bwMode="auto">
            <a:xfrm>
              <a:off x="3062701" y="2929026"/>
              <a:ext cx="755781" cy="1124297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Freeform 99"/>
            <p:cNvSpPr/>
            <p:nvPr/>
          </p:nvSpPr>
          <p:spPr bwMode="auto">
            <a:xfrm>
              <a:off x="3313569" y="2635248"/>
              <a:ext cx="254044" cy="254078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45"/>
          <p:cNvGrpSpPr/>
          <p:nvPr/>
        </p:nvGrpSpPr>
        <p:grpSpPr>
          <a:xfrm>
            <a:off x="1165143" y="2515663"/>
            <a:ext cx="886003" cy="1006011"/>
            <a:chOff x="1031709" y="2356953"/>
            <a:chExt cx="885849" cy="1005700"/>
          </a:xfrm>
        </p:grpSpPr>
        <p:sp>
          <p:nvSpPr>
            <p:cNvPr id="22" name="Title 1"/>
            <p:cNvSpPr txBox="1"/>
            <p:nvPr/>
          </p:nvSpPr>
          <p:spPr>
            <a:xfrm>
              <a:off x="1066800" y="257019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3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4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Group 47"/>
          <p:cNvGrpSpPr/>
          <p:nvPr/>
        </p:nvGrpSpPr>
        <p:grpSpPr>
          <a:xfrm>
            <a:off x="3527111" y="1786741"/>
            <a:ext cx="886003" cy="1006011"/>
            <a:chOff x="3393267" y="1628255"/>
            <a:chExt cx="885849" cy="1005700"/>
          </a:xfrm>
        </p:grpSpPr>
        <p:sp>
          <p:nvSpPr>
            <p:cNvPr id="26" name="Title 1"/>
            <p:cNvSpPr txBox="1"/>
            <p:nvPr/>
          </p:nvSpPr>
          <p:spPr>
            <a:xfrm>
              <a:off x="3581400" y="1819207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12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8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9" name="Group 46"/>
          <p:cNvGrpSpPr/>
          <p:nvPr/>
        </p:nvGrpSpPr>
        <p:grpSpPr>
          <a:xfrm>
            <a:off x="2371994" y="1419622"/>
            <a:ext cx="886003" cy="1006011"/>
            <a:chOff x="2238351" y="1261250"/>
            <a:chExt cx="885849" cy="1005700"/>
          </a:xfrm>
        </p:grpSpPr>
        <p:sp>
          <p:nvSpPr>
            <p:cNvPr id="30" name="Title 1"/>
            <p:cNvSpPr txBox="1"/>
            <p:nvPr/>
          </p:nvSpPr>
          <p:spPr>
            <a:xfrm>
              <a:off x="2340166" y="145084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</a:t>
              </a:r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1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32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72"/>
          <p:cNvGrpSpPr/>
          <p:nvPr/>
        </p:nvGrpSpPr>
        <p:grpSpPr>
          <a:xfrm>
            <a:off x="4934688" y="1546376"/>
            <a:ext cx="3429595" cy="1037050"/>
            <a:chOff x="533400" y="1276351"/>
            <a:chExt cx="3429000" cy="1036730"/>
          </a:xfrm>
        </p:grpSpPr>
        <p:sp>
          <p:nvSpPr>
            <p:cNvPr id="34" name="TextBox 33"/>
            <p:cNvSpPr txBox="1"/>
            <p:nvPr/>
          </p:nvSpPr>
          <p:spPr>
            <a:xfrm>
              <a:off x="533400" y="1276351"/>
              <a:ext cx="762000" cy="76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4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en-US" sz="44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Content Placeholder 2"/>
            <p:cNvSpPr txBox="1"/>
            <p:nvPr/>
          </p:nvSpPr>
          <p:spPr>
            <a:xfrm>
              <a:off x="1238672" y="1419210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标题一</a:t>
              </a:r>
              <a:r>
                <a:rPr lang="zh-CN" altLang="en-US" sz="12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r>
                <a:rPr lang="en-US" sz="1200" b="1" dirty="0">
                  <a:solidFill>
                    <a:srgbClr val="FFFFFF"/>
                  </a:solidFill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73"/>
          <p:cNvGrpSpPr/>
          <p:nvPr/>
        </p:nvGrpSpPr>
        <p:grpSpPr>
          <a:xfrm>
            <a:off x="4934688" y="2512209"/>
            <a:ext cx="3429595" cy="1021734"/>
            <a:chOff x="533400" y="1276351"/>
            <a:chExt cx="3429000" cy="1021419"/>
          </a:xfrm>
        </p:grpSpPr>
        <p:sp>
          <p:nvSpPr>
            <p:cNvPr id="37" name="TextBox 36"/>
            <p:cNvSpPr txBox="1"/>
            <p:nvPr/>
          </p:nvSpPr>
          <p:spPr>
            <a:xfrm>
              <a:off x="533400" y="1276351"/>
              <a:ext cx="762000" cy="76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4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en-US" sz="44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Content Placeholder 2"/>
            <p:cNvSpPr txBox="1"/>
            <p:nvPr/>
          </p:nvSpPr>
          <p:spPr>
            <a:xfrm>
              <a:off x="1238672" y="1403899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标题二文字</a:t>
              </a:r>
              <a:r>
                <a:rPr lang="en-US" sz="1200" b="1" dirty="0">
                  <a:solidFill>
                    <a:srgbClr val="FFFFFF"/>
                  </a:solidFill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76"/>
          <p:cNvGrpSpPr/>
          <p:nvPr/>
        </p:nvGrpSpPr>
        <p:grpSpPr>
          <a:xfrm>
            <a:off x="4934688" y="3503117"/>
            <a:ext cx="3429595" cy="990908"/>
            <a:chOff x="533400" y="1276351"/>
            <a:chExt cx="3429000" cy="990602"/>
          </a:xfrm>
        </p:grpSpPr>
        <p:sp>
          <p:nvSpPr>
            <p:cNvPr id="40" name="TextBox 39"/>
            <p:cNvSpPr txBox="1"/>
            <p:nvPr/>
          </p:nvSpPr>
          <p:spPr>
            <a:xfrm>
              <a:off x="533400" y="1276351"/>
              <a:ext cx="762000" cy="76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4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en-US" sz="44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Content Placeholder 2"/>
            <p:cNvSpPr txBox="1"/>
            <p:nvPr/>
          </p:nvSpPr>
          <p:spPr>
            <a:xfrm>
              <a:off x="1238672" y="1373082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标题三文字</a:t>
              </a:r>
              <a:r>
                <a:rPr lang="en-US" sz="1200" b="1" dirty="0">
                  <a:solidFill>
                    <a:srgbClr val="FFFFFF"/>
                  </a:solidFill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843808" y="1911770"/>
            <a:ext cx="2628619" cy="2628031"/>
            <a:chOff x="3868719" y="1776670"/>
            <a:chExt cx="2628619" cy="2628031"/>
          </a:xfrm>
        </p:grpSpPr>
        <p:sp>
          <p:nvSpPr>
            <p:cNvPr id="7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57879" y="1429838"/>
            <a:ext cx="1790385" cy="1789984"/>
            <a:chOff x="6012485" y="1170407"/>
            <a:chExt cx="1487948" cy="1487615"/>
          </a:xfrm>
        </p:grpSpPr>
        <p:sp>
          <p:nvSpPr>
            <p:cNvPr id="10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en-US" altLang="zh-CN" sz="12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12177" y="1697769"/>
            <a:ext cx="2075647" cy="2080525"/>
            <a:chOff x="2057536" y="1194444"/>
            <a:chExt cx="2075647" cy="2080525"/>
          </a:xfrm>
        </p:grpSpPr>
        <p:sp>
          <p:nvSpPr>
            <p:cNvPr id="13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Freeform 10"/>
          <p:cNvSpPr/>
          <p:nvPr/>
        </p:nvSpPr>
        <p:spPr bwMode="auto">
          <a:xfrm>
            <a:off x="1516296" y="4536819"/>
            <a:ext cx="4923317" cy="339187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53"/>
          <p:cNvSpPr txBox="1">
            <a:spLocks noChangeArrowheads="1"/>
          </p:cNvSpPr>
          <p:nvPr/>
        </p:nvSpPr>
        <p:spPr bwMode="auto">
          <a:xfrm>
            <a:off x="971600" y="1327869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3203848" y="1563638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6732240" y="1903933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660232" y="2351834"/>
            <a:ext cx="1656184" cy="1660076"/>
            <a:chOff x="2057536" y="1194444"/>
            <a:chExt cx="2075647" cy="2080525"/>
          </a:xfrm>
        </p:grpSpPr>
        <p:sp>
          <p:nvSpPr>
            <p:cNvPr id="20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9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" name="TextBox 53"/>
          <p:cNvSpPr txBox="1">
            <a:spLocks noChangeArrowheads="1"/>
          </p:cNvSpPr>
          <p:nvPr/>
        </p:nvSpPr>
        <p:spPr bwMode="auto">
          <a:xfrm>
            <a:off x="5157879" y="1059582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 bwMode="auto">
          <a:xfrm>
            <a:off x="1467105" y="2850046"/>
            <a:ext cx="952665" cy="953985"/>
            <a:chOff x="0" y="0"/>
            <a:chExt cx="1080120" cy="1080120"/>
          </a:xfrm>
        </p:grpSpPr>
        <p:grpSp>
          <p:nvGrpSpPr>
            <p:cNvPr id="7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9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FFFF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8" name="文本框 10"/>
            <p:cNvSpPr>
              <a:spLocks noChangeArrowheads="1"/>
            </p:cNvSpPr>
            <p:nvPr/>
          </p:nvSpPr>
          <p:spPr bwMode="auto">
            <a:xfrm>
              <a:off x="127219" y="365759"/>
              <a:ext cx="820042" cy="348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2450732" y="1581638"/>
            <a:ext cx="1306343" cy="1306519"/>
            <a:chOff x="0" y="0"/>
            <a:chExt cx="1080120" cy="1080120"/>
          </a:xfrm>
        </p:grpSpPr>
        <p:grpSp>
          <p:nvGrpSpPr>
            <p:cNvPr id="12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4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15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13" name="文本框 26"/>
            <p:cNvSpPr>
              <a:spLocks noChangeArrowheads="1"/>
            </p:cNvSpPr>
            <p:nvPr/>
          </p:nvSpPr>
          <p:spPr bwMode="auto">
            <a:xfrm>
              <a:off x="209241" y="400115"/>
              <a:ext cx="661643" cy="27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 bwMode="auto">
          <a:xfrm>
            <a:off x="4179820" y="2850046"/>
            <a:ext cx="1170588" cy="1170745"/>
            <a:chOff x="0" y="0"/>
            <a:chExt cx="1080120" cy="1080120"/>
          </a:xfrm>
        </p:grpSpPr>
        <p:grpSp>
          <p:nvGrpSpPr>
            <p:cNvPr id="17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2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18" name="文本框 31"/>
            <p:cNvSpPr>
              <a:spLocks noChangeArrowheads="1"/>
            </p:cNvSpPr>
            <p:nvPr/>
          </p:nvSpPr>
          <p:spPr bwMode="auto">
            <a:xfrm>
              <a:off x="170874" y="398075"/>
              <a:ext cx="738375" cy="31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 bwMode="auto">
          <a:xfrm>
            <a:off x="5550468" y="1009962"/>
            <a:ext cx="1715988" cy="1715029"/>
            <a:chOff x="0" y="0"/>
            <a:chExt cx="1080120" cy="1080120"/>
          </a:xfrm>
        </p:grpSpPr>
        <p:grpSp>
          <p:nvGrpSpPr>
            <p:cNvPr id="22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4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25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23" name="文本框 37"/>
            <p:cNvSpPr>
              <a:spLocks noChangeArrowheads="1"/>
            </p:cNvSpPr>
            <p:nvPr/>
          </p:nvSpPr>
          <p:spPr bwMode="auto">
            <a:xfrm>
              <a:off x="239781" y="414093"/>
              <a:ext cx="600558" cy="25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6" name="直接连接符 13"/>
          <p:cNvCxnSpPr>
            <a:cxnSpLocks noChangeShapeType="1"/>
            <a:stCxn id="9" idx="7"/>
            <a:endCxn id="14" idx="3"/>
          </p:cNvCxnSpPr>
          <p:nvPr/>
        </p:nvCxnSpPr>
        <p:spPr bwMode="auto">
          <a:xfrm flipV="1">
            <a:off x="2280443" y="2696408"/>
            <a:ext cx="360822" cy="29298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直接连接符 17"/>
          <p:cNvSpPr>
            <a:spLocks noChangeShapeType="1"/>
          </p:cNvSpPr>
          <p:nvPr/>
        </p:nvSpPr>
        <p:spPr bwMode="auto">
          <a:xfrm>
            <a:off x="3670143" y="2530860"/>
            <a:ext cx="681156" cy="490689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0"/>
          <p:cNvCxnSpPr>
            <a:cxnSpLocks noChangeShapeType="1"/>
            <a:stCxn id="19" idx="7"/>
            <a:endCxn id="24" idx="3"/>
          </p:cNvCxnSpPr>
          <p:nvPr/>
        </p:nvCxnSpPr>
        <p:spPr bwMode="auto">
          <a:xfrm flipV="1">
            <a:off x="5177736" y="2473692"/>
            <a:ext cx="623996" cy="54904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" name="直接连接符 23"/>
          <p:cNvCxnSpPr>
            <a:cxnSpLocks noChangeShapeType="1"/>
            <a:stCxn id="38" idx="5"/>
            <a:endCxn id="9" idx="1"/>
          </p:cNvCxnSpPr>
          <p:nvPr/>
        </p:nvCxnSpPr>
        <p:spPr bwMode="auto">
          <a:xfrm>
            <a:off x="1307534" y="2776204"/>
            <a:ext cx="298899" cy="21318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" name="直接连接符 43"/>
          <p:cNvCxnSpPr>
            <a:cxnSpLocks noChangeShapeType="1"/>
            <a:stCxn id="39" idx="7"/>
            <a:endCxn id="19" idx="3"/>
          </p:cNvCxnSpPr>
          <p:nvPr/>
        </p:nvCxnSpPr>
        <p:spPr bwMode="auto">
          <a:xfrm flipV="1">
            <a:off x="4050020" y="3849289"/>
            <a:ext cx="301280" cy="278692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" name="直接连接符 72"/>
          <p:cNvCxnSpPr>
            <a:cxnSpLocks noChangeShapeType="1"/>
            <a:stCxn id="24" idx="6"/>
            <a:endCxn id="40" idx="1"/>
          </p:cNvCxnSpPr>
          <p:nvPr/>
        </p:nvCxnSpPr>
        <p:spPr bwMode="auto">
          <a:xfrm>
            <a:off x="7266456" y="1867477"/>
            <a:ext cx="417982" cy="28107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" name="矩形 76"/>
          <p:cNvSpPr>
            <a:spLocks noChangeArrowheads="1"/>
          </p:cNvSpPr>
          <p:nvPr/>
        </p:nvSpPr>
        <p:spPr bwMode="auto">
          <a:xfrm>
            <a:off x="1221794" y="3812368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3" name="矩形 80"/>
          <p:cNvSpPr>
            <a:spLocks noChangeArrowheads="1"/>
          </p:cNvSpPr>
          <p:nvPr/>
        </p:nvSpPr>
        <p:spPr bwMode="auto">
          <a:xfrm>
            <a:off x="2407862" y="2914359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 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4" name="矩形 81"/>
          <p:cNvSpPr>
            <a:spLocks noChangeArrowheads="1"/>
          </p:cNvSpPr>
          <p:nvPr/>
        </p:nvSpPr>
        <p:spPr bwMode="auto">
          <a:xfrm>
            <a:off x="4100034" y="4056521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5" name="矩形 82"/>
          <p:cNvSpPr>
            <a:spLocks noChangeArrowheads="1"/>
          </p:cNvSpPr>
          <p:nvPr/>
        </p:nvSpPr>
        <p:spPr bwMode="auto">
          <a:xfrm>
            <a:off x="5745764" y="2747621"/>
            <a:ext cx="1367075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85"/>
          <p:cNvSpPr>
            <a:spLocks noChangeArrowheads="1"/>
          </p:cNvSpPr>
          <p:nvPr/>
        </p:nvSpPr>
        <p:spPr bwMode="auto">
          <a:xfrm>
            <a:off x="5939869" y="3332398"/>
            <a:ext cx="2324504" cy="34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8" tIns="43208" rIns="86418" bIns="4320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添加主要观点</a:t>
            </a:r>
            <a:endParaRPr lang="zh-CN" altLang="en-US" sz="17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" name="文本框 13"/>
          <p:cNvSpPr>
            <a:spLocks noChangeArrowheads="1"/>
          </p:cNvSpPr>
          <p:nvPr/>
        </p:nvSpPr>
        <p:spPr bwMode="auto">
          <a:xfrm>
            <a:off x="5558803" y="3688505"/>
            <a:ext cx="2741295" cy="108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5" tIns="34292" rIns="68585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56"/>
          <p:cNvSpPr>
            <a:spLocks noChangeArrowheads="1"/>
          </p:cNvSpPr>
          <p:nvPr/>
        </p:nvSpPr>
        <p:spPr bwMode="auto">
          <a:xfrm rot="21019160">
            <a:off x="958620" y="2473692"/>
            <a:ext cx="384638" cy="383500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9" name="椭圆 58"/>
          <p:cNvSpPr>
            <a:spLocks noChangeArrowheads="1"/>
          </p:cNvSpPr>
          <p:nvPr/>
        </p:nvSpPr>
        <p:spPr bwMode="auto">
          <a:xfrm>
            <a:off x="3628465" y="4055330"/>
            <a:ext cx="493004" cy="494262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40" name="椭圆 70"/>
          <p:cNvSpPr>
            <a:spLocks noChangeArrowheads="1"/>
          </p:cNvSpPr>
          <p:nvPr/>
        </p:nvSpPr>
        <p:spPr bwMode="auto">
          <a:xfrm>
            <a:off x="7601080" y="2065181"/>
            <a:ext cx="570408" cy="570486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/>
      <p:bldP spid="33" grpId="0"/>
      <p:bldP spid="34" grpId="0"/>
      <p:bldP spid="35" grpId="0"/>
      <p:bldP spid="36" grpId="0" bldLvl="0" autoUpdateAnimBg="0"/>
      <p:bldP spid="37" grpId="0" bldLvl="0" autoUpdateAnimBg="0"/>
      <p:bldP spid="38" grpId="0" bldLvl="0" animBg="1" autoUpdateAnimBg="0"/>
      <p:bldP spid="39" grpId="0" bldLvl="0" animBg="1" autoUpdateAnimBg="0"/>
      <p:bldP spid="40" grpId="0" bldLvl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59830" y="3579862"/>
            <a:ext cx="3024338" cy="15026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9672" y="1382358"/>
            <a:ext cx="6043930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谢谢聆听</a:t>
            </a:r>
            <a:endParaRPr lang="zh-CN" altLang="en-US" sz="8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382959" y="3311034"/>
            <a:ext cx="100219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4713317" y="3311034"/>
            <a:ext cx="118494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altLang="zh-CN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2020</a:t>
            </a:r>
            <a:r>
              <a:rPr lang="zh-CN" altLang="en-US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08</a:t>
            </a:r>
            <a:r>
              <a:rPr lang="zh-CN" altLang="en-US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月</a:t>
            </a:r>
            <a:r>
              <a:rPr lang="en-US" altLang="zh-CN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05</a:t>
            </a:r>
            <a:r>
              <a:rPr lang="zh-CN" altLang="en-US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日</a:t>
            </a:r>
            <a:endParaRPr lang="zh-CN" altLang="en-US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059830" y="51470"/>
            <a:ext cx="3024338" cy="150268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534072" y="2768344"/>
            <a:ext cx="4215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THANK YOU FOR LISTENING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04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>
        <p14:prism isContent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科技风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2035</Words>
  <Application>Microsoft Office PowerPoint</Application>
  <PresentationFormat>全屏显示(16:9)</PresentationFormat>
  <Paragraphs>298</Paragraphs>
  <Slides>28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科技风</dc:title>
  <dc:creator>PPT</dc:creator>
  <cp:keywords>PPT</cp:keywords>
  <cp:lastModifiedBy>User</cp:lastModifiedBy>
  <cp:revision>44</cp:revision>
  <dcterms:created xsi:type="dcterms:W3CDTF">2016-03-11T03:47:00Z</dcterms:created>
  <dcterms:modified xsi:type="dcterms:W3CDTF">2020-08-05T09:18:55Z</dcterms:modified>
  <cp:category>锐旗设计；https://9ppt.taobao.com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