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60" r:id="rId6"/>
    <p:sldId id="262" r:id="rId7"/>
    <p:sldId id="263" r:id="rId8"/>
    <p:sldId id="259" r:id="rId9"/>
    <p:sldId id="265" r:id="rId10"/>
    <p:sldId id="268" r:id="rId11"/>
    <p:sldId id="269" r:id="rId12"/>
    <p:sldId id="270" r:id="rId13"/>
    <p:sldId id="306" r:id="rId14"/>
    <p:sldId id="267" r:id="rId15"/>
    <p:sldId id="273" r:id="rId16"/>
    <p:sldId id="274" r:id="rId17"/>
    <p:sldId id="277" r:id="rId18"/>
    <p:sldId id="275" r:id="rId19"/>
    <p:sldId id="308" r:id="rId20"/>
    <p:sldId id="278" r:id="rId21"/>
    <p:sldId id="279" r:id="rId22"/>
    <p:sldId id="280" r:id="rId23"/>
    <p:sldId id="281" r:id="rId24"/>
    <p:sldId id="282" r:id="rId25"/>
    <p:sldId id="283" r:id="rId26"/>
    <p:sldId id="284" r:id="rId27"/>
    <p:sldId id="285" r:id="rId28"/>
    <p:sldId id="286" r:id="rId29"/>
    <p:sldId id="287" r:id="rId30"/>
    <p:sldId id="288" r:id="rId31"/>
    <p:sldId id="295" r:id="rId32"/>
    <p:sldId id="290" r:id="rId33"/>
    <p:sldId id="291" r:id="rId34"/>
    <p:sldId id="293" r:id="rId35"/>
    <p:sldId id="296" r:id="rId36"/>
    <p:sldId id="292" r:id="rId37"/>
    <p:sldId id="297" r:id="rId38"/>
    <p:sldId id="307" r:id="rId39"/>
    <p:sldId id="301" r:id="rId40"/>
    <p:sldId id="303" r:id="rId41"/>
    <p:sldId id="304"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p:cViewPr>
        <p:scale>
          <a:sx n="75" d="100"/>
          <a:sy n="75" d="100"/>
        </p:scale>
        <p:origin x="76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F267CD-919A-4748-A921-96BC48E86EF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1EA23-B994-49F9-A259-406D25FA06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751EA23-B994-49F9-A259-406D25FA06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7" y="0"/>
            <a:ext cx="12193431" cy="685799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7" name="组合 6"/>
          <p:cNvGrpSpPr/>
          <p:nvPr userDrawn="1"/>
        </p:nvGrpSpPr>
        <p:grpSpPr>
          <a:xfrm>
            <a:off x="8192298" y="0"/>
            <a:ext cx="3999702" cy="528300"/>
            <a:chOff x="8192298" y="0"/>
            <a:chExt cx="3999702" cy="528300"/>
          </a:xfrm>
        </p:grpSpPr>
        <p:sp>
          <p:nvSpPr>
            <p:cNvPr id="8" name="任意形状 8"/>
            <p:cNvSpPr/>
            <p:nvPr/>
          </p:nvSpPr>
          <p:spPr>
            <a:xfrm flipH="1">
              <a:off x="8890000" y="0"/>
              <a:ext cx="3302000" cy="528300"/>
            </a:xfrm>
            <a:custGeom>
              <a:avLst/>
              <a:gdLst>
                <a:gd name="connsiteX0" fmla="*/ 2538322 w 3048000"/>
                <a:gd name="connsiteY0" fmla="*/ 0 h 523220"/>
                <a:gd name="connsiteX1" fmla="*/ 0 w 3048000"/>
                <a:gd name="connsiteY1" fmla="*/ 0 h 523220"/>
                <a:gd name="connsiteX2" fmla="*/ 0 w 3048000"/>
                <a:gd name="connsiteY2" fmla="*/ 523220 h 523220"/>
                <a:gd name="connsiteX3" fmla="*/ 3048000 w 3048000"/>
                <a:gd name="connsiteY3" fmla="*/ 523220 h 523220"/>
                <a:gd name="connsiteX0-1" fmla="*/ 2538322 w 3302000"/>
                <a:gd name="connsiteY0-2" fmla="*/ 0 h 528300"/>
                <a:gd name="connsiteX1-3" fmla="*/ 0 w 3302000"/>
                <a:gd name="connsiteY1-4" fmla="*/ 0 h 528300"/>
                <a:gd name="connsiteX2-5" fmla="*/ 0 w 3302000"/>
                <a:gd name="connsiteY2-6" fmla="*/ 523220 h 528300"/>
                <a:gd name="connsiteX3-7" fmla="*/ 3302000 w 3302000"/>
                <a:gd name="connsiteY3-8" fmla="*/ 528300 h 528300"/>
                <a:gd name="connsiteX4" fmla="*/ 2538322 w 3302000"/>
                <a:gd name="connsiteY4" fmla="*/ 0 h 528300"/>
                <a:gd name="connsiteX0-9" fmla="*/ 2538322 w 3302000"/>
                <a:gd name="connsiteY0-10" fmla="*/ 0 h 528300"/>
                <a:gd name="connsiteX1-11" fmla="*/ 0 w 3302000"/>
                <a:gd name="connsiteY1-12" fmla="*/ 0 h 528300"/>
                <a:gd name="connsiteX2-13" fmla="*/ 0 w 3302000"/>
                <a:gd name="connsiteY2-14" fmla="*/ 523220 h 528300"/>
                <a:gd name="connsiteX3-15" fmla="*/ 3302000 w 3302000"/>
                <a:gd name="connsiteY3-16" fmla="*/ 528300 h 528300"/>
                <a:gd name="connsiteX4-17" fmla="*/ 2538322 w 3302000"/>
                <a:gd name="connsiteY4-18" fmla="*/ 0 h 528300"/>
                <a:gd name="connsiteX0-19" fmla="*/ 2538322 w 3302000"/>
                <a:gd name="connsiteY0-20" fmla="*/ 0 h 528300"/>
                <a:gd name="connsiteX1-21" fmla="*/ 0 w 3302000"/>
                <a:gd name="connsiteY1-22" fmla="*/ 0 h 528300"/>
                <a:gd name="connsiteX2-23" fmla="*/ 0 w 3302000"/>
                <a:gd name="connsiteY2-24" fmla="*/ 523220 h 528300"/>
                <a:gd name="connsiteX3-25" fmla="*/ 3302000 w 3302000"/>
                <a:gd name="connsiteY3-26" fmla="*/ 528300 h 528300"/>
                <a:gd name="connsiteX4-27" fmla="*/ 2538322 w 3302000"/>
                <a:gd name="connsiteY4-28" fmla="*/ 0 h 528300"/>
                <a:gd name="connsiteX0-29" fmla="*/ 2538322 w 3302000"/>
                <a:gd name="connsiteY0-30" fmla="*/ 0 h 528300"/>
                <a:gd name="connsiteX1-31" fmla="*/ 0 w 3302000"/>
                <a:gd name="connsiteY1-32" fmla="*/ 0 h 528300"/>
                <a:gd name="connsiteX2-33" fmla="*/ 0 w 3302000"/>
                <a:gd name="connsiteY2-34" fmla="*/ 523220 h 528300"/>
                <a:gd name="connsiteX3-35" fmla="*/ 3302000 w 3302000"/>
                <a:gd name="connsiteY3-36" fmla="*/ 528300 h 528300"/>
                <a:gd name="connsiteX4-37" fmla="*/ 2538322 w 3302000"/>
                <a:gd name="connsiteY4-38" fmla="*/ 0 h 528300"/>
                <a:gd name="connsiteX0-39" fmla="*/ 2538322 w 3302000"/>
                <a:gd name="connsiteY0-40" fmla="*/ 0 h 528300"/>
                <a:gd name="connsiteX1-41" fmla="*/ 0 w 3302000"/>
                <a:gd name="connsiteY1-42" fmla="*/ 0 h 528300"/>
                <a:gd name="connsiteX2-43" fmla="*/ 0 w 3302000"/>
                <a:gd name="connsiteY2-44" fmla="*/ 523220 h 528300"/>
                <a:gd name="connsiteX3-45" fmla="*/ 3302000 w 3302000"/>
                <a:gd name="connsiteY3-46" fmla="*/ 528300 h 528300"/>
                <a:gd name="connsiteX4-47" fmla="*/ 2538322 w 3302000"/>
                <a:gd name="connsiteY4-48" fmla="*/ 0 h 528300"/>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3302000" h="528300">
                  <a:moveTo>
                    <a:pt x="2538322" y="0"/>
                  </a:moveTo>
                  <a:lnTo>
                    <a:pt x="0" y="0"/>
                  </a:lnTo>
                  <a:lnTo>
                    <a:pt x="0" y="523220"/>
                  </a:lnTo>
                  <a:lnTo>
                    <a:pt x="3302000" y="528300"/>
                  </a:lnTo>
                  <a:cubicBezTo>
                    <a:pt x="2964467" y="287853"/>
                    <a:pt x="2789495" y="184567"/>
                    <a:pt x="253832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任意形状 11"/>
            <p:cNvSpPr/>
            <p:nvPr/>
          </p:nvSpPr>
          <p:spPr>
            <a:xfrm flipH="1">
              <a:off x="8192298" y="1"/>
              <a:ext cx="3508822" cy="523220"/>
            </a:xfrm>
            <a:custGeom>
              <a:avLst/>
              <a:gdLst>
                <a:gd name="connsiteX0" fmla="*/ 2538322 w 3048000"/>
                <a:gd name="connsiteY0" fmla="*/ 0 h 523220"/>
                <a:gd name="connsiteX1" fmla="*/ 0 w 3048000"/>
                <a:gd name="connsiteY1" fmla="*/ 0 h 523220"/>
                <a:gd name="connsiteX2" fmla="*/ 0 w 3048000"/>
                <a:gd name="connsiteY2" fmla="*/ 4017 h 523220"/>
                <a:gd name="connsiteX3" fmla="*/ 2018917 w 3048000"/>
                <a:gd name="connsiteY3" fmla="*/ 4017 h 523220"/>
                <a:gd name="connsiteX4" fmla="*/ 2524682 w 3048000"/>
                <a:gd name="connsiteY4" fmla="*/ 523220 h 523220"/>
                <a:gd name="connsiteX5" fmla="*/ 3048000 w 3048000"/>
                <a:gd name="connsiteY5" fmla="*/ 523220 h 523220"/>
                <a:gd name="connsiteX0-1" fmla="*/ 2538322 w 3243580"/>
                <a:gd name="connsiteY0-2" fmla="*/ 0 h 523220"/>
                <a:gd name="connsiteX1-3" fmla="*/ 0 w 3243580"/>
                <a:gd name="connsiteY1-4" fmla="*/ 0 h 523220"/>
                <a:gd name="connsiteX2-5" fmla="*/ 0 w 3243580"/>
                <a:gd name="connsiteY2-6" fmla="*/ 4017 h 523220"/>
                <a:gd name="connsiteX3-7" fmla="*/ 2018917 w 3243580"/>
                <a:gd name="connsiteY3-8" fmla="*/ 4017 h 523220"/>
                <a:gd name="connsiteX4-9" fmla="*/ 2524682 w 3243580"/>
                <a:gd name="connsiteY4-10" fmla="*/ 523220 h 523220"/>
                <a:gd name="connsiteX5-11" fmla="*/ 3243580 w 3243580"/>
                <a:gd name="connsiteY5-12" fmla="*/ 523220 h 523220"/>
                <a:gd name="connsiteX6" fmla="*/ 2538322 w 3243580"/>
                <a:gd name="connsiteY6" fmla="*/ 0 h 523220"/>
                <a:gd name="connsiteX0-13" fmla="*/ 2538322 w 3243580"/>
                <a:gd name="connsiteY0-14" fmla="*/ 0 h 523220"/>
                <a:gd name="connsiteX1-15" fmla="*/ 0 w 3243580"/>
                <a:gd name="connsiteY1-16" fmla="*/ 0 h 523220"/>
                <a:gd name="connsiteX2-17" fmla="*/ 0 w 3243580"/>
                <a:gd name="connsiteY2-18" fmla="*/ 4017 h 523220"/>
                <a:gd name="connsiteX3-19" fmla="*/ 2018917 w 3243580"/>
                <a:gd name="connsiteY3-20" fmla="*/ 4017 h 523220"/>
                <a:gd name="connsiteX4-21" fmla="*/ 2524682 w 3243580"/>
                <a:gd name="connsiteY4-22" fmla="*/ 523220 h 523220"/>
                <a:gd name="connsiteX5-23" fmla="*/ 3243580 w 3243580"/>
                <a:gd name="connsiteY5-24" fmla="*/ 523220 h 523220"/>
                <a:gd name="connsiteX6-25" fmla="*/ 2538322 w 3243580"/>
                <a:gd name="connsiteY6-26" fmla="*/ 0 h 523220"/>
                <a:gd name="connsiteX0-27" fmla="*/ 2538322 w 3243580"/>
                <a:gd name="connsiteY0-28" fmla="*/ 0 h 523220"/>
                <a:gd name="connsiteX1-29" fmla="*/ 0 w 3243580"/>
                <a:gd name="connsiteY1-30" fmla="*/ 0 h 523220"/>
                <a:gd name="connsiteX2-31" fmla="*/ 0 w 3243580"/>
                <a:gd name="connsiteY2-32" fmla="*/ 4017 h 523220"/>
                <a:gd name="connsiteX3-33" fmla="*/ 2018917 w 3243580"/>
                <a:gd name="connsiteY3-34" fmla="*/ 4017 h 523220"/>
                <a:gd name="connsiteX4-35" fmla="*/ 2524682 w 3243580"/>
                <a:gd name="connsiteY4-36" fmla="*/ 523220 h 523220"/>
                <a:gd name="connsiteX5-37" fmla="*/ 3243580 w 3243580"/>
                <a:gd name="connsiteY5-38" fmla="*/ 523220 h 523220"/>
                <a:gd name="connsiteX6-39" fmla="*/ 2538322 w 3243580"/>
                <a:gd name="connsiteY6-40" fmla="*/ 0 h 523220"/>
                <a:gd name="connsiteX0-41" fmla="*/ 2538322 w 3243580"/>
                <a:gd name="connsiteY0-42" fmla="*/ 0 h 523220"/>
                <a:gd name="connsiteX1-43" fmla="*/ 0 w 3243580"/>
                <a:gd name="connsiteY1-44" fmla="*/ 0 h 523220"/>
                <a:gd name="connsiteX2-45" fmla="*/ 0 w 3243580"/>
                <a:gd name="connsiteY2-46" fmla="*/ 4017 h 523220"/>
                <a:gd name="connsiteX3-47" fmla="*/ 2018917 w 3243580"/>
                <a:gd name="connsiteY3-48" fmla="*/ 4017 h 523220"/>
                <a:gd name="connsiteX4-49" fmla="*/ 2524682 w 3243580"/>
                <a:gd name="connsiteY4-50" fmla="*/ 523220 h 523220"/>
                <a:gd name="connsiteX5-51" fmla="*/ 3243580 w 3243580"/>
                <a:gd name="connsiteY5-52" fmla="*/ 523220 h 523220"/>
                <a:gd name="connsiteX6-53" fmla="*/ 2538322 w 3243580"/>
                <a:gd name="connsiteY6-54" fmla="*/ 0 h 523220"/>
                <a:gd name="connsiteX0-55" fmla="*/ 2538322 w 3258820"/>
                <a:gd name="connsiteY0-56" fmla="*/ 0 h 523220"/>
                <a:gd name="connsiteX1-57" fmla="*/ 0 w 3258820"/>
                <a:gd name="connsiteY1-58" fmla="*/ 0 h 523220"/>
                <a:gd name="connsiteX2-59" fmla="*/ 0 w 3258820"/>
                <a:gd name="connsiteY2-60" fmla="*/ 4017 h 523220"/>
                <a:gd name="connsiteX3-61" fmla="*/ 2018917 w 3258820"/>
                <a:gd name="connsiteY3-62" fmla="*/ 4017 h 523220"/>
                <a:gd name="connsiteX4-63" fmla="*/ 2524682 w 3258820"/>
                <a:gd name="connsiteY4-64" fmla="*/ 523220 h 523220"/>
                <a:gd name="connsiteX5-65" fmla="*/ 3258820 w 3258820"/>
                <a:gd name="connsiteY5-66" fmla="*/ 517729 h 523220"/>
                <a:gd name="connsiteX6-67" fmla="*/ 2538322 w 3258820"/>
                <a:gd name="connsiteY6-68" fmla="*/ 0 h 523220"/>
                <a:gd name="connsiteX0-69" fmla="*/ 2538322 w 3246120"/>
                <a:gd name="connsiteY0-70" fmla="*/ 0 h 523220"/>
                <a:gd name="connsiteX1-71" fmla="*/ 0 w 3246120"/>
                <a:gd name="connsiteY1-72" fmla="*/ 0 h 523220"/>
                <a:gd name="connsiteX2-73" fmla="*/ 0 w 3246120"/>
                <a:gd name="connsiteY2-74" fmla="*/ 4017 h 523220"/>
                <a:gd name="connsiteX3-75" fmla="*/ 2018917 w 3246120"/>
                <a:gd name="connsiteY3-76" fmla="*/ 4017 h 523220"/>
                <a:gd name="connsiteX4-77" fmla="*/ 2524682 w 3246120"/>
                <a:gd name="connsiteY4-78" fmla="*/ 523220 h 523220"/>
                <a:gd name="connsiteX5-79" fmla="*/ 3246120 w 3246120"/>
                <a:gd name="connsiteY5-80" fmla="*/ 514983 h 523220"/>
                <a:gd name="connsiteX6-81" fmla="*/ 2538322 w 3246120"/>
                <a:gd name="connsiteY6-82" fmla="*/ 0 h 523220"/>
                <a:gd name="connsiteX0-83" fmla="*/ 2538322 w 3246120"/>
                <a:gd name="connsiteY0-84" fmla="*/ 0 h 523220"/>
                <a:gd name="connsiteX1-85" fmla="*/ 0 w 3246120"/>
                <a:gd name="connsiteY1-86" fmla="*/ 0 h 523220"/>
                <a:gd name="connsiteX2-87" fmla="*/ 0 w 3246120"/>
                <a:gd name="connsiteY2-88" fmla="*/ 4017 h 523220"/>
                <a:gd name="connsiteX3-89" fmla="*/ 2018917 w 3246120"/>
                <a:gd name="connsiteY3-90" fmla="*/ 4017 h 523220"/>
                <a:gd name="connsiteX4-91" fmla="*/ 2524682 w 3246120"/>
                <a:gd name="connsiteY4-92" fmla="*/ 523220 h 523220"/>
                <a:gd name="connsiteX5-93" fmla="*/ 3246120 w 3246120"/>
                <a:gd name="connsiteY5-94" fmla="*/ 514983 h 523220"/>
                <a:gd name="connsiteX6-95" fmla="*/ 2538322 w 3246120"/>
                <a:gd name="connsiteY6-96" fmla="*/ 0 h 523220"/>
                <a:gd name="connsiteX0-97" fmla="*/ 2538322 w 3246120"/>
                <a:gd name="connsiteY0-98" fmla="*/ 0 h 523220"/>
                <a:gd name="connsiteX1-99" fmla="*/ 0 w 3246120"/>
                <a:gd name="connsiteY1-100" fmla="*/ 0 h 523220"/>
                <a:gd name="connsiteX2-101" fmla="*/ 0 w 3246120"/>
                <a:gd name="connsiteY2-102" fmla="*/ 4017 h 523220"/>
                <a:gd name="connsiteX3-103" fmla="*/ 2018917 w 3246120"/>
                <a:gd name="connsiteY3-104" fmla="*/ 4017 h 523220"/>
                <a:gd name="connsiteX4-105" fmla="*/ 2692322 w 3246120"/>
                <a:gd name="connsiteY4-106" fmla="*/ 523220 h 523220"/>
                <a:gd name="connsiteX5-107" fmla="*/ 3246120 w 3246120"/>
                <a:gd name="connsiteY5-108" fmla="*/ 514983 h 523220"/>
                <a:gd name="connsiteX6-109" fmla="*/ 2538322 w 3246120"/>
                <a:gd name="connsiteY6-110" fmla="*/ 0 h 523220"/>
                <a:gd name="connsiteX0-111" fmla="*/ 2538322 w 3246120"/>
                <a:gd name="connsiteY0-112" fmla="*/ 0 h 523220"/>
                <a:gd name="connsiteX1-113" fmla="*/ 0 w 3246120"/>
                <a:gd name="connsiteY1-114" fmla="*/ 0 h 523220"/>
                <a:gd name="connsiteX2-115" fmla="*/ 0 w 3246120"/>
                <a:gd name="connsiteY2-116" fmla="*/ 4017 h 523220"/>
                <a:gd name="connsiteX3-117" fmla="*/ 2018917 w 3246120"/>
                <a:gd name="connsiteY3-118" fmla="*/ 4017 h 523220"/>
                <a:gd name="connsiteX4-119" fmla="*/ 2725342 w 3246120"/>
                <a:gd name="connsiteY4-120" fmla="*/ 523220 h 523220"/>
                <a:gd name="connsiteX5-121" fmla="*/ 3246120 w 3246120"/>
                <a:gd name="connsiteY5-122" fmla="*/ 514983 h 523220"/>
                <a:gd name="connsiteX6-123" fmla="*/ 2538322 w 3246120"/>
                <a:gd name="connsiteY6-124" fmla="*/ 0 h 5232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246120" h="523220">
                  <a:moveTo>
                    <a:pt x="2538322" y="0"/>
                  </a:moveTo>
                  <a:lnTo>
                    <a:pt x="0" y="0"/>
                  </a:lnTo>
                  <a:lnTo>
                    <a:pt x="0" y="4017"/>
                  </a:lnTo>
                  <a:lnTo>
                    <a:pt x="2018917" y="4017"/>
                  </a:lnTo>
                  <a:lnTo>
                    <a:pt x="2725342" y="523220"/>
                  </a:lnTo>
                  <a:lnTo>
                    <a:pt x="3246120" y="514983"/>
                  </a:lnTo>
                  <a:cubicBezTo>
                    <a:pt x="2893347" y="252718"/>
                    <a:pt x="2781875" y="188134"/>
                    <a:pt x="253832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0" name="组合 9"/>
          <p:cNvGrpSpPr/>
          <p:nvPr userDrawn="1"/>
        </p:nvGrpSpPr>
        <p:grpSpPr>
          <a:xfrm>
            <a:off x="2536134" y="6599771"/>
            <a:ext cx="9655866" cy="307776"/>
            <a:chOff x="1905618" y="6329700"/>
            <a:chExt cx="16524921" cy="528300"/>
          </a:xfrm>
        </p:grpSpPr>
        <p:grpSp>
          <p:nvGrpSpPr>
            <p:cNvPr id="11" name="组合 10"/>
            <p:cNvGrpSpPr/>
            <p:nvPr/>
          </p:nvGrpSpPr>
          <p:grpSpPr>
            <a:xfrm>
              <a:off x="1905618" y="6329700"/>
              <a:ext cx="3999702" cy="528300"/>
              <a:chOff x="8192298" y="0"/>
              <a:chExt cx="3999702" cy="528300"/>
            </a:xfrm>
          </p:grpSpPr>
          <p:sp>
            <p:nvSpPr>
              <p:cNvPr id="13" name="任意形状 8"/>
              <p:cNvSpPr/>
              <p:nvPr/>
            </p:nvSpPr>
            <p:spPr>
              <a:xfrm flipH="1">
                <a:off x="8890000" y="0"/>
                <a:ext cx="3302000" cy="528300"/>
              </a:xfrm>
              <a:custGeom>
                <a:avLst/>
                <a:gdLst>
                  <a:gd name="connsiteX0" fmla="*/ 2538322 w 3048000"/>
                  <a:gd name="connsiteY0" fmla="*/ 0 h 523220"/>
                  <a:gd name="connsiteX1" fmla="*/ 0 w 3048000"/>
                  <a:gd name="connsiteY1" fmla="*/ 0 h 523220"/>
                  <a:gd name="connsiteX2" fmla="*/ 0 w 3048000"/>
                  <a:gd name="connsiteY2" fmla="*/ 523220 h 523220"/>
                  <a:gd name="connsiteX3" fmla="*/ 3048000 w 3048000"/>
                  <a:gd name="connsiteY3" fmla="*/ 523220 h 523220"/>
                  <a:gd name="connsiteX0-1" fmla="*/ 2538322 w 3302000"/>
                  <a:gd name="connsiteY0-2" fmla="*/ 0 h 528300"/>
                  <a:gd name="connsiteX1-3" fmla="*/ 0 w 3302000"/>
                  <a:gd name="connsiteY1-4" fmla="*/ 0 h 528300"/>
                  <a:gd name="connsiteX2-5" fmla="*/ 0 w 3302000"/>
                  <a:gd name="connsiteY2-6" fmla="*/ 523220 h 528300"/>
                  <a:gd name="connsiteX3-7" fmla="*/ 3302000 w 3302000"/>
                  <a:gd name="connsiteY3-8" fmla="*/ 528300 h 528300"/>
                  <a:gd name="connsiteX4" fmla="*/ 2538322 w 3302000"/>
                  <a:gd name="connsiteY4" fmla="*/ 0 h 528300"/>
                  <a:gd name="connsiteX0-9" fmla="*/ 2538322 w 3302000"/>
                  <a:gd name="connsiteY0-10" fmla="*/ 0 h 528300"/>
                  <a:gd name="connsiteX1-11" fmla="*/ 0 w 3302000"/>
                  <a:gd name="connsiteY1-12" fmla="*/ 0 h 528300"/>
                  <a:gd name="connsiteX2-13" fmla="*/ 0 w 3302000"/>
                  <a:gd name="connsiteY2-14" fmla="*/ 523220 h 528300"/>
                  <a:gd name="connsiteX3-15" fmla="*/ 3302000 w 3302000"/>
                  <a:gd name="connsiteY3-16" fmla="*/ 528300 h 528300"/>
                  <a:gd name="connsiteX4-17" fmla="*/ 2538322 w 3302000"/>
                  <a:gd name="connsiteY4-18" fmla="*/ 0 h 528300"/>
                  <a:gd name="connsiteX0-19" fmla="*/ 2538322 w 3302000"/>
                  <a:gd name="connsiteY0-20" fmla="*/ 0 h 528300"/>
                  <a:gd name="connsiteX1-21" fmla="*/ 0 w 3302000"/>
                  <a:gd name="connsiteY1-22" fmla="*/ 0 h 528300"/>
                  <a:gd name="connsiteX2-23" fmla="*/ 0 w 3302000"/>
                  <a:gd name="connsiteY2-24" fmla="*/ 523220 h 528300"/>
                  <a:gd name="connsiteX3-25" fmla="*/ 3302000 w 3302000"/>
                  <a:gd name="connsiteY3-26" fmla="*/ 528300 h 528300"/>
                  <a:gd name="connsiteX4-27" fmla="*/ 2538322 w 3302000"/>
                  <a:gd name="connsiteY4-28" fmla="*/ 0 h 528300"/>
                  <a:gd name="connsiteX0-29" fmla="*/ 2538322 w 3302000"/>
                  <a:gd name="connsiteY0-30" fmla="*/ 0 h 528300"/>
                  <a:gd name="connsiteX1-31" fmla="*/ 0 w 3302000"/>
                  <a:gd name="connsiteY1-32" fmla="*/ 0 h 528300"/>
                  <a:gd name="connsiteX2-33" fmla="*/ 0 w 3302000"/>
                  <a:gd name="connsiteY2-34" fmla="*/ 523220 h 528300"/>
                  <a:gd name="connsiteX3-35" fmla="*/ 3302000 w 3302000"/>
                  <a:gd name="connsiteY3-36" fmla="*/ 528300 h 528300"/>
                  <a:gd name="connsiteX4-37" fmla="*/ 2538322 w 3302000"/>
                  <a:gd name="connsiteY4-38" fmla="*/ 0 h 528300"/>
                  <a:gd name="connsiteX0-39" fmla="*/ 2538322 w 3302000"/>
                  <a:gd name="connsiteY0-40" fmla="*/ 0 h 528300"/>
                  <a:gd name="connsiteX1-41" fmla="*/ 0 w 3302000"/>
                  <a:gd name="connsiteY1-42" fmla="*/ 0 h 528300"/>
                  <a:gd name="connsiteX2-43" fmla="*/ 0 w 3302000"/>
                  <a:gd name="connsiteY2-44" fmla="*/ 523220 h 528300"/>
                  <a:gd name="connsiteX3-45" fmla="*/ 3302000 w 3302000"/>
                  <a:gd name="connsiteY3-46" fmla="*/ 528300 h 528300"/>
                  <a:gd name="connsiteX4-47" fmla="*/ 2538322 w 3302000"/>
                  <a:gd name="connsiteY4-48" fmla="*/ 0 h 528300"/>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3302000" h="528300">
                    <a:moveTo>
                      <a:pt x="2538322" y="0"/>
                    </a:moveTo>
                    <a:lnTo>
                      <a:pt x="0" y="0"/>
                    </a:lnTo>
                    <a:lnTo>
                      <a:pt x="0" y="523220"/>
                    </a:lnTo>
                    <a:lnTo>
                      <a:pt x="3302000" y="528300"/>
                    </a:lnTo>
                    <a:cubicBezTo>
                      <a:pt x="2964467" y="287853"/>
                      <a:pt x="2789495" y="184567"/>
                      <a:pt x="253832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1"/>
              <p:cNvSpPr/>
              <p:nvPr/>
            </p:nvSpPr>
            <p:spPr>
              <a:xfrm flipH="1">
                <a:off x="8192298" y="1"/>
                <a:ext cx="3508822" cy="523220"/>
              </a:xfrm>
              <a:custGeom>
                <a:avLst/>
                <a:gdLst>
                  <a:gd name="connsiteX0" fmla="*/ 2538322 w 3048000"/>
                  <a:gd name="connsiteY0" fmla="*/ 0 h 523220"/>
                  <a:gd name="connsiteX1" fmla="*/ 0 w 3048000"/>
                  <a:gd name="connsiteY1" fmla="*/ 0 h 523220"/>
                  <a:gd name="connsiteX2" fmla="*/ 0 w 3048000"/>
                  <a:gd name="connsiteY2" fmla="*/ 4017 h 523220"/>
                  <a:gd name="connsiteX3" fmla="*/ 2018917 w 3048000"/>
                  <a:gd name="connsiteY3" fmla="*/ 4017 h 523220"/>
                  <a:gd name="connsiteX4" fmla="*/ 2524682 w 3048000"/>
                  <a:gd name="connsiteY4" fmla="*/ 523220 h 523220"/>
                  <a:gd name="connsiteX5" fmla="*/ 3048000 w 3048000"/>
                  <a:gd name="connsiteY5" fmla="*/ 523220 h 523220"/>
                  <a:gd name="connsiteX0-1" fmla="*/ 2538322 w 3243580"/>
                  <a:gd name="connsiteY0-2" fmla="*/ 0 h 523220"/>
                  <a:gd name="connsiteX1-3" fmla="*/ 0 w 3243580"/>
                  <a:gd name="connsiteY1-4" fmla="*/ 0 h 523220"/>
                  <a:gd name="connsiteX2-5" fmla="*/ 0 w 3243580"/>
                  <a:gd name="connsiteY2-6" fmla="*/ 4017 h 523220"/>
                  <a:gd name="connsiteX3-7" fmla="*/ 2018917 w 3243580"/>
                  <a:gd name="connsiteY3-8" fmla="*/ 4017 h 523220"/>
                  <a:gd name="connsiteX4-9" fmla="*/ 2524682 w 3243580"/>
                  <a:gd name="connsiteY4-10" fmla="*/ 523220 h 523220"/>
                  <a:gd name="connsiteX5-11" fmla="*/ 3243580 w 3243580"/>
                  <a:gd name="connsiteY5-12" fmla="*/ 523220 h 523220"/>
                  <a:gd name="connsiteX6" fmla="*/ 2538322 w 3243580"/>
                  <a:gd name="connsiteY6" fmla="*/ 0 h 523220"/>
                  <a:gd name="connsiteX0-13" fmla="*/ 2538322 w 3243580"/>
                  <a:gd name="connsiteY0-14" fmla="*/ 0 h 523220"/>
                  <a:gd name="connsiteX1-15" fmla="*/ 0 w 3243580"/>
                  <a:gd name="connsiteY1-16" fmla="*/ 0 h 523220"/>
                  <a:gd name="connsiteX2-17" fmla="*/ 0 w 3243580"/>
                  <a:gd name="connsiteY2-18" fmla="*/ 4017 h 523220"/>
                  <a:gd name="connsiteX3-19" fmla="*/ 2018917 w 3243580"/>
                  <a:gd name="connsiteY3-20" fmla="*/ 4017 h 523220"/>
                  <a:gd name="connsiteX4-21" fmla="*/ 2524682 w 3243580"/>
                  <a:gd name="connsiteY4-22" fmla="*/ 523220 h 523220"/>
                  <a:gd name="connsiteX5-23" fmla="*/ 3243580 w 3243580"/>
                  <a:gd name="connsiteY5-24" fmla="*/ 523220 h 523220"/>
                  <a:gd name="connsiteX6-25" fmla="*/ 2538322 w 3243580"/>
                  <a:gd name="connsiteY6-26" fmla="*/ 0 h 523220"/>
                  <a:gd name="connsiteX0-27" fmla="*/ 2538322 w 3243580"/>
                  <a:gd name="connsiteY0-28" fmla="*/ 0 h 523220"/>
                  <a:gd name="connsiteX1-29" fmla="*/ 0 w 3243580"/>
                  <a:gd name="connsiteY1-30" fmla="*/ 0 h 523220"/>
                  <a:gd name="connsiteX2-31" fmla="*/ 0 w 3243580"/>
                  <a:gd name="connsiteY2-32" fmla="*/ 4017 h 523220"/>
                  <a:gd name="connsiteX3-33" fmla="*/ 2018917 w 3243580"/>
                  <a:gd name="connsiteY3-34" fmla="*/ 4017 h 523220"/>
                  <a:gd name="connsiteX4-35" fmla="*/ 2524682 w 3243580"/>
                  <a:gd name="connsiteY4-36" fmla="*/ 523220 h 523220"/>
                  <a:gd name="connsiteX5-37" fmla="*/ 3243580 w 3243580"/>
                  <a:gd name="connsiteY5-38" fmla="*/ 523220 h 523220"/>
                  <a:gd name="connsiteX6-39" fmla="*/ 2538322 w 3243580"/>
                  <a:gd name="connsiteY6-40" fmla="*/ 0 h 523220"/>
                  <a:gd name="connsiteX0-41" fmla="*/ 2538322 w 3243580"/>
                  <a:gd name="connsiteY0-42" fmla="*/ 0 h 523220"/>
                  <a:gd name="connsiteX1-43" fmla="*/ 0 w 3243580"/>
                  <a:gd name="connsiteY1-44" fmla="*/ 0 h 523220"/>
                  <a:gd name="connsiteX2-45" fmla="*/ 0 w 3243580"/>
                  <a:gd name="connsiteY2-46" fmla="*/ 4017 h 523220"/>
                  <a:gd name="connsiteX3-47" fmla="*/ 2018917 w 3243580"/>
                  <a:gd name="connsiteY3-48" fmla="*/ 4017 h 523220"/>
                  <a:gd name="connsiteX4-49" fmla="*/ 2524682 w 3243580"/>
                  <a:gd name="connsiteY4-50" fmla="*/ 523220 h 523220"/>
                  <a:gd name="connsiteX5-51" fmla="*/ 3243580 w 3243580"/>
                  <a:gd name="connsiteY5-52" fmla="*/ 523220 h 523220"/>
                  <a:gd name="connsiteX6-53" fmla="*/ 2538322 w 3243580"/>
                  <a:gd name="connsiteY6-54" fmla="*/ 0 h 523220"/>
                  <a:gd name="connsiteX0-55" fmla="*/ 2538322 w 3258820"/>
                  <a:gd name="connsiteY0-56" fmla="*/ 0 h 523220"/>
                  <a:gd name="connsiteX1-57" fmla="*/ 0 w 3258820"/>
                  <a:gd name="connsiteY1-58" fmla="*/ 0 h 523220"/>
                  <a:gd name="connsiteX2-59" fmla="*/ 0 w 3258820"/>
                  <a:gd name="connsiteY2-60" fmla="*/ 4017 h 523220"/>
                  <a:gd name="connsiteX3-61" fmla="*/ 2018917 w 3258820"/>
                  <a:gd name="connsiteY3-62" fmla="*/ 4017 h 523220"/>
                  <a:gd name="connsiteX4-63" fmla="*/ 2524682 w 3258820"/>
                  <a:gd name="connsiteY4-64" fmla="*/ 523220 h 523220"/>
                  <a:gd name="connsiteX5-65" fmla="*/ 3258820 w 3258820"/>
                  <a:gd name="connsiteY5-66" fmla="*/ 517729 h 523220"/>
                  <a:gd name="connsiteX6-67" fmla="*/ 2538322 w 3258820"/>
                  <a:gd name="connsiteY6-68" fmla="*/ 0 h 523220"/>
                  <a:gd name="connsiteX0-69" fmla="*/ 2538322 w 3246120"/>
                  <a:gd name="connsiteY0-70" fmla="*/ 0 h 523220"/>
                  <a:gd name="connsiteX1-71" fmla="*/ 0 w 3246120"/>
                  <a:gd name="connsiteY1-72" fmla="*/ 0 h 523220"/>
                  <a:gd name="connsiteX2-73" fmla="*/ 0 w 3246120"/>
                  <a:gd name="connsiteY2-74" fmla="*/ 4017 h 523220"/>
                  <a:gd name="connsiteX3-75" fmla="*/ 2018917 w 3246120"/>
                  <a:gd name="connsiteY3-76" fmla="*/ 4017 h 523220"/>
                  <a:gd name="connsiteX4-77" fmla="*/ 2524682 w 3246120"/>
                  <a:gd name="connsiteY4-78" fmla="*/ 523220 h 523220"/>
                  <a:gd name="connsiteX5-79" fmla="*/ 3246120 w 3246120"/>
                  <a:gd name="connsiteY5-80" fmla="*/ 514983 h 523220"/>
                  <a:gd name="connsiteX6-81" fmla="*/ 2538322 w 3246120"/>
                  <a:gd name="connsiteY6-82" fmla="*/ 0 h 523220"/>
                  <a:gd name="connsiteX0-83" fmla="*/ 2538322 w 3246120"/>
                  <a:gd name="connsiteY0-84" fmla="*/ 0 h 523220"/>
                  <a:gd name="connsiteX1-85" fmla="*/ 0 w 3246120"/>
                  <a:gd name="connsiteY1-86" fmla="*/ 0 h 523220"/>
                  <a:gd name="connsiteX2-87" fmla="*/ 0 w 3246120"/>
                  <a:gd name="connsiteY2-88" fmla="*/ 4017 h 523220"/>
                  <a:gd name="connsiteX3-89" fmla="*/ 2018917 w 3246120"/>
                  <a:gd name="connsiteY3-90" fmla="*/ 4017 h 523220"/>
                  <a:gd name="connsiteX4-91" fmla="*/ 2524682 w 3246120"/>
                  <a:gd name="connsiteY4-92" fmla="*/ 523220 h 523220"/>
                  <a:gd name="connsiteX5-93" fmla="*/ 3246120 w 3246120"/>
                  <a:gd name="connsiteY5-94" fmla="*/ 514983 h 523220"/>
                  <a:gd name="connsiteX6-95" fmla="*/ 2538322 w 3246120"/>
                  <a:gd name="connsiteY6-96" fmla="*/ 0 h 523220"/>
                  <a:gd name="connsiteX0-97" fmla="*/ 2538322 w 3246120"/>
                  <a:gd name="connsiteY0-98" fmla="*/ 0 h 523220"/>
                  <a:gd name="connsiteX1-99" fmla="*/ 0 w 3246120"/>
                  <a:gd name="connsiteY1-100" fmla="*/ 0 h 523220"/>
                  <a:gd name="connsiteX2-101" fmla="*/ 0 w 3246120"/>
                  <a:gd name="connsiteY2-102" fmla="*/ 4017 h 523220"/>
                  <a:gd name="connsiteX3-103" fmla="*/ 2018917 w 3246120"/>
                  <a:gd name="connsiteY3-104" fmla="*/ 4017 h 523220"/>
                  <a:gd name="connsiteX4-105" fmla="*/ 2692322 w 3246120"/>
                  <a:gd name="connsiteY4-106" fmla="*/ 523220 h 523220"/>
                  <a:gd name="connsiteX5-107" fmla="*/ 3246120 w 3246120"/>
                  <a:gd name="connsiteY5-108" fmla="*/ 514983 h 523220"/>
                  <a:gd name="connsiteX6-109" fmla="*/ 2538322 w 3246120"/>
                  <a:gd name="connsiteY6-110" fmla="*/ 0 h 523220"/>
                  <a:gd name="connsiteX0-111" fmla="*/ 2538322 w 3246120"/>
                  <a:gd name="connsiteY0-112" fmla="*/ 0 h 523220"/>
                  <a:gd name="connsiteX1-113" fmla="*/ 0 w 3246120"/>
                  <a:gd name="connsiteY1-114" fmla="*/ 0 h 523220"/>
                  <a:gd name="connsiteX2-115" fmla="*/ 0 w 3246120"/>
                  <a:gd name="connsiteY2-116" fmla="*/ 4017 h 523220"/>
                  <a:gd name="connsiteX3-117" fmla="*/ 2018917 w 3246120"/>
                  <a:gd name="connsiteY3-118" fmla="*/ 4017 h 523220"/>
                  <a:gd name="connsiteX4-119" fmla="*/ 2725342 w 3246120"/>
                  <a:gd name="connsiteY4-120" fmla="*/ 523220 h 523220"/>
                  <a:gd name="connsiteX5-121" fmla="*/ 3246120 w 3246120"/>
                  <a:gd name="connsiteY5-122" fmla="*/ 514983 h 523220"/>
                  <a:gd name="connsiteX6-123" fmla="*/ 2538322 w 3246120"/>
                  <a:gd name="connsiteY6-124" fmla="*/ 0 h 5232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246120" h="523220">
                    <a:moveTo>
                      <a:pt x="2538322" y="0"/>
                    </a:moveTo>
                    <a:lnTo>
                      <a:pt x="0" y="0"/>
                    </a:lnTo>
                    <a:lnTo>
                      <a:pt x="0" y="4017"/>
                    </a:lnTo>
                    <a:lnTo>
                      <a:pt x="2018917" y="4017"/>
                    </a:lnTo>
                    <a:lnTo>
                      <a:pt x="2725342" y="523220"/>
                    </a:lnTo>
                    <a:lnTo>
                      <a:pt x="3246120" y="514983"/>
                    </a:lnTo>
                    <a:cubicBezTo>
                      <a:pt x="2893347" y="252718"/>
                      <a:pt x="2781875" y="188134"/>
                      <a:pt x="253832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2" name="文本框 11"/>
            <p:cNvSpPr txBox="1"/>
            <p:nvPr/>
          </p:nvSpPr>
          <p:spPr>
            <a:xfrm>
              <a:off x="5379861" y="6329800"/>
              <a:ext cx="13050678" cy="503590"/>
            </a:xfrm>
            <a:prstGeom prst="rect">
              <a:avLst/>
            </a:prstGeom>
            <a:solidFill>
              <a:schemeClr val="accent1"/>
            </a:solidFill>
            <a:ln>
              <a:noFill/>
            </a:ln>
          </p:spPr>
          <p:txBody>
            <a:bodyPr wrap="square" rtlCol="0">
              <a:spAutoFit/>
            </a:bodyPr>
            <a:lstStyle/>
            <a:p>
              <a:endParaRPr lang="en-US" altLang="zh-CN" sz="2400" b="1" dirty="0">
                <a:solidFill>
                  <a:schemeClr val="bg1"/>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任意形状 6"/>
          <p:cNvSpPr/>
          <p:nvPr userDrawn="1"/>
        </p:nvSpPr>
        <p:spPr>
          <a:xfrm>
            <a:off x="1" y="333375"/>
            <a:ext cx="5440679" cy="485192"/>
          </a:xfrm>
          <a:custGeom>
            <a:avLst/>
            <a:gdLst>
              <a:gd name="connsiteX0" fmla="*/ 0 w 557379"/>
              <a:gd name="connsiteY0" fmla="*/ 0 h 485192"/>
              <a:gd name="connsiteX1" fmla="*/ 557379 w 557379"/>
              <a:gd name="connsiteY1" fmla="*/ 0 h 485192"/>
              <a:gd name="connsiteX2" fmla="*/ 557379 w 557379"/>
              <a:gd name="connsiteY2" fmla="*/ 485192 h 485192"/>
              <a:gd name="connsiteX3" fmla="*/ 0 w 557379"/>
              <a:gd name="connsiteY3" fmla="*/ 485192 h 485192"/>
            </a:gdLst>
            <a:ahLst/>
            <a:cxnLst>
              <a:cxn ang="0">
                <a:pos x="connsiteX0" y="connsiteY0"/>
              </a:cxn>
              <a:cxn ang="0">
                <a:pos x="connsiteX1" y="connsiteY1"/>
              </a:cxn>
              <a:cxn ang="0">
                <a:pos x="connsiteX2" y="connsiteY2"/>
              </a:cxn>
              <a:cxn ang="0">
                <a:pos x="connsiteX3" y="connsiteY3"/>
              </a:cxn>
            </a:cxnLst>
            <a:rect l="l" t="t" r="r" b="b"/>
            <a:pathLst>
              <a:path w="557379" h="485192">
                <a:moveTo>
                  <a:pt x="0" y="0"/>
                </a:moveTo>
                <a:lnTo>
                  <a:pt x="557379" y="0"/>
                </a:lnTo>
                <a:lnTo>
                  <a:pt x="557379" y="485192"/>
                </a:lnTo>
                <a:lnTo>
                  <a:pt x="0" y="485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userDrawn="1"/>
        </p:nvSpPr>
        <p:spPr>
          <a:xfrm>
            <a:off x="609385" y="333375"/>
            <a:ext cx="620326" cy="485192"/>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框 8"/>
          <p:cNvSpPr txBox="1"/>
          <p:nvPr userDrawn="1"/>
        </p:nvSpPr>
        <p:spPr>
          <a:xfrm>
            <a:off x="703978" y="359771"/>
            <a:ext cx="466794" cy="461665"/>
          </a:xfrm>
          <a:prstGeom prst="rect">
            <a:avLst/>
          </a:prstGeom>
          <a:noFill/>
        </p:spPr>
        <p:txBody>
          <a:bodyPr wrap="none" rtlCol="0">
            <a:spAutoFit/>
          </a:bodyPr>
          <a:lstStyle/>
          <a:p>
            <a:r>
              <a:rPr kumimoji="1" lang="en-US" altLang="zh-CN" sz="2400" dirty="0">
                <a:solidFill>
                  <a:schemeClr val="bg1"/>
                </a:solidFill>
                <a:latin typeface="Impact" panose="020B0806030902050204" charset="0"/>
                <a:ea typeface="Impact" panose="020B0806030902050204" charset="0"/>
                <a:cs typeface="Impact" panose="020B0806030902050204" charset="0"/>
              </a:rPr>
              <a:t>01</a:t>
            </a:r>
            <a:endParaRPr kumimoji="1" lang="zh-CN" altLang="en-US" sz="2400" dirty="0">
              <a:solidFill>
                <a:schemeClr val="bg1"/>
              </a:solidFill>
              <a:latin typeface="Impact" panose="020B0806030902050204" charset="0"/>
              <a:ea typeface="Impact" panose="020B0806030902050204" charset="0"/>
              <a:cs typeface="Impact" panose="020B0806030902050204" charset="0"/>
            </a:endParaRPr>
          </a:p>
        </p:txBody>
      </p:sp>
      <p:grpSp>
        <p:nvGrpSpPr>
          <p:cNvPr id="10" name="组合 9"/>
          <p:cNvGrpSpPr/>
          <p:nvPr userDrawn="1"/>
        </p:nvGrpSpPr>
        <p:grpSpPr>
          <a:xfrm>
            <a:off x="0" y="6739164"/>
            <a:ext cx="12308115" cy="133350"/>
            <a:chOff x="0" y="6739164"/>
            <a:chExt cx="12308115" cy="133350"/>
          </a:xfrm>
        </p:grpSpPr>
        <p:sp>
          <p:nvSpPr>
            <p:cNvPr id="11" name="矩形 1"/>
            <p:cNvSpPr/>
            <p:nvPr userDrawn="1"/>
          </p:nvSpPr>
          <p:spPr>
            <a:xfrm flipH="1" flipV="1">
              <a:off x="2829268" y="6739164"/>
              <a:ext cx="9478847" cy="133350"/>
            </a:xfrm>
            <a:custGeom>
              <a:avLst/>
              <a:gdLst>
                <a:gd name="connsiteX0" fmla="*/ 0 w 3048000"/>
                <a:gd name="connsiteY0" fmla="*/ 0 h 133350"/>
                <a:gd name="connsiteX1" fmla="*/ 3048000 w 3048000"/>
                <a:gd name="connsiteY1" fmla="*/ 0 h 133350"/>
                <a:gd name="connsiteX2" fmla="*/ 3048000 w 3048000"/>
                <a:gd name="connsiteY2" fmla="*/ 133350 h 133350"/>
                <a:gd name="connsiteX3" fmla="*/ 0 w 3048000"/>
                <a:gd name="connsiteY3" fmla="*/ 133350 h 133350"/>
                <a:gd name="connsiteX4" fmla="*/ 0 w 3048000"/>
                <a:gd name="connsiteY4" fmla="*/ 0 h 133350"/>
                <a:gd name="connsiteX0-1" fmla="*/ 0 w 3048000"/>
                <a:gd name="connsiteY0-2" fmla="*/ 0 h 133350"/>
                <a:gd name="connsiteX1-3" fmla="*/ 3048000 w 3048000"/>
                <a:gd name="connsiteY1-4" fmla="*/ 0 h 133350"/>
                <a:gd name="connsiteX2-5" fmla="*/ 2960914 w 3048000"/>
                <a:gd name="connsiteY2-6" fmla="*/ 133350 h 133350"/>
                <a:gd name="connsiteX3-7" fmla="*/ 0 w 3048000"/>
                <a:gd name="connsiteY3-8" fmla="*/ 133350 h 133350"/>
                <a:gd name="connsiteX4-9" fmla="*/ 0 w 3048000"/>
                <a:gd name="connsiteY4-10" fmla="*/ 0 h 133350"/>
                <a:gd name="connsiteX0-11" fmla="*/ 0 w 3020252"/>
                <a:gd name="connsiteY0-12" fmla="*/ 0 h 133350"/>
                <a:gd name="connsiteX1-13" fmla="*/ 3020252 w 3020252"/>
                <a:gd name="connsiteY1-14" fmla="*/ 0 h 133350"/>
                <a:gd name="connsiteX2-15" fmla="*/ 2960914 w 3020252"/>
                <a:gd name="connsiteY2-16" fmla="*/ 133350 h 133350"/>
                <a:gd name="connsiteX3-17" fmla="*/ 0 w 3020252"/>
                <a:gd name="connsiteY3-18" fmla="*/ 133350 h 133350"/>
                <a:gd name="connsiteX4-19" fmla="*/ 0 w 3020252"/>
                <a:gd name="connsiteY4-20" fmla="*/ 0 h 1333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20252" h="133350">
                  <a:moveTo>
                    <a:pt x="0" y="0"/>
                  </a:moveTo>
                  <a:lnTo>
                    <a:pt x="3020252" y="0"/>
                  </a:lnTo>
                  <a:lnTo>
                    <a:pt x="2960914" y="133350"/>
                  </a:lnTo>
                  <a:lnTo>
                    <a:pt x="0" y="13335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userDrawn="1"/>
          </p:nvSpPr>
          <p:spPr>
            <a:xfrm>
              <a:off x="0" y="6739164"/>
              <a:ext cx="3048000" cy="133350"/>
            </a:xfrm>
            <a:custGeom>
              <a:avLst/>
              <a:gdLst>
                <a:gd name="connsiteX0" fmla="*/ 0 w 3048000"/>
                <a:gd name="connsiteY0" fmla="*/ 0 h 133350"/>
                <a:gd name="connsiteX1" fmla="*/ 3048000 w 3048000"/>
                <a:gd name="connsiteY1" fmla="*/ 0 h 133350"/>
                <a:gd name="connsiteX2" fmla="*/ 3048000 w 3048000"/>
                <a:gd name="connsiteY2" fmla="*/ 133350 h 133350"/>
                <a:gd name="connsiteX3" fmla="*/ 0 w 3048000"/>
                <a:gd name="connsiteY3" fmla="*/ 133350 h 133350"/>
                <a:gd name="connsiteX4" fmla="*/ 0 w 3048000"/>
                <a:gd name="connsiteY4" fmla="*/ 0 h 133350"/>
                <a:gd name="connsiteX0-1" fmla="*/ 0 w 3048000"/>
                <a:gd name="connsiteY0-2" fmla="*/ 0 h 133350"/>
                <a:gd name="connsiteX1-3" fmla="*/ 3048000 w 3048000"/>
                <a:gd name="connsiteY1-4" fmla="*/ 0 h 133350"/>
                <a:gd name="connsiteX2-5" fmla="*/ 2960914 w 3048000"/>
                <a:gd name="connsiteY2-6" fmla="*/ 133350 h 133350"/>
                <a:gd name="connsiteX3-7" fmla="*/ 0 w 3048000"/>
                <a:gd name="connsiteY3-8" fmla="*/ 133350 h 133350"/>
                <a:gd name="connsiteX4-9" fmla="*/ 0 w 3048000"/>
                <a:gd name="connsiteY4-10" fmla="*/ 0 h 1333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48000" h="133350">
                  <a:moveTo>
                    <a:pt x="0" y="0"/>
                  </a:moveTo>
                  <a:lnTo>
                    <a:pt x="3048000" y="0"/>
                  </a:lnTo>
                  <a:lnTo>
                    <a:pt x="2960914" y="133350"/>
                  </a:lnTo>
                  <a:lnTo>
                    <a:pt x="0" y="13335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userDrawn="1"/>
        </p:nvGrpSpPr>
        <p:grpSpPr>
          <a:xfrm flipH="1">
            <a:off x="4240736" y="333375"/>
            <a:ext cx="3710528" cy="490104"/>
            <a:chOff x="8192298" y="0"/>
            <a:chExt cx="3999702" cy="528300"/>
          </a:xfrm>
        </p:grpSpPr>
        <p:sp>
          <p:nvSpPr>
            <p:cNvPr id="14" name="任意形状 8"/>
            <p:cNvSpPr/>
            <p:nvPr/>
          </p:nvSpPr>
          <p:spPr>
            <a:xfrm flipH="1">
              <a:off x="8890000" y="0"/>
              <a:ext cx="3302000" cy="528300"/>
            </a:xfrm>
            <a:custGeom>
              <a:avLst/>
              <a:gdLst>
                <a:gd name="connsiteX0" fmla="*/ 2538322 w 3048000"/>
                <a:gd name="connsiteY0" fmla="*/ 0 h 523220"/>
                <a:gd name="connsiteX1" fmla="*/ 0 w 3048000"/>
                <a:gd name="connsiteY1" fmla="*/ 0 h 523220"/>
                <a:gd name="connsiteX2" fmla="*/ 0 w 3048000"/>
                <a:gd name="connsiteY2" fmla="*/ 523220 h 523220"/>
                <a:gd name="connsiteX3" fmla="*/ 3048000 w 3048000"/>
                <a:gd name="connsiteY3" fmla="*/ 523220 h 523220"/>
                <a:gd name="connsiteX0-1" fmla="*/ 2538322 w 3302000"/>
                <a:gd name="connsiteY0-2" fmla="*/ 0 h 528300"/>
                <a:gd name="connsiteX1-3" fmla="*/ 0 w 3302000"/>
                <a:gd name="connsiteY1-4" fmla="*/ 0 h 528300"/>
                <a:gd name="connsiteX2-5" fmla="*/ 0 w 3302000"/>
                <a:gd name="connsiteY2-6" fmla="*/ 523220 h 528300"/>
                <a:gd name="connsiteX3-7" fmla="*/ 3302000 w 3302000"/>
                <a:gd name="connsiteY3-8" fmla="*/ 528300 h 528300"/>
                <a:gd name="connsiteX4" fmla="*/ 2538322 w 3302000"/>
                <a:gd name="connsiteY4" fmla="*/ 0 h 528300"/>
                <a:gd name="connsiteX0-9" fmla="*/ 2538322 w 3302000"/>
                <a:gd name="connsiteY0-10" fmla="*/ 0 h 528300"/>
                <a:gd name="connsiteX1-11" fmla="*/ 0 w 3302000"/>
                <a:gd name="connsiteY1-12" fmla="*/ 0 h 528300"/>
                <a:gd name="connsiteX2-13" fmla="*/ 0 w 3302000"/>
                <a:gd name="connsiteY2-14" fmla="*/ 523220 h 528300"/>
                <a:gd name="connsiteX3-15" fmla="*/ 3302000 w 3302000"/>
                <a:gd name="connsiteY3-16" fmla="*/ 528300 h 528300"/>
                <a:gd name="connsiteX4-17" fmla="*/ 2538322 w 3302000"/>
                <a:gd name="connsiteY4-18" fmla="*/ 0 h 528300"/>
                <a:gd name="connsiteX0-19" fmla="*/ 2538322 w 3302000"/>
                <a:gd name="connsiteY0-20" fmla="*/ 0 h 528300"/>
                <a:gd name="connsiteX1-21" fmla="*/ 0 w 3302000"/>
                <a:gd name="connsiteY1-22" fmla="*/ 0 h 528300"/>
                <a:gd name="connsiteX2-23" fmla="*/ 0 w 3302000"/>
                <a:gd name="connsiteY2-24" fmla="*/ 523220 h 528300"/>
                <a:gd name="connsiteX3-25" fmla="*/ 3302000 w 3302000"/>
                <a:gd name="connsiteY3-26" fmla="*/ 528300 h 528300"/>
                <a:gd name="connsiteX4-27" fmla="*/ 2538322 w 3302000"/>
                <a:gd name="connsiteY4-28" fmla="*/ 0 h 528300"/>
                <a:gd name="connsiteX0-29" fmla="*/ 2538322 w 3302000"/>
                <a:gd name="connsiteY0-30" fmla="*/ 0 h 528300"/>
                <a:gd name="connsiteX1-31" fmla="*/ 0 w 3302000"/>
                <a:gd name="connsiteY1-32" fmla="*/ 0 h 528300"/>
                <a:gd name="connsiteX2-33" fmla="*/ 0 w 3302000"/>
                <a:gd name="connsiteY2-34" fmla="*/ 523220 h 528300"/>
                <a:gd name="connsiteX3-35" fmla="*/ 3302000 w 3302000"/>
                <a:gd name="connsiteY3-36" fmla="*/ 528300 h 528300"/>
                <a:gd name="connsiteX4-37" fmla="*/ 2538322 w 3302000"/>
                <a:gd name="connsiteY4-38" fmla="*/ 0 h 528300"/>
                <a:gd name="connsiteX0-39" fmla="*/ 2538322 w 3302000"/>
                <a:gd name="connsiteY0-40" fmla="*/ 0 h 528300"/>
                <a:gd name="connsiteX1-41" fmla="*/ 0 w 3302000"/>
                <a:gd name="connsiteY1-42" fmla="*/ 0 h 528300"/>
                <a:gd name="connsiteX2-43" fmla="*/ 0 w 3302000"/>
                <a:gd name="connsiteY2-44" fmla="*/ 523220 h 528300"/>
                <a:gd name="connsiteX3-45" fmla="*/ 3302000 w 3302000"/>
                <a:gd name="connsiteY3-46" fmla="*/ 528300 h 528300"/>
                <a:gd name="connsiteX4-47" fmla="*/ 2538322 w 3302000"/>
                <a:gd name="connsiteY4-48" fmla="*/ 0 h 528300"/>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3302000" h="528300">
                  <a:moveTo>
                    <a:pt x="2538322" y="0"/>
                  </a:moveTo>
                  <a:lnTo>
                    <a:pt x="0" y="0"/>
                  </a:lnTo>
                  <a:lnTo>
                    <a:pt x="0" y="523220"/>
                  </a:lnTo>
                  <a:lnTo>
                    <a:pt x="3302000" y="528300"/>
                  </a:lnTo>
                  <a:cubicBezTo>
                    <a:pt x="2964467" y="287853"/>
                    <a:pt x="2789495" y="184567"/>
                    <a:pt x="253832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1"/>
            <p:cNvSpPr/>
            <p:nvPr/>
          </p:nvSpPr>
          <p:spPr>
            <a:xfrm flipH="1">
              <a:off x="8192298" y="1"/>
              <a:ext cx="3508822" cy="523220"/>
            </a:xfrm>
            <a:custGeom>
              <a:avLst/>
              <a:gdLst>
                <a:gd name="connsiteX0" fmla="*/ 2538322 w 3048000"/>
                <a:gd name="connsiteY0" fmla="*/ 0 h 523220"/>
                <a:gd name="connsiteX1" fmla="*/ 0 w 3048000"/>
                <a:gd name="connsiteY1" fmla="*/ 0 h 523220"/>
                <a:gd name="connsiteX2" fmla="*/ 0 w 3048000"/>
                <a:gd name="connsiteY2" fmla="*/ 4017 h 523220"/>
                <a:gd name="connsiteX3" fmla="*/ 2018917 w 3048000"/>
                <a:gd name="connsiteY3" fmla="*/ 4017 h 523220"/>
                <a:gd name="connsiteX4" fmla="*/ 2524682 w 3048000"/>
                <a:gd name="connsiteY4" fmla="*/ 523220 h 523220"/>
                <a:gd name="connsiteX5" fmla="*/ 3048000 w 3048000"/>
                <a:gd name="connsiteY5" fmla="*/ 523220 h 523220"/>
                <a:gd name="connsiteX0-1" fmla="*/ 2538322 w 3243580"/>
                <a:gd name="connsiteY0-2" fmla="*/ 0 h 523220"/>
                <a:gd name="connsiteX1-3" fmla="*/ 0 w 3243580"/>
                <a:gd name="connsiteY1-4" fmla="*/ 0 h 523220"/>
                <a:gd name="connsiteX2-5" fmla="*/ 0 w 3243580"/>
                <a:gd name="connsiteY2-6" fmla="*/ 4017 h 523220"/>
                <a:gd name="connsiteX3-7" fmla="*/ 2018917 w 3243580"/>
                <a:gd name="connsiteY3-8" fmla="*/ 4017 h 523220"/>
                <a:gd name="connsiteX4-9" fmla="*/ 2524682 w 3243580"/>
                <a:gd name="connsiteY4-10" fmla="*/ 523220 h 523220"/>
                <a:gd name="connsiteX5-11" fmla="*/ 3243580 w 3243580"/>
                <a:gd name="connsiteY5-12" fmla="*/ 523220 h 523220"/>
                <a:gd name="connsiteX6" fmla="*/ 2538322 w 3243580"/>
                <a:gd name="connsiteY6" fmla="*/ 0 h 523220"/>
                <a:gd name="connsiteX0-13" fmla="*/ 2538322 w 3243580"/>
                <a:gd name="connsiteY0-14" fmla="*/ 0 h 523220"/>
                <a:gd name="connsiteX1-15" fmla="*/ 0 w 3243580"/>
                <a:gd name="connsiteY1-16" fmla="*/ 0 h 523220"/>
                <a:gd name="connsiteX2-17" fmla="*/ 0 w 3243580"/>
                <a:gd name="connsiteY2-18" fmla="*/ 4017 h 523220"/>
                <a:gd name="connsiteX3-19" fmla="*/ 2018917 w 3243580"/>
                <a:gd name="connsiteY3-20" fmla="*/ 4017 h 523220"/>
                <a:gd name="connsiteX4-21" fmla="*/ 2524682 w 3243580"/>
                <a:gd name="connsiteY4-22" fmla="*/ 523220 h 523220"/>
                <a:gd name="connsiteX5-23" fmla="*/ 3243580 w 3243580"/>
                <a:gd name="connsiteY5-24" fmla="*/ 523220 h 523220"/>
                <a:gd name="connsiteX6-25" fmla="*/ 2538322 w 3243580"/>
                <a:gd name="connsiteY6-26" fmla="*/ 0 h 523220"/>
                <a:gd name="connsiteX0-27" fmla="*/ 2538322 w 3243580"/>
                <a:gd name="connsiteY0-28" fmla="*/ 0 h 523220"/>
                <a:gd name="connsiteX1-29" fmla="*/ 0 w 3243580"/>
                <a:gd name="connsiteY1-30" fmla="*/ 0 h 523220"/>
                <a:gd name="connsiteX2-31" fmla="*/ 0 w 3243580"/>
                <a:gd name="connsiteY2-32" fmla="*/ 4017 h 523220"/>
                <a:gd name="connsiteX3-33" fmla="*/ 2018917 w 3243580"/>
                <a:gd name="connsiteY3-34" fmla="*/ 4017 h 523220"/>
                <a:gd name="connsiteX4-35" fmla="*/ 2524682 w 3243580"/>
                <a:gd name="connsiteY4-36" fmla="*/ 523220 h 523220"/>
                <a:gd name="connsiteX5-37" fmla="*/ 3243580 w 3243580"/>
                <a:gd name="connsiteY5-38" fmla="*/ 523220 h 523220"/>
                <a:gd name="connsiteX6-39" fmla="*/ 2538322 w 3243580"/>
                <a:gd name="connsiteY6-40" fmla="*/ 0 h 523220"/>
                <a:gd name="connsiteX0-41" fmla="*/ 2538322 w 3243580"/>
                <a:gd name="connsiteY0-42" fmla="*/ 0 h 523220"/>
                <a:gd name="connsiteX1-43" fmla="*/ 0 w 3243580"/>
                <a:gd name="connsiteY1-44" fmla="*/ 0 h 523220"/>
                <a:gd name="connsiteX2-45" fmla="*/ 0 w 3243580"/>
                <a:gd name="connsiteY2-46" fmla="*/ 4017 h 523220"/>
                <a:gd name="connsiteX3-47" fmla="*/ 2018917 w 3243580"/>
                <a:gd name="connsiteY3-48" fmla="*/ 4017 h 523220"/>
                <a:gd name="connsiteX4-49" fmla="*/ 2524682 w 3243580"/>
                <a:gd name="connsiteY4-50" fmla="*/ 523220 h 523220"/>
                <a:gd name="connsiteX5-51" fmla="*/ 3243580 w 3243580"/>
                <a:gd name="connsiteY5-52" fmla="*/ 523220 h 523220"/>
                <a:gd name="connsiteX6-53" fmla="*/ 2538322 w 3243580"/>
                <a:gd name="connsiteY6-54" fmla="*/ 0 h 523220"/>
                <a:gd name="connsiteX0-55" fmla="*/ 2538322 w 3258820"/>
                <a:gd name="connsiteY0-56" fmla="*/ 0 h 523220"/>
                <a:gd name="connsiteX1-57" fmla="*/ 0 w 3258820"/>
                <a:gd name="connsiteY1-58" fmla="*/ 0 h 523220"/>
                <a:gd name="connsiteX2-59" fmla="*/ 0 w 3258820"/>
                <a:gd name="connsiteY2-60" fmla="*/ 4017 h 523220"/>
                <a:gd name="connsiteX3-61" fmla="*/ 2018917 w 3258820"/>
                <a:gd name="connsiteY3-62" fmla="*/ 4017 h 523220"/>
                <a:gd name="connsiteX4-63" fmla="*/ 2524682 w 3258820"/>
                <a:gd name="connsiteY4-64" fmla="*/ 523220 h 523220"/>
                <a:gd name="connsiteX5-65" fmla="*/ 3258820 w 3258820"/>
                <a:gd name="connsiteY5-66" fmla="*/ 517729 h 523220"/>
                <a:gd name="connsiteX6-67" fmla="*/ 2538322 w 3258820"/>
                <a:gd name="connsiteY6-68" fmla="*/ 0 h 523220"/>
                <a:gd name="connsiteX0-69" fmla="*/ 2538322 w 3246120"/>
                <a:gd name="connsiteY0-70" fmla="*/ 0 h 523220"/>
                <a:gd name="connsiteX1-71" fmla="*/ 0 w 3246120"/>
                <a:gd name="connsiteY1-72" fmla="*/ 0 h 523220"/>
                <a:gd name="connsiteX2-73" fmla="*/ 0 w 3246120"/>
                <a:gd name="connsiteY2-74" fmla="*/ 4017 h 523220"/>
                <a:gd name="connsiteX3-75" fmla="*/ 2018917 w 3246120"/>
                <a:gd name="connsiteY3-76" fmla="*/ 4017 h 523220"/>
                <a:gd name="connsiteX4-77" fmla="*/ 2524682 w 3246120"/>
                <a:gd name="connsiteY4-78" fmla="*/ 523220 h 523220"/>
                <a:gd name="connsiteX5-79" fmla="*/ 3246120 w 3246120"/>
                <a:gd name="connsiteY5-80" fmla="*/ 514983 h 523220"/>
                <a:gd name="connsiteX6-81" fmla="*/ 2538322 w 3246120"/>
                <a:gd name="connsiteY6-82" fmla="*/ 0 h 523220"/>
                <a:gd name="connsiteX0-83" fmla="*/ 2538322 w 3246120"/>
                <a:gd name="connsiteY0-84" fmla="*/ 0 h 523220"/>
                <a:gd name="connsiteX1-85" fmla="*/ 0 w 3246120"/>
                <a:gd name="connsiteY1-86" fmla="*/ 0 h 523220"/>
                <a:gd name="connsiteX2-87" fmla="*/ 0 w 3246120"/>
                <a:gd name="connsiteY2-88" fmla="*/ 4017 h 523220"/>
                <a:gd name="connsiteX3-89" fmla="*/ 2018917 w 3246120"/>
                <a:gd name="connsiteY3-90" fmla="*/ 4017 h 523220"/>
                <a:gd name="connsiteX4-91" fmla="*/ 2524682 w 3246120"/>
                <a:gd name="connsiteY4-92" fmla="*/ 523220 h 523220"/>
                <a:gd name="connsiteX5-93" fmla="*/ 3246120 w 3246120"/>
                <a:gd name="connsiteY5-94" fmla="*/ 514983 h 523220"/>
                <a:gd name="connsiteX6-95" fmla="*/ 2538322 w 3246120"/>
                <a:gd name="connsiteY6-96" fmla="*/ 0 h 523220"/>
                <a:gd name="connsiteX0-97" fmla="*/ 2538322 w 3246120"/>
                <a:gd name="connsiteY0-98" fmla="*/ 0 h 523220"/>
                <a:gd name="connsiteX1-99" fmla="*/ 0 w 3246120"/>
                <a:gd name="connsiteY1-100" fmla="*/ 0 h 523220"/>
                <a:gd name="connsiteX2-101" fmla="*/ 0 w 3246120"/>
                <a:gd name="connsiteY2-102" fmla="*/ 4017 h 523220"/>
                <a:gd name="connsiteX3-103" fmla="*/ 2018917 w 3246120"/>
                <a:gd name="connsiteY3-104" fmla="*/ 4017 h 523220"/>
                <a:gd name="connsiteX4-105" fmla="*/ 2692322 w 3246120"/>
                <a:gd name="connsiteY4-106" fmla="*/ 523220 h 523220"/>
                <a:gd name="connsiteX5-107" fmla="*/ 3246120 w 3246120"/>
                <a:gd name="connsiteY5-108" fmla="*/ 514983 h 523220"/>
                <a:gd name="connsiteX6-109" fmla="*/ 2538322 w 3246120"/>
                <a:gd name="connsiteY6-110" fmla="*/ 0 h 523220"/>
                <a:gd name="connsiteX0-111" fmla="*/ 2538322 w 3246120"/>
                <a:gd name="connsiteY0-112" fmla="*/ 0 h 523220"/>
                <a:gd name="connsiteX1-113" fmla="*/ 0 w 3246120"/>
                <a:gd name="connsiteY1-114" fmla="*/ 0 h 523220"/>
                <a:gd name="connsiteX2-115" fmla="*/ 0 w 3246120"/>
                <a:gd name="connsiteY2-116" fmla="*/ 4017 h 523220"/>
                <a:gd name="connsiteX3-117" fmla="*/ 2018917 w 3246120"/>
                <a:gd name="connsiteY3-118" fmla="*/ 4017 h 523220"/>
                <a:gd name="connsiteX4-119" fmla="*/ 2725342 w 3246120"/>
                <a:gd name="connsiteY4-120" fmla="*/ 523220 h 523220"/>
                <a:gd name="connsiteX5-121" fmla="*/ 3246120 w 3246120"/>
                <a:gd name="connsiteY5-122" fmla="*/ 514983 h 523220"/>
                <a:gd name="connsiteX6-123" fmla="*/ 2538322 w 3246120"/>
                <a:gd name="connsiteY6-124" fmla="*/ 0 h 5232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246120" h="523220">
                  <a:moveTo>
                    <a:pt x="2538322" y="0"/>
                  </a:moveTo>
                  <a:lnTo>
                    <a:pt x="0" y="0"/>
                  </a:lnTo>
                  <a:lnTo>
                    <a:pt x="0" y="4017"/>
                  </a:lnTo>
                  <a:lnTo>
                    <a:pt x="2018917" y="4017"/>
                  </a:lnTo>
                  <a:lnTo>
                    <a:pt x="2725342" y="523220"/>
                  </a:lnTo>
                  <a:lnTo>
                    <a:pt x="3246120" y="514983"/>
                  </a:lnTo>
                  <a:cubicBezTo>
                    <a:pt x="2893347" y="252718"/>
                    <a:pt x="2781875" y="188134"/>
                    <a:pt x="253832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文本框 15"/>
          <p:cNvSpPr txBox="1"/>
          <p:nvPr userDrawn="1"/>
        </p:nvSpPr>
        <p:spPr>
          <a:xfrm>
            <a:off x="1324306" y="345137"/>
            <a:ext cx="4466894" cy="461665"/>
          </a:xfrm>
          <a:prstGeom prst="rect">
            <a:avLst/>
          </a:prstGeom>
          <a:solidFill>
            <a:schemeClr val="accent1"/>
          </a:solidFill>
          <a:ln>
            <a:noFill/>
          </a:ln>
        </p:spPr>
        <p:txBody>
          <a:bodyPr wrap="square" rtlCol="0">
            <a:spAutoFit/>
          </a:bodyPr>
          <a:lstStyle/>
          <a:p>
            <a:r>
              <a:rPr lang="zh-CN" altLang="en-US" sz="2400" b="1" dirty="0">
                <a:solidFill>
                  <a:schemeClr val="bg1"/>
                </a:solidFill>
              </a:rPr>
              <a:t>关于招聘，你要知道的几点</a:t>
            </a:r>
            <a:endParaRPr lang="en-US" altLang="zh-CN" sz="2400" b="1"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任意形状 6"/>
          <p:cNvSpPr/>
          <p:nvPr userDrawn="1"/>
        </p:nvSpPr>
        <p:spPr>
          <a:xfrm>
            <a:off x="1" y="333375"/>
            <a:ext cx="5440679" cy="485192"/>
          </a:xfrm>
          <a:custGeom>
            <a:avLst/>
            <a:gdLst>
              <a:gd name="connsiteX0" fmla="*/ 0 w 557379"/>
              <a:gd name="connsiteY0" fmla="*/ 0 h 485192"/>
              <a:gd name="connsiteX1" fmla="*/ 557379 w 557379"/>
              <a:gd name="connsiteY1" fmla="*/ 0 h 485192"/>
              <a:gd name="connsiteX2" fmla="*/ 557379 w 557379"/>
              <a:gd name="connsiteY2" fmla="*/ 485192 h 485192"/>
              <a:gd name="connsiteX3" fmla="*/ 0 w 557379"/>
              <a:gd name="connsiteY3" fmla="*/ 485192 h 485192"/>
            </a:gdLst>
            <a:ahLst/>
            <a:cxnLst>
              <a:cxn ang="0">
                <a:pos x="connsiteX0" y="connsiteY0"/>
              </a:cxn>
              <a:cxn ang="0">
                <a:pos x="connsiteX1" y="connsiteY1"/>
              </a:cxn>
              <a:cxn ang="0">
                <a:pos x="connsiteX2" y="connsiteY2"/>
              </a:cxn>
              <a:cxn ang="0">
                <a:pos x="connsiteX3" y="connsiteY3"/>
              </a:cxn>
            </a:cxnLst>
            <a:rect l="l" t="t" r="r" b="b"/>
            <a:pathLst>
              <a:path w="557379" h="485192">
                <a:moveTo>
                  <a:pt x="0" y="0"/>
                </a:moveTo>
                <a:lnTo>
                  <a:pt x="557379" y="0"/>
                </a:lnTo>
                <a:lnTo>
                  <a:pt x="557379" y="485192"/>
                </a:lnTo>
                <a:lnTo>
                  <a:pt x="0" y="485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userDrawn="1"/>
        </p:nvSpPr>
        <p:spPr>
          <a:xfrm>
            <a:off x="609385" y="333375"/>
            <a:ext cx="620326" cy="485192"/>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框 8"/>
          <p:cNvSpPr txBox="1"/>
          <p:nvPr userDrawn="1"/>
        </p:nvSpPr>
        <p:spPr>
          <a:xfrm>
            <a:off x="703978" y="359771"/>
            <a:ext cx="503664" cy="461665"/>
          </a:xfrm>
          <a:prstGeom prst="rect">
            <a:avLst/>
          </a:prstGeom>
          <a:noFill/>
        </p:spPr>
        <p:txBody>
          <a:bodyPr wrap="none" rtlCol="0">
            <a:spAutoFit/>
          </a:bodyPr>
          <a:lstStyle/>
          <a:p>
            <a:r>
              <a:rPr kumimoji="1" lang="en-US" altLang="zh-CN" sz="2400" dirty="0">
                <a:solidFill>
                  <a:schemeClr val="bg1"/>
                </a:solidFill>
                <a:latin typeface="Impact" panose="020B0806030902050204" charset="0"/>
                <a:ea typeface="Impact" panose="020B0806030902050204" charset="0"/>
                <a:cs typeface="Impact" panose="020B0806030902050204" charset="0"/>
              </a:rPr>
              <a:t>02</a:t>
            </a:r>
            <a:endParaRPr kumimoji="1" lang="zh-CN" altLang="en-US" sz="2400" dirty="0">
              <a:solidFill>
                <a:schemeClr val="bg1"/>
              </a:solidFill>
              <a:latin typeface="Impact" panose="020B0806030902050204" charset="0"/>
              <a:ea typeface="Impact" panose="020B0806030902050204" charset="0"/>
              <a:cs typeface="Impact" panose="020B0806030902050204" charset="0"/>
            </a:endParaRPr>
          </a:p>
        </p:txBody>
      </p:sp>
      <p:grpSp>
        <p:nvGrpSpPr>
          <p:cNvPr id="10" name="组合 9"/>
          <p:cNvGrpSpPr/>
          <p:nvPr userDrawn="1"/>
        </p:nvGrpSpPr>
        <p:grpSpPr>
          <a:xfrm>
            <a:off x="0" y="6739164"/>
            <a:ext cx="12308115" cy="133350"/>
            <a:chOff x="0" y="6739164"/>
            <a:chExt cx="12308115" cy="133350"/>
          </a:xfrm>
        </p:grpSpPr>
        <p:sp>
          <p:nvSpPr>
            <p:cNvPr id="11" name="矩形 1"/>
            <p:cNvSpPr/>
            <p:nvPr userDrawn="1"/>
          </p:nvSpPr>
          <p:spPr>
            <a:xfrm flipH="1" flipV="1">
              <a:off x="2829268" y="6739164"/>
              <a:ext cx="9478847" cy="133350"/>
            </a:xfrm>
            <a:custGeom>
              <a:avLst/>
              <a:gdLst>
                <a:gd name="connsiteX0" fmla="*/ 0 w 3048000"/>
                <a:gd name="connsiteY0" fmla="*/ 0 h 133350"/>
                <a:gd name="connsiteX1" fmla="*/ 3048000 w 3048000"/>
                <a:gd name="connsiteY1" fmla="*/ 0 h 133350"/>
                <a:gd name="connsiteX2" fmla="*/ 3048000 w 3048000"/>
                <a:gd name="connsiteY2" fmla="*/ 133350 h 133350"/>
                <a:gd name="connsiteX3" fmla="*/ 0 w 3048000"/>
                <a:gd name="connsiteY3" fmla="*/ 133350 h 133350"/>
                <a:gd name="connsiteX4" fmla="*/ 0 w 3048000"/>
                <a:gd name="connsiteY4" fmla="*/ 0 h 133350"/>
                <a:gd name="connsiteX0-1" fmla="*/ 0 w 3048000"/>
                <a:gd name="connsiteY0-2" fmla="*/ 0 h 133350"/>
                <a:gd name="connsiteX1-3" fmla="*/ 3048000 w 3048000"/>
                <a:gd name="connsiteY1-4" fmla="*/ 0 h 133350"/>
                <a:gd name="connsiteX2-5" fmla="*/ 2960914 w 3048000"/>
                <a:gd name="connsiteY2-6" fmla="*/ 133350 h 133350"/>
                <a:gd name="connsiteX3-7" fmla="*/ 0 w 3048000"/>
                <a:gd name="connsiteY3-8" fmla="*/ 133350 h 133350"/>
                <a:gd name="connsiteX4-9" fmla="*/ 0 w 3048000"/>
                <a:gd name="connsiteY4-10" fmla="*/ 0 h 133350"/>
                <a:gd name="connsiteX0-11" fmla="*/ 0 w 3020252"/>
                <a:gd name="connsiteY0-12" fmla="*/ 0 h 133350"/>
                <a:gd name="connsiteX1-13" fmla="*/ 3020252 w 3020252"/>
                <a:gd name="connsiteY1-14" fmla="*/ 0 h 133350"/>
                <a:gd name="connsiteX2-15" fmla="*/ 2960914 w 3020252"/>
                <a:gd name="connsiteY2-16" fmla="*/ 133350 h 133350"/>
                <a:gd name="connsiteX3-17" fmla="*/ 0 w 3020252"/>
                <a:gd name="connsiteY3-18" fmla="*/ 133350 h 133350"/>
                <a:gd name="connsiteX4-19" fmla="*/ 0 w 3020252"/>
                <a:gd name="connsiteY4-20" fmla="*/ 0 h 1333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20252" h="133350">
                  <a:moveTo>
                    <a:pt x="0" y="0"/>
                  </a:moveTo>
                  <a:lnTo>
                    <a:pt x="3020252" y="0"/>
                  </a:lnTo>
                  <a:lnTo>
                    <a:pt x="2960914" y="133350"/>
                  </a:lnTo>
                  <a:lnTo>
                    <a:pt x="0" y="13335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
            <p:cNvSpPr/>
            <p:nvPr userDrawn="1"/>
          </p:nvSpPr>
          <p:spPr>
            <a:xfrm>
              <a:off x="0" y="6739164"/>
              <a:ext cx="3048000" cy="133350"/>
            </a:xfrm>
            <a:custGeom>
              <a:avLst/>
              <a:gdLst>
                <a:gd name="connsiteX0" fmla="*/ 0 w 3048000"/>
                <a:gd name="connsiteY0" fmla="*/ 0 h 133350"/>
                <a:gd name="connsiteX1" fmla="*/ 3048000 w 3048000"/>
                <a:gd name="connsiteY1" fmla="*/ 0 h 133350"/>
                <a:gd name="connsiteX2" fmla="*/ 3048000 w 3048000"/>
                <a:gd name="connsiteY2" fmla="*/ 133350 h 133350"/>
                <a:gd name="connsiteX3" fmla="*/ 0 w 3048000"/>
                <a:gd name="connsiteY3" fmla="*/ 133350 h 133350"/>
                <a:gd name="connsiteX4" fmla="*/ 0 w 3048000"/>
                <a:gd name="connsiteY4" fmla="*/ 0 h 133350"/>
                <a:gd name="connsiteX0-1" fmla="*/ 0 w 3048000"/>
                <a:gd name="connsiteY0-2" fmla="*/ 0 h 133350"/>
                <a:gd name="connsiteX1-3" fmla="*/ 3048000 w 3048000"/>
                <a:gd name="connsiteY1-4" fmla="*/ 0 h 133350"/>
                <a:gd name="connsiteX2-5" fmla="*/ 2960914 w 3048000"/>
                <a:gd name="connsiteY2-6" fmla="*/ 133350 h 133350"/>
                <a:gd name="connsiteX3-7" fmla="*/ 0 w 3048000"/>
                <a:gd name="connsiteY3-8" fmla="*/ 133350 h 133350"/>
                <a:gd name="connsiteX4-9" fmla="*/ 0 w 3048000"/>
                <a:gd name="connsiteY4-10" fmla="*/ 0 h 1333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48000" h="133350">
                  <a:moveTo>
                    <a:pt x="0" y="0"/>
                  </a:moveTo>
                  <a:lnTo>
                    <a:pt x="3048000" y="0"/>
                  </a:lnTo>
                  <a:lnTo>
                    <a:pt x="2960914" y="133350"/>
                  </a:lnTo>
                  <a:lnTo>
                    <a:pt x="0" y="13335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userDrawn="1"/>
        </p:nvGrpSpPr>
        <p:grpSpPr>
          <a:xfrm flipH="1">
            <a:off x="4240736" y="333375"/>
            <a:ext cx="3710528" cy="490104"/>
            <a:chOff x="8192298" y="0"/>
            <a:chExt cx="3999702" cy="528300"/>
          </a:xfrm>
        </p:grpSpPr>
        <p:sp>
          <p:nvSpPr>
            <p:cNvPr id="14" name="任意形状 8"/>
            <p:cNvSpPr/>
            <p:nvPr/>
          </p:nvSpPr>
          <p:spPr>
            <a:xfrm flipH="1">
              <a:off x="8890000" y="0"/>
              <a:ext cx="3302000" cy="528300"/>
            </a:xfrm>
            <a:custGeom>
              <a:avLst/>
              <a:gdLst>
                <a:gd name="connsiteX0" fmla="*/ 2538322 w 3048000"/>
                <a:gd name="connsiteY0" fmla="*/ 0 h 523220"/>
                <a:gd name="connsiteX1" fmla="*/ 0 w 3048000"/>
                <a:gd name="connsiteY1" fmla="*/ 0 h 523220"/>
                <a:gd name="connsiteX2" fmla="*/ 0 w 3048000"/>
                <a:gd name="connsiteY2" fmla="*/ 523220 h 523220"/>
                <a:gd name="connsiteX3" fmla="*/ 3048000 w 3048000"/>
                <a:gd name="connsiteY3" fmla="*/ 523220 h 523220"/>
                <a:gd name="connsiteX0-1" fmla="*/ 2538322 w 3302000"/>
                <a:gd name="connsiteY0-2" fmla="*/ 0 h 528300"/>
                <a:gd name="connsiteX1-3" fmla="*/ 0 w 3302000"/>
                <a:gd name="connsiteY1-4" fmla="*/ 0 h 528300"/>
                <a:gd name="connsiteX2-5" fmla="*/ 0 w 3302000"/>
                <a:gd name="connsiteY2-6" fmla="*/ 523220 h 528300"/>
                <a:gd name="connsiteX3-7" fmla="*/ 3302000 w 3302000"/>
                <a:gd name="connsiteY3-8" fmla="*/ 528300 h 528300"/>
                <a:gd name="connsiteX4" fmla="*/ 2538322 w 3302000"/>
                <a:gd name="connsiteY4" fmla="*/ 0 h 528300"/>
                <a:gd name="connsiteX0-9" fmla="*/ 2538322 w 3302000"/>
                <a:gd name="connsiteY0-10" fmla="*/ 0 h 528300"/>
                <a:gd name="connsiteX1-11" fmla="*/ 0 w 3302000"/>
                <a:gd name="connsiteY1-12" fmla="*/ 0 h 528300"/>
                <a:gd name="connsiteX2-13" fmla="*/ 0 w 3302000"/>
                <a:gd name="connsiteY2-14" fmla="*/ 523220 h 528300"/>
                <a:gd name="connsiteX3-15" fmla="*/ 3302000 w 3302000"/>
                <a:gd name="connsiteY3-16" fmla="*/ 528300 h 528300"/>
                <a:gd name="connsiteX4-17" fmla="*/ 2538322 w 3302000"/>
                <a:gd name="connsiteY4-18" fmla="*/ 0 h 528300"/>
                <a:gd name="connsiteX0-19" fmla="*/ 2538322 w 3302000"/>
                <a:gd name="connsiteY0-20" fmla="*/ 0 h 528300"/>
                <a:gd name="connsiteX1-21" fmla="*/ 0 w 3302000"/>
                <a:gd name="connsiteY1-22" fmla="*/ 0 h 528300"/>
                <a:gd name="connsiteX2-23" fmla="*/ 0 w 3302000"/>
                <a:gd name="connsiteY2-24" fmla="*/ 523220 h 528300"/>
                <a:gd name="connsiteX3-25" fmla="*/ 3302000 w 3302000"/>
                <a:gd name="connsiteY3-26" fmla="*/ 528300 h 528300"/>
                <a:gd name="connsiteX4-27" fmla="*/ 2538322 w 3302000"/>
                <a:gd name="connsiteY4-28" fmla="*/ 0 h 528300"/>
                <a:gd name="connsiteX0-29" fmla="*/ 2538322 w 3302000"/>
                <a:gd name="connsiteY0-30" fmla="*/ 0 h 528300"/>
                <a:gd name="connsiteX1-31" fmla="*/ 0 w 3302000"/>
                <a:gd name="connsiteY1-32" fmla="*/ 0 h 528300"/>
                <a:gd name="connsiteX2-33" fmla="*/ 0 w 3302000"/>
                <a:gd name="connsiteY2-34" fmla="*/ 523220 h 528300"/>
                <a:gd name="connsiteX3-35" fmla="*/ 3302000 w 3302000"/>
                <a:gd name="connsiteY3-36" fmla="*/ 528300 h 528300"/>
                <a:gd name="connsiteX4-37" fmla="*/ 2538322 w 3302000"/>
                <a:gd name="connsiteY4-38" fmla="*/ 0 h 528300"/>
                <a:gd name="connsiteX0-39" fmla="*/ 2538322 w 3302000"/>
                <a:gd name="connsiteY0-40" fmla="*/ 0 h 528300"/>
                <a:gd name="connsiteX1-41" fmla="*/ 0 w 3302000"/>
                <a:gd name="connsiteY1-42" fmla="*/ 0 h 528300"/>
                <a:gd name="connsiteX2-43" fmla="*/ 0 w 3302000"/>
                <a:gd name="connsiteY2-44" fmla="*/ 523220 h 528300"/>
                <a:gd name="connsiteX3-45" fmla="*/ 3302000 w 3302000"/>
                <a:gd name="connsiteY3-46" fmla="*/ 528300 h 528300"/>
                <a:gd name="connsiteX4-47" fmla="*/ 2538322 w 3302000"/>
                <a:gd name="connsiteY4-48" fmla="*/ 0 h 528300"/>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3302000" h="528300">
                  <a:moveTo>
                    <a:pt x="2538322" y="0"/>
                  </a:moveTo>
                  <a:lnTo>
                    <a:pt x="0" y="0"/>
                  </a:lnTo>
                  <a:lnTo>
                    <a:pt x="0" y="523220"/>
                  </a:lnTo>
                  <a:lnTo>
                    <a:pt x="3302000" y="528300"/>
                  </a:lnTo>
                  <a:cubicBezTo>
                    <a:pt x="2964467" y="287853"/>
                    <a:pt x="2789495" y="184567"/>
                    <a:pt x="253832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1"/>
            <p:cNvSpPr/>
            <p:nvPr/>
          </p:nvSpPr>
          <p:spPr>
            <a:xfrm flipH="1">
              <a:off x="8192298" y="1"/>
              <a:ext cx="3508822" cy="523220"/>
            </a:xfrm>
            <a:custGeom>
              <a:avLst/>
              <a:gdLst>
                <a:gd name="connsiteX0" fmla="*/ 2538322 w 3048000"/>
                <a:gd name="connsiteY0" fmla="*/ 0 h 523220"/>
                <a:gd name="connsiteX1" fmla="*/ 0 w 3048000"/>
                <a:gd name="connsiteY1" fmla="*/ 0 h 523220"/>
                <a:gd name="connsiteX2" fmla="*/ 0 w 3048000"/>
                <a:gd name="connsiteY2" fmla="*/ 4017 h 523220"/>
                <a:gd name="connsiteX3" fmla="*/ 2018917 w 3048000"/>
                <a:gd name="connsiteY3" fmla="*/ 4017 h 523220"/>
                <a:gd name="connsiteX4" fmla="*/ 2524682 w 3048000"/>
                <a:gd name="connsiteY4" fmla="*/ 523220 h 523220"/>
                <a:gd name="connsiteX5" fmla="*/ 3048000 w 3048000"/>
                <a:gd name="connsiteY5" fmla="*/ 523220 h 523220"/>
                <a:gd name="connsiteX0-1" fmla="*/ 2538322 w 3243580"/>
                <a:gd name="connsiteY0-2" fmla="*/ 0 h 523220"/>
                <a:gd name="connsiteX1-3" fmla="*/ 0 w 3243580"/>
                <a:gd name="connsiteY1-4" fmla="*/ 0 h 523220"/>
                <a:gd name="connsiteX2-5" fmla="*/ 0 w 3243580"/>
                <a:gd name="connsiteY2-6" fmla="*/ 4017 h 523220"/>
                <a:gd name="connsiteX3-7" fmla="*/ 2018917 w 3243580"/>
                <a:gd name="connsiteY3-8" fmla="*/ 4017 h 523220"/>
                <a:gd name="connsiteX4-9" fmla="*/ 2524682 w 3243580"/>
                <a:gd name="connsiteY4-10" fmla="*/ 523220 h 523220"/>
                <a:gd name="connsiteX5-11" fmla="*/ 3243580 w 3243580"/>
                <a:gd name="connsiteY5-12" fmla="*/ 523220 h 523220"/>
                <a:gd name="connsiteX6" fmla="*/ 2538322 w 3243580"/>
                <a:gd name="connsiteY6" fmla="*/ 0 h 523220"/>
                <a:gd name="connsiteX0-13" fmla="*/ 2538322 w 3243580"/>
                <a:gd name="connsiteY0-14" fmla="*/ 0 h 523220"/>
                <a:gd name="connsiteX1-15" fmla="*/ 0 w 3243580"/>
                <a:gd name="connsiteY1-16" fmla="*/ 0 h 523220"/>
                <a:gd name="connsiteX2-17" fmla="*/ 0 w 3243580"/>
                <a:gd name="connsiteY2-18" fmla="*/ 4017 h 523220"/>
                <a:gd name="connsiteX3-19" fmla="*/ 2018917 w 3243580"/>
                <a:gd name="connsiteY3-20" fmla="*/ 4017 h 523220"/>
                <a:gd name="connsiteX4-21" fmla="*/ 2524682 w 3243580"/>
                <a:gd name="connsiteY4-22" fmla="*/ 523220 h 523220"/>
                <a:gd name="connsiteX5-23" fmla="*/ 3243580 w 3243580"/>
                <a:gd name="connsiteY5-24" fmla="*/ 523220 h 523220"/>
                <a:gd name="connsiteX6-25" fmla="*/ 2538322 w 3243580"/>
                <a:gd name="connsiteY6-26" fmla="*/ 0 h 523220"/>
                <a:gd name="connsiteX0-27" fmla="*/ 2538322 w 3243580"/>
                <a:gd name="connsiteY0-28" fmla="*/ 0 h 523220"/>
                <a:gd name="connsiteX1-29" fmla="*/ 0 w 3243580"/>
                <a:gd name="connsiteY1-30" fmla="*/ 0 h 523220"/>
                <a:gd name="connsiteX2-31" fmla="*/ 0 w 3243580"/>
                <a:gd name="connsiteY2-32" fmla="*/ 4017 h 523220"/>
                <a:gd name="connsiteX3-33" fmla="*/ 2018917 w 3243580"/>
                <a:gd name="connsiteY3-34" fmla="*/ 4017 h 523220"/>
                <a:gd name="connsiteX4-35" fmla="*/ 2524682 w 3243580"/>
                <a:gd name="connsiteY4-36" fmla="*/ 523220 h 523220"/>
                <a:gd name="connsiteX5-37" fmla="*/ 3243580 w 3243580"/>
                <a:gd name="connsiteY5-38" fmla="*/ 523220 h 523220"/>
                <a:gd name="connsiteX6-39" fmla="*/ 2538322 w 3243580"/>
                <a:gd name="connsiteY6-40" fmla="*/ 0 h 523220"/>
                <a:gd name="connsiteX0-41" fmla="*/ 2538322 w 3243580"/>
                <a:gd name="connsiteY0-42" fmla="*/ 0 h 523220"/>
                <a:gd name="connsiteX1-43" fmla="*/ 0 w 3243580"/>
                <a:gd name="connsiteY1-44" fmla="*/ 0 h 523220"/>
                <a:gd name="connsiteX2-45" fmla="*/ 0 w 3243580"/>
                <a:gd name="connsiteY2-46" fmla="*/ 4017 h 523220"/>
                <a:gd name="connsiteX3-47" fmla="*/ 2018917 w 3243580"/>
                <a:gd name="connsiteY3-48" fmla="*/ 4017 h 523220"/>
                <a:gd name="connsiteX4-49" fmla="*/ 2524682 w 3243580"/>
                <a:gd name="connsiteY4-50" fmla="*/ 523220 h 523220"/>
                <a:gd name="connsiteX5-51" fmla="*/ 3243580 w 3243580"/>
                <a:gd name="connsiteY5-52" fmla="*/ 523220 h 523220"/>
                <a:gd name="connsiteX6-53" fmla="*/ 2538322 w 3243580"/>
                <a:gd name="connsiteY6-54" fmla="*/ 0 h 523220"/>
                <a:gd name="connsiteX0-55" fmla="*/ 2538322 w 3258820"/>
                <a:gd name="connsiteY0-56" fmla="*/ 0 h 523220"/>
                <a:gd name="connsiteX1-57" fmla="*/ 0 w 3258820"/>
                <a:gd name="connsiteY1-58" fmla="*/ 0 h 523220"/>
                <a:gd name="connsiteX2-59" fmla="*/ 0 w 3258820"/>
                <a:gd name="connsiteY2-60" fmla="*/ 4017 h 523220"/>
                <a:gd name="connsiteX3-61" fmla="*/ 2018917 w 3258820"/>
                <a:gd name="connsiteY3-62" fmla="*/ 4017 h 523220"/>
                <a:gd name="connsiteX4-63" fmla="*/ 2524682 w 3258820"/>
                <a:gd name="connsiteY4-64" fmla="*/ 523220 h 523220"/>
                <a:gd name="connsiteX5-65" fmla="*/ 3258820 w 3258820"/>
                <a:gd name="connsiteY5-66" fmla="*/ 517729 h 523220"/>
                <a:gd name="connsiteX6-67" fmla="*/ 2538322 w 3258820"/>
                <a:gd name="connsiteY6-68" fmla="*/ 0 h 523220"/>
                <a:gd name="connsiteX0-69" fmla="*/ 2538322 w 3246120"/>
                <a:gd name="connsiteY0-70" fmla="*/ 0 h 523220"/>
                <a:gd name="connsiteX1-71" fmla="*/ 0 w 3246120"/>
                <a:gd name="connsiteY1-72" fmla="*/ 0 h 523220"/>
                <a:gd name="connsiteX2-73" fmla="*/ 0 w 3246120"/>
                <a:gd name="connsiteY2-74" fmla="*/ 4017 h 523220"/>
                <a:gd name="connsiteX3-75" fmla="*/ 2018917 w 3246120"/>
                <a:gd name="connsiteY3-76" fmla="*/ 4017 h 523220"/>
                <a:gd name="connsiteX4-77" fmla="*/ 2524682 w 3246120"/>
                <a:gd name="connsiteY4-78" fmla="*/ 523220 h 523220"/>
                <a:gd name="connsiteX5-79" fmla="*/ 3246120 w 3246120"/>
                <a:gd name="connsiteY5-80" fmla="*/ 514983 h 523220"/>
                <a:gd name="connsiteX6-81" fmla="*/ 2538322 w 3246120"/>
                <a:gd name="connsiteY6-82" fmla="*/ 0 h 523220"/>
                <a:gd name="connsiteX0-83" fmla="*/ 2538322 w 3246120"/>
                <a:gd name="connsiteY0-84" fmla="*/ 0 h 523220"/>
                <a:gd name="connsiteX1-85" fmla="*/ 0 w 3246120"/>
                <a:gd name="connsiteY1-86" fmla="*/ 0 h 523220"/>
                <a:gd name="connsiteX2-87" fmla="*/ 0 w 3246120"/>
                <a:gd name="connsiteY2-88" fmla="*/ 4017 h 523220"/>
                <a:gd name="connsiteX3-89" fmla="*/ 2018917 w 3246120"/>
                <a:gd name="connsiteY3-90" fmla="*/ 4017 h 523220"/>
                <a:gd name="connsiteX4-91" fmla="*/ 2524682 w 3246120"/>
                <a:gd name="connsiteY4-92" fmla="*/ 523220 h 523220"/>
                <a:gd name="connsiteX5-93" fmla="*/ 3246120 w 3246120"/>
                <a:gd name="connsiteY5-94" fmla="*/ 514983 h 523220"/>
                <a:gd name="connsiteX6-95" fmla="*/ 2538322 w 3246120"/>
                <a:gd name="connsiteY6-96" fmla="*/ 0 h 523220"/>
                <a:gd name="connsiteX0-97" fmla="*/ 2538322 w 3246120"/>
                <a:gd name="connsiteY0-98" fmla="*/ 0 h 523220"/>
                <a:gd name="connsiteX1-99" fmla="*/ 0 w 3246120"/>
                <a:gd name="connsiteY1-100" fmla="*/ 0 h 523220"/>
                <a:gd name="connsiteX2-101" fmla="*/ 0 w 3246120"/>
                <a:gd name="connsiteY2-102" fmla="*/ 4017 h 523220"/>
                <a:gd name="connsiteX3-103" fmla="*/ 2018917 w 3246120"/>
                <a:gd name="connsiteY3-104" fmla="*/ 4017 h 523220"/>
                <a:gd name="connsiteX4-105" fmla="*/ 2692322 w 3246120"/>
                <a:gd name="connsiteY4-106" fmla="*/ 523220 h 523220"/>
                <a:gd name="connsiteX5-107" fmla="*/ 3246120 w 3246120"/>
                <a:gd name="connsiteY5-108" fmla="*/ 514983 h 523220"/>
                <a:gd name="connsiteX6-109" fmla="*/ 2538322 w 3246120"/>
                <a:gd name="connsiteY6-110" fmla="*/ 0 h 523220"/>
                <a:gd name="connsiteX0-111" fmla="*/ 2538322 w 3246120"/>
                <a:gd name="connsiteY0-112" fmla="*/ 0 h 523220"/>
                <a:gd name="connsiteX1-113" fmla="*/ 0 w 3246120"/>
                <a:gd name="connsiteY1-114" fmla="*/ 0 h 523220"/>
                <a:gd name="connsiteX2-115" fmla="*/ 0 w 3246120"/>
                <a:gd name="connsiteY2-116" fmla="*/ 4017 h 523220"/>
                <a:gd name="connsiteX3-117" fmla="*/ 2018917 w 3246120"/>
                <a:gd name="connsiteY3-118" fmla="*/ 4017 h 523220"/>
                <a:gd name="connsiteX4-119" fmla="*/ 2725342 w 3246120"/>
                <a:gd name="connsiteY4-120" fmla="*/ 523220 h 523220"/>
                <a:gd name="connsiteX5-121" fmla="*/ 3246120 w 3246120"/>
                <a:gd name="connsiteY5-122" fmla="*/ 514983 h 523220"/>
                <a:gd name="connsiteX6-123" fmla="*/ 2538322 w 3246120"/>
                <a:gd name="connsiteY6-124" fmla="*/ 0 h 5232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246120" h="523220">
                  <a:moveTo>
                    <a:pt x="2538322" y="0"/>
                  </a:moveTo>
                  <a:lnTo>
                    <a:pt x="0" y="0"/>
                  </a:lnTo>
                  <a:lnTo>
                    <a:pt x="0" y="4017"/>
                  </a:lnTo>
                  <a:lnTo>
                    <a:pt x="2018917" y="4017"/>
                  </a:lnTo>
                  <a:lnTo>
                    <a:pt x="2725342" y="523220"/>
                  </a:lnTo>
                  <a:lnTo>
                    <a:pt x="3246120" y="514983"/>
                  </a:lnTo>
                  <a:cubicBezTo>
                    <a:pt x="2893347" y="252718"/>
                    <a:pt x="2781875" y="188134"/>
                    <a:pt x="253832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文本框 15"/>
          <p:cNvSpPr txBox="1"/>
          <p:nvPr userDrawn="1"/>
        </p:nvSpPr>
        <p:spPr>
          <a:xfrm>
            <a:off x="1324306" y="345137"/>
            <a:ext cx="4466894" cy="461665"/>
          </a:xfrm>
          <a:prstGeom prst="rect">
            <a:avLst/>
          </a:prstGeom>
          <a:solidFill>
            <a:schemeClr val="accent1"/>
          </a:solidFill>
          <a:ln>
            <a:noFill/>
          </a:ln>
        </p:spPr>
        <p:txBody>
          <a:bodyPr wrap="square" rtlCol="0">
            <a:spAutoFit/>
          </a:bodyPr>
          <a:lstStyle/>
          <a:p>
            <a:r>
              <a:rPr lang="zh-CN" altLang="en-US" sz="2400" b="1" dirty="0">
                <a:solidFill>
                  <a:schemeClr val="bg1"/>
                </a:solidFill>
              </a:rPr>
              <a:t>面试决胜点</a:t>
            </a:r>
            <a:endParaRPr lang="en-US" altLang="zh-CN" sz="2400" b="1"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任意形状 6"/>
          <p:cNvSpPr/>
          <p:nvPr userDrawn="1"/>
        </p:nvSpPr>
        <p:spPr>
          <a:xfrm>
            <a:off x="1" y="333375"/>
            <a:ext cx="5440679" cy="485192"/>
          </a:xfrm>
          <a:custGeom>
            <a:avLst/>
            <a:gdLst>
              <a:gd name="connsiteX0" fmla="*/ 0 w 557379"/>
              <a:gd name="connsiteY0" fmla="*/ 0 h 485192"/>
              <a:gd name="connsiteX1" fmla="*/ 557379 w 557379"/>
              <a:gd name="connsiteY1" fmla="*/ 0 h 485192"/>
              <a:gd name="connsiteX2" fmla="*/ 557379 w 557379"/>
              <a:gd name="connsiteY2" fmla="*/ 485192 h 485192"/>
              <a:gd name="connsiteX3" fmla="*/ 0 w 557379"/>
              <a:gd name="connsiteY3" fmla="*/ 485192 h 485192"/>
            </a:gdLst>
            <a:ahLst/>
            <a:cxnLst>
              <a:cxn ang="0">
                <a:pos x="connsiteX0" y="connsiteY0"/>
              </a:cxn>
              <a:cxn ang="0">
                <a:pos x="connsiteX1" y="connsiteY1"/>
              </a:cxn>
              <a:cxn ang="0">
                <a:pos x="connsiteX2" y="connsiteY2"/>
              </a:cxn>
              <a:cxn ang="0">
                <a:pos x="connsiteX3" y="connsiteY3"/>
              </a:cxn>
            </a:cxnLst>
            <a:rect l="l" t="t" r="r" b="b"/>
            <a:pathLst>
              <a:path w="557379" h="485192">
                <a:moveTo>
                  <a:pt x="0" y="0"/>
                </a:moveTo>
                <a:lnTo>
                  <a:pt x="557379" y="0"/>
                </a:lnTo>
                <a:lnTo>
                  <a:pt x="557379" y="485192"/>
                </a:lnTo>
                <a:lnTo>
                  <a:pt x="0" y="485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userDrawn="1"/>
        </p:nvSpPr>
        <p:spPr>
          <a:xfrm>
            <a:off x="609385" y="333375"/>
            <a:ext cx="620326" cy="485192"/>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userDrawn="1"/>
        </p:nvSpPr>
        <p:spPr>
          <a:xfrm>
            <a:off x="703978" y="359771"/>
            <a:ext cx="513282" cy="461665"/>
          </a:xfrm>
          <a:prstGeom prst="rect">
            <a:avLst/>
          </a:prstGeom>
          <a:noFill/>
        </p:spPr>
        <p:txBody>
          <a:bodyPr wrap="none" rtlCol="0">
            <a:spAutoFit/>
          </a:bodyPr>
          <a:lstStyle/>
          <a:p>
            <a:r>
              <a:rPr kumimoji="1" lang="en-US" altLang="zh-CN" sz="2400" dirty="0">
                <a:solidFill>
                  <a:schemeClr val="bg1"/>
                </a:solidFill>
                <a:latin typeface="Impact" panose="020B0806030902050204" charset="0"/>
                <a:ea typeface="Impact" panose="020B0806030902050204" charset="0"/>
                <a:cs typeface="Impact" panose="020B0806030902050204" charset="0"/>
              </a:rPr>
              <a:t>03</a:t>
            </a:r>
            <a:endParaRPr kumimoji="1" lang="zh-CN" altLang="en-US" sz="2400" dirty="0">
              <a:solidFill>
                <a:schemeClr val="bg1"/>
              </a:solidFill>
              <a:latin typeface="Impact" panose="020B0806030902050204" charset="0"/>
              <a:ea typeface="Impact" panose="020B0806030902050204" charset="0"/>
              <a:cs typeface="Impact" panose="020B0806030902050204" charset="0"/>
            </a:endParaRPr>
          </a:p>
        </p:txBody>
      </p:sp>
      <p:grpSp>
        <p:nvGrpSpPr>
          <p:cNvPr id="11" name="组合 10"/>
          <p:cNvGrpSpPr/>
          <p:nvPr userDrawn="1"/>
        </p:nvGrpSpPr>
        <p:grpSpPr>
          <a:xfrm>
            <a:off x="0" y="6739164"/>
            <a:ext cx="12308115" cy="133350"/>
            <a:chOff x="0" y="6739164"/>
            <a:chExt cx="12308115" cy="133350"/>
          </a:xfrm>
        </p:grpSpPr>
        <p:sp>
          <p:nvSpPr>
            <p:cNvPr id="12" name="矩形 1"/>
            <p:cNvSpPr/>
            <p:nvPr userDrawn="1"/>
          </p:nvSpPr>
          <p:spPr>
            <a:xfrm flipH="1" flipV="1">
              <a:off x="2829268" y="6739164"/>
              <a:ext cx="9478847" cy="133350"/>
            </a:xfrm>
            <a:custGeom>
              <a:avLst/>
              <a:gdLst>
                <a:gd name="connsiteX0" fmla="*/ 0 w 3048000"/>
                <a:gd name="connsiteY0" fmla="*/ 0 h 133350"/>
                <a:gd name="connsiteX1" fmla="*/ 3048000 w 3048000"/>
                <a:gd name="connsiteY1" fmla="*/ 0 h 133350"/>
                <a:gd name="connsiteX2" fmla="*/ 3048000 w 3048000"/>
                <a:gd name="connsiteY2" fmla="*/ 133350 h 133350"/>
                <a:gd name="connsiteX3" fmla="*/ 0 w 3048000"/>
                <a:gd name="connsiteY3" fmla="*/ 133350 h 133350"/>
                <a:gd name="connsiteX4" fmla="*/ 0 w 3048000"/>
                <a:gd name="connsiteY4" fmla="*/ 0 h 133350"/>
                <a:gd name="connsiteX0-1" fmla="*/ 0 w 3048000"/>
                <a:gd name="connsiteY0-2" fmla="*/ 0 h 133350"/>
                <a:gd name="connsiteX1-3" fmla="*/ 3048000 w 3048000"/>
                <a:gd name="connsiteY1-4" fmla="*/ 0 h 133350"/>
                <a:gd name="connsiteX2-5" fmla="*/ 2960914 w 3048000"/>
                <a:gd name="connsiteY2-6" fmla="*/ 133350 h 133350"/>
                <a:gd name="connsiteX3-7" fmla="*/ 0 w 3048000"/>
                <a:gd name="connsiteY3-8" fmla="*/ 133350 h 133350"/>
                <a:gd name="connsiteX4-9" fmla="*/ 0 w 3048000"/>
                <a:gd name="connsiteY4-10" fmla="*/ 0 h 133350"/>
                <a:gd name="connsiteX0-11" fmla="*/ 0 w 3020252"/>
                <a:gd name="connsiteY0-12" fmla="*/ 0 h 133350"/>
                <a:gd name="connsiteX1-13" fmla="*/ 3020252 w 3020252"/>
                <a:gd name="connsiteY1-14" fmla="*/ 0 h 133350"/>
                <a:gd name="connsiteX2-15" fmla="*/ 2960914 w 3020252"/>
                <a:gd name="connsiteY2-16" fmla="*/ 133350 h 133350"/>
                <a:gd name="connsiteX3-17" fmla="*/ 0 w 3020252"/>
                <a:gd name="connsiteY3-18" fmla="*/ 133350 h 133350"/>
                <a:gd name="connsiteX4-19" fmla="*/ 0 w 3020252"/>
                <a:gd name="connsiteY4-20" fmla="*/ 0 h 1333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20252" h="133350">
                  <a:moveTo>
                    <a:pt x="0" y="0"/>
                  </a:moveTo>
                  <a:lnTo>
                    <a:pt x="3020252" y="0"/>
                  </a:lnTo>
                  <a:lnTo>
                    <a:pt x="2960914" y="133350"/>
                  </a:lnTo>
                  <a:lnTo>
                    <a:pt x="0" y="13335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
            <p:cNvSpPr/>
            <p:nvPr userDrawn="1"/>
          </p:nvSpPr>
          <p:spPr>
            <a:xfrm>
              <a:off x="0" y="6739164"/>
              <a:ext cx="3048000" cy="133350"/>
            </a:xfrm>
            <a:custGeom>
              <a:avLst/>
              <a:gdLst>
                <a:gd name="connsiteX0" fmla="*/ 0 w 3048000"/>
                <a:gd name="connsiteY0" fmla="*/ 0 h 133350"/>
                <a:gd name="connsiteX1" fmla="*/ 3048000 w 3048000"/>
                <a:gd name="connsiteY1" fmla="*/ 0 h 133350"/>
                <a:gd name="connsiteX2" fmla="*/ 3048000 w 3048000"/>
                <a:gd name="connsiteY2" fmla="*/ 133350 h 133350"/>
                <a:gd name="connsiteX3" fmla="*/ 0 w 3048000"/>
                <a:gd name="connsiteY3" fmla="*/ 133350 h 133350"/>
                <a:gd name="connsiteX4" fmla="*/ 0 w 3048000"/>
                <a:gd name="connsiteY4" fmla="*/ 0 h 133350"/>
                <a:gd name="connsiteX0-1" fmla="*/ 0 w 3048000"/>
                <a:gd name="connsiteY0-2" fmla="*/ 0 h 133350"/>
                <a:gd name="connsiteX1-3" fmla="*/ 3048000 w 3048000"/>
                <a:gd name="connsiteY1-4" fmla="*/ 0 h 133350"/>
                <a:gd name="connsiteX2-5" fmla="*/ 2960914 w 3048000"/>
                <a:gd name="connsiteY2-6" fmla="*/ 133350 h 133350"/>
                <a:gd name="connsiteX3-7" fmla="*/ 0 w 3048000"/>
                <a:gd name="connsiteY3-8" fmla="*/ 133350 h 133350"/>
                <a:gd name="connsiteX4-9" fmla="*/ 0 w 3048000"/>
                <a:gd name="connsiteY4-10" fmla="*/ 0 h 1333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48000" h="133350">
                  <a:moveTo>
                    <a:pt x="0" y="0"/>
                  </a:moveTo>
                  <a:lnTo>
                    <a:pt x="3048000" y="0"/>
                  </a:lnTo>
                  <a:lnTo>
                    <a:pt x="2960914" y="133350"/>
                  </a:lnTo>
                  <a:lnTo>
                    <a:pt x="0" y="13335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userDrawn="1"/>
        </p:nvGrpSpPr>
        <p:grpSpPr>
          <a:xfrm flipH="1">
            <a:off x="4240736" y="333375"/>
            <a:ext cx="3710528" cy="490104"/>
            <a:chOff x="8192298" y="0"/>
            <a:chExt cx="3999702" cy="528300"/>
          </a:xfrm>
        </p:grpSpPr>
        <p:sp>
          <p:nvSpPr>
            <p:cNvPr id="15" name="任意形状 8"/>
            <p:cNvSpPr/>
            <p:nvPr/>
          </p:nvSpPr>
          <p:spPr>
            <a:xfrm flipH="1">
              <a:off x="8890000" y="0"/>
              <a:ext cx="3302000" cy="528300"/>
            </a:xfrm>
            <a:custGeom>
              <a:avLst/>
              <a:gdLst>
                <a:gd name="connsiteX0" fmla="*/ 2538322 w 3048000"/>
                <a:gd name="connsiteY0" fmla="*/ 0 h 523220"/>
                <a:gd name="connsiteX1" fmla="*/ 0 w 3048000"/>
                <a:gd name="connsiteY1" fmla="*/ 0 h 523220"/>
                <a:gd name="connsiteX2" fmla="*/ 0 w 3048000"/>
                <a:gd name="connsiteY2" fmla="*/ 523220 h 523220"/>
                <a:gd name="connsiteX3" fmla="*/ 3048000 w 3048000"/>
                <a:gd name="connsiteY3" fmla="*/ 523220 h 523220"/>
                <a:gd name="connsiteX0-1" fmla="*/ 2538322 w 3302000"/>
                <a:gd name="connsiteY0-2" fmla="*/ 0 h 528300"/>
                <a:gd name="connsiteX1-3" fmla="*/ 0 w 3302000"/>
                <a:gd name="connsiteY1-4" fmla="*/ 0 h 528300"/>
                <a:gd name="connsiteX2-5" fmla="*/ 0 w 3302000"/>
                <a:gd name="connsiteY2-6" fmla="*/ 523220 h 528300"/>
                <a:gd name="connsiteX3-7" fmla="*/ 3302000 w 3302000"/>
                <a:gd name="connsiteY3-8" fmla="*/ 528300 h 528300"/>
                <a:gd name="connsiteX4" fmla="*/ 2538322 w 3302000"/>
                <a:gd name="connsiteY4" fmla="*/ 0 h 528300"/>
                <a:gd name="connsiteX0-9" fmla="*/ 2538322 w 3302000"/>
                <a:gd name="connsiteY0-10" fmla="*/ 0 h 528300"/>
                <a:gd name="connsiteX1-11" fmla="*/ 0 w 3302000"/>
                <a:gd name="connsiteY1-12" fmla="*/ 0 h 528300"/>
                <a:gd name="connsiteX2-13" fmla="*/ 0 w 3302000"/>
                <a:gd name="connsiteY2-14" fmla="*/ 523220 h 528300"/>
                <a:gd name="connsiteX3-15" fmla="*/ 3302000 w 3302000"/>
                <a:gd name="connsiteY3-16" fmla="*/ 528300 h 528300"/>
                <a:gd name="connsiteX4-17" fmla="*/ 2538322 w 3302000"/>
                <a:gd name="connsiteY4-18" fmla="*/ 0 h 528300"/>
                <a:gd name="connsiteX0-19" fmla="*/ 2538322 w 3302000"/>
                <a:gd name="connsiteY0-20" fmla="*/ 0 h 528300"/>
                <a:gd name="connsiteX1-21" fmla="*/ 0 w 3302000"/>
                <a:gd name="connsiteY1-22" fmla="*/ 0 h 528300"/>
                <a:gd name="connsiteX2-23" fmla="*/ 0 w 3302000"/>
                <a:gd name="connsiteY2-24" fmla="*/ 523220 h 528300"/>
                <a:gd name="connsiteX3-25" fmla="*/ 3302000 w 3302000"/>
                <a:gd name="connsiteY3-26" fmla="*/ 528300 h 528300"/>
                <a:gd name="connsiteX4-27" fmla="*/ 2538322 w 3302000"/>
                <a:gd name="connsiteY4-28" fmla="*/ 0 h 528300"/>
                <a:gd name="connsiteX0-29" fmla="*/ 2538322 w 3302000"/>
                <a:gd name="connsiteY0-30" fmla="*/ 0 h 528300"/>
                <a:gd name="connsiteX1-31" fmla="*/ 0 w 3302000"/>
                <a:gd name="connsiteY1-32" fmla="*/ 0 h 528300"/>
                <a:gd name="connsiteX2-33" fmla="*/ 0 w 3302000"/>
                <a:gd name="connsiteY2-34" fmla="*/ 523220 h 528300"/>
                <a:gd name="connsiteX3-35" fmla="*/ 3302000 w 3302000"/>
                <a:gd name="connsiteY3-36" fmla="*/ 528300 h 528300"/>
                <a:gd name="connsiteX4-37" fmla="*/ 2538322 w 3302000"/>
                <a:gd name="connsiteY4-38" fmla="*/ 0 h 528300"/>
                <a:gd name="connsiteX0-39" fmla="*/ 2538322 w 3302000"/>
                <a:gd name="connsiteY0-40" fmla="*/ 0 h 528300"/>
                <a:gd name="connsiteX1-41" fmla="*/ 0 w 3302000"/>
                <a:gd name="connsiteY1-42" fmla="*/ 0 h 528300"/>
                <a:gd name="connsiteX2-43" fmla="*/ 0 w 3302000"/>
                <a:gd name="connsiteY2-44" fmla="*/ 523220 h 528300"/>
                <a:gd name="connsiteX3-45" fmla="*/ 3302000 w 3302000"/>
                <a:gd name="connsiteY3-46" fmla="*/ 528300 h 528300"/>
                <a:gd name="connsiteX4-47" fmla="*/ 2538322 w 3302000"/>
                <a:gd name="connsiteY4-48" fmla="*/ 0 h 528300"/>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3302000" h="528300">
                  <a:moveTo>
                    <a:pt x="2538322" y="0"/>
                  </a:moveTo>
                  <a:lnTo>
                    <a:pt x="0" y="0"/>
                  </a:lnTo>
                  <a:lnTo>
                    <a:pt x="0" y="523220"/>
                  </a:lnTo>
                  <a:lnTo>
                    <a:pt x="3302000" y="528300"/>
                  </a:lnTo>
                  <a:cubicBezTo>
                    <a:pt x="2964467" y="287853"/>
                    <a:pt x="2789495" y="184567"/>
                    <a:pt x="253832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1"/>
            <p:cNvSpPr/>
            <p:nvPr/>
          </p:nvSpPr>
          <p:spPr>
            <a:xfrm flipH="1">
              <a:off x="8192298" y="1"/>
              <a:ext cx="3508822" cy="523220"/>
            </a:xfrm>
            <a:custGeom>
              <a:avLst/>
              <a:gdLst>
                <a:gd name="connsiteX0" fmla="*/ 2538322 w 3048000"/>
                <a:gd name="connsiteY0" fmla="*/ 0 h 523220"/>
                <a:gd name="connsiteX1" fmla="*/ 0 w 3048000"/>
                <a:gd name="connsiteY1" fmla="*/ 0 h 523220"/>
                <a:gd name="connsiteX2" fmla="*/ 0 w 3048000"/>
                <a:gd name="connsiteY2" fmla="*/ 4017 h 523220"/>
                <a:gd name="connsiteX3" fmla="*/ 2018917 w 3048000"/>
                <a:gd name="connsiteY3" fmla="*/ 4017 h 523220"/>
                <a:gd name="connsiteX4" fmla="*/ 2524682 w 3048000"/>
                <a:gd name="connsiteY4" fmla="*/ 523220 h 523220"/>
                <a:gd name="connsiteX5" fmla="*/ 3048000 w 3048000"/>
                <a:gd name="connsiteY5" fmla="*/ 523220 h 523220"/>
                <a:gd name="connsiteX0-1" fmla="*/ 2538322 w 3243580"/>
                <a:gd name="connsiteY0-2" fmla="*/ 0 h 523220"/>
                <a:gd name="connsiteX1-3" fmla="*/ 0 w 3243580"/>
                <a:gd name="connsiteY1-4" fmla="*/ 0 h 523220"/>
                <a:gd name="connsiteX2-5" fmla="*/ 0 w 3243580"/>
                <a:gd name="connsiteY2-6" fmla="*/ 4017 h 523220"/>
                <a:gd name="connsiteX3-7" fmla="*/ 2018917 w 3243580"/>
                <a:gd name="connsiteY3-8" fmla="*/ 4017 h 523220"/>
                <a:gd name="connsiteX4-9" fmla="*/ 2524682 w 3243580"/>
                <a:gd name="connsiteY4-10" fmla="*/ 523220 h 523220"/>
                <a:gd name="connsiteX5-11" fmla="*/ 3243580 w 3243580"/>
                <a:gd name="connsiteY5-12" fmla="*/ 523220 h 523220"/>
                <a:gd name="connsiteX6" fmla="*/ 2538322 w 3243580"/>
                <a:gd name="connsiteY6" fmla="*/ 0 h 523220"/>
                <a:gd name="connsiteX0-13" fmla="*/ 2538322 w 3243580"/>
                <a:gd name="connsiteY0-14" fmla="*/ 0 h 523220"/>
                <a:gd name="connsiteX1-15" fmla="*/ 0 w 3243580"/>
                <a:gd name="connsiteY1-16" fmla="*/ 0 h 523220"/>
                <a:gd name="connsiteX2-17" fmla="*/ 0 w 3243580"/>
                <a:gd name="connsiteY2-18" fmla="*/ 4017 h 523220"/>
                <a:gd name="connsiteX3-19" fmla="*/ 2018917 w 3243580"/>
                <a:gd name="connsiteY3-20" fmla="*/ 4017 h 523220"/>
                <a:gd name="connsiteX4-21" fmla="*/ 2524682 w 3243580"/>
                <a:gd name="connsiteY4-22" fmla="*/ 523220 h 523220"/>
                <a:gd name="connsiteX5-23" fmla="*/ 3243580 w 3243580"/>
                <a:gd name="connsiteY5-24" fmla="*/ 523220 h 523220"/>
                <a:gd name="connsiteX6-25" fmla="*/ 2538322 w 3243580"/>
                <a:gd name="connsiteY6-26" fmla="*/ 0 h 523220"/>
                <a:gd name="connsiteX0-27" fmla="*/ 2538322 w 3243580"/>
                <a:gd name="connsiteY0-28" fmla="*/ 0 h 523220"/>
                <a:gd name="connsiteX1-29" fmla="*/ 0 w 3243580"/>
                <a:gd name="connsiteY1-30" fmla="*/ 0 h 523220"/>
                <a:gd name="connsiteX2-31" fmla="*/ 0 w 3243580"/>
                <a:gd name="connsiteY2-32" fmla="*/ 4017 h 523220"/>
                <a:gd name="connsiteX3-33" fmla="*/ 2018917 w 3243580"/>
                <a:gd name="connsiteY3-34" fmla="*/ 4017 h 523220"/>
                <a:gd name="connsiteX4-35" fmla="*/ 2524682 w 3243580"/>
                <a:gd name="connsiteY4-36" fmla="*/ 523220 h 523220"/>
                <a:gd name="connsiteX5-37" fmla="*/ 3243580 w 3243580"/>
                <a:gd name="connsiteY5-38" fmla="*/ 523220 h 523220"/>
                <a:gd name="connsiteX6-39" fmla="*/ 2538322 w 3243580"/>
                <a:gd name="connsiteY6-40" fmla="*/ 0 h 523220"/>
                <a:gd name="connsiteX0-41" fmla="*/ 2538322 w 3243580"/>
                <a:gd name="connsiteY0-42" fmla="*/ 0 h 523220"/>
                <a:gd name="connsiteX1-43" fmla="*/ 0 w 3243580"/>
                <a:gd name="connsiteY1-44" fmla="*/ 0 h 523220"/>
                <a:gd name="connsiteX2-45" fmla="*/ 0 w 3243580"/>
                <a:gd name="connsiteY2-46" fmla="*/ 4017 h 523220"/>
                <a:gd name="connsiteX3-47" fmla="*/ 2018917 w 3243580"/>
                <a:gd name="connsiteY3-48" fmla="*/ 4017 h 523220"/>
                <a:gd name="connsiteX4-49" fmla="*/ 2524682 w 3243580"/>
                <a:gd name="connsiteY4-50" fmla="*/ 523220 h 523220"/>
                <a:gd name="connsiteX5-51" fmla="*/ 3243580 w 3243580"/>
                <a:gd name="connsiteY5-52" fmla="*/ 523220 h 523220"/>
                <a:gd name="connsiteX6-53" fmla="*/ 2538322 w 3243580"/>
                <a:gd name="connsiteY6-54" fmla="*/ 0 h 523220"/>
                <a:gd name="connsiteX0-55" fmla="*/ 2538322 w 3258820"/>
                <a:gd name="connsiteY0-56" fmla="*/ 0 h 523220"/>
                <a:gd name="connsiteX1-57" fmla="*/ 0 w 3258820"/>
                <a:gd name="connsiteY1-58" fmla="*/ 0 h 523220"/>
                <a:gd name="connsiteX2-59" fmla="*/ 0 w 3258820"/>
                <a:gd name="connsiteY2-60" fmla="*/ 4017 h 523220"/>
                <a:gd name="connsiteX3-61" fmla="*/ 2018917 w 3258820"/>
                <a:gd name="connsiteY3-62" fmla="*/ 4017 h 523220"/>
                <a:gd name="connsiteX4-63" fmla="*/ 2524682 w 3258820"/>
                <a:gd name="connsiteY4-64" fmla="*/ 523220 h 523220"/>
                <a:gd name="connsiteX5-65" fmla="*/ 3258820 w 3258820"/>
                <a:gd name="connsiteY5-66" fmla="*/ 517729 h 523220"/>
                <a:gd name="connsiteX6-67" fmla="*/ 2538322 w 3258820"/>
                <a:gd name="connsiteY6-68" fmla="*/ 0 h 523220"/>
                <a:gd name="connsiteX0-69" fmla="*/ 2538322 w 3246120"/>
                <a:gd name="connsiteY0-70" fmla="*/ 0 h 523220"/>
                <a:gd name="connsiteX1-71" fmla="*/ 0 w 3246120"/>
                <a:gd name="connsiteY1-72" fmla="*/ 0 h 523220"/>
                <a:gd name="connsiteX2-73" fmla="*/ 0 w 3246120"/>
                <a:gd name="connsiteY2-74" fmla="*/ 4017 h 523220"/>
                <a:gd name="connsiteX3-75" fmla="*/ 2018917 w 3246120"/>
                <a:gd name="connsiteY3-76" fmla="*/ 4017 h 523220"/>
                <a:gd name="connsiteX4-77" fmla="*/ 2524682 w 3246120"/>
                <a:gd name="connsiteY4-78" fmla="*/ 523220 h 523220"/>
                <a:gd name="connsiteX5-79" fmla="*/ 3246120 w 3246120"/>
                <a:gd name="connsiteY5-80" fmla="*/ 514983 h 523220"/>
                <a:gd name="connsiteX6-81" fmla="*/ 2538322 w 3246120"/>
                <a:gd name="connsiteY6-82" fmla="*/ 0 h 523220"/>
                <a:gd name="connsiteX0-83" fmla="*/ 2538322 w 3246120"/>
                <a:gd name="connsiteY0-84" fmla="*/ 0 h 523220"/>
                <a:gd name="connsiteX1-85" fmla="*/ 0 w 3246120"/>
                <a:gd name="connsiteY1-86" fmla="*/ 0 h 523220"/>
                <a:gd name="connsiteX2-87" fmla="*/ 0 w 3246120"/>
                <a:gd name="connsiteY2-88" fmla="*/ 4017 h 523220"/>
                <a:gd name="connsiteX3-89" fmla="*/ 2018917 w 3246120"/>
                <a:gd name="connsiteY3-90" fmla="*/ 4017 h 523220"/>
                <a:gd name="connsiteX4-91" fmla="*/ 2524682 w 3246120"/>
                <a:gd name="connsiteY4-92" fmla="*/ 523220 h 523220"/>
                <a:gd name="connsiteX5-93" fmla="*/ 3246120 w 3246120"/>
                <a:gd name="connsiteY5-94" fmla="*/ 514983 h 523220"/>
                <a:gd name="connsiteX6-95" fmla="*/ 2538322 w 3246120"/>
                <a:gd name="connsiteY6-96" fmla="*/ 0 h 523220"/>
                <a:gd name="connsiteX0-97" fmla="*/ 2538322 w 3246120"/>
                <a:gd name="connsiteY0-98" fmla="*/ 0 h 523220"/>
                <a:gd name="connsiteX1-99" fmla="*/ 0 w 3246120"/>
                <a:gd name="connsiteY1-100" fmla="*/ 0 h 523220"/>
                <a:gd name="connsiteX2-101" fmla="*/ 0 w 3246120"/>
                <a:gd name="connsiteY2-102" fmla="*/ 4017 h 523220"/>
                <a:gd name="connsiteX3-103" fmla="*/ 2018917 w 3246120"/>
                <a:gd name="connsiteY3-104" fmla="*/ 4017 h 523220"/>
                <a:gd name="connsiteX4-105" fmla="*/ 2692322 w 3246120"/>
                <a:gd name="connsiteY4-106" fmla="*/ 523220 h 523220"/>
                <a:gd name="connsiteX5-107" fmla="*/ 3246120 w 3246120"/>
                <a:gd name="connsiteY5-108" fmla="*/ 514983 h 523220"/>
                <a:gd name="connsiteX6-109" fmla="*/ 2538322 w 3246120"/>
                <a:gd name="connsiteY6-110" fmla="*/ 0 h 523220"/>
                <a:gd name="connsiteX0-111" fmla="*/ 2538322 w 3246120"/>
                <a:gd name="connsiteY0-112" fmla="*/ 0 h 523220"/>
                <a:gd name="connsiteX1-113" fmla="*/ 0 w 3246120"/>
                <a:gd name="connsiteY1-114" fmla="*/ 0 h 523220"/>
                <a:gd name="connsiteX2-115" fmla="*/ 0 w 3246120"/>
                <a:gd name="connsiteY2-116" fmla="*/ 4017 h 523220"/>
                <a:gd name="connsiteX3-117" fmla="*/ 2018917 w 3246120"/>
                <a:gd name="connsiteY3-118" fmla="*/ 4017 h 523220"/>
                <a:gd name="connsiteX4-119" fmla="*/ 2725342 w 3246120"/>
                <a:gd name="connsiteY4-120" fmla="*/ 523220 h 523220"/>
                <a:gd name="connsiteX5-121" fmla="*/ 3246120 w 3246120"/>
                <a:gd name="connsiteY5-122" fmla="*/ 514983 h 523220"/>
                <a:gd name="connsiteX6-123" fmla="*/ 2538322 w 3246120"/>
                <a:gd name="connsiteY6-124" fmla="*/ 0 h 5232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246120" h="523220">
                  <a:moveTo>
                    <a:pt x="2538322" y="0"/>
                  </a:moveTo>
                  <a:lnTo>
                    <a:pt x="0" y="0"/>
                  </a:lnTo>
                  <a:lnTo>
                    <a:pt x="0" y="4017"/>
                  </a:lnTo>
                  <a:lnTo>
                    <a:pt x="2018917" y="4017"/>
                  </a:lnTo>
                  <a:lnTo>
                    <a:pt x="2725342" y="523220"/>
                  </a:lnTo>
                  <a:lnTo>
                    <a:pt x="3246120" y="514983"/>
                  </a:lnTo>
                  <a:cubicBezTo>
                    <a:pt x="2893347" y="252718"/>
                    <a:pt x="2781875" y="188134"/>
                    <a:pt x="253832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7" name="文本框 16"/>
          <p:cNvSpPr txBox="1"/>
          <p:nvPr userDrawn="1"/>
        </p:nvSpPr>
        <p:spPr>
          <a:xfrm>
            <a:off x="1324306" y="345137"/>
            <a:ext cx="4466894" cy="461665"/>
          </a:xfrm>
          <a:prstGeom prst="rect">
            <a:avLst/>
          </a:prstGeom>
          <a:solidFill>
            <a:schemeClr val="accent1"/>
          </a:solidFill>
          <a:ln>
            <a:noFill/>
          </a:ln>
        </p:spPr>
        <p:txBody>
          <a:bodyPr wrap="square" rtlCol="0">
            <a:spAutoFit/>
          </a:bodyPr>
          <a:lstStyle/>
          <a:p>
            <a:r>
              <a:rPr lang="zh-CN" altLang="en-US" sz="2400" b="1" dirty="0">
                <a:solidFill>
                  <a:schemeClr val="bg1"/>
                </a:solidFill>
              </a:rPr>
              <a:t>面试通关小技巧</a:t>
            </a:r>
            <a:endParaRPr lang="en-US" altLang="zh-CN" sz="2400" b="1" dirty="0">
              <a:solidFill>
                <a:schemeClr val="bg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dt" sz="half" idx="10"/>
          </p:nvPr>
        </p:nvSpPr>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p:txBody>
          <a:bodyPr/>
          <a:lstStyle>
            <a:lvl1pPr>
              <a:defRPr/>
            </a:lvl1pPr>
          </a:lstStyle>
          <a:p>
            <a:fld id="{1C48E49E-21C2-4284-BE1D-776912434603}" type="slidenum">
              <a:rPr lang="en-US" altLang="zh-CN"/>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Rectangle 5"/>
          <p:cNvSpPr>
            <a:spLocks noGrp="1" noChangeArrowheads="1"/>
          </p:cNvSpPr>
          <p:nvPr>
            <p:ph type="dt" sz="half" idx="10"/>
          </p:nvPr>
        </p:nvSpPr>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p:txBody>
          <a:bodyPr/>
          <a:lstStyle>
            <a:lvl1pPr>
              <a:defRPr/>
            </a:lvl1pPr>
          </a:lstStyle>
          <a:p>
            <a:fld id="{1504CD96-DC3F-4C5F-8872-9E2C2DD8BAE6}" type="slidenum">
              <a:rPr lang="en-US" altLang="zh-CN"/>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914400" y="1828800"/>
            <a:ext cx="50292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46800" y="1828800"/>
            <a:ext cx="50292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5"/>
          <p:cNvSpPr>
            <a:spLocks noGrp="1" noChangeArrowheads="1"/>
          </p:cNvSpPr>
          <p:nvPr>
            <p:ph type="dt" sz="half" idx="10"/>
          </p:nvPr>
        </p:nvSpPr>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p:txBody>
          <a:bodyPr/>
          <a:lstStyle>
            <a:lvl1pPr>
              <a:defRPr/>
            </a:lvl1pPr>
          </a:lstStyle>
          <a:p>
            <a:fld id="{7000E653-27F8-42AC-86E4-1BB058FD83C1}" type="slidenum">
              <a:rPr lang="en-US" altLang="zh-CN"/>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5"/>
          <p:cNvSpPr>
            <a:spLocks noGrp="1" noChangeArrowheads="1"/>
          </p:cNvSpPr>
          <p:nvPr>
            <p:ph type="dt" sz="half" idx="10"/>
          </p:nvPr>
        </p:nvSpPr>
        <p:spPr/>
        <p:txBody>
          <a:bodyPr/>
          <a:lstStyle>
            <a:lvl1pPr>
              <a:defRPr/>
            </a:lvl1pPr>
          </a:lstStyle>
          <a:p>
            <a:pPr>
              <a:defRPr/>
            </a:pPr>
            <a:endParaRPr lang="en-US" altLang="zh-CN"/>
          </a:p>
        </p:txBody>
      </p:sp>
      <p:sp>
        <p:nvSpPr>
          <p:cNvPr id="8" name="Rectangle 6"/>
          <p:cNvSpPr>
            <a:spLocks noGrp="1" noChangeArrowheads="1"/>
          </p:cNvSpPr>
          <p:nvPr>
            <p:ph type="ftr" sz="quarter" idx="11"/>
          </p:nvPr>
        </p:nvSpPr>
        <p:spPr/>
        <p:txBody>
          <a:bodyPr/>
          <a:lstStyle>
            <a:lvl1pPr>
              <a:defRPr/>
            </a:lvl1pPr>
          </a:lstStyle>
          <a:p>
            <a:pPr>
              <a:defRPr/>
            </a:pPr>
            <a:endParaRPr lang="en-US" altLang="zh-CN"/>
          </a:p>
        </p:txBody>
      </p:sp>
      <p:sp>
        <p:nvSpPr>
          <p:cNvPr id="9" name="Rectangle 7"/>
          <p:cNvSpPr>
            <a:spLocks noGrp="1" noChangeArrowheads="1"/>
          </p:cNvSpPr>
          <p:nvPr>
            <p:ph type="sldNum" sz="quarter" idx="12"/>
          </p:nvPr>
        </p:nvSpPr>
        <p:spPr/>
        <p:txBody>
          <a:bodyPr/>
          <a:lstStyle>
            <a:lvl1pPr>
              <a:defRPr/>
            </a:lvl1pPr>
          </a:lstStyle>
          <a:p>
            <a:fld id="{4A01413F-CD21-4D62-B525-81CCEBD0228B}" type="slidenum">
              <a:rPr lang="en-US" altLang="zh-CN"/>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5"/>
          <p:cNvSpPr>
            <a:spLocks noGrp="1" noChangeArrowheads="1"/>
          </p:cNvSpPr>
          <p:nvPr>
            <p:ph type="dt" sz="half" idx="10"/>
          </p:nvPr>
        </p:nvSpPr>
        <p:spPr/>
        <p:txBody>
          <a:bodyPr/>
          <a:lstStyle>
            <a:lvl1pPr>
              <a:defRPr/>
            </a:lvl1pPr>
          </a:lstStyle>
          <a:p>
            <a:pPr>
              <a:defRPr/>
            </a:pPr>
            <a:endParaRPr lang="en-US" altLang="zh-CN"/>
          </a:p>
        </p:txBody>
      </p:sp>
      <p:sp>
        <p:nvSpPr>
          <p:cNvPr id="4" name="Rectangle 6"/>
          <p:cNvSpPr>
            <a:spLocks noGrp="1" noChangeArrowheads="1"/>
          </p:cNvSpPr>
          <p:nvPr>
            <p:ph type="ftr" sz="quarter" idx="11"/>
          </p:nvPr>
        </p:nvSpPr>
        <p:spPr/>
        <p:txBody>
          <a:bodyPr/>
          <a:lstStyle>
            <a:lvl1pPr>
              <a:defRPr/>
            </a:lvl1pPr>
          </a:lstStyle>
          <a:p>
            <a:pPr>
              <a:defRPr/>
            </a:pPr>
            <a:endParaRPr lang="en-US" altLang="zh-CN"/>
          </a:p>
        </p:txBody>
      </p:sp>
      <p:sp>
        <p:nvSpPr>
          <p:cNvPr id="5" name="Rectangle 7"/>
          <p:cNvSpPr>
            <a:spLocks noGrp="1" noChangeArrowheads="1"/>
          </p:cNvSpPr>
          <p:nvPr>
            <p:ph type="sldNum" sz="quarter" idx="12"/>
          </p:nvPr>
        </p:nvSpPr>
        <p:spPr/>
        <p:txBody>
          <a:bodyPr/>
          <a:lstStyle>
            <a:lvl1pPr>
              <a:defRPr/>
            </a:lvl1pPr>
          </a:lstStyle>
          <a:p>
            <a:fld id="{4ACBC778-2887-42C5-860A-9658EA8E0AB8}" type="slidenum">
              <a:rPr lang="en-US" altLang="zh-CN"/>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p:txBody>
          <a:bodyPr/>
          <a:lstStyle>
            <a:lvl1pPr>
              <a:defRPr/>
            </a:lvl1pPr>
          </a:lstStyle>
          <a:p>
            <a:pPr>
              <a:defRPr/>
            </a:pPr>
            <a:endParaRPr lang="en-US" altLang="zh-CN"/>
          </a:p>
        </p:txBody>
      </p:sp>
      <p:sp>
        <p:nvSpPr>
          <p:cNvPr id="3" name="Rectangle 6"/>
          <p:cNvSpPr>
            <a:spLocks noGrp="1" noChangeArrowheads="1"/>
          </p:cNvSpPr>
          <p:nvPr>
            <p:ph type="ftr" sz="quarter" idx="11"/>
          </p:nvPr>
        </p:nvSpPr>
        <p:spPr/>
        <p:txBody>
          <a:bodyPr/>
          <a:lstStyle>
            <a:lvl1pPr>
              <a:defRPr/>
            </a:lvl1pPr>
          </a:lstStyle>
          <a:p>
            <a:pPr>
              <a:defRPr/>
            </a:pPr>
            <a:endParaRPr lang="en-US" altLang="zh-CN"/>
          </a:p>
        </p:txBody>
      </p:sp>
      <p:sp>
        <p:nvSpPr>
          <p:cNvPr id="4" name="Rectangle 7"/>
          <p:cNvSpPr>
            <a:spLocks noGrp="1" noChangeArrowheads="1"/>
          </p:cNvSpPr>
          <p:nvPr>
            <p:ph type="sldNum" sz="quarter" idx="12"/>
          </p:nvPr>
        </p:nvSpPr>
        <p:spPr/>
        <p:txBody>
          <a:bodyPr/>
          <a:lstStyle>
            <a:lvl1pPr>
              <a:defRPr/>
            </a:lvl1pPr>
          </a:lstStyle>
          <a:p>
            <a:fld id="{319F17F4-2989-4AEB-AA58-949C1184FFD2}" type="slidenum">
              <a:rPr lang="en-US" altLang="zh-CN"/>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dt" sz="half" idx="10"/>
          </p:nvPr>
        </p:nvSpPr>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p:txBody>
          <a:bodyPr/>
          <a:lstStyle>
            <a:lvl1pPr>
              <a:defRPr/>
            </a:lvl1pPr>
          </a:lstStyle>
          <a:p>
            <a:fld id="{16552029-1E6E-4726-AE0D-5B9C527A8D4B}" type="slidenum">
              <a:rPr lang="en-US" altLang="zh-CN"/>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Rectangle 5"/>
          <p:cNvSpPr>
            <a:spLocks noGrp="1" noChangeArrowheads="1"/>
          </p:cNvSpPr>
          <p:nvPr>
            <p:ph type="dt" sz="half" idx="10"/>
          </p:nvPr>
        </p:nvSpPr>
        <p:spPr/>
        <p:txBody>
          <a:bodyPr/>
          <a:lstStyle>
            <a:lvl1pPr>
              <a:defRPr/>
            </a:lvl1pPr>
          </a:lstStyle>
          <a:p>
            <a:pPr>
              <a:defRPr/>
            </a:pPr>
            <a:endParaRPr lang="en-US" altLang="zh-CN"/>
          </a:p>
        </p:txBody>
      </p:sp>
      <p:sp>
        <p:nvSpPr>
          <p:cNvPr id="6" name="Rectangle 6"/>
          <p:cNvSpPr>
            <a:spLocks noGrp="1" noChangeArrowheads="1"/>
          </p:cNvSpPr>
          <p:nvPr>
            <p:ph type="ftr" sz="quarter" idx="11"/>
          </p:nvPr>
        </p:nvSpPr>
        <p:spPr/>
        <p:txBody>
          <a:bodyPr/>
          <a:lstStyle>
            <a:lvl1pPr>
              <a:defRPr/>
            </a:lvl1pPr>
          </a:lstStyle>
          <a:p>
            <a:pPr>
              <a:defRPr/>
            </a:pPr>
            <a:endParaRPr lang="en-US" altLang="zh-CN"/>
          </a:p>
        </p:txBody>
      </p:sp>
      <p:sp>
        <p:nvSpPr>
          <p:cNvPr id="7" name="Rectangle 7"/>
          <p:cNvSpPr>
            <a:spLocks noGrp="1" noChangeArrowheads="1"/>
          </p:cNvSpPr>
          <p:nvPr>
            <p:ph type="sldNum" sz="quarter" idx="12"/>
          </p:nvPr>
        </p:nvSpPr>
        <p:spPr/>
        <p:txBody>
          <a:bodyPr/>
          <a:lstStyle>
            <a:lvl1pPr>
              <a:defRPr/>
            </a:lvl1pPr>
          </a:lstStyle>
          <a:p>
            <a:fld id="{D8C5656F-6926-41CC-B291-CCB1A13B2959}" type="slidenum">
              <a:rPr lang="en-US" altLang="zh-CN"/>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dt" sz="half" idx="10"/>
          </p:nvPr>
        </p:nvSpPr>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p:txBody>
          <a:bodyPr/>
          <a:lstStyle>
            <a:lvl1pPr>
              <a:defRPr/>
            </a:lvl1pPr>
          </a:lstStyle>
          <a:p>
            <a:fld id="{C0881CF1-0239-47A3-8714-D925EB2CCB03}" type="slidenum">
              <a:rPr lang="en-US" altLang="zh-CN"/>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610600" y="152400"/>
            <a:ext cx="2565400" cy="53340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914400" y="152400"/>
            <a:ext cx="7493000" cy="53340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5"/>
          <p:cNvSpPr>
            <a:spLocks noGrp="1" noChangeArrowheads="1"/>
          </p:cNvSpPr>
          <p:nvPr>
            <p:ph type="dt" sz="half" idx="10"/>
          </p:nvPr>
        </p:nvSpPr>
        <p:spPr/>
        <p:txBody>
          <a:bodyPr/>
          <a:lstStyle>
            <a:lvl1pPr>
              <a:defRPr/>
            </a:lvl1pPr>
          </a:lstStyle>
          <a:p>
            <a:pPr>
              <a:defRPr/>
            </a:pPr>
            <a:endParaRPr lang="en-US" altLang="zh-CN"/>
          </a:p>
        </p:txBody>
      </p:sp>
      <p:sp>
        <p:nvSpPr>
          <p:cNvPr id="5" name="Rectangle 6"/>
          <p:cNvSpPr>
            <a:spLocks noGrp="1" noChangeArrowheads="1"/>
          </p:cNvSpPr>
          <p:nvPr>
            <p:ph type="ftr" sz="quarter" idx="11"/>
          </p:nvPr>
        </p:nvSpPr>
        <p:spPr/>
        <p:txBody>
          <a:bodyPr/>
          <a:lstStyle>
            <a:lvl1pPr>
              <a:defRPr/>
            </a:lvl1pPr>
          </a:lstStyle>
          <a:p>
            <a:pPr>
              <a:defRPr/>
            </a:pPr>
            <a:endParaRPr lang="en-US" altLang="zh-CN"/>
          </a:p>
        </p:txBody>
      </p:sp>
      <p:sp>
        <p:nvSpPr>
          <p:cNvPr id="6" name="Rectangle 7"/>
          <p:cNvSpPr>
            <a:spLocks noGrp="1" noChangeArrowheads="1"/>
          </p:cNvSpPr>
          <p:nvPr>
            <p:ph type="sldNum" sz="quarter" idx="12"/>
          </p:nvPr>
        </p:nvSpPr>
        <p:spPr/>
        <p:txBody>
          <a:bodyPr/>
          <a:lstStyle>
            <a:lvl1pPr>
              <a:defRPr/>
            </a:lvl1pPr>
          </a:lstStyle>
          <a:p>
            <a:fld id="{B3AA1908-1EDD-4FBF-BA52-F4B1E9689C78}"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Freeform 2"/>
          <p:cNvSpPr/>
          <p:nvPr/>
        </p:nvSpPr>
        <p:spPr bwMode="auto">
          <a:xfrm rot="18427436">
            <a:off x="10564284" y="-362479"/>
            <a:ext cx="1162050" cy="2779183"/>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ln>
        </p:spPr>
        <p:txBody>
          <a:bodyPr/>
          <a:lstStyle/>
          <a:p>
            <a:pPr>
              <a:defRPr/>
            </a:pPr>
            <a:endParaRPr lang="zh-CN" altLang="en-US" sz="1800"/>
          </a:p>
        </p:txBody>
      </p:sp>
      <p:sp>
        <p:nvSpPr>
          <p:cNvPr id="1027" name="Rectangle 3"/>
          <p:cNvSpPr>
            <a:spLocks noGrp="1" noChangeArrowheads="1"/>
          </p:cNvSpPr>
          <p:nvPr>
            <p:ph type="title"/>
          </p:nvPr>
        </p:nvSpPr>
        <p:spPr bwMode="auto">
          <a:xfrm>
            <a:off x="914400" y="152400"/>
            <a:ext cx="916093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p>
            <a:pPr lvl="0"/>
            <a:r>
              <a:rPr lang="zh-CN" altLang="en-US"/>
              <a:t>单击此处编辑母版标题样式</a:t>
            </a:r>
            <a:endParaRPr lang="zh-CN" altLang="en-US"/>
          </a:p>
        </p:txBody>
      </p:sp>
      <p:sp>
        <p:nvSpPr>
          <p:cNvPr id="1028" name="Rectangle 4"/>
          <p:cNvSpPr>
            <a:spLocks noGrp="1" noChangeArrowheads="1"/>
          </p:cNvSpPr>
          <p:nvPr>
            <p:ph type="body" idx="1"/>
          </p:nvPr>
        </p:nvSpPr>
        <p:spPr bwMode="auto">
          <a:xfrm>
            <a:off x="914400" y="1828800"/>
            <a:ext cx="10261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3557" name="Rectangle 5"/>
          <p:cNvSpPr>
            <a:spLocks noGrp="1" noChangeArrowheads="1"/>
          </p:cNvSpPr>
          <p:nvPr>
            <p:ph type="dt" sz="half" idx="2"/>
          </p:nvPr>
        </p:nvSpPr>
        <p:spPr bwMode="auto">
          <a:xfrm>
            <a:off x="1828800" y="6248400"/>
            <a:ext cx="2540000" cy="457200"/>
          </a:xfrm>
          <a:prstGeom prst="rect">
            <a:avLst/>
          </a:prstGeom>
          <a:noFill/>
          <a:ln w="9525">
            <a:noFill/>
            <a:miter lim="800000"/>
          </a:ln>
        </p:spPr>
        <p:txBody>
          <a:bodyPr vert="horz" wrap="square" lIns="91440" tIns="45720" rIns="91440" bIns="45720" numCol="1" anchor="t" anchorCtr="0" compatLnSpc="1"/>
          <a:lstStyle>
            <a:lvl1pPr>
              <a:defRPr sz="1400"/>
            </a:lvl1pPr>
          </a:lstStyle>
          <a:p>
            <a:pPr>
              <a:defRPr/>
            </a:pPr>
            <a:endParaRPr lang="en-US" altLang="zh-CN"/>
          </a:p>
        </p:txBody>
      </p:sp>
      <p:sp>
        <p:nvSpPr>
          <p:cNvPr id="23558" name="Rectangle 6"/>
          <p:cNvSpPr>
            <a:spLocks noGrp="1" noChangeArrowheads="1"/>
          </p:cNvSpPr>
          <p:nvPr>
            <p:ph type="ftr" sz="quarter" idx="3"/>
          </p:nvPr>
        </p:nvSpPr>
        <p:spPr bwMode="auto">
          <a:xfrm>
            <a:off x="4741333" y="6248400"/>
            <a:ext cx="3860800" cy="457200"/>
          </a:xfrm>
          <a:prstGeom prst="rect">
            <a:avLst/>
          </a:prstGeom>
          <a:noFill/>
          <a:ln w="9525">
            <a:noFill/>
            <a:miter lim="800000"/>
          </a:ln>
        </p:spPr>
        <p:txBody>
          <a:bodyPr vert="horz" wrap="square" lIns="91440" tIns="45720" rIns="91440" bIns="45720" numCol="1" anchor="t" anchorCtr="0" compatLnSpc="1"/>
          <a:lstStyle>
            <a:lvl1pPr algn="ctr">
              <a:defRPr sz="1400"/>
            </a:lvl1pPr>
          </a:lstStyle>
          <a:p>
            <a:pPr>
              <a:defRPr/>
            </a:pPr>
            <a:endParaRPr lang="en-US" altLang="zh-CN"/>
          </a:p>
        </p:txBody>
      </p:sp>
      <p:sp>
        <p:nvSpPr>
          <p:cNvPr id="23559" name="Rectangle 7"/>
          <p:cNvSpPr>
            <a:spLocks noGrp="1" noChangeArrowheads="1"/>
          </p:cNvSpPr>
          <p:nvPr>
            <p:ph type="sldNum" sz="quarter" idx="4"/>
          </p:nvPr>
        </p:nvSpPr>
        <p:spPr bwMode="auto">
          <a:xfrm>
            <a:off x="8957733" y="6248400"/>
            <a:ext cx="2540000" cy="457200"/>
          </a:xfrm>
          <a:prstGeom prst="rect">
            <a:avLst/>
          </a:prstGeom>
          <a:noFill/>
          <a:ln w="9525">
            <a:noFill/>
            <a:miter lim="800000"/>
          </a:ln>
        </p:spPr>
        <p:txBody>
          <a:bodyPr vert="horz" wrap="square" lIns="91440" tIns="45720" rIns="91440" bIns="45720" numCol="1" anchor="t" anchorCtr="0" compatLnSpc="1"/>
          <a:lstStyle>
            <a:lvl1pPr algn="r">
              <a:defRPr sz="1400"/>
            </a:lvl1pPr>
          </a:lstStyle>
          <a:p>
            <a:fld id="{1E530922-53BC-4A6E-AF98-BB0AA5DE1BB5}"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anose="030F0702030302020204" pitchFamily="66"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omic Sans MS" panose="030F0702030302020204" pitchFamily="66"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omic Sans MS" panose="030F0702030302020204" pitchFamily="66"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omic Sans MS" panose="030F0702030302020204" pitchFamily="66" charset="0"/>
          <a:ea typeface="宋体" panose="02010600030101010101" pitchFamily="2" charset="-122"/>
        </a:defRPr>
      </a:lvl5pPr>
      <a:lvl6pPr marL="4572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6pPr>
      <a:lvl7pPr marL="9144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7pPr>
      <a:lvl8pPr marL="13716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8pPr>
      <a:lvl9pPr marL="1828800" algn="ctr" rtl="0" fontAlgn="base">
        <a:spcBef>
          <a:spcPct val="0"/>
        </a:spcBef>
        <a:spcAft>
          <a:spcPct val="0"/>
        </a:spcAft>
        <a:defRPr sz="4400">
          <a:solidFill>
            <a:schemeClr val="tx1"/>
          </a:solidFill>
          <a:latin typeface="Comic Sans MS" panose="030F0702030302020204" pitchFamily="66"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hemeOverride" Target="../theme/themeOverride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NULL"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themeOverride" Target="../theme/themeOverride4.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themeOverride" Target="../theme/themeOverride6.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themeOverride" Target="../theme/themeOverride9.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4.xml"/><Relationship Id="rId5" Type="http://schemas.openxmlformats.org/officeDocument/2006/relationships/themeOverride" Target="../theme/themeOverride10.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xml"/><Relationship Id="rId2" Type="http://schemas.openxmlformats.org/officeDocument/2006/relationships/themeOverride" Target="../theme/themeOverride14.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hemeOverride" Target="../theme/themeOverride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hemeOverride" Target="../theme/themeOverride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hemeOverride" Target="../theme/themeOverride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hemeOverride" Target="../theme/themeOverride18.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themeOverride" Target="../theme/themeOverride19.xml"/><Relationship Id="rId1"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hemeOverride" Target="../theme/themeOverride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hemeOverride" Target="../theme/themeOverride2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hemeOverride" Target="../theme/themeOverride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hemeOverride" Target="../theme/themeOverride2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hemeOverride" Target="../theme/themeOverride2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hemeOverride" Target="../theme/themeOverride2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hemeOverride" Target="../theme/themeOverride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hemeOverride" Target="../theme/themeOverride2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hemeOverride" Target="../theme/themeOverride2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hemeOverride" Target="../theme/themeOverride2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hemeOverride" Target="../theme/themeOverride3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hemeOverride" Target="../theme/themeOverride31.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4.xml"/><Relationship Id="rId5" Type="http://schemas.openxmlformats.org/officeDocument/2006/relationships/themeOverride" Target="../theme/themeOverride32.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image" Target="../media/image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hemeOverride" Target="../theme/themeOverride33.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5.xml"/><Relationship Id="rId2" Type="http://schemas.openxmlformats.org/officeDocument/2006/relationships/themeOverride" Target="../theme/themeOverride34.xml"/><Relationship Id="rId1" Type="http://schemas.openxmlformats.org/officeDocument/2006/relationships/image" Target="../media/image14.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hemeOverride" Target="../theme/themeOverr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838200" y="5307013"/>
            <a:ext cx="8305800" cy="909638"/>
          </a:xfrm>
          <a:prstGeom prst="rect">
            <a:avLst/>
          </a:prstGeom>
        </p:spPr>
        <p:txBody>
          <a:bodyPr/>
          <a:lstStyle/>
          <a:p>
            <a:r>
              <a:rPr lang="zh-CN" altLang="en-US" b="1" dirty="0">
                <a:solidFill>
                  <a:schemeClr val="bg1"/>
                </a:solidFill>
                <a:latin typeface="Arial" panose="020B0604020202020204" pitchFamily="34" charset="0"/>
                <a:ea typeface="微软雅黑" panose="020B0503020204020204" pitchFamily="34" charset="-122"/>
              </a:rPr>
              <a:t>应聘面试技巧培训</a:t>
            </a:r>
            <a:endParaRPr lang="zh-CN" altLang="en-US" b="1" dirty="0">
              <a:solidFill>
                <a:schemeClr val="bg1"/>
              </a:solidFill>
              <a:latin typeface="Arial" panose="020B0604020202020204" pitchFamily="34" charset="0"/>
              <a:ea typeface="微软雅黑" panose="020B0503020204020204" pitchFamily="34" charset="-122"/>
            </a:endParaRPr>
          </a:p>
        </p:txBody>
      </p:sp>
      <p:sp>
        <p:nvSpPr>
          <p:cNvPr id="3" name="副标题 2"/>
          <p:cNvSpPr>
            <a:spLocks noGrp="1"/>
          </p:cNvSpPr>
          <p:nvPr>
            <p:ph type="subTitle" idx="4294967295"/>
          </p:nvPr>
        </p:nvSpPr>
        <p:spPr>
          <a:xfrm>
            <a:off x="838200" y="6065838"/>
            <a:ext cx="4580878" cy="336550"/>
          </a:xfrm>
          <a:prstGeom prst="rect">
            <a:avLst/>
          </a:prstGeom>
        </p:spPr>
        <p:txBody>
          <a:bodyPr/>
          <a:lstStyle/>
          <a:p>
            <a:pPr marL="0" indent="0">
              <a:buNone/>
            </a:pPr>
            <a:r>
              <a:rPr lang="zh-CN" altLang="en-US" sz="1600" dirty="0">
                <a:solidFill>
                  <a:schemeClr val="bg1"/>
                </a:solidFill>
                <a:latin typeface="Arial" panose="020B0604020202020204" pitchFamily="34" charset="0"/>
                <a:ea typeface="微软雅黑" panose="020B0503020204020204" pitchFamily="34" charset="-122"/>
              </a:rPr>
              <a:t>汇报人：</a:t>
            </a:r>
            <a:r>
              <a:rPr lang="en-US" altLang="zh-CN" sz="1600" dirty="0">
                <a:solidFill>
                  <a:schemeClr val="bg1"/>
                </a:solidFill>
                <a:latin typeface="Arial" panose="020B0604020202020204" pitchFamily="34" charset="0"/>
                <a:ea typeface="微软雅黑" panose="020B0503020204020204" pitchFamily="34" charset="-122"/>
              </a:rPr>
              <a:t>            </a:t>
            </a:r>
            <a:r>
              <a:rPr lang="zh-CN" altLang="en-US" sz="1600" dirty="0">
                <a:solidFill>
                  <a:schemeClr val="bg1"/>
                </a:solidFill>
                <a:latin typeface="Arial" panose="020B0604020202020204" pitchFamily="34" charset="0"/>
                <a:ea typeface="微软雅黑" panose="020B0503020204020204" pitchFamily="34" charset="-122"/>
              </a:rPr>
              <a:t>汇报时间：</a:t>
            </a:r>
            <a:r>
              <a:rPr lang="en-US" altLang="zh-CN" sz="1600" dirty="0">
                <a:solidFill>
                  <a:schemeClr val="bg1"/>
                </a:solidFill>
                <a:latin typeface="Arial" panose="020B0604020202020204" pitchFamily="34" charset="0"/>
                <a:ea typeface="微软雅黑" panose="020B0503020204020204" pitchFamily="34" charset="-122"/>
              </a:rPr>
              <a:t>XXX</a:t>
            </a:r>
            <a:endParaRPr lang="zh-CN" altLang="en-US" sz="1600" dirty="0">
              <a:solidFill>
                <a:schemeClr val="bg1"/>
              </a:solidFill>
              <a:latin typeface="Arial" panose="020B0604020202020204" pitchFamily="34" charset="0"/>
              <a:ea typeface="微软雅黑" panose="020B0503020204020204" pitchFamily="34" charset="-122"/>
            </a:endParaRPr>
          </a:p>
        </p:txBody>
      </p:sp>
      <p:sp>
        <p:nvSpPr>
          <p:cNvPr id="6" name="标题 1"/>
          <p:cNvSpPr txBox="1"/>
          <p:nvPr/>
        </p:nvSpPr>
        <p:spPr>
          <a:xfrm>
            <a:off x="-188685" y="233008"/>
            <a:ext cx="2462212" cy="676629"/>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altLang="zh-CN" sz="4000" b="1" dirty="0">
                <a:solidFill>
                  <a:schemeClr val="accent3"/>
                </a:solidFill>
                <a:latin typeface="Arial" panose="020B0604020202020204" pitchFamily="34" charset="0"/>
                <a:ea typeface="微软雅黑" panose="020B0503020204020204" pitchFamily="34" charset="-122"/>
              </a:rPr>
              <a:t>LOGO</a:t>
            </a:r>
            <a:endParaRPr lang="zh-CN" altLang="en-US" sz="4000" b="1" dirty="0">
              <a:solidFill>
                <a:schemeClr val="accent3"/>
              </a:solidFill>
              <a:latin typeface="Arial" panose="020B0604020202020204" pitchFamily="34" charset="0"/>
              <a:ea typeface="微软雅黑" panose="020B0503020204020204" pitchFamily="34" charset="-122"/>
            </a:endParaRPr>
          </a:p>
        </p:txBody>
      </p:sp>
      <p:sp>
        <p:nvSpPr>
          <p:cNvPr id="7" name="标题 1"/>
          <p:cNvSpPr txBox="1"/>
          <p:nvPr/>
        </p:nvSpPr>
        <p:spPr>
          <a:xfrm>
            <a:off x="838200" y="4331483"/>
            <a:ext cx="4272643" cy="1114426"/>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11500" b="1" dirty="0">
                <a:solidFill>
                  <a:schemeClr val="bg1"/>
                </a:solidFill>
                <a:latin typeface="Arial" panose="020B0604020202020204" pitchFamily="34" charset="0"/>
                <a:ea typeface="微软雅黑" panose="020B0503020204020204" pitchFamily="34" charset="-122"/>
              </a:rPr>
              <a:t>2018</a:t>
            </a:r>
            <a:endParaRPr lang="zh-CN" altLang="en-US" sz="11500" b="1" dirty="0">
              <a:solidFill>
                <a:schemeClr val="bg1"/>
              </a:solidFill>
              <a:latin typeface="Arial" panose="020B0604020202020204" pitchFamily="34" charset="0"/>
              <a:ea typeface="微软雅黑" panose="020B0503020204020204" pitchFamily="34" charset="-122"/>
            </a:endParaRPr>
          </a:p>
        </p:txBody>
      </p:sp>
      <p:pic>
        <p:nvPicPr>
          <p:cNvPr id="8" name="Mark Pride - River Flows In You (Original Mix) - remix">
            <a:hlinkClick r:id="" action="ppaction://media"/>
          </p:cNvPr>
          <p:cNvPicPr>
            <a:picLocks noChangeAspect="1"/>
          </p:cNvPicPr>
          <p:nvPr>
            <a:audioFile r:link="rId1"/>
            <p:extLst>
              <p:ext uri="{DAA4B4D4-6D71-4841-9C94-3DE7FCFB9230}">
                <p14:media xmlns:p14="http://schemas.microsoft.com/office/powerpoint/2010/main" r:embed="rId2">
                  <p14:trim st="4266.000000"/>
                </p14:media>
              </p:ext>
            </p:extLst>
          </p:nvPr>
        </p:nvPicPr>
        <p:blipFill>
          <a:blip r:embed="rId3"/>
          <a:stretch>
            <a:fillRect/>
          </a:stretch>
        </p:blipFill>
        <p:spPr>
          <a:xfrm>
            <a:off x="5929262" y="-93550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anim calcmode="lin" valueType="num">
                                      <p:cBhvr>
                                        <p:cTn id="2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5" presetID="1" presetClass="mediacall" presetSubtype="0" fill="hold" nodeType="withEffect">
                                  <p:stCondLst>
                                    <p:cond delay="0"/>
                                  </p:stCondLst>
                                  <p:childTnLst>
                                    <p:cmd type="call" cmd="playFrom(0.0)">
                                      <p:cBhvr>
                                        <p:cTn id="2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8"/>
                </p:tgtEl>
              </p:cMediaNode>
            </p:audio>
          </p:childTnLst>
        </p:cTn>
      </p:par>
    </p:tnLst>
    <p:bldLst>
      <p:bldP spid="2" grpId="0"/>
      <p:bldP spid="3" grpId="0" build="p"/>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528044" y="1520798"/>
            <a:ext cx="1415772" cy="830997"/>
          </a:xfrm>
          <a:prstGeom prst="rect">
            <a:avLst/>
          </a:prstGeom>
          <a:noFill/>
        </p:spPr>
        <p:txBody>
          <a:bodyPr wrap="none" rtlCol="0">
            <a:spAutoFit/>
          </a:bodyPr>
          <a:lstStyle/>
          <a:p>
            <a:r>
              <a:rPr kumimoji="1" lang="zh-CN" altLang="en-US" sz="4800" b="1" dirty="0">
                <a:solidFill>
                  <a:schemeClr val="accent1"/>
                </a:solidFill>
                <a:latin typeface="Source Han Sans CN" charset="-122"/>
                <a:ea typeface="Source Han Sans CN" charset="-122"/>
                <a:cs typeface="Source Han Sans CN" charset="-122"/>
              </a:rPr>
              <a:t>目录</a:t>
            </a:r>
            <a:endParaRPr kumimoji="1" lang="zh-CN" altLang="en-US" sz="4800" b="1" dirty="0">
              <a:solidFill>
                <a:schemeClr val="accent1"/>
              </a:solidFill>
              <a:latin typeface="Source Han Sans CN" charset="-122"/>
              <a:ea typeface="Source Han Sans CN" charset="-122"/>
              <a:cs typeface="Source Han Sans CN" charset="-122"/>
            </a:endParaRPr>
          </a:p>
        </p:txBody>
      </p:sp>
      <p:sp>
        <p:nvSpPr>
          <p:cNvPr id="7" name="文本框 6"/>
          <p:cNvSpPr txBox="1"/>
          <p:nvPr/>
        </p:nvSpPr>
        <p:spPr>
          <a:xfrm>
            <a:off x="1430205" y="2306521"/>
            <a:ext cx="1658274" cy="461665"/>
          </a:xfrm>
          <a:prstGeom prst="rect">
            <a:avLst/>
          </a:prstGeom>
          <a:noFill/>
        </p:spPr>
        <p:txBody>
          <a:bodyPr wrap="none" rtlCol="0">
            <a:spAutoFit/>
          </a:bodyPr>
          <a:lstStyle/>
          <a:p>
            <a:r>
              <a:rPr kumimoji="1" lang="en-US" altLang="zh-CN" sz="2400" dirty="0">
                <a:solidFill>
                  <a:schemeClr val="accent4"/>
                </a:solidFill>
                <a:latin typeface="Source Han Sans CN Normal" charset="-122"/>
                <a:ea typeface="Source Han Sans CN Normal" charset="-122"/>
                <a:cs typeface="Source Han Sans CN Normal" charset="-122"/>
              </a:rPr>
              <a:t>CONTENT</a:t>
            </a:r>
            <a:endParaRPr kumimoji="1" lang="zh-CN" altLang="en-US" sz="2400" dirty="0">
              <a:solidFill>
                <a:schemeClr val="accent4"/>
              </a:solidFill>
              <a:latin typeface="Source Han Sans CN Normal" charset="-122"/>
              <a:ea typeface="Source Han Sans CN Normal" charset="-122"/>
              <a:cs typeface="Source Han Sans CN Normal" charset="-122"/>
            </a:endParaRPr>
          </a:p>
        </p:txBody>
      </p:sp>
      <p:grpSp>
        <p:nvGrpSpPr>
          <p:cNvPr id="10" name="组 17"/>
          <p:cNvGrpSpPr/>
          <p:nvPr/>
        </p:nvGrpSpPr>
        <p:grpSpPr>
          <a:xfrm>
            <a:off x="4969663" y="1724547"/>
            <a:ext cx="627248" cy="627248"/>
            <a:chOff x="4273085" y="3097305"/>
            <a:chExt cx="663388" cy="663388"/>
          </a:xfrm>
          <a:solidFill>
            <a:schemeClr val="accent2"/>
          </a:solidFill>
        </p:grpSpPr>
        <p:sp>
          <p:nvSpPr>
            <p:cNvPr id="11" name="矩形 10"/>
            <p:cNvSpPr/>
            <p:nvPr/>
          </p:nvSpPr>
          <p:spPr>
            <a:xfrm>
              <a:off x="4273085" y="3097305"/>
              <a:ext cx="663388" cy="663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1"/>
            <p:cNvSpPr txBox="1"/>
            <p:nvPr/>
          </p:nvSpPr>
          <p:spPr>
            <a:xfrm>
              <a:off x="4315276" y="3167389"/>
              <a:ext cx="579005" cy="523220"/>
            </a:xfrm>
            <a:prstGeom prst="rect">
              <a:avLst/>
            </a:prstGeom>
            <a:grpFill/>
          </p:spPr>
          <p:txBody>
            <a:bodyPr wrap="none" rtlCol="0">
              <a:spAutoFit/>
            </a:bodyPr>
            <a:lstStyle/>
            <a:p>
              <a:r>
                <a:rPr kumimoji="1" lang="en-US" altLang="zh-CN" sz="2800" dirty="0">
                  <a:solidFill>
                    <a:schemeClr val="bg1"/>
                  </a:solidFill>
                  <a:latin typeface="Source Han Sans CN" charset="-122"/>
                  <a:ea typeface="Source Han Sans CN" charset="-122"/>
                  <a:cs typeface="Source Han Sans CN" charset="-122"/>
                </a:rPr>
                <a:t>01</a:t>
              </a:r>
              <a:endParaRPr kumimoji="1" lang="zh-CN" altLang="en-US" sz="2800" dirty="0">
                <a:solidFill>
                  <a:schemeClr val="bg1"/>
                </a:solidFill>
                <a:latin typeface="Source Han Sans CN" charset="-122"/>
                <a:ea typeface="Source Han Sans CN" charset="-122"/>
                <a:cs typeface="Source Han Sans CN" charset="-122"/>
              </a:endParaRPr>
            </a:p>
          </p:txBody>
        </p:sp>
      </p:grpSp>
      <p:sp>
        <p:nvSpPr>
          <p:cNvPr id="13" name="文本框 12"/>
          <p:cNvSpPr txBox="1"/>
          <p:nvPr/>
        </p:nvSpPr>
        <p:spPr>
          <a:xfrm>
            <a:off x="5639102" y="1637310"/>
            <a:ext cx="4512774" cy="523220"/>
          </a:xfrm>
          <a:prstGeom prst="rect">
            <a:avLst/>
          </a:prstGeom>
          <a:noFill/>
        </p:spPr>
        <p:txBody>
          <a:bodyPr wrap="none" rtlCol="0">
            <a:spAutoFit/>
          </a:bodyPr>
          <a:lstStyle/>
          <a:p>
            <a:r>
              <a:rPr lang="zh-CN" altLang="en-US" sz="2800" b="1" dirty="0">
                <a:solidFill>
                  <a:schemeClr val="accent1"/>
                </a:solidFill>
              </a:rPr>
              <a:t>关于招聘，你要知道的几点</a:t>
            </a:r>
            <a:endParaRPr lang="en-US" altLang="zh-CN" sz="2800" b="1" dirty="0">
              <a:solidFill>
                <a:schemeClr val="accent1"/>
              </a:solidFill>
            </a:endParaRPr>
          </a:p>
        </p:txBody>
      </p:sp>
      <p:sp>
        <p:nvSpPr>
          <p:cNvPr id="14" name="文本框 13"/>
          <p:cNvSpPr txBox="1"/>
          <p:nvPr/>
        </p:nvSpPr>
        <p:spPr>
          <a:xfrm>
            <a:off x="5639102" y="2115256"/>
            <a:ext cx="4400564" cy="307777"/>
          </a:xfrm>
          <a:prstGeom prst="rect">
            <a:avLst/>
          </a:prstGeom>
          <a:noFill/>
        </p:spPr>
        <p:txBody>
          <a:bodyPr wrap="none" rtlCol="0">
            <a:spAutoFit/>
          </a:bodyPr>
          <a:lstStyle/>
          <a:p>
            <a:r>
              <a:rPr kumimoji="1" lang="en-US" altLang="zh-CN" sz="1400" dirty="0">
                <a:solidFill>
                  <a:schemeClr val="tx1">
                    <a:lumMod val="50000"/>
                    <a:lumOff val="50000"/>
                  </a:schemeClr>
                </a:solidFill>
              </a:rPr>
              <a:t>There are a few things you need to know about hiring</a:t>
            </a:r>
            <a:endParaRPr kumimoji="1" lang="zh-CN" altLang="en-US" sz="1400" dirty="0">
              <a:solidFill>
                <a:schemeClr val="tx1">
                  <a:lumMod val="50000"/>
                  <a:lumOff val="50000"/>
                </a:schemeClr>
              </a:solidFill>
            </a:endParaRPr>
          </a:p>
        </p:txBody>
      </p:sp>
      <p:grpSp>
        <p:nvGrpSpPr>
          <p:cNvPr id="15" name="组 20"/>
          <p:cNvGrpSpPr/>
          <p:nvPr/>
        </p:nvGrpSpPr>
        <p:grpSpPr>
          <a:xfrm>
            <a:off x="4969663" y="3234119"/>
            <a:ext cx="627248" cy="627248"/>
            <a:chOff x="4273085" y="3097305"/>
            <a:chExt cx="663388" cy="663388"/>
          </a:xfrm>
          <a:solidFill>
            <a:schemeClr val="accent2"/>
          </a:solidFill>
        </p:grpSpPr>
        <p:sp>
          <p:nvSpPr>
            <p:cNvPr id="16" name="矩形 15"/>
            <p:cNvSpPr/>
            <p:nvPr/>
          </p:nvSpPr>
          <p:spPr>
            <a:xfrm>
              <a:off x="4273085" y="3097305"/>
              <a:ext cx="663388" cy="663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文本框 16"/>
            <p:cNvSpPr txBox="1"/>
            <p:nvPr/>
          </p:nvSpPr>
          <p:spPr>
            <a:xfrm>
              <a:off x="4315276" y="3167389"/>
              <a:ext cx="579005" cy="523220"/>
            </a:xfrm>
            <a:prstGeom prst="rect">
              <a:avLst/>
            </a:prstGeom>
            <a:grpFill/>
          </p:spPr>
          <p:txBody>
            <a:bodyPr wrap="none" rtlCol="0">
              <a:spAutoFit/>
            </a:bodyPr>
            <a:lstStyle/>
            <a:p>
              <a:r>
                <a:rPr kumimoji="1" lang="en-US" altLang="zh-CN" sz="2800" dirty="0">
                  <a:solidFill>
                    <a:schemeClr val="bg1"/>
                  </a:solidFill>
                  <a:latin typeface="Source Han Sans CN" charset="-122"/>
                  <a:ea typeface="Source Han Sans CN" charset="-122"/>
                  <a:cs typeface="Source Han Sans CN" charset="-122"/>
                </a:rPr>
                <a:t>02</a:t>
              </a:r>
              <a:endParaRPr kumimoji="1" lang="zh-CN" altLang="en-US" sz="2800" dirty="0">
                <a:solidFill>
                  <a:schemeClr val="bg1"/>
                </a:solidFill>
                <a:latin typeface="Source Han Sans CN" charset="-122"/>
                <a:ea typeface="Source Han Sans CN" charset="-122"/>
                <a:cs typeface="Source Han Sans CN" charset="-122"/>
              </a:endParaRPr>
            </a:p>
          </p:txBody>
        </p:sp>
      </p:grpSp>
      <p:sp>
        <p:nvSpPr>
          <p:cNvPr id="18" name="文本框 17"/>
          <p:cNvSpPr txBox="1"/>
          <p:nvPr/>
        </p:nvSpPr>
        <p:spPr>
          <a:xfrm>
            <a:off x="5639102" y="3146882"/>
            <a:ext cx="1988045" cy="523220"/>
          </a:xfrm>
          <a:prstGeom prst="rect">
            <a:avLst/>
          </a:prstGeom>
          <a:noFill/>
        </p:spPr>
        <p:txBody>
          <a:bodyPr wrap="none" rtlCol="0">
            <a:spAutoFit/>
          </a:bodyPr>
          <a:lstStyle/>
          <a:p>
            <a:r>
              <a:rPr lang="zh-CN" altLang="en-US" sz="2800" b="1" dirty="0">
                <a:solidFill>
                  <a:schemeClr val="accent1"/>
                </a:solidFill>
              </a:rPr>
              <a:t>面试决胜点</a:t>
            </a:r>
            <a:endParaRPr lang="en-US" altLang="zh-CN" sz="2800" b="1" dirty="0">
              <a:solidFill>
                <a:schemeClr val="accent1"/>
              </a:solidFill>
            </a:endParaRPr>
          </a:p>
        </p:txBody>
      </p:sp>
      <p:sp>
        <p:nvSpPr>
          <p:cNvPr id="19" name="文本框 18"/>
          <p:cNvSpPr txBox="1"/>
          <p:nvPr/>
        </p:nvSpPr>
        <p:spPr>
          <a:xfrm>
            <a:off x="5639102" y="3624828"/>
            <a:ext cx="1338828" cy="307777"/>
          </a:xfrm>
          <a:prstGeom prst="rect">
            <a:avLst/>
          </a:prstGeom>
          <a:noFill/>
        </p:spPr>
        <p:txBody>
          <a:bodyPr wrap="none" rtlCol="0">
            <a:spAutoFit/>
          </a:bodyPr>
          <a:lstStyle/>
          <a:p>
            <a:r>
              <a:rPr kumimoji="1" lang="en-US" altLang="zh-CN" sz="1400" dirty="0">
                <a:solidFill>
                  <a:schemeClr val="tx1">
                    <a:lumMod val="50000"/>
                    <a:lumOff val="50000"/>
                  </a:schemeClr>
                </a:solidFill>
              </a:rPr>
              <a:t>Interview point</a:t>
            </a:r>
            <a:endParaRPr kumimoji="1" lang="zh-CN" altLang="en-US" sz="1400" dirty="0">
              <a:solidFill>
                <a:schemeClr val="tx1">
                  <a:lumMod val="50000"/>
                  <a:lumOff val="50000"/>
                </a:schemeClr>
              </a:solidFill>
            </a:endParaRPr>
          </a:p>
        </p:txBody>
      </p:sp>
      <p:grpSp>
        <p:nvGrpSpPr>
          <p:cNvPr id="20" name="组 25"/>
          <p:cNvGrpSpPr/>
          <p:nvPr/>
        </p:nvGrpSpPr>
        <p:grpSpPr>
          <a:xfrm>
            <a:off x="4969663" y="4787253"/>
            <a:ext cx="627248" cy="627248"/>
            <a:chOff x="4273085" y="3097305"/>
            <a:chExt cx="663388" cy="663388"/>
          </a:xfrm>
          <a:solidFill>
            <a:schemeClr val="accent2"/>
          </a:solidFill>
        </p:grpSpPr>
        <p:sp>
          <p:nvSpPr>
            <p:cNvPr id="21" name="矩形 20"/>
            <p:cNvSpPr/>
            <p:nvPr/>
          </p:nvSpPr>
          <p:spPr>
            <a:xfrm>
              <a:off x="4273085" y="3097305"/>
              <a:ext cx="663388" cy="663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p:cNvSpPr txBox="1"/>
            <p:nvPr/>
          </p:nvSpPr>
          <p:spPr>
            <a:xfrm>
              <a:off x="4315276" y="3167389"/>
              <a:ext cx="579005" cy="523220"/>
            </a:xfrm>
            <a:prstGeom prst="rect">
              <a:avLst/>
            </a:prstGeom>
            <a:grpFill/>
          </p:spPr>
          <p:txBody>
            <a:bodyPr wrap="none" rtlCol="0">
              <a:spAutoFit/>
            </a:bodyPr>
            <a:lstStyle/>
            <a:p>
              <a:r>
                <a:rPr kumimoji="1" lang="en-US" altLang="zh-CN" sz="2800" dirty="0">
                  <a:solidFill>
                    <a:schemeClr val="bg1"/>
                  </a:solidFill>
                  <a:latin typeface="Source Han Sans CN" charset="-122"/>
                  <a:ea typeface="Source Han Sans CN" charset="-122"/>
                  <a:cs typeface="Source Han Sans CN" charset="-122"/>
                </a:rPr>
                <a:t>03</a:t>
              </a:r>
              <a:endParaRPr kumimoji="1" lang="zh-CN" altLang="en-US" sz="2800" dirty="0">
                <a:solidFill>
                  <a:schemeClr val="bg1"/>
                </a:solidFill>
                <a:latin typeface="Source Han Sans CN" charset="-122"/>
                <a:ea typeface="Source Han Sans CN" charset="-122"/>
                <a:cs typeface="Source Han Sans CN" charset="-122"/>
              </a:endParaRPr>
            </a:p>
          </p:txBody>
        </p:sp>
      </p:grpSp>
      <p:sp>
        <p:nvSpPr>
          <p:cNvPr id="23" name="文本框 22"/>
          <p:cNvSpPr txBox="1"/>
          <p:nvPr/>
        </p:nvSpPr>
        <p:spPr>
          <a:xfrm>
            <a:off x="5639102" y="4700016"/>
            <a:ext cx="2709396" cy="523220"/>
          </a:xfrm>
          <a:prstGeom prst="rect">
            <a:avLst/>
          </a:prstGeom>
          <a:noFill/>
        </p:spPr>
        <p:txBody>
          <a:bodyPr wrap="none" rtlCol="0">
            <a:spAutoFit/>
          </a:bodyPr>
          <a:lstStyle/>
          <a:p>
            <a:r>
              <a:rPr lang="zh-CN" altLang="en-US" sz="2800" b="1" dirty="0">
                <a:solidFill>
                  <a:schemeClr val="accent1"/>
                </a:solidFill>
              </a:rPr>
              <a:t>面试通关小技巧</a:t>
            </a:r>
            <a:endParaRPr lang="en-US" altLang="zh-CN" sz="2800" b="1" dirty="0">
              <a:solidFill>
                <a:schemeClr val="accent1"/>
              </a:solidFill>
            </a:endParaRPr>
          </a:p>
        </p:txBody>
      </p:sp>
      <p:sp>
        <p:nvSpPr>
          <p:cNvPr id="24" name="文本框 23"/>
          <p:cNvSpPr txBox="1"/>
          <p:nvPr/>
        </p:nvSpPr>
        <p:spPr>
          <a:xfrm>
            <a:off x="5639102" y="5177962"/>
            <a:ext cx="1968552" cy="307777"/>
          </a:xfrm>
          <a:prstGeom prst="rect">
            <a:avLst/>
          </a:prstGeom>
          <a:noFill/>
        </p:spPr>
        <p:txBody>
          <a:bodyPr wrap="none" rtlCol="0">
            <a:spAutoFit/>
          </a:bodyPr>
          <a:lstStyle/>
          <a:p>
            <a:r>
              <a:rPr kumimoji="1" lang="en-US" altLang="zh-CN" sz="1400" dirty="0">
                <a:solidFill>
                  <a:schemeClr val="tx1">
                    <a:lumMod val="50000"/>
                    <a:lumOff val="50000"/>
                  </a:schemeClr>
                </a:solidFill>
              </a:rPr>
              <a:t>Tips for a job interview</a:t>
            </a:r>
            <a:endParaRPr kumimoji="1" lang="zh-CN" altLang="en-US" sz="1400" dirty="0">
              <a:solidFill>
                <a:schemeClr val="tx1">
                  <a:lumMod val="50000"/>
                  <a:lumOff val="50000"/>
                </a:schemeClr>
              </a:solidFill>
            </a:endParaRPr>
          </a:p>
        </p:txBody>
      </p:sp>
      <p:cxnSp>
        <p:nvCxnSpPr>
          <p:cNvPr id="59" name="直接连接符 58"/>
          <p:cNvCxnSpPr/>
          <p:nvPr/>
        </p:nvCxnSpPr>
        <p:spPr>
          <a:xfrm flipH="1">
            <a:off x="2267253" y="2090279"/>
            <a:ext cx="1523297" cy="114384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1+#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1+#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1+#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1+#ppt_w/2"/>
                                          </p:val>
                                        </p:tav>
                                        <p:tav tm="100000">
                                          <p:val>
                                            <p:strVal val="#ppt_x"/>
                                          </p:val>
                                        </p:tav>
                                      </p:tavLst>
                                    </p:anim>
                                    <p:anim calcmode="lin" valueType="num">
                                      <p:cBhvr additive="base">
                                        <p:cTn id="53" dur="500" fill="hold"/>
                                        <p:tgtEl>
                                          <p:spTgt spid="20"/>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1+#ppt_w/2"/>
                                          </p:val>
                                        </p:tav>
                                        <p:tav tm="100000">
                                          <p:val>
                                            <p:strVal val="#ppt_x"/>
                                          </p:val>
                                        </p:tav>
                                      </p:tavLst>
                                    </p:anim>
                                    <p:anim calcmode="lin" valueType="num">
                                      <p:cBhvr additive="base">
                                        <p:cTn id="6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3" grpId="0"/>
      <p:bldP spid="14" grpId="0"/>
      <p:bldP spid="18" grpId="0"/>
      <p:bldP spid="19"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3"/>
          <p:cNvSpPr/>
          <p:nvPr/>
        </p:nvSpPr>
        <p:spPr bwMode="auto">
          <a:xfrm flipH="1" flipV="1">
            <a:off x="4670425" y="3019425"/>
            <a:ext cx="7521575" cy="1679575"/>
          </a:xfrm>
          <a:custGeom>
            <a:avLst/>
            <a:gdLst>
              <a:gd name="T0" fmla="*/ 7001062 w 7521532"/>
              <a:gd name="T1" fmla="*/ 1679575 h 1678742"/>
              <a:gd name="T2" fmla="*/ 0 w 7521532"/>
              <a:gd name="T3" fmla="*/ 1679575 h 1678742"/>
              <a:gd name="T4" fmla="*/ 0 w 7521532"/>
              <a:gd name="T5" fmla="*/ 2346 h 1678742"/>
              <a:gd name="T6" fmla="*/ 520513 w 7521532"/>
              <a:gd name="T7" fmla="*/ 2346 h 1678742"/>
              <a:gd name="T8" fmla="*/ 520513 w 7521532"/>
              <a:gd name="T9" fmla="*/ 0 h 1678742"/>
              <a:gd name="T10" fmla="*/ 5982080 w 7521532"/>
              <a:gd name="T11" fmla="*/ 0 h 1678742"/>
              <a:gd name="T12" fmla="*/ 7521575 w 7521532"/>
              <a:gd name="T13" fmla="*/ 1677229 h 1678742"/>
              <a:gd name="T14" fmla="*/ 6998909 w 7521532"/>
              <a:gd name="T15" fmla="*/ 1677229 h 1678742"/>
              <a:gd name="T16" fmla="*/ 0 60000 65536"/>
              <a:gd name="T17" fmla="*/ 0 60000 65536"/>
              <a:gd name="T18" fmla="*/ 0 60000 65536"/>
              <a:gd name="T19" fmla="*/ 0 60000 65536"/>
              <a:gd name="T20" fmla="*/ 0 60000 65536"/>
              <a:gd name="T21" fmla="*/ 0 60000 65536"/>
              <a:gd name="T22" fmla="*/ 0 60000 65536"/>
              <a:gd name="T23" fmla="*/ 0 60000 65536"/>
              <a:gd name="T24" fmla="*/ 0 w 7521532"/>
              <a:gd name="T25" fmla="*/ 0 h 1678742"/>
              <a:gd name="T26" fmla="*/ 7521532 w 7521532"/>
              <a:gd name="T27" fmla="*/ 1678742 h 16787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21532" h="1678742">
                <a:moveTo>
                  <a:pt x="7001022" y="1678742"/>
                </a:moveTo>
                <a:lnTo>
                  <a:pt x="0" y="1678742"/>
                </a:lnTo>
                <a:lnTo>
                  <a:pt x="0" y="2345"/>
                </a:lnTo>
                <a:lnTo>
                  <a:pt x="520510" y="2345"/>
                </a:lnTo>
                <a:lnTo>
                  <a:pt x="520510" y="0"/>
                </a:lnTo>
                <a:lnTo>
                  <a:pt x="5982046" y="0"/>
                </a:lnTo>
                <a:lnTo>
                  <a:pt x="7521532" y="1676397"/>
                </a:lnTo>
                <a:lnTo>
                  <a:pt x="6998869" y="1676397"/>
                </a:lnTo>
                <a:lnTo>
                  <a:pt x="7001022" y="1678742"/>
                </a:lnTo>
                <a:close/>
              </a:path>
            </a:pathLst>
          </a:custGeom>
          <a:solidFill>
            <a:schemeClr val="accent3"/>
          </a:solidFill>
          <a:ln>
            <a:noFill/>
          </a:ln>
        </p:spPr>
        <p:txBody>
          <a:bodyPr anchor="ctr"/>
          <a:lstStyle/>
          <a:p>
            <a:endParaRPr lang="zh-CN" altLang="en-US"/>
          </a:p>
        </p:txBody>
      </p:sp>
      <p:sp>
        <p:nvSpPr>
          <p:cNvPr id="14" name="直接连接符 7"/>
          <p:cNvSpPr>
            <a:spLocks noChangeShapeType="1"/>
          </p:cNvSpPr>
          <p:nvPr/>
        </p:nvSpPr>
        <p:spPr bwMode="auto">
          <a:xfrm>
            <a:off x="5359400" y="3746500"/>
            <a:ext cx="2279650" cy="2570163"/>
          </a:xfrm>
          <a:prstGeom prst="line">
            <a:avLst/>
          </a:prstGeom>
          <a:noFill/>
          <a:ln w="12700">
            <a:solidFill>
              <a:schemeClr val="tx2"/>
            </a:solidFill>
            <a:bevel/>
          </a:ln>
          <a:extLst>
            <a:ext uri="{909E8E84-426E-40DD-AFC4-6F175D3DCCD1}">
              <a14:hiddenFill xmlns:a14="http://schemas.microsoft.com/office/drawing/2010/main">
                <a:noFill/>
              </a14:hiddenFill>
            </a:ext>
          </a:extLst>
        </p:spPr>
        <p:txBody>
          <a:bodyPr/>
          <a:lstStyle/>
          <a:p>
            <a:endParaRPr lang="zh-CN" altLang="en-US"/>
          </a:p>
        </p:txBody>
      </p:sp>
      <p:sp>
        <p:nvSpPr>
          <p:cNvPr id="15" name="直接连接符 12"/>
          <p:cNvSpPr>
            <a:spLocks noChangeShapeType="1"/>
          </p:cNvSpPr>
          <p:nvPr/>
        </p:nvSpPr>
        <p:spPr bwMode="auto">
          <a:xfrm>
            <a:off x="2559050" y="639763"/>
            <a:ext cx="2279650" cy="2570162"/>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6" name="任意多边形 16"/>
          <p:cNvSpPr/>
          <p:nvPr/>
        </p:nvSpPr>
        <p:spPr bwMode="auto">
          <a:xfrm flipH="1" flipV="1">
            <a:off x="0" y="1995488"/>
            <a:ext cx="5029200" cy="1433512"/>
          </a:xfrm>
          <a:custGeom>
            <a:avLst/>
            <a:gdLst>
              <a:gd name="T0" fmla="*/ 5029228 w 5022162"/>
              <a:gd name="T1" fmla="*/ 1433512 h 1451317"/>
              <a:gd name="T2" fmla="*/ 4986965 w 5022162"/>
              <a:gd name="T3" fmla="*/ 1433512 h 1451317"/>
              <a:gd name="T4" fmla="*/ 1665975 w 5022162"/>
              <a:gd name="T5" fmla="*/ 1433512 h 1451317"/>
              <a:gd name="T6" fmla="*/ 1257435 w 5022162"/>
              <a:gd name="T7" fmla="*/ 1433512 h 1451317"/>
              <a:gd name="T8" fmla="*/ 0 w 5022162"/>
              <a:gd name="T9" fmla="*/ 14937 h 1451317"/>
              <a:gd name="T10" fmla="*/ 0 w 5022162"/>
              <a:gd name="T11" fmla="*/ 0 h 1451317"/>
              <a:gd name="T12" fmla="*/ 408540 w 5022162"/>
              <a:gd name="T13" fmla="*/ 0 h 1451317"/>
              <a:gd name="T14" fmla="*/ 4986965 w 5022162"/>
              <a:gd name="T15" fmla="*/ 0 h 1451317"/>
              <a:gd name="T16" fmla="*/ 5029228 w 5022162"/>
              <a:gd name="T17" fmla="*/ 0 h 1451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22162"/>
              <a:gd name="T28" fmla="*/ 0 h 1451317"/>
              <a:gd name="T29" fmla="*/ 5022162 w 5022162"/>
              <a:gd name="T30" fmla="*/ 1451317 h 1451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22162" h="1451317">
                <a:moveTo>
                  <a:pt x="5022162" y="1451317"/>
                </a:moveTo>
                <a:lnTo>
                  <a:pt x="4979958" y="1451317"/>
                </a:lnTo>
                <a:lnTo>
                  <a:pt x="1663634" y="1451317"/>
                </a:lnTo>
                <a:lnTo>
                  <a:pt x="1255668" y="1451317"/>
                </a:lnTo>
                <a:lnTo>
                  <a:pt x="0" y="15123"/>
                </a:lnTo>
                <a:lnTo>
                  <a:pt x="0" y="0"/>
                </a:lnTo>
                <a:lnTo>
                  <a:pt x="407966" y="0"/>
                </a:lnTo>
                <a:lnTo>
                  <a:pt x="4979958" y="0"/>
                </a:lnTo>
                <a:lnTo>
                  <a:pt x="5022162" y="0"/>
                </a:lnTo>
                <a:lnTo>
                  <a:pt x="5022162" y="1451317"/>
                </a:lnTo>
                <a:close/>
              </a:path>
            </a:pathLst>
          </a:custGeom>
          <a:solidFill>
            <a:schemeClr val="accent2"/>
          </a:solidFill>
          <a:ln>
            <a:noFill/>
          </a:ln>
        </p:spPr>
        <p:txBody>
          <a:bodyPr anchor="ctr"/>
          <a:lstStyle/>
          <a:p>
            <a:endParaRPr lang="zh-CN" altLang="en-US"/>
          </a:p>
        </p:txBody>
      </p:sp>
      <p:sp>
        <p:nvSpPr>
          <p:cNvPr id="17" name="文本框 17"/>
          <p:cNvSpPr>
            <a:spLocks noChangeArrowheads="1"/>
          </p:cNvSpPr>
          <p:nvPr/>
        </p:nvSpPr>
        <p:spPr bwMode="auto">
          <a:xfrm>
            <a:off x="468313" y="2151063"/>
            <a:ext cx="360355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600" b="1" dirty="0">
                <a:solidFill>
                  <a:srgbClr val="FFFFFF"/>
                </a:solidFill>
                <a:cs typeface="Arial" panose="020B0604020202020204" pitchFamily="34" charset="0"/>
                <a:sym typeface="Impact" panose="020B0806030902050204" charset="0"/>
              </a:rPr>
              <a:t>PART 01</a:t>
            </a:r>
            <a:endParaRPr lang="en-US" altLang="zh-CN" sz="5400" b="1" dirty="0">
              <a:solidFill>
                <a:srgbClr val="FFFFFF"/>
              </a:solidFill>
              <a:cs typeface="Arial" panose="020B0604020202020204" pitchFamily="34" charset="0"/>
              <a:sym typeface="Impact" panose="020B0806030902050204" charset="0"/>
            </a:endParaRPr>
          </a:p>
        </p:txBody>
      </p:sp>
      <p:sp>
        <p:nvSpPr>
          <p:cNvPr id="18" name="文本框 17"/>
          <p:cNvSpPr txBox="1">
            <a:spLocks noChangeArrowheads="1"/>
          </p:cNvSpPr>
          <p:nvPr/>
        </p:nvSpPr>
        <p:spPr bwMode="auto">
          <a:xfrm>
            <a:off x="6018212" y="3351213"/>
            <a:ext cx="59522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defRPr/>
            </a:pPr>
            <a:r>
              <a:rPr lang="zh-CN" altLang="en-US" sz="3200" b="1" dirty="0">
                <a:solidFill>
                  <a:schemeClr val="bg1"/>
                </a:solidFill>
                <a:latin typeface="黑体" panose="02010609060101010101" pitchFamily="49" charset="-122"/>
                <a:ea typeface="黑体" panose="02010609060101010101" pitchFamily="49" charset="-122"/>
              </a:rPr>
              <a:t>关于公司招聘，你要知道的几点</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9" name="文本框 18"/>
          <p:cNvSpPr txBox="1"/>
          <p:nvPr/>
        </p:nvSpPr>
        <p:spPr>
          <a:xfrm>
            <a:off x="6018212" y="3974704"/>
            <a:ext cx="5622052" cy="369332"/>
          </a:xfrm>
          <a:prstGeom prst="rect">
            <a:avLst/>
          </a:prstGeom>
          <a:noFill/>
        </p:spPr>
        <p:txBody>
          <a:bodyPr wrap="none" rtlCol="0">
            <a:spAutoFit/>
          </a:bodyPr>
          <a:lstStyle/>
          <a:p>
            <a:r>
              <a:rPr kumimoji="1" lang="en-US" altLang="zh-CN" dirty="0">
                <a:solidFill>
                  <a:schemeClr val="bg1"/>
                </a:solidFill>
              </a:rPr>
              <a:t>There are a few things you need to know about hiring</a:t>
            </a:r>
            <a:endParaRPr kumimoji="1" lang="zh-CN" altLang="en-US" dirty="0">
              <a:solidFill>
                <a:schemeClr val="bg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53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253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par>
                                <p:cTn id="17" presetID="2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strVal val="#ppt_w*0.70"/>
                                          </p:val>
                                        </p:tav>
                                        <p:tav tm="100000">
                                          <p:val>
                                            <p:strVal val="#ppt_w"/>
                                          </p:val>
                                        </p:tav>
                                      </p:tavLst>
                                    </p:anim>
                                    <p:anim calcmode="lin" valueType="num">
                                      <p:cBhvr>
                                        <p:cTn id="24" dur="1000" fill="hold"/>
                                        <p:tgtEl>
                                          <p:spTgt spid="17"/>
                                        </p:tgtEl>
                                        <p:attrNameLst>
                                          <p:attrName>ppt_h</p:attrName>
                                        </p:attrNameLst>
                                      </p:cBhvr>
                                      <p:tavLst>
                                        <p:tav tm="0">
                                          <p:val>
                                            <p:strVal val="#ppt_h"/>
                                          </p:val>
                                        </p:tav>
                                        <p:tav tm="100000">
                                          <p:val>
                                            <p:strVal val="#ppt_h"/>
                                          </p:val>
                                        </p:tav>
                                      </p:tavLst>
                                    </p:anim>
                                    <p:animEffect transition="in" filter="fade">
                                      <p:cBhvr>
                                        <p:cTn id="25" dur="1000"/>
                                        <p:tgtEl>
                                          <p:spTgt spid="17"/>
                                        </p:tgtEl>
                                      </p:cBhvr>
                                    </p:animEffect>
                                  </p:childTnLst>
                                </p:cTn>
                              </p:par>
                            </p:childTnLst>
                          </p:cTn>
                        </p:par>
                        <p:par>
                          <p:cTn id="26" fill="hold">
                            <p:stCondLst>
                              <p:cond delay="2500"/>
                            </p:stCondLst>
                            <p:childTnLst>
                              <p:par>
                                <p:cTn id="27" presetID="38" presetClass="entr" presetSubtype="0" accel="50000" fill="hold" grpId="0" nodeType="afterEffect">
                                  <p:stCondLst>
                                    <p:cond delay="0"/>
                                  </p:stCondLst>
                                  <p:iterate type="lt">
                                    <p:tmPct val="50000"/>
                                  </p:iterate>
                                  <p:childTnLst>
                                    <p:set>
                                      <p:cBhvr>
                                        <p:cTn id="28" dur="1" fill="hold">
                                          <p:stCondLst>
                                            <p:cond delay="0"/>
                                          </p:stCondLst>
                                        </p:cTn>
                                        <p:tgtEl>
                                          <p:spTgt spid="18"/>
                                        </p:tgtEl>
                                        <p:attrNameLst>
                                          <p:attrName>style.visibility</p:attrName>
                                        </p:attrNameLst>
                                      </p:cBhvr>
                                      <p:to>
                                        <p:strVal val="visible"/>
                                      </p:to>
                                    </p:set>
                                    <p:set>
                                      <p:cBhvr>
                                        <p:cTn id="29" dur="455" fill="hold">
                                          <p:stCondLst>
                                            <p:cond delay="0"/>
                                          </p:stCondLst>
                                        </p:cTn>
                                        <p:tgtEl>
                                          <p:spTgt spid="18"/>
                                        </p:tgtEl>
                                        <p:attrNameLst>
                                          <p:attrName>style.rotation</p:attrName>
                                        </p:attrNameLst>
                                      </p:cBhvr>
                                      <p:to>
                                        <p:strVal val="-45.0"/>
                                      </p:to>
                                    </p:set>
                                    <p:anim calcmode="lin" valueType="num">
                                      <p:cBhvr>
                                        <p:cTn id="30"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par>
                                <p:cTn id="34" presetID="2" presetClass="entr" presetSubtype="4" decel="5000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1000" fill="hold"/>
                                        <p:tgtEl>
                                          <p:spTgt spid="19"/>
                                        </p:tgtEl>
                                        <p:attrNameLst>
                                          <p:attrName>ppt_x</p:attrName>
                                        </p:attrNameLst>
                                      </p:cBhvr>
                                      <p:tavLst>
                                        <p:tav tm="0">
                                          <p:val>
                                            <p:strVal val="#ppt_x"/>
                                          </p:val>
                                        </p:tav>
                                        <p:tav tm="100000">
                                          <p:val>
                                            <p:strVal val="#ppt_x"/>
                                          </p:val>
                                        </p:tav>
                                      </p:tavLst>
                                    </p:anim>
                                    <p:anim calcmode="lin" valueType="num">
                                      <p:cBhvr additive="base">
                                        <p:cTn id="37"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1088020" y="2924175"/>
            <a:ext cx="5145088" cy="2320925"/>
          </a:xfrm>
          <a:prstGeom prst="rect">
            <a:avLst/>
          </a:prstGeom>
        </p:spPr>
        <p:txBody>
          <a:bodyPr>
            <a:normAutofit fontScale="92500"/>
          </a:bodyPr>
          <a:lstStyle/>
          <a:p>
            <a:pPr marL="0" indent="0">
              <a:lnSpc>
                <a:spcPct val="150000"/>
              </a:lnSpc>
              <a:buNone/>
            </a:pPr>
            <a:r>
              <a:rPr lang="zh-CN" altLang="en-US" sz="2400" dirty="0">
                <a:solidFill>
                  <a:schemeClr val="accent1"/>
                </a:solidFill>
              </a:rPr>
              <a:t>        通俗来说，公司在某个职位出现空缺，需要类似的人才，便会发布求职信息，而你恰巧需要这份工作，而你也基本满足或者完全满足他们的要求。</a:t>
            </a:r>
            <a:endParaRPr lang="en-US" altLang="zh-CN" sz="2400" dirty="0">
              <a:solidFill>
                <a:schemeClr val="accent1"/>
              </a:solidFill>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22984" y="2007396"/>
            <a:ext cx="4859384" cy="3237002"/>
          </a:xfrm>
          <a:prstGeom prst="rect">
            <a:avLst/>
          </a:prstGeom>
        </p:spPr>
      </p:pic>
      <p:grpSp>
        <p:nvGrpSpPr>
          <p:cNvPr id="16" name="组 17"/>
          <p:cNvGrpSpPr/>
          <p:nvPr/>
        </p:nvGrpSpPr>
        <p:grpSpPr>
          <a:xfrm>
            <a:off x="1170772" y="1959189"/>
            <a:ext cx="627248" cy="627248"/>
            <a:chOff x="4273085" y="3097305"/>
            <a:chExt cx="663388" cy="663388"/>
          </a:xfrm>
          <a:solidFill>
            <a:schemeClr val="accent2"/>
          </a:solidFill>
        </p:grpSpPr>
        <p:sp>
          <p:nvSpPr>
            <p:cNvPr id="17" name="矩形 16"/>
            <p:cNvSpPr/>
            <p:nvPr/>
          </p:nvSpPr>
          <p:spPr>
            <a:xfrm>
              <a:off x="4273085" y="3097305"/>
              <a:ext cx="663388" cy="663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p:cNvSpPr txBox="1"/>
            <p:nvPr/>
          </p:nvSpPr>
          <p:spPr>
            <a:xfrm>
              <a:off x="4315276" y="3167389"/>
              <a:ext cx="579005" cy="523220"/>
            </a:xfrm>
            <a:prstGeom prst="rect">
              <a:avLst/>
            </a:prstGeom>
            <a:grpFill/>
          </p:spPr>
          <p:txBody>
            <a:bodyPr wrap="none" rtlCol="0">
              <a:spAutoFit/>
            </a:bodyPr>
            <a:lstStyle/>
            <a:p>
              <a:r>
                <a:rPr kumimoji="1" lang="en-US" altLang="zh-CN" sz="2800" dirty="0">
                  <a:solidFill>
                    <a:schemeClr val="bg1"/>
                  </a:solidFill>
                  <a:latin typeface="Source Han Sans CN" charset="-122"/>
                  <a:ea typeface="Source Han Sans CN" charset="-122"/>
                  <a:cs typeface="Source Han Sans CN" charset="-122"/>
                </a:rPr>
                <a:t>01</a:t>
              </a:r>
              <a:endParaRPr kumimoji="1" lang="zh-CN" altLang="en-US" sz="2800" dirty="0">
                <a:solidFill>
                  <a:schemeClr val="bg1"/>
                </a:solidFill>
                <a:latin typeface="Source Han Sans CN" charset="-122"/>
                <a:ea typeface="Source Han Sans CN" charset="-122"/>
                <a:cs typeface="Source Han Sans CN"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72707">
                                            <p:txEl>
                                              <p:pRg st="0" end="0"/>
                                            </p:txEl>
                                          </p:spTgt>
                                        </p:tgtEl>
                                        <p:attrNameLst>
                                          <p:attrName>style.visibility</p:attrName>
                                        </p:attrNameLst>
                                      </p:cBhvr>
                                      <p:to>
                                        <p:strVal val="visible"/>
                                      </p:to>
                                    </p:set>
                                    <p:animEffect transition="in" filter="randombar(horizontal)">
                                      <p:cBhvr>
                                        <p:cTn id="13" dur="500"/>
                                        <p:tgtEl>
                                          <p:spTgt spid="7270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1345578" y="5763544"/>
            <a:ext cx="7237413" cy="394385"/>
          </a:xfrm>
          <a:prstGeom prst="rect">
            <a:avLst/>
          </a:prstGeom>
        </p:spPr>
        <p:txBody>
          <a:bodyPr>
            <a:noAutofit/>
          </a:bodyPr>
          <a:lstStyle/>
          <a:p>
            <a:pPr marL="0" indent="0">
              <a:buNone/>
            </a:pPr>
            <a:r>
              <a:rPr lang="zh-CN" altLang="en-US" sz="2000" b="1" dirty="0">
                <a:solidFill>
                  <a:schemeClr val="accent1"/>
                </a:solidFill>
              </a:rPr>
              <a:t>这个流程能让你想到什么？</a:t>
            </a:r>
            <a:endParaRPr lang="en-US" altLang="zh-CN" sz="2000" b="1" dirty="0">
              <a:solidFill>
                <a:schemeClr val="accent1"/>
              </a:solidFill>
            </a:endParaRPr>
          </a:p>
          <a:p>
            <a:pPr>
              <a:buNone/>
            </a:pPr>
            <a:endParaRPr lang="en-US" altLang="zh-CN" sz="2000" b="1" dirty="0">
              <a:solidFill>
                <a:schemeClr val="accent1"/>
              </a:solidFill>
            </a:endParaRPr>
          </a:p>
        </p:txBody>
      </p:sp>
      <p:cxnSp>
        <p:nvCxnSpPr>
          <p:cNvPr id="4" name="Straight Connector 88"/>
          <p:cNvCxnSpPr/>
          <p:nvPr/>
        </p:nvCxnSpPr>
        <p:spPr>
          <a:xfrm flipH="1">
            <a:off x="1279421" y="3929751"/>
            <a:ext cx="9606986"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 name="Oval 8"/>
          <p:cNvSpPr>
            <a:spLocks noChangeAspect="1"/>
          </p:cNvSpPr>
          <p:nvPr/>
        </p:nvSpPr>
        <p:spPr>
          <a:xfrm>
            <a:off x="1846077" y="2633417"/>
            <a:ext cx="976311" cy="976438"/>
          </a:xfrm>
          <a:prstGeom prst="ellipse">
            <a:avLst/>
          </a:prstGeom>
          <a:solidFill>
            <a:schemeClr val="accent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6" name="Group 94"/>
          <p:cNvGrpSpPr/>
          <p:nvPr/>
        </p:nvGrpSpPr>
        <p:grpSpPr>
          <a:xfrm>
            <a:off x="2276159" y="3623418"/>
            <a:ext cx="116147" cy="571556"/>
            <a:chOff x="1690019" y="2064423"/>
            <a:chExt cx="144542" cy="711197"/>
          </a:xfrm>
        </p:grpSpPr>
        <p:cxnSp>
          <p:nvCxnSpPr>
            <p:cNvPr id="7"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9" name="Oval 109"/>
          <p:cNvSpPr>
            <a:spLocks noChangeAspect="1"/>
          </p:cNvSpPr>
          <p:nvPr/>
        </p:nvSpPr>
        <p:spPr>
          <a:xfrm>
            <a:off x="4251530" y="2459828"/>
            <a:ext cx="1149877" cy="1150027"/>
          </a:xfrm>
          <a:prstGeom prst="ellipse">
            <a:avLst/>
          </a:pr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10" name="Group 110"/>
          <p:cNvGrpSpPr/>
          <p:nvPr/>
        </p:nvGrpSpPr>
        <p:grpSpPr>
          <a:xfrm>
            <a:off x="4768393" y="3623418"/>
            <a:ext cx="116147" cy="571556"/>
            <a:chOff x="2863885" y="2064423"/>
            <a:chExt cx="144542" cy="711197"/>
          </a:xfrm>
        </p:grpSpPr>
        <p:cxnSp>
          <p:nvCxnSpPr>
            <p:cNvPr id="11" name="Straight Connector 111"/>
            <p:cNvCxnSpPr/>
            <p:nvPr/>
          </p:nvCxnSpPr>
          <p:spPr>
            <a:xfrm flipH="1">
              <a:off x="2936161"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2" name="Oval 112"/>
            <p:cNvSpPr/>
            <p:nvPr/>
          </p:nvSpPr>
          <p:spPr>
            <a:xfrm>
              <a:off x="2863885"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13" name="Oval 127"/>
          <p:cNvSpPr>
            <a:spLocks noChangeAspect="1"/>
          </p:cNvSpPr>
          <p:nvPr/>
        </p:nvSpPr>
        <p:spPr>
          <a:xfrm>
            <a:off x="6830549" y="2459828"/>
            <a:ext cx="1149877" cy="1150027"/>
          </a:xfrm>
          <a:prstGeom prst="ellipse">
            <a:avLst/>
          </a:prstGeom>
          <a:solidFill>
            <a:schemeClr val="accent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14" name="Group 128"/>
          <p:cNvGrpSpPr/>
          <p:nvPr/>
        </p:nvGrpSpPr>
        <p:grpSpPr>
          <a:xfrm>
            <a:off x="7346923" y="3623418"/>
            <a:ext cx="116147" cy="571556"/>
            <a:chOff x="4145144" y="2064423"/>
            <a:chExt cx="144542" cy="711197"/>
          </a:xfrm>
        </p:grpSpPr>
        <p:cxnSp>
          <p:nvCxnSpPr>
            <p:cNvPr id="15" name="Straight Connector 129"/>
            <p:cNvCxnSpPr/>
            <p:nvPr/>
          </p:nvCxnSpPr>
          <p:spPr>
            <a:xfrm flipH="1">
              <a:off x="4217422"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Oval 130"/>
            <p:cNvSpPr/>
            <p:nvPr/>
          </p:nvSpPr>
          <p:spPr>
            <a:xfrm>
              <a:off x="4145144"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17" name="Oval 145"/>
          <p:cNvSpPr>
            <a:spLocks noChangeAspect="1"/>
          </p:cNvSpPr>
          <p:nvPr/>
        </p:nvSpPr>
        <p:spPr>
          <a:xfrm>
            <a:off x="9162301" y="2633417"/>
            <a:ext cx="976311" cy="976438"/>
          </a:xfrm>
          <a:prstGeom prst="ellipse">
            <a:avLst/>
          </a:pr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18" name="Group 146"/>
          <p:cNvGrpSpPr/>
          <p:nvPr/>
        </p:nvGrpSpPr>
        <p:grpSpPr>
          <a:xfrm>
            <a:off x="9592377" y="3623418"/>
            <a:ext cx="116147" cy="571556"/>
            <a:chOff x="5011898" y="2064423"/>
            <a:chExt cx="144542" cy="711197"/>
          </a:xfrm>
        </p:grpSpPr>
        <p:cxnSp>
          <p:nvCxnSpPr>
            <p:cNvPr id="19" name="Straight Connector 147"/>
            <p:cNvCxnSpPr/>
            <p:nvPr/>
          </p:nvCxnSpPr>
          <p:spPr>
            <a:xfrm flipH="1">
              <a:off x="5084178"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Oval 148"/>
            <p:cNvSpPr/>
            <p:nvPr/>
          </p:nvSpPr>
          <p:spPr>
            <a:xfrm>
              <a:off x="5011898"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21" name="Rectangle 3"/>
          <p:cNvSpPr txBox="1">
            <a:spLocks noChangeArrowheads="1"/>
          </p:cNvSpPr>
          <p:nvPr/>
        </p:nvSpPr>
        <p:spPr>
          <a:xfrm>
            <a:off x="984612" y="1411184"/>
            <a:ext cx="9711782" cy="65961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400" b="1" dirty="0">
                <a:solidFill>
                  <a:schemeClr val="accent1"/>
                </a:solidFill>
              </a:rPr>
              <a:t>2. </a:t>
            </a:r>
            <a:r>
              <a:rPr lang="zh-CN" altLang="en-US" sz="2400" b="1" dirty="0">
                <a:solidFill>
                  <a:schemeClr val="accent1"/>
                </a:solidFill>
              </a:rPr>
              <a:t>公司出现职位空缺，特别是高薪职位的空缺，公司选择。</a:t>
            </a:r>
            <a:endParaRPr lang="en-US" altLang="zh-CN" sz="2400" b="1" dirty="0">
              <a:solidFill>
                <a:schemeClr val="accent1"/>
              </a:solidFill>
            </a:endParaRPr>
          </a:p>
        </p:txBody>
      </p:sp>
      <p:sp>
        <p:nvSpPr>
          <p:cNvPr id="22" name="Rectangle 3"/>
          <p:cNvSpPr txBox="1">
            <a:spLocks noChangeArrowheads="1"/>
          </p:cNvSpPr>
          <p:nvPr/>
        </p:nvSpPr>
        <p:spPr>
          <a:xfrm>
            <a:off x="6875074" y="4567064"/>
            <a:ext cx="1059842" cy="63201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schemeClr val="accent1"/>
                </a:solidFill>
              </a:rPr>
              <a:t>公司内部发布招聘</a:t>
            </a:r>
            <a:endParaRPr lang="en-US" altLang="zh-CN" sz="1600" dirty="0">
              <a:solidFill>
                <a:schemeClr val="accent1"/>
              </a:solidFill>
            </a:endParaRPr>
          </a:p>
        </p:txBody>
      </p:sp>
      <p:sp>
        <p:nvSpPr>
          <p:cNvPr id="23" name="Rectangle 3"/>
          <p:cNvSpPr txBox="1">
            <a:spLocks noChangeArrowheads="1"/>
          </p:cNvSpPr>
          <p:nvPr/>
        </p:nvSpPr>
        <p:spPr>
          <a:xfrm>
            <a:off x="3861092" y="4560587"/>
            <a:ext cx="2046894" cy="63201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600" dirty="0">
                <a:solidFill>
                  <a:schemeClr val="accent2"/>
                </a:solidFill>
              </a:rPr>
              <a:t>其他的部门经理对自己朋友熟人的推荐</a:t>
            </a:r>
            <a:endParaRPr lang="en-US" altLang="zh-CN" sz="1600" dirty="0">
              <a:solidFill>
                <a:schemeClr val="accent2"/>
              </a:solidFill>
            </a:endParaRPr>
          </a:p>
        </p:txBody>
      </p:sp>
      <p:sp>
        <p:nvSpPr>
          <p:cNvPr id="24" name="Rectangle 3"/>
          <p:cNvSpPr txBox="1">
            <a:spLocks noChangeArrowheads="1"/>
          </p:cNvSpPr>
          <p:nvPr/>
        </p:nvSpPr>
        <p:spPr>
          <a:xfrm>
            <a:off x="1441387" y="4554719"/>
            <a:ext cx="1901837" cy="60851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schemeClr val="accent1"/>
                </a:solidFill>
              </a:rPr>
              <a:t>部门经理对自己朋友圈的熟人的推荐</a:t>
            </a:r>
            <a:endParaRPr lang="en-US" altLang="zh-CN" sz="1600" dirty="0">
              <a:solidFill>
                <a:schemeClr val="accent1"/>
              </a:solidFill>
            </a:endParaRPr>
          </a:p>
        </p:txBody>
      </p:sp>
      <p:sp>
        <p:nvSpPr>
          <p:cNvPr id="25" name="Rectangle 3"/>
          <p:cNvSpPr txBox="1">
            <a:spLocks noChangeArrowheads="1"/>
          </p:cNvSpPr>
          <p:nvPr/>
        </p:nvSpPr>
        <p:spPr>
          <a:xfrm>
            <a:off x="8564694" y="4559655"/>
            <a:ext cx="2287660" cy="82201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schemeClr val="accent2"/>
                </a:solidFill>
              </a:rPr>
              <a:t>猎头公司，网络招聘网站上的发布招聘信息</a:t>
            </a:r>
            <a:endParaRPr lang="en-US" altLang="zh-CN" sz="1600" dirty="0">
              <a:solidFill>
                <a:schemeClr val="accent2"/>
              </a:solidFill>
            </a:endParaRPr>
          </a:p>
        </p:txBody>
      </p:sp>
      <p:sp>
        <p:nvSpPr>
          <p:cNvPr id="28" name="矩形 27"/>
          <p:cNvSpPr/>
          <p:nvPr/>
        </p:nvSpPr>
        <p:spPr>
          <a:xfrm>
            <a:off x="2009265" y="2955772"/>
            <a:ext cx="649537" cy="369332"/>
          </a:xfrm>
          <a:prstGeom prst="rect">
            <a:avLst/>
          </a:prstGeom>
        </p:spPr>
        <p:txBody>
          <a:bodyPr wrap="none">
            <a:spAutoFit/>
          </a:bodyPr>
          <a:lstStyle/>
          <a:p>
            <a:r>
              <a:rPr lang="zh-CN" altLang="en-US" b="1" dirty="0">
                <a:solidFill>
                  <a:schemeClr val="bg1"/>
                </a:solidFill>
              </a:rPr>
              <a:t>首先</a:t>
            </a:r>
            <a:endParaRPr lang="zh-CN" altLang="en-US" dirty="0">
              <a:solidFill>
                <a:schemeClr val="bg1"/>
              </a:solidFill>
            </a:endParaRPr>
          </a:p>
        </p:txBody>
      </p:sp>
      <p:sp>
        <p:nvSpPr>
          <p:cNvPr id="29" name="矩形 28"/>
          <p:cNvSpPr/>
          <p:nvPr/>
        </p:nvSpPr>
        <p:spPr>
          <a:xfrm>
            <a:off x="4559771" y="2872364"/>
            <a:ext cx="649537" cy="369332"/>
          </a:xfrm>
          <a:prstGeom prst="rect">
            <a:avLst/>
          </a:prstGeom>
        </p:spPr>
        <p:txBody>
          <a:bodyPr wrap="none">
            <a:spAutoFit/>
          </a:bodyPr>
          <a:lstStyle/>
          <a:p>
            <a:r>
              <a:rPr lang="zh-CN" altLang="en-US" b="1" dirty="0">
                <a:solidFill>
                  <a:schemeClr val="bg1"/>
                </a:solidFill>
              </a:rPr>
              <a:t>其后</a:t>
            </a:r>
            <a:endParaRPr lang="zh-CN" altLang="en-US" dirty="0">
              <a:solidFill>
                <a:schemeClr val="bg1"/>
              </a:solidFill>
            </a:endParaRPr>
          </a:p>
        </p:txBody>
      </p:sp>
      <p:sp>
        <p:nvSpPr>
          <p:cNvPr id="30" name="矩形 29"/>
          <p:cNvSpPr/>
          <p:nvPr/>
        </p:nvSpPr>
        <p:spPr>
          <a:xfrm>
            <a:off x="7080227" y="2896528"/>
            <a:ext cx="649537" cy="369332"/>
          </a:xfrm>
          <a:prstGeom prst="rect">
            <a:avLst/>
          </a:prstGeom>
        </p:spPr>
        <p:txBody>
          <a:bodyPr wrap="none">
            <a:spAutoFit/>
          </a:bodyPr>
          <a:lstStyle/>
          <a:p>
            <a:r>
              <a:rPr lang="zh-CN" altLang="en-US" b="1" dirty="0">
                <a:solidFill>
                  <a:schemeClr val="bg1"/>
                </a:solidFill>
              </a:rPr>
              <a:t>然后</a:t>
            </a:r>
            <a:endParaRPr lang="zh-CN" altLang="en-US" dirty="0">
              <a:solidFill>
                <a:schemeClr val="bg1"/>
              </a:solidFill>
            </a:endParaRPr>
          </a:p>
        </p:txBody>
      </p:sp>
      <p:sp>
        <p:nvSpPr>
          <p:cNvPr id="31" name="矩形 30"/>
          <p:cNvSpPr/>
          <p:nvPr/>
        </p:nvSpPr>
        <p:spPr>
          <a:xfrm>
            <a:off x="9325681" y="2986739"/>
            <a:ext cx="649537" cy="369332"/>
          </a:xfrm>
          <a:prstGeom prst="rect">
            <a:avLst/>
          </a:prstGeom>
        </p:spPr>
        <p:txBody>
          <a:bodyPr wrap="none">
            <a:spAutoFit/>
          </a:bodyPr>
          <a:lstStyle/>
          <a:p>
            <a:r>
              <a:rPr lang="zh-CN" altLang="en-US" b="1" dirty="0">
                <a:solidFill>
                  <a:schemeClr val="bg1"/>
                </a:solidFill>
              </a:rPr>
              <a:t>最后</a:t>
            </a:r>
            <a:endParaRPr lang="zh-CN" altLang="en-US" dirty="0">
              <a:solidFill>
                <a:schemeClr val="bg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blinds(horizontal)">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1000"/>
                                        <p:tgtEl>
                                          <p:spTgt spid="30"/>
                                        </p:tgtEl>
                                      </p:cBhvr>
                                    </p:animEffect>
                                    <p:anim calcmode="lin" valueType="num">
                                      <p:cBhvr>
                                        <p:cTn id="74" dur="1000" fill="hold"/>
                                        <p:tgtEl>
                                          <p:spTgt spid="30"/>
                                        </p:tgtEl>
                                        <p:attrNameLst>
                                          <p:attrName>ppt_x</p:attrName>
                                        </p:attrNameLst>
                                      </p:cBhvr>
                                      <p:tavLst>
                                        <p:tav tm="0">
                                          <p:val>
                                            <p:strVal val="#ppt_x"/>
                                          </p:val>
                                        </p:tav>
                                        <p:tav tm="100000">
                                          <p:val>
                                            <p:strVal val="#ppt_x"/>
                                          </p:val>
                                        </p:tav>
                                      </p:tavLst>
                                    </p:anim>
                                    <p:anim calcmode="lin" valueType="num">
                                      <p:cBhvr>
                                        <p:cTn id="7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fade">
                                      <p:cBhvr>
                                        <p:cTn id="85" dur="1000"/>
                                        <p:tgtEl>
                                          <p:spTgt spid="17"/>
                                        </p:tgtEl>
                                      </p:cBhvr>
                                    </p:animEffect>
                                    <p:anim calcmode="lin" valueType="num">
                                      <p:cBhvr>
                                        <p:cTn id="86" dur="1000" fill="hold"/>
                                        <p:tgtEl>
                                          <p:spTgt spid="17"/>
                                        </p:tgtEl>
                                        <p:attrNameLst>
                                          <p:attrName>ppt_x</p:attrName>
                                        </p:attrNameLst>
                                      </p:cBhvr>
                                      <p:tavLst>
                                        <p:tav tm="0">
                                          <p:val>
                                            <p:strVal val="#ppt_x"/>
                                          </p:val>
                                        </p:tav>
                                        <p:tav tm="100000">
                                          <p:val>
                                            <p:strVal val="#ppt_x"/>
                                          </p:val>
                                        </p:tav>
                                      </p:tavLst>
                                    </p:anim>
                                    <p:anim calcmode="lin" valueType="num">
                                      <p:cBhvr>
                                        <p:cTn id="87" dur="1000" fill="hold"/>
                                        <p:tgtEl>
                                          <p:spTgt spid="17"/>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1000"/>
                                        <p:tgtEl>
                                          <p:spTgt spid="18"/>
                                        </p:tgtEl>
                                      </p:cBhvr>
                                    </p:animEffect>
                                    <p:anim calcmode="lin" valueType="num">
                                      <p:cBhvr>
                                        <p:cTn id="91" dur="1000" fill="hold"/>
                                        <p:tgtEl>
                                          <p:spTgt spid="18"/>
                                        </p:tgtEl>
                                        <p:attrNameLst>
                                          <p:attrName>ppt_x</p:attrName>
                                        </p:attrNameLst>
                                      </p:cBhvr>
                                      <p:tavLst>
                                        <p:tav tm="0">
                                          <p:val>
                                            <p:strVal val="#ppt_x"/>
                                          </p:val>
                                        </p:tav>
                                        <p:tav tm="100000">
                                          <p:val>
                                            <p:strVal val="#ppt_x"/>
                                          </p:val>
                                        </p:tav>
                                      </p:tavLst>
                                    </p:anim>
                                    <p:anim calcmode="lin" valueType="num">
                                      <p:cBhvr>
                                        <p:cTn id="92" dur="1000" fill="hold"/>
                                        <p:tgtEl>
                                          <p:spTgt spid="1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1000"/>
                                        <p:tgtEl>
                                          <p:spTgt spid="31"/>
                                        </p:tgtEl>
                                      </p:cBhvr>
                                    </p:animEffect>
                                    <p:anim calcmode="lin" valueType="num">
                                      <p:cBhvr>
                                        <p:cTn id="96" dur="1000" fill="hold"/>
                                        <p:tgtEl>
                                          <p:spTgt spid="31"/>
                                        </p:tgtEl>
                                        <p:attrNameLst>
                                          <p:attrName>ppt_x</p:attrName>
                                        </p:attrNameLst>
                                      </p:cBhvr>
                                      <p:tavLst>
                                        <p:tav tm="0">
                                          <p:val>
                                            <p:strVal val="#ppt_x"/>
                                          </p:val>
                                        </p:tav>
                                        <p:tav tm="100000">
                                          <p:val>
                                            <p:strVal val="#ppt_x"/>
                                          </p:val>
                                        </p:tav>
                                      </p:tavLst>
                                    </p:anim>
                                    <p:anim calcmode="lin" valueType="num">
                                      <p:cBhvr>
                                        <p:cTn id="9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left)">
                                      <p:cBhvr>
                                        <p:cTn id="102" dur="500"/>
                                        <p:tgtEl>
                                          <p:spTgt spid="25"/>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72707">
                                            <p:txEl>
                                              <p:pRg st="0" end="0"/>
                                            </p:txEl>
                                          </p:spTgt>
                                        </p:tgtEl>
                                        <p:attrNameLst>
                                          <p:attrName>style.visibility</p:attrName>
                                        </p:attrNameLst>
                                      </p:cBhvr>
                                      <p:to>
                                        <p:strVal val="visible"/>
                                      </p:to>
                                    </p:set>
                                    <p:anim calcmode="lin" valueType="num">
                                      <p:cBhvr additive="base">
                                        <p:cTn id="107" dur="500" fill="hold"/>
                                        <p:tgtEl>
                                          <p:spTgt spid="72707">
                                            <p:txEl>
                                              <p:pRg st="0" end="0"/>
                                            </p:txEl>
                                          </p:spTgt>
                                        </p:tgtEl>
                                        <p:attrNameLst>
                                          <p:attrName>ppt_x</p:attrName>
                                        </p:attrNameLst>
                                      </p:cBhvr>
                                      <p:tavLst>
                                        <p:tav tm="0">
                                          <p:val>
                                            <p:strVal val="0-#ppt_w/2"/>
                                          </p:val>
                                        </p:tav>
                                        <p:tav tm="100000">
                                          <p:val>
                                            <p:strVal val="#ppt_x"/>
                                          </p:val>
                                        </p:tav>
                                      </p:tavLst>
                                    </p:anim>
                                    <p:anim calcmode="lin" valueType="num">
                                      <p:cBhvr additive="base">
                                        <p:cTn id="108" dur="500" fill="hold"/>
                                        <p:tgtEl>
                                          <p:spTgt spid="7270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P spid="5" grpId="0" animBg="1"/>
      <p:bldP spid="9" grpId="0" animBg="1"/>
      <p:bldP spid="13" grpId="0" animBg="1"/>
      <p:bldP spid="17" grpId="0" animBg="1"/>
      <p:bldP spid="21" grpId="0" build="p"/>
      <p:bldP spid="22" grpId="0"/>
      <p:bldP spid="23" grpId="0"/>
      <p:bldP spid="24" grpId="0"/>
      <p:bldP spid="25" grpId="0"/>
      <p:bldP spid="28"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1296365" y="4606786"/>
            <a:ext cx="9525964" cy="1608820"/>
          </a:xfrm>
          <a:prstGeom prst="rect">
            <a:avLst/>
          </a:prstGeom>
        </p:spPr>
        <p:txBody>
          <a:bodyPr>
            <a:normAutofit/>
          </a:bodyPr>
          <a:lstStyle/>
          <a:p>
            <a:pPr marL="0" indent="0">
              <a:buNone/>
            </a:pPr>
            <a:r>
              <a:rPr lang="zh-CN" altLang="en-US" sz="2000" dirty="0">
                <a:solidFill>
                  <a:schemeClr val="accent1"/>
                </a:solidFill>
              </a:rPr>
              <a:t>尽可能找到任何和这个</a:t>
            </a:r>
            <a:r>
              <a:rPr lang="en-US" altLang="zh-CN" sz="2000" dirty="0">
                <a:solidFill>
                  <a:schemeClr val="accent1"/>
                </a:solidFill>
              </a:rPr>
              <a:t>HR</a:t>
            </a:r>
            <a:r>
              <a:rPr lang="zh-CN" altLang="en-US" sz="2000" dirty="0">
                <a:solidFill>
                  <a:schemeClr val="accent1"/>
                </a:solidFill>
              </a:rPr>
              <a:t>或者部门经理的关系并且利用上去，那你面试通过的几率几乎为</a:t>
            </a:r>
            <a:r>
              <a:rPr lang="en-US" altLang="zh-CN" sz="2000" dirty="0">
                <a:solidFill>
                  <a:schemeClr val="accent1"/>
                </a:solidFill>
              </a:rPr>
              <a:t>100%</a:t>
            </a:r>
            <a:r>
              <a:rPr lang="zh-CN" altLang="en-US" sz="2000" dirty="0">
                <a:solidFill>
                  <a:schemeClr val="accent1"/>
                </a:solidFill>
              </a:rPr>
              <a:t>。</a:t>
            </a:r>
            <a:endParaRPr lang="en-US" altLang="zh-CN" sz="2000" dirty="0">
              <a:solidFill>
                <a:schemeClr val="accent1"/>
              </a:solidFill>
            </a:endParaRPr>
          </a:p>
          <a:p>
            <a:pPr>
              <a:buNone/>
            </a:pPr>
            <a:endParaRPr lang="en-US" altLang="zh-CN" sz="2000" dirty="0">
              <a:solidFill>
                <a:schemeClr val="accent1"/>
              </a:solidFill>
            </a:endParaRPr>
          </a:p>
          <a:p>
            <a:pPr>
              <a:buNone/>
            </a:pPr>
            <a:r>
              <a:rPr lang="zh-CN" altLang="en-US" sz="2000" dirty="0">
                <a:solidFill>
                  <a:schemeClr val="accent1"/>
                </a:solidFill>
              </a:rPr>
              <a:t>那么接下来的技巧，你可看可不看了。</a:t>
            </a:r>
            <a:endParaRPr lang="en-US" altLang="zh-CN" sz="2000" dirty="0">
              <a:solidFill>
                <a:schemeClr val="accent1"/>
              </a:solidFill>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55228"/>
          <a:stretch>
            <a:fillRect/>
          </a:stretch>
        </p:blipFill>
        <p:spPr>
          <a:xfrm>
            <a:off x="1435261" y="1516139"/>
            <a:ext cx="9263219" cy="2762688"/>
          </a:xfrm>
          <a:prstGeom prst="rect">
            <a:avLst/>
          </a:prstGeom>
        </p:spPr>
      </p:pic>
      <p:cxnSp>
        <p:nvCxnSpPr>
          <p:cNvPr id="8" name="直接连接符 7"/>
          <p:cNvCxnSpPr/>
          <p:nvPr/>
        </p:nvCxnSpPr>
        <p:spPr>
          <a:xfrm>
            <a:off x="1435261" y="5405377"/>
            <a:ext cx="9263219"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2707">
                                            <p:txEl>
                                              <p:pRg st="0" end="0"/>
                                            </p:txEl>
                                          </p:spTgt>
                                        </p:tgtEl>
                                        <p:attrNameLst>
                                          <p:attrName>style.visibility</p:attrName>
                                        </p:attrNameLst>
                                      </p:cBhvr>
                                      <p:to>
                                        <p:strVal val="visible"/>
                                      </p:to>
                                    </p:set>
                                    <p:animEffect transition="in" filter="fade">
                                      <p:cBhvr>
                                        <p:cTn id="21" dur="1000"/>
                                        <p:tgtEl>
                                          <p:spTgt spid="72707">
                                            <p:txEl>
                                              <p:pRg st="0" end="0"/>
                                            </p:txEl>
                                          </p:spTgt>
                                        </p:tgtEl>
                                      </p:cBhvr>
                                    </p:animEffect>
                                    <p:anim calcmode="lin" valueType="num">
                                      <p:cBhvr>
                                        <p:cTn id="22" dur="10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72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2707">
                                            <p:txEl>
                                              <p:pRg st="2" end="2"/>
                                            </p:txEl>
                                          </p:spTgt>
                                        </p:tgtEl>
                                        <p:attrNameLst>
                                          <p:attrName>style.visibility</p:attrName>
                                        </p:attrNameLst>
                                      </p:cBhvr>
                                      <p:to>
                                        <p:strVal val="visible"/>
                                      </p:to>
                                    </p:set>
                                    <p:animEffect transition="in" filter="fade">
                                      <p:cBhvr>
                                        <p:cTn id="28" dur="1000"/>
                                        <p:tgtEl>
                                          <p:spTgt spid="72707">
                                            <p:txEl>
                                              <p:pRg st="2" end="2"/>
                                            </p:txEl>
                                          </p:spTgt>
                                        </p:tgtEl>
                                      </p:cBhvr>
                                    </p:animEffect>
                                    <p:anim calcmode="lin" valueType="num">
                                      <p:cBhvr>
                                        <p:cTn id="29" dur="10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27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1035494" y="2692505"/>
            <a:ext cx="5641484" cy="2887683"/>
          </a:xfrm>
          <a:prstGeom prst="rect">
            <a:avLst/>
          </a:prstGeom>
        </p:spPr>
        <p:txBody>
          <a:bodyPr>
            <a:normAutofit/>
          </a:bodyPr>
          <a:lstStyle/>
          <a:p>
            <a:pPr marL="0" indent="0">
              <a:lnSpc>
                <a:spcPct val="150000"/>
              </a:lnSpc>
              <a:buNone/>
            </a:pPr>
            <a:r>
              <a:rPr lang="en-US" altLang="zh-CN" sz="2000" b="1" dirty="0">
                <a:solidFill>
                  <a:schemeClr val="accent1"/>
                </a:solidFill>
              </a:rPr>
              <a:t>       </a:t>
            </a:r>
            <a:r>
              <a:rPr lang="zh-CN" altLang="en-US" sz="2000" b="1" dirty="0">
                <a:solidFill>
                  <a:schemeClr val="accent1"/>
                </a:solidFill>
              </a:rPr>
              <a:t>假如你是公司内部招聘或者网络海投招聘的人员，决定你能不能进入面试环节的是</a:t>
            </a:r>
            <a:r>
              <a:rPr lang="en-US" altLang="zh-CN" sz="2000" b="1" dirty="0">
                <a:solidFill>
                  <a:schemeClr val="accent1"/>
                </a:solidFill>
              </a:rPr>
              <a:t>----</a:t>
            </a:r>
            <a:r>
              <a:rPr lang="zh-CN" altLang="en-US" sz="2000" b="1" dirty="0">
                <a:solidFill>
                  <a:schemeClr val="accent1"/>
                </a:solidFill>
              </a:rPr>
              <a:t>简历</a:t>
            </a:r>
            <a:endParaRPr lang="en-US" altLang="zh-CN" sz="2000" b="1" dirty="0">
              <a:solidFill>
                <a:schemeClr val="accent1"/>
              </a:solidFill>
            </a:endParaRPr>
          </a:p>
          <a:p>
            <a:pPr marL="0" indent="0">
              <a:lnSpc>
                <a:spcPct val="150000"/>
              </a:lnSpc>
              <a:buNone/>
            </a:pPr>
            <a:r>
              <a:rPr lang="zh-CN" altLang="en-US" sz="2000" dirty="0">
                <a:solidFill>
                  <a:schemeClr val="accent1"/>
                </a:solidFill>
              </a:rPr>
              <a:t>简历是面试的敲门砖，没有一块好的敲门砖，你敲不开这扇门。</a:t>
            </a:r>
            <a:endParaRPr lang="en-US" altLang="zh-CN" sz="2000" dirty="0">
              <a:solidFill>
                <a:schemeClr val="accent1"/>
              </a:solidFill>
            </a:endParaRPr>
          </a:p>
          <a:p>
            <a:pPr marL="0" indent="0">
              <a:lnSpc>
                <a:spcPct val="150000"/>
              </a:lnSpc>
              <a:buNone/>
            </a:pPr>
            <a:r>
              <a:rPr lang="zh-CN" altLang="en-US" sz="2000" dirty="0">
                <a:solidFill>
                  <a:schemeClr val="accent1"/>
                </a:solidFill>
              </a:rPr>
              <a:t>花时间准备一份合适恰当的简历是第一步。</a:t>
            </a:r>
            <a:endParaRPr lang="en-US" altLang="zh-CN" sz="2000" dirty="0">
              <a:solidFill>
                <a:schemeClr val="accent1"/>
              </a:solidFill>
            </a:endParaRPr>
          </a:p>
        </p:txBody>
      </p:sp>
      <p:grpSp>
        <p:nvGrpSpPr>
          <p:cNvPr id="26" name="组合 25"/>
          <p:cNvGrpSpPr/>
          <p:nvPr/>
        </p:nvGrpSpPr>
        <p:grpSpPr>
          <a:xfrm>
            <a:off x="6584779" y="2758440"/>
            <a:ext cx="5940660" cy="4213859"/>
            <a:chOff x="4442497" y="880826"/>
            <a:chExt cx="8587703" cy="6091473"/>
          </a:xfrm>
        </p:grpSpPr>
        <p:sp>
          <p:nvSpPr>
            <p:cNvPr id="27" name="iṣļíḓé"/>
            <p:cNvSpPr/>
            <p:nvPr/>
          </p:nvSpPr>
          <p:spPr bwMode="auto">
            <a:xfrm>
              <a:off x="4999850" y="3791641"/>
              <a:ext cx="1548530" cy="313912"/>
            </a:xfrm>
            <a:custGeom>
              <a:avLst/>
              <a:gdLst>
                <a:gd name="T0" fmla="*/ 338 w 737"/>
                <a:gd name="T1" fmla="*/ 0 h 149"/>
                <a:gd name="T2" fmla="*/ 396 w 737"/>
                <a:gd name="T3" fmla="*/ 28 h 149"/>
                <a:gd name="T4" fmla="*/ 422 w 737"/>
                <a:gd name="T5" fmla="*/ 22 h 149"/>
                <a:gd name="T6" fmla="*/ 483 w 737"/>
                <a:gd name="T7" fmla="*/ 60 h 149"/>
                <a:gd name="T8" fmla="*/ 538 w 737"/>
                <a:gd name="T9" fmla="*/ 30 h 149"/>
                <a:gd name="T10" fmla="*/ 594 w 737"/>
                <a:gd name="T11" fmla="*/ 62 h 149"/>
                <a:gd name="T12" fmla="*/ 594 w 737"/>
                <a:gd name="T13" fmla="*/ 62 h 149"/>
                <a:gd name="T14" fmla="*/ 642 w 737"/>
                <a:gd name="T15" fmla="*/ 87 h 149"/>
                <a:gd name="T16" fmla="*/ 668 w 737"/>
                <a:gd name="T17" fmla="*/ 82 h 149"/>
                <a:gd name="T18" fmla="*/ 737 w 737"/>
                <a:gd name="T19" fmla="*/ 148 h 149"/>
                <a:gd name="T20" fmla="*/ 737 w 737"/>
                <a:gd name="T21" fmla="*/ 149 h 149"/>
                <a:gd name="T22" fmla="*/ 0 w 737"/>
                <a:gd name="T23" fmla="*/ 149 h 149"/>
                <a:gd name="T24" fmla="*/ 6 w 737"/>
                <a:gd name="T25" fmla="*/ 145 h 149"/>
                <a:gd name="T26" fmla="*/ 3 w 737"/>
                <a:gd name="T27" fmla="*/ 129 h 149"/>
                <a:gd name="T28" fmla="*/ 58 w 737"/>
                <a:gd name="T29" fmla="*/ 71 h 149"/>
                <a:gd name="T30" fmla="*/ 97 w 737"/>
                <a:gd name="T31" fmla="*/ 89 h 149"/>
                <a:gd name="T32" fmla="*/ 132 w 737"/>
                <a:gd name="T33" fmla="*/ 75 h 149"/>
                <a:gd name="T34" fmla="*/ 172 w 737"/>
                <a:gd name="T35" fmla="*/ 94 h 149"/>
                <a:gd name="T36" fmla="*/ 172 w 737"/>
                <a:gd name="T37" fmla="*/ 93 h 149"/>
                <a:gd name="T38" fmla="*/ 220 w 737"/>
                <a:gd name="T39" fmla="*/ 35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6" y="28"/>
                  </a:cubicBezTo>
                  <a:cubicBezTo>
                    <a:pt x="404" y="24"/>
                    <a:pt x="413" y="22"/>
                    <a:pt x="422" y="22"/>
                  </a:cubicBezTo>
                  <a:cubicBezTo>
                    <a:pt x="449" y="22"/>
                    <a:pt x="472" y="38"/>
                    <a:pt x="483" y="60"/>
                  </a:cubicBezTo>
                  <a:cubicBezTo>
                    <a:pt x="495" y="42"/>
                    <a:pt x="515" y="30"/>
                    <a:pt x="538" y="30"/>
                  </a:cubicBezTo>
                  <a:cubicBezTo>
                    <a:pt x="561" y="30"/>
                    <a:pt x="582" y="43"/>
                    <a:pt x="594" y="62"/>
                  </a:cubicBezTo>
                  <a:cubicBezTo>
                    <a:pt x="594" y="62"/>
                    <a:pt x="594" y="62"/>
                    <a:pt x="594" y="62"/>
                  </a:cubicBezTo>
                  <a:cubicBezTo>
                    <a:pt x="614" y="62"/>
                    <a:pt x="631" y="72"/>
                    <a:pt x="642" y="87"/>
                  </a:cubicBezTo>
                  <a:cubicBezTo>
                    <a:pt x="650" y="84"/>
                    <a:pt x="659" y="82"/>
                    <a:pt x="668" y="82"/>
                  </a:cubicBezTo>
                  <a:cubicBezTo>
                    <a:pt x="706" y="82"/>
                    <a:pt x="737" y="112"/>
                    <a:pt x="737" y="148"/>
                  </a:cubicBezTo>
                  <a:cubicBezTo>
                    <a:pt x="737" y="149"/>
                    <a:pt x="737" y="149"/>
                    <a:pt x="737" y="149"/>
                  </a:cubicBezTo>
                  <a:cubicBezTo>
                    <a:pt x="0" y="149"/>
                    <a:pt x="0" y="149"/>
                    <a:pt x="0" y="149"/>
                  </a:cubicBezTo>
                  <a:cubicBezTo>
                    <a:pt x="2" y="148"/>
                    <a:pt x="4" y="146"/>
                    <a:pt x="6" y="145"/>
                  </a:cubicBezTo>
                  <a:cubicBezTo>
                    <a:pt x="4" y="140"/>
                    <a:pt x="3" y="134"/>
                    <a:pt x="3" y="129"/>
                  </a:cubicBezTo>
                  <a:cubicBezTo>
                    <a:pt x="3" y="97"/>
                    <a:pt x="28" y="71"/>
                    <a:pt x="58" y="71"/>
                  </a:cubicBezTo>
                  <a:cubicBezTo>
                    <a:pt x="73" y="71"/>
                    <a:pt x="87" y="78"/>
                    <a:pt x="97" y="89"/>
                  </a:cubicBezTo>
                  <a:cubicBezTo>
                    <a:pt x="106" y="80"/>
                    <a:pt x="119" y="75"/>
                    <a:pt x="132" y="75"/>
                  </a:cubicBezTo>
                  <a:cubicBezTo>
                    <a:pt x="148" y="75"/>
                    <a:pt x="162" y="82"/>
                    <a:pt x="172" y="94"/>
                  </a:cubicBezTo>
                  <a:cubicBezTo>
                    <a:pt x="172" y="93"/>
                    <a:pt x="172" y="93"/>
                    <a:pt x="172" y="93"/>
                  </a:cubicBezTo>
                  <a:cubicBezTo>
                    <a:pt x="172" y="61"/>
                    <a:pt x="194" y="35"/>
                    <a:pt x="220" y="35"/>
                  </a:cubicBezTo>
                  <a:cubicBezTo>
                    <a:pt x="239" y="35"/>
                    <a:pt x="255" y="48"/>
                    <a:pt x="263" y="66"/>
                  </a:cubicBezTo>
                  <a:cubicBezTo>
                    <a:pt x="271" y="28"/>
                    <a:pt x="302" y="0"/>
                    <a:pt x="338" y="0"/>
                  </a:cubicBezTo>
                  <a:close/>
                </a:path>
              </a:pathLst>
            </a:custGeom>
            <a:solidFill>
              <a:schemeClr val="bg1">
                <a:lumMod val="95000"/>
              </a:schemeClr>
            </a:solidFill>
            <a:ln>
              <a:noFill/>
            </a:ln>
          </p:spPr>
          <p:txBody>
            <a:bodyPr anchor="ctr"/>
            <a:lstStyle/>
            <a:p>
              <a:pPr algn="ctr"/>
            </a:p>
          </p:txBody>
        </p:sp>
        <p:sp>
          <p:nvSpPr>
            <p:cNvPr id="28" name="i$ḻiďé"/>
            <p:cNvSpPr/>
            <p:nvPr/>
          </p:nvSpPr>
          <p:spPr bwMode="auto">
            <a:xfrm>
              <a:off x="4746017" y="4818986"/>
              <a:ext cx="1548530" cy="313912"/>
            </a:xfrm>
            <a:custGeom>
              <a:avLst/>
              <a:gdLst>
                <a:gd name="T0" fmla="*/ 338 w 737"/>
                <a:gd name="T1" fmla="*/ 0 h 149"/>
                <a:gd name="T2" fmla="*/ 395 w 737"/>
                <a:gd name="T3" fmla="*/ 28 h 149"/>
                <a:gd name="T4" fmla="*/ 422 w 737"/>
                <a:gd name="T5" fmla="*/ 22 h 149"/>
                <a:gd name="T6" fmla="*/ 482 w 737"/>
                <a:gd name="T7" fmla="*/ 60 h 149"/>
                <a:gd name="T8" fmla="*/ 537 w 737"/>
                <a:gd name="T9" fmla="*/ 30 h 149"/>
                <a:gd name="T10" fmla="*/ 594 w 737"/>
                <a:gd name="T11" fmla="*/ 63 h 149"/>
                <a:gd name="T12" fmla="*/ 594 w 737"/>
                <a:gd name="T13" fmla="*/ 63 h 149"/>
                <a:gd name="T14" fmla="*/ 642 w 737"/>
                <a:gd name="T15" fmla="*/ 87 h 149"/>
                <a:gd name="T16" fmla="*/ 668 w 737"/>
                <a:gd name="T17" fmla="*/ 82 h 149"/>
                <a:gd name="T18" fmla="*/ 737 w 737"/>
                <a:gd name="T19" fmla="*/ 149 h 149"/>
                <a:gd name="T20" fmla="*/ 737 w 737"/>
                <a:gd name="T21" fmla="*/ 149 h 149"/>
                <a:gd name="T22" fmla="*/ 0 w 737"/>
                <a:gd name="T23" fmla="*/ 149 h 149"/>
                <a:gd name="T24" fmla="*/ 5 w 737"/>
                <a:gd name="T25" fmla="*/ 145 h 149"/>
                <a:gd name="T26" fmla="*/ 3 w 737"/>
                <a:gd name="T27" fmla="*/ 129 h 149"/>
                <a:gd name="T28" fmla="*/ 58 w 737"/>
                <a:gd name="T29" fmla="*/ 71 h 149"/>
                <a:gd name="T30" fmla="*/ 97 w 737"/>
                <a:gd name="T31" fmla="*/ 89 h 149"/>
                <a:gd name="T32" fmla="*/ 132 w 737"/>
                <a:gd name="T33" fmla="*/ 75 h 149"/>
                <a:gd name="T34" fmla="*/ 172 w 737"/>
                <a:gd name="T35" fmla="*/ 95 h 149"/>
                <a:gd name="T36" fmla="*/ 172 w 737"/>
                <a:gd name="T37" fmla="*/ 94 h 149"/>
                <a:gd name="T38" fmla="*/ 220 w 737"/>
                <a:gd name="T39" fmla="*/ 36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5" y="28"/>
                  </a:cubicBezTo>
                  <a:cubicBezTo>
                    <a:pt x="404" y="24"/>
                    <a:pt x="413" y="22"/>
                    <a:pt x="422" y="22"/>
                  </a:cubicBezTo>
                  <a:cubicBezTo>
                    <a:pt x="449" y="22"/>
                    <a:pt x="471" y="38"/>
                    <a:pt x="482" y="60"/>
                  </a:cubicBezTo>
                  <a:cubicBezTo>
                    <a:pt x="494" y="42"/>
                    <a:pt x="515"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6"/>
                    <a:pt x="5" y="145"/>
                  </a:cubicBezTo>
                  <a:cubicBezTo>
                    <a:pt x="4" y="140"/>
                    <a:pt x="3" y="135"/>
                    <a:pt x="3" y="129"/>
                  </a:cubicBezTo>
                  <a:cubicBezTo>
                    <a:pt x="3" y="97"/>
                    <a:pt x="28" y="71"/>
                    <a:pt x="58" y="71"/>
                  </a:cubicBezTo>
                  <a:cubicBezTo>
                    <a:pt x="73" y="71"/>
                    <a:pt x="87" y="78"/>
                    <a:pt x="97" y="89"/>
                  </a:cubicBezTo>
                  <a:cubicBezTo>
                    <a:pt x="106" y="80"/>
                    <a:pt x="118" y="75"/>
                    <a:pt x="132"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8"/>
                    <a:pt x="301" y="0"/>
                    <a:pt x="338" y="0"/>
                  </a:cubicBezTo>
                  <a:close/>
                </a:path>
              </a:pathLst>
            </a:custGeom>
            <a:solidFill>
              <a:schemeClr val="bg1">
                <a:lumMod val="95000"/>
              </a:schemeClr>
            </a:solidFill>
            <a:ln>
              <a:noFill/>
            </a:ln>
          </p:spPr>
          <p:txBody>
            <a:bodyPr anchor="ctr"/>
            <a:lstStyle/>
            <a:p>
              <a:pPr algn="ctr"/>
            </a:p>
          </p:txBody>
        </p:sp>
        <p:sp>
          <p:nvSpPr>
            <p:cNvPr id="29" name="ísļïḋé"/>
            <p:cNvSpPr/>
            <p:nvPr/>
          </p:nvSpPr>
          <p:spPr bwMode="auto">
            <a:xfrm>
              <a:off x="9513264" y="4326341"/>
              <a:ext cx="1548530" cy="312409"/>
            </a:xfrm>
            <a:custGeom>
              <a:avLst/>
              <a:gdLst>
                <a:gd name="T0" fmla="*/ 338 w 737"/>
                <a:gd name="T1" fmla="*/ 0 h 149"/>
                <a:gd name="T2" fmla="*/ 396 w 737"/>
                <a:gd name="T3" fmla="*/ 28 h 149"/>
                <a:gd name="T4" fmla="*/ 422 w 737"/>
                <a:gd name="T5" fmla="*/ 22 h 149"/>
                <a:gd name="T6" fmla="*/ 483 w 737"/>
                <a:gd name="T7" fmla="*/ 60 h 149"/>
                <a:gd name="T8" fmla="*/ 538 w 737"/>
                <a:gd name="T9" fmla="*/ 30 h 149"/>
                <a:gd name="T10" fmla="*/ 594 w 737"/>
                <a:gd name="T11" fmla="*/ 62 h 149"/>
                <a:gd name="T12" fmla="*/ 594 w 737"/>
                <a:gd name="T13" fmla="*/ 62 h 149"/>
                <a:gd name="T14" fmla="*/ 642 w 737"/>
                <a:gd name="T15" fmla="*/ 87 h 149"/>
                <a:gd name="T16" fmla="*/ 668 w 737"/>
                <a:gd name="T17" fmla="*/ 82 h 149"/>
                <a:gd name="T18" fmla="*/ 737 w 737"/>
                <a:gd name="T19" fmla="*/ 148 h 149"/>
                <a:gd name="T20" fmla="*/ 737 w 737"/>
                <a:gd name="T21" fmla="*/ 149 h 149"/>
                <a:gd name="T22" fmla="*/ 0 w 737"/>
                <a:gd name="T23" fmla="*/ 149 h 149"/>
                <a:gd name="T24" fmla="*/ 6 w 737"/>
                <a:gd name="T25" fmla="*/ 145 h 149"/>
                <a:gd name="T26" fmla="*/ 4 w 737"/>
                <a:gd name="T27" fmla="*/ 129 h 149"/>
                <a:gd name="T28" fmla="*/ 58 w 737"/>
                <a:gd name="T29" fmla="*/ 71 h 149"/>
                <a:gd name="T30" fmla="*/ 97 w 737"/>
                <a:gd name="T31" fmla="*/ 89 h 149"/>
                <a:gd name="T32" fmla="*/ 132 w 737"/>
                <a:gd name="T33" fmla="*/ 75 h 149"/>
                <a:gd name="T34" fmla="*/ 172 w 737"/>
                <a:gd name="T35" fmla="*/ 94 h 149"/>
                <a:gd name="T36" fmla="*/ 172 w 737"/>
                <a:gd name="T37" fmla="*/ 93 h 149"/>
                <a:gd name="T38" fmla="*/ 221 w 737"/>
                <a:gd name="T39" fmla="*/ 35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2" y="11"/>
                    <a:pt x="396" y="28"/>
                  </a:cubicBezTo>
                  <a:cubicBezTo>
                    <a:pt x="404" y="24"/>
                    <a:pt x="413" y="22"/>
                    <a:pt x="422" y="22"/>
                  </a:cubicBezTo>
                  <a:cubicBezTo>
                    <a:pt x="449" y="22"/>
                    <a:pt x="472" y="38"/>
                    <a:pt x="483" y="60"/>
                  </a:cubicBezTo>
                  <a:cubicBezTo>
                    <a:pt x="495" y="42"/>
                    <a:pt x="515" y="30"/>
                    <a:pt x="538" y="30"/>
                  </a:cubicBezTo>
                  <a:cubicBezTo>
                    <a:pt x="562" y="30"/>
                    <a:pt x="582" y="43"/>
                    <a:pt x="594" y="62"/>
                  </a:cubicBezTo>
                  <a:cubicBezTo>
                    <a:pt x="594" y="62"/>
                    <a:pt x="594" y="62"/>
                    <a:pt x="594" y="62"/>
                  </a:cubicBezTo>
                  <a:cubicBezTo>
                    <a:pt x="614" y="62"/>
                    <a:pt x="631" y="72"/>
                    <a:pt x="642" y="87"/>
                  </a:cubicBezTo>
                  <a:cubicBezTo>
                    <a:pt x="650" y="84"/>
                    <a:pt x="659" y="82"/>
                    <a:pt x="668" y="82"/>
                  </a:cubicBezTo>
                  <a:cubicBezTo>
                    <a:pt x="706" y="82"/>
                    <a:pt x="737" y="112"/>
                    <a:pt x="737" y="148"/>
                  </a:cubicBezTo>
                  <a:cubicBezTo>
                    <a:pt x="737" y="149"/>
                    <a:pt x="737" y="149"/>
                    <a:pt x="737" y="149"/>
                  </a:cubicBezTo>
                  <a:cubicBezTo>
                    <a:pt x="0" y="149"/>
                    <a:pt x="0" y="149"/>
                    <a:pt x="0" y="149"/>
                  </a:cubicBezTo>
                  <a:cubicBezTo>
                    <a:pt x="2" y="148"/>
                    <a:pt x="4" y="146"/>
                    <a:pt x="6" y="145"/>
                  </a:cubicBezTo>
                  <a:cubicBezTo>
                    <a:pt x="4" y="140"/>
                    <a:pt x="4" y="134"/>
                    <a:pt x="4" y="129"/>
                  </a:cubicBezTo>
                  <a:cubicBezTo>
                    <a:pt x="4" y="97"/>
                    <a:pt x="28" y="71"/>
                    <a:pt x="58" y="71"/>
                  </a:cubicBezTo>
                  <a:cubicBezTo>
                    <a:pt x="73" y="71"/>
                    <a:pt x="87" y="78"/>
                    <a:pt x="97" y="89"/>
                  </a:cubicBezTo>
                  <a:cubicBezTo>
                    <a:pt x="106" y="80"/>
                    <a:pt x="119" y="75"/>
                    <a:pt x="132" y="75"/>
                  </a:cubicBezTo>
                  <a:cubicBezTo>
                    <a:pt x="148" y="75"/>
                    <a:pt x="162" y="82"/>
                    <a:pt x="172" y="94"/>
                  </a:cubicBezTo>
                  <a:cubicBezTo>
                    <a:pt x="172" y="93"/>
                    <a:pt x="172" y="93"/>
                    <a:pt x="172" y="93"/>
                  </a:cubicBezTo>
                  <a:cubicBezTo>
                    <a:pt x="172" y="61"/>
                    <a:pt x="194" y="35"/>
                    <a:pt x="221" y="35"/>
                  </a:cubicBezTo>
                  <a:cubicBezTo>
                    <a:pt x="239" y="35"/>
                    <a:pt x="255" y="48"/>
                    <a:pt x="263" y="66"/>
                  </a:cubicBezTo>
                  <a:cubicBezTo>
                    <a:pt x="271" y="28"/>
                    <a:pt x="302" y="0"/>
                    <a:pt x="338" y="0"/>
                  </a:cubicBezTo>
                  <a:close/>
                </a:path>
              </a:pathLst>
            </a:custGeom>
            <a:solidFill>
              <a:schemeClr val="bg1">
                <a:lumMod val="95000"/>
              </a:schemeClr>
            </a:solidFill>
            <a:ln>
              <a:noFill/>
            </a:ln>
          </p:spPr>
          <p:txBody>
            <a:bodyPr anchor="ctr"/>
            <a:lstStyle/>
            <a:p>
              <a:pPr algn="ctr"/>
            </a:p>
          </p:txBody>
        </p:sp>
        <p:grpSp>
          <p:nvGrpSpPr>
            <p:cNvPr id="30" name="îşļíḓé"/>
            <p:cNvGrpSpPr/>
            <p:nvPr/>
          </p:nvGrpSpPr>
          <p:grpSpPr>
            <a:xfrm>
              <a:off x="4442497" y="3773107"/>
              <a:ext cx="8587703" cy="3199192"/>
              <a:chOff x="4431875" y="3549258"/>
              <a:chExt cx="9583454" cy="3570141"/>
            </a:xfrm>
          </p:grpSpPr>
          <p:sp>
            <p:nvSpPr>
              <p:cNvPr id="144" name="íşḻîḑê"/>
              <p:cNvSpPr/>
              <p:nvPr/>
            </p:nvSpPr>
            <p:spPr>
              <a:xfrm>
                <a:off x="4431875" y="3549258"/>
                <a:ext cx="9583454" cy="3570141"/>
              </a:xfrm>
              <a:custGeom>
                <a:avLst/>
                <a:gdLst>
                  <a:gd name="connsiteX0" fmla="*/ 0 w 9445043"/>
                  <a:gd name="connsiteY0" fmla="*/ 3114675 h 3114675"/>
                  <a:gd name="connsiteX1" fmla="*/ 4722522 w 9445043"/>
                  <a:gd name="connsiteY1" fmla="*/ 0 h 3114675"/>
                  <a:gd name="connsiteX2" fmla="*/ 9445043 w 9445043"/>
                  <a:gd name="connsiteY2" fmla="*/ 3114675 h 3114675"/>
                  <a:gd name="connsiteX3" fmla="*/ 0 w 9445043"/>
                  <a:gd name="connsiteY3" fmla="*/ 3114675 h 3114675"/>
                  <a:gd name="connsiteX0-1" fmla="*/ 0 w 9445043"/>
                  <a:gd name="connsiteY0-2" fmla="*/ 2954037 h 2954037"/>
                  <a:gd name="connsiteX1-3" fmla="*/ 4870803 w 9445043"/>
                  <a:gd name="connsiteY1-4" fmla="*/ 0 h 2954037"/>
                  <a:gd name="connsiteX2-5" fmla="*/ 9445043 w 9445043"/>
                  <a:gd name="connsiteY2-6" fmla="*/ 2954037 h 2954037"/>
                  <a:gd name="connsiteX3-7" fmla="*/ 0 w 9445043"/>
                  <a:gd name="connsiteY3-8" fmla="*/ 2954037 h 2954037"/>
                  <a:gd name="connsiteX0-9" fmla="*/ 0 w 9445043"/>
                  <a:gd name="connsiteY0-10" fmla="*/ 3114675 h 3114675"/>
                  <a:gd name="connsiteX1-11" fmla="*/ 4784306 w 9445043"/>
                  <a:gd name="connsiteY1-12" fmla="*/ 0 h 3114675"/>
                  <a:gd name="connsiteX2-13" fmla="*/ 9445043 w 9445043"/>
                  <a:gd name="connsiteY2-14" fmla="*/ 3114675 h 3114675"/>
                  <a:gd name="connsiteX3-15" fmla="*/ 0 w 9445043"/>
                  <a:gd name="connsiteY3-16" fmla="*/ 3114675 h 3114675"/>
                  <a:gd name="connsiteX0-17" fmla="*/ 0 w 8924343"/>
                  <a:gd name="connsiteY0-18" fmla="*/ 3114675 h 3381375"/>
                  <a:gd name="connsiteX1-19" fmla="*/ 4784306 w 8924343"/>
                  <a:gd name="connsiteY1-20" fmla="*/ 0 h 3381375"/>
                  <a:gd name="connsiteX2-21" fmla="*/ 8924343 w 8924343"/>
                  <a:gd name="connsiteY2-22" fmla="*/ 3381375 h 3381375"/>
                  <a:gd name="connsiteX3-23" fmla="*/ 0 w 8924343"/>
                  <a:gd name="connsiteY3-24" fmla="*/ 3114675 h 3381375"/>
                  <a:gd name="connsiteX0-25" fmla="*/ 0 w 8898943"/>
                  <a:gd name="connsiteY0-26" fmla="*/ 3470275 h 3470275"/>
                  <a:gd name="connsiteX1-27" fmla="*/ 4758906 w 8898943"/>
                  <a:gd name="connsiteY1-28" fmla="*/ 0 h 3470275"/>
                  <a:gd name="connsiteX2-29" fmla="*/ 8898943 w 8898943"/>
                  <a:gd name="connsiteY2-30" fmla="*/ 3381375 h 3470275"/>
                  <a:gd name="connsiteX3-31" fmla="*/ 0 w 8898943"/>
                  <a:gd name="connsiteY3-32" fmla="*/ 3470275 h 3470275"/>
                  <a:gd name="connsiteX0-33" fmla="*/ 0 w 9076743"/>
                  <a:gd name="connsiteY0-34" fmla="*/ 3241675 h 3381375"/>
                  <a:gd name="connsiteX1-35" fmla="*/ 4936706 w 9076743"/>
                  <a:gd name="connsiteY1-36" fmla="*/ 0 h 3381375"/>
                  <a:gd name="connsiteX2-37" fmla="*/ 9076743 w 9076743"/>
                  <a:gd name="connsiteY2-38" fmla="*/ 3381375 h 3381375"/>
                  <a:gd name="connsiteX3-39" fmla="*/ 0 w 9076743"/>
                  <a:gd name="connsiteY3-40" fmla="*/ 3241675 h 3381375"/>
                </a:gdLst>
                <a:ahLst/>
                <a:cxnLst>
                  <a:cxn ang="0">
                    <a:pos x="connsiteX0-1" y="connsiteY0-2"/>
                  </a:cxn>
                  <a:cxn ang="0">
                    <a:pos x="connsiteX1-3" y="connsiteY1-4"/>
                  </a:cxn>
                  <a:cxn ang="0">
                    <a:pos x="connsiteX2-5" y="connsiteY2-6"/>
                  </a:cxn>
                  <a:cxn ang="0">
                    <a:pos x="connsiteX3-7" y="connsiteY3-8"/>
                  </a:cxn>
                </a:cxnLst>
                <a:rect l="l" t="t" r="r" b="b"/>
                <a:pathLst>
                  <a:path w="9076743" h="3381375">
                    <a:moveTo>
                      <a:pt x="0" y="3241675"/>
                    </a:moveTo>
                    <a:lnTo>
                      <a:pt x="4936706" y="0"/>
                    </a:lnTo>
                    <a:lnTo>
                      <a:pt x="9076743" y="3381375"/>
                    </a:lnTo>
                    <a:lnTo>
                      <a:pt x="0" y="3241675"/>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5" name="îṩḻide"/>
              <p:cNvSpPr/>
              <p:nvPr/>
            </p:nvSpPr>
            <p:spPr>
              <a:xfrm>
                <a:off x="9003682" y="4927600"/>
                <a:ext cx="2561817" cy="2154095"/>
              </a:xfrm>
              <a:custGeom>
                <a:avLst/>
                <a:gdLst>
                  <a:gd name="connsiteX0" fmla="*/ 691440 w 2426365"/>
                  <a:gd name="connsiteY0" fmla="*/ 0 h 2040200"/>
                  <a:gd name="connsiteX1" fmla="*/ 2426365 w 2426365"/>
                  <a:gd name="connsiteY1" fmla="*/ 2040200 h 2040200"/>
                  <a:gd name="connsiteX2" fmla="*/ 0 w 2426365"/>
                  <a:gd name="connsiteY2" fmla="*/ 2002855 h 2040200"/>
                  <a:gd name="connsiteX3" fmla="*/ 691440 w 2426365"/>
                  <a:gd name="connsiteY3" fmla="*/ 0 h 2040200"/>
                </a:gdLst>
                <a:ahLst/>
                <a:cxnLst>
                  <a:cxn ang="0">
                    <a:pos x="connsiteX0" y="connsiteY0"/>
                  </a:cxn>
                  <a:cxn ang="0">
                    <a:pos x="connsiteX1" y="connsiteY1"/>
                  </a:cxn>
                  <a:cxn ang="0">
                    <a:pos x="connsiteX2" y="connsiteY2"/>
                  </a:cxn>
                  <a:cxn ang="0">
                    <a:pos x="connsiteX3" y="connsiteY3"/>
                  </a:cxn>
                </a:cxnLst>
                <a:rect l="l" t="t" r="r" b="b"/>
                <a:pathLst>
                  <a:path w="2426365" h="2040200">
                    <a:moveTo>
                      <a:pt x="691440" y="0"/>
                    </a:moveTo>
                    <a:lnTo>
                      <a:pt x="2426365" y="2040200"/>
                    </a:lnTo>
                    <a:lnTo>
                      <a:pt x="0" y="2002855"/>
                    </a:lnTo>
                    <a:lnTo>
                      <a:pt x="691440"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6" name="îṧḻïďè"/>
              <p:cNvSpPr/>
              <p:nvPr/>
            </p:nvSpPr>
            <p:spPr>
              <a:xfrm>
                <a:off x="6458802" y="5141306"/>
                <a:ext cx="2267300" cy="1884498"/>
              </a:xfrm>
              <a:custGeom>
                <a:avLst/>
                <a:gdLst>
                  <a:gd name="connsiteX0" fmla="*/ 2147420 w 2147420"/>
                  <a:gd name="connsiteY0" fmla="*/ 0 h 1784858"/>
                  <a:gd name="connsiteX1" fmla="*/ 1397334 w 2147420"/>
                  <a:gd name="connsiteY1" fmla="*/ 1784858 h 1784858"/>
                  <a:gd name="connsiteX2" fmla="*/ 0 w 2147420"/>
                  <a:gd name="connsiteY2" fmla="*/ 1763351 h 1784858"/>
                  <a:gd name="connsiteX3" fmla="*/ 2147420 w 2147420"/>
                  <a:gd name="connsiteY3" fmla="*/ 0 h 1784858"/>
                </a:gdLst>
                <a:ahLst/>
                <a:cxnLst>
                  <a:cxn ang="0">
                    <a:pos x="connsiteX0" y="connsiteY0"/>
                  </a:cxn>
                  <a:cxn ang="0">
                    <a:pos x="connsiteX1" y="connsiteY1"/>
                  </a:cxn>
                  <a:cxn ang="0">
                    <a:pos x="connsiteX2" y="connsiteY2"/>
                  </a:cxn>
                  <a:cxn ang="0">
                    <a:pos x="connsiteX3" y="connsiteY3"/>
                  </a:cxn>
                </a:cxnLst>
                <a:rect l="l" t="t" r="r" b="b"/>
                <a:pathLst>
                  <a:path w="2147420" h="1784858">
                    <a:moveTo>
                      <a:pt x="2147420" y="0"/>
                    </a:moveTo>
                    <a:lnTo>
                      <a:pt x="1397334" y="1784858"/>
                    </a:lnTo>
                    <a:lnTo>
                      <a:pt x="0" y="1763351"/>
                    </a:lnTo>
                    <a:lnTo>
                      <a:pt x="2147420"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31" name="îṧḷíḋe"/>
            <p:cNvSpPr/>
            <p:nvPr/>
          </p:nvSpPr>
          <p:spPr bwMode="auto">
            <a:xfrm>
              <a:off x="9336031" y="2082401"/>
              <a:ext cx="1547027" cy="312409"/>
            </a:xfrm>
            <a:custGeom>
              <a:avLst/>
              <a:gdLst>
                <a:gd name="T0" fmla="*/ 338 w 737"/>
                <a:gd name="T1" fmla="*/ 0 h 149"/>
                <a:gd name="T2" fmla="*/ 395 w 737"/>
                <a:gd name="T3" fmla="*/ 28 h 149"/>
                <a:gd name="T4" fmla="*/ 422 w 737"/>
                <a:gd name="T5" fmla="*/ 23 h 149"/>
                <a:gd name="T6" fmla="*/ 482 w 737"/>
                <a:gd name="T7" fmla="*/ 61 h 149"/>
                <a:gd name="T8" fmla="*/ 537 w 737"/>
                <a:gd name="T9" fmla="*/ 30 h 149"/>
                <a:gd name="T10" fmla="*/ 594 w 737"/>
                <a:gd name="T11" fmla="*/ 63 h 149"/>
                <a:gd name="T12" fmla="*/ 594 w 737"/>
                <a:gd name="T13" fmla="*/ 63 h 149"/>
                <a:gd name="T14" fmla="*/ 642 w 737"/>
                <a:gd name="T15" fmla="*/ 87 h 149"/>
                <a:gd name="T16" fmla="*/ 668 w 737"/>
                <a:gd name="T17" fmla="*/ 82 h 149"/>
                <a:gd name="T18" fmla="*/ 737 w 737"/>
                <a:gd name="T19" fmla="*/ 149 h 149"/>
                <a:gd name="T20" fmla="*/ 737 w 737"/>
                <a:gd name="T21" fmla="*/ 149 h 149"/>
                <a:gd name="T22" fmla="*/ 0 w 737"/>
                <a:gd name="T23" fmla="*/ 149 h 149"/>
                <a:gd name="T24" fmla="*/ 5 w 737"/>
                <a:gd name="T25" fmla="*/ 145 h 149"/>
                <a:gd name="T26" fmla="*/ 3 w 737"/>
                <a:gd name="T27" fmla="*/ 129 h 149"/>
                <a:gd name="T28" fmla="*/ 57 w 737"/>
                <a:gd name="T29" fmla="*/ 71 h 149"/>
                <a:gd name="T30" fmla="*/ 97 w 737"/>
                <a:gd name="T31" fmla="*/ 89 h 149"/>
                <a:gd name="T32" fmla="*/ 131 w 737"/>
                <a:gd name="T33" fmla="*/ 75 h 149"/>
                <a:gd name="T34" fmla="*/ 172 w 737"/>
                <a:gd name="T35" fmla="*/ 95 h 149"/>
                <a:gd name="T36" fmla="*/ 172 w 737"/>
                <a:gd name="T37" fmla="*/ 94 h 149"/>
                <a:gd name="T38" fmla="*/ 220 w 737"/>
                <a:gd name="T39" fmla="*/ 36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5" y="28"/>
                  </a:cubicBezTo>
                  <a:cubicBezTo>
                    <a:pt x="403" y="25"/>
                    <a:pt x="413"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7"/>
                    <a:pt x="5" y="145"/>
                  </a:cubicBezTo>
                  <a:cubicBezTo>
                    <a:pt x="4" y="140"/>
                    <a:pt x="3" y="135"/>
                    <a:pt x="3" y="129"/>
                  </a:cubicBezTo>
                  <a:cubicBezTo>
                    <a:pt x="3" y="97"/>
                    <a:pt x="27" y="71"/>
                    <a:pt x="57" y="71"/>
                  </a:cubicBezTo>
                  <a:cubicBezTo>
                    <a:pt x="73" y="71"/>
                    <a:pt x="87" y="78"/>
                    <a:pt x="97" y="89"/>
                  </a:cubicBezTo>
                  <a:cubicBezTo>
                    <a:pt x="106" y="81"/>
                    <a:pt x="118" y="75"/>
                    <a:pt x="131"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9"/>
                    <a:pt x="301" y="0"/>
                    <a:pt x="338" y="0"/>
                  </a:cubicBezTo>
                  <a:close/>
                </a:path>
              </a:pathLst>
            </a:custGeom>
            <a:solidFill>
              <a:schemeClr val="bg1">
                <a:lumMod val="95000"/>
              </a:schemeClr>
            </a:solidFill>
            <a:ln>
              <a:noFill/>
            </a:ln>
          </p:spPr>
          <p:txBody>
            <a:bodyPr anchor="ctr"/>
            <a:lstStyle/>
            <a:p>
              <a:pPr algn="ctr"/>
            </a:p>
          </p:txBody>
        </p:sp>
        <p:sp>
          <p:nvSpPr>
            <p:cNvPr id="32" name="iŝ1íḑè"/>
            <p:cNvSpPr/>
            <p:nvPr/>
          </p:nvSpPr>
          <p:spPr bwMode="auto">
            <a:xfrm>
              <a:off x="6674544" y="2861922"/>
              <a:ext cx="1545526" cy="312409"/>
            </a:xfrm>
            <a:custGeom>
              <a:avLst/>
              <a:gdLst>
                <a:gd name="T0" fmla="*/ 338 w 736"/>
                <a:gd name="T1" fmla="*/ 0 h 149"/>
                <a:gd name="T2" fmla="*/ 395 w 736"/>
                <a:gd name="T3" fmla="*/ 28 h 149"/>
                <a:gd name="T4" fmla="*/ 422 w 736"/>
                <a:gd name="T5" fmla="*/ 23 h 149"/>
                <a:gd name="T6" fmla="*/ 482 w 736"/>
                <a:gd name="T7" fmla="*/ 61 h 149"/>
                <a:gd name="T8" fmla="*/ 537 w 736"/>
                <a:gd name="T9" fmla="*/ 30 h 149"/>
                <a:gd name="T10" fmla="*/ 594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4 h 149"/>
                <a:gd name="T38" fmla="*/ 220 w 736"/>
                <a:gd name="T39" fmla="*/ 36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1" y="0"/>
                    <a:pt x="381" y="11"/>
                    <a:pt x="395" y="28"/>
                  </a:cubicBezTo>
                  <a:cubicBezTo>
                    <a:pt x="403" y="25"/>
                    <a:pt x="412"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3" y="63"/>
                    <a:pt x="631" y="73"/>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7"/>
                    <a:pt x="5" y="145"/>
                  </a:cubicBezTo>
                  <a:cubicBezTo>
                    <a:pt x="4" y="140"/>
                    <a:pt x="3" y="135"/>
                    <a:pt x="3" y="129"/>
                  </a:cubicBezTo>
                  <a:cubicBezTo>
                    <a:pt x="3" y="97"/>
                    <a:pt x="27" y="71"/>
                    <a:pt x="57" y="71"/>
                  </a:cubicBezTo>
                  <a:cubicBezTo>
                    <a:pt x="73" y="71"/>
                    <a:pt x="87" y="78"/>
                    <a:pt x="96" y="89"/>
                  </a:cubicBezTo>
                  <a:cubicBezTo>
                    <a:pt x="106" y="81"/>
                    <a:pt x="118" y="75"/>
                    <a:pt x="131" y="75"/>
                  </a:cubicBezTo>
                  <a:cubicBezTo>
                    <a:pt x="147" y="75"/>
                    <a:pt x="161" y="83"/>
                    <a:pt x="171" y="95"/>
                  </a:cubicBezTo>
                  <a:cubicBezTo>
                    <a:pt x="171" y="94"/>
                    <a:pt x="171" y="94"/>
                    <a:pt x="171" y="94"/>
                  </a:cubicBezTo>
                  <a:cubicBezTo>
                    <a:pt x="171" y="62"/>
                    <a:pt x="193" y="36"/>
                    <a:pt x="220" y="36"/>
                  </a:cubicBezTo>
                  <a:cubicBezTo>
                    <a:pt x="239" y="36"/>
                    <a:pt x="255" y="48"/>
                    <a:pt x="263" y="66"/>
                  </a:cubicBezTo>
                  <a:cubicBezTo>
                    <a:pt x="270" y="29"/>
                    <a:pt x="301" y="0"/>
                    <a:pt x="338" y="0"/>
                  </a:cubicBezTo>
                  <a:close/>
                </a:path>
              </a:pathLst>
            </a:custGeom>
            <a:solidFill>
              <a:schemeClr val="bg1">
                <a:lumMod val="95000"/>
              </a:schemeClr>
            </a:solidFill>
            <a:ln>
              <a:noFill/>
            </a:ln>
          </p:spPr>
          <p:txBody>
            <a:bodyPr anchor="ctr"/>
            <a:lstStyle/>
            <a:p>
              <a:pPr algn="ctr"/>
            </a:p>
          </p:txBody>
        </p:sp>
        <p:sp>
          <p:nvSpPr>
            <p:cNvPr id="33" name="iSḷïḋe"/>
            <p:cNvSpPr/>
            <p:nvPr/>
          </p:nvSpPr>
          <p:spPr bwMode="auto">
            <a:xfrm>
              <a:off x="4894712" y="1863113"/>
              <a:ext cx="1545526" cy="313912"/>
            </a:xfrm>
            <a:custGeom>
              <a:avLst/>
              <a:gdLst>
                <a:gd name="T0" fmla="*/ 338 w 736"/>
                <a:gd name="T1" fmla="*/ 0 h 149"/>
                <a:gd name="T2" fmla="*/ 395 w 736"/>
                <a:gd name="T3" fmla="*/ 28 h 149"/>
                <a:gd name="T4" fmla="*/ 422 w 736"/>
                <a:gd name="T5" fmla="*/ 22 h 149"/>
                <a:gd name="T6" fmla="*/ 482 w 736"/>
                <a:gd name="T7" fmla="*/ 60 h 149"/>
                <a:gd name="T8" fmla="*/ 537 w 736"/>
                <a:gd name="T9" fmla="*/ 30 h 149"/>
                <a:gd name="T10" fmla="*/ 593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3 h 149"/>
                <a:gd name="T38" fmla="*/ 220 w 736"/>
                <a:gd name="T39" fmla="*/ 35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0" y="0"/>
                    <a:pt x="381" y="11"/>
                    <a:pt x="395" y="28"/>
                  </a:cubicBezTo>
                  <a:cubicBezTo>
                    <a:pt x="403" y="24"/>
                    <a:pt x="412" y="22"/>
                    <a:pt x="422" y="22"/>
                  </a:cubicBezTo>
                  <a:cubicBezTo>
                    <a:pt x="448" y="22"/>
                    <a:pt x="471" y="38"/>
                    <a:pt x="482" y="60"/>
                  </a:cubicBezTo>
                  <a:cubicBezTo>
                    <a:pt x="494" y="42"/>
                    <a:pt x="514" y="30"/>
                    <a:pt x="537" y="30"/>
                  </a:cubicBezTo>
                  <a:cubicBezTo>
                    <a:pt x="561" y="30"/>
                    <a:pt x="582" y="43"/>
                    <a:pt x="593" y="63"/>
                  </a:cubicBezTo>
                  <a:cubicBezTo>
                    <a:pt x="594" y="63"/>
                    <a:pt x="594" y="63"/>
                    <a:pt x="594" y="63"/>
                  </a:cubicBezTo>
                  <a:cubicBezTo>
                    <a:pt x="613" y="63"/>
                    <a:pt x="631" y="72"/>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6"/>
                    <a:pt x="5" y="145"/>
                  </a:cubicBezTo>
                  <a:cubicBezTo>
                    <a:pt x="4" y="140"/>
                    <a:pt x="3" y="135"/>
                    <a:pt x="3" y="129"/>
                  </a:cubicBezTo>
                  <a:cubicBezTo>
                    <a:pt x="3" y="97"/>
                    <a:pt x="27" y="71"/>
                    <a:pt x="57" y="71"/>
                  </a:cubicBezTo>
                  <a:cubicBezTo>
                    <a:pt x="73" y="71"/>
                    <a:pt x="86" y="78"/>
                    <a:pt x="96" y="89"/>
                  </a:cubicBezTo>
                  <a:cubicBezTo>
                    <a:pt x="106" y="80"/>
                    <a:pt x="118" y="75"/>
                    <a:pt x="131" y="75"/>
                  </a:cubicBezTo>
                  <a:cubicBezTo>
                    <a:pt x="147" y="75"/>
                    <a:pt x="161" y="83"/>
                    <a:pt x="171" y="95"/>
                  </a:cubicBezTo>
                  <a:cubicBezTo>
                    <a:pt x="171" y="93"/>
                    <a:pt x="171" y="93"/>
                    <a:pt x="171" y="93"/>
                  </a:cubicBezTo>
                  <a:cubicBezTo>
                    <a:pt x="171" y="61"/>
                    <a:pt x="193" y="35"/>
                    <a:pt x="220" y="35"/>
                  </a:cubicBezTo>
                  <a:cubicBezTo>
                    <a:pt x="238" y="35"/>
                    <a:pt x="255" y="48"/>
                    <a:pt x="263" y="66"/>
                  </a:cubicBezTo>
                  <a:cubicBezTo>
                    <a:pt x="270" y="28"/>
                    <a:pt x="301" y="0"/>
                    <a:pt x="338" y="0"/>
                  </a:cubicBezTo>
                  <a:close/>
                </a:path>
              </a:pathLst>
            </a:custGeom>
            <a:solidFill>
              <a:schemeClr val="bg1">
                <a:lumMod val="95000"/>
              </a:schemeClr>
            </a:solidFill>
            <a:ln>
              <a:noFill/>
            </a:ln>
          </p:spPr>
          <p:txBody>
            <a:bodyPr anchor="ctr"/>
            <a:lstStyle/>
            <a:p>
              <a:pPr algn="ctr"/>
            </a:p>
          </p:txBody>
        </p:sp>
        <p:sp>
          <p:nvSpPr>
            <p:cNvPr id="34" name="ïṩ1îďè"/>
            <p:cNvSpPr/>
            <p:nvPr/>
          </p:nvSpPr>
          <p:spPr bwMode="auto">
            <a:xfrm>
              <a:off x="9400616" y="1218769"/>
              <a:ext cx="1548530" cy="315414"/>
            </a:xfrm>
            <a:custGeom>
              <a:avLst/>
              <a:gdLst>
                <a:gd name="T0" fmla="*/ 339 w 737"/>
                <a:gd name="T1" fmla="*/ 0 h 150"/>
                <a:gd name="T2" fmla="*/ 396 w 737"/>
                <a:gd name="T3" fmla="*/ 28 h 150"/>
                <a:gd name="T4" fmla="*/ 423 w 737"/>
                <a:gd name="T5" fmla="*/ 23 h 150"/>
                <a:gd name="T6" fmla="*/ 483 w 737"/>
                <a:gd name="T7" fmla="*/ 61 h 150"/>
                <a:gd name="T8" fmla="*/ 538 w 737"/>
                <a:gd name="T9" fmla="*/ 30 h 150"/>
                <a:gd name="T10" fmla="*/ 594 w 737"/>
                <a:gd name="T11" fmla="*/ 63 h 150"/>
                <a:gd name="T12" fmla="*/ 594 w 737"/>
                <a:gd name="T13" fmla="*/ 63 h 150"/>
                <a:gd name="T14" fmla="*/ 642 w 737"/>
                <a:gd name="T15" fmla="*/ 87 h 150"/>
                <a:gd name="T16" fmla="*/ 669 w 737"/>
                <a:gd name="T17" fmla="*/ 82 h 150"/>
                <a:gd name="T18" fmla="*/ 737 w 737"/>
                <a:gd name="T19" fmla="*/ 149 h 150"/>
                <a:gd name="T20" fmla="*/ 737 w 737"/>
                <a:gd name="T21" fmla="*/ 150 h 150"/>
                <a:gd name="T22" fmla="*/ 0 w 737"/>
                <a:gd name="T23" fmla="*/ 150 h 150"/>
                <a:gd name="T24" fmla="*/ 6 w 737"/>
                <a:gd name="T25" fmla="*/ 146 h 150"/>
                <a:gd name="T26" fmla="*/ 4 w 737"/>
                <a:gd name="T27" fmla="*/ 129 h 150"/>
                <a:gd name="T28" fmla="*/ 58 w 737"/>
                <a:gd name="T29" fmla="*/ 71 h 150"/>
                <a:gd name="T30" fmla="*/ 97 w 737"/>
                <a:gd name="T31" fmla="*/ 89 h 150"/>
                <a:gd name="T32" fmla="*/ 132 w 737"/>
                <a:gd name="T33" fmla="*/ 76 h 150"/>
                <a:gd name="T34" fmla="*/ 172 w 737"/>
                <a:gd name="T35" fmla="*/ 95 h 150"/>
                <a:gd name="T36" fmla="*/ 172 w 737"/>
                <a:gd name="T37" fmla="*/ 94 h 150"/>
                <a:gd name="T38" fmla="*/ 221 w 737"/>
                <a:gd name="T39" fmla="*/ 36 h 150"/>
                <a:gd name="T40" fmla="*/ 264 w 737"/>
                <a:gd name="T41" fmla="*/ 67 h 150"/>
                <a:gd name="T42" fmla="*/ 339 w 737"/>
                <a:gd name="T4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50">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chemeClr val="bg1">
                <a:lumMod val="95000"/>
              </a:schemeClr>
            </a:solidFill>
            <a:ln>
              <a:noFill/>
            </a:ln>
          </p:spPr>
          <p:txBody>
            <a:bodyPr anchor="ctr"/>
            <a:lstStyle/>
            <a:p>
              <a:pPr algn="ctr"/>
            </a:p>
          </p:txBody>
        </p:sp>
        <p:grpSp>
          <p:nvGrpSpPr>
            <p:cNvPr id="35" name="îSḻídê"/>
            <p:cNvGrpSpPr/>
            <p:nvPr/>
          </p:nvGrpSpPr>
          <p:grpSpPr>
            <a:xfrm>
              <a:off x="7955723" y="2282163"/>
              <a:ext cx="1408847" cy="2012637"/>
              <a:chOff x="8352462" y="1885438"/>
              <a:chExt cx="1572204" cy="2246004"/>
            </a:xfrm>
          </p:grpSpPr>
          <p:sp>
            <p:nvSpPr>
              <p:cNvPr id="118" name="îṧ1ïḍe"/>
              <p:cNvSpPr/>
              <p:nvPr/>
            </p:nvSpPr>
            <p:spPr bwMode="auto">
              <a:xfrm>
                <a:off x="8565329" y="2991679"/>
                <a:ext cx="177669" cy="95540"/>
              </a:xfrm>
              <a:custGeom>
                <a:avLst/>
                <a:gdLst>
                  <a:gd name="T0" fmla="*/ 64 w 76"/>
                  <a:gd name="T1" fmla="*/ 39 h 41"/>
                  <a:gd name="T2" fmla="*/ 65 w 76"/>
                  <a:gd name="T3" fmla="*/ 21 h 41"/>
                  <a:gd name="T4" fmla="*/ 64 w 76"/>
                  <a:gd name="T5" fmla="*/ 20 h 41"/>
                  <a:gd name="T6" fmla="*/ 64 w 76"/>
                  <a:gd name="T7" fmla="*/ 20 h 41"/>
                  <a:gd name="T8" fmla="*/ 42 w 76"/>
                  <a:gd name="T9" fmla="*/ 11 h 41"/>
                  <a:gd name="T10" fmla="*/ 18 w 76"/>
                  <a:gd name="T11" fmla="*/ 10 h 41"/>
                  <a:gd name="T12" fmla="*/ 17 w 76"/>
                  <a:gd name="T13" fmla="*/ 10 h 41"/>
                  <a:gd name="T14" fmla="*/ 17 w 76"/>
                  <a:gd name="T15" fmla="*/ 10 h 41"/>
                  <a:gd name="T16" fmla="*/ 8 w 76"/>
                  <a:gd name="T17" fmla="*/ 30 h 41"/>
                  <a:gd name="T18" fmla="*/ 0 w 76"/>
                  <a:gd name="T19" fmla="*/ 30 h 41"/>
                  <a:gd name="T20" fmla="*/ 12 w 76"/>
                  <a:gd name="T21" fmla="*/ 5 h 41"/>
                  <a:gd name="T22" fmla="*/ 12 w 76"/>
                  <a:gd name="T23" fmla="*/ 5 h 41"/>
                  <a:gd name="T24" fmla="*/ 15 w 76"/>
                  <a:gd name="T25" fmla="*/ 3 h 41"/>
                  <a:gd name="T26" fmla="*/ 44 w 76"/>
                  <a:gd name="T27" fmla="*/ 3 h 41"/>
                  <a:gd name="T28" fmla="*/ 70 w 76"/>
                  <a:gd name="T29" fmla="*/ 16 h 41"/>
                  <a:gd name="T30" fmla="*/ 70 w 76"/>
                  <a:gd name="T31" fmla="*/ 15 h 41"/>
                  <a:gd name="T32" fmla="*/ 71 w 76"/>
                  <a:gd name="T33" fmla="*/ 18 h 41"/>
                  <a:gd name="T34" fmla="*/ 71 w 76"/>
                  <a:gd name="T35" fmla="*/ 41 h 41"/>
                  <a:gd name="T36" fmla="*/ 64 w 76"/>
                  <a:gd name="T3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41">
                    <a:moveTo>
                      <a:pt x="64" y="39"/>
                    </a:moveTo>
                    <a:cubicBezTo>
                      <a:pt x="64" y="39"/>
                      <a:pt x="68" y="28"/>
                      <a:pt x="65" y="21"/>
                    </a:cubicBezTo>
                    <a:cubicBezTo>
                      <a:pt x="64" y="21"/>
                      <a:pt x="64" y="21"/>
                      <a:pt x="64" y="20"/>
                    </a:cubicBezTo>
                    <a:cubicBezTo>
                      <a:pt x="64" y="20"/>
                      <a:pt x="64" y="20"/>
                      <a:pt x="64" y="20"/>
                    </a:cubicBezTo>
                    <a:cubicBezTo>
                      <a:pt x="60" y="16"/>
                      <a:pt x="55" y="14"/>
                      <a:pt x="42" y="11"/>
                    </a:cubicBezTo>
                    <a:cubicBezTo>
                      <a:pt x="29" y="8"/>
                      <a:pt x="23" y="8"/>
                      <a:pt x="18" y="10"/>
                    </a:cubicBezTo>
                    <a:cubicBezTo>
                      <a:pt x="18" y="10"/>
                      <a:pt x="17" y="10"/>
                      <a:pt x="17" y="10"/>
                    </a:cubicBezTo>
                    <a:cubicBezTo>
                      <a:pt x="17" y="10"/>
                      <a:pt x="17" y="10"/>
                      <a:pt x="17" y="10"/>
                    </a:cubicBezTo>
                    <a:cubicBezTo>
                      <a:pt x="9" y="17"/>
                      <a:pt x="8" y="30"/>
                      <a:pt x="8" y="30"/>
                    </a:cubicBezTo>
                    <a:cubicBezTo>
                      <a:pt x="0" y="30"/>
                      <a:pt x="0" y="30"/>
                      <a:pt x="0" y="30"/>
                    </a:cubicBezTo>
                    <a:cubicBezTo>
                      <a:pt x="0" y="29"/>
                      <a:pt x="2" y="14"/>
                      <a:pt x="12" y="5"/>
                    </a:cubicBezTo>
                    <a:cubicBezTo>
                      <a:pt x="12" y="5"/>
                      <a:pt x="12" y="5"/>
                      <a:pt x="12" y="5"/>
                    </a:cubicBezTo>
                    <a:cubicBezTo>
                      <a:pt x="13" y="4"/>
                      <a:pt x="14" y="4"/>
                      <a:pt x="15" y="3"/>
                    </a:cubicBezTo>
                    <a:cubicBezTo>
                      <a:pt x="21" y="0"/>
                      <a:pt x="30" y="0"/>
                      <a:pt x="44" y="3"/>
                    </a:cubicBezTo>
                    <a:cubicBezTo>
                      <a:pt x="58" y="7"/>
                      <a:pt x="65" y="10"/>
                      <a:pt x="70" y="16"/>
                    </a:cubicBezTo>
                    <a:cubicBezTo>
                      <a:pt x="70" y="15"/>
                      <a:pt x="70" y="15"/>
                      <a:pt x="70" y="15"/>
                    </a:cubicBezTo>
                    <a:cubicBezTo>
                      <a:pt x="70" y="16"/>
                      <a:pt x="71" y="17"/>
                      <a:pt x="71" y="18"/>
                    </a:cubicBezTo>
                    <a:cubicBezTo>
                      <a:pt x="76" y="28"/>
                      <a:pt x="71" y="41"/>
                      <a:pt x="71" y="41"/>
                    </a:cubicBezTo>
                    <a:lnTo>
                      <a:pt x="64" y="39"/>
                    </a:lnTo>
                    <a:close/>
                  </a:path>
                </a:pathLst>
              </a:custGeom>
              <a:solidFill>
                <a:schemeClr val="tx2"/>
              </a:solidFill>
              <a:ln>
                <a:noFill/>
              </a:ln>
            </p:spPr>
            <p:txBody>
              <a:bodyPr anchor="ctr"/>
              <a:lstStyle/>
              <a:p>
                <a:pPr algn="ctr"/>
              </a:p>
            </p:txBody>
          </p:sp>
          <p:sp>
            <p:nvSpPr>
              <p:cNvPr id="119" name="îṥliḋè"/>
              <p:cNvSpPr/>
              <p:nvPr/>
            </p:nvSpPr>
            <p:spPr bwMode="auto">
              <a:xfrm>
                <a:off x="8352462" y="3015144"/>
                <a:ext cx="548093" cy="449201"/>
              </a:xfrm>
              <a:custGeom>
                <a:avLst/>
                <a:gdLst>
                  <a:gd name="T0" fmla="*/ 37 w 327"/>
                  <a:gd name="T1" fmla="*/ 0 h 268"/>
                  <a:gd name="T2" fmla="*/ 327 w 327"/>
                  <a:gd name="T3" fmla="*/ 52 h 268"/>
                  <a:gd name="T4" fmla="*/ 289 w 327"/>
                  <a:gd name="T5" fmla="*/ 268 h 268"/>
                  <a:gd name="T6" fmla="*/ 0 w 327"/>
                  <a:gd name="T7" fmla="*/ 217 h 268"/>
                  <a:gd name="T8" fmla="*/ 37 w 327"/>
                  <a:gd name="T9" fmla="*/ 0 h 268"/>
                </a:gdLst>
                <a:ahLst/>
                <a:cxnLst>
                  <a:cxn ang="0">
                    <a:pos x="T0" y="T1"/>
                  </a:cxn>
                  <a:cxn ang="0">
                    <a:pos x="T2" y="T3"/>
                  </a:cxn>
                  <a:cxn ang="0">
                    <a:pos x="T4" y="T5"/>
                  </a:cxn>
                  <a:cxn ang="0">
                    <a:pos x="T6" y="T7"/>
                  </a:cxn>
                  <a:cxn ang="0">
                    <a:pos x="T8" y="T9"/>
                  </a:cxn>
                </a:cxnLst>
                <a:rect l="0" t="0" r="r" b="b"/>
                <a:pathLst>
                  <a:path w="327" h="268">
                    <a:moveTo>
                      <a:pt x="37" y="0"/>
                    </a:moveTo>
                    <a:lnTo>
                      <a:pt x="327" y="52"/>
                    </a:lnTo>
                    <a:lnTo>
                      <a:pt x="289" y="268"/>
                    </a:lnTo>
                    <a:lnTo>
                      <a:pt x="0" y="217"/>
                    </a:lnTo>
                    <a:lnTo>
                      <a:pt x="37" y="0"/>
                    </a:lnTo>
                    <a:close/>
                  </a:path>
                </a:pathLst>
              </a:custGeom>
              <a:solidFill>
                <a:schemeClr val="tx2"/>
              </a:solidFill>
              <a:ln>
                <a:noFill/>
              </a:ln>
            </p:spPr>
            <p:txBody>
              <a:bodyPr anchor="ctr"/>
              <a:lstStyle/>
              <a:p>
                <a:pPr algn="ctr"/>
              </a:p>
            </p:txBody>
          </p:sp>
          <p:sp>
            <p:nvSpPr>
              <p:cNvPr id="120" name="ï$ḷîḑê"/>
              <p:cNvSpPr/>
              <p:nvPr/>
            </p:nvSpPr>
            <p:spPr bwMode="auto">
              <a:xfrm>
                <a:off x="8380956" y="3010116"/>
                <a:ext cx="529655" cy="266504"/>
              </a:xfrm>
              <a:custGeom>
                <a:avLst/>
                <a:gdLst>
                  <a:gd name="T0" fmla="*/ 12 w 226"/>
                  <a:gd name="T1" fmla="*/ 0 h 114"/>
                  <a:gd name="T2" fmla="*/ 0 w 226"/>
                  <a:gd name="T3" fmla="*/ 62 h 114"/>
                  <a:gd name="T4" fmla="*/ 95 w 226"/>
                  <a:gd name="T5" fmla="*/ 110 h 114"/>
                  <a:gd name="T6" fmla="*/ 118 w 226"/>
                  <a:gd name="T7" fmla="*/ 114 h 114"/>
                  <a:gd name="T8" fmla="*/ 220 w 226"/>
                  <a:gd name="T9" fmla="*/ 91 h 114"/>
                  <a:gd name="T10" fmla="*/ 226 w 226"/>
                  <a:gd name="T11" fmla="*/ 38 h 114"/>
                  <a:gd name="T12" fmla="*/ 12 w 226"/>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26" h="114">
                    <a:moveTo>
                      <a:pt x="12" y="0"/>
                    </a:moveTo>
                    <a:cubicBezTo>
                      <a:pt x="0" y="62"/>
                      <a:pt x="0" y="62"/>
                      <a:pt x="0" y="62"/>
                    </a:cubicBezTo>
                    <a:cubicBezTo>
                      <a:pt x="95" y="110"/>
                      <a:pt x="95" y="110"/>
                      <a:pt x="95" y="110"/>
                    </a:cubicBezTo>
                    <a:cubicBezTo>
                      <a:pt x="118" y="114"/>
                      <a:pt x="118" y="114"/>
                      <a:pt x="118" y="114"/>
                    </a:cubicBezTo>
                    <a:cubicBezTo>
                      <a:pt x="220" y="91"/>
                      <a:pt x="220" y="91"/>
                      <a:pt x="220" y="91"/>
                    </a:cubicBezTo>
                    <a:cubicBezTo>
                      <a:pt x="226" y="38"/>
                      <a:pt x="226" y="38"/>
                      <a:pt x="226" y="38"/>
                    </a:cubicBezTo>
                    <a:cubicBezTo>
                      <a:pt x="158" y="23"/>
                      <a:pt x="82" y="11"/>
                      <a:pt x="12" y="0"/>
                    </a:cubicBezTo>
                    <a:close/>
                  </a:path>
                </a:pathLst>
              </a:custGeom>
              <a:solidFill>
                <a:schemeClr val="tx2">
                  <a:lumMod val="60000"/>
                  <a:lumOff val="40000"/>
                </a:schemeClr>
              </a:solidFill>
              <a:ln>
                <a:noFill/>
              </a:ln>
            </p:spPr>
            <p:txBody>
              <a:bodyPr anchor="ctr"/>
              <a:lstStyle/>
              <a:p>
                <a:pPr algn="ctr"/>
              </a:p>
            </p:txBody>
          </p:sp>
          <p:sp>
            <p:nvSpPr>
              <p:cNvPr id="121" name="ïṡḻîde"/>
              <p:cNvSpPr/>
              <p:nvPr/>
            </p:nvSpPr>
            <p:spPr bwMode="auto">
              <a:xfrm>
                <a:off x="8843566" y="2909548"/>
                <a:ext cx="1081100" cy="1221894"/>
              </a:xfrm>
              <a:custGeom>
                <a:avLst/>
                <a:gdLst>
                  <a:gd name="T0" fmla="*/ 249 w 461"/>
                  <a:gd name="T1" fmla="*/ 26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3 w 461"/>
                  <a:gd name="T23" fmla="*/ 518 h 521"/>
                  <a:gd name="T24" fmla="*/ 38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5" y="37"/>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3" y="518"/>
                    </a:cubicBezTo>
                    <a:cubicBezTo>
                      <a:pt x="0" y="517"/>
                      <a:pt x="25" y="459"/>
                      <a:pt x="38" y="440"/>
                    </a:cubicBezTo>
                    <a:cubicBezTo>
                      <a:pt x="86" y="230"/>
                      <a:pt x="103" y="126"/>
                      <a:pt x="120" y="17"/>
                    </a:cubicBezTo>
                    <a:lnTo>
                      <a:pt x="249" y="2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íšľïďè"/>
              <p:cNvSpPr/>
              <p:nvPr/>
            </p:nvSpPr>
            <p:spPr bwMode="auto">
              <a:xfrm>
                <a:off x="9116774" y="2961509"/>
                <a:ext cx="338577" cy="82131"/>
              </a:xfrm>
              <a:custGeom>
                <a:avLst/>
                <a:gdLst>
                  <a:gd name="T0" fmla="*/ 3 w 145"/>
                  <a:gd name="T1" fmla="*/ 10 h 35"/>
                  <a:gd name="T2" fmla="*/ 88 w 145"/>
                  <a:gd name="T3" fmla="*/ 12 h 35"/>
                  <a:gd name="T4" fmla="*/ 143 w 145"/>
                  <a:gd name="T5" fmla="*/ 0 h 35"/>
                  <a:gd name="T6" fmla="*/ 141 w 145"/>
                  <a:gd name="T7" fmla="*/ 20 h 35"/>
                  <a:gd name="T8" fmla="*/ 75 w 145"/>
                  <a:gd name="T9" fmla="*/ 35 h 35"/>
                  <a:gd name="T10" fmla="*/ 0 w 145"/>
                  <a:gd name="T11" fmla="*/ 28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9" y="11"/>
                      <a:pt x="57" y="16"/>
                      <a:pt x="88" y="12"/>
                    </a:cubicBezTo>
                    <a:cubicBezTo>
                      <a:pt x="119" y="9"/>
                      <a:pt x="143" y="0"/>
                      <a:pt x="143" y="0"/>
                    </a:cubicBezTo>
                    <a:cubicBezTo>
                      <a:pt x="143" y="0"/>
                      <a:pt x="145" y="19"/>
                      <a:pt x="141" y="20"/>
                    </a:cubicBezTo>
                    <a:cubicBezTo>
                      <a:pt x="136" y="21"/>
                      <a:pt x="127" y="35"/>
                      <a:pt x="75" y="35"/>
                    </a:cubicBezTo>
                    <a:cubicBezTo>
                      <a:pt x="22" y="35"/>
                      <a:pt x="0" y="28"/>
                      <a:pt x="0" y="28"/>
                    </a:cubicBezTo>
                    <a:lnTo>
                      <a:pt x="3"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işḻíḓè"/>
              <p:cNvSpPr/>
              <p:nvPr/>
            </p:nvSpPr>
            <p:spPr bwMode="auto">
              <a:xfrm>
                <a:off x="9094984" y="2316201"/>
                <a:ext cx="357015" cy="734142"/>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7"/>
                      <a:pt x="152" y="281"/>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iṡľïḑe"/>
              <p:cNvSpPr/>
              <p:nvPr/>
            </p:nvSpPr>
            <p:spPr bwMode="auto">
              <a:xfrm>
                <a:off x="9130183" y="2304469"/>
                <a:ext cx="194430" cy="48608"/>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ïşḷíḓe"/>
              <p:cNvSpPr/>
              <p:nvPr/>
            </p:nvSpPr>
            <p:spPr bwMode="auto">
              <a:xfrm>
                <a:off x="8975980" y="2022880"/>
                <a:ext cx="336901" cy="370424"/>
              </a:xfrm>
              <a:custGeom>
                <a:avLst/>
                <a:gdLst>
                  <a:gd name="T0" fmla="*/ 20 w 144"/>
                  <a:gd name="T1" fmla="*/ 35 h 158"/>
                  <a:gd name="T2" fmla="*/ 76 w 144"/>
                  <a:gd name="T3" fmla="*/ 6 h 158"/>
                  <a:gd name="T4" fmla="*/ 89 w 144"/>
                  <a:gd name="T5" fmla="*/ 17 h 158"/>
                  <a:gd name="T6" fmla="*/ 116 w 144"/>
                  <a:gd name="T7" fmla="*/ 16 h 158"/>
                  <a:gd name="T8" fmla="*/ 119 w 144"/>
                  <a:gd name="T9" fmla="*/ 29 h 158"/>
                  <a:gd name="T10" fmla="*/ 139 w 144"/>
                  <a:gd name="T11" fmla="*/ 60 h 158"/>
                  <a:gd name="T12" fmla="*/ 125 w 144"/>
                  <a:gd name="T13" fmla="*/ 105 h 158"/>
                  <a:gd name="T14" fmla="*/ 138 w 144"/>
                  <a:gd name="T15" fmla="*/ 122 h 158"/>
                  <a:gd name="T16" fmla="*/ 138 w 144"/>
                  <a:gd name="T17" fmla="*/ 122 h 158"/>
                  <a:gd name="T18" fmla="*/ 134 w 144"/>
                  <a:gd name="T19" fmla="*/ 158 h 158"/>
                  <a:gd name="T20" fmla="*/ 69 w 144"/>
                  <a:gd name="T21" fmla="*/ 138 h 158"/>
                  <a:gd name="T22" fmla="*/ 67 w 144"/>
                  <a:gd name="T23" fmla="*/ 121 h 158"/>
                  <a:gd name="T24" fmla="*/ 58 w 144"/>
                  <a:gd name="T25" fmla="*/ 112 h 158"/>
                  <a:gd name="T26" fmla="*/ 20 w 144"/>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8">
                    <a:moveTo>
                      <a:pt x="20" y="35"/>
                    </a:moveTo>
                    <a:cubicBezTo>
                      <a:pt x="37" y="5"/>
                      <a:pt x="44" y="0"/>
                      <a:pt x="76" y="6"/>
                    </a:cubicBezTo>
                    <a:cubicBezTo>
                      <a:pt x="78" y="6"/>
                      <a:pt x="87" y="17"/>
                      <a:pt x="89" y="17"/>
                    </a:cubicBezTo>
                    <a:cubicBezTo>
                      <a:pt x="96" y="17"/>
                      <a:pt x="104" y="16"/>
                      <a:pt x="116" y="16"/>
                    </a:cubicBezTo>
                    <a:cubicBezTo>
                      <a:pt x="119" y="29"/>
                      <a:pt x="119" y="29"/>
                      <a:pt x="119" y="29"/>
                    </a:cubicBezTo>
                    <a:cubicBezTo>
                      <a:pt x="119" y="29"/>
                      <a:pt x="135" y="51"/>
                      <a:pt x="139" y="60"/>
                    </a:cubicBezTo>
                    <a:cubicBezTo>
                      <a:pt x="144"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1" y="135"/>
                      <a:pt x="67" y="121"/>
                      <a:pt x="67"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í$ḻíďè"/>
              <p:cNvSpPr/>
              <p:nvPr/>
            </p:nvSpPr>
            <p:spPr bwMode="auto">
              <a:xfrm>
                <a:off x="9089956" y="2163674"/>
                <a:ext cx="222925" cy="217896"/>
              </a:xfrm>
              <a:custGeom>
                <a:avLst/>
                <a:gdLst>
                  <a:gd name="T0" fmla="*/ 90 w 95"/>
                  <a:gd name="T1" fmla="*/ 0 h 93"/>
                  <a:gd name="T2" fmla="*/ 76 w 95"/>
                  <a:gd name="T3" fmla="*/ 45 h 93"/>
                  <a:gd name="T4" fmla="*/ 89 w 95"/>
                  <a:gd name="T5" fmla="*/ 62 h 93"/>
                  <a:gd name="T6" fmla="*/ 89 w 95"/>
                  <a:gd name="T7" fmla="*/ 62 h 93"/>
                  <a:gd name="T8" fmla="*/ 86 w 95"/>
                  <a:gd name="T9" fmla="*/ 88 h 93"/>
                  <a:gd name="T10" fmla="*/ 59 w 95"/>
                  <a:gd name="T11" fmla="*/ 91 h 93"/>
                  <a:gd name="T12" fmla="*/ 58 w 95"/>
                  <a:gd name="T13" fmla="*/ 91 h 93"/>
                  <a:gd name="T14" fmla="*/ 20 w 95"/>
                  <a:gd name="T15" fmla="*/ 74 h 93"/>
                  <a:gd name="T16" fmla="*/ 19 w 95"/>
                  <a:gd name="T17" fmla="*/ 64 h 93"/>
                  <a:gd name="T18" fmla="*/ 11 w 95"/>
                  <a:gd name="T19" fmla="*/ 53 h 93"/>
                  <a:gd name="T20" fmla="*/ 13 w 95"/>
                  <a:gd name="T21" fmla="*/ 45 h 93"/>
                  <a:gd name="T22" fmla="*/ 0 w 95"/>
                  <a:gd name="T23" fmla="*/ 28 h 93"/>
                  <a:gd name="T24" fmla="*/ 6 w 95"/>
                  <a:gd name="T25" fmla="*/ 23 h 93"/>
                  <a:gd name="T26" fmla="*/ 20 w 95"/>
                  <a:gd name="T27" fmla="*/ 32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8"/>
                      <a:pt x="74" y="37"/>
                      <a:pt x="76" y="45"/>
                    </a:cubicBezTo>
                    <a:cubicBezTo>
                      <a:pt x="78" y="54"/>
                      <a:pt x="86" y="58"/>
                      <a:pt x="89" y="62"/>
                    </a:cubicBezTo>
                    <a:cubicBezTo>
                      <a:pt x="89" y="62"/>
                      <a:pt x="89" y="62"/>
                      <a:pt x="89" y="62"/>
                    </a:cubicBezTo>
                    <a:cubicBezTo>
                      <a:pt x="86" y="88"/>
                      <a:pt x="86" y="88"/>
                      <a:pt x="86" y="88"/>
                    </a:cubicBezTo>
                    <a:cubicBezTo>
                      <a:pt x="75" y="91"/>
                      <a:pt x="64" y="93"/>
                      <a:pt x="59" y="91"/>
                    </a:cubicBezTo>
                    <a:cubicBezTo>
                      <a:pt x="58" y="91"/>
                      <a:pt x="58" y="91"/>
                      <a:pt x="58" y="91"/>
                    </a:cubicBezTo>
                    <a:cubicBezTo>
                      <a:pt x="51" y="89"/>
                      <a:pt x="33" y="81"/>
                      <a:pt x="20" y="74"/>
                    </a:cubicBezTo>
                    <a:cubicBezTo>
                      <a:pt x="20" y="70"/>
                      <a:pt x="19" y="64"/>
                      <a:pt x="19" y="64"/>
                    </a:cubicBezTo>
                    <a:cubicBezTo>
                      <a:pt x="17" y="62"/>
                      <a:pt x="16" y="54"/>
                      <a:pt x="11" y="53"/>
                    </a:cubicBezTo>
                    <a:cubicBezTo>
                      <a:pt x="12" y="50"/>
                      <a:pt x="13" y="47"/>
                      <a:pt x="13" y="45"/>
                    </a:cubicBezTo>
                    <a:cubicBezTo>
                      <a:pt x="14" y="43"/>
                      <a:pt x="0" y="28"/>
                      <a:pt x="0" y="28"/>
                    </a:cubicBezTo>
                    <a:cubicBezTo>
                      <a:pt x="0" y="28"/>
                      <a:pt x="6" y="28"/>
                      <a:pt x="6" y="23"/>
                    </a:cubicBezTo>
                    <a:cubicBezTo>
                      <a:pt x="10" y="26"/>
                      <a:pt x="16" y="32"/>
                      <a:pt x="20" y="32"/>
                    </a:cubicBezTo>
                    <a:cubicBezTo>
                      <a:pt x="45" y="35"/>
                      <a:pt x="76" y="2"/>
                      <a:pt x="9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íşḷïḍè"/>
              <p:cNvSpPr/>
              <p:nvPr/>
            </p:nvSpPr>
            <p:spPr bwMode="auto">
              <a:xfrm>
                <a:off x="9175438" y="2339667"/>
                <a:ext cx="97215" cy="67045"/>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îşļïďè"/>
              <p:cNvSpPr/>
              <p:nvPr/>
            </p:nvSpPr>
            <p:spPr bwMode="auto">
              <a:xfrm>
                <a:off x="9001121" y="2358104"/>
                <a:ext cx="253095" cy="764312"/>
              </a:xfrm>
              <a:custGeom>
                <a:avLst/>
                <a:gdLst>
                  <a:gd name="T0" fmla="*/ 83 w 108"/>
                  <a:gd name="T1" fmla="*/ 8 h 326"/>
                  <a:gd name="T2" fmla="*/ 57 w 108"/>
                  <a:gd name="T3" fmla="*/ 326 h 326"/>
                  <a:gd name="T4" fmla="*/ 0 w 108"/>
                  <a:gd name="T5" fmla="*/ 304 h 326"/>
                  <a:gd name="T6" fmla="*/ 24 w 108"/>
                  <a:gd name="T7" fmla="*/ 74 h 326"/>
                  <a:gd name="T8" fmla="*/ 44 w 108"/>
                  <a:gd name="T9" fmla="*/ 0 h 326"/>
                  <a:gd name="T10" fmla="*/ 47 w 108"/>
                  <a:gd name="T11" fmla="*/ 0 h 326"/>
                  <a:gd name="T12" fmla="*/ 83 w 108"/>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8" h="326">
                    <a:moveTo>
                      <a:pt x="83" y="8"/>
                    </a:moveTo>
                    <a:cubicBezTo>
                      <a:pt x="108" y="14"/>
                      <a:pt x="57" y="326"/>
                      <a:pt x="57" y="326"/>
                    </a:cubicBezTo>
                    <a:cubicBezTo>
                      <a:pt x="52" y="320"/>
                      <a:pt x="22" y="318"/>
                      <a:pt x="0" y="304"/>
                    </a:cubicBezTo>
                    <a:cubicBezTo>
                      <a:pt x="24" y="74"/>
                      <a:pt x="24" y="74"/>
                      <a:pt x="24" y="74"/>
                    </a:cubicBezTo>
                    <a:cubicBezTo>
                      <a:pt x="44" y="0"/>
                      <a:pt x="44" y="0"/>
                      <a:pt x="44" y="0"/>
                    </a:cubicBezTo>
                    <a:cubicBezTo>
                      <a:pt x="45" y="0"/>
                      <a:pt x="46" y="0"/>
                      <a:pt x="47" y="0"/>
                    </a:cubicBezTo>
                    <a:lnTo>
                      <a:pt x="83" y="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îṥļíḓe"/>
              <p:cNvSpPr/>
              <p:nvPr/>
            </p:nvSpPr>
            <p:spPr bwMode="auto">
              <a:xfrm>
                <a:off x="8602204" y="2886083"/>
                <a:ext cx="145823" cy="164260"/>
              </a:xfrm>
              <a:custGeom>
                <a:avLst/>
                <a:gdLst>
                  <a:gd name="T0" fmla="*/ 40 w 62"/>
                  <a:gd name="T1" fmla="*/ 0 h 70"/>
                  <a:gd name="T2" fmla="*/ 50 w 62"/>
                  <a:gd name="T3" fmla="*/ 19 h 70"/>
                  <a:gd name="T4" fmla="*/ 52 w 62"/>
                  <a:gd name="T5" fmla="*/ 33 h 70"/>
                  <a:gd name="T6" fmla="*/ 60 w 62"/>
                  <a:gd name="T7" fmla="*/ 42 h 70"/>
                  <a:gd name="T8" fmla="*/ 54 w 62"/>
                  <a:gd name="T9" fmla="*/ 58 h 70"/>
                  <a:gd name="T10" fmla="*/ 49 w 62"/>
                  <a:gd name="T11" fmla="*/ 59 h 70"/>
                  <a:gd name="T12" fmla="*/ 43 w 62"/>
                  <a:gd name="T13" fmla="*/ 66 h 70"/>
                  <a:gd name="T14" fmla="*/ 35 w 62"/>
                  <a:gd name="T15" fmla="*/ 66 h 70"/>
                  <a:gd name="T16" fmla="*/ 27 w 62"/>
                  <a:gd name="T17" fmla="*/ 69 h 70"/>
                  <a:gd name="T18" fmla="*/ 5 w 62"/>
                  <a:gd name="T19" fmla="*/ 59 h 70"/>
                  <a:gd name="T20" fmla="*/ 4 w 62"/>
                  <a:gd name="T21" fmla="*/ 33 h 70"/>
                  <a:gd name="T22" fmla="*/ 16 w 62"/>
                  <a:gd name="T23" fmla="*/ 9 h 70"/>
                  <a:gd name="T24" fmla="*/ 40 w 62"/>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70">
                    <a:moveTo>
                      <a:pt x="40" y="0"/>
                    </a:moveTo>
                    <a:cubicBezTo>
                      <a:pt x="42" y="5"/>
                      <a:pt x="46" y="10"/>
                      <a:pt x="50" y="19"/>
                    </a:cubicBezTo>
                    <a:cubicBezTo>
                      <a:pt x="51" y="22"/>
                      <a:pt x="52" y="28"/>
                      <a:pt x="52" y="33"/>
                    </a:cubicBezTo>
                    <a:cubicBezTo>
                      <a:pt x="54" y="35"/>
                      <a:pt x="58" y="38"/>
                      <a:pt x="60" y="42"/>
                    </a:cubicBezTo>
                    <a:cubicBezTo>
                      <a:pt x="62" y="46"/>
                      <a:pt x="57" y="56"/>
                      <a:pt x="54" y="58"/>
                    </a:cubicBezTo>
                    <a:cubicBezTo>
                      <a:pt x="53" y="59"/>
                      <a:pt x="51" y="59"/>
                      <a:pt x="49" y="59"/>
                    </a:cubicBezTo>
                    <a:cubicBezTo>
                      <a:pt x="47" y="62"/>
                      <a:pt x="45" y="65"/>
                      <a:pt x="43" y="66"/>
                    </a:cubicBezTo>
                    <a:cubicBezTo>
                      <a:pt x="42" y="67"/>
                      <a:pt x="38" y="67"/>
                      <a:pt x="35" y="66"/>
                    </a:cubicBezTo>
                    <a:cubicBezTo>
                      <a:pt x="33" y="70"/>
                      <a:pt x="31" y="69"/>
                      <a:pt x="27" y="69"/>
                    </a:cubicBezTo>
                    <a:cubicBezTo>
                      <a:pt x="21" y="68"/>
                      <a:pt x="9" y="63"/>
                      <a:pt x="5" y="59"/>
                    </a:cubicBezTo>
                    <a:cubicBezTo>
                      <a:pt x="0" y="52"/>
                      <a:pt x="1" y="41"/>
                      <a:pt x="4" y="33"/>
                    </a:cubicBezTo>
                    <a:cubicBezTo>
                      <a:pt x="7" y="26"/>
                      <a:pt x="11" y="14"/>
                      <a:pt x="16" y="9"/>
                    </a:cubicBezTo>
                    <a:cubicBezTo>
                      <a:pt x="21" y="5"/>
                      <a:pt x="40" y="0"/>
                      <a:pt x="4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íṧḻïḑe"/>
              <p:cNvSpPr/>
              <p:nvPr/>
            </p:nvSpPr>
            <p:spPr bwMode="auto">
              <a:xfrm>
                <a:off x="8629022" y="2879378"/>
                <a:ext cx="100567" cy="55313"/>
              </a:xfrm>
              <a:custGeom>
                <a:avLst/>
                <a:gdLst>
                  <a:gd name="T0" fmla="*/ 42 w 43"/>
                  <a:gd name="T1" fmla="*/ 11 h 24"/>
                  <a:gd name="T2" fmla="*/ 43 w 43"/>
                  <a:gd name="T3" fmla="*/ 14 h 24"/>
                  <a:gd name="T4" fmla="*/ 41 w 43"/>
                  <a:gd name="T5" fmla="*/ 24 h 24"/>
                  <a:gd name="T6" fmla="*/ 1 w 43"/>
                  <a:gd name="T7" fmla="*/ 15 h 24"/>
                  <a:gd name="T8" fmla="*/ 5 w 43"/>
                  <a:gd name="T9" fmla="*/ 0 h 24"/>
                  <a:gd name="T10" fmla="*/ 42 w 43"/>
                  <a:gd name="T11" fmla="*/ 11 h 24"/>
                </a:gdLst>
                <a:ahLst/>
                <a:cxnLst>
                  <a:cxn ang="0">
                    <a:pos x="T0" y="T1"/>
                  </a:cxn>
                  <a:cxn ang="0">
                    <a:pos x="T2" y="T3"/>
                  </a:cxn>
                  <a:cxn ang="0">
                    <a:pos x="T4" y="T5"/>
                  </a:cxn>
                  <a:cxn ang="0">
                    <a:pos x="T6" y="T7"/>
                  </a:cxn>
                  <a:cxn ang="0">
                    <a:pos x="T8" y="T9"/>
                  </a:cxn>
                  <a:cxn ang="0">
                    <a:pos x="T10" y="T11"/>
                  </a:cxn>
                </a:cxnLst>
                <a:rect l="0" t="0" r="r" b="b"/>
                <a:pathLst>
                  <a:path w="43" h="24">
                    <a:moveTo>
                      <a:pt x="42" y="11"/>
                    </a:moveTo>
                    <a:cubicBezTo>
                      <a:pt x="42" y="11"/>
                      <a:pt x="43" y="14"/>
                      <a:pt x="43" y="14"/>
                    </a:cubicBezTo>
                    <a:cubicBezTo>
                      <a:pt x="41" y="24"/>
                      <a:pt x="41" y="24"/>
                      <a:pt x="41" y="24"/>
                    </a:cubicBezTo>
                    <a:cubicBezTo>
                      <a:pt x="41" y="24"/>
                      <a:pt x="0" y="15"/>
                      <a:pt x="1" y="15"/>
                    </a:cubicBezTo>
                    <a:cubicBezTo>
                      <a:pt x="2" y="16"/>
                      <a:pt x="5" y="0"/>
                      <a:pt x="5" y="0"/>
                    </a:cubicBezTo>
                    <a:lnTo>
                      <a:pt x="42"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ís1íḍé"/>
              <p:cNvSpPr/>
              <p:nvPr/>
            </p:nvSpPr>
            <p:spPr bwMode="auto">
              <a:xfrm>
                <a:off x="8623994" y="2358104"/>
                <a:ext cx="481048" cy="564854"/>
              </a:xfrm>
              <a:custGeom>
                <a:avLst/>
                <a:gdLst>
                  <a:gd name="T0" fmla="*/ 205 w 205"/>
                  <a:gd name="T1" fmla="*/ 0 h 241"/>
                  <a:gd name="T2" fmla="*/ 0 w 205"/>
                  <a:gd name="T3" fmla="*/ 232 h 241"/>
                  <a:gd name="T4" fmla="*/ 44 w 205"/>
                  <a:gd name="T5" fmla="*/ 241 h 241"/>
                  <a:gd name="T6" fmla="*/ 195 w 205"/>
                  <a:gd name="T7" fmla="*/ 79 h 241"/>
                  <a:gd name="T8" fmla="*/ 205 w 205"/>
                  <a:gd name="T9" fmla="*/ 0 h 241"/>
                </a:gdLst>
                <a:ahLst/>
                <a:cxnLst>
                  <a:cxn ang="0">
                    <a:pos x="T0" y="T1"/>
                  </a:cxn>
                  <a:cxn ang="0">
                    <a:pos x="T2" y="T3"/>
                  </a:cxn>
                  <a:cxn ang="0">
                    <a:pos x="T4" y="T5"/>
                  </a:cxn>
                  <a:cxn ang="0">
                    <a:pos x="T6" y="T7"/>
                  </a:cxn>
                  <a:cxn ang="0">
                    <a:pos x="T8" y="T9"/>
                  </a:cxn>
                </a:cxnLst>
                <a:rect l="0" t="0" r="r" b="b"/>
                <a:pathLst>
                  <a:path w="205" h="241">
                    <a:moveTo>
                      <a:pt x="205" y="0"/>
                    </a:moveTo>
                    <a:cubicBezTo>
                      <a:pt x="149" y="15"/>
                      <a:pt x="21" y="77"/>
                      <a:pt x="0" y="232"/>
                    </a:cubicBezTo>
                    <a:cubicBezTo>
                      <a:pt x="16" y="233"/>
                      <a:pt x="29" y="238"/>
                      <a:pt x="44" y="241"/>
                    </a:cubicBezTo>
                    <a:cubicBezTo>
                      <a:pt x="66" y="127"/>
                      <a:pt x="132" y="72"/>
                      <a:pt x="195" y="79"/>
                    </a:cubicBezTo>
                    <a:lnTo>
                      <a:pt x="205"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íš1îdé"/>
              <p:cNvSpPr/>
              <p:nvPr/>
            </p:nvSpPr>
            <p:spPr bwMode="auto">
              <a:xfrm>
                <a:off x="9118450" y="2349723"/>
                <a:ext cx="110624" cy="450877"/>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îSḻïḋé"/>
              <p:cNvSpPr/>
              <p:nvPr/>
            </p:nvSpPr>
            <p:spPr bwMode="auto">
              <a:xfrm>
                <a:off x="9584412" y="1885438"/>
                <a:ext cx="135766" cy="154203"/>
              </a:xfrm>
              <a:custGeom>
                <a:avLst/>
                <a:gdLst>
                  <a:gd name="T0" fmla="*/ 54 w 58"/>
                  <a:gd name="T1" fmla="*/ 65 h 66"/>
                  <a:gd name="T2" fmla="*/ 58 w 58"/>
                  <a:gd name="T3" fmla="*/ 39 h 66"/>
                  <a:gd name="T4" fmla="*/ 51 w 58"/>
                  <a:gd name="T5" fmla="*/ 10 h 66"/>
                  <a:gd name="T6" fmla="*/ 26 w 58"/>
                  <a:gd name="T7" fmla="*/ 1 h 66"/>
                  <a:gd name="T8" fmla="*/ 3 w 58"/>
                  <a:gd name="T9" fmla="*/ 15 h 66"/>
                  <a:gd name="T10" fmla="*/ 10 w 58"/>
                  <a:gd name="T11" fmla="*/ 39 h 66"/>
                  <a:gd name="T12" fmla="*/ 21 w 58"/>
                  <a:gd name="T13" fmla="*/ 59 h 66"/>
                  <a:gd name="T14" fmla="*/ 54 w 58"/>
                  <a:gd name="T15" fmla="*/ 65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6">
                    <a:moveTo>
                      <a:pt x="54" y="65"/>
                    </a:moveTo>
                    <a:cubicBezTo>
                      <a:pt x="54" y="59"/>
                      <a:pt x="58" y="48"/>
                      <a:pt x="58" y="39"/>
                    </a:cubicBezTo>
                    <a:cubicBezTo>
                      <a:pt x="58" y="29"/>
                      <a:pt x="51" y="14"/>
                      <a:pt x="51" y="10"/>
                    </a:cubicBezTo>
                    <a:cubicBezTo>
                      <a:pt x="50" y="6"/>
                      <a:pt x="39" y="0"/>
                      <a:pt x="26" y="1"/>
                    </a:cubicBezTo>
                    <a:cubicBezTo>
                      <a:pt x="13" y="1"/>
                      <a:pt x="6" y="7"/>
                      <a:pt x="3" y="15"/>
                    </a:cubicBezTo>
                    <a:cubicBezTo>
                      <a:pt x="0" y="22"/>
                      <a:pt x="4" y="33"/>
                      <a:pt x="10" y="39"/>
                    </a:cubicBezTo>
                    <a:cubicBezTo>
                      <a:pt x="15" y="46"/>
                      <a:pt x="21" y="52"/>
                      <a:pt x="21" y="59"/>
                    </a:cubicBezTo>
                    <a:cubicBezTo>
                      <a:pt x="22" y="66"/>
                      <a:pt x="54" y="65"/>
                      <a:pt x="54" y="6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ís1íḓe"/>
              <p:cNvSpPr/>
              <p:nvPr/>
            </p:nvSpPr>
            <p:spPr bwMode="auto">
              <a:xfrm>
                <a:off x="9629668" y="2017851"/>
                <a:ext cx="90511" cy="46931"/>
              </a:xfrm>
              <a:custGeom>
                <a:avLst/>
                <a:gdLst>
                  <a:gd name="T0" fmla="*/ 0 w 54"/>
                  <a:gd name="T1" fmla="*/ 27 h 28"/>
                  <a:gd name="T2" fmla="*/ 0 w 54"/>
                  <a:gd name="T3" fmla="*/ 0 h 28"/>
                  <a:gd name="T4" fmla="*/ 54 w 54"/>
                  <a:gd name="T5" fmla="*/ 3 h 28"/>
                  <a:gd name="T6" fmla="*/ 50 w 54"/>
                  <a:gd name="T7" fmla="*/ 28 h 28"/>
                  <a:gd name="T8" fmla="*/ 0 w 54"/>
                  <a:gd name="T9" fmla="*/ 27 h 28"/>
                </a:gdLst>
                <a:ahLst/>
                <a:cxnLst>
                  <a:cxn ang="0">
                    <a:pos x="T0" y="T1"/>
                  </a:cxn>
                  <a:cxn ang="0">
                    <a:pos x="T2" y="T3"/>
                  </a:cxn>
                  <a:cxn ang="0">
                    <a:pos x="T4" y="T5"/>
                  </a:cxn>
                  <a:cxn ang="0">
                    <a:pos x="T6" y="T7"/>
                  </a:cxn>
                  <a:cxn ang="0">
                    <a:pos x="T8" y="T9"/>
                  </a:cxn>
                </a:cxnLst>
                <a:rect l="0" t="0" r="r" b="b"/>
                <a:pathLst>
                  <a:path w="54" h="28">
                    <a:moveTo>
                      <a:pt x="0" y="27"/>
                    </a:moveTo>
                    <a:lnTo>
                      <a:pt x="0" y="0"/>
                    </a:lnTo>
                    <a:lnTo>
                      <a:pt x="54" y="3"/>
                    </a:lnTo>
                    <a:lnTo>
                      <a:pt x="50" y="28"/>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îşľîďe"/>
              <p:cNvSpPr/>
              <p:nvPr/>
            </p:nvSpPr>
            <p:spPr bwMode="auto">
              <a:xfrm>
                <a:off x="9316232" y="2024556"/>
                <a:ext cx="407298" cy="963771"/>
              </a:xfrm>
              <a:custGeom>
                <a:avLst/>
                <a:gdLst>
                  <a:gd name="T0" fmla="*/ 0 w 174"/>
                  <a:gd name="T1" fmla="*/ 133 h 411"/>
                  <a:gd name="T2" fmla="*/ 132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2"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îṩlïḑè"/>
              <p:cNvSpPr/>
              <p:nvPr/>
            </p:nvSpPr>
            <p:spPr bwMode="auto">
              <a:xfrm>
                <a:off x="9311204" y="2327934"/>
                <a:ext cx="102244" cy="424060"/>
              </a:xfrm>
              <a:custGeom>
                <a:avLst/>
                <a:gdLst>
                  <a:gd name="T0" fmla="*/ 14 w 61"/>
                  <a:gd name="T1" fmla="*/ 0 h 253"/>
                  <a:gd name="T2" fmla="*/ 14 w 61"/>
                  <a:gd name="T3" fmla="*/ 0 h 253"/>
                  <a:gd name="T4" fmla="*/ 61 w 61"/>
                  <a:gd name="T5" fmla="*/ 66 h 253"/>
                  <a:gd name="T6" fmla="*/ 29 w 61"/>
                  <a:gd name="T7" fmla="*/ 77 h 253"/>
                  <a:gd name="T8" fmla="*/ 54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4"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íṩļïḍe"/>
              <p:cNvSpPr/>
              <p:nvPr/>
            </p:nvSpPr>
            <p:spPr bwMode="auto">
              <a:xfrm>
                <a:off x="9292766" y="2334639"/>
                <a:ext cx="35199" cy="72074"/>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işļïďé"/>
              <p:cNvSpPr/>
              <p:nvPr/>
            </p:nvSpPr>
            <p:spPr bwMode="auto">
              <a:xfrm>
                <a:off x="9270977" y="2403359"/>
                <a:ext cx="124033" cy="584967"/>
              </a:xfrm>
              <a:custGeom>
                <a:avLst/>
                <a:gdLst>
                  <a:gd name="T0" fmla="*/ 0 w 74"/>
                  <a:gd name="T1" fmla="*/ 1 h 349"/>
                  <a:gd name="T2" fmla="*/ 20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20" y="0"/>
                    </a:lnTo>
                    <a:lnTo>
                      <a:pt x="74" y="289"/>
                    </a:lnTo>
                    <a:lnTo>
                      <a:pt x="54" y="349"/>
                    </a:lnTo>
                    <a:lnTo>
                      <a:pt x="14" y="291"/>
                    </a:lnTo>
                    <a:lnTo>
                      <a:pt x="0" y="1"/>
                    </a:lnTo>
                    <a:close/>
                  </a:path>
                </a:pathLst>
              </a:custGeom>
              <a:solidFill>
                <a:schemeClr val="accent4"/>
              </a:solidFill>
              <a:ln>
                <a:noFill/>
              </a:ln>
            </p:spPr>
            <p:txBody>
              <a:bodyPr anchor="ctr"/>
              <a:lstStyle/>
              <a:p>
                <a:pPr algn="ctr"/>
              </a:p>
            </p:txBody>
          </p:sp>
          <p:sp>
            <p:nvSpPr>
              <p:cNvPr id="139" name="íṥļíḍè"/>
              <p:cNvSpPr/>
              <p:nvPr/>
            </p:nvSpPr>
            <p:spPr bwMode="auto">
              <a:xfrm>
                <a:off x="9235778" y="2344695"/>
                <a:ext cx="68722" cy="70397"/>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4"/>
              </a:solidFill>
              <a:ln>
                <a:noFill/>
              </a:ln>
            </p:spPr>
            <p:txBody>
              <a:bodyPr anchor="ctr"/>
              <a:lstStyle/>
              <a:p>
                <a:pPr algn="ctr"/>
              </a:p>
            </p:txBody>
          </p:sp>
          <p:sp>
            <p:nvSpPr>
              <p:cNvPr id="140" name="išľïḓè"/>
              <p:cNvSpPr/>
              <p:nvPr/>
            </p:nvSpPr>
            <p:spPr bwMode="auto">
              <a:xfrm>
                <a:off x="9289414" y="2304469"/>
                <a:ext cx="45256" cy="102244"/>
              </a:xfrm>
              <a:custGeom>
                <a:avLst/>
                <a:gdLst>
                  <a:gd name="T0" fmla="*/ 0 w 27"/>
                  <a:gd name="T1" fmla="*/ 24 h 61"/>
                  <a:gd name="T2" fmla="*/ 27 w 27"/>
                  <a:gd name="T3" fmla="*/ 61 h 61"/>
                  <a:gd name="T4" fmla="*/ 27 w 27"/>
                  <a:gd name="T5" fmla="*/ 10 h 61"/>
                  <a:gd name="T6" fmla="*/ 7 w 27"/>
                  <a:gd name="T7" fmla="*/ 0 h 61"/>
                  <a:gd name="T8" fmla="*/ 0 w 27"/>
                  <a:gd name="T9" fmla="*/ 24 h 61"/>
                </a:gdLst>
                <a:ahLst/>
                <a:cxnLst>
                  <a:cxn ang="0">
                    <a:pos x="T0" y="T1"/>
                  </a:cxn>
                  <a:cxn ang="0">
                    <a:pos x="T2" y="T3"/>
                  </a:cxn>
                  <a:cxn ang="0">
                    <a:pos x="T4" y="T5"/>
                  </a:cxn>
                  <a:cxn ang="0">
                    <a:pos x="T6" y="T7"/>
                  </a:cxn>
                  <a:cxn ang="0">
                    <a:pos x="T8" y="T9"/>
                  </a:cxn>
                </a:cxnLst>
                <a:rect l="0" t="0" r="r" b="b"/>
                <a:pathLst>
                  <a:path w="27" h="61">
                    <a:moveTo>
                      <a:pt x="0" y="24"/>
                    </a:moveTo>
                    <a:lnTo>
                      <a:pt x="27" y="61"/>
                    </a:lnTo>
                    <a:lnTo>
                      <a:pt x="27" y="10"/>
                    </a:lnTo>
                    <a:lnTo>
                      <a:pt x="7" y="0"/>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iṧḻiďé"/>
              <p:cNvSpPr/>
              <p:nvPr/>
            </p:nvSpPr>
            <p:spPr bwMode="auto">
              <a:xfrm>
                <a:off x="9111745" y="2317877"/>
                <a:ext cx="142471" cy="115653"/>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íṧľîḍê"/>
              <p:cNvSpPr/>
              <p:nvPr/>
            </p:nvSpPr>
            <p:spPr bwMode="auto">
              <a:xfrm>
                <a:off x="8996093" y="2011147"/>
                <a:ext cx="164260" cy="293322"/>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7 h 125"/>
                  <a:gd name="T14" fmla="*/ 27 w 70"/>
                  <a:gd name="T15" fmla="*/ 93 h 125"/>
                  <a:gd name="T16" fmla="*/ 22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7"/>
                      <a:pt x="14" y="105"/>
                    </a:cubicBezTo>
                    <a:cubicBezTo>
                      <a:pt x="27" y="114"/>
                      <a:pt x="54" y="125"/>
                      <a:pt x="54" y="125"/>
                    </a:cubicBezTo>
                    <a:cubicBezTo>
                      <a:pt x="54" y="125"/>
                      <a:pt x="53" y="110"/>
                      <a:pt x="52" y="109"/>
                    </a:cubicBezTo>
                    <a:cubicBezTo>
                      <a:pt x="52" y="107"/>
                      <a:pt x="40" y="97"/>
                      <a:pt x="40" y="97"/>
                    </a:cubicBezTo>
                    <a:cubicBezTo>
                      <a:pt x="40" y="97"/>
                      <a:pt x="33" y="97"/>
                      <a:pt x="27" y="93"/>
                    </a:cubicBezTo>
                    <a:cubicBezTo>
                      <a:pt x="20" y="88"/>
                      <a:pt x="19" y="85"/>
                      <a:pt x="22" y="79"/>
                    </a:cubicBezTo>
                    <a:cubicBezTo>
                      <a:pt x="25"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tx2"/>
              </a:solidFill>
              <a:ln>
                <a:noFill/>
              </a:ln>
            </p:spPr>
            <p:txBody>
              <a:bodyPr anchor="ctr"/>
              <a:lstStyle/>
              <a:p>
                <a:pPr algn="ctr"/>
              </a:p>
            </p:txBody>
          </p:sp>
          <p:sp>
            <p:nvSpPr>
              <p:cNvPr id="143" name="iṥḷïḋê"/>
              <p:cNvSpPr/>
              <p:nvPr/>
            </p:nvSpPr>
            <p:spPr bwMode="auto">
              <a:xfrm>
                <a:off x="9581060" y="1944102"/>
                <a:ext cx="77102" cy="48608"/>
              </a:xfrm>
              <a:custGeom>
                <a:avLst/>
                <a:gdLst>
                  <a:gd name="T0" fmla="*/ 13 w 33"/>
                  <a:gd name="T1" fmla="*/ 0 h 21"/>
                  <a:gd name="T2" fmla="*/ 1 w 33"/>
                  <a:gd name="T3" fmla="*/ 4 h 21"/>
                  <a:gd name="T4" fmla="*/ 4 w 33"/>
                  <a:gd name="T5" fmla="*/ 15 h 21"/>
                  <a:gd name="T6" fmla="*/ 28 w 33"/>
                  <a:gd name="T7" fmla="*/ 18 h 21"/>
                  <a:gd name="T8" fmla="*/ 27 w 33"/>
                  <a:gd name="T9" fmla="*/ 7 h 21"/>
                  <a:gd name="T10" fmla="*/ 13 w 33"/>
                  <a:gd name="T11" fmla="*/ 0 h 21"/>
                </a:gdLst>
                <a:ahLst/>
                <a:cxnLst>
                  <a:cxn ang="0">
                    <a:pos x="T0" y="T1"/>
                  </a:cxn>
                  <a:cxn ang="0">
                    <a:pos x="T2" y="T3"/>
                  </a:cxn>
                  <a:cxn ang="0">
                    <a:pos x="T4" y="T5"/>
                  </a:cxn>
                  <a:cxn ang="0">
                    <a:pos x="T6" y="T7"/>
                  </a:cxn>
                  <a:cxn ang="0">
                    <a:pos x="T8" y="T9"/>
                  </a:cxn>
                  <a:cxn ang="0">
                    <a:pos x="T10" y="T11"/>
                  </a:cxn>
                </a:cxnLst>
                <a:rect l="0" t="0" r="r" b="b"/>
                <a:pathLst>
                  <a:path w="33" h="21">
                    <a:moveTo>
                      <a:pt x="13" y="0"/>
                    </a:moveTo>
                    <a:cubicBezTo>
                      <a:pt x="13" y="0"/>
                      <a:pt x="3" y="0"/>
                      <a:pt x="1" y="4"/>
                    </a:cubicBezTo>
                    <a:cubicBezTo>
                      <a:pt x="0" y="8"/>
                      <a:pt x="0" y="12"/>
                      <a:pt x="4" y="15"/>
                    </a:cubicBezTo>
                    <a:cubicBezTo>
                      <a:pt x="9" y="18"/>
                      <a:pt x="23" y="21"/>
                      <a:pt x="28" y="18"/>
                    </a:cubicBezTo>
                    <a:cubicBezTo>
                      <a:pt x="33" y="15"/>
                      <a:pt x="31" y="9"/>
                      <a:pt x="27" y="7"/>
                    </a:cubicBezTo>
                    <a:cubicBezTo>
                      <a:pt x="22" y="5"/>
                      <a:pt x="13" y="0"/>
                      <a:pt x="13"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36" name="îSľïďé"/>
            <p:cNvGrpSpPr/>
            <p:nvPr/>
          </p:nvGrpSpPr>
          <p:grpSpPr>
            <a:xfrm>
              <a:off x="6956914" y="3115754"/>
              <a:ext cx="1142998" cy="2033666"/>
              <a:chOff x="7237840" y="2815685"/>
              <a:chExt cx="1275530" cy="2269471"/>
            </a:xfrm>
          </p:grpSpPr>
          <p:sp>
            <p:nvSpPr>
              <p:cNvPr id="96" name="îṧ1ïḍè"/>
              <p:cNvSpPr/>
              <p:nvPr/>
            </p:nvSpPr>
            <p:spPr bwMode="auto">
              <a:xfrm>
                <a:off x="7433947" y="3863262"/>
                <a:ext cx="1079423" cy="1221894"/>
              </a:xfrm>
              <a:custGeom>
                <a:avLst/>
                <a:gdLst>
                  <a:gd name="T0" fmla="*/ 249 w 461"/>
                  <a:gd name="T1" fmla="*/ 25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4 w 461"/>
                  <a:gd name="T23" fmla="*/ 518 h 521"/>
                  <a:gd name="T24" fmla="*/ 38 w 461"/>
                  <a:gd name="T25" fmla="*/ 440 h 521"/>
                  <a:gd name="T26" fmla="*/ 120 w 461"/>
                  <a:gd name="T27" fmla="*/ 17 h 521"/>
                  <a:gd name="T28" fmla="*/ 249 w 461"/>
                  <a:gd name="T29" fmla="*/ 25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5"/>
                    </a:moveTo>
                    <a:cubicBezTo>
                      <a:pt x="305" y="36"/>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4" y="518"/>
                    </a:cubicBezTo>
                    <a:cubicBezTo>
                      <a:pt x="0" y="517"/>
                      <a:pt x="25" y="459"/>
                      <a:pt x="38" y="440"/>
                    </a:cubicBezTo>
                    <a:cubicBezTo>
                      <a:pt x="86" y="229"/>
                      <a:pt x="103" y="125"/>
                      <a:pt x="120" y="17"/>
                    </a:cubicBezTo>
                    <a:lnTo>
                      <a:pt x="249" y="25"/>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íś1ïḓê"/>
              <p:cNvSpPr/>
              <p:nvPr/>
            </p:nvSpPr>
            <p:spPr bwMode="auto">
              <a:xfrm>
                <a:off x="7707155" y="3915222"/>
                <a:ext cx="338577" cy="82131"/>
              </a:xfrm>
              <a:custGeom>
                <a:avLst/>
                <a:gdLst>
                  <a:gd name="T0" fmla="*/ 2 w 144"/>
                  <a:gd name="T1" fmla="*/ 10 h 35"/>
                  <a:gd name="T2" fmla="*/ 87 w 144"/>
                  <a:gd name="T3" fmla="*/ 12 h 35"/>
                  <a:gd name="T4" fmla="*/ 142 w 144"/>
                  <a:gd name="T5" fmla="*/ 0 h 35"/>
                  <a:gd name="T6" fmla="*/ 140 w 144"/>
                  <a:gd name="T7" fmla="*/ 20 h 35"/>
                  <a:gd name="T8" fmla="*/ 74 w 144"/>
                  <a:gd name="T9" fmla="*/ 35 h 35"/>
                  <a:gd name="T10" fmla="*/ 0 w 144"/>
                  <a:gd name="T11" fmla="*/ 28 h 35"/>
                  <a:gd name="T12" fmla="*/ 2 w 144"/>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4" h="35">
                    <a:moveTo>
                      <a:pt x="2" y="10"/>
                    </a:moveTo>
                    <a:cubicBezTo>
                      <a:pt x="8" y="11"/>
                      <a:pt x="56" y="16"/>
                      <a:pt x="87" y="12"/>
                    </a:cubicBezTo>
                    <a:cubicBezTo>
                      <a:pt x="119" y="9"/>
                      <a:pt x="142" y="0"/>
                      <a:pt x="142" y="0"/>
                    </a:cubicBezTo>
                    <a:cubicBezTo>
                      <a:pt x="142" y="0"/>
                      <a:pt x="144" y="19"/>
                      <a:pt x="140" y="20"/>
                    </a:cubicBezTo>
                    <a:cubicBezTo>
                      <a:pt x="135" y="21"/>
                      <a:pt x="126" y="35"/>
                      <a:pt x="74" y="35"/>
                    </a:cubicBezTo>
                    <a:cubicBezTo>
                      <a:pt x="21" y="34"/>
                      <a:pt x="0" y="28"/>
                      <a:pt x="0" y="28"/>
                    </a:cubicBezTo>
                    <a:lnTo>
                      <a:pt x="2"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ïṥḷiḑé"/>
              <p:cNvSpPr/>
              <p:nvPr/>
            </p:nvSpPr>
            <p:spPr bwMode="auto">
              <a:xfrm>
                <a:off x="7683689" y="3269915"/>
                <a:ext cx="357015" cy="734142"/>
              </a:xfrm>
              <a:custGeom>
                <a:avLst/>
                <a:gdLst>
                  <a:gd name="T0" fmla="*/ 87 w 152"/>
                  <a:gd name="T1" fmla="*/ 0 h 313"/>
                  <a:gd name="T2" fmla="*/ 101 w 152"/>
                  <a:gd name="T3" fmla="*/ 17 h 313"/>
                  <a:gd name="T4" fmla="*/ 152 w 152"/>
                  <a:gd name="T5" fmla="*/ 280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6"/>
                      <a:pt x="152" y="280"/>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is1iḍe"/>
              <p:cNvSpPr/>
              <p:nvPr/>
            </p:nvSpPr>
            <p:spPr bwMode="auto">
              <a:xfrm>
                <a:off x="7718888" y="3258182"/>
                <a:ext cx="194430" cy="50284"/>
              </a:xfrm>
              <a:custGeom>
                <a:avLst/>
                <a:gdLst>
                  <a:gd name="T0" fmla="*/ 4 w 116"/>
                  <a:gd name="T1" fmla="*/ 30 h 30"/>
                  <a:gd name="T2" fmla="*/ 0 w 116"/>
                  <a:gd name="T3" fmla="*/ 9 h 30"/>
                  <a:gd name="T4" fmla="*/ 104 w 116"/>
                  <a:gd name="T5" fmla="*/ 0 h 30"/>
                  <a:gd name="T6" fmla="*/ 116 w 116"/>
                  <a:gd name="T7" fmla="*/ 27 h 30"/>
                  <a:gd name="T8" fmla="*/ 4 w 116"/>
                  <a:gd name="T9" fmla="*/ 30 h 30"/>
                </a:gdLst>
                <a:ahLst/>
                <a:cxnLst>
                  <a:cxn ang="0">
                    <a:pos x="T0" y="T1"/>
                  </a:cxn>
                  <a:cxn ang="0">
                    <a:pos x="T2" y="T3"/>
                  </a:cxn>
                  <a:cxn ang="0">
                    <a:pos x="T4" y="T5"/>
                  </a:cxn>
                  <a:cxn ang="0">
                    <a:pos x="T6" y="T7"/>
                  </a:cxn>
                  <a:cxn ang="0">
                    <a:pos x="T8" y="T9"/>
                  </a:cxn>
                </a:cxnLst>
                <a:rect l="0" t="0" r="r" b="b"/>
                <a:pathLst>
                  <a:path w="116" h="30">
                    <a:moveTo>
                      <a:pt x="4" y="30"/>
                    </a:moveTo>
                    <a:lnTo>
                      <a:pt x="0" y="9"/>
                    </a:lnTo>
                    <a:lnTo>
                      <a:pt x="104" y="0"/>
                    </a:lnTo>
                    <a:lnTo>
                      <a:pt x="116" y="27"/>
                    </a:lnTo>
                    <a:lnTo>
                      <a:pt x="4" y="30"/>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iŝ1ïḋê"/>
              <p:cNvSpPr/>
              <p:nvPr/>
            </p:nvSpPr>
            <p:spPr bwMode="auto">
              <a:xfrm>
                <a:off x="7564685" y="2976593"/>
                <a:ext cx="336901" cy="368747"/>
              </a:xfrm>
              <a:custGeom>
                <a:avLst/>
                <a:gdLst>
                  <a:gd name="T0" fmla="*/ 20 w 144"/>
                  <a:gd name="T1" fmla="*/ 35 h 157"/>
                  <a:gd name="T2" fmla="*/ 76 w 144"/>
                  <a:gd name="T3" fmla="*/ 6 h 157"/>
                  <a:gd name="T4" fmla="*/ 89 w 144"/>
                  <a:gd name="T5" fmla="*/ 17 h 157"/>
                  <a:gd name="T6" fmla="*/ 116 w 144"/>
                  <a:gd name="T7" fmla="*/ 15 h 157"/>
                  <a:gd name="T8" fmla="*/ 119 w 144"/>
                  <a:gd name="T9" fmla="*/ 29 h 157"/>
                  <a:gd name="T10" fmla="*/ 139 w 144"/>
                  <a:gd name="T11" fmla="*/ 59 h 157"/>
                  <a:gd name="T12" fmla="*/ 125 w 144"/>
                  <a:gd name="T13" fmla="*/ 105 h 157"/>
                  <a:gd name="T14" fmla="*/ 138 w 144"/>
                  <a:gd name="T15" fmla="*/ 122 h 157"/>
                  <a:gd name="T16" fmla="*/ 138 w 144"/>
                  <a:gd name="T17" fmla="*/ 122 h 157"/>
                  <a:gd name="T18" fmla="*/ 134 w 144"/>
                  <a:gd name="T19" fmla="*/ 157 h 157"/>
                  <a:gd name="T20" fmla="*/ 69 w 144"/>
                  <a:gd name="T21" fmla="*/ 138 h 157"/>
                  <a:gd name="T22" fmla="*/ 67 w 144"/>
                  <a:gd name="T23" fmla="*/ 121 h 157"/>
                  <a:gd name="T24" fmla="*/ 59 w 144"/>
                  <a:gd name="T25" fmla="*/ 112 h 157"/>
                  <a:gd name="T26" fmla="*/ 20 w 144"/>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7">
                    <a:moveTo>
                      <a:pt x="20" y="35"/>
                    </a:moveTo>
                    <a:cubicBezTo>
                      <a:pt x="37" y="5"/>
                      <a:pt x="44" y="0"/>
                      <a:pt x="76" y="6"/>
                    </a:cubicBezTo>
                    <a:cubicBezTo>
                      <a:pt x="78" y="6"/>
                      <a:pt x="87" y="17"/>
                      <a:pt x="89" y="17"/>
                    </a:cubicBezTo>
                    <a:cubicBezTo>
                      <a:pt x="96" y="17"/>
                      <a:pt x="104" y="16"/>
                      <a:pt x="116" y="15"/>
                    </a:cubicBezTo>
                    <a:cubicBezTo>
                      <a:pt x="119" y="29"/>
                      <a:pt x="119" y="29"/>
                      <a:pt x="119" y="29"/>
                    </a:cubicBezTo>
                    <a:cubicBezTo>
                      <a:pt x="119" y="29"/>
                      <a:pt x="135" y="51"/>
                      <a:pt x="139" y="59"/>
                    </a:cubicBezTo>
                    <a:cubicBezTo>
                      <a:pt x="144" y="68"/>
                      <a:pt x="123" y="96"/>
                      <a:pt x="125" y="105"/>
                    </a:cubicBezTo>
                    <a:cubicBezTo>
                      <a:pt x="127" y="114"/>
                      <a:pt x="135" y="118"/>
                      <a:pt x="138" y="122"/>
                    </a:cubicBezTo>
                    <a:cubicBezTo>
                      <a:pt x="138" y="122"/>
                      <a:pt x="138" y="122"/>
                      <a:pt x="138" y="122"/>
                    </a:cubicBezTo>
                    <a:cubicBezTo>
                      <a:pt x="134" y="157"/>
                      <a:pt x="134" y="157"/>
                      <a:pt x="134" y="157"/>
                    </a:cubicBezTo>
                    <a:cubicBezTo>
                      <a:pt x="134" y="157"/>
                      <a:pt x="66" y="142"/>
                      <a:pt x="69" y="138"/>
                    </a:cubicBezTo>
                    <a:cubicBezTo>
                      <a:pt x="71" y="135"/>
                      <a:pt x="67" y="121"/>
                      <a:pt x="67" y="121"/>
                    </a:cubicBezTo>
                    <a:cubicBezTo>
                      <a:pt x="62" y="113"/>
                      <a:pt x="62" y="112"/>
                      <a:pt x="59"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îSļîḋê"/>
              <p:cNvSpPr/>
              <p:nvPr/>
            </p:nvSpPr>
            <p:spPr bwMode="auto">
              <a:xfrm>
                <a:off x="7678661" y="3115712"/>
                <a:ext cx="222925" cy="217896"/>
              </a:xfrm>
              <a:custGeom>
                <a:avLst/>
                <a:gdLst>
                  <a:gd name="T0" fmla="*/ 90 w 95"/>
                  <a:gd name="T1" fmla="*/ 0 h 93"/>
                  <a:gd name="T2" fmla="*/ 76 w 95"/>
                  <a:gd name="T3" fmla="*/ 46 h 93"/>
                  <a:gd name="T4" fmla="*/ 89 w 95"/>
                  <a:gd name="T5" fmla="*/ 63 h 93"/>
                  <a:gd name="T6" fmla="*/ 89 w 95"/>
                  <a:gd name="T7" fmla="*/ 63 h 93"/>
                  <a:gd name="T8" fmla="*/ 86 w 95"/>
                  <a:gd name="T9" fmla="*/ 89 h 93"/>
                  <a:gd name="T10" fmla="*/ 59 w 95"/>
                  <a:gd name="T11" fmla="*/ 92 h 93"/>
                  <a:gd name="T12" fmla="*/ 58 w 95"/>
                  <a:gd name="T13" fmla="*/ 92 h 93"/>
                  <a:gd name="T14" fmla="*/ 20 w 95"/>
                  <a:gd name="T15" fmla="*/ 75 h 93"/>
                  <a:gd name="T16" fmla="*/ 19 w 95"/>
                  <a:gd name="T17" fmla="*/ 65 h 93"/>
                  <a:gd name="T18" fmla="*/ 11 w 95"/>
                  <a:gd name="T19" fmla="*/ 54 h 93"/>
                  <a:gd name="T20" fmla="*/ 14 w 95"/>
                  <a:gd name="T21" fmla="*/ 46 h 93"/>
                  <a:gd name="T22" fmla="*/ 0 w 95"/>
                  <a:gd name="T23" fmla="*/ 29 h 93"/>
                  <a:gd name="T24" fmla="*/ 6 w 95"/>
                  <a:gd name="T25" fmla="*/ 24 h 93"/>
                  <a:gd name="T26" fmla="*/ 20 w 95"/>
                  <a:gd name="T27" fmla="*/ 33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9"/>
                      <a:pt x="74" y="37"/>
                      <a:pt x="76" y="46"/>
                    </a:cubicBezTo>
                    <a:cubicBezTo>
                      <a:pt x="78" y="55"/>
                      <a:pt x="86" y="59"/>
                      <a:pt x="89" y="63"/>
                    </a:cubicBezTo>
                    <a:cubicBezTo>
                      <a:pt x="89" y="63"/>
                      <a:pt x="89" y="63"/>
                      <a:pt x="89" y="63"/>
                    </a:cubicBezTo>
                    <a:cubicBezTo>
                      <a:pt x="86" y="89"/>
                      <a:pt x="86" y="89"/>
                      <a:pt x="86" y="89"/>
                    </a:cubicBezTo>
                    <a:cubicBezTo>
                      <a:pt x="75" y="92"/>
                      <a:pt x="64" y="93"/>
                      <a:pt x="59" y="92"/>
                    </a:cubicBezTo>
                    <a:cubicBezTo>
                      <a:pt x="58" y="92"/>
                      <a:pt x="58" y="92"/>
                      <a:pt x="58" y="92"/>
                    </a:cubicBezTo>
                    <a:cubicBezTo>
                      <a:pt x="51" y="90"/>
                      <a:pt x="33" y="82"/>
                      <a:pt x="20" y="75"/>
                    </a:cubicBezTo>
                    <a:cubicBezTo>
                      <a:pt x="20" y="71"/>
                      <a:pt x="19" y="65"/>
                      <a:pt x="19" y="65"/>
                    </a:cubicBezTo>
                    <a:cubicBezTo>
                      <a:pt x="17" y="63"/>
                      <a:pt x="16" y="55"/>
                      <a:pt x="11" y="54"/>
                    </a:cubicBezTo>
                    <a:cubicBezTo>
                      <a:pt x="12" y="50"/>
                      <a:pt x="13" y="48"/>
                      <a:pt x="14" y="46"/>
                    </a:cubicBezTo>
                    <a:cubicBezTo>
                      <a:pt x="14" y="44"/>
                      <a:pt x="0" y="29"/>
                      <a:pt x="0" y="29"/>
                    </a:cubicBezTo>
                    <a:cubicBezTo>
                      <a:pt x="0" y="29"/>
                      <a:pt x="6" y="29"/>
                      <a:pt x="6" y="24"/>
                    </a:cubicBezTo>
                    <a:cubicBezTo>
                      <a:pt x="10" y="27"/>
                      <a:pt x="16" y="32"/>
                      <a:pt x="20" y="33"/>
                    </a:cubicBezTo>
                    <a:cubicBezTo>
                      <a:pt x="45" y="36"/>
                      <a:pt x="76" y="3"/>
                      <a:pt x="9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íṡlîḑé"/>
              <p:cNvSpPr/>
              <p:nvPr/>
            </p:nvSpPr>
            <p:spPr bwMode="auto">
              <a:xfrm>
                <a:off x="7764143" y="3293381"/>
                <a:ext cx="97215" cy="68722"/>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7"/>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îṣ1îḓê"/>
              <p:cNvSpPr/>
              <p:nvPr/>
            </p:nvSpPr>
            <p:spPr bwMode="auto">
              <a:xfrm>
                <a:off x="7589826" y="3310142"/>
                <a:ext cx="253095" cy="765989"/>
              </a:xfrm>
              <a:custGeom>
                <a:avLst/>
                <a:gdLst>
                  <a:gd name="T0" fmla="*/ 83 w 108"/>
                  <a:gd name="T1" fmla="*/ 9 h 327"/>
                  <a:gd name="T2" fmla="*/ 57 w 108"/>
                  <a:gd name="T3" fmla="*/ 327 h 327"/>
                  <a:gd name="T4" fmla="*/ 0 w 108"/>
                  <a:gd name="T5" fmla="*/ 305 h 327"/>
                  <a:gd name="T6" fmla="*/ 24 w 108"/>
                  <a:gd name="T7" fmla="*/ 75 h 327"/>
                  <a:gd name="T8" fmla="*/ 44 w 108"/>
                  <a:gd name="T9" fmla="*/ 1 h 327"/>
                  <a:gd name="T10" fmla="*/ 47 w 108"/>
                  <a:gd name="T11" fmla="*/ 0 h 327"/>
                  <a:gd name="T12" fmla="*/ 83 w 108"/>
                  <a:gd name="T13" fmla="*/ 9 h 327"/>
                </a:gdLst>
                <a:ahLst/>
                <a:cxnLst>
                  <a:cxn ang="0">
                    <a:pos x="T0" y="T1"/>
                  </a:cxn>
                  <a:cxn ang="0">
                    <a:pos x="T2" y="T3"/>
                  </a:cxn>
                  <a:cxn ang="0">
                    <a:pos x="T4" y="T5"/>
                  </a:cxn>
                  <a:cxn ang="0">
                    <a:pos x="T6" y="T7"/>
                  </a:cxn>
                  <a:cxn ang="0">
                    <a:pos x="T8" y="T9"/>
                  </a:cxn>
                  <a:cxn ang="0">
                    <a:pos x="T10" y="T11"/>
                  </a:cxn>
                  <a:cxn ang="0">
                    <a:pos x="T12" y="T13"/>
                  </a:cxn>
                </a:cxnLst>
                <a:rect l="0" t="0" r="r" b="b"/>
                <a:pathLst>
                  <a:path w="108" h="327">
                    <a:moveTo>
                      <a:pt x="83" y="9"/>
                    </a:moveTo>
                    <a:cubicBezTo>
                      <a:pt x="108" y="15"/>
                      <a:pt x="57" y="327"/>
                      <a:pt x="57" y="327"/>
                    </a:cubicBezTo>
                    <a:cubicBezTo>
                      <a:pt x="52" y="321"/>
                      <a:pt x="22" y="318"/>
                      <a:pt x="0" y="305"/>
                    </a:cubicBezTo>
                    <a:cubicBezTo>
                      <a:pt x="24" y="75"/>
                      <a:pt x="24" y="75"/>
                      <a:pt x="24" y="75"/>
                    </a:cubicBezTo>
                    <a:cubicBezTo>
                      <a:pt x="44" y="1"/>
                      <a:pt x="44" y="1"/>
                      <a:pt x="44" y="1"/>
                    </a:cubicBezTo>
                    <a:cubicBezTo>
                      <a:pt x="45" y="1"/>
                      <a:pt x="46" y="1"/>
                      <a:pt x="47" y="0"/>
                    </a:cubicBezTo>
                    <a:lnTo>
                      <a:pt x="83" y="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iSḻiḓe"/>
              <p:cNvSpPr/>
              <p:nvPr/>
            </p:nvSpPr>
            <p:spPr bwMode="auto">
              <a:xfrm>
                <a:off x="7237840" y="2815685"/>
                <a:ext cx="145823" cy="160908"/>
              </a:xfrm>
              <a:custGeom>
                <a:avLst/>
                <a:gdLst>
                  <a:gd name="T0" fmla="*/ 40 w 62"/>
                  <a:gd name="T1" fmla="*/ 69 h 69"/>
                  <a:gd name="T2" fmla="*/ 50 w 62"/>
                  <a:gd name="T3" fmla="*/ 51 h 69"/>
                  <a:gd name="T4" fmla="*/ 52 w 62"/>
                  <a:gd name="T5" fmla="*/ 36 h 69"/>
                  <a:gd name="T6" fmla="*/ 60 w 62"/>
                  <a:gd name="T7" fmla="*/ 28 h 69"/>
                  <a:gd name="T8" fmla="*/ 54 w 62"/>
                  <a:gd name="T9" fmla="*/ 12 h 69"/>
                  <a:gd name="T10" fmla="*/ 49 w 62"/>
                  <a:gd name="T11" fmla="*/ 10 h 69"/>
                  <a:gd name="T12" fmla="*/ 43 w 62"/>
                  <a:gd name="T13" fmla="*/ 3 h 69"/>
                  <a:gd name="T14" fmla="*/ 35 w 62"/>
                  <a:gd name="T15" fmla="*/ 3 h 69"/>
                  <a:gd name="T16" fmla="*/ 27 w 62"/>
                  <a:gd name="T17" fmla="*/ 1 h 69"/>
                  <a:gd name="T18" fmla="*/ 5 w 62"/>
                  <a:gd name="T19" fmla="*/ 11 h 69"/>
                  <a:gd name="T20" fmla="*/ 4 w 62"/>
                  <a:gd name="T21" fmla="*/ 36 h 69"/>
                  <a:gd name="T22" fmla="*/ 16 w 62"/>
                  <a:gd name="T23" fmla="*/ 60 h 69"/>
                  <a:gd name="T24" fmla="*/ 40 w 62"/>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9">
                    <a:moveTo>
                      <a:pt x="40" y="69"/>
                    </a:moveTo>
                    <a:cubicBezTo>
                      <a:pt x="42" y="64"/>
                      <a:pt x="46" y="60"/>
                      <a:pt x="50" y="51"/>
                    </a:cubicBezTo>
                    <a:cubicBezTo>
                      <a:pt x="51" y="47"/>
                      <a:pt x="52" y="41"/>
                      <a:pt x="52" y="36"/>
                    </a:cubicBezTo>
                    <a:cubicBezTo>
                      <a:pt x="55" y="35"/>
                      <a:pt x="58" y="31"/>
                      <a:pt x="60" y="28"/>
                    </a:cubicBezTo>
                    <a:cubicBezTo>
                      <a:pt x="62" y="24"/>
                      <a:pt x="57" y="14"/>
                      <a:pt x="54" y="12"/>
                    </a:cubicBezTo>
                    <a:cubicBezTo>
                      <a:pt x="53" y="11"/>
                      <a:pt x="51" y="10"/>
                      <a:pt x="49" y="10"/>
                    </a:cubicBezTo>
                    <a:cubicBezTo>
                      <a:pt x="47" y="7"/>
                      <a:pt x="45" y="5"/>
                      <a:pt x="43" y="3"/>
                    </a:cubicBezTo>
                    <a:cubicBezTo>
                      <a:pt x="42" y="2"/>
                      <a:pt x="38" y="3"/>
                      <a:pt x="35" y="3"/>
                    </a:cubicBezTo>
                    <a:cubicBezTo>
                      <a:pt x="33" y="0"/>
                      <a:pt x="31" y="0"/>
                      <a:pt x="27" y="1"/>
                    </a:cubicBezTo>
                    <a:cubicBezTo>
                      <a:pt x="21" y="2"/>
                      <a:pt x="9" y="6"/>
                      <a:pt x="5" y="11"/>
                    </a:cubicBezTo>
                    <a:cubicBezTo>
                      <a:pt x="0" y="17"/>
                      <a:pt x="1" y="28"/>
                      <a:pt x="4" y="36"/>
                    </a:cubicBezTo>
                    <a:cubicBezTo>
                      <a:pt x="7" y="44"/>
                      <a:pt x="11" y="56"/>
                      <a:pt x="16" y="60"/>
                    </a:cubicBezTo>
                    <a:cubicBezTo>
                      <a:pt x="21" y="65"/>
                      <a:pt x="40" y="69"/>
                      <a:pt x="40" y="69"/>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îṣľiḑê"/>
              <p:cNvSpPr/>
              <p:nvPr/>
            </p:nvSpPr>
            <p:spPr bwMode="auto">
              <a:xfrm>
                <a:off x="7269687" y="2938043"/>
                <a:ext cx="100567" cy="5866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9"/>
                      <a:pt x="5" y="25"/>
                      <a:pt x="5" y="25"/>
                    </a:cubicBezTo>
                    <a:lnTo>
                      <a:pt x="4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íṣ1idé"/>
              <p:cNvSpPr/>
              <p:nvPr/>
            </p:nvSpPr>
            <p:spPr bwMode="auto">
              <a:xfrm>
                <a:off x="7269687" y="2953127"/>
                <a:ext cx="476019" cy="556473"/>
              </a:xfrm>
              <a:custGeom>
                <a:avLst/>
                <a:gdLst>
                  <a:gd name="T0" fmla="*/ 203 w 203"/>
                  <a:gd name="T1" fmla="*/ 237 h 237"/>
                  <a:gd name="T2" fmla="*/ 0 w 203"/>
                  <a:gd name="T3" fmla="*/ 10 h 237"/>
                  <a:gd name="T4" fmla="*/ 44 w 203"/>
                  <a:gd name="T5" fmla="*/ 0 h 237"/>
                  <a:gd name="T6" fmla="*/ 195 w 203"/>
                  <a:gd name="T7" fmla="*/ 162 h 237"/>
                  <a:gd name="T8" fmla="*/ 203 w 203"/>
                  <a:gd name="T9" fmla="*/ 237 h 237"/>
                </a:gdLst>
                <a:ahLst/>
                <a:cxnLst>
                  <a:cxn ang="0">
                    <a:pos x="T0" y="T1"/>
                  </a:cxn>
                  <a:cxn ang="0">
                    <a:pos x="T2" y="T3"/>
                  </a:cxn>
                  <a:cxn ang="0">
                    <a:pos x="T4" y="T5"/>
                  </a:cxn>
                  <a:cxn ang="0">
                    <a:pos x="T6" y="T7"/>
                  </a:cxn>
                  <a:cxn ang="0">
                    <a:pos x="T8" y="T9"/>
                  </a:cxn>
                </a:cxnLst>
                <a:rect l="0" t="0" r="r" b="b"/>
                <a:pathLst>
                  <a:path w="203" h="237">
                    <a:moveTo>
                      <a:pt x="203" y="237"/>
                    </a:moveTo>
                    <a:cubicBezTo>
                      <a:pt x="148" y="222"/>
                      <a:pt x="21" y="165"/>
                      <a:pt x="0" y="10"/>
                    </a:cubicBezTo>
                    <a:cubicBezTo>
                      <a:pt x="16" y="9"/>
                      <a:pt x="29" y="3"/>
                      <a:pt x="44" y="0"/>
                    </a:cubicBezTo>
                    <a:cubicBezTo>
                      <a:pt x="66" y="114"/>
                      <a:pt x="132" y="170"/>
                      <a:pt x="195" y="162"/>
                    </a:cubicBezTo>
                    <a:lnTo>
                      <a:pt x="203" y="23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íślîḑè"/>
              <p:cNvSpPr/>
              <p:nvPr/>
            </p:nvSpPr>
            <p:spPr bwMode="auto">
              <a:xfrm>
                <a:off x="7707155" y="3303438"/>
                <a:ext cx="110624" cy="452553"/>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íṥľíḍê"/>
              <p:cNvSpPr/>
              <p:nvPr/>
            </p:nvSpPr>
            <p:spPr bwMode="auto">
              <a:xfrm>
                <a:off x="8169764" y="2822390"/>
                <a:ext cx="140794" cy="170965"/>
              </a:xfrm>
              <a:custGeom>
                <a:avLst/>
                <a:gdLst>
                  <a:gd name="T0" fmla="*/ 53 w 60"/>
                  <a:gd name="T1" fmla="*/ 17 h 73"/>
                  <a:gd name="T2" fmla="*/ 51 w 60"/>
                  <a:gd name="T3" fmla="*/ 15 h 73"/>
                  <a:gd name="T4" fmla="*/ 51 w 60"/>
                  <a:gd name="T5" fmla="*/ 15 h 73"/>
                  <a:gd name="T6" fmla="*/ 24 w 60"/>
                  <a:gd name="T7" fmla="*/ 5 h 73"/>
                  <a:gd name="T8" fmla="*/ 9 w 60"/>
                  <a:gd name="T9" fmla="*/ 15 h 73"/>
                  <a:gd name="T10" fmla="*/ 5 w 60"/>
                  <a:gd name="T11" fmla="*/ 22 h 73"/>
                  <a:gd name="T12" fmla="*/ 5 w 60"/>
                  <a:gd name="T13" fmla="*/ 33 h 73"/>
                  <a:gd name="T14" fmla="*/ 1 w 60"/>
                  <a:gd name="T15" fmla="*/ 36 h 73"/>
                  <a:gd name="T16" fmla="*/ 4 w 60"/>
                  <a:gd name="T17" fmla="*/ 47 h 73"/>
                  <a:gd name="T18" fmla="*/ 16 w 60"/>
                  <a:gd name="T19" fmla="*/ 51 h 73"/>
                  <a:gd name="T20" fmla="*/ 23 w 60"/>
                  <a:gd name="T21" fmla="*/ 66 h 73"/>
                  <a:gd name="T22" fmla="*/ 56 w 60"/>
                  <a:gd name="T23" fmla="*/ 72 h 73"/>
                  <a:gd name="T24" fmla="*/ 60 w 60"/>
                  <a:gd name="T25" fmla="*/ 46 h 73"/>
                  <a:gd name="T26" fmla="*/ 53 w 60"/>
                  <a:gd name="T27"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73">
                    <a:moveTo>
                      <a:pt x="53" y="17"/>
                    </a:moveTo>
                    <a:cubicBezTo>
                      <a:pt x="52" y="16"/>
                      <a:pt x="51" y="15"/>
                      <a:pt x="51" y="15"/>
                    </a:cubicBezTo>
                    <a:cubicBezTo>
                      <a:pt x="51" y="15"/>
                      <a:pt x="51" y="15"/>
                      <a:pt x="51" y="15"/>
                    </a:cubicBezTo>
                    <a:cubicBezTo>
                      <a:pt x="51" y="6"/>
                      <a:pt x="37" y="0"/>
                      <a:pt x="24" y="5"/>
                    </a:cubicBezTo>
                    <a:cubicBezTo>
                      <a:pt x="16" y="8"/>
                      <a:pt x="11" y="10"/>
                      <a:pt x="9" y="15"/>
                    </a:cubicBezTo>
                    <a:cubicBezTo>
                      <a:pt x="8" y="17"/>
                      <a:pt x="6" y="19"/>
                      <a:pt x="5" y="22"/>
                    </a:cubicBezTo>
                    <a:cubicBezTo>
                      <a:pt x="4" y="25"/>
                      <a:pt x="4" y="29"/>
                      <a:pt x="5" y="33"/>
                    </a:cubicBezTo>
                    <a:cubicBezTo>
                      <a:pt x="3" y="34"/>
                      <a:pt x="2" y="35"/>
                      <a:pt x="1" y="36"/>
                    </a:cubicBezTo>
                    <a:cubicBezTo>
                      <a:pt x="0" y="40"/>
                      <a:pt x="0" y="43"/>
                      <a:pt x="4" y="47"/>
                    </a:cubicBezTo>
                    <a:cubicBezTo>
                      <a:pt x="7" y="48"/>
                      <a:pt x="11" y="50"/>
                      <a:pt x="16" y="51"/>
                    </a:cubicBezTo>
                    <a:cubicBezTo>
                      <a:pt x="20" y="55"/>
                      <a:pt x="23" y="60"/>
                      <a:pt x="23" y="66"/>
                    </a:cubicBezTo>
                    <a:cubicBezTo>
                      <a:pt x="24" y="73"/>
                      <a:pt x="56" y="72"/>
                      <a:pt x="56" y="72"/>
                    </a:cubicBezTo>
                    <a:cubicBezTo>
                      <a:pt x="56" y="66"/>
                      <a:pt x="60" y="55"/>
                      <a:pt x="60" y="46"/>
                    </a:cubicBezTo>
                    <a:cubicBezTo>
                      <a:pt x="60" y="36"/>
                      <a:pt x="53" y="21"/>
                      <a:pt x="53" y="17"/>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ïṥḻiḓe"/>
              <p:cNvSpPr/>
              <p:nvPr/>
            </p:nvSpPr>
            <p:spPr bwMode="auto">
              <a:xfrm>
                <a:off x="8218372" y="2969889"/>
                <a:ext cx="92187" cy="50284"/>
              </a:xfrm>
              <a:custGeom>
                <a:avLst/>
                <a:gdLst>
                  <a:gd name="T0" fmla="*/ 0 w 55"/>
                  <a:gd name="T1" fmla="*/ 28 h 30"/>
                  <a:gd name="T2" fmla="*/ 0 w 55"/>
                  <a:gd name="T3" fmla="*/ 0 h 30"/>
                  <a:gd name="T4" fmla="*/ 55 w 55"/>
                  <a:gd name="T5" fmla="*/ 4 h 30"/>
                  <a:gd name="T6" fmla="*/ 50 w 55"/>
                  <a:gd name="T7" fmla="*/ 30 h 30"/>
                  <a:gd name="T8" fmla="*/ 0 w 55"/>
                  <a:gd name="T9" fmla="*/ 28 h 30"/>
                </a:gdLst>
                <a:ahLst/>
                <a:cxnLst>
                  <a:cxn ang="0">
                    <a:pos x="T0" y="T1"/>
                  </a:cxn>
                  <a:cxn ang="0">
                    <a:pos x="T2" y="T3"/>
                  </a:cxn>
                  <a:cxn ang="0">
                    <a:pos x="T4" y="T5"/>
                  </a:cxn>
                  <a:cxn ang="0">
                    <a:pos x="T6" y="T7"/>
                  </a:cxn>
                  <a:cxn ang="0">
                    <a:pos x="T8" y="T9"/>
                  </a:cxn>
                </a:cxnLst>
                <a:rect l="0" t="0" r="r" b="b"/>
                <a:pathLst>
                  <a:path w="55" h="30">
                    <a:moveTo>
                      <a:pt x="0" y="28"/>
                    </a:moveTo>
                    <a:lnTo>
                      <a:pt x="0" y="0"/>
                    </a:lnTo>
                    <a:lnTo>
                      <a:pt x="55" y="4"/>
                    </a:lnTo>
                    <a:lnTo>
                      <a:pt x="50" y="3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iṩlíďé"/>
              <p:cNvSpPr/>
              <p:nvPr/>
            </p:nvSpPr>
            <p:spPr bwMode="auto">
              <a:xfrm>
                <a:off x="7904937" y="2979945"/>
                <a:ext cx="407298" cy="963771"/>
              </a:xfrm>
              <a:custGeom>
                <a:avLst/>
                <a:gdLst>
                  <a:gd name="T0" fmla="*/ 0 w 174"/>
                  <a:gd name="T1" fmla="*/ 133 h 411"/>
                  <a:gd name="T2" fmla="*/ 133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3"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îśḷîḋe"/>
              <p:cNvSpPr/>
              <p:nvPr/>
            </p:nvSpPr>
            <p:spPr bwMode="auto">
              <a:xfrm>
                <a:off x="7901585" y="3281647"/>
                <a:ext cx="100567" cy="424060"/>
              </a:xfrm>
              <a:custGeom>
                <a:avLst/>
                <a:gdLst>
                  <a:gd name="T0" fmla="*/ 13 w 60"/>
                  <a:gd name="T1" fmla="*/ 0 h 253"/>
                  <a:gd name="T2" fmla="*/ 13 w 60"/>
                  <a:gd name="T3" fmla="*/ 0 h 253"/>
                  <a:gd name="T4" fmla="*/ 60 w 60"/>
                  <a:gd name="T5" fmla="*/ 66 h 253"/>
                  <a:gd name="T6" fmla="*/ 28 w 60"/>
                  <a:gd name="T7" fmla="*/ 77 h 253"/>
                  <a:gd name="T8" fmla="*/ 53 w 60"/>
                  <a:gd name="T9" fmla="*/ 81 h 253"/>
                  <a:gd name="T10" fmla="*/ 52 w 60"/>
                  <a:gd name="T11" fmla="*/ 253 h 253"/>
                  <a:gd name="T12" fmla="*/ 0 w 60"/>
                  <a:gd name="T13" fmla="*/ 4 h 253"/>
                  <a:gd name="T14" fmla="*/ 13 w 60"/>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3">
                    <a:moveTo>
                      <a:pt x="13" y="0"/>
                    </a:moveTo>
                    <a:lnTo>
                      <a:pt x="13" y="0"/>
                    </a:lnTo>
                    <a:lnTo>
                      <a:pt x="60" y="66"/>
                    </a:lnTo>
                    <a:lnTo>
                      <a:pt x="28" y="77"/>
                    </a:lnTo>
                    <a:lnTo>
                      <a:pt x="53" y="81"/>
                    </a:lnTo>
                    <a:lnTo>
                      <a:pt x="52" y="253"/>
                    </a:lnTo>
                    <a:lnTo>
                      <a:pt x="0" y="4"/>
                    </a:lnTo>
                    <a:lnTo>
                      <a:pt x="13"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îṩľíḋè"/>
              <p:cNvSpPr/>
              <p:nvPr/>
            </p:nvSpPr>
            <p:spPr bwMode="auto">
              <a:xfrm>
                <a:off x="7881471" y="3288352"/>
                <a:ext cx="35199" cy="73749"/>
              </a:xfrm>
              <a:custGeom>
                <a:avLst/>
                <a:gdLst>
                  <a:gd name="T0" fmla="*/ 0 w 15"/>
                  <a:gd name="T1" fmla="*/ 5 h 31"/>
                  <a:gd name="T2" fmla="*/ 2 w 15"/>
                  <a:gd name="T3" fmla="*/ 0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0"/>
                      <a:pt x="2" y="0"/>
                      <a:pt x="2" y="0"/>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îṡľîďè"/>
              <p:cNvSpPr/>
              <p:nvPr/>
            </p:nvSpPr>
            <p:spPr bwMode="auto">
              <a:xfrm>
                <a:off x="7859682" y="3357073"/>
                <a:ext cx="124033" cy="586643"/>
              </a:xfrm>
              <a:custGeom>
                <a:avLst/>
                <a:gdLst>
                  <a:gd name="T0" fmla="*/ 0 w 74"/>
                  <a:gd name="T1" fmla="*/ 1 h 350"/>
                  <a:gd name="T2" fmla="*/ 20 w 74"/>
                  <a:gd name="T3" fmla="*/ 0 h 350"/>
                  <a:gd name="T4" fmla="*/ 74 w 74"/>
                  <a:gd name="T5" fmla="*/ 290 h 350"/>
                  <a:gd name="T6" fmla="*/ 55 w 74"/>
                  <a:gd name="T7" fmla="*/ 350 h 350"/>
                  <a:gd name="T8" fmla="*/ 14 w 74"/>
                  <a:gd name="T9" fmla="*/ 291 h 350"/>
                  <a:gd name="T10" fmla="*/ 0 w 74"/>
                  <a:gd name="T11" fmla="*/ 1 h 350"/>
                </a:gdLst>
                <a:ahLst/>
                <a:cxnLst>
                  <a:cxn ang="0">
                    <a:pos x="T0" y="T1"/>
                  </a:cxn>
                  <a:cxn ang="0">
                    <a:pos x="T2" y="T3"/>
                  </a:cxn>
                  <a:cxn ang="0">
                    <a:pos x="T4" y="T5"/>
                  </a:cxn>
                  <a:cxn ang="0">
                    <a:pos x="T6" y="T7"/>
                  </a:cxn>
                  <a:cxn ang="0">
                    <a:pos x="T8" y="T9"/>
                  </a:cxn>
                  <a:cxn ang="0">
                    <a:pos x="T10" y="T11"/>
                  </a:cxn>
                </a:cxnLst>
                <a:rect l="0" t="0" r="r" b="b"/>
                <a:pathLst>
                  <a:path w="74" h="350">
                    <a:moveTo>
                      <a:pt x="0" y="1"/>
                    </a:moveTo>
                    <a:lnTo>
                      <a:pt x="20" y="0"/>
                    </a:lnTo>
                    <a:lnTo>
                      <a:pt x="74" y="290"/>
                    </a:lnTo>
                    <a:lnTo>
                      <a:pt x="55" y="350"/>
                    </a:lnTo>
                    <a:lnTo>
                      <a:pt x="14" y="291"/>
                    </a:lnTo>
                    <a:lnTo>
                      <a:pt x="0" y="1"/>
                    </a:lnTo>
                    <a:close/>
                  </a:path>
                </a:pathLst>
              </a:custGeom>
              <a:solidFill>
                <a:schemeClr val="accent3"/>
              </a:solidFill>
              <a:ln>
                <a:noFill/>
              </a:ln>
            </p:spPr>
            <p:txBody>
              <a:bodyPr anchor="ctr"/>
              <a:lstStyle/>
              <a:p>
                <a:pPr algn="ctr"/>
              </a:p>
            </p:txBody>
          </p:sp>
          <p:sp>
            <p:nvSpPr>
              <p:cNvPr id="114" name="ïślîde"/>
              <p:cNvSpPr/>
              <p:nvPr/>
            </p:nvSpPr>
            <p:spPr bwMode="auto">
              <a:xfrm>
                <a:off x="7824483" y="3296733"/>
                <a:ext cx="68722" cy="72074"/>
              </a:xfrm>
              <a:custGeom>
                <a:avLst/>
                <a:gdLst>
                  <a:gd name="T0" fmla="*/ 0 w 29"/>
                  <a:gd name="T1" fmla="*/ 8 h 31"/>
                  <a:gd name="T2" fmla="*/ 29 w 29"/>
                  <a:gd name="T3" fmla="*/ 0 h 31"/>
                  <a:gd name="T4" fmla="*/ 29 w 29"/>
                  <a:gd name="T5" fmla="*/ 28 h 31"/>
                  <a:gd name="T6" fmla="*/ 15 w 29"/>
                  <a:gd name="T7" fmla="*/ 31 h 31"/>
                  <a:gd name="T8" fmla="*/ 0 w 29"/>
                  <a:gd name="T9" fmla="*/ 8 h 31"/>
                </a:gdLst>
                <a:ahLst/>
                <a:cxnLst>
                  <a:cxn ang="0">
                    <a:pos x="T0" y="T1"/>
                  </a:cxn>
                  <a:cxn ang="0">
                    <a:pos x="T2" y="T3"/>
                  </a:cxn>
                  <a:cxn ang="0">
                    <a:pos x="T4" y="T5"/>
                  </a:cxn>
                  <a:cxn ang="0">
                    <a:pos x="T6" y="T7"/>
                  </a:cxn>
                  <a:cxn ang="0">
                    <a:pos x="T8" y="T9"/>
                  </a:cxn>
                </a:cxnLst>
                <a:rect l="0" t="0" r="r" b="b"/>
                <a:pathLst>
                  <a:path w="29" h="31">
                    <a:moveTo>
                      <a:pt x="0" y="8"/>
                    </a:moveTo>
                    <a:cubicBezTo>
                      <a:pt x="1" y="7"/>
                      <a:pt x="29" y="0"/>
                      <a:pt x="29" y="0"/>
                    </a:cubicBezTo>
                    <a:cubicBezTo>
                      <a:pt x="29" y="28"/>
                      <a:pt x="29" y="28"/>
                      <a:pt x="29" y="28"/>
                    </a:cubicBezTo>
                    <a:cubicBezTo>
                      <a:pt x="15" y="31"/>
                      <a:pt x="15" y="31"/>
                      <a:pt x="15" y="31"/>
                    </a:cubicBezTo>
                    <a:lnTo>
                      <a:pt x="0" y="8"/>
                    </a:lnTo>
                    <a:close/>
                  </a:path>
                </a:pathLst>
              </a:custGeom>
              <a:solidFill>
                <a:schemeClr val="accent3"/>
              </a:solidFill>
              <a:ln>
                <a:noFill/>
              </a:ln>
            </p:spPr>
            <p:txBody>
              <a:bodyPr anchor="ctr"/>
              <a:lstStyle/>
              <a:p>
                <a:pPr algn="ctr"/>
              </a:p>
            </p:txBody>
          </p:sp>
          <p:sp>
            <p:nvSpPr>
              <p:cNvPr id="115" name="ï$ḻïdé"/>
              <p:cNvSpPr/>
              <p:nvPr/>
            </p:nvSpPr>
            <p:spPr bwMode="auto">
              <a:xfrm>
                <a:off x="7878119" y="3258182"/>
                <a:ext cx="45256" cy="103920"/>
              </a:xfrm>
              <a:custGeom>
                <a:avLst/>
                <a:gdLst>
                  <a:gd name="T0" fmla="*/ 0 w 27"/>
                  <a:gd name="T1" fmla="*/ 24 h 62"/>
                  <a:gd name="T2" fmla="*/ 27 w 27"/>
                  <a:gd name="T3" fmla="*/ 62 h 62"/>
                  <a:gd name="T4" fmla="*/ 27 w 27"/>
                  <a:gd name="T5" fmla="*/ 10 h 62"/>
                  <a:gd name="T6" fmla="*/ 9 w 27"/>
                  <a:gd name="T7" fmla="*/ 0 h 62"/>
                  <a:gd name="T8" fmla="*/ 0 w 27"/>
                  <a:gd name="T9" fmla="*/ 24 h 62"/>
                </a:gdLst>
                <a:ahLst/>
                <a:cxnLst>
                  <a:cxn ang="0">
                    <a:pos x="T0" y="T1"/>
                  </a:cxn>
                  <a:cxn ang="0">
                    <a:pos x="T2" y="T3"/>
                  </a:cxn>
                  <a:cxn ang="0">
                    <a:pos x="T4" y="T5"/>
                  </a:cxn>
                  <a:cxn ang="0">
                    <a:pos x="T6" y="T7"/>
                  </a:cxn>
                  <a:cxn ang="0">
                    <a:pos x="T8" y="T9"/>
                  </a:cxn>
                </a:cxnLst>
                <a:rect l="0" t="0" r="r" b="b"/>
                <a:pathLst>
                  <a:path w="27" h="62">
                    <a:moveTo>
                      <a:pt x="0" y="24"/>
                    </a:moveTo>
                    <a:lnTo>
                      <a:pt x="27" y="62"/>
                    </a:lnTo>
                    <a:lnTo>
                      <a:pt x="27" y="10"/>
                    </a:lnTo>
                    <a:lnTo>
                      <a:pt x="9" y="0"/>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íSľïdè"/>
              <p:cNvSpPr/>
              <p:nvPr/>
            </p:nvSpPr>
            <p:spPr bwMode="auto">
              <a:xfrm>
                <a:off x="7700450" y="3273267"/>
                <a:ext cx="142471" cy="113976"/>
              </a:xfrm>
              <a:custGeom>
                <a:avLst/>
                <a:gdLst>
                  <a:gd name="T0" fmla="*/ 0 w 85"/>
                  <a:gd name="T1" fmla="*/ 22 h 68"/>
                  <a:gd name="T2" fmla="*/ 11 w 85"/>
                  <a:gd name="T3" fmla="*/ 0 h 68"/>
                  <a:gd name="T4" fmla="*/ 85 w 85"/>
                  <a:gd name="T5" fmla="*/ 22 h 68"/>
                  <a:gd name="T6" fmla="*/ 67 w 85"/>
                  <a:gd name="T7" fmla="*/ 68 h 68"/>
                  <a:gd name="T8" fmla="*/ 0 w 85"/>
                  <a:gd name="T9" fmla="*/ 22 h 68"/>
                </a:gdLst>
                <a:ahLst/>
                <a:cxnLst>
                  <a:cxn ang="0">
                    <a:pos x="T0" y="T1"/>
                  </a:cxn>
                  <a:cxn ang="0">
                    <a:pos x="T2" y="T3"/>
                  </a:cxn>
                  <a:cxn ang="0">
                    <a:pos x="T4" y="T5"/>
                  </a:cxn>
                  <a:cxn ang="0">
                    <a:pos x="T6" y="T7"/>
                  </a:cxn>
                  <a:cxn ang="0">
                    <a:pos x="T8" y="T9"/>
                  </a:cxn>
                </a:cxnLst>
                <a:rect l="0" t="0" r="r" b="b"/>
                <a:pathLst>
                  <a:path w="85" h="68">
                    <a:moveTo>
                      <a:pt x="0" y="22"/>
                    </a:moveTo>
                    <a:lnTo>
                      <a:pt x="11" y="0"/>
                    </a:lnTo>
                    <a:lnTo>
                      <a:pt x="85" y="22"/>
                    </a:lnTo>
                    <a:lnTo>
                      <a:pt x="67" y="68"/>
                    </a:lnTo>
                    <a:lnTo>
                      <a:pt x="0" y="22"/>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îṧlíďe"/>
              <p:cNvSpPr/>
              <p:nvPr/>
            </p:nvSpPr>
            <p:spPr bwMode="auto">
              <a:xfrm>
                <a:off x="7584798" y="2964861"/>
                <a:ext cx="164260" cy="293322"/>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6 h 125"/>
                  <a:gd name="T14" fmla="*/ 27 w 70"/>
                  <a:gd name="T15" fmla="*/ 92 h 125"/>
                  <a:gd name="T16" fmla="*/ 22 w 70"/>
                  <a:gd name="T17" fmla="*/ 79 h 125"/>
                  <a:gd name="T18" fmla="*/ 32 w 70"/>
                  <a:gd name="T19" fmla="*/ 74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6"/>
                      <a:pt x="14" y="105"/>
                    </a:cubicBezTo>
                    <a:cubicBezTo>
                      <a:pt x="27" y="114"/>
                      <a:pt x="54" y="125"/>
                      <a:pt x="54" y="125"/>
                    </a:cubicBezTo>
                    <a:cubicBezTo>
                      <a:pt x="54" y="125"/>
                      <a:pt x="53" y="110"/>
                      <a:pt x="52" y="109"/>
                    </a:cubicBezTo>
                    <a:cubicBezTo>
                      <a:pt x="52" y="107"/>
                      <a:pt x="40" y="96"/>
                      <a:pt x="40" y="96"/>
                    </a:cubicBezTo>
                    <a:cubicBezTo>
                      <a:pt x="40" y="96"/>
                      <a:pt x="33" y="97"/>
                      <a:pt x="27" y="92"/>
                    </a:cubicBezTo>
                    <a:cubicBezTo>
                      <a:pt x="20" y="88"/>
                      <a:pt x="19" y="85"/>
                      <a:pt x="22" y="79"/>
                    </a:cubicBezTo>
                    <a:cubicBezTo>
                      <a:pt x="25" y="74"/>
                      <a:pt x="28" y="74"/>
                      <a:pt x="32" y="74"/>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tx2"/>
              </a:solidFill>
              <a:ln>
                <a:noFill/>
              </a:ln>
            </p:spPr>
            <p:txBody>
              <a:bodyPr anchor="ctr"/>
              <a:lstStyle/>
              <a:p>
                <a:pPr algn="ctr"/>
              </a:p>
            </p:txBody>
          </p:sp>
        </p:grpSp>
        <p:grpSp>
          <p:nvGrpSpPr>
            <p:cNvPr id="37" name="íṩḷiḑé"/>
            <p:cNvGrpSpPr/>
            <p:nvPr/>
          </p:nvGrpSpPr>
          <p:grpSpPr>
            <a:xfrm>
              <a:off x="9101724" y="2537498"/>
              <a:ext cx="1395329" cy="2033664"/>
              <a:chOff x="9631343" y="2170379"/>
              <a:chExt cx="1557119" cy="2269469"/>
            </a:xfrm>
          </p:grpSpPr>
          <p:sp>
            <p:nvSpPr>
              <p:cNvPr id="71" name="íṥlîḍè"/>
              <p:cNvSpPr/>
              <p:nvPr/>
            </p:nvSpPr>
            <p:spPr bwMode="auto">
              <a:xfrm>
                <a:off x="9631343" y="3216279"/>
                <a:ext cx="1081100" cy="1223569"/>
              </a:xfrm>
              <a:custGeom>
                <a:avLst/>
                <a:gdLst>
                  <a:gd name="T0" fmla="*/ 212 w 461"/>
                  <a:gd name="T1" fmla="*/ 26 h 522"/>
                  <a:gd name="T2" fmla="*/ 46 w 461"/>
                  <a:gd name="T3" fmla="*/ 109 h 522"/>
                  <a:gd name="T4" fmla="*/ 130 w 461"/>
                  <a:gd name="T5" fmla="*/ 267 h 522"/>
                  <a:gd name="T6" fmla="*/ 63 w 461"/>
                  <a:gd name="T7" fmla="*/ 293 h 522"/>
                  <a:gd name="T8" fmla="*/ 161 w 461"/>
                  <a:gd name="T9" fmla="*/ 292 h 522"/>
                  <a:gd name="T10" fmla="*/ 162 w 461"/>
                  <a:gd name="T11" fmla="*/ 289 h 522"/>
                  <a:gd name="T12" fmla="*/ 175 w 461"/>
                  <a:gd name="T13" fmla="*/ 291 h 522"/>
                  <a:gd name="T14" fmla="*/ 118 w 461"/>
                  <a:gd name="T15" fmla="*/ 98 h 522"/>
                  <a:gd name="T16" fmla="*/ 258 w 461"/>
                  <a:gd name="T17" fmla="*/ 110 h 522"/>
                  <a:gd name="T18" fmla="*/ 373 w 461"/>
                  <a:gd name="T19" fmla="*/ 453 h 522"/>
                  <a:gd name="T20" fmla="*/ 384 w 461"/>
                  <a:gd name="T21" fmla="*/ 463 h 522"/>
                  <a:gd name="T22" fmla="*/ 457 w 461"/>
                  <a:gd name="T23" fmla="*/ 519 h 522"/>
                  <a:gd name="T24" fmla="*/ 423 w 461"/>
                  <a:gd name="T25" fmla="*/ 441 h 522"/>
                  <a:gd name="T26" fmla="*/ 340 w 461"/>
                  <a:gd name="T27" fmla="*/ 18 h 522"/>
                  <a:gd name="T28" fmla="*/ 212 w 461"/>
                  <a:gd name="T29" fmla="*/ 2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2">
                    <a:moveTo>
                      <a:pt x="212" y="26"/>
                    </a:moveTo>
                    <a:cubicBezTo>
                      <a:pt x="156" y="37"/>
                      <a:pt x="0" y="0"/>
                      <a:pt x="46" y="109"/>
                    </a:cubicBezTo>
                    <a:cubicBezTo>
                      <a:pt x="75" y="179"/>
                      <a:pt x="101" y="216"/>
                      <a:pt x="130" y="267"/>
                    </a:cubicBezTo>
                    <a:cubicBezTo>
                      <a:pt x="112" y="274"/>
                      <a:pt x="59" y="292"/>
                      <a:pt x="63" y="293"/>
                    </a:cubicBezTo>
                    <a:cubicBezTo>
                      <a:pt x="71" y="296"/>
                      <a:pt x="160" y="298"/>
                      <a:pt x="161" y="292"/>
                    </a:cubicBezTo>
                    <a:cubicBezTo>
                      <a:pt x="162" y="292"/>
                      <a:pt x="160" y="298"/>
                      <a:pt x="162" y="289"/>
                    </a:cubicBezTo>
                    <a:cubicBezTo>
                      <a:pt x="175" y="291"/>
                      <a:pt x="175" y="291"/>
                      <a:pt x="175" y="291"/>
                    </a:cubicBezTo>
                    <a:cubicBezTo>
                      <a:pt x="194" y="251"/>
                      <a:pt x="92" y="100"/>
                      <a:pt x="118" y="98"/>
                    </a:cubicBezTo>
                    <a:cubicBezTo>
                      <a:pt x="178" y="94"/>
                      <a:pt x="250" y="110"/>
                      <a:pt x="258" y="110"/>
                    </a:cubicBezTo>
                    <a:cubicBezTo>
                      <a:pt x="262" y="110"/>
                      <a:pt x="305" y="225"/>
                      <a:pt x="373" y="453"/>
                    </a:cubicBezTo>
                    <a:cubicBezTo>
                      <a:pt x="384" y="463"/>
                      <a:pt x="384" y="463"/>
                      <a:pt x="384" y="463"/>
                    </a:cubicBezTo>
                    <a:cubicBezTo>
                      <a:pt x="386" y="470"/>
                      <a:pt x="447" y="522"/>
                      <a:pt x="457" y="519"/>
                    </a:cubicBezTo>
                    <a:cubicBezTo>
                      <a:pt x="461" y="518"/>
                      <a:pt x="435" y="460"/>
                      <a:pt x="423" y="441"/>
                    </a:cubicBezTo>
                    <a:cubicBezTo>
                      <a:pt x="375" y="230"/>
                      <a:pt x="357" y="126"/>
                      <a:pt x="340" y="18"/>
                    </a:cubicBezTo>
                    <a:lnTo>
                      <a:pt x="212" y="2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îṩļiḍé"/>
              <p:cNvSpPr/>
              <p:nvPr/>
            </p:nvSpPr>
            <p:spPr bwMode="auto">
              <a:xfrm>
                <a:off x="10098982" y="3269915"/>
                <a:ext cx="338577" cy="82131"/>
              </a:xfrm>
              <a:custGeom>
                <a:avLst/>
                <a:gdLst>
                  <a:gd name="T0" fmla="*/ 143 w 145"/>
                  <a:gd name="T1" fmla="*/ 10 h 35"/>
                  <a:gd name="T2" fmla="*/ 57 w 145"/>
                  <a:gd name="T3" fmla="*/ 12 h 35"/>
                  <a:gd name="T4" fmla="*/ 3 w 145"/>
                  <a:gd name="T5" fmla="*/ 0 h 35"/>
                  <a:gd name="T6" fmla="*/ 5 w 145"/>
                  <a:gd name="T7" fmla="*/ 20 h 35"/>
                  <a:gd name="T8" fmla="*/ 71 w 145"/>
                  <a:gd name="T9" fmla="*/ 35 h 35"/>
                  <a:gd name="T10" fmla="*/ 145 w 145"/>
                  <a:gd name="T11" fmla="*/ 28 h 35"/>
                  <a:gd name="T12" fmla="*/ 14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143" y="10"/>
                    </a:moveTo>
                    <a:cubicBezTo>
                      <a:pt x="137" y="11"/>
                      <a:pt x="89" y="16"/>
                      <a:pt x="57" y="12"/>
                    </a:cubicBezTo>
                    <a:cubicBezTo>
                      <a:pt x="26" y="9"/>
                      <a:pt x="3" y="0"/>
                      <a:pt x="3" y="0"/>
                    </a:cubicBezTo>
                    <a:cubicBezTo>
                      <a:pt x="3" y="0"/>
                      <a:pt x="0" y="19"/>
                      <a:pt x="5" y="20"/>
                    </a:cubicBezTo>
                    <a:cubicBezTo>
                      <a:pt x="9" y="21"/>
                      <a:pt x="18" y="35"/>
                      <a:pt x="71" y="35"/>
                    </a:cubicBezTo>
                    <a:cubicBezTo>
                      <a:pt x="123" y="34"/>
                      <a:pt x="145" y="28"/>
                      <a:pt x="145" y="28"/>
                    </a:cubicBezTo>
                    <a:lnTo>
                      <a:pt x="143"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Slîḓe"/>
              <p:cNvSpPr/>
              <p:nvPr/>
            </p:nvSpPr>
            <p:spPr bwMode="auto">
              <a:xfrm>
                <a:off x="10102334" y="2626284"/>
                <a:ext cx="357015" cy="732466"/>
              </a:xfrm>
              <a:custGeom>
                <a:avLst/>
                <a:gdLst>
                  <a:gd name="T0" fmla="*/ 66 w 152"/>
                  <a:gd name="T1" fmla="*/ 0 h 313"/>
                  <a:gd name="T2" fmla="*/ 51 w 152"/>
                  <a:gd name="T3" fmla="*/ 17 h 313"/>
                  <a:gd name="T4" fmla="*/ 0 w 152"/>
                  <a:gd name="T5" fmla="*/ 280 h 313"/>
                  <a:gd name="T6" fmla="*/ 152 w 152"/>
                  <a:gd name="T7" fmla="*/ 293 h 313"/>
                  <a:gd name="T8" fmla="*/ 149 w 152"/>
                  <a:gd name="T9" fmla="*/ 18 h 313"/>
                  <a:gd name="T10" fmla="*/ 120 w 152"/>
                  <a:gd name="T11" fmla="*/ 14 h 313"/>
                  <a:gd name="T12" fmla="*/ 66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66" y="0"/>
                    </a:moveTo>
                    <a:cubicBezTo>
                      <a:pt x="60" y="9"/>
                      <a:pt x="51" y="17"/>
                      <a:pt x="51" y="17"/>
                    </a:cubicBezTo>
                    <a:cubicBezTo>
                      <a:pt x="4" y="25"/>
                      <a:pt x="5" y="236"/>
                      <a:pt x="0" y="280"/>
                    </a:cubicBezTo>
                    <a:cubicBezTo>
                      <a:pt x="12" y="313"/>
                      <a:pt x="134" y="302"/>
                      <a:pt x="152" y="293"/>
                    </a:cubicBezTo>
                    <a:cubicBezTo>
                      <a:pt x="142" y="196"/>
                      <a:pt x="125" y="112"/>
                      <a:pt x="149" y="18"/>
                    </a:cubicBezTo>
                    <a:cubicBezTo>
                      <a:pt x="132" y="16"/>
                      <a:pt x="120" y="14"/>
                      <a:pt x="120" y="14"/>
                    </a:cubicBezTo>
                    <a:cubicBezTo>
                      <a:pt x="66" y="0"/>
                      <a:pt x="66" y="0"/>
                      <a:pt x="66"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iṣľïdè"/>
              <p:cNvSpPr/>
              <p:nvPr/>
            </p:nvSpPr>
            <p:spPr bwMode="auto">
              <a:xfrm>
                <a:off x="10231395" y="2614551"/>
                <a:ext cx="192755" cy="48608"/>
              </a:xfrm>
              <a:custGeom>
                <a:avLst/>
                <a:gdLst>
                  <a:gd name="T0" fmla="*/ 112 w 115"/>
                  <a:gd name="T1" fmla="*/ 29 h 29"/>
                  <a:gd name="T2" fmla="*/ 115 w 115"/>
                  <a:gd name="T3" fmla="*/ 8 h 29"/>
                  <a:gd name="T4" fmla="*/ 13 w 115"/>
                  <a:gd name="T5" fmla="*/ 0 h 29"/>
                  <a:gd name="T6" fmla="*/ 0 w 115"/>
                  <a:gd name="T7" fmla="*/ 26 h 29"/>
                  <a:gd name="T8" fmla="*/ 112 w 115"/>
                  <a:gd name="T9" fmla="*/ 29 h 29"/>
                </a:gdLst>
                <a:ahLst/>
                <a:cxnLst>
                  <a:cxn ang="0">
                    <a:pos x="T0" y="T1"/>
                  </a:cxn>
                  <a:cxn ang="0">
                    <a:pos x="T2" y="T3"/>
                  </a:cxn>
                  <a:cxn ang="0">
                    <a:pos x="T4" y="T5"/>
                  </a:cxn>
                  <a:cxn ang="0">
                    <a:pos x="T6" y="T7"/>
                  </a:cxn>
                  <a:cxn ang="0">
                    <a:pos x="T8" y="T9"/>
                  </a:cxn>
                </a:cxnLst>
                <a:rect l="0" t="0" r="r" b="b"/>
                <a:pathLst>
                  <a:path w="115" h="29">
                    <a:moveTo>
                      <a:pt x="112" y="29"/>
                    </a:moveTo>
                    <a:lnTo>
                      <a:pt x="115" y="8"/>
                    </a:lnTo>
                    <a:lnTo>
                      <a:pt x="13" y="0"/>
                    </a:lnTo>
                    <a:lnTo>
                      <a:pt x="0" y="26"/>
                    </a:lnTo>
                    <a:lnTo>
                      <a:pt x="112" y="29"/>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ïšlide"/>
              <p:cNvSpPr/>
              <p:nvPr/>
            </p:nvSpPr>
            <p:spPr bwMode="auto">
              <a:xfrm>
                <a:off x="10243128" y="2332962"/>
                <a:ext cx="335225" cy="367071"/>
              </a:xfrm>
              <a:custGeom>
                <a:avLst/>
                <a:gdLst>
                  <a:gd name="T0" fmla="*/ 124 w 143"/>
                  <a:gd name="T1" fmla="*/ 35 h 157"/>
                  <a:gd name="T2" fmla="*/ 68 w 143"/>
                  <a:gd name="T3" fmla="*/ 6 h 157"/>
                  <a:gd name="T4" fmla="*/ 55 w 143"/>
                  <a:gd name="T5" fmla="*/ 17 h 157"/>
                  <a:gd name="T6" fmla="*/ 27 w 143"/>
                  <a:gd name="T7" fmla="*/ 15 h 157"/>
                  <a:gd name="T8" fmla="*/ 24 w 143"/>
                  <a:gd name="T9" fmla="*/ 29 h 157"/>
                  <a:gd name="T10" fmla="*/ 4 w 143"/>
                  <a:gd name="T11" fmla="*/ 59 h 157"/>
                  <a:gd name="T12" fmla="*/ 18 w 143"/>
                  <a:gd name="T13" fmla="*/ 105 h 157"/>
                  <a:gd name="T14" fmla="*/ 6 w 143"/>
                  <a:gd name="T15" fmla="*/ 122 h 157"/>
                  <a:gd name="T16" fmla="*/ 6 w 143"/>
                  <a:gd name="T17" fmla="*/ 122 h 157"/>
                  <a:gd name="T18" fmla="*/ 10 w 143"/>
                  <a:gd name="T19" fmla="*/ 157 h 157"/>
                  <a:gd name="T20" fmla="*/ 75 w 143"/>
                  <a:gd name="T21" fmla="*/ 138 h 157"/>
                  <a:gd name="T22" fmla="*/ 77 w 143"/>
                  <a:gd name="T23" fmla="*/ 121 h 157"/>
                  <a:gd name="T24" fmla="*/ 85 w 143"/>
                  <a:gd name="T25" fmla="*/ 112 h 157"/>
                  <a:gd name="T26" fmla="*/ 124 w 143"/>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7">
                    <a:moveTo>
                      <a:pt x="124" y="35"/>
                    </a:moveTo>
                    <a:cubicBezTo>
                      <a:pt x="106" y="5"/>
                      <a:pt x="99" y="0"/>
                      <a:pt x="68" y="6"/>
                    </a:cubicBezTo>
                    <a:cubicBezTo>
                      <a:pt x="65" y="6"/>
                      <a:pt x="57" y="17"/>
                      <a:pt x="55" y="17"/>
                    </a:cubicBezTo>
                    <a:cubicBezTo>
                      <a:pt x="48" y="17"/>
                      <a:pt x="39" y="16"/>
                      <a:pt x="27" y="15"/>
                    </a:cubicBezTo>
                    <a:cubicBezTo>
                      <a:pt x="24" y="29"/>
                      <a:pt x="24" y="29"/>
                      <a:pt x="24" y="29"/>
                    </a:cubicBezTo>
                    <a:cubicBezTo>
                      <a:pt x="24" y="29"/>
                      <a:pt x="9" y="51"/>
                      <a:pt x="4" y="59"/>
                    </a:cubicBezTo>
                    <a:cubicBezTo>
                      <a:pt x="0" y="68"/>
                      <a:pt x="20" y="96"/>
                      <a:pt x="18" y="105"/>
                    </a:cubicBezTo>
                    <a:cubicBezTo>
                      <a:pt x="17" y="114"/>
                      <a:pt x="8" y="118"/>
                      <a:pt x="6" y="122"/>
                    </a:cubicBezTo>
                    <a:cubicBezTo>
                      <a:pt x="6" y="122"/>
                      <a:pt x="6" y="122"/>
                      <a:pt x="6" y="122"/>
                    </a:cubicBezTo>
                    <a:cubicBezTo>
                      <a:pt x="10" y="157"/>
                      <a:pt x="10" y="157"/>
                      <a:pt x="10" y="157"/>
                    </a:cubicBezTo>
                    <a:cubicBezTo>
                      <a:pt x="10" y="157"/>
                      <a:pt x="77" y="142"/>
                      <a:pt x="75" y="138"/>
                    </a:cubicBezTo>
                    <a:cubicBezTo>
                      <a:pt x="73" y="135"/>
                      <a:pt x="77" y="121"/>
                      <a:pt x="77" y="121"/>
                    </a:cubicBezTo>
                    <a:cubicBezTo>
                      <a:pt x="81" y="113"/>
                      <a:pt x="81" y="112"/>
                      <a:pt x="85" y="112"/>
                    </a:cubicBezTo>
                    <a:cubicBezTo>
                      <a:pt x="123" y="105"/>
                      <a:pt x="143" y="69"/>
                      <a:pt x="124"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iṩľiḋé"/>
              <p:cNvSpPr/>
              <p:nvPr/>
            </p:nvSpPr>
            <p:spPr bwMode="auto">
              <a:xfrm>
                <a:off x="10243128" y="2470404"/>
                <a:ext cx="222925" cy="217896"/>
              </a:xfrm>
              <a:custGeom>
                <a:avLst/>
                <a:gdLst>
                  <a:gd name="T0" fmla="*/ 4 w 95"/>
                  <a:gd name="T1" fmla="*/ 0 h 93"/>
                  <a:gd name="T2" fmla="*/ 18 w 95"/>
                  <a:gd name="T3" fmla="*/ 46 h 93"/>
                  <a:gd name="T4" fmla="*/ 6 w 95"/>
                  <a:gd name="T5" fmla="*/ 63 h 93"/>
                  <a:gd name="T6" fmla="*/ 6 w 95"/>
                  <a:gd name="T7" fmla="*/ 63 h 93"/>
                  <a:gd name="T8" fmla="*/ 9 w 95"/>
                  <a:gd name="T9" fmla="*/ 89 h 93"/>
                  <a:gd name="T10" fmla="*/ 36 w 95"/>
                  <a:gd name="T11" fmla="*/ 92 h 93"/>
                  <a:gd name="T12" fmla="*/ 36 w 95"/>
                  <a:gd name="T13" fmla="*/ 92 h 93"/>
                  <a:gd name="T14" fmla="*/ 74 w 95"/>
                  <a:gd name="T15" fmla="*/ 75 h 93"/>
                  <a:gd name="T16" fmla="*/ 75 w 95"/>
                  <a:gd name="T17" fmla="*/ 65 h 93"/>
                  <a:gd name="T18" fmla="*/ 83 w 95"/>
                  <a:gd name="T19" fmla="*/ 54 h 93"/>
                  <a:gd name="T20" fmla="*/ 81 w 95"/>
                  <a:gd name="T21" fmla="*/ 46 h 93"/>
                  <a:gd name="T22" fmla="*/ 95 w 95"/>
                  <a:gd name="T23" fmla="*/ 29 h 93"/>
                  <a:gd name="T24" fmla="*/ 89 w 95"/>
                  <a:gd name="T25" fmla="*/ 24 h 93"/>
                  <a:gd name="T26" fmla="*/ 74 w 95"/>
                  <a:gd name="T27" fmla="*/ 33 h 93"/>
                  <a:gd name="T28" fmla="*/ 4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4" y="0"/>
                    </a:moveTo>
                    <a:cubicBezTo>
                      <a:pt x="0" y="9"/>
                      <a:pt x="20" y="37"/>
                      <a:pt x="18" y="46"/>
                    </a:cubicBezTo>
                    <a:cubicBezTo>
                      <a:pt x="17" y="55"/>
                      <a:pt x="8" y="59"/>
                      <a:pt x="6" y="63"/>
                    </a:cubicBezTo>
                    <a:cubicBezTo>
                      <a:pt x="6" y="63"/>
                      <a:pt x="6" y="63"/>
                      <a:pt x="6" y="63"/>
                    </a:cubicBezTo>
                    <a:cubicBezTo>
                      <a:pt x="9" y="89"/>
                      <a:pt x="9" y="89"/>
                      <a:pt x="9" y="89"/>
                    </a:cubicBezTo>
                    <a:cubicBezTo>
                      <a:pt x="20" y="92"/>
                      <a:pt x="31" y="93"/>
                      <a:pt x="36" y="92"/>
                    </a:cubicBezTo>
                    <a:cubicBezTo>
                      <a:pt x="36" y="92"/>
                      <a:pt x="36" y="92"/>
                      <a:pt x="36" y="92"/>
                    </a:cubicBezTo>
                    <a:cubicBezTo>
                      <a:pt x="44" y="90"/>
                      <a:pt x="62" y="82"/>
                      <a:pt x="74" y="75"/>
                    </a:cubicBezTo>
                    <a:cubicBezTo>
                      <a:pt x="75" y="71"/>
                      <a:pt x="75" y="65"/>
                      <a:pt x="75" y="65"/>
                    </a:cubicBezTo>
                    <a:cubicBezTo>
                      <a:pt x="78" y="63"/>
                      <a:pt x="79" y="55"/>
                      <a:pt x="83" y="54"/>
                    </a:cubicBezTo>
                    <a:cubicBezTo>
                      <a:pt x="82" y="50"/>
                      <a:pt x="82" y="48"/>
                      <a:pt x="81" y="46"/>
                    </a:cubicBezTo>
                    <a:cubicBezTo>
                      <a:pt x="81" y="44"/>
                      <a:pt x="95" y="29"/>
                      <a:pt x="95" y="29"/>
                    </a:cubicBezTo>
                    <a:cubicBezTo>
                      <a:pt x="95" y="29"/>
                      <a:pt x="89" y="29"/>
                      <a:pt x="89" y="24"/>
                    </a:cubicBezTo>
                    <a:cubicBezTo>
                      <a:pt x="84" y="27"/>
                      <a:pt x="78" y="32"/>
                      <a:pt x="74" y="33"/>
                    </a:cubicBezTo>
                    <a:cubicBezTo>
                      <a:pt x="50" y="36"/>
                      <a:pt x="18" y="3"/>
                      <a:pt x="4"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ïsḷíḋé"/>
              <p:cNvSpPr/>
              <p:nvPr/>
            </p:nvSpPr>
            <p:spPr bwMode="auto">
              <a:xfrm>
                <a:off x="10283355" y="2649750"/>
                <a:ext cx="95540" cy="67045"/>
              </a:xfrm>
              <a:custGeom>
                <a:avLst/>
                <a:gdLst>
                  <a:gd name="T0" fmla="*/ 41 w 41"/>
                  <a:gd name="T1" fmla="*/ 21 h 29"/>
                  <a:gd name="T2" fmla="*/ 33 w 41"/>
                  <a:gd name="T3" fmla="*/ 0 h 29"/>
                  <a:gd name="T4" fmla="*/ 7 w 41"/>
                  <a:gd name="T5" fmla="*/ 7 h 29"/>
                  <a:gd name="T6" fmla="*/ 0 w 41"/>
                  <a:gd name="T7" fmla="*/ 29 h 29"/>
                  <a:gd name="T8" fmla="*/ 41 w 41"/>
                  <a:gd name="T9" fmla="*/ 21 h 29"/>
                </a:gdLst>
                <a:ahLst/>
                <a:cxnLst>
                  <a:cxn ang="0">
                    <a:pos x="T0" y="T1"/>
                  </a:cxn>
                  <a:cxn ang="0">
                    <a:pos x="T2" y="T3"/>
                  </a:cxn>
                  <a:cxn ang="0">
                    <a:pos x="T4" y="T5"/>
                  </a:cxn>
                  <a:cxn ang="0">
                    <a:pos x="T6" y="T7"/>
                  </a:cxn>
                  <a:cxn ang="0">
                    <a:pos x="T8" y="T9"/>
                  </a:cxn>
                </a:cxnLst>
                <a:rect l="0" t="0" r="r" b="b"/>
                <a:pathLst>
                  <a:path w="41" h="29">
                    <a:moveTo>
                      <a:pt x="41" y="21"/>
                    </a:moveTo>
                    <a:cubicBezTo>
                      <a:pt x="38" y="14"/>
                      <a:pt x="36" y="7"/>
                      <a:pt x="33" y="0"/>
                    </a:cubicBezTo>
                    <a:cubicBezTo>
                      <a:pt x="24" y="3"/>
                      <a:pt x="10" y="7"/>
                      <a:pt x="7" y="7"/>
                    </a:cubicBezTo>
                    <a:cubicBezTo>
                      <a:pt x="7" y="7"/>
                      <a:pt x="0" y="29"/>
                      <a:pt x="0" y="29"/>
                    </a:cubicBezTo>
                    <a:lnTo>
                      <a:pt x="41"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iṡļïḍe"/>
              <p:cNvSpPr/>
              <p:nvPr/>
            </p:nvSpPr>
            <p:spPr bwMode="auto">
              <a:xfrm>
                <a:off x="10301792" y="2664834"/>
                <a:ext cx="253095" cy="764312"/>
              </a:xfrm>
              <a:custGeom>
                <a:avLst/>
                <a:gdLst>
                  <a:gd name="T0" fmla="*/ 24 w 108"/>
                  <a:gd name="T1" fmla="*/ 9 h 326"/>
                  <a:gd name="T2" fmla="*/ 50 w 108"/>
                  <a:gd name="T3" fmla="*/ 326 h 326"/>
                  <a:gd name="T4" fmla="*/ 108 w 108"/>
                  <a:gd name="T5" fmla="*/ 305 h 326"/>
                  <a:gd name="T6" fmla="*/ 84 w 108"/>
                  <a:gd name="T7" fmla="*/ 75 h 326"/>
                  <a:gd name="T8" fmla="*/ 64 w 108"/>
                  <a:gd name="T9" fmla="*/ 1 h 326"/>
                  <a:gd name="T10" fmla="*/ 60 w 108"/>
                  <a:gd name="T11" fmla="*/ 0 h 326"/>
                  <a:gd name="T12" fmla="*/ 24 w 108"/>
                  <a:gd name="T13" fmla="*/ 9 h 326"/>
                </a:gdLst>
                <a:ahLst/>
                <a:cxnLst>
                  <a:cxn ang="0">
                    <a:pos x="T0" y="T1"/>
                  </a:cxn>
                  <a:cxn ang="0">
                    <a:pos x="T2" y="T3"/>
                  </a:cxn>
                  <a:cxn ang="0">
                    <a:pos x="T4" y="T5"/>
                  </a:cxn>
                  <a:cxn ang="0">
                    <a:pos x="T6" y="T7"/>
                  </a:cxn>
                  <a:cxn ang="0">
                    <a:pos x="T8" y="T9"/>
                  </a:cxn>
                  <a:cxn ang="0">
                    <a:pos x="T10" y="T11"/>
                  </a:cxn>
                  <a:cxn ang="0">
                    <a:pos x="T12" y="T13"/>
                  </a:cxn>
                </a:cxnLst>
                <a:rect l="0" t="0" r="r" b="b"/>
                <a:pathLst>
                  <a:path w="108" h="326">
                    <a:moveTo>
                      <a:pt x="24" y="9"/>
                    </a:moveTo>
                    <a:cubicBezTo>
                      <a:pt x="0" y="15"/>
                      <a:pt x="50" y="326"/>
                      <a:pt x="50" y="326"/>
                    </a:cubicBezTo>
                    <a:cubicBezTo>
                      <a:pt x="56" y="321"/>
                      <a:pt x="85" y="318"/>
                      <a:pt x="108" y="305"/>
                    </a:cubicBezTo>
                    <a:cubicBezTo>
                      <a:pt x="84" y="75"/>
                      <a:pt x="84" y="75"/>
                      <a:pt x="84" y="75"/>
                    </a:cubicBezTo>
                    <a:cubicBezTo>
                      <a:pt x="64" y="1"/>
                      <a:pt x="64" y="1"/>
                      <a:pt x="64" y="1"/>
                    </a:cubicBezTo>
                    <a:cubicBezTo>
                      <a:pt x="63" y="1"/>
                      <a:pt x="62" y="1"/>
                      <a:pt x="60" y="0"/>
                    </a:cubicBezTo>
                    <a:lnTo>
                      <a:pt x="24" y="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išḻidè"/>
              <p:cNvSpPr/>
              <p:nvPr/>
            </p:nvSpPr>
            <p:spPr bwMode="auto">
              <a:xfrm>
                <a:off x="10761050" y="2170379"/>
                <a:ext cx="144147" cy="162584"/>
              </a:xfrm>
              <a:custGeom>
                <a:avLst/>
                <a:gdLst>
                  <a:gd name="T0" fmla="*/ 22 w 61"/>
                  <a:gd name="T1" fmla="*/ 69 h 69"/>
                  <a:gd name="T2" fmla="*/ 12 w 61"/>
                  <a:gd name="T3" fmla="*/ 51 h 69"/>
                  <a:gd name="T4" fmla="*/ 10 w 61"/>
                  <a:gd name="T5" fmla="*/ 36 h 69"/>
                  <a:gd name="T6" fmla="*/ 2 w 61"/>
                  <a:gd name="T7" fmla="*/ 28 h 69"/>
                  <a:gd name="T8" fmla="*/ 7 w 61"/>
                  <a:gd name="T9" fmla="*/ 12 h 69"/>
                  <a:gd name="T10" fmla="*/ 13 w 61"/>
                  <a:gd name="T11" fmla="*/ 10 h 69"/>
                  <a:gd name="T12" fmla="*/ 18 w 61"/>
                  <a:gd name="T13" fmla="*/ 3 h 69"/>
                  <a:gd name="T14" fmla="*/ 26 w 61"/>
                  <a:gd name="T15" fmla="*/ 3 h 69"/>
                  <a:gd name="T16" fmla="*/ 35 w 61"/>
                  <a:gd name="T17" fmla="*/ 1 h 69"/>
                  <a:gd name="T18" fmla="*/ 56 w 61"/>
                  <a:gd name="T19" fmla="*/ 11 h 69"/>
                  <a:gd name="T20" fmla="*/ 58 w 61"/>
                  <a:gd name="T21" fmla="*/ 36 h 69"/>
                  <a:gd name="T22" fmla="*/ 45 w 61"/>
                  <a:gd name="T23" fmla="*/ 60 h 69"/>
                  <a:gd name="T24" fmla="*/ 22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22" y="69"/>
                    </a:moveTo>
                    <a:cubicBezTo>
                      <a:pt x="19" y="64"/>
                      <a:pt x="15" y="60"/>
                      <a:pt x="12" y="51"/>
                    </a:cubicBezTo>
                    <a:cubicBezTo>
                      <a:pt x="11" y="47"/>
                      <a:pt x="10" y="41"/>
                      <a:pt x="10" y="36"/>
                    </a:cubicBezTo>
                    <a:cubicBezTo>
                      <a:pt x="7" y="35"/>
                      <a:pt x="3" y="31"/>
                      <a:pt x="2" y="28"/>
                    </a:cubicBezTo>
                    <a:cubicBezTo>
                      <a:pt x="0" y="23"/>
                      <a:pt x="5" y="14"/>
                      <a:pt x="7" y="12"/>
                    </a:cubicBezTo>
                    <a:cubicBezTo>
                      <a:pt x="8" y="11"/>
                      <a:pt x="10" y="10"/>
                      <a:pt x="13" y="10"/>
                    </a:cubicBezTo>
                    <a:cubicBezTo>
                      <a:pt x="14" y="7"/>
                      <a:pt x="16" y="5"/>
                      <a:pt x="18" y="3"/>
                    </a:cubicBezTo>
                    <a:cubicBezTo>
                      <a:pt x="20" y="2"/>
                      <a:pt x="23" y="3"/>
                      <a:pt x="26" y="3"/>
                    </a:cubicBezTo>
                    <a:cubicBezTo>
                      <a:pt x="29" y="0"/>
                      <a:pt x="30" y="0"/>
                      <a:pt x="35" y="1"/>
                    </a:cubicBezTo>
                    <a:cubicBezTo>
                      <a:pt x="41" y="2"/>
                      <a:pt x="52" y="6"/>
                      <a:pt x="56" y="11"/>
                    </a:cubicBezTo>
                    <a:cubicBezTo>
                      <a:pt x="61" y="17"/>
                      <a:pt x="61" y="28"/>
                      <a:pt x="58" y="36"/>
                    </a:cubicBezTo>
                    <a:cubicBezTo>
                      <a:pt x="55" y="44"/>
                      <a:pt x="50" y="56"/>
                      <a:pt x="45" y="60"/>
                    </a:cubicBezTo>
                    <a:cubicBezTo>
                      <a:pt x="41" y="64"/>
                      <a:pt x="22" y="69"/>
                      <a:pt x="22" y="69"/>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îṥļïḑé"/>
              <p:cNvSpPr/>
              <p:nvPr/>
            </p:nvSpPr>
            <p:spPr bwMode="auto">
              <a:xfrm>
                <a:off x="10777811" y="2291060"/>
                <a:ext cx="103920" cy="58665"/>
              </a:xfrm>
              <a:custGeom>
                <a:avLst/>
                <a:gdLst>
                  <a:gd name="T0" fmla="*/ 1 w 44"/>
                  <a:gd name="T1" fmla="*/ 14 h 25"/>
                  <a:gd name="T2" fmla="*/ 0 w 44"/>
                  <a:gd name="T3" fmla="*/ 10 h 25"/>
                  <a:gd name="T4" fmla="*/ 3 w 44"/>
                  <a:gd name="T5" fmla="*/ 0 h 25"/>
                  <a:gd name="T6" fmla="*/ 42 w 44"/>
                  <a:gd name="T7" fmla="*/ 9 h 25"/>
                  <a:gd name="T8" fmla="*/ 38 w 44"/>
                  <a:gd name="T9" fmla="*/ 25 h 25"/>
                  <a:gd name="T10" fmla="*/ 1 w 44"/>
                  <a:gd name="T11" fmla="*/ 14 h 25"/>
                </a:gdLst>
                <a:ahLst/>
                <a:cxnLst>
                  <a:cxn ang="0">
                    <a:pos x="T0" y="T1"/>
                  </a:cxn>
                  <a:cxn ang="0">
                    <a:pos x="T2" y="T3"/>
                  </a:cxn>
                  <a:cxn ang="0">
                    <a:pos x="T4" y="T5"/>
                  </a:cxn>
                  <a:cxn ang="0">
                    <a:pos x="T6" y="T7"/>
                  </a:cxn>
                  <a:cxn ang="0">
                    <a:pos x="T8" y="T9"/>
                  </a:cxn>
                  <a:cxn ang="0">
                    <a:pos x="T10" y="T11"/>
                  </a:cxn>
                </a:cxnLst>
                <a:rect l="0" t="0" r="r" b="b"/>
                <a:pathLst>
                  <a:path w="44" h="25">
                    <a:moveTo>
                      <a:pt x="1" y="14"/>
                    </a:moveTo>
                    <a:cubicBezTo>
                      <a:pt x="1" y="13"/>
                      <a:pt x="0" y="10"/>
                      <a:pt x="0" y="10"/>
                    </a:cubicBezTo>
                    <a:cubicBezTo>
                      <a:pt x="3" y="0"/>
                      <a:pt x="3" y="0"/>
                      <a:pt x="3" y="0"/>
                    </a:cubicBezTo>
                    <a:cubicBezTo>
                      <a:pt x="3" y="0"/>
                      <a:pt x="44" y="10"/>
                      <a:pt x="42" y="9"/>
                    </a:cubicBezTo>
                    <a:cubicBezTo>
                      <a:pt x="41" y="9"/>
                      <a:pt x="38" y="25"/>
                      <a:pt x="38" y="25"/>
                    </a:cubicBezTo>
                    <a:lnTo>
                      <a:pt x="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iṥľíďe"/>
              <p:cNvSpPr/>
              <p:nvPr/>
            </p:nvSpPr>
            <p:spPr bwMode="auto">
              <a:xfrm>
                <a:off x="10399007" y="2309496"/>
                <a:ext cx="476019" cy="553120"/>
              </a:xfrm>
              <a:custGeom>
                <a:avLst/>
                <a:gdLst>
                  <a:gd name="T0" fmla="*/ 0 w 203"/>
                  <a:gd name="T1" fmla="*/ 236 h 236"/>
                  <a:gd name="T2" fmla="*/ 203 w 203"/>
                  <a:gd name="T3" fmla="*/ 10 h 236"/>
                  <a:gd name="T4" fmla="*/ 160 w 203"/>
                  <a:gd name="T5" fmla="*/ 0 h 236"/>
                  <a:gd name="T6" fmla="*/ 9 w 203"/>
                  <a:gd name="T7" fmla="*/ 162 h 236"/>
                  <a:gd name="T8" fmla="*/ 0 w 203"/>
                  <a:gd name="T9" fmla="*/ 236 h 236"/>
                </a:gdLst>
                <a:ahLst/>
                <a:cxnLst>
                  <a:cxn ang="0">
                    <a:pos x="T0" y="T1"/>
                  </a:cxn>
                  <a:cxn ang="0">
                    <a:pos x="T2" y="T3"/>
                  </a:cxn>
                  <a:cxn ang="0">
                    <a:pos x="T4" y="T5"/>
                  </a:cxn>
                  <a:cxn ang="0">
                    <a:pos x="T6" y="T7"/>
                  </a:cxn>
                  <a:cxn ang="0">
                    <a:pos x="T8" y="T9"/>
                  </a:cxn>
                </a:cxnLst>
                <a:rect l="0" t="0" r="r" b="b"/>
                <a:pathLst>
                  <a:path w="203" h="236">
                    <a:moveTo>
                      <a:pt x="0" y="236"/>
                    </a:moveTo>
                    <a:cubicBezTo>
                      <a:pt x="56" y="222"/>
                      <a:pt x="183" y="165"/>
                      <a:pt x="203" y="10"/>
                    </a:cubicBezTo>
                    <a:cubicBezTo>
                      <a:pt x="188" y="9"/>
                      <a:pt x="175" y="3"/>
                      <a:pt x="160" y="0"/>
                    </a:cubicBezTo>
                    <a:cubicBezTo>
                      <a:pt x="137" y="114"/>
                      <a:pt x="72" y="170"/>
                      <a:pt x="9" y="162"/>
                    </a:cubicBezTo>
                    <a:lnTo>
                      <a:pt x="0" y="23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i$ḷîďé"/>
              <p:cNvSpPr/>
              <p:nvPr/>
            </p:nvSpPr>
            <p:spPr bwMode="auto">
              <a:xfrm>
                <a:off x="10328610" y="2658130"/>
                <a:ext cx="108948" cy="452553"/>
              </a:xfrm>
              <a:custGeom>
                <a:avLst/>
                <a:gdLst>
                  <a:gd name="T0" fmla="*/ 13 w 47"/>
                  <a:gd name="T1" fmla="*/ 12 h 193"/>
                  <a:gd name="T2" fmla="*/ 20 w 47"/>
                  <a:gd name="T3" fmla="*/ 193 h 193"/>
                  <a:gd name="T4" fmla="*/ 37 w 47"/>
                  <a:gd name="T5" fmla="*/ 69 h 193"/>
                  <a:gd name="T6" fmla="*/ 16 w 47"/>
                  <a:gd name="T7" fmla="*/ 64 h 193"/>
                  <a:gd name="T8" fmla="*/ 47 w 47"/>
                  <a:gd name="T9" fmla="*/ 53 h 193"/>
                  <a:gd name="T10" fmla="*/ 38 w 47"/>
                  <a:gd name="T11" fmla="*/ 0 h 193"/>
                  <a:gd name="T12" fmla="*/ 1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13" y="12"/>
                    </a:moveTo>
                    <a:cubicBezTo>
                      <a:pt x="0" y="18"/>
                      <a:pt x="7" y="102"/>
                      <a:pt x="20" y="193"/>
                    </a:cubicBezTo>
                    <a:cubicBezTo>
                      <a:pt x="20" y="193"/>
                      <a:pt x="37" y="69"/>
                      <a:pt x="37" y="69"/>
                    </a:cubicBezTo>
                    <a:cubicBezTo>
                      <a:pt x="16" y="64"/>
                      <a:pt x="16" y="64"/>
                      <a:pt x="16" y="64"/>
                    </a:cubicBezTo>
                    <a:cubicBezTo>
                      <a:pt x="47" y="53"/>
                      <a:pt x="47" y="53"/>
                      <a:pt x="47" y="53"/>
                    </a:cubicBezTo>
                    <a:cubicBezTo>
                      <a:pt x="38" y="0"/>
                      <a:pt x="38" y="0"/>
                      <a:pt x="38" y="0"/>
                    </a:cubicBezTo>
                    <a:lnTo>
                      <a:pt x="1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íŝľïḓé"/>
              <p:cNvSpPr/>
              <p:nvPr/>
            </p:nvSpPr>
            <p:spPr bwMode="auto">
              <a:xfrm>
                <a:off x="9834155" y="2177083"/>
                <a:ext cx="142471" cy="172641"/>
              </a:xfrm>
              <a:custGeom>
                <a:avLst/>
                <a:gdLst>
                  <a:gd name="T0" fmla="*/ 59 w 61"/>
                  <a:gd name="T1" fmla="*/ 36 h 73"/>
                  <a:gd name="T2" fmla="*/ 55 w 61"/>
                  <a:gd name="T3" fmla="*/ 33 h 73"/>
                  <a:gd name="T4" fmla="*/ 55 w 61"/>
                  <a:gd name="T5" fmla="*/ 22 h 73"/>
                  <a:gd name="T6" fmla="*/ 51 w 61"/>
                  <a:gd name="T7" fmla="*/ 15 h 73"/>
                  <a:gd name="T8" fmla="*/ 36 w 61"/>
                  <a:gd name="T9" fmla="*/ 5 h 73"/>
                  <a:gd name="T10" fmla="*/ 9 w 61"/>
                  <a:gd name="T11" fmla="*/ 15 h 73"/>
                  <a:gd name="T12" fmla="*/ 9 w 61"/>
                  <a:gd name="T13" fmla="*/ 15 h 73"/>
                  <a:gd name="T14" fmla="*/ 8 w 61"/>
                  <a:gd name="T15" fmla="*/ 17 h 73"/>
                  <a:gd name="T16" fmla="*/ 1 w 61"/>
                  <a:gd name="T17" fmla="*/ 46 h 73"/>
                  <a:gd name="T18" fmla="*/ 5 w 61"/>
                  <a:gd name="T19" fmla="*/ 72 h 73"/>
                  <a:gd name="T20" fmla="*/ 37 w 61"/>
                  <a:gd name="T21" fmla="*/ 66 h 73"/>
                  <a:gd name="T22" fmla="*/ 45 w 61"/>
                  <a:gd name="T23" fmla="*/ 51 h 73"/>
                  <a:gd name="T24" fmla="*/ 56 w 61"/>
                  <a:gd name="T25" fmla="*/ 47 h 73"/>
                  <a:gd name="T26" fmla="*/ 59 w 61"/>
                  <a:gd name="T27"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73">
                    <a:moveTo>
                      <a:pt x="59" y="36"/>
                    </a:moveTo>
                    <a:cubicBezTo>
                      <a:pt x="59" y="35"/>
                      <a:pt x="57" y="34"/>
                      <a:pt x="55" y="33"/>
                    </a:cubicBezTo>
                    <a:cubicBezTo>
                      <a:pt x="56" y="29"/>
                      <a:pt x="57" y="25"/>
                      <a:pt x="55" y="22"/>
                    </a:cubicBezTo>
                    <a:cubicBezTo>
                      <a:pt x="54" y="19"/>
                      <a:pt x="53" y="17"/>
                      <a:pt x="51" y="15"/>
                    </a:cubicBezTo>
                    <a:cubicBezTo>
                      <a:pt x="49" y="10"/>
                      <a:pt x="45" y="8"/>
                      <a:pt x="36" y="5"/>
                    </a:cubicBezTo>
                    <a:cubicBezTo>
                      <a:pt x="23" y="0"/>
                      <a:pt x="9" y="6"/>
                      <a:pt x="9" y="15"/>
                    </a:cubicBezTo>
                    <a:cubicBezTo>
                      <a:pt x="9" y="15"/>
                      <a:pt x="9" y="15"/>
                      <a:pt x="9" y="15"/>
                    </a:cubicBezTo>
                    <a:cubicBezTo>
                      <a:pt x="9" y="15"/>
                      <a:pt x="8" y="16"/>
                      <a:pt x="8" y="17"/>
                    </a:cubicBezTo>
                    <a:cubicBezTo>
                      <a:pt x="7" y="21"/>
                      <a:pt x="0" y="36"/>
                      <a:pt x="1" y="46"/>
                    </a:cubicBezTo>
                    <a:cubicBezTo>
                      <a:pt x="1" y="55"/>
                      <a:pt x="4" y="66"/>
                      <a:pt x="5" y="72"/>
                    </a:cubicBezTo>
                    <a:cubicBezTo>
                      <a:pt x="5" y="72"/>
                      <a:pt x="37" y="73"/>
                      <a:pt x="37" y="66"/>
                    </a:cubicBezTo>
                    <a:cubicBezTo>
                      <a:pt x="38" y="60"/>
                      <a:pt x="41" y="55"/>
                      <a:pt x="45" y="51"/>
                    </a:cubicBezTo>
                    <a:cubicBezTo>
                      <a:pt x="50" y="50"/>
                      <a:pt x="54" y="48"/>
                      <a:pt x="56" y="47"/>
                    </a:cubicBezTo>
                    <a:cubicBezTo>
                      <a:pt x="61" y="43"/>
                      <a:pt x="61" y="40"/>
                      <a:pt x="59" y="36"/>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ïsľide"/>
              <p:cNvSpPr/>
              <p:nvPr/>
            </p:nvSpPr>
            <p:spPr bwMode="auto">
              <a:xfrm>
                <a:off x="9835830" y="2326258"/>
                <a:ext cx="92187" cy="48608"/>
              </a:xfrm>
              <a:custGeom>
                <a:avLst/>
                <a:gdLst>
                  <a:gd name="T0" fmla="*/ 55 w 55"/>
                  <a:gd name="T1" fmla="*/ 28 h 29"/>
                  <a:gd name="T2" fmla="*/ 55 w 55"/>
                  <a:gd name="T3" fmla="*/ 0 h 29"/>
                  <a:gd name="T4" fmla="*/ 0 w 55"/>
                  <a:gd name="T5" fmla="*/ 4 h 29"/>
                  <a:gd name="T6" fmla="*/ 3 w 55"/>
                  <a:gd name="T7" fmla="*/ 29 h 29"/>
                  <a:gd name="T8" fmla="*/ 55 w 55"/>
                  <a:gd name="T9" fmla="*/ 28 h 29"/>
                </a:gdLst>
                <a:ahLst/>
                <a:cxnLst>
                  <a:cxn ang="0">
                    <a:pos x="T0" y="T1"/>
                  </a:cxn>
                  <a:cxn ang="0">
                    <a:pos x="T2" y="T3"/>
                  </a:cxn>
                  <a:cxn ang="0">
                    <a:pos x="T4" y="T5"/>
                  </a:cxn>
                  <a:cxn ang="0">
                    <a:pos x="T6" y="T7"/>
                  </a:cxn>
                  <a:cxn ang="0">
                    <a:pos x="T8" y="T9"/>
                  </a:cxn>
                </a:cxnLst>
                <a:rect l="0" t="0" r="r" b="b"/>
                <a:pathLst>
                  <a:path w="55" h="29">
                    <a:moveTo>
                      <a:pt x="55" y="28"/>
                    </a:moveTo>
                    <a:lnTo>
                      <a:pt x="55" y="0"/>
                    </a:lnTo>
                    <a:lnTo>
                      <a:pt x="0" y="4"/>
                    </a:lnTo>
                    <a:lnTo>
                      <a:pt x="3" y="29"/>
                    </a:lnTo>
                    <a:lnTo>
                      <a:pt x="55"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şliḑé"/>
              <p:cNvSpPr/>
              <p:nvPr/>
            </p:nvSpPr>
            <p:spPr bwMode="auto">
              <a:xfrm>
                <a:off x="9834155" y="2334639"/>
                <a:ext cx="407298" cy="963771"/>
              </a:xfrm>
              <a:custGeom>
                <a:avLst/>
                <a:gdLst>
                  <a:gd name="T0" fmla="*/ 174 w 174"/>
                  <a:gd name="T1" fmla="*/ 133 h 411"/>
                  <a:gd name="T2" fmla="*/ 41 w 174"/>
                  <a:gd name="T3" fmla="*/ 0 h 411"/>
                  <a:gd name="T4" fmla="*/ 0 w 174"/>
                  <a:gd name="T5" fmla="*/ 3 h 411"/>
                  <a:gd name="T6" fmla="*/ 118 w 174"/>
                  <a:gd name="T7" fmla="*/ 210 h 411"/>
                  <a:gd name="T8" fmla="*/ 75 w 174"/>
                  <a:gd name="T9" fmla="*/ 407 h 411"/>
                  <a:gd name="T10" fmla="*/ 116 w 174"/>
                  <a:gd name="T11" fmla="*/ 411 h 411"/>
                  <a:gd name="T12" fmla="*/ 174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174" y="133"/>
                    </a:moveTo>
                    <a:cubicBezTo>
                      <a:pt x="130" y="125"/>
                      <a:pt x="68" y="169"/>
                      <a:pt x="41" y="0"/>
                    </a:cubicBezTo>
                    <a:cubicBezTo>
                      <a:pt x="0" y="3"/>
                      <a:pt x="0" y="3"/>
                      <a:pt x="0" y="3"/>
                    </a:cubicBezTo>
                    <a:cubicBezTo>
                      <a:pt x="17" y="177"/>
                      <a:pt x="53" y="179"/>
                      <a:pt x="118" y="210"/>
                    </a:cubicBezTo>
                    <a:cubicBezTo>
                      <a:pt x="75" y="407"/>
                      <a:pt x="75" y="407"/>
                      <a:pt x="75" y="407"/>
                    </a:cubicBezTo>
                    <a:cubicBezTo>
                      <a:pt x="116" y="411"/>
                      <a:pt x="116" y="411"/>
                      <a:pt x="116" y="411"/>
                    </a:cubicBezTo>
                    <a:lnTo>
                      <a:pt x="174" y="1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išļiḋé"/>
              <p:cNvSpPr/>
              <p:nvPr/>
            </p:nvSpPr>
            <p:spPr bwMode="auto">
              <a:xfrm>
                <a:off x="10142561" y="2638016"/>
                <a:ext cx="100567" cy="420707"/>
              </a:xfrm>
              <a:custGeom>
                <a:avLst/>
                <a:gdLst>
                  <a:gd name="T0" fmla="*/ 48 w 60"/>
                  <a:gd name="T1" fmla="*/ 0 h 251"/>
                  <a:gd name="T2" fmla="*/ 48 w 60"/>
                  <a:gd name="T3" fmla="*/ 0 h 251"/>
                  <a:gd name="T4" fmla="*/ 0 w 60"/>
                  <a:gd name="T5" fmla="*/ 65 h 251"/>
                  <a:gd name="T6" fmla="*/ 32 w 60"/>
                  <a:gd name="T7" fmla="*/ 77 h 251"/>
                  <a:gd name="T8" fmla="*/ 7 w 60"/>
                  <a:gd name="T9" fmla="*/ 81 h 251"/>
                  <a:gd name="T10" fmla="*/ 9 w 60"/>
                  <a:gd name="T11" fmla="*/ 251 h 251"/>
                  <a:gd name="T12" fmla="*/ 60 w 60"/>
                  <a:gd name="T13" fmla="*/ 4 h 251"/>
                  <a:gd name="T14" fmla="*/ 48 w 60"/>
                  <a:gd name="T15" fmla="*/ 0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1">
                    <a:moveTo>
                      <a:pt x="48" y="0"/>
                    </a:moveTo>
                    <a:lnTo>
                      <a:pt x="48" y="0"/>
                    </a:lnTo>
                    <a:lnTo>
                      <a:pt x="0" y="65"/>
                    </a:lnTo>
                    <a:lnTo>
                      <a:pt x="32" y="77"/>
                    </a:lnTo>
                    <a:lnTo>
                      <a:pt x="7" y="81"/>
                    </a:lnTo>
                    <a:lnTo>
                      <a:pt x="9" y="251"/>
                    </a:lnTo>
                    <a:lnTo>
                      <a:pt x="60" y="4"/>
                    </a:lnTo>
                    <a:lnTo>
                      <a:pt x="48"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íŝľîḑe"/>
              <p:cNvSpPr/>
              <p:nvPr/>
            </p:nvSpPr>
            <p:spPr bwMode="auto">
              <a:xfrm>
                <a:off x="10228043" y="2644721"/>
                <a:ext cx="36875" cy="72074"/>
              </a:xfrm>
              <a:custGeom>
                <a:avLst/>
                <a:gdLst>
                  <a:gd name="T0" fmla="*/ 16 w 16"/>
                  <a:gd name="T1" fmla="*/ 5 h 31"/>
                  <a:gd name="T2" fmla="*/ 14 w 16"/>
                  <a:gd name="T3" fmla="*/ 0 h 31"/>
                  <a:gd name="T4" fmla="*/ 0 w 16"/>
                  <a:gd name="T5" fmla="*/ 15 h 31"/>
                  <a:gd name="T6" fmla="*/ 13 w 16"/>
                  <a:gd name="T7" fmla="*/ 30 h 31"/>
                  <a:gd name="T8" fmla="*/ 16 w 16"/>
                  <a:gd name="T9" fmla="*/ 5 h 31"/>
                </a:gdLst>
                <a:ahLst/>
                <a:cxnLst>
                  <a:cxn ang="0">
                    <a:pos x="T0" y="T1"/>
                  </a:cxn>
                  <a:cxn ang="0">
                    <a:pos x="T2" y="T3"/>
                  </a:cxn>
                  <a:cxn ang="0">
                    <a:pos x="T4" y="T5"/>
                  </a:cxn>
                  <a:cxn ang="0">
                    <a:pos x="T6" y="T7"/>
                  </a:cxn>
                  <a:cxn ang="0">
                    <a:pos x="T8" y="T9"/>
                  </a:cxn>
                </a:cxnLst>
                <a:rect l="0" t="0" r="r" b="b"/>
                <a:pathLst>
                  <a:path w="16" h="31">
                    <a:moveTo>
                      <a:pt x="16" y="5"/>
                    </a:moveTo>
                    <a:cubicBezTo>
                      <a:pt x="14" y="0"/>
                      <a:pt x="14" y="0"/>
                      <a:pt x="14" y="0"/>
                    </a:cubicBezTo>
                    <a:cubicBezTo>
                      <a:pt x="13" y="0"/>
                      <a:pt x="0" y="15"/>
                      <a:pt x="0" y="15"/>
                    </a:cubicBezTo>
                    <a:cubicBezTo>
                      <a:pt x="0" y="15"/>
                      <a:pt x="12" y="31"/>
                      <a:pt x="13" y="30"/>
                    </a:cubicBezTo>
                    <a:lnTo>
                      <a:pt x="16"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íṥ1íḓè"/>
              <p:cNvSpPr/>
              <p:nvPr/>
            </p:nvSpPr>
            <p:spPr bwMode="auto">
              <a:xfrm>
                <a:off x="10160998" y="2711766"/>
                <a:ext cx="122357" cy="586643"/>
              </a:xfrm>
              <a:custGeom>
                <a:avLst/>
                <a:gdLst>
                  <a:gd name="T0" fmla="*/ 73 w 73"/>
                  <a:gd name="T1" fmla="*/ 2 h 350"/>
                  <a:gd name="T2" fmla="*/ 55 w 73"/>
                  <a:gd name="T3" fmla="*/ 0 h 350"/>
                  <a:gd name="T4" fmla="*/ 0 w 73"/>
                  <a:gd name="T5" fmla="*/ 290 h 350"/>
                  <a:gd name="T6" fmla="*/ 19 w 73"/>
                  <a:gd name="T7" fmla="*/ 350 h 350"/>
                  <a:gd name="T8" fmla="*/ 61 w 73"/>
                  <a:gd name="T9" fmla="*/ 291 h 350"/>
                  <a:gd name="T10" fmla="*/ 73 w 73"/>
                  <a:gd name="T11" fmla="*/ 2 h 350"/>
                </a:gdLst>
                <a:ahLst/>
                <a:cxnLst>
                  <a:cxn ang="0">
                    <a:pos x="T0" y="T1"/>
                  </a:cxn>
                  <a:cxn ang="0">
                    <a:pos x="T2" y="T3"/>
                  </a:cxn>
                  <a:cxn ang="0">
                    <a:pos x="T4" y="T5"/>
                  </a:cxn>
                  <a:cxn ang="0">
                    <a:pos x="T6" y="T7"/>
                  </a:cxn>
                  <a:cxn ang="0">
                    <a:pos x="T8" y="T9"/>
                  </a:cxn>
                  <a:cxn ang="0">
                    <a:pos x="T10" y="T11"/>
                  </a:cxn>
                </a:cxnLst>
                <a:rect l="0" t="0" r="r" b="b"/>
                <a:pathLst>
                  <a:path w="73" h="350">
                    <a:moveTo>
                      <a:pt x="73" y="2"/>
                    </a:moveTo>
                    <a:lnTo>
                      <a:pt x="55" y="0"/>
                    </a:lnTo>
                    <a:lnTo>
                      <a:pt x="0" y="290"/>
                    </a:lnTo>
                    <a:lnTo>
                      <a:pt x="19" y="350"/>
                    </a:lnTo>
                    <a:lnTo>
                      <a:pt x="61" y="291"/>
                    </a:lnTo>
                    <a:lnTo>
                      <a:pt x="73" y="2"/>
                    </a:lnTo>
                    <a:close/>
                  </a:path>
                </a:pathLst>
              </a:custGeom>
              <a:solidFill>
                <a:schemeClr val="accent5"/>
              </a:solidFill>
              <a:ln>
                <a:noFill/>
              </a:ln>
            </p:spPr>
            <p:txBody>
              <a:bodyPr anchor="ctr"/>
              <a:lstStyle/>
              <a:p>
                <a:pPr algn="ctr"/>
              </a:p>
            </p:txBody>
          </p:sp>
          <p:sp>
            <p:nvSpPr>
              <p:cNvPr id="89" name="ïṧḷïdè"/>
              <p:cNvSpPr/>
              <p:nvPr/>
            </p:nvSpPr>
            <p:spPr bwMode="auto">
              <a:xfrm>
                <a:off x="10251509" y="2651425"/>
                <a:ext cx="68722" cy="72074"/>
              </a:xfrm>
              <a:custGeom>
                <a:avLst/>
                <a:gdLst>
                  <a:gd name="T0" fmla="*/ 30 w 30"/>
                  <a:gd name="T1" fmla="*/ 8 h 31"/>
                  <a:gd name="T2" fmla="*/ 1 w 30"/>
                  <a:gd name="T3" fmla="*/ 0 h 31"/>
                  <a:gd name="T4" fmla="*/ 0 w 30"/>
                  <a:gd name="T5" fmla="*/ 28 h 31"/>
                  <a:gd name="T6" fmla="*/ 14 w 30"/>
                  <a:gd name="T7" fmla="*/ 31 h 31"/>
                  <a:gd name="T8" fmla="*/ 30 w 30"/>
                  <a:gd name="T9" fmla="*/ 8 h 31"/>
                </a:gdLst>
                <a:ahLst/>
                <a:cxnLst>
                  <a:cxn ang="0">
                    <a:pos x="T0" y="T1"/>
                  </a:cxn>
                  <a:cxn ang="0">
                    <a:pos x="T2" y="T3"/>
                  </a:cxn>
                  <a:cxn ang="0">
                    <a:pos x="T4" y="T5"/>
                  </a:cxn>
                  <a:cxn ang="0">
                    <a:pos x="T6" y="T7"/>
                  </a:cxn>
                  <a:cxn ang="0">
                    <a:pos x="T8" y="T9"/>
                  </a:cxn>
                </a:cxnLst>
                <a:rect l="0" t="0" r="r" b="b"/>
                <a:pathLst>
                  <a:path w="30" h="31">
                    <a:moveTo>
                      <a:pt x="30" y="8"/>
                    </a:moveTo>
                    <a:cubicBezTo>
                      <a:pt x="28" y="7"/>
                      <a:pt x="1" y="0"/>
                      <a:pt x="1" y="0"/>
                    </a:cubicBezTo>
                    <a:cubicBezTo>
                      <a:pt x="0" y="28"/>
                      <a:pt x="0" y="28"/>
                      <a:pt x="0" y="28"/>
                    </a:cubicBezTo>
                    <a:cubicBezTo>
                      <a:pt x="14" y="31"/>
                      <a:pt x="14" y="31"/>
                      <a:pt x="14" y="31"/>
                    </a:cubicBezTo>
                    <a:lnTo>
                      <a:pt x="30" y="8"/>
                    </a:lnTo>
                    <a:close/>
                  </a:path>
                </a:pathLst>
              </a:custGeom>
              <a:solidFill>
                <a:schemeClr val="accent5"/>
              </a:solidFill>
              <a:ln>
                <a:noFill/>
              </a:ln>
            </p:spPr>
            <p:txBody>
              <a:bodyPr anchor="ctr"/>
              <a:lstStyle/>
              <a:p>
                <a:pPr algn="ctr"/>
              </a:p>
            </p:txBody>
          </p:sp>
          <p:sp>
            <p:nvSpPr>
              <p:cNvPr id="90" name="iSľiḋe"/>
              <p:cNvSpPr/>
              <p:nvPr/>
            </p:nvSpPr>
            <p:spPr bwMode="auto">
              <a:xfrm>
                <a:off x="10223015" y="2614551"/>
                <a:ext cx="41904" cy="102244"/>
              </a:xfrm>
              <a:custGeom>
                <a:avLst/>
                <a:gdLst>
                  <a:gd name="T0" fmla="*/ 25 w 25"/>
                  <a:gd name="T1" fmla="*/ 23 h 61"/>
                  <a:gd name="T2" fmla="*/ 0 w 25"/>
                  <a:gd name="T3" fmla="*/ 61 h 61"/>
                  <a:gd name="T4" fmla="*/ 0 w 25"/>
                  <a:gd name="T5" fmla="*/ 9 h 61"/>
                  <a:gd name="T6" fmla="*/ 18 w 25"/>
                  <a:gd name="T7" fmla="*/ 0 h 61"/>
                  <a:gd name="T8" fmla="*/ 25 w 25"/>
                  <a:gd name="T9" fmla="*/ 23 h 61"/>
                </a:gdLst>
                <a:ahLst/>
                <a:cxnLst>
                  <a:cxn ang="0">
                    <a:pos x="T0" y="T1"/>
                  </a:cxn>
                  <a:cxn ang="0">
                    <a:pos x="T2" y="T3"/>
                  </a:cxn>
                  <a:cxn ang="0">
                    <a:pos x="T4" y="T5"/>
                  </a:cxn>
                  <a:cxn ang="0">
                    <a:pos x="T6" y="T7"/>
                  </a:cxn>
                  <a:cxn ang="0">
                    <a:pos x="T8" y="T9"/>
                  </a:cxn>
                </a:cxnLst>
                <a:rect l="0" t="0" r="r" b="b"/>
                <a:pathLst>
                  <a:path w="25" h="61">
                    <a:moveTo>
                      <a:pt x="25" y="23"/>
                    </a:moveTo>
                    <a:lnTo>
                      <a:pt x="0" y="61"/>
                    </a:lnTo>
                    <a:lnTo>
                      <a:pt x="0" y="9"/>
                    </a:lnTo>
                    <a:lnTo>
                      <a:pt x="18" y="0"/>
                    </a:lnTo>
                    <a:lnTo>
                      <a:pt x="25" y="23"/>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îSḷiḑê"/>
              <p:cNvSpPr/>
              <p:nvPr/>
            </p:nvSpPr>
            <p:spPr bwMode="auto">
              <a:xfrm>
                <a:off x="10300117" y="2627960"/>
                <a:ext cx="145823" cy="115653"/>
              </a:xfrm>
              <a:custGeom>
                <a:avLst/>
                <a:gdLst>
                  <a:gd name="T0" fmla="*/ 87 w 87"/>
                  <a:gd name="T1" fmla="*/ 22 h 69"/>
                  <a:gd name="T2" fmla="*/ 74 w 87"/>
                  <a:gd name="T3" fmla="*/ 0 h 69"/>
                  <a:gd name="T4" fmla="*/ 0 w 87"/>
                  <a:gd name="T5" fmla="*/ 22 h 69"/>
                  <a:gd name="T6" fmla="*/ 18 w 87"/>
                  <a:gd name="T7" fmla="*/ 69 h 69"/>
                  <a:gd name="T8" fmla="*/ 87 w 87"/>
                  <a:gd name="T9" fmla="*/ 22 h 69"/>
                </a:gdLst>
                <a:ahLst/>
                <a:cxnLst>
                  <a:cxn ang="0">
                    <a:pos x="T0" y="T1"/>
                  </a:cxn>
                  <a:cxn ang="0">
                    <a:pos x="T2" y="T3"/>
                  </a:cxn>
                  <a:cxn ang="0">
                    <a:pos x="T4" y="T5"/>
                  </a:cxn>
                  <a:cxn ang="0">
                    <a:pos x="T6" y="T7"/>
                  </a:cxn>
                  <a:cxn ang="0">
                    <a:pos x="T8" y="T9"/>
                  </a:cxn>
                </a:cxnLst>
                <a:rect l="0" t="0" r="r" b="b"/>
                <a:pathLst>
                  <a:path w="87" h="69">
                    <a:moveTo>
                      <a:pt x="87" y="22"/>
                    </a:moveTo>
                    <a:lnTo>
                      <a:pt x="74" y="0"/>
                    </a:lnTo>
                    <a:lnTo>
                      <a:pt x="0" y="22"/>
                    </a:lnTo>
                    <a:lnTo>
                      <a:pt x="18" y="69"/>
                    </a:lnTo>
                    <a:lnTo>
                      <a:pt x="87" y="22"/>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iśľîḑe"/>
              <p:cNvSpPr/>
              <p:nvPr/>
            </p:nvSpPr>
            <p:spPr bwMode="auto">
              <a:xfrm>
                <a:off x="10393979" y="2321230"/>
                <a:ext cx="164260" cy="293322"/>
              </a:xfrm>
              <a:custGeom>
                <a:avLst/>
                <a:gdLst>
                  <a:gd name="T0" fmla="*/ 0 w 70"/>
                  <a:gd name="T1" fmla="*/ 17 h 125"/>
                  <a:gd name="T2" fmla="*/ 7 w 70"/>
                  <a:gd name="T3" fmla="*/ 10 h 125"/>
                  <a:gd name="T4" fmla="*/ 69 w 70"/>
                  <a:gd name="T5" fmla="*/ 56 h 125"/>
                  <a:gd name="T6" fmla="*/ 57 w 70"/>
                  <a:gd name="T7" fmla="*/ 105 h 125"/>
                  <a:gd name="T8" fmla="*/ 17 w 70"/>
                  <a:gd name="T9" fmla="*/ 125 h 125"/>
                  <a:gd name="T10" fmla="*/ 18 w 70"/>
                  <a:gd name="T11" fmla="*/ 109 h 125"/>
                  <a:gd name="T12" fmla="*/ 31 w 70"/>
                  <a:gd name="T13" fmla="*/ 96 h 125"/>
                  <a:gd name="T14" fmla="*/ 44 w 70"/>
                  <a:gd name="T15" fmla="*/ 92 h 125"/>
                  <a:gd name="T16" fmla="*/ 49 w 70"/>
                  <a:gd name="T17" fmla="*/ 79 h 125"/>
                  <a:gd name="T18" fmla="*/ 39 w 70"/>
                  <a:gd name="T19" fmla="*/ 74 h 125"/>
                  <a:gd name="T20" fmla="*/ 24 w 70"/>
                  <a:gd name="T21" fmla="*/ 83 h 125"/>
                  <a:gd name="T22" fmla="*/ 19 w 70"/>
                  <a:gd name="T23" fmla="*/ 80 h 125"/>
                  <a:gd name="T24" fmla="*/ 39 w 70"/>
                  <a:gd name="T25" fmla="*/ 20 h 125"/>
                  <a:gd name="T26" fmla="*/ 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0" y="17"/>
                    </a:moveTo>
                    <a:cubicBezTo>
                      <a:pt x="0" y="14"/>
                      <a:pt x="3" y="12"/>
                      <a:pt x="7" y="10"/>
                    </a:cubicBezTo>
                    <a:cubicBezTo>
                      <a:pt x="32" y="0"/>
                      <a:pt x="67" y="31"/>
                      <a:pt x="69" y="56"/>
                    </a:cubicBezTo>
                    <a:cubicBezTo>
                      <a:pt x="70" y="73"/>
                      <a:pt x="69" y="96"/>
                      <a:pt x="57" y="105"/>
                    </a:cubicBezTo>
                    <a:cubicBezTo>
                      <a:pt x="44" y="114"/>
                      <a:pt x="17" y="125"/>
                      <a:pt x="17" y="125"/>
                    </a:cubicBezTo>
                    <a:cubicBezTo>
                      <a:pt x="17" y="125"/>
                      <a:pt x="18" y="110"/>
                      <a:pt x="18" y="109"/>
                    </a:cubicBezTo>
                    <a:cubicBezTo>
                      <a:pt x="19" y="107"/>
                      <a:pt x="31" y="96"/>
                      <a:pt x="31" y="96"/>
                    </a:cubicBezTo>
                    <a:cubicBezTo>
                      <a:pt x="31" y="96"/>
                      <a:pt x="37" y="97"/>
                      <a:pt x="44" y="92"/>
                    </a:cubicBezTo>
                    <a:cubicBezTo>
                      <a:pt x="50" y="88"/>
                      <a:pt x="52" y="85"/>
                      <a:pt x="49" y="79"/>
                    </a:cubicBezTo>
                    <a:cubicBezTo>
                      <a:pt x="46" y="74"/>
                      <a:pt x="43" y="74"/>
                      <a:pt x="39" y="74"/>
                    </a:cubicBezTo>
                    <a:cubicBezTo>
                      <a:pt x="35" y="75"/>
                      <a:pt x="24" y="84"/>
                      <a:pt x="24" y="83"/>
                    </a:cubicBezTo>
                    <a:cubicBezTo>
                      <a:pt x="23" y="82"/>
                      <a:pt x="19" y="80"/>
                      <a:pt x="19" y="80"/>
                    </a:cubicBezTo>
                    <a:cubicBezTo>
                      <a:pt x="34" y="70"/>
                      <a:pt x="62" y="34"/>
                      <a:pt x="39" y="20"/>
                    </a:cubicBezTo>
                    <a:cubicBezTo>
                      <a:pt x="17" y="6"/>
                      <a:pt x="0" y="17"/>
                      <a:pt x="0" y="17"/>
                    </a:cubicBezTo>
                    <a:close/>
                  </a:path>
                </a:pathLst>
              </a:custGeom>
              <a:solidFill>
                <a:schemeClr val="tx2"/>
              </a:solidFill>
              <a:ln>
                <a:noFill/>
              </a:ln>
            </p:spPr>
            <p:txBody>
              <a:bodyPr anchor="ctr"/>
              <a:lstStyle/>
              <a:p>
                <a:pPr algn="ctr"/>
              </a:p>
            </p:txBody>
          </p:sp>
          <p:sp>
            <p:nvSpPr>
              <p:cNvPr id="93" name="iśļíḓé"/>
              <p:cNvSpPr/>
              <p:nvPr/>
            </p:nvSpPr>
            <p:spPr bwMode="auto">
              <a:xfrm>
                <a:off x="10735908" y="2217310"/>
                <a:ext cx="170964" cy="115653"/>
              </a:xfrm>
              <a:custGeom>
                <a:avLst/>
                <a:gdLst>
                  <a:gd name="T0" fmla="*/ 65 w 73"/>
                  <a:gd name="T1" fmla="*/ 25 h 49"/>
                  <a:gd name="T2" fmla="*/ 57 w 73"/>
                  <a:gd name="T3" fmla="*/ 9 h 49"/>
                  <a:gd name="T4" fmla="*/ 56 w 73"/>
                  <a:gd name="T5" fmla="*/ 9 h 49"/>
                  <a:gd name="T6" fmla="*/ 56 w 73"/>
                  <a:gd name="T7" fmla="*/ 9 h 49"/>
                  <a:gd name="T8" fmla="*/ 32 w 73"/>
                  <a:gd name="T9" fmla="*/ 12 h 49"/>
                  <a:gd name="T10" fmla="*/ 11 w 73"/>
                  <a:gd name="T11" fmla="*/ 24 h 49"/>
                  <a:gd name="T12" fmla="*/ 11 w 73"/>
                  <a:gd name="T13" fmla="*/ 24 h 49"/>
                  <a:gd name="T14" fmla="*/ 11 w 73"/>
                  <a:gd name="T15" fmla="*/ 24 h 49"/>
                  <a:gd name="T16" fmla="*/ 13 w 73"/>
                  <a:gd name="T17" fmla="*/ 47 h 49"/>
                  <a:gd name="T18" fmla="*/ 6 w 73"/>
                  <a:gd name="T19" fmla="*/ 49 h 49"/>
                  <a:gd name="T20" fmla="*/ 4 w 73"/>
                  <a:gd name="T21" fmla="*/ 22 h 49"/>
                  <a:gd name="T22" fmla="*/ 4 w 73"/>
                  <a:gd name="T23" fmla="*/ 22 h 49"/>
                  <a:gd name="T24" fmla="*/ 5 w 73"/>
                  <a:gd name="T25" fmla="*/ 20 h 49"/>
                  <a:gd name="T26" fmla="*/ 30 w 73"/>
                  <a:gd name="T27" fmla="*/ 5 h 49"/>
                  <a:gd name="T28" fmla="*/ 58 w 73"/>
                  <a:gd name="T29" fmla="*/ 2 h 49"/>
                  <a:gd name="T30" fmla="*/ 58 w 73"/>
                  <a:gd name="T31" fmla="*/ 2 h 49"/>
                  <a:gd name="T32" fmla="*/ 61 w 73"/>
                  <a:gd name="T33" fmla="*/ 3 h 49"/>
                  <a:gd name="T34" fmla="*/ 73 w 73"/>
                  <a:gd name="T35" fmla="*/ 24 h 49"/>
                  <a:gd name="T36" fmla="*/ 65 w 73"/>
                  <a:gd name="T3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49">
                    <a:moveTo>
                      <a:pt x="65" y="25"/>
                    </a:moveTo>
                    <a:cubicBezTo>
                      <a:pt x="65" y="25"/>
                      <a:pt x="63" y="14"/>
                      <a:pt x="57" y="9"/>
                    </a:cubicBezTo>
                    <a:cubicBezTo>
                      <a:pt x="57" y="9"/>
                      <a:pt x="56" y="9"/>
                      <a:pt x="56" y="9"/>
                    </a:cubicBezTo>
                    <a:cubicBezTo>
                      <a:pt x="56" y="9"/>
                      <a:pt x="56" y="9"/>
                      <a:pt x="56" y="9"/>
                    </a:cubicBezTo>
                    <a:cubicBezTo>
                      <a:pt x="50" y="7"/>
                      <a:pt x="45" y="8"/>
                      <a:pt x="32" y="12"/>
                    </a:cubicBezTo>
                    <a:cubicBezTo>
                      <a:pt x="20" y="16"/>
                      <a:pt x="14" y="19"/>
                      <a:pt x="11" y="24"/>
                    </a:cubicBezTo>
                    <a:cubicBezTo>
                      <a:pt x="11" y="24"/>
                      <a:pt x="11" y="24"/>
                      <a:pt x="11" y="24"/>
                    </a:cubicBezTo>
                    <a:cubicBezTo>
                      <a:pt x="11" y="24"/>
                      <a:pt x="11" y="24"/>
                      <a:pt x="11" y="24"/>
                    </a:cubicBezTo>
                    <a:cubicBezTo>
                      <a:pt x="7" y="34"/>
                      <a:pt x="13" y="46"/>
                      <a:pt x="13" y="47"/>
                    </a:cubicBezTo>
                    <a:cubicBezTo>
                      <a:pt x="6" y="49"/>
                      <a:pt x="6" y="49"/>
                      <a:pt x="6" y="49"/>
                    </a:cubicBezTo>
                    <a:cubicBezTo>
                      <a:pt x="6" y="49"/>
                      <a:pt x="0" y="35"/>
                      <a:pt x="4" y="22"/>
                    </a:cubicBezTo>
                    <a:cubicBezTo>
                      <a:pt x="4" y="22"/>
                      <a:pt x="4" y="22"/>
                      <a:pt x="4" y="22"/>
                    </a:cubicBezTo>
                    <a:cubicBezTo>
                      <a:pt x="4" y="21"/>
                      <a:pt x="4" y="20"/>
                      <a:pt x="5" y="20"/>
                    </a:cubicBezTo>
                    <a:cubicBezTo>
                      <a:pt x="9" y="13"/>
                      <a:pt x="16" y="9"/>
                      <a:pt x="30" y="5"/>
                    </a:cubicBezTo>
                    <a:cubicBezTo>
                      <a:pt x="44" y="0"/>
                      <a:pt x="51" y="0"/>
                      <a:pt x="58" y="2"/>
                    </a:cubicBezTo>
                    <a:cubicBezTo>
                      <a:pt x="58" y="2"/>
                      <a:pt x="58" y="2"/>
                      <a:pt x="58" y="2"/>
                    </a:cubicBezTo>
                    <a:cubicBezTo>
                      <a:pt x="59" y="2"/>
                      <a:pt x="60" y="3"/>
                      <a:pt x="61" y="3"/>
                    </a:cubicBezTo>
                    <a:cubicBezTo>
                      <a:pt x="70" y="9"/>
                      <a:pt x="73" y="23"/>
                      <a:pt x="73" y="24"/>
                    </a:cubicBezTo>
                    <a:lnTo>
                      <a:pt x="65" y="25"/>
                    </a:lnTo>
                    <a:close/>
                  </a:path>
                </a:pathLst>
              </a:custGeom>
              <a:solidFill>
                <a:schemeClr val="tx2"/>
              </a:solidFill>
              <a:ln>
                <a:noFill/>
              </a:ln>
            </p:spPr>
            <p:txBody>
              <a:bodyPr anchor="ctr"/>
              <a:lstStyle/>
              <a:p>
                <a:pPr algn="ctr"/>
              </a:p>
            </p:txBody>
          </p:sp>
          <p:sp>
            <p:nvSpPr>
              <p:cNvPr id="94" name="iṧlïḋé"/>
              <p:cNvSpPr/>
              <p:nvPr/>
            </p:nvSpPr>
            <p:spPr bwMode="auto">
              <a:xfrm>
                <a:off x="10596790" y="2197197"/>
                <a:ext cx="591672" cy="519598"/>
              </a:xfrm>
              <a:custGeom>
                <a:avLst/>
                <a:gdLst>
                  <a:gd name="T0" fmla="*/ 0 w 353"/>
                  <a:gd name="T1" fmla="*/ 105 h 310"/>
                  <a:gd name="T2" fmla="*/ 275 w 353"/>
                  <a:gd name="T3" fmla="*/ 0 h 310"/>
                  <a:gd name="T4" fmla="*/ 353 w 353"/>
                  <a:gd name="T5" fmla="*/ 205 h 310"/>
                  <a:gd name="T6" fmla="*/ 79 w 353"/>
                  <a:gd name="T7" fmla="*/ 310 h 310"/>
                  <a:gd name="T8" fmla="*/ 0 w 353"/>
                  <a:gd name="T9" fmla="*/ 105 h 310"/>
                </a:gdLst>
                <a:ahLst/>
                <a:cxnLst>
                  <a:cxn ang="0">
                    <a:pos x="T0" y="T1"/>
                  </a:cxn>
                  <a:cxn ang="0">
                    <a:pos x="T2" y="T3"/>
                  </a:cxn>
                  <a:cxn ang="0">
                    <a:pos x="T4" y="T5"/>
                  </a:cxn>
                  <a:cxn ang="0">
                    <a:pos x="T6" y="T7"/>
                  </a:cxn>
                  <a:cxn ang="0">
                    <a:pos x="T8" y="T9"/>
                  </a:cxn>
                </a:cxnLst>
                <a:rect l="0" t="0" r="r" b="b"/>
                <a:pathLst>
                  <a:path w="353" h="310">
                    <a:moveTo>
                      <a:pt x="0" y="105"/>
                    </a:moveTo>
                    <a:lnTo>
                      <a:pt x="275" y="0"/>
                    </a:lnTo>
                    <a:lnTo>
                      <a:pt x="353" y="205"/>
                    </a:lnTo>
                    <a:lnTo>
                      <a:pt x="79" y="310"/>
                    </a:lnTo>
                    <a:lnTo>
                      <a:pt x="0" y="105"/>
                    </a:lnTo>
                    <a:close/>
                  </a:path>
                </a:pathLst>
              </a:custGeom>
              <a:solidFill>
                <a:schemeClr val="tx2"/>
              </a:solidFill>
              <a:ln>
                <a:noFill/>
              </a:ln>
            </p:spPr>
            <p:txBody>
              <a:bodyPr anchor="ctr"/>
              <a:lstStyle/>
              <a:p>
                <a:pPr algn="ctr"/>
              </a:p>
            </p:txBody>
          </p:sp>
          <p:sp>
            <p:nvSpPr>
              <p:cNvPr id="95" name="ïsḷidè"/>
              <p:cNvSpPr/>
              <p:nvPr/>
            </p:nvSpPr>
            <p:spPr bwMode="auto">
              <a:xfrm>
                <a:off x="10588410" y="2188816"/>
                <a:ext cx="527979" cy="321816"/>
              </a:xfrm>
              <a:custGeom>
                <a:avLst/>
                <a:gdLst>
                  <a:gd name="T0" fmla="*/ 0 w 225"/>
                  <a:gd name="T1" fmla="*/ 77 h 137"/>
                  <a:gd name="T2" fmla="*/ 22 w 225"/>
                  <a:gd name="T3" fmla="*/ 137 h 137"/>
                  <a:gd name="T4" fmla="*/ 128 w 225"/>
                  <a:gd name="T5" fmla="*/ 130 h 137"/>
                  <a:gd name="T6" fmla="*/ 149 w 225"/>
                  <a:gd name="T7" fmla="*/ 122 h 137"/>
                  <a:gd name="T8" fmla="*/ 225 w 225"/>
                  <a:gd name="T9" fmla="*/ 49 h 137"/>
                  <a:gd name="T10" fmla="*/ 203 w 225"/>
                  <a:gd name="T11" fmla="*/ 0 h 137"/>
                  <a:gd name="T12" fmla="*/ 0 w 225"/>
                  <a:gd name="T13" fmla="*/ 77 h 137"/>
                </a:gdLst>
                <a:ahLst/>
                <a:cxnLst>
                  <a:cxn ang="0">
                    <a:pos x="T0" y="T1"/>
                  </a:cxn>
                  <a:cxn ang="0">
                    <a:pos x="T2" y="T3"/>
                  </a:cxn>
                  <a:cxn ang="0">
                    <a:pos x="T4" y="T5"/>
                  </a:cxn>
                  <a:cxn ang="0">
                    <a:pos x="T6" y="T7"/>
                  </a:cxn>
                  <a:cxn ang="0">
                    <a:pos x="T8" y="T9"/>
                  </a:cxn>
                  <a:cxn ang="0">
                    <a:pos x="T10" y="T11"/>
                  </a:cxn>
                  <a:cxn ang="0">
                    <a:pos x="T12" y="T13"/>
                  </a:cxn>
                </a:cxnLst>
                <a:rect l="0" t="0" r="r" b="b"/>
                <a:pathLst>
                  <a:path w="225" h="137">
                    <a:moveTo>
                      <a:pt x="0" y="77"/>
                    </a:moveTo>
                    <a:cubicBezTo>
                      <a:pt x="22" y="137"/>
                      <a:pt x="22" y="137"/>
                      <a:pt x="22" y="137"/>
                    </a:cubicBezTo>
                    <a:cubicBezTo>
                      <a:pt x="128" y="130"/>
                      <a:pt x="128" y="130"/>
                      <a:pt x="128" y="130"/>
                    </a:cubicBezTo>
                    <a:cubicBezTo>
                      <a:pt x="149" y="122"/>
                      <a:pt x="149" y="122"/>
                      <a:pt x="149" y="122"/>
                    </a:cubicBezTo>
                    <a:cubicBezTo>
                      <a:pt x="225" y="49"/>
                      <a:pt x="225" y="49"/>
                      <a:pt x="225" y="49"/>
                    </a:cubicBezTo>
                    <a:cubicBezTo>
                      <a:pt x="203" y="0"/>
                      <a:pt x="203" y="0"/>
                      <a:pt x="203" y="0"/>
                    </a:cubicBezTo>
                    <a:cubicBezTo>
                      <a:pt x="137" y="22"/>
                      <a:pt x="66" y="51"/>
                      <a:pt x="0" y="77"/>
                    </a:cubicBezTo>
                    <a:close/>
                  </a:path>
                </a:pathLst>
              </a:custGeom>
              <a:solidFill>
                <a:schemeClr val="tx2">
                  <a:lumMod val="60000"/>
                  <a:lumOff val="40000"/>
                </a:schemeClr>
              </a:solidFill>
              <a:ln>
                <a:noFill/>
              </a:ln>
            </p:spPr>
            <p:txBody>
              <a:bodyPr anchor="ctr"/>
              <a:lstStyle/>
              <a:p>
                <a:pPr algn="ctr"/>
              </a:p>
            </p:txBody>
          </p:sp>
        </p:grpSp>
        <p:grpSp>
          <p:nvGrpSpPr>
            <p:cNvPr id="38" name="ïs1íḑê"/>
            <p:cNvGrpSpPr/>
            <p:nvPr/>
          </p:nvGrpSpPr>
          <p:grpSpPr>
            <a:xfrm>
              <a:off x="6255496" y="3501761"/>
              <a:ext cx="1021338" cy="2194376"/>
              <a:chOff x="6455092" y="3246449"/>
              <a:chExt cx="1139763" cy="2448816"/>
            </a:xfrm>
          </p:grpSpPr>
          <p:sp>
            <p:nvSpPr>
              <p:cNvPr id="49" name="isļíḓé"/>
              <p:cNvSpPr/>
              <p:nvPr/>
            </p:nvSpPr>
            <p:spPr bwMode="auto">
              <a:xfrm>
                <a:off x="6513755" y="4473371"/>
                <a:ext cx="1081100" cy="1221894"/>
              </a:xfrm>
              <a:custGeom>
                <a:avLst/>
                <a:gdLst>
                  <a:gd name="T0" fmla="*/ 249 w 461"/>
                  <a:gd name="T1" fmla="*/ 26 h 521"/>
                  <a:gd name="T2" fmla="*/ 414 w 461"/>
                  <a:gd name="T3" fmla="*/ 108 h 521"/>
                  <a:gd name="T4" fmla="*/ 330 w 461"/>
                  <a:gd name="T5" fmla="*/ 266 h 521"/>
                  <a:gd name="T6" fmla="*/ 397 w 461"/>
                  <a:gd name="T7" fmla="*/ 293 h 521"/>
                  <a:gd name="T8" fmla="*/ 299 w 461"/>
                  <a:gd name="T9" fmla="*/ 291 h 521"/>
                  <a:gd name="T10" fmla="*/ 298 w 461"/>
                  <a:gd name="T11" fmla="*/ 288 h 521"/>
                  <a:gd name="T12" fmla="*/ 285 w 461"/>
                  <a:gd name="T13" fmla="*/ 290 h 521"/>
                  <a:gd name="T14" fmla="*/ 342 w 461"/>
                  <a:gd name="T15" fmla="*/ 98 h 521"/>
                  <a:gd name="T16" fmla="*/ 203 w 461"/>
                  <a:gd name="T17" fmla="*/ 110 h 521"/>
                  <a:gd name="T18" fmla="*/ 87 w 461"/>
                  <a:gd name="T19" fmla="*/ 452 h 521"/>
                  <a:gd name="T20" fmla="*/ 76 w 461"/>
                  <a:gd name="T21" fmla="*/ 462 h 521"/>
                  <a:gd name="T22" fmla="*/ 3 w 461"/>
                  <a:gd name="T23" fmla="*/ 518 h 521"/>
                  <a:gd name="T24" fmla="*/ 37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4" y="37"/>
                      <a:pt x="461" y="0"/>
                      <a:pt x="414" y="108"/>
                    </a:cubicBezTo>
                    <a:cubicBezTo>
                      <a:pt x="385" y="178"/>
                      <a:pt x="359" y="215"/>
                      <a:pt x="330" y="266"/>
                    </a:cubicBezTo>
                    <a:cubicBezTo>
                      <a:pt x="348" y="273"/>
                      <a:pt x="401" y="291"/>
                      <a:pt x="397" y="293"/>
                    </a:cubicBezTo>
                    <a:cubicBezTo>
                      <a:pt x="389" y="295"/>
                      <a:pt x="300" y="297"/>
                      <a:pt x="299" y="291"/>
                    </a:cubicBezTo>
                    <a:cubicBezTo>
                      <a:pt x="299" y="291"/>
                      <a:pt x="300" y="297"/>
                      <a:pt x="298" y="288"/>
                    </a:cubicBezTo>
                    <a:cubicBezTo>
                      <a:pt x="285" y="290"/>
                      <a:pt x="285" y="290"/>
                      <a:pt x="285" y="290"/>
                    </a:cubicBezTo>
                    <a:cubicBezTo>
                      <a:pt x="266" y="250"/>
                      <a:pt x="368" y="99"/>
                      <a:pt x="342" y="98"/>
                    </a:cubicBezTo>
                    <a:cubicBezTo>
                      <a:pt x="282" y="93"/>
                      <a:pt x="210" y="110"/>
                      <a:pt x="203" y="110"/>
                    </a:cubicBezTo>
                    <a:cubicBezTo>
                      <a:pt x="198" y="109"/>
                      <a:pt x="156" y="224"/>
                      <a:pt x="87" y="452"/>
                    </a:cubicBezTo>
                    <a:cubicBezTo>
                      <a:pt x="76" y="462"/>
                      <a:pt x="76" y="462"/>
                      <a:pt x="76" y="462"/>
                    </a:cubicBezTo>
                    <a:cubicBezTo>
                      <a:pt x="75" y="469"/>
                      <a:pt x="13" y="521"/>
                      <a:pt x="3" y="518"/>
                    </a:cubicBezTo>
                    <a:cubicBezTo>
                      <a:pt x="0" y="517"/>
                      <a:pt x="25" y="459"/>
                      <a:pt x="37" y="440"/>
                    </a:cubicBezTo>
                    <a:cubicBezTo>
                      <a:pt x="85" y="230"/>
                      <a:pt x="103" y="126"/>
                      <a:pt x="120" y="17"/>
                    </a:cubicBezTo>
                    <a:lnTo>
                      <a:pt x="249" y="2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ísḻiḋè"/>
              <p:cNvSpPr/>
              <p:nvPr/>
            </p:nvSpPr>
            <p:spPr bwMode="auto">
              <a:xfrm>
                <a:off x="6786964" y="4525330"/>
                <a:ext cx="338577" cy="82131"/>
              </a:xfrm>
              <a:custGeom>
                <a:avLst/>
                <a:gdLst>
                  <a:gd name="T0" fmla="*/ 3 w 145"/>
                  <a:gd name="T1" fmla="*/ 10 h 35"/>
                  <a:gd name="T2" fmla="*/ 88 w 145"/>
                  <a:gd name="T3" fmla="*/ 13 h 35"/>
                  <a:gd name="T4" fmla="*/ 142 w 145"/>
                  <a:gd name="T5" fmla="*/ 0 h 35"/>
                  <a:gd name="T6" fmla="*/ 141 w 145"/>
                  <a:gd name="T7" fmla="*/ 20 h 35"/>
                  <a:gd name="T8" fmla="*/ 75 w 145"/>
                  <a:gd name="T9" fmla="*/ 35 h 35"/>
                  <a:gd name="T10" fmla="*/ 0 w 145"/>
                  <a:gd name="T11" fmla="*/ 29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8" y="11"/>
                      <a:pt x="57" y="16"/>
                      <a:pt x="88" y="13"/>
                    </a:cubicBezTo>
                    <a:cubicBezTo>
                      <a:pt x="119" y="9"/>
                      <a:pt x="142" y="0"/>
                      <a:pt x="142" y="0"/>
                    </a:cubicBezTo>
                    <a:cubicBezTo>
                      <a:pt x="142" y="0"/>
                      <a:pt x="145" y="19"/>
                      <a:pt x="141" y="20"/>
                    </a:cubicBezTo>
                    <a:cubicBezTo>
                      <a:pt x="136" y="21"/>
                      <a:pt x="127" y="35"/>
                      <a:pt x="75" y="35"/>
                    </a:cubicBezTo>
                    <a:cubicBezTo>
                      <a:pt x="22" y="35"/>
                      <a:pt x="0" y="29"/>
                      <a:pt x="0" y="29"/>
                    </a:cubicBezTo>
                    <a:lnTo>
                      <a:pt x="3"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ï$lïḓê"/>
              <p:cNvSpPr/>
              <p:nvPr/>
            </p:nvSpPr>
            <p:spPr bwMode="auto">
              <a:xfrm>
                <a:off x="6765174" y="3880024"/>
                <a:ext cx="357015" cy="734142"/>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10"/>
                      <a:pt x="101" y="17"/>
                      <a:pt x="101" y="17"/>
                    </a:cubicBezTo>
                    <a:cubicBezTo>
                      <a:pt x="148" y="25"/>
                      <a:pt x="148" y="237"/>
                      <a:pt x="152" y="281"/>
                    </a:cubicBezTo>
                    <a:cubicBezTo>
                      <a:pt x="140"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ïŝlïdè"/>
              <p:cNvSpPr/>
              <p:nvPr/>
            </p:nvSpPr>
            <p:spPr bwMode="auto">
              <a:xfrm>
                <a:off x="6800373" y="3868290"/>
                <a:ext cx="194430" cy="48608"/>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îšḷiḋè"/>
              <p:cNvSpPr/>
              <p:nvPr/>
            </p:nvSpPr>
            <p:spPr bwMode="auto">
              <a:xfrm>
                <a:off x="6646170" y="3586702"/>
                <a:ext cx="335225" cy="370424"/>
              </a:xfrm>
              <a:custGeom>
                <a:avLst/>
                <a:gdLst>
                  <a:gd name="T0" fmla="*/ 20 w 143"/>
                  <a:gd name="T1" fmla="*/ 35 h 158"/>
                  <a:gd name="T2" fmla="*/ 76 w 143"/>
                  <a:gd name="T3" fmla="*/ 6 h 158"/>
                  <a:gd name="T4" fmla="*/ 89 w 143"/>
                  <a:gd name="T5" fmla="*/ 17 h 158"/>
                  <a:gd name="T6" fmla="*/ 116 w 143"/>
                  <a:gd name="T7" fmla="*/ 16 h 158"/>
                  <a:gd name="T8" fmla="*/ 119 w 143"/>
                  <a:gd name="T9" fmla="*/ 30 h 158"/>
                  <a:gd name="T10" fmla="*/ 139 w 143"/>
                  <a:gd name="T11" fmla="*/ 60 h 158"/>
                  <a:gd name="T12" fmla="*/ 125 w 143"/>
                  <a:gd name="T13" fmla="*/ 105 h 158"/>
                  <a:gd name="T14" fmla="*/ 138 w 143"/>
                  <a:gd name="T15" fmla="*/ 122 h 158"/>
                  <a:gd name="T16" fmla="*/ 138 w 143"/>
                  <a:gd name="T17" fmla="*/ 122 h 158"/>
                  <a:gd name="T18" fmla="*/ 134 w 143"/>
                  <a:gd name="T19" fmla="*/ 158 h 158"/>
                  <a:gd name="T20" fmla="*/ 69 w 143"/>
                  <a:gd name="T21" fmla="*/ 138 h 158"/>
                  <a:gd name="T22" fmla="*/ 66 w 143"/>
                  <a:gd name="T23" fmla="*/ 121 h 158"/>
                  <a:gd name="T24" fmla="*/ 58 w 143"/>
                  <a:gd name="T25" fmla="*/ 112 h 158"/>
                  <a:gd name="T26" fmla="*/ 20 w 143"/>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8">
                    <a:moveTo>
                      <a:pt x="20" y="35"/>
                    </a:moveTo>
                    <a:cubicBezTo>
                      <a:pt x="37" y="6"/>
                      <a:pt x="44" y="0"/>
                      <a:pt x="76" y="6"/>
                    </a:cubicBezTo>
                    <a:cubicBezTo>
                      <a:pt x="78" y="6"/>
                      <a:pt x="86" y="17"/>
                      <a:pt x="89" y="17"/>
                    </a:cubicBezTo>
                    <a:cubicBezTo>
                      <a:pt x="96" y="17"/>
                      <a:pt x="104" y="16"/>
                      <a:pt x="116" y="16"/>
                    </a:cubicBezTo>
                    <a:cubicBezTo>
                      <a:pt x="119" y="30"/>
                      <a:pt x="119" y="30"/>
                      <a:pt x="119" y="30"/>
                    </a:cubicBezTo>
                    <a:cubicBezTo>
                      <a:pt x="119" y="30"/>
                      <a:pt x="135" y="51"/>
                      <a:pt x="139" y="60"/>
                    </a:cubicBezTo>
                    <a:cubicBezTo>
                      <a:pt x="143"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0" y="135"/>
                      <a:pt x="66" y="121"/>
                      <a:pt x="66"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iSliḍè"/>
              <p:cNvSpPr/>
              <p:nvPr/>
            </p:nvSpPr>
            <p:spPr bwMode="auto">
              <a:xfrm>
                <a:off x="6760146" y="3727496"/>
                <a:ext cx="221248" cy="217896"/>
              </a:xfrm>
              <a:custGeom>
                <a:avLst/>
                <a:gdLst>
                  <a:gd name="T0" fmla="*/ 90 w 94"/>
                  <a:gd name="T1" fmla="*/ 0 h 93"/>
                  <a:gd name="T2" fmla="*/ 76 w 94"/>
                  <a:gd name="T3" fmla="*/ 45 h 93"/>
                  <a:gd name="T4" fmla="*/ 89 w 94"/>
                  <a:gd name="T5" fmla="*/ 62 h 93"/>
                  <a:gd name="T6" fmla="*/ 89 w 94"/>
                  <a:gd name="T7" fmla="*/ 62 h 93"/>
                  <a:gd name="T8" fmla="*/ 86 w 94"/>
                  <a:gd name="T9" fmla="*/ 88 h 93"/>
                  <a:gd name="T10" fmla="*/ 58 w 94"/>
                  <a:gd name="T11" fmla="*/ 91 h 93"/>
                  <a:gd name="T12" fmla="*/ 58 w 94"/>
                  <a:gd name="T13" fmla="*/ 91 h 93"/>
                  <a:gd name="T14" fmla="*/ 20 w 94"/>
                  <a:gd name="T15" fmla="*/ 75 h 93"/>
                  <a:gd name="T16" fmla="*/ 19 w 94"/>
                  <a:gd name="T17" fmla="*/ 64 h 93"/>
                  <a:gd name="T18" fmla="*/ 11 w 94"/>
                  <a:gd name="T19" fmla="*/ 53 h 93"/>
                  <a:gd name="T20" fmla="*/ 13 w 94"/>
                  <a:gd name="T21" fmla="*/ 45 h 93"/>
                  <a:gd name="T22" fmla="*/ 0 w 94"/>
                  <a:gd name="T23" fmla="*/ 28 h 93"/>
                  <a:gd name="T24" fmla="*/ 6 w 94"/>
                  <a:gd name="T25" fmla="*/ 23 h 93"/>
                  <a:gd name="T26" fmla="*/ 20 w 94"/>
                  <a:gd name="T27" fmla="*/ 32 h 93"/>
                  <a:gd name="T28" fmla="*/ 90 w 94"/>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93">
                    <a:moveTo>
                      <a:pt x="90" y="0"/>
                    </a:moveTo>
                    <a:cubicBezTo>
                      <a:pt x="94" y="8"/>
                      <a:pt x="74" y="37"/>
                      <a:pt x="76" y="45"/>
                    </a:cubicBezTo>
                    <a:cubicBezTo>
                      <a:pt x="78" y="54"/>
                      <a:pt x="86" y="58"/>
                      <a:pt x="89" y="62"/>
                    </a:cubicBezTo>
                    <a:cubicBezTo>
                      <a:pt x="89" y="62"/>
                      <a:pt x="89" y="62"/>
                      <a:pt x="89" y="62"/>
                    </a:cubicBezTo>
                    <a:cubicBezTo>
                      <a:pt x="86" y="88"/>
                      <a:pt x="86" y="88"/>
                      <a:pt x="86" y="88"/>
                    </a:cubicBezTo>
                    <a:cubicBezTo>
                      <a:pt x="75" y="91"/>
                      <a:pt x="64" y="93"/>
                      <a:pt x="58" y="91"/>
                    </a:cubicBezTo>
                    <a:cubicBezTo>
                      <a:pt x="58" y="91"/>
                      <a:pt x="58" y="91"/>
                      <a:pt x="58" y="91"/>
                    </a:cubicBezTo>
                    <a:cubicBezTo>
                      <a:pt x="50" y="89"/>
                      <a:pt x="32" y="81"/>
                      <a:pt x="20" y="75"/>
                    </a:cubicBezTo>
                    <a:cubicBezTo>
                      <a:pt x="20" y="70"/>
                      <a:pt x="19" y="64"/>
                      <a:pt x="19" y="64"/>
                    </a:cubicBezTo>
                    <a:cubicBezTo>
                      <a:pt x="17" y="62"/>
                      <a:pt x="16" y="54"/>
                      <a:pt x="11" y="53"/>
                    </a:cubicBezTo>
                    <a:cubicBezTo>
                      <a:pt x="12" y="50"/>
                      <a:pt x="13" y="48"/>
                      <a:pt x="13" y="45"/>
                    </a:cubicBezTo>
                    <a:cubicBezTo>
                      <a:pt x="14" y="43"/>
                      <a:pt x="0" y="28"/>
                      <a:pt x="0" y="28"/>
                    </a:cubicBezTo>
                    <a:cubicBezTo>
                      <a:pt x="0" y="28"/>
                      <a:pt x="6" y="28"/>
                      <a:pt x="6" y="23"/>
                    </a:cubicBezTo>
                    <a:cubicBezTo>
                      <a:pt x="10" y="27"/>
                      <a:pt x="16" y="32"/>
                      <a:pt x="20" y="32"/>
                    </a:cubicBezTo>
                    <a:cubicBezTo>
                      <a:pt x="44" y="35"/>
                      <a:pt x="76" y="2"/>
                      <a:pt x="9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îŝļïďé"/>
              <p:cNvSpPr/>
              <p:nvPr/>
            </p:nvSpPr>
            <p:spPr bwMode="auto">
              <a:xfrm>
                <a:off x="6845628" y="3903489"/>
                <a:ext cx="97215" cy="67045"/>
              </a:xfrm>
              <a:custGeom>
                <a:avLst/>
                <a:gdLst>
                  <a:gd name="T0" fmla="*/ 0 w 42"/>
                  <a:gd name="T1" fmla="*/ 21 h 29"/>
                  <a:gd name="T2" fmla="*/ 8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8" y="0"/>
                    </a:cubicBezTo>
                    <a:cubicBezTo>
                      <a:pt x="17" y="3"/>
                      <a:pt x="31" y="8"/>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îSľïďe"/>
              <p:cNvSpPr/>
              <p:nvPr/>
            </p:nvSpPr>
            <p:spPr bwMode="auto">
              <a:xfrm>
                <a:off x="6669635" y="3921926"/>
                <a:ext cx="254771" cy="764312"/>
              </a:xfrm>
              <a:custGeom>
                <a:avLst/>
                <a:gdLst>
                  <a:gd name="T0" fmla="*/ 84 w 109"/>
                  <a:gd name="T1" fmla="*/ 8 h 326"/>
                  <a:gd name="T2" fmla="*/ 58 w 109"/>
                  <a:gd name="T3" fmla="*/ 326 h 326"/>
                  <a:gd name="T4" fmla="*/ 0 w 109"/>
                  <a:gd name="T5" fmla="*/ 304 h 326"/>
                  <a:gd name="T6" fmla="*/ 24 w 109"/>
                  <a:gd name="T7" fmla="*/ 74 h 326"/>
                  <a:gd name="T8" fmla="*/ 45 w 109"/>
                  <a:gd name="T9" fmla="*/ 0 h 326"/>
                  <a:gd name="T10" fmla="*/ 48 w 109"/>
                  <a:gd name="T11" fmla="*/ 0 h 326"/>
                  <a:gd name="T12" fmla="*/ 84 w 109"/>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9" h="326">
                    <a:moveTo>
                      <a:pt x="84" y="8"/>
                    </a:moveTo>
                    <a:cubicBezTo>
                      <a:pt x="109" y="14"/>
                      <a:pt x="58" y="326"/>
                      <a:pt x="58" y="326"/>
                    </a:cubicBezTo>
                    <a:cubicBezTo>
                      <a:pt x="53" y="320"/>
                      <a:pt x="23" y="318"/>
                      <a:pt x="0" y="304"/>
                    </a:cubicBezTo>
                    <a:cubicBezTo>
                      <a:pt x="24" y="74"/>
                      <a:pt x="24" y="74"/>
                      <a:pt x="24" y="74"/>
                    </a:cubicBezTo>
                    <a:cubicBezTo>
                      <a:pt x="45" y="0"/>
                      <a:pt x="45" y="0"/>
                      <a:pt x="45" y="0"/>
                    </a:cubicBezTo>
                    <a:cubicBezTo>
                      <a:pt x="46" y="0"/>
                      <a:pt x="47" y="0"/>
                      <a:pt x="48" y="0"/>
                    </a:cubicBezTo>
                    <a:lnTo>
                      <a:pt x="84" y="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íslïdè"/>
              <p:cNvSpPr/>
              <p:nvPr/>
            </p:nvSpPr>
            <p:spPr bwMode="auto">
              <a:xfrm>
                <a:off x="6455092" y="3246449"/>
                <a:ext cx="144147" cy="162584"/>
              </a:xfrm>
              <a:custGeom>
                <a:avLst/>
                <a:gdLst>
                  <a:gd name="T0" fmla="*/ 39 w 61"/>
                  <a:gd name="T1" fmla="*/ 69 h 69"/>
                  <a:gd name="T2" fmla="*/ 49 w 61"/>
                  <a:gd name="T3" fmla="*/ 51 h 69"/>
                  <a:gd name="T4" fmla="*/ 51 w 61"/>
                  <a:gd name="T5" fmla="*/ 36 h 69"/>
                  <a:gd name="T6" fmla="*/ 59 w 61"/>
                  <a:gd name="T7" fmla="*/ 28 h 69"/>
                  <a:gd name="T8" fmla="*/ 54 w 61"/>
                  <a:gd name="T9" fmla="*/ 11 h 69"/>
                  <a:gd name="T10" fmla="*/ 48 w 61"/>
                  <a:gd name="T11" fmla="*/ 10 h 69"/>
                  <a:gd name="T12" fmla="*/ 43 w 61"/>
                  <a:gd name="T13" fmla="*/ 3 h 69"/>
                  <a:gd name="T14" fmla="*/ 35 w 61"/>
                  <a:gd name="T15" fmla="*/ 3 h 69"/>
                  <a:gd name="T16" fmla="*/ 26 w 61"/>
                  <a:gd name="T17" fmla="*/ 1 h 69"/>
                  <a:gd name="T18" fmla="*/ 5 w 61"/>
                  <a:gd name="T19" fmla="*/ 11 h 69"/>
                  <a:gd name="T20" fmla="*/ 3 w 61"/>
                  <a:gd name="T21" fmla="*/ 36 h 69"/>
                  <a:gd name="T22" fmla="*/ 16 w 61"/>
                  <a:gd name="T23" fmla="*/ 60 h 69"/>
                  <a:gd name="T24" fmla="*/ 39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39" y="69"/>
                    </a:moveTo>
                    <a:cubicBezTo>
                      <a:pt x="42" y="64"/>
                      <a:pt x="46" y="60"/>
                      <a:pt x="49" y="51"/>
                    </a:cubicBezTo>
                    <a:cubicBezTo>
                      <a:pt x="50" y="47"/>
                      <a:pt x="51" y="41"/>
                      <a:pt x="51" y="36"/>
                    </a:cubicBezTo>
                    <a:cubicBezTo>
                      <a:pt x="54" y="35"/>
                      <a:pt x="58" y="31"/>
                      <a:pt x="59" y="28"/>
                    </a:cubicBezTo>
                    <a:cubicBezTo>
                      <a:pt x="61" y="23"/>
                      <a:pt x="56" y="14"/>
                      <a:pt x="54" y="11"/>
                    </a:cubicBezTo>
                    <a:cubicBezTo>
                      <a:pt x="53" y="11"/>
                      <a:pt x="51" y="10"/>
                      <a:pt x="48" y="10"/>
                    </a:cubicBezTo>
                    <a:cubicBezTo>
                      <a:pt x="47" y="7"/>
                      <a:pt x="45" y="5"/>
                      <a:pt x="43" y="3"/>
                    </a:cubicBezTo>
                    <a:cubicBezTo>
                      <a:pt x="41" y="2"/>
                      <a:pt x="38" y="3"/>
                      <a:pt x="35" y="3"/>
                    </a:cubicBezTo>
                    <a:cubicBezTo>
                      <a:pt x="32" y="0"/>
                      <a:pt x="31" y="0"/>
                      <a:pt x="26" y="1"/>
                    </a:cubicBezTo>
                    <a:cubicBezTo>
                      <a:pt x="20" y="2"/>
                      <a:pt x="9" y="6"/>
                      <a:pt x="5" y="11"/>
                    </a:cubicBezTo>
                    <a:cubicBezTo>
                      <a:pt x="0" y="17"/>
                      <a:pt x="0" y="28"/>
                      <a:pt x="3" y="36"/>
                    </a:cubicBezTo>
                    <a:cubicBezTo>
                      <a:pt x="6" y="44"/>
                      <a:pt x="11" y="56"/>
                      <a:pt x="16" y="60"/>
                    </a:cubicBezTo>
                    <a:cubicBezTo>
                      <a:pt x="20" y="64"/>
                      <a:pt x="39" y="69"/>
                      <a:pt x="39" y="69"/>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ï$1iḓê"/>
              <p:cNvSpPr/>
              <p:nvPr/>
            </p:nvSpPr>
            <p:spPr bwMode="auto">
              <a:xfrm>
                <a:off x="6478557" y="3350369"/>
                <a:ext cx="100567" cy="5866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8"/>
                      <a:pt x="5" y="25"/>
                      <a:pt x="5" y="25"/>
                    </a:cubicBezTo>
                    <a:lnTo>
                      <a:pt x="4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îṡḻíďè"/>
              <p:cNvSpPr/>
              <p:nvPr/>
            </p:nvSpPr>
            <p:spPr bwMode="auto">
              <a:xfrm>
                <a:off x="6788639" y="3913546"/>
                <a:ext cx="110624" cy="450877"/>
              </a:xfrm>
              <a:custGeom>
                <a:avLst/>
                <a:gdLst>
                  <a:gd name="T0" fmla="*/ 33 w 47"/>
                  <a:gd name="T1" fmla="*/ 12 h 193"/>
                  <a:gd name="T2" fmla="*/ 27 w 47"/>
                  <a:gd name="T3" fmla="*/ 193 h 193"/>
                  <a:gd name="T4" fmla="*/ 10 w 47"/>
                  <a:gd name="T5" fmla="*/ 69 h 193"/>
                  <a:gd name="T6" fmla="*/ 30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0" y="64"/>
                      <a:pt x="30" y="64"/>
                      <a:pt x="30"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íšḷïḋe"/>
              <p:cNvSpPr/>
              <p:nvPr/>
            </p:nvSpPr>
            <p:spPr bwMode="auto">
              <a:xfrm>
                <a:off x="7294828" y="4451581"/>
                <a:ext cx="127385" cy="145823"/>
              </a:xfrm>
              <a:custGeom>
                <a:avLst/>
                <a:gdLst>
                  <a:gd name="T0" fmla="*/ 19 w 54"/>
                  <a:gd name="T1" fmla="*/ 0 h 62"/>
                  <a:gd name="T2" fmla="*/ 11 w 54"/>
                  <a:gd name="T3" fmla="*/ 17 h 62"/>
                  <a:gd name="T4" fmla="*/ 9 w 54"/>
                  <a:gd name="T5" fmla="*/ 29 h 62"/>
                  <a:gd name="T6" fmla="*/ 2 w 54"/>
                  <a:gd name="T7" fmla="*/ 37 h 62"/>
                  <a:gd name="T8" fmla="*/ 7 w 54"/>
                  <a:gd name="T9" fmla="*/ 51 h 62"/>
                  <a:gd name="T10" fmla="*/ 12 w 54"/>
                  <a:gd name="T11" fmla="*/ 52 h 62"/>
                  <a:gd name="T12" fmla="*/ 16 w 54"/>
                  <a:gd name="T13" fmla="*/ 58 h 62"/>
                  <a:gd name="T14" fmla="*/ 24 w 54"/>
                  <a:gd name="T15" fmla="*/ 58 h 62"/>
                  <a:gd name="T16" fmla="*/ 31 w 54"/>
                  <a:gd name="T17" fmla="*/ 61 h 62"/>
                  <a:gd name="T18" fmla="*/ 50 w 54"/>
                  <a:gd name="T19" fmla="*/ 52 h 62"/>
                  <a:gd name="T20" fmla="*/ 51 w 54"/>
                  <a:gd name="T21" fmla="*/ 30 h 62"/>
                  <a:gd name="T22" fmla="*/ 40 w 54"/>
                  <a:gd name="T23" fmla="*/ 9 h 62"/>
                  <a:gd name="T24" fmla="*/ 19 w 54"/>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2">
                    <a:moveTo>
                      <a:pt x="19" y="0"/>
                    </a:moveTo>
                    <a:cubicBezTo>
                      <a:pt x="17" y="5"/>
                      <a:pt x="14" y="9"/>
                      <a:pt x="11" y="17"/>
                    </a:cubicBezTo>
                    <a:cubicBezTo>
                      <a:pt x="10" y="20"/>
                      <a:pt x="9" y="25"/>
                      <a:pt x="9" y="29"/>
                    </a:cubicBezTo>
                    <a:cubicBezTo>
                      <a:pt x="7" y="31"/>
                      <a:pt x="3" y="34"/>
                      <a:pt x="2" y="37"/>
                    </a:cubicBezTo>
                    <a:cubicBezTo>
                      <a:pt x="0" y="41"/>
                      <a:pt x="5" y="49"/>
                      <a:pt x="7" y="51"/>
                    </a:cubicBezTo>
                    <a:cubicBezTo>
                      <a:pt x="8" y="52"/>
                      <a:pt x="10" y="52"/>
                      <a:pt x="12" y="52"/>
                    </a:cubicBezTo>
                    <a:cubicBezTo>
                      <a:pt x="13" y="55"/>
                      <a:pt x="15" y="57"/>
                      <a:pt x="16" y="58"/>
                    </a:cubicBezTo>
                    <a:cubicBezTo>
                      <a:pt x="18" y="59"/>
                      <a:pt x="21" y="59"/>
                      <a:pt x="24" y="58"/>
                    </a:cubicBezTo>
                    <a:cubicBezTo>
                      <a:pt x="26" y="62"/>
                      <a:pt x="27" y="61"/>
                      <a:pt x="31" y="61"/>
                    </a:cubicBezTo>
                    <a:cubicBezTo>
                      <a:pt x="36" y="60"/>
                      <a:pt x="46" y="56"/>
                      <a:pt x="50" y="52"/>
                    </a:cubicBezTo>
                    <a:cubicBezTo>
                      <a:pt x="54" y="46"/>
                      <a:pt x="54" y="37"/>
                      <a:pt x="51" y="30"/>
                    </a:cubicBezTo>
                    <a:cubicBezTo>
                      <a:pt x="49" y="23"/>
                      <a:pt x="45" y="12"/>
                      <a:pt x="40" y="9"/>
                    </a:cubicBezTo>
                    <a:cubicBezTo>
                      <a:pt x="36" y="5"/>
                      <a:pt x="19" y="0"/>
                      <a:pt x="19"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íSḷîḍê"/>
              <p:cNvSpPr/>
              <p:nvPr/>
            </p:nvSpPr>
            <p:spPr bwMode="auto">
              <a:xfrm>
                <a:off x="7311590" y="4444876"/>
                <a:ext cx="88835" cy="51960"/>
              </a:xfrm>
              <a:custGeom>
                <a:avLst/>
                <a:gdLst>
                  <a:gd name="T0" fmla="*/ 1 w 38"/>
                  <a:gd name="T1" fmla="*/ 10 h 22"/>
                  <a:gd name="T2" fmla="*/ 0 w 38"/>
                  <a:gd name="T3" fmla="*/ 13 h 22"/>
                  <a:gd name="T4" fmla="*/ 2 w 38"/>
                  <a:gd name="T5" fmla="*/ 22 h 22"/>
                  <a:gd name="T6" fmla="*/ 37 w 38"/>
                  <a:gd name="T7" fmla="*/ 14 h 22"/>
                  <a:gd name="T8" fmla="*/ 33 w 38"/>
                  <a:gd name="T9" fmla="*/ 0 h 22"/>
                  <a:gd name="T10" fmla="*/ 1 w 38"/>
                  <a:gd name="T11" fmla="*/ 10 h 22"/>
                </a:gdLst>
                <a:ahLst/>
                <a:cxnLst>
                  <a:cxn ang="0">
                    <a:pos x="T0" y="T1"/>
                  </a:cxn>
                  <a:cxn ang="0">
                    <a:pos x="T2" y="T3"/>
                  </a:cxn>
                  <a:cxn ang="0">
                    <a:pos x="T4" y="T5"/>
                  </a:cxn>
                  <a:cxn ang="0">
                    <a:pos x="T6" y="T7"/>
                  </a:cxn>
                  <a:cxn ang="0">
                    <a:pos x="T8" y="T9"/>
                  </a:cxn>
                  <a:cxn ang="0">
                    <a:pos x="T10" y="T11"/>
                  </a:cxn>
                </a:cxnLst>
                <a:rect l="0" t="0" r="r" b="b"/>
                <a:pathLst>
                  <a:path w="38" h="22">
                    <a:moveTo>
                      <a:pt x="1" y="10"/>
                    </a:moveTo>
                    <a:cubicBezTo>
                      <a:pt x="1" y="11"/>
                      <a:pt x="0" y="13"/>
                      <a:pt x="0" y="13"/>
                    </a:cubicBezTo>
                    <a:cubicBezTo>
                      <a:pt x="2" y="22"/>
                      <a:pt x="2" y="22"/>
                      <a:pt x="2" y="22"/>
                    </a:cubicBezTo>
                    <a:cubicBezTo>
                      <a:pt x="2" y="22"/>
                      <a:pt x="38" y="14"/>
                      <a:pt x="37" y="14"/>
                    </a:cubicBezTo>
                    <a:cubicBezTo>
                      <a:pt x="36" y="15"/>
                      <a:pt x="33" y="0"/>
                      <a:pt x="33" y="0"/>
                    </a:cubicBezTo>
                    <a:lnTo>
                      <a:pt x="1"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ïşḻïḑe"/>
              <p:cNvSpPr/>
              <p:nvPr/>
            </p:nvSpPr>
            <p:spPr bwMode="auto">
              <a:xfrm>
                <a:off x="6983070" y="3891756"/>
                <a:ext cx="417355" cy="660392"/>
              </a:xfrm>
              <a:custGeom>
                <a:avLst/>
                <a:gdLst>
                  <a:gd name="T0" fmla="*/ 0 w 178"/>
                  <a:gd name="T1" fmla="*/ 4 h 282"/>
                  <a:gd name="T2" fmla="*/ 42 w 178"/>
                  <a:gd name="T3" fmla="*/ 4 h 282"/>
                  <a:gd name="T4" fmla="*/ 178 w 178"/>
                  <a:gd name="T5" fmla="*/ 246 h 282"/>
                  <a:gd name="T6" fmla="*/ 140 w 178"/>
                  <a:gd name="T7" fmla="*/ 252 h 282"/>
                  <a:gd name="T8" fmla="*/ 56 w 178"/>
                  <a:gd name="T9" fmla="*/ 81 h 282"/>
                  <a:gd name="T10" fmla="*/ 100 w 178"/>
                  <a:gd name="T11" fmla="*/ 278 h 282"/>
                  <a:gd name="T12" fmla="*/ 58 w 178"/>
                  <a:gd name="T13" fmla="*/ 282 h 282"/>
                  <a:gd name="T14" fmla="*/ 0 w 178"/>
                  <a:gd name="T15" fmla="*/ 4 h 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282">
                    <a:moveTo>
                      <a:pt x="0" y="4"/>
                    </a:moveTo>
                    <a:cubicBezTo>
                      <a:pt x="9" y="3"/>
                      <a:pt x="34" y="0"/>
                      <a:pt x="42" y="4"/>
                    </a:cubicBezTo>
                    <a:cubicBezTo>
                      <a:pt x="117" y="46"/>
                      <a:pt x="160" y="181"/>
                      <a:pt x="178" y="246"/>
                    </a:cubicBezTo>
                    <a:cubicBezTo>
                      <a:pt x="140" y="252"/>
                      <a:pt x="140" y="252"/>
                      <a:pt x="140" y="252"/>
                    </a:cubicBezTo>
                    <a:cubicBezTo>
                      <a:pt x="121" y="213"/>
                      <a:pt x="98" y="113"/>
                      <a:pt x="56" y="81"/>
                    </a:cubicBezTo>
                    <a:cubicBezTo>
                      <a:pt x="100" y="278"/>
                      <a:pt x="100" y="278"/>
                      <a:pt x="100" y="278"/>
                    </a:cubicBezTo>
                    <a:cubicBezTo>
                      <a:pt x="58" y="282"/>
                      <a:pt x="58" y="282"/>
                      <a:pt x="58" y="282"/>
                    </a:cubicBezTo>
                    <a:lnTo>
                      <a:pt x="0" y="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iṡḻïde"/>
              <p:cNvSpPr/>
              <p:nvPr/>
            </p:nvSpPr>
            <p:spPr bwMode="auto">
              <a:xfrm>
                <a:off x="6981394" y="3891756"/>
                <a:ext cx="102244" cy="424060"/>
              </a:xfrm>
              <a:custGeom>
                <a:avLst/>
                <a:gdLst>
                  <a:gd name="T0" fmla="*/ 14 w 61"/>
                  <a:gd name="T1" fmla="*/ 0 h 253"/>
                  <a:gd name="T2" fmla="*/ 14 w 61"/>
                  <a:gd name="T3" fmla="*/ 0 h 253"/>
                  <a:gd name="T4" fmla="*/ 61 w 61"/>
                  <a:gd name="T5" fmla="*/ 66 h 253"/>
                  <a:gd name="T6" fmla="*/ 29 w 61"/>
                  <a:gd name="T7" fmla="*/ 77 h 253"/>
                  <a:gd name="T8" fmla="*/ 53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3"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íṩ1îḋé"/>
              <p:cNvSpPr/>
              <p:nvPr/>
            </p:nvSpPr>
            <p:spPr bwMode="auto">
              <a:xfrm>
                <a:off x="6961281" y="3898461"/>
                <a:ext cx="35199" cy="72074"/>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îs1iḑe"/>
              <p:cNvSpPr/>
              <p:nvPr/>
            </p:nvSpPr>
            <p:spPr bwMode="auto">
              <a:xfrm>
                <a:off x="6941167" y="3967182"/>
                <a:ext cx="124033" cy="584967"/>
              </a:xfrm>
              <a:custGeom>
                <a:avLst/>
                <a:gdLst>
                  <a:gd name="T0" fmla="*/ 0 w 74"/>
                  <a:gd name="T1" fmla="*/ 1 h 349"/>
                  <a:gd name="T2" fmla="*/ 18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18" y="0"/>
                    </a:lnTo>
                    <a:lnTo>
                      <a:pt x="74" y="289"/>
                    </a:lnTo>
                    <a:lnTo>
                      <a:pt x="54" y="349"/>
                    </a:lnTo>
                    <a:lnTo>
                      <a:pt x="14" y="291"/>
                    </a:lnTo>
                    <a:lnTo>
                      <a:pt x="0" y="1"/>
                    </a:lnTo>
                    <a:close/>
                  </a:path>
                </a:pathLst>
              </a:custGeom>
              <a:solidFill>
                <a:schemeClr val="accent2"/>
              </a:solidFill>
              <a:ln>
                <a:noFill/>
              </a:ln>
            </p:spPr>
            <p:txBody>
              <a:bodyPr anchor="ctr"/>
              <a:lstStyle/>
              <a:p>
                <a:pPr algn="ctr"/>
              </a:p>
            </p:txBody>
          </p:sp>
          <p:sp>
            <p:nvSpPr>
              <p:cNvPr id="66" name="íŝḷiḑe"/>
              <p:cNvSpPr/>
              <p:nvPr/>
            </p:nvSpPr>
            <p:spPr bwMode="auto">
              <a:xfrm>
                <a:off x="6905968" y="3908517"/>
                <a:ext cx="67045" cy="70397"/>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2"/>
              </a:solidFill>
              <a:ln>
                <a:noFill/>
              </a:ln>
            </p:spPr>
            <p:txBody>
              <a:bodyPr anchor="ctr"/>
              <a:lstStyle/>
              <a:p>
                <a:pPr algn="ctr"/>
              </a:p>
            </p:txBody>
          </p:sp>
          <p:sp>
            <p:nvSpPr>
              <p:cNvPr id="67" name="îśḻidê"/>
              <p:cNvSpPr/>
              <p:nvPr/>
            </p:nvSpPr>
            <p:spPr bwMode="auto">
              <a:xfrm>
                <a:off x="6959604" y="3868290"/>
                <a:ext cx="45256" cy="102244"/>
              </a:xfrm>
              <a:custGeom>
                <a:avLst/>
                <a:gdLst>
                  <a:gd name="T0" fmla="*/ 0 w 27"/>
                  <a:gd name="T1" fmla="*/ 25 h 61"/>
                  <a:gd name="T2" fmla="*/ 27 w 27"/>
                  <a:gd name="T3" fmla="*/ 61 h 61"/>
                  <a:gd name="T4" fmla="*/ 27 w 27"/>
                  <a:gd name="T5" fmla="*/ 10 h 61"/>
                  <a:gd name="T6" fmla="*/ 7 w 27"/>
                  <a:gd name="T7" fmla="*/ 0 h 61"/>
                  <a:gd name="T8" fmla="*/ 0 w 27"/>
                  <a:gd name="T9" fmla="*/ 25 h 61"/>
                </a:gdLst>
                <a:ahLst/>
                <a:cxnLst>
                  <a:cxn ang="0">
                    <a:pos x="T0" y="T1"/>
                  </a:cxn>
                  <a:cxn ang="0">
                    <a:pos x="T2" y="T3"/>
                  </a:cxn>
                  <a:cxn ang="0">
                    <a:pos x="T4" y="T5"/>
                  </a:cxn>
                  <a:cxn ang="0">
                    <a:pos x="T6" y="T7"/>
                  </a:cxn>
                  <a:cxn ang="0">
                    <a:pos x="T8" y="T9"/>
                  </a:cxn>
                </a:cxnLst>
                <a:rect l="0" t="0" r="r" b="b"/>
                <a:pathLst>
                  <a:path w="27" h="61">
                    <a:moveTo>
                      <a:pt x="0" y="25"/>
                    </a:moveTo>
                    <a:lnTo>
                      <a:pt x="27" y="61"/>
                    </a:lnTo>
                    <a:lnTo>
                      <a:pt x="27" y="10"/>
                    </a:lnTo>
                    <a:lnTo>
                      <a:pt x="7" y="0"/>
                    </a:lnTo>
                    <a:lnTo>
                      <a:pt x="0" y="25"/>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ïşḷîḋé"/>
              <p:cNvSpPr/>
              <p:nvPr/>
            </p:nvSpPr>
            <p:spPr bwMode="auto">
              <a:xfrm>
                <a:off x="6781935" y="3881699"/>
                <a:ext cx="142471" cy="115653"/>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íṩḷíḍê"/>
              <p:cNvSpPr/>
              <p:nvPr/>
            </p:nvSpPr>
            <p:spPr bwMode="auto">
              <a:xfrm>
                <a:off x="6666283" y="3574969"/>
                <a:ext cx="164260" cy="293322"/>
              </a:xfrm>
              <a:custGeom>
                <a:avLst/>
                <a:gdLst>
                  <a:gd name="T0" fmla="*/ 70 w 70"/>
                  <a:gd name="T1" fmla="*/ 17 h 125"/>
                  <a:gd name="T2" fmla="*/ 63 w 70"/>
                  <a:gd name="T3" fmla="*/ 10 h 125"/>
                  <a:gd name="T4" fmla="*/ 1 w 70"/>
                  <a:gd name="T5" fmla="*/ 56 h 125"/>
                  <a:gd name="T6" fmla="*/ 14 w 70"/>
                  <a:gd name="T7" fmla="*/ 105 h 125"/>
                  <a:gd name="T8" fmla="*/ 53 w 70"/>
                  <a:gd name="T9" fmla="*/ 125 h 125"/>
                  <a:gd name="T10" fmla="*/ 52 w 70"/>
                  <a:gd name="T11" fmla="*/ 109 h 125"/>
                  <a:gd name="T12" fmla="*/ 40 w 70"/>
                  <a:gd name="T13" fmla="*/ 97 h 125"/>
                  <a:gd name="T14" fmla="*/ 27 w 70"/>
                  <a:gd name="T15" fmla="*/ 93 h 125"/>
                  <a:gd name="T16" fmla="*/ 21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8" y="0"/>
                      <a:pt x="3" y="31"/>
                      <a:pt x="1" y="56"/>
                    </a:cubicBezTo>
                    <a:cubicBezTo>
                      <a:pt x="0" y="73"/>
                      <a:pt x="1" y="97"/>
                      <a:pt x="14" y="105"/>
                    </a:cubicBezTo>
                    <a:cubicBezTo>
                      <a:pt x="27" y="114"/>
                      <a:pt x="53" y="125"/>
                      <a:pt x="53" y="125"/>
                    </a:cubicBezTo>
                    <a:cubicBezTo>
                      <a:pt x="53" y="125"/>
                      <a:pt x="53" y="110"/>
                      <a:pt x="52" y="109"/>
                    </a:cubicBezTo>
                    <a:cubicBezTo>
                      <a:pt x="52" y="108"/>
                      <a:pt x="40" y="97"/>
                      <a:pt x="40" y="97"/>
                    </a:cubicBezTo>
                    <a:cubicBezTo>
                      <a:pt x="40" y="97"/>
                      <a:pt x="33" y="97"/>
                      <a:pt x="27" y="93"/>
                    </a:cubicBezTo>
                    <a:cubicBezTo>
                      <a:pt x="20" y="88"/>
                      <a:pt x="18" y="85"/>
                      <a:pt x="21" y="79"/>
                    </a:cubicBezTo>
                    <a:cubicBezTo>
                      <a:pt x="24"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tx2"/>
              </a:solidFill>
              <a:ln>
                <a:noFill/>
              </a:ln>
            </p:spPr>
            <p:txBody>
              <a:bodyPr anchor="ctr"/>
              <a:lstStyle/>
              <a:p>
                <a:pPr algn="ctr"/>
              </a:p>
            </p:txBody>
          </p:sp>
          <p:sp>
            <p:nvSpPr>
              <p:cNvPr id="70" name="iṧḷiďe"/>
              <p:cNvSpPr/>
              <p:nvPr/>
            </p:nvSpPr>
            <p:spPr bwMode="auto">
              <a:xfrm>
                <a:off x="6483585" y="3363778"/>
                <a:ext cx="300026" cy="814596"/>
              </a:xfrm>
              <a:custGeom>
                <a:avLst/>
                <a:gdLst>
                  <a:gd name="T0" fmla="*/ 100 w 128"/>
                  <a:gd name="T1" fmla="*/ 347 h 347"/>
                  <a:gd name="T2" fmla="*/ 0 w 128"/>
                  <a:gd name="T3" fmla="*/ 10 h 347"/>
                  <a:gd name="T4" fmla="*/ 43 w 128"/>
                  <a:gd name="T5" fmla="*/ 0 h 347"/>
                  <a:gd name="T6" fmla="*/ 128 w 128"/>
                  <a:gd name="T7" fmla="*/ 257 h 347"/>
                  <a:gd name="T8" fmla="*/ 100 w 128"/>
                  <a:gd name="T9" fmla="*/ 347 h 347"/>
                </a:gdLst>
                <a:ahLst/>
                <a:cxnLst>
                  <a:cxn ang="0">
                    <a:pos x="T0" y="T1"/>
                  </a:cxn>
                  <a:cxn ang="0">
                    <a:pos x="T2" y="T3"/>
                  </a:cxn>
                  <a:cxn ang="0">
                    <a:pos x="T4" y="T5"/>
                  </a:cxn>
                  <a:cxn ang="0">
                    <a:pos x="T6" y="T7"/>
                  </a:cxn>
                  <a:cxn ang="0">
                    <a:pos x="T8" y="T9"/>
                  </a:cxn>
                </a:cxnLst>
                <a:rect l="0" t="0" r="r" b="b"/>
                <a:pathLst>
                  <a:path w="128" h="347">
                    <a:moveTo>
                      <a:pt x="100" y="347"/>
                    </a:moveTo>
                    <a:cubicBezTo>
                      <a:pt x="64" y="297"/>
                      <a:pt x="30" y="166"/>
                      <a:pt x="0" y="10"/>
                    </a:cubicBezTo>
                    <a:cubicBezTo>
                      <a:pt x="15" y="9"/>
                      <a:pt x="28" y="3"/>
                      <a:pt x="43" y="0"/>
                    </a:cubicBezTo>
                    <a:cubicBezTo>
                      <a:pt x="66" y="114"/>
                      <a:pt x="81" y="202"/>
                      <a:pt x="128" y="257"/>
                    </a:cubicBezTo>
                    <a:lnTo>
                      <a:pt x="100" y="34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39" name="ï$ľîḋê"/>
            <p:cNvGrpSpPr/>
            <p:nvPr/>
          </p:nvGrpSpPr>
          <p:grpSpPr>
            <a:xfrm>
              <a:off x="6405692" y="880826"/>
              <a:ext cx="2715558" cy="2909313"/>
              <a:chOff x="6622704" y="321615"/>
              <a:chExt cx="3030429" cy="3246650"/>
            </a:xfrm>
          </p:grpSpPr>
          <p:sp>
            <p:nvSpPr>
              <p:cNvPr id="41" name="ïŝľïḑê"/>
              <p:cNvSpPr/>
              <p:nvPr/>
            </p:nvSpPr>
            <p:spPr bwMode="auto">
              <a:xfrm>
                <a:off x="6622704" y="1050729"/>
                <a:ext cx="1382802" cy="1091156"/>
              </a:xfrm>
              <a:custGeom>
                <a:avLst/>
                <a:gdLst>
                  <a:gd name="T0" fmla="*/ 825 w 825"/>
                  <a:gd name="T1" fmla="*/ 0 h 651"/>
                  <a:gd name="T2" fmla="*/ 4 w 825"/>
                  <a:gd name="T3" fmla="*/ 99 h 651"/>
                  <a:gd name="T4" fmla="*/ 291 w 825"/>
                  <a:gd name="T5" fmla="*/ 328 h 651"/>
                  <a:gd name="T6" fmla="*/ 0 w 825"/>
                  <a:gd name="T7" fmla="*/ 651 h 651"/>
                  <a:gd name="T8" fmla="*/ 787 w 825"/>
                  <a:gd name="T9" fmla="*/ 544 h 651"/>
                  <a:gd name="T10" fmla="*/ 825 w 825"/>
                  <a:gd name="T11" fmla="*/ 0 h 651"/>
                </a:gdLst>
                <a:ahLst/>
                <a:cxnLst>
                  <a:cxn ang="0">
                    <a:pos x="T0" y="T1"/>
                  </a:cxn>
                  <a:cxn ang="0">
                    <a:pos x="T2" y="T3"/>
                  </a:cxn>
                  <a:cxn ang="0">
                    <a:pos x="T4" y="T5"/>
                  </a:cxn>
                  <a:cxn ang="0">
                    <a:pos x="T6" y="T7"/>
                  </a:cxn>
                  <a:cxn ang="0">
                    <a:pos x="T8" y="T9"/>
                  </a:cxn>
                  <a:cxn ang="0">
                    <a:pos x="T10" y="T11"/>
                  </a:cxn>
                </a:cxnLst>
                <a:rect l="0" t="0" r="r" b="b"/>
                <a:pathLst>
                  <a:path w="825" h="651">
                    <a:moveTo>
                      <a:pt x="825" y="0"/>
                    </a:moveTo>
                    <a:lnTo>
                      <a:pt x="4" y="99"/>
                    </a:lnTo>
                    <a:lnTo>
                      <a:pt x="291" y="328"/>
                    </a:lnTo>
                    <a:lnTo>
                      <a:pt x="0" y="651"/>
                    </a:lnTo>
                    <a:lnTo>
                      <a:pt x="787" y="544"/>
                    </a:lnTo>
                    <a:lnTo>
                      <a:pt x="825" y="0"/>
                    </a:lnTo>
                    <a:close/>
                  </a:path>
                </a:pathLst>
              </a:custGeom>
              <a:solidFill>
                <a:schemeClr val="accent1">
                  <a:lumMod val="60000"/>
                  <a:lumOff val="40000"/>
                </a:schemeClr>
              </a:solidFill>
              <a:ln>
                <a:noFill/>
              </a:ln>
            </p:spPr>
            <p:txBody>
              <a:bodyPr anchor="ctr"/>
              <a:lstStyle/>
              <a:p>
                <a:pPr algn="ctr"/>
              </a:p>
            </p:txBody>
          </p:sp>
          <p:sp>
            <p:nvSpPr>
              <p:cNvPr id="42" name="íşḻïḋê"/>
              <p:cNvSpPr/>
              <p:nvPr/>
            </p:nvSpPr>
            <p:spPr bwMode="auto">
              <a:xfrm>
                <a:off x="9596145" y="358490"/>
                <a:ext cx="45256" cy="3209775"/>
              </a:xfrm>
              <a:prstGeom prst="rect">
                <a:avLst/>
              </a:prstGeom>
              <a:solidFill>
                <a:schemeClr val="tx2">
                  <a:lumMod val="60000"/>
                  <a:lumOff val="40000"/>
                </a:schemeClr>
              </a:solidFill>
              <a:ln>
                <a:noFill/>
              </a:ln>
            </p:spPr>
            <p:txBody>
              <a:bodyPr anchor="ctr"/>
              <a:lstStyle/>
              <a:p>
                <a:pPr algn="ctr"/>
              </a:p>
            </p:txBody>
          </p:sp>
          <p:sp>
            <p:nvSpPr>
              <p:cNvPr id="43" name="íṡlíḑè"/>
              <p:cNvSpPr/>
              <p:nvPr/>
            </p:nvSpPr>
            <p:spPr bwMode="auto">
              <a:xfrm>
                <a:off x="9619611" y="358490"/>
                <a:ext cx="21790" cy="3209775"/>
              </a:xfrm>
              <a:prstGeom prst="rect">
                <a:avLst/>
              </a:prstGeom>
              <a:solidFill>
                <a:schemeClr val="tx2"/>
              </a:solidFill>
              <a:ln>
                <a:noFill/>
              </a:ln>
            </p:spPr>
            <p:txBody>
              <a:bodyPr anchor="ctr"/>
              <a:lstStyle/>
              <a:p>
                <a:pPr algn="ctr"/>
              </a:p>
            </p:txBody>
          </p:sp>
          <p:sp>
            <p:nvSpPr>
              <p:cNvPr id="44" name="îSḻîďe"/>
              <p:cNvSpPr/>
              <p:nvPr/>
            </p:nvSpPr>
            <p:spPr bwMode="auto">
              <a:xfrm>
                <a:off x="7388691" y="723884"/>
                <a:ext cx="628546" cy="1238655"/>
              </a:xfrm>
              <a:custGeom>
                <a:avLst/>
                <a:gdLst>
                  <a:gd name="T0" fmla="*/ 375 w 375"/>
                  <a:gd name="T1" fmla="*/ 90 h 739"/>
                  <a:gd name="T2" fmla="*/ 46 w 375"/>
                  <a:gd name="T3" fmla="*/ 0 h 739"/>
                  <a:gd name="T4" fmla="*/ 0 w 375"/>
                  <a:gd name="T5" fmla="*/ 572 h 739"/>
                  <a:gd name="T6" fmla="*/ 330 w 375"/>
                  <a:gd name="T7" fmla="*/ 739 h 739"/>
                  <a:gd name="T8" fmla="*/ 375 w 375"/>
                  <a:gd name="T9" fmla="*/ 90 h 739"/>
                </a:gdLst>
                <a:ahLst/>
                <a:cxnLst>
                  <a:cxn ang="0">
                    <a:pos x="T0" y="T1"/>
                  </a:cxn>
                  <a:cxn ang="0">
                    <a:pos x="T2" y="T3"/>
                  </a:cxn>
                  <a:cxn ang="0">
                    <a:pos x="T4" y="T5"/>
                  </a:cxn>
                  <a:cxn ang="0">
                    <a:pos x="T6" y="T7"/>
                  </a:cxn>
                  <a:cxn ang="0">
                    <a:pos x="T8" y="T9"/>
                  </a:cxn>
                </a:cxnLst>
                <a:rect l="0" t="0" r="r" b="b"/>
                <a:pathLst>
                  <a:path w="375" h="739">
                    <a:moveTo>
                      <a:pt x="375" y="90"/>
                    </a:moveTo>
                    <a:lnTo>
                      <a:pt x="46" y="0"/>
                    </a:lnTo>
                    <a:lnTo>
                      <a:pt x="0" y="572"/>
                    </a:lnTo>
                    <a:lnTo>
                      <a:pt x="330" y="739"/>
                    </a:lnTo>
                    <a:lnTo>
                      <a:pt x="375" y="90"/>
                    </a:lnTo>
                    <a:close/>
                  </a:path>
                </a:pathLst>
              </a:custGeom>
              <a:solidFill>
                <a:schemeClr val="accent1">
                  <a:lumMod val="75000"/>
                </a:schemeClr>
              </a:solidFill>
              <a:ln>
                <a:noFill/>
              </a:ln>
            </p:spPr>
            <p:txBody>
              <a:bodyPr anchor="ctr"/>
              <a:lstStyle/>
              <a:p>
                <a:pPr algn="ctr"/>
              </a:p>
            </p:txBody>
          </p:sp>
          <p:sp>
            <p:nvSpPr>
              <p:cNvPr id="45" name="íṧľïḋê"/>
              <p:cNvSpPr/>
              <p:nvPr/>
            </p:nvSpPr>
            <p:spPr bwMode="auto">
              <a:xfrm>
                <a:off x="7388691" y="371899"/>
                <a:ext cx="2219186" cy="1304023"/>
              </a:xfrm>
              <a:custGeom>
                <a:avLst/>
                <a:gdLst>
                  <a:gd name="T0" fmla="*/ 1317 w 1324"/>
                  <a:gd name="T1" fmla="*/ 0 h 778"/>
                  <a:gd name="T2" fmla="*/ 1324 w 1324"/>
                  <a:gd name="T3" fmla="*/ 616 h 778"/>
                  <a:gd name="T4" fmla="*/ 0 w 1324"/>
                  <a:gd name="T5" fmla="*/ 778 h 778"/>
                  <a:gd name="T6" fmla="*/ 46 w 1324"/>
                  <a:gd name="T7" fmla="*/ 206 h 778"/>
                  <a:gd name="T8" fmla="*/ 1317 w 1324"/>
                  <a:gd name="T9" fmla="*/ 0 h 778"/>
                </a:gdLst>
                <a:ahLst/>
                <a:cxnLst>
                  <a:cxn ang="0">
                    <a:pos x="T0" y="T1"/>
                  </a:cxn>
                  <a:cxn ang="0">
                    <a:pos x="T2" y="T3"/>
                  </a:cxn>
                  <a:cxn ang="0">
                    <a:pos x="T4" y="T5"/>
                  </a:cxn>
                  <a:cxn ang="0">
                    <a:pos x="T6" y="T7"/>
                  </a:cxn>
                  <a:cxn ang="0">
                    <a:pos x="T8" y="T9"/>
                  </a:cxn>
                </a:cxnLst>
                <a:rect l="0" t="0" r="r" b="b"/>
                <a:pathLst>
                  <a:path w="1324" h="778">
                    <a:moveTo>
                      <a:pt x="1317" y="0"/>
                    </a:moveTo>
                    <a:lnTo>
                      <a:pt x="1324" y="616"/>
                    </a:lnTo>
                    <a:lnTo>
                      <a:pt x="0" y="778"/>
                    </a:lnTo>
                    <a:lnTo>
                      <a:pt x="46" y="206"/>
                    </a:lnTo>
                    <a:lnTo>
                      <a:pt x="1317" y="0"/>
                    </a:lnTo>
                    <a:close/>
                  </a:path>
                </a:pathLst>
              </a:custGeom>
              <a:solidFill>
                <a:schemeClr val="accent1"/>
              </a:solidFill>
              <a:ln>
                <a:noFill/>
              </a:ln>
            </p:spPr>
            <p:txBody>
              <a:bodyPr anchor="ctr"/>
              <a:lstStyle/>
              <a:p>
                <a:pPr algn="ctr"/>
              </a:p>
            </p:txBody>
          </p:sp>
          <p:sp>
            <p:nvSpPr>
              <p:cNvPr id="46" name="íśľîḋè"/>
              <p:cNvSpPr/>
              <p:nvPr/>
            </p:nvSpPr>
            <p:spPr bwMode="auto">
              <a:xfrm>
                <a:off x="9587764" y="321615"/>
                <a:ext cx="65369" cy="60340"/>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ísľïḋè"/>
              <p:cNvSpPr/>
              <p:nvPr/>
            </p:nvSpPr>
            <p:spPr bwMode="auto">
              <a:xfrm>
                <a:off x="9587764" y="321615"/>
                <a:ext cx="60340" cy="41904"/>
              </a:xfrm>
              <a:custGeom>
                <a:avLst/>
                <a:gdLst>
                  <a:gd name="T0" fmla="*/ 14 w 26"/>
                  <a:gd name="T1" fmla="*/ 0 h 18"/>
                  <a:gd name="T2" fmla="*/ 26 w 26"/>
                  <a:gd name="T3" fmla="*/ 7 h 18"/>
                  <a:gd name="T4" fmla="*/ 15 w 26"/>
                  <a:gd name="T5" fmla="*/ 16 h 18"/>
                  <a:gd name="T6" fmla="*/ 0 w 26"/>
                  <a:gd name="T7" fmla="*/ 10 h 18"/>
                  <a:gd name="T8" fmla="*/ 14 w 26"/>
                  <a:gd name="T9" fmla="*/ 0 h 18"/>
                </a:gdLst>
                <a:ahLst/>
                <a:cxnLst>
                  <a:cxn ang="0">
                    <a:pos x="T0" y="T1"/>
                  </a:cxn>
                  <a:cxn ang="0">
                    <a:pos x="T2" y="T3"/>
                  </a:cxn>
                  <a:cxn ang="0">
                    <a:pos x="T4" y="T5"/>
                  </a:cxn>
                  <a:cxn ang="0">
                    <a:pos x="T6" y="T7"/>
                  </a:cxn>
                  <a:cxn ang="0">
                    <a:pos x="T8" y="T9"/>
                  </a:cxn>
                </a:cxnLst>
                <a:rect l="0" t="0" r="r" b="b"/>
                <a:pathLst>
                  <a:path w="26" h="18">
                    <a:moveTo>
                      <a:pt x="14" y="0"/>
                    </a:moveTo>
                    <a:cubicBezTo>
                      <a:pt x="19" y="0"/>
                      <a:pt x="24" y="3"/>
                      <a:pt x="26" y="7"/>
                    </a:cubicBezTo>
                    <a:cubicBezTo>
                      <a:pt x="25" y="11"/>
                      <a:pt x="21" y="15"/>
                      <a:pt x="15" y="16"/>
                    </a:cubicBezTo>
                    <a:cubicBezTo>
                      <a:pt x="8" y="18"/>
                      <a:pt x="2" y="15"/>
                      <a:pt x="0" y="10"/>
                    </a:cubicBezTo>
                    <a:cubicBezTo>
                      <a:pt x="1" y="4"/>
                      <a:pt x="7" y="0"/>
                      <a:pt x="14" y="0"/>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40" name="îṧ1îḑê"/>
            <p:cNvSpPr/>
            <p:nvPr/>
          </p:nvSpPr>
          <p:spPr bwMode="auto">
            <a:xfrm>
              <a:off x="9073187" y="2267143"/>
              <a:ext cx="106640" cy="127668"/>
            </a:xfrm>
            <a:custGeom>
              <a:avLst/>
              <a:gdLst>
                <a:gd name="T0" fmla="*/ 43 w 51"/>
                <a:gd name="T1" fmla="*/ 15 h 61"/>
                <a:gd name="T2" fmla="*/ 16 w 51"/>
                <a:gd name="T3" fmla="*/ 5 h 61"/>
                <a:gd name="T4" fmla="*/ 1 w 51"/>
                <a:gd name="T5" fmla="*/ 24 h 61"/>
                <a:gd name="T6" fmla="*/ 20 w 51"/>
                <a:gd name="T7" fmla="*/ 50 h 61"/>
                <a:gd name="T8" fmla="*/ 45 w 51"/>
                <a:gd name="T9" fmla="*/ 49 h 61"/>
                <a:gd name="T10" fmla="*/ 43 w 51"/>
                <a:gd name="T11" fmla="*/ 15 h 61"/>
              </a:gdLst>
              <a:ahLst/>
              <a:cxnLst>
                <a:cxn ang="0">
                  <a:pos x="T0" y="T1"/>
                </a:cxn>
                <a:cxn ang="0">
                  <a:pos x="T2" y="T3"/>
                </a:cxn>
                <a:cxn ang="0">
                  <a:pos x="T4" y="T5"/>
                </a:cxn>
                <a:cxn ang="0">
                  <a:pos x="T6" y="T7"/>
                </a:cxn>
                <a:cxn ang="0">
                  <a:pos x="T8" y="T9"/>
                </a:cxn>
                <a:cxn ang="0">
                  <a:pos x="T10" y="T11"/>
                </a:cxn>
              </a:cxnLst>
              <a:rect l="0" t="0" r="r" b="b"/>
              <a:pathLst>
                <a:path w="51" h="61">
                  <a:moveTo>
                    <a:pt x="43" y="15"/>
                  </a:moveTo>
                  <a:cubicBezTo>
                    <a:pt x="42" y="6"/>
                    <a:pt x="30" y="0"/>
                    <a:pt x="16" y="5"/>
                  </a:cubicBezTo>
                  <a:cubicBezTo>
                    <a:pt x="3" y="9"/>
                    <a:pt x="0" y="13"/>
                    <a:pt x="1" y="24"/>
                  </a:cubicBezTo>
                  <a:cubicBezTo>
                    <a:pt x="2" y="35"/>
                    <a:pt x="11" y="46"/>
                    <a:pt x="20" y="50"/>
                  </a:cubicBezTo>
                  <a:cubicBezTo>
                    <a:pt x="30" y="54"/>
                    <a:pt x="41" y="61"/>
                    <a:pt x="45" y="49"/>
                  </a:cubicBezTo>
                  <a:cubicBezTo>
                    <a:pt x="51" y="32"/>
                    <a:pt x="44" y="24"/>
                    <a:pt x="43" y="1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147" name="组 17"/>
          <p:cNvGrpSpPr/>
          <p:nvPr/>
        </p:nvGrpSpPr>
        <p:grpSpPr>
          <a:xfrm>
            <a:off x="1064151" y="1711362"/>
            <a:ext cx="644546" cy="627248"/>
            <a:chOff x="4273085" y="3097305"/>
            <a:chExt cx="681683" cy="663388"/>
          </a:xfrm>
          <a:solidFill>
            <a:schemeClr val="accent2"/>
          </a:solidFill>
        </p:grpSpPr>
        <p:sp>
          <p:nvSpPr>
            <p:cNvPr id="148" name="矩形 147"/>
            <p:cNvSpPr/>
            <p:nvPr/>
          </p:nvSpPr>
          <p:spPr>
            <a:xfrm>
              <a:off x="4273085" y="3097305"/>
              <a:ext cx="663388" cy="663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9" name="文本框 148"/>
            <p:cNvSpPr txBox="1"/>
            <p:nvPr/>
          </p:nvSpPr>
          <p:spPr>
            <a:xfrm>
              <a:off x="4315277" y="3167389"/>
              <a:ext cx="639491" cy="553366"/>
            </a:xfrm>
            <a:prstGeom prst="rect">
              <a:avLst/>
            </a:prstGeom>
            <a:grpFill/>
          </p:spPr>
          <p:txBody>
            <a:bodyPr wrap="none" rtlCol="0">
              <a:spAutoFit/>
            </a:bodyPr>
            <a:lstStyle/>
            <a:p>
              <a:r>
                <a:rPr kumimoji="1" lang="en-US" altLang="zh-CN" sz="2800" dirty="0">
                  <a:solidFill>
                    <a:schemeClr val="bg1"/>
                  </a:solidFill>
                  <a:latin typeface="Source Han Sans CN" charset="-122"/>
                  <a:ea typeface="Source Han Sans CN" charset="-122"/>
                  <a:cs typeface="Source Han Sans CN" charset="-122"/>
                </a:rPr>
                <a:t>03</a:t>
              </a:r>
              <a:endParaRPr kumimoji="1" lang="zh-CN" altLang="en-US" sz="2800" dirty="0">
                <a:solidFill>
                  <a:schemeClr val="bg1"/>
                </a:solidFill>
                <a:latin typeface="Source Han Sans CN" charset="-122"/>
                <a:ea typeface="Source Han Sans CN" charset="-122"/>
                <a:cs typeface="Source Han Sans CN" charset="-122"/>
              </a:endParaRPr>
            </a:p>
          </p:txBody>
        </p:sp>
      </p:grpSp>
      <p:cxnSp>
        <p:nvCxnSpPr>
          <p:cNvPr id="3" name="直接连接符 2"/>
          <p:cNvCxnSpPr/>
          <p:nvPr/>
        </p:nvCxnSpPr>
        <p:spPr>
          <a:xfrm>
            <a:off x="1104044" y="3715666"/>
            <a:ext cx="537893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after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additive="base">
                                        <p:cTn id="7" dur="1000" fill="hold"/>
                                        <p:tgtEl>
                                          <p:spTgt spid="147"/>
                                        </p:tgtEl>
                                        <p:attrNameLst>
                                          <p:attrName>ppt_x</p:attrName>
                                        </p:attrNameLst>
                                      </p:cBhvr>
                                      <p:tavLst>
                                        <p:tav tm="0">
                                          <p:val>
                                            <p:strVal val="#ppt_x"/>
                                          </p:val>
                                        </p:tav>
                                        <p:tav tm="100000">
                                          <p:val>
                                            <p:strVal val="#ppt_x"/>
                                          </p:val>
                                        </p:tav>
                                      </p:tavLst>
                                    </p:anim>
                                    <p:anim calcmode="lin" valueType="num">
                                      <p:cBhvr additive="base">
                                        <p:cTn id="8" dur="10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2707">
                                            <p:txEl>
                                              <p:pRg st="0" end="0"/>
                                            </p:txEl>
                                          </p:spTgt>
                                        </p:tgtEl>
                                        <p:attrNameLst>
                                          <p:attrName>style.visibility</p:attrName>
                                        </p:attrNameLst>
                                      </p:cBhvr>
                                      <p:to>
                                        <p:strVal val="visible"/>
                                      </p:to>
                                    </p:set>
                                    <p:animEffect transition="in" filter="fade">
                                      <p:cBhvr>
                                        <p:cTn id="18" dur="1000"/>
                                        <p:tgtEl>
                                          <p:spTgt spid="72707">
                                            <p:txEl>
                                              <p:pRg st="0" end="0"/>
                                            </p:txEl>
                                          </p:spTgt>
                                        </p:tgtEl>
                                      </p:cBhvr>
                                    </p:animEffect>
                                    <p:anim calcmode="lin" valueType="num">
                                      <p:cBhvr>
                                        <p:cTn id="19" dur="10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72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2707">
                                            <p:txEl>
                                              <p:pRg st="1" end="1"/>
                                            </p:txEl>
                                          </p:spTgt>
                                        </p:tgtEl>
                                        <p:attrNameLst>
                                          <p:attrName>style.visibility</p:attrName>
                                        </p:attrNameLst>
                                      </p:cBhvr>
                                      <p:to>
                                        <p:strVal val="visible"/>
                                      </p:to>
                                    </p:set>
                                    <p:animEffect transition="in" filter="fade">
                                      <p:cBhvr>
                                        <p:cTn id="25" dur="1000"/>
                                        <p:tgtEl>
                                          <p:spTgt spid="72707">
                                            <p:txEl>
                                              <p:pRg st="1" end="1"/>
                                            </p:txEl>
                                          </p:spTgt>
                                        </p:tgtEl>
                                      </p:cBhvr>
                                    </p:animEffect>
                                    <p:anim calcmode="lin" valueType="num">
                                      <p:cBhvr>
                                        <p:cTn id="26" dur="1000" fill="hold"/>
                                        <p:tgtEl>
                                          <p:spTgt spid="72707">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727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2707">
                                            <p:txEl>
                                              <p:pRg st="2" end="2"/>
                                            </p:txEl>
                                          </p:spTgt>
                                        </p:tgtEl>
                                        <p:attrNameLst>
                                          <p:attrName>style.visibility</p:attrName>
                                        </p:attrNameLst>
                                      </p:cBhvr>
                                      <p:to>
                                        <p:strVal val="visible"/>
                                      </p:to>
                                    </p:set>
                                    <p:animEffect transition="in" filter="fade">
                                      <p:cBhvr>
                                        <p:cTn id="32" dur="1000"/>
                                        <p:tgtEl>
                                          <p:spTgt spid="72707">
                                            <p:txEl>
                                              <p:pRg st="2" end="2"/>
                                            </p:txEl>
                                          </p:spTgt>
                                        </p:tgtEl>
                                      </p:cBhvr>
                                    </p:animEffect>
                                    <p:anim calcmode="lin" valueType="num">
                                      <p:cBhvr>
                                        <p:cTn id="33" dur="10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727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788402" y="1513747"/>
            <a:ext cx="5176838" cy="596900"/>
          </a:xfrm>
          <a:prstGeom prst="rect">
            <a:avLst/>
          </a:prstGeom>
        </p:spPr>
        <p:txBody>
          <a:bodyPr>
            <a:normAutofit/>
          </a:bodyPr>
          <a:lstStyle/>
          <a:p>
            <a:pPr marL="0" indent="0">
              <a:buNone/>
            </a:pPr>
            <a:r>
              <a:rPr lang="en-US" altLang="zh-CN" b="1" dirty="0">
                <a:solidFill>
                  <a:schemeClr val="accent1"/>
                </a:solidFill>
              </a:rPr>
              <a:t>4.</a:t>
            </a:r>
            <a:r>
              <a:rPr lang="zh-CN" altLang="en-US" b="1" dirty="0">
                <a:solidFill>
                  <a:schemeClr val="accent1"/>
                </a:solidFill>
              </a:rPr>
              <a:t>中大型公司的面试流程</a:t>
            </a:r>
            <a:endParaRPr lang="en-US" altLang="zh-CN" b="1" dirty="0">
              <a:solidFill>
                <a:schemeClr val="accent1"/>
              </a:solidFill>
            </a:endParaRPr>
          </a:p>
        </p:txBody>
      </p:sp>
      <p:grpSp>
        <p:nvGrpSpPr>
          <p:cNvPr id="4" name="组合 3"/>
          <p:cNvGrpSpPr/>
          <p:nvPr/>
        </p:nvGrpSpPr>
        <p:grpSpPr>
          <a:xfrm>
            <a:off x="1840943" y="4775065"/>
            <a:ext cx="9369519" cy="1087001"/>
            <a:chOff x="1855445" y="3927410"/>
            <a:chExt cx="9370739" cy="1087001"/>
          </a:xfrm>
          <a:solidFill>
            <a:schemeClr val="tx2">
              <a:lumMod val="20000"/>
              <a:lumOff val="80000"/>
            </a:schemeClr>
          </a:solidFill>
        </p:grpSpPr>
        <p:sp>
          <p:nvSpPr>
            <p:cNvPr id="5" name="Notched Right Arrow 37"/>
            <p:cNvSpPr/>
            <p:nvPr/>
          </p:nvSpPr>
          <p:spPr>
            <a:xfrm>
              <a:off x="1855445" y="3927410"/>
              <a:ext cx="9370739" cy="1087001"/>
            </a:xfrm>
            <a:prstGeom prst="notchedRightArrow">
              <a:avLst>
                <a:gd name="adj1" fmla="val 100000"/>
                <a:gd name="adj2" fmla="val 460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2"/>
                </a:solidFill>
              </a:endParaRPr>
            </a:p>
          </p:txBody>
        </p:sp>
        <p:sp>
          <p:nvSpPr>
            <p:cNvPr id="6" name="Oval 41"/>
            <p:cNvSpPr>
              <a:spLocks noChangeAspect="1"/>
            </p:cNvSpPr>
            <p:nvPr/>
          </p:nvSpPr>
          <p:spPr>
            <a:xfrm>
              <a:off x="10150853" y="4123788"/>
              <a:ext cx="694248" cy="694244"/>
            </a:xfrm>
            <a:prstGeom prst="ellipse">
              <a:avLst/>
            </a:prstGeom>
            <a:gr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charset="0"/>
                </a:rPr>
                <a:t>03</a:t>
              </a:r>
              <a:endParaRPr lang="en-US" sz="2000" dirty="0">
                <a:solidFill>
                  <a:schemeClr val="accent2"/>
                </a:solidFill>
                <a:latin typeface="Impact" panose="020B0806030902050204" charset="0"/>
              </a:endParaRPr>
            </a:p>
          </p:txBody>
        </p:sp>
      </p:grpSp>
      <p:grpSp>
        <p:nvGrpSpPr>
          <p:cNvPr id="9" name="组合 8"/>
          <p:cNvGrpSpPr/>
          <p:nvPr/>
        </p:nvGrpSpPr>
        <p:grpSpPr>
          <a:xfrm>
            <a:off x="1781" y="4775066"/>
            <a:ext cx="2134931" cy="1087000"/>
            <a:chOff x="1" y="3916719"/>
            <a:chExt cx="2135209" cy="1087000"/>
          </a:xfrm>
        </p:grpSpPr>
        <p:sp>
          <p:nvSpPr>
            <p:cNvPr id="10"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11"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2" name="组合 11"/>
          <p:cNvGrpSpPr/>
          <p:nvPr/>
        </p:nvGrpSpPr>
        <p:grpSpPr>
          <a:xfrm>
            <a:off x="967470" y="3448933"/>
            <a:ext cx="9369519" cy="1087000"/>
            <a:chOff x="949774" y="2662385"/>
            <a:chExt cx="9370739" cy="1087000"/>
          </a:xfrm>
          <a:solidFill>
            <a:schemeClr val="tx2">
              <a:lumMod val="20000"/>
              <a:lumOff val="80000"/>
            </a:schemeClr>
          </a:solidFill>
        </p:grpSpPr>
        <p:sp>
          <p:nvSpPr>
            <p:cNvPr id="13" name="Notched Right Arrow 24"/>
            <p:cNvSpPr/>
            <p:nvPr/>
          </p:nvSpPr>
          <p:spPr>
            <a:xfrm rot="10800000">
              <a:off x="949774" y="2662385"/>
              <a:ext cx="9370739" cy="1087000"/>
            </a:xfrm>
            <a:prstGeom prst="notchedRightArrow">
              <a:avLst>
                <a:gd name="adj1" fmla="val 100000"/>
                <a:gd name="adj2" fmla="val 46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2"/>
                </a:solidFill>
              </a:endParaRPr>
            </a:p>
          </p:txBody>
        </p:sp>
        <p:sp>
          <p:nvSpPr>
            <p:cNvPr id="14" name="Oval 31"/>
            <p:cNvSpPr>
              <a:spLocks noChangeAspect="1"/>
            </p:cNvSpPr>
            <p:nvPr/>
          </p:nvSpPr>
          <p:spPr>
            <a:xfrm>
              <a:off x="1337222" y="2858763"/>
              <a:ext cx="694248" cy="694244"/>
            </a:xfrm>
            <a:prstGeom prst="ellipse">
              <a:avLst/>
            </a:prstGeom>
            <a:grp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solidFill>
                  <a:latin typeface="Impact" panose="020B0806030902050204" charset="0"/>
                </a:rPr>
                <a:t>02</a:t>
              </a:r>
              <a:endParaRPr lang="en-US" sz="2000" dirty="0">
                <a:solidFill>
                  <a:schemeClr val="accent1"/>
                </a:solidFill>
                <a:latin typeface="Impact" panose="020B0806030902050204" charset="0"/>
              </a:endParaRPr>
            </a:p>
          </p:txBody>
        </p:sp>
      </p:grpSp>
      <p:sp>
        <p:nvSpPr>
          <p:cNvPr id="17" name="任意多边形 53"/>
          <p:cNvSpPr/>
          <p:nvPr/>
        </p:nvSpPr>
        <p:spPr>
          <a:xfrm rot="5400000">
            <a:off x="11113814" y="4073547"/>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18" name="组合 17"/>
          <p:cNvGrpSpPr/>
          <p:nvPr/>
        </p:nvGrpSpPr>
        <p:grpSpPr>
          <a:xfrm>
            <a:off x="10041619" y="3531429"/>
            <a:ext cx="2150381" cy="1087001"/>
            <a:chOff x="10041147" y="2673080"/>
            <a:chExt cx="2150661" cy="1087001"/>
          </a:xfrm>
        </p:grpSpPr>
        <p:sp>
          <p:nvSpPr>
            <p:cNvPr id="19"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2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1840943" y="2287791"/>
            <a:ext cx="9369519" cy="1087001"/>
            <a:chOff x="1855445" y="1397359"/>
            <a:chExt cx="9370739" cy="1087001"/>
          </a:xfrm>
          <a:solidFill>
            <a:schemeClr val="tx2">
              <a:lumMod val="20000"/>
              <a:lumOff val="80000"/>
            </a:schemeClr>
          </a:solidFill>
        </p:grpSpPr>
        <p:sp>
          <p:nvSpPr>
            <p:cNvPr id="22" name="Notched Right Arrow 20"/>
            <p:cNvSpPr/>
            <p:nvPr/>
          </p:nvSpPr>
          <p:spPr>
            <a:xfrm>
              <a:off x="1855445" y="1397359"/>
              <a:ext cx="9370739" cy="1087001"/>
            </a:xfrm>
            <a:prstGeom prst="notchedRightArrow">
              <a:avLst>
                <a:gd name="adj1" fmla="val 100000"/>
                <a:gd name="adj2" fmla="val 460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2"/>
                </a:solidFill>
              </a:endParaRPr>
            </a:p>
          </p:txBody>
        </p:sp>
        <p:sp>
          <p:nvSpPr>
            <p:cNvPr id="23" name="Oval 28"/>
            <p:cNvSpPr>
              <a:spLocks noChangeAspect="1"/>
            </p:cNvSpPr>
            <p:nvPr/>
          </p:nvSpPr>
          <p:spPr>
            <a:xfrm>
              <a:off x="10150853" y="1593737"/>
              <a:ext cx="694248" cy="694244"/>
            </a:xfrm>
            <a:prstGeom prst="ellipse">
              <a:avLst/>
            </a:prstGeom>
            <a:gr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charset="0"/>
                </a:rPr>
                <a:t>01</a:t>
              </a:r>
              <a:endParaRPr lang="en-US" sz="2000" dirty="0">
                <a:solidFill>
                  <a:schemeClr val="accent2"/>
                </a:solidFill>
                <a:latin typeface="Impact" panose="020B0806030902050204" charset="0"/>
              </a:endParaRPr>
            </a:p>
          </p:txBody>
        </p:sp>
      </p:grpSp>
      <p:grpSp>
        <p:nvGrpSpPr>
          <p:cNvPr id="26" name="组合 25"/>
          <p:cNvGrpSpPr/>
          <p:nvPr/>
        </p:nvGrpSpPr>
        <p:grpSpPr>
          <a:xfrm>
            <a:off x="1781" y="2287792"/>
            <a:ext cx="2134931" cy="1087000"/>
            <a:chOff x="1" y="1429445"/>
            <a:chExt cx="2135209" cy="1087000"/>
          </a:xfrm>
        </p:grpSpPr>
        <p:sp>
          <p:nvSpPr>
            <p:cNvPr id="27"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28"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
        <p:nvSpPr>
          <p:cNvPr id="29" name="Rectangle 3"/>
          <p:cNvSpPr txBox="1">
            <a:spLocks noChangeArrowheads="1"/>
          </p:cNvSpPr>
          <p:nvPr/>
        </p:nvSpPr>
        <p:spPr>
          <a:xfrm>
            <a:off x="3216029" y="2600999"/>
            <a:ext cx="5177200" cy="6107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b="1" dirty="0">
                <a:solidFill>
                  <a:schemeClr val="tx1">
                    <a:lumMod val="65000"/>
                    <a:lumOff val="35000"/>
                  </a:schemeClr>
                </a:solidFill>
              </a:rPr>
              <a:t>人事部</a:t>
            </a:r>
            <a:r>
              <a:rPr lang="en-US" altLang="zh-CN" b="1" dirty="0">
                <a:solidFill>
                  <a:schemeClr val="tx1">
                    <a:lumMod val="65000"/>
                    <a:lumOff val="35000"/>
                  </a:schemeClr>
                </a:solidFill>
              </a:rPr>
              <a:t>HR</a:t>
            </a:r>
            <a:r>
              <a:rPr lang="zh-CN" altLang="en-US" b="1" dirty="0">
                <a:solidFill>
                  <a:schemeClr val="tx1">
                    <a:lumMod val="65000"/>
                    <a:lumOff val="35000"/>
                  </a:schemeClr>
                </a:solidFill>
              </a:rPr>
              <a:t>面试</a:t>
            </a:r>
            <a:endParaRPr lang="en-US" altLang="zh-CN" b="1" dirty="0">
              <a:solidFill>
                <a:schemeClr val="tx1">
                  <a:lumMod val="65000"/>
                  <a:lumOff val="35000"/>
                </a:schemeClr>
              </a:solidFill>
            </a:endParaRPr>
          </a:p>
        </p:txBody>
      </p:sp>
      <p:sp>
        <p:nvSpPr>
          <p:cNvPr id="30" name="Rectangle 3"/>
          <p:cNvSpPr txBox="1">
            <a:spLocks noChangeArrowheads="1"/>
          </p:cNvSpPr>
          <p:nvPr/>
        </p:nvSpPr>
        <p:spPr>
          <a:xfrm>
            <a:off x="3063629" y="3923206"/>
            <a:ext cx="5177200" cy="69424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b="1" dirty="0">
                <a:solidFill>
                  <a:schemeClr val="tx1">
                    <a:lumMod val="65000"/>
                    <a:lumOff val="35000"/>
                  </a:schemeClr>
                </a:solidFill>
              </a:rPr>
              <a:t>业务</a:t>
            </a:r>
            <a:r>
              <a:rPr lang="en-US" altLang="zh-CN" b="1" dirty="0">
                <a:solidFill>
                  <a:schemeClr val="tx1">
                    <a:lumMod val="65000"/>
                    <a:lumOff val="35000"/>
                  </a:schemeClr>
                </a:solidFill>
              </a:rPr>
              <a:t>/</a:t>
            </a:r>
            <a:r>
              <a:rPr lang="zh-CN" altLang="en-US" b="1" dirty="0">
                <a:solidFill>
                  <a:schemeClr val="tx1">
                    <a:lumMod val="65000"/>
                    <a:lumOff val="35000"/>
                  </a:schemeClr>
                </a:solidFill>
              </a:rPr>
              <a:t>部门经理面试</a:t>
            </a:r>
            <a:endParaRPr lang="en-US" altLang="zh-CN" b="1" dirty="0">
              <a:solidFill>
                <a:schemeClr val="tx1">
                  <a:lumMod val="65000"/>
                  <a:lumOff val="35000"/>
                </a:schemeClr>
              </a:solidFill>
            </a:endParaRPr>
          </a:p>
        </p:txBody>
      </p:sp>
      <p:sp>
        <p:nvSpPr>
          <p:cNvPr id="31" name="Rectangle 3"/>
          <p:cNvSpPr txBox="1">
            <a:spLocks noChangeArrowheads="1"/>
          </p:cNvSpPr>
          <p:nvPr/>
        </p:nvSpPr>
        <p:spPr>
          <a:xfrm>
            <a:off x="3216029" y="5158870"/>
            <a:ext cx="5177200" cy="69424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b="1" dirty="0">
                <a:solidFill>
                  <a:schemeClr val="tx1">
                    <a:lumMod val="65000"/>
                    <a:lumOff val="35000"/>
                  </a:schemeClr>
                </a:solidFill>
              </a:rPr>
              <a:t>部门负责人</a:t>
            </a:r>
            <a:r>
              <a:rPr lang="en-US" altLang="zh-CN" b="1" dirty="0">
                <a:solidFill>
                  <a:schemeClr val="tx1">
                    <a:lumMod val="65000"/>
                    <a:lumOff val="35000"/>
                  </a:schemeClr>
                </a:solidFill>
              </a:rPr>
              <a:t>/</a:t>
            </a:r>
            <a:r>
              <a:rPr lang="zh-CN" altLang="en-US" b="1" dirty="0">
                <a:solidFill>
                  <a:schemeClr val="tx1">
                    <a:lumMod val="65000"/>
                    <a:lumOff val="35000"/>
                  </a:schemeClr>
                </a:solidFill>
              </a:rPr>
              <a:t>公司高层面试</a:t>
            </a:r>
            <a:endParaRPr lang="en-US" altLang="zh-CN" b="1" dirty="0">
              <a:solidFill>
                <a:schemeClr val="tx1">
                  <a:lumMod val="65000"/>
                  <a:lumOff val="35000"/>
                </a:schemeClr>
              </a:solidFill>
            </a:endParaRPr>
          </a:p>
          <a:p>
            <a:pPr marL="514350" indent="-514350">
              <a:buFont typeface="+mj-ea"/>
              <a:buAutoNum type="circleNumDbPlain"/>
            </a:pPr>
            <a:endParaRPr lang="en-US" altLang="zh-CN" b="1" dirty="0">
              <a:solidFill>
                <a:schemeClr val="tx1">
                  <a:lumMod val="65000"/>
                  <a:lumOff val="35000"/>
                </a:schemeClr>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fade">
                                      <p:cBhvr>
                                        <p:cTn id="7" dur="1000"/>
                                        <p:tgtEl>
                                          <p:spTgt spid="72707">
                                            <p:txEl>
                                              <p:pRg st="0" end="0"/>
                                            </p:txEl>
                                          </p:spTgt>
                                        </p:tgtEl>
                                      </p:cBhvr>
                                    </p:animEffect>
                                    <p:anim calcmode="lin" valueType="num">
                                      <p:cBhvr>
                                        <p:cTn id="8" dur="10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2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0-#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0-#ppt_w/2"/>
                                          </p:val>
                                        </p:tav>
                                        <p:tav tm="100000">
                                          <p:val>
                                            <p:strVal val="#ppt_x"/>
                                          </p:val>
                                        </p:tav>
                                      </p:tavLst>
                                    </p:anim>
                                    <p:anim calcmode="lin" valueType="num">
                                      <p:cBhvr additive="base">
                                        <p:cTn id="47" dur="500" fill="hold"/>
                                        <p:tgtEl>
                                          <p:spTgt spid="4"/>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0-#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0-#ppt_w/2"/>
                                          </p:val>
                                        </p:tav>
                                        <p:tav tm="100000">
                                          <p:val>
                                            <p:strVal val="#ppt_x"/>
                                          </p:val>
                                        </p:tav>
                                      </p:tavLst>
                                    </p:anim>
                                    <p:anim calcmode="lin" valueType="num">
                                      <p:cBhvr additive="base">
                                        <p:cTn id="5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P spid="17"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4294967295"/>
          </p:nvPr>
        </p:nvSpPr>
        <p:spPr>
          <a:xfrm>
            <a:off x="792480" y="1287463"/>
            <a:ext cx="8621713" cy="600075"/>
          </a:xfrm>
          <a:prstGeom prst="rect">
            <a:avLst/>
          </a:prstGeom>
        </p:spPr>
        <p:txBody>
          <a:bodyPr>
            <a:normAutofit/>
          </a:bodyPr>
          <a:lstStyle/>
          <a:p>
            <a:pPr marL="0" indent="0">
              <a:buNone/>
            </a:pPr>
            <a:r>
              <a:rPr lang="en-US" altLang="zh-CN" b="1" dirty="0">
                <a:solidFill>
                  <a:schemeClr val="accent1"/>
                </a:solidFill>
              </a:rPr>
              <a:t>5.</a:t>
            </a:r>
            <a:r>
              <a:rPr lang="zh-CN" altLang="en-US" b="1" dirty="0">
                <a:solidFill>
                  <a:schemeClr val="accent1"/>
                </a:solidFill>
              </a:rPr>
              <a:t>面试环节中，各种面试官的关注点</a:t>
            </a:r>
            <a:endParaRPr lang="en-US" altLang="zh-CN" b="1" dirty="0">
              <a:solidFill>
                <a:schemeClr val="accent1"/>
              </a:solidFill>
            </a:endParaRPr>
          </a:p>
        </p:txBody>
      </p:sp>
      <p:pic>
        <p:nvPicPr>
          <p:cNvPr id="2" name="图片 1"/>
          <p:cNvPicPr>
            <a:picLocks noChangeAspect="1"/>
          </p:cNvPicPr>
          <p:nvPr/>
        </p:nvPicPr>
        <p:blipFill rotWithShape="1">
          <a:blip r:embed="rId1"/>
          <a:srcRect t="2644"/>
          <a:stretch>
            <a:fillRect/>
          </a:stretch>
        </p:blipFill>
        <p:spPr>
          <a:xfrm>
            <a:off x="1679913" y="2055160"/>
            <a:ext cx="8832173" cy="4193239"/>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fade">
                                      <p:cBhvr>
                                        <p:cTn id="7" dur="1000"/>
                                        <p:tgtEl>
                                          <p:spTgt spid="72707">
                                            <p:txEl>
                                              <p:pRg st="0" end="0"/>
                                            </p:txEl>
                                          </p:spTgt>
                                        </p:tgtEl>
                                      </p:cBhvr>
                                    </p:animEffect>
                                    <p:anim calcmode="lin" valueType="num">
                                      <p:cBhvr>
                                        <p:cTn id="8" dur="10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27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3"/>
          <p:cNvSpPr/>
          <p:nvPr/>
        </p:nvSpPr>
        <p:spPr bwMode="auto">
          <a:xfrm flipH="1" flipV="1">
            <a:off x="4670425" y="3019425"/>
            <a:ext cx="7521575" cy="1679575"/>
          </a:xfrm>
          <a:custGeom>
            <a:avLst/>
            <a:gdLst>
              <a:gd name="T0" fmla="*/ 7001062 w 7521532"/>
              <a:gd name="T1" fmla="*/ 1679575 h 1678742"/>
              <a:gd name="T2" fmla="*/ 0 w 7521532"/>
              <a:gd name="T3" fmla="*/ 1679575 h 1678742"/>
              <a:gd name="T4" fmla="*/ 0 w 7521532"/>
              <a:gd name="T5" fmla="*/ 2346 h 1678742"/>
              <a:gd name="T6" fmla="*/ 520513 w 7521532"/>
              <a:gd name="T7" fmla="*/ 2346 h 1678742"/>
              <a:gd name="T8" fmla="*/ 520513 w 7521532"/>
              <a:gd name="T9" fmla="*/ 0 h 1678742"/>
              <a:gd name="T10" fmla="*/ 5982080 w 7521532"/>
              <a:gd name="T11" fmla="*/ 0 h 1678742"/>
              <a:gd name="T12" fmla="*/ 7521575 w 7521532"/>
              <a:gd name="T13" fmla="*/ 1677229 h 1678742"/>
              <a:gd name="T14" fmla="*/ 6998909 w 7521532"/>
              <a:gd name="T15" fmla="*/ 1677229 h 1678742"/>
              <a:gd name="T16" fmla="*/ 0 60000 65536"/>
              <a:gd name="T17" fmla="*/ 0 60000 65536"/>
              <a:gd name="T18" fmla="*/ 0 60000 65536"/>
              <a:gd name="T19" fmla="*/ 0 60000 65536"/>
              <a:gd name="T20" fmla="*/ 0 60000 65536"/>
              <a:gd name="T21" fmla="*/ 0 60000 65536"/>
              <a:gd name="T22" fmla="*/ 0 60000 65536"/>
              <a:gd name="T23" fmla="*/ 0 60000 65536"/>
              <a:gd name="T24" fmla="*/ 0 w 7521532"/>
              <a:gd name="T25" fmla="*/ 0 h 1678742"/>
              <a:gd name="T26" fmla="*/ 7521532 w 7521532"/>
              <a:gd name="T27" fmla="*/ 1678742 h 16787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21532" h="1678742">
                <a:moveTo>
                  <a:pt x="7001022" y="1678742"/>
                </a:moveTo>
                <a:lnTo>
                  <a:pt x="0" y="1678742"/>
                </a:lnTo>
                <a:lnTo>
                  <a:pt x="0" y="2345"/>
                </a:lnTo>
                <a:lnTo>
                  <a:pt x="520510" y="2345"/>
                </a:lnTo>
                <a:lnTo>
                  <a:pt x="520510" y="0"/>
                </a:lnTo>
                <a:lnTo>
                  <a:pt x="5982046" y="0"/>
                </a:lnTo>
                <a:lnTo>
                  <a:pt x="7521532" y="1676397"/>
                </a:lnTo>
                <a:lnTo>
                  <a:pt x="6998869" y="1676397"/>
                </a:lnTo>
                <a:lnTo>
                  <a:pt x="7001022" y="1678742"/>
                </a:lnTo>
                <a:close/>
              </a:path>
            </a:pathLst>
          </a:custGeom>
          <a:solidFill>
            <a:schemeClr val="accent3"/>
          </a:solidFill>
          <a:ln>
            <a:noFill/>
          </a:ln>
        </p:spPr>
        <p:txBody>
          <a:bodyPr anchor="ctr"/>
          <a:lstStyle/>
          <a:p>
            <a:endParaRPr lang="zh-CN" altLang="en-US"/>
          </a:p>
        </p:txBody>
      </p:sp>
      <p:sp>
        <p:nvSpPr>
          <p:cNvPr id="14" name="直接连接符 7"/>
          <p:cNvSpPr>
            <a:spLocks noChangeShapeType="1"/>
          </p:cNvSpPr>
          <p:nvPr/>
        </p:nvSpPr>
        <p:spPr bwMode="auto">
          <a:xfrm>
            <a:off x="5359400" y="3746500"/>
            <a:ext cx="2279650" cy="2570163"/>
          </a:xfrm>
          <a:prstGeom prst="line">
            <a:avLst/>
          </a:prstGeom>
          <a:noFill/>
          <a:ln w="12700">
            <a:solidFill>
              <a:schemeClr val="tx2"/>
            </a:solidFill>
            <a:bevel/>
          </a:ln>
          <a:extLst>
            <a:ext uri="{909E8E84-426E-40DD-AFC4-6F175D3DCCD1}">
              <a14:hiddenFill xmlns:a14="http://schemas.microsoft.com/office/drawing/2010/main">
                <a:noFill/>
              </a14:hiddenFill>
            </a:ext>
          </a:extLst>
        </p:spPr>
        <p:txBody>
          <a:bodyPr/>
          <a:lstStyle/>
          <a:p>
            <a:endParaRPr lang="zh-CN" altLang="en-US"/>
          </a:p>
        </p:txBody>
      </p:sp>
      <p:sp>
        <p:nvSpPr>
          <p:cNvPr id="15" name="直接连接符 12"/>
          <p:cNvSpPr>
            <a:spLocks noChangeShapeType="1"/>
          </p:cNvSpPr>
          <p:nvPr/>
        </p:nvSpPr>
        <p:spPr bwMode="auto">
          <a:xfrm>
            <a:off x="2559050" y="639763"/>
            <a:ext cx="2279650" cy="2570162"/>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6" name="任意多边形 16"/>
          <p:cNvSpPr/>
          <p:nvPr/>
        </p:nvSpPr>
        <p:spPr bwMode="auto">
          <a:xfrm flipH="1" flipV="1">
            <a:off x="0" y="1995488"/>
            <a:ext cx="5029200" cy="1433512"/>
          </a:xfrm>
          <a:custGeom>
            <a:avLst/>
            <a:gdLst>
              <a:gd name="T0" fmla="*/ 5029228 w 5022162"/>
              <a:gd name="T1" fmla="*/ 1433512 h 1451317"/>
              <a:gd name="T2" fmla="*/ 4986965 w 5022162"/>
              <a:gd name="T3" fmla="*/ 1433512 h 1451317"/>
              <a:gd name="T4" fmla="*/ 1665975 w 5022162"/>
              <a:gd name="T5" fmla="*/ 1433512 h 1451317"/>
              <a:gd name="T6" fmla="*/ 1257435 w 5022162"/>
              <a:gd name="T7" fmla="*/ 1433512 h 1451317"/>
              <a:gd name="T8" fmla="*/ 0 w 5022162"/>
              <a:gd name="T9" fmla="*/ 14937 h 1451317"/>
              <a:gd name="T10" fmla="*/ 0 w 5022162"/>
              <a:gd name="T11" fmla="*/ 0 h 1451317"/>
              <a:gd name="T12" fmla="*/ 408540 w 5022162"/>
              <a:gd name="T13" fmla="*/ 0 h 1451317"/>
              <a:gd name="T14" fmla="*/ 4986965 w 5022162"/>
              <a:gd name="T15" fmla="*/ 0 h 1451317"/>
              <a:gd name="T16" fmla="*/ 5029228 w 5022162"/>
              <a:gd name="T17" fmla="*/ 0 h 1451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22162"/>
              <a:gd name="T28" fmla="*/ 0 h 1451317"/>
              <a:gd name="T29" fmla="*/ 5022162 w 5022162"/>
              <a:gd name="T30" fmla="*/ 1451317 h 1451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22162" h="1451317">
                <a:moveTo>
                  <a:pt x="5022162" y="1451317"/>
                </a:moveTo>
                <a:lnTo>
                  <a:pt x="4979958" y="1451317"/>
                </a:lnTo>
                <a:lnTo>
                  <a:pt x="1663634" y="1451317"/>
                </a:lnTo>
                <a:lnTo>
                  <a:pt x="1255668" y="1451317"/>
                </a:lnTo>
                <a:lnTo>
                  <a:pt x="0" y="15123"/>
                </a:lnTo>
                <a:lnTo>
                  <a:pt x="0" y="0"/>
                </a:lnTo>
                <a:lnTo>
                  <a:pt x="407966" y="0"/>
                </a:lnTo>
                <a:lnTo>
                  <a:pt x="4979958" y="0"/>
                </a:lnTo>
                <a:lnTo>
                  <a:pt x="5022162" y="0"/>
                </a:lnTo>
                <a:lnTo>
                  <a:pt x="5022162" y="1451317"/>
                </a:lnTo>
                <a:close/>
              </a:path>
            </a:pathLst>
          </a:custGeom>
          <a:solidFill>
            <a:schemeClr val="accent2"/>
          </a:solidFill>
          <a:ln>
            <a:noFill/>
          </a:ln>
        </p:spPr>
        <p:txBody>
          <a:bodyPr anchor="ctr"/>
          <a:lstStyle/>
          <a:p>
            <a:endParaRPr lang="zh-CN" altLang="en-US"/>
          </a:p>
        </p:txBody>
      </p:sp>
      <p:sp>
        <p:nvSpPr>
          <p:cNvPr id="17" name="文本框 17"/>
          <p:cNvSpPr>
            <a:spLocks noChangeArrowheads="1"/>
          </p:cNvSpPr>
          <p:nvPr/>
        </p:nvSpPr>
        <p:spPr bwMode="auto">
          <a:xfrm>
            <a:off x="468313" y="2151063"/>
            <a:ext cx="360355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600" b="1" dirty="0">
                <a:solidFill>
                  <a:srgbClr val="FFFFFF"/>
                </a:solidFill>
                <a:cs typeface="Arial" panose="020B0604020202020204" pitchFamily="34" charset="0"/>
                <a:sym typeface="Impact" panose="020B0806030902050204" charset="0"/>
              </a:rPr>
              <a:t>PART 02</a:t>
            </a:r>
            <a:endParaRPr lang="en-US" altLang="zh-CN" sz="5400" b="1" dirty="0">
              <a:solidFill>
                <a:srgbClr val="FFFFFF"/>
              </a:solidFill>
              <a:cs typeface="Arial" panose="020B0604020202020204" pitchFamily="34" charset="0"/>
              <a:sym typeface="Impact" panose="020B0806030902050204" charset="0"/>
            </a:endParaRPr>
          </a:p>
        </p:txBody>
      </p:sp>
      <p:sp>
        <p:nvSpPr>
          <p:cNvPr id="18" name="文本框 17"/>
          <p:cNvSpPr txBox="1">
            <a:spLocks noChangeArrowheads="1"/>
          </p:cNvSpPr>
          <p:nvPr/>
        </p:nvSpPr>
        <p:spPr bwMode="auto">
          <a:xfrm>
            <a:off x="6481199" y="3259059"/>
            <a:ext cx="34730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4400" b="1" dirty="0">
                <a:solidFill>
                  <a:schemeClr val="bg1"/>
                </a:solidFill>
                <a:latin typeface="黑体" panose="02010609060101010101" pitchFamily="49" charset="-122"/>
                <a:ea typeface="黑体" panose="02010609060101010101" pitchFamily="49" charset="-122"/>
              </a:rPr>
              <a:t>面试决胜点</a:t>
            </a:r>
            <a:endParaRPr lang="en-US" altLang="zh-CN" sz="4400" b="1" dirty="0">
              <a:solidFill>
                <a:schemeClr val="bg1"/>
              </a:solidFill>
              <a:latin typeface="黑体" panose="02010609060101010101" pitchFamily="49" charset="-122"/>
              <a:ea typeface="黑体" panose="02010609060101010101" pitchFamily="49" charset="-122"/>
            </a:endParaRPr>
          </a:p>
        </p:txBody>
      </p:sp>
      <p:sp>
        <p:nvSpPr>
          <p:cNvPr id="19" name="文本框 18"/>
          <p:cNvSpPr txBox="1"/>
          <p:nvPr/>
        </p:nvSpPr>
        <p:spPr>
          <a:xfrm>
            <a:off x="6550649" y="4009429"/>
            <a:ext cx="1837362" cy="400110"/>
          </a:xfrm>
          <a:prstGeom prst="rect">
            <a:avLst/>
          </a:prstGeom>
          <a:noFill/>
        </p:spPr>
        <p:txBody>
          <a:bodyPr wrap="none" rtlCol="0">
            <a:spAutoFit/>
          </a:bodyPr>
          <a:lstStyle/>
          <a:p>
            <a:r>
              <a:rPr kumimoji="1" lang="en-US" altLang="zh-CN" sz="2000" dirty="0">
                <a:solidFill>
                  <a:schemeClr val="bg1"/>
                </a:solidFill>
              </a:rPr>
              <a:t>Interview point</a:t>
            </a:r>
            <a:endParaRPr kumimoji="1" lang="zh-CN" altLang="en-US" sz="2000" dirty="0">
              <a:solidFill>
                <a:schemeClr val="bg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53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253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par>
                                <p:cTn id="17" presetID="2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strVal val="#ppt_w*0.70"/>
                                          </p:val>
                                        </p:tav>
                                        <p:tav tm="100000">
                                          <p:val>
                                            <p:strVal val="#ppt_w"/>
                                          </p:val>
                                        </p:tav>
                                      </p:tavLst>
                                    </p:anim>
                                    <p:anim calcmode="lin" valueType="num">
                                      <p:cBhvr>
                                        <p:cTn id="24" dur="1000" fill="hold"/>
                                        <p:tgtEl>
                                          <p:spTgt spid="17"/>
                                        </p:tgtEl>
                                        <p:attrNameLst>
                                          <p:attrName>ppt_h</p:attrName>
                                        </p:attrNameLst>
                                      </p:cBhvr>
                                      <p:tavLst>
                                        <p:tav tm="0">
                                          <p:val>
                                            <p:strVal val="#ppt_h"/>
                                          </p:val>
                                        </p:tav>
                                        <p:tav tm="100000">
                                          <p:val>
                                            <p:strVal val="#ppt_h"/>
                                          </p:val>
                                        </p:tav>
                                      </p:tavLst>
                                    </p:anim>
                                    <p:animEffect transition="in" filter="fade">
                                      <p:cBhvr>
                                        <p:cTn id="25" dur="1000"/>
                                        <p:tgtEl>
                                          <p:spTgt spid="17"/>
                                        </p:tgtEl>
                                      </p:cBhvr>
                                    </p:animEffect>
                                  </p:childTnLst>
                                </p:cTn>
                              </p:par>
                            </p:childTnLst>
                          </p:cTn>
                        </p:par>
                        <p:par>
                          <p:cTn id="26" fill="hold">
                            <p:stCondLst>
                              <p:cond delay="2500"/>
                            </p:stCondLst>
                            <p:childTnLst>
                              <p:par>
                                <p:cTn id="27" presetID="38" presetClass="entr" presetSubtype="0" accel="50000" fill="hold" grpId="0" nodeType="afterEffect">
                                  <p:stCondLst>
                                    <p:cond delay="0"/>
                                  </p:stCondLst>
                                  <p:iterate type="lt">
                                    <p:tmPct val="50000"/>
                                  </p:iterate>
                                  <p:childTnLst>
                                    <p:set>
                                      <p:cBhvr>
                                        <p:cTn id="28" dur="1" fill="hold">
                                          <p:stCondLst>
                                            <p:cond delay="0"/>
                                          </p:stCondLst>
                                        </p:cTn>
                                        <p:tgtEl>
                                          <p:spTgt spid="18"/>
                                        </p:tgtEl>
                                        <p:attrNameLst>
                                          <p:attrName>style.visibility</p:attrName>
                                        </p:attrNameLst>
                                      </p:cBhvr>
                                      <p:to>
                                        <p:strVal val="visible"/>
                                      </p:to>
                                    </p:set>
                                    <p:set>
                                      <p:cBhvr>
                                        <p:cTn id="29" dur="455" fill="hold">
                                          <p:stCondLst>
                                            <p:cond delay="0"/>
                                          </p:stCondLst>
                                        </p:cTn>
                                        <p:tgtEl>
                                          <p:spTgt spid="18"/>
                                        </p:tgtEl>
                                        <p:attrNameLst>
                                          <p:attrName>style.rotation</p:attrName>
                                        </p:attrNameLst>
                                      </p:cBhvr>
                                      <p:to>
                                        <p:strVal val="-45.0"/>
                                      </p:to>
                                    </p:set>
                                    <p:anim calcmode="lin" valueType="num">
                                      <p:cBhvr>
                                        <p:cTn id="30"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par>
                                <p:cTn id="34" presetID="2" presetClass="entr" presetSubtype="4" decel="5000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1000" fill="hold"/>
                                        <p:tgtEl>
                                          <p:spTgt spid="19"/>
                                        </p:tgtEl>
                                        <p:attrNameLst>
                                          <p:attrName>ppt_x</p:attrName>
                                        </p:attrNameLst>
                                      </p:cBhvr>
                                      <p:tavLst>
                                        <p:tav tm="0">
                                          <p:val>
                                            <p:strVal val="#ppt_x"/>
                                          </p:val>
                                        </p:tav>
                                        <p:tav tm="100000">
                                          <p:val>
                                            <p:strVal val="#ppt_x"/>
                                          </p:val>
                                        </p:tav>
                                      </p:tavLst>
                                    </p:anim>
                                    <p:anim calcmode="lin" valueType="num">
                                      <p:cBhvr additive="base">
                                        <p:cTn id="37"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î$lídê"/>
          <p:cNvSpPr/>
          <p:nvPr/>
        </p:nvSpPr>
        <p:spPr>
          <a:xfrm>
            <a:off x="5206009" y="1668382"/>
            <a:ext cx="1915619" cy="1915619"/>
          </a:xfrm>
          <a:prstGeom prst="roundRect">
            <a:avLst>
              <a:gd name="adj" fmla="val 0"/>
            </a:avLst>
          </a:prstGeom>
          <a:blipFill>
            <a:blip r:embed="rId1" cstate="hqprint"/>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ïSḷîḓè"/>
          <p:cNvSpPr/>
          <p:nvPr/>
        </p:nvSpPr>
        <p:spPr>
          <a:xfrm>
            <a:off x="7352028" y="3793752"/>
            <a:ext cx="1915619" cy="1915619"/>
          </a:xfrm>
          <a:prstGeom prst="roundRect">
            <a:avLst>
              <a:gd name="adj" fmla="val 0"/>
            </a:avLst>
          </a:prstGeom>
          <a:pattFill prst="pct5">
            <a:fgClr>
              <a:srgbClr val="E4E6EA"/>
            </a:fgClr>
            <a:bgClr>
              <a:srgbClr val="ADB5BF"/>
            </a:bgClr>
          </a:patt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7" name="íṧļíḍe"/>
          <p:cNvSpPr/>
          <p:nvPr/>
        </p:nvSpPr>
        <p:spPr>
          <a:xfrm>
            <a:off x="3059993" y="1677312"/>
            <a:ext cx="4061634" cy="1915619"/>
          </a:xfrm>
          <a:prstGeom prst="roundRect">
            <a:avLst>
              <a:gd name="adj" fmla="val 0"/>
            </a:avLst>
          </a:prstGeom>
          <a:solidFill>
            <a:schemeClr val="accent2">
              <a:alpha val="80000"/>
            </a:schemeClr>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i$ḷidè"/>
          <p:cNvSpPr/>
          <p:nvPr/>
        </p:nvSpPr>
        <p:spPr>
          <a:xfrm>
            <a:off x="5206009" y="3793752"/>
            <a:ext cx="4061634" cy="1915619"/>
          </a:xfrm>
          <a:prstGeom prst="roundRect">
            <a:avLst>
              <a:gd name="adj" fmla="val 0"/>
            </a:avLst>
          </a:prstGeom>
          <a:solidFill>
            <a:schemeClr val="accent3">
              <a:alpha val="80000"/>
            </a:schemeClr>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文本框 4"/>
          <p:cNvSpPr txBox="1"/>
          <p:nvPr/>
        </p:nvSpPr>
        <p:spPr>
          <a:xfrm>
            <a:off x="3583067" y="2078213"/>
            <a:ext cx="3015483" cy="1113815"/>
          </a:xfrm>
          <a:prstGeom prst="rect">
            <a:avLst/>
          </a:prstGeom>
          <a:noFill/>
        </p:spPr>
        <p:txBody>
          <a:bodyPr wrap="square" rtlCol="0">
            <a:spAutoFit/>
          </a:bodyPr>
          <a:lstStyle/>
          <a:p>
            <a:pPr>
              <a:lnSpc>
                <a:spcPct val="150000"/>
              </a:lnSpc>
            </a:pPr>
            <a:r>
              <a:rPr lang="zh-CN" altLang="en-US" sz="2000" dirty="0">
                <a:solidFill>
                  <a:schemeClr val="bg1"/>
                </a:solidFill>
              </a:rPr>
              <a:t>挑选合适的面试时间的原因？</a:t>
            </a:r>
            <a:endParaRPr lang="en-US" altLang="zh-CN" sz="2000" dirty="0">
              <a:solidFill>
                <a:schemeClr val="bg1"/>
              </a:solidFill>
            </a:endParaRPr>
          </a:p>
        </p:txBody>
      </p:sp>
      <p:sp>
        <p:nvSpPr>
          <p:cNvPr id="45" name="文本框 44"/>
          <p:cNvSpPr txBox="1"/>
          <p:nvPr/>
        </p:nvSpPr>
        <p:spPr>
          <a:xfrm>
            <a:off x="5602352" y="4387891"/>
            <a:ext cx="3811485" cy="575885"/>
          </a:xfrm>
          <a:prstGeom prst="rect">
            <a:avLst/>
          </a:prstGeom>
          <a:noFill/>
        </p:spPr>
        <p:txBody>
          <a:bodyPr wrap="square" rtlCol="0">
            <a:spAutoFit/>
          </a:bodyPr>
          <a:lstStyle/>
          <a:p>
            <a:pPr>
              <a:lnSpc>
                <a:spcPct val="150000"/>
              </a:lnSpc>
            </a:pPr>
            <a:r>
              <a:rPr lang="zh-CN" altLang="en-US" sz="2000" dirty="0">
                <a:solidFill>
                  <a:schemeClr val="bg1"/>
                </a:solidFill>
              </a:rPr>
              <a:t>什么样的面试比较合适？</a:t>
            </a:r>
            <a:endParaRPr lang="zh-CN" altLang="en-US" sz="2000" dirty="0">
              <a:solidFill>
                <a:schemeClr val="bg1"/>
              </a:solidFill>
            </a:endParaRPr>
          </a:p>
        </p:txBody>
      </p:sp>
      <p:sp>
        <p:nvSpPr>
          <p:cNvPr id="3" name="矩形 2"/>
          <p:cNvSpPr/>
          <p:nvPr/>
        </p:nvSpPr>
        <p:spPr>
          <a:xfrm>
            <a:off x="698753" y="5124596"/>
            <a:ext cx="3398687" cy="584775"/>
          </a:xfrm>
          <a:prstGeom prst="rect">
            <a:avLst/>
          </a:prstGeom>
        </p:spPr>
        <p:txBody>
          <a:bodyPr wrap="none">
            <a:spAutoFit/>
          </a:bodyPr>
          <a:lstStyle/>
          <a:p>
            <a:r>
              <a:rPr lang="en-US" altLang="zh-CN" sz="3200" dirty="0">
                <a:solidFill>
                  <a:srgbClr val="595959"/>
                </a:solidFill>
              </a:rPr>
              <a:t>1.</a:t>
            </a:r>
            <a:r>
              <a:rPr lang="zh-CN" altLang="en-US" sz="3200" dirty="0">
                <a:solidFill>
                  <a:srgbClr val="595959"/>
                </a:solidFill>
              </a:rPr>
              <a:t>合适的面试时间</a:t>
            </a:r>
            <a:endParaRPr lang="zh-CN" altLang="en-US" sz="3200" dirty="0">
              <a:solidFill>
                <a:srgbClr val="595959"/>
              </a:solidFill>
            </a:endParaRPr>
          </a:p>
        </p:txBody>
      </p:sp>
      <p:sp>
        <p:nvSpPr>
          <p:cNvPr id="46" name="íṧľíďé"/>
          <p:cNvSpPr txBox="1"/>
          <p:nvPr/>
        </p:nvSpPr>
        <p:spPr>
          <a:xfrm>
            <a:off x="831501" y="4426965"/>
            <a:ext cx="646092" cy="524950"/>
          </a:xfrm>
          <a:prstGeom prst="rect">
            <a:avLst/>
          </a:prstGeom>
          <a:noFill/>
        </p:spPr>
        <p:txBody>
          <a:bodyPr wrap="none">
            <a:prstTxWarp prst="textPlain">
              <a:avLst/>
            </a:prstTxWarp>
            <a:normAutofit/>
          </a:bodyPr>
          <a:lstStyle/>
          <a:p>
            <a:r>
              <a:rPr lang="en-US" altLang="zh-CN" dirty="0">
                <a:solidFill>
                  <a:schemeClr val="tx1">
                    <a:lumMod val="50000"/>
                    <a:lumOff val="50000"/>
                  </a:schemeClr>
                </a:solidFill>
              </a:rPr>
              <a:t>“</a:t>
            </a:r>
            <a:endParaRPr lang="en-US" altLang="zh-CN" dirty="0">
              <a:solidFill>
                <a:schemeClr val="tx1">
                  <a:lumMod val="50000"/>
                  <a:lumOff val="50000"/>
                </a:schemeClr>
              </a:solidFill>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0223" y="3787865"/>
            <a:ext cx="2881526" cy="1919484"/>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4512" r="6451"/>
          <a:stretch>
            <a:fillRect/>
          </a:stretch>
        </p:blipFill>
        <p:spPr>
          <a:xfrm>
            <a:off x="9866413" y="1686702"/>
            <a:ext cx="2453641" cy="1906138"/>
          </a:xfrm>
          <a:prstGeom prst="rect">
            <a:avLst/>
          </a:prstGeom>
        </p:spPr>
      </p:pic>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l="4495" r="5208"/>
          <a:stretch>
            <a:fillRect/>
          </a:stretch>
        </p:blipFill>
        <p:spPr>
          <a:xfrm>
            <a:off x="7191000" y="1679334"/>
            <a:ext cx="2606041" cy="1922528"/>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1+#ppt_w/2"/>
                                          </p:val>
                                        </p:tav>
                                        <p:tav tm="100000">
                                          <p:val>
                                            <p:strVal val="#ppt_x"/>
                                          </p:val>
                                        </p:tav>
                                      </p:tavLst>
                                    </p:anim>
                                    <p:anim calcmode="lin" valueType="num">
                                      <p:cBhvr additive="base">
                                        <p:cTn id="46" dur="500" fill="hold"/>
                                        <p:tgtEl>
                                          <p:spTgt spid="3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1+#ppt_w/2"/>
                                          </p:val>
                                        </p:tav>
                                        <p:tav tm="100000">
                                          <p:val>
                                            <p:strVal val="#ppt_x"/>
                                          </p:val>
                                        </p:tav>
                                      </p:tavLst>
                                    </p:anim>
                                    <p:anim calcmode="lin" valueType="num">
                                      <p:cBhvr additive="base">
                                        <p:cTn id="50" dur="500" fill="hold"/>
                                        <p:tgtEl>
                                          <p:spTgt spid="4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1+#ppt_w/2"/>
                                          </p:val>
                                        </p:tav>
                                        <p:tav tm="100000">
                                          <p:val>
                                            <p:strVal val="#ppt_x"/>
                                          </p:val>
                                        </p:tav>
                                      </p:tavLst>
                                    </p:anim>
                                    <p:anim calcmode="lin" valueType="num">
                                      <p:cBhvr additive="base">
                                        <p:cTn id="5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7" grpId="0" animBg="1"/>
      <p:bldP spid="38" grpId="0" animBg="1"/>
      <p:bldP spid="5" grpId="0"/>
      <p:bldP spid="45" grpId="0"/>
      <p:bldP spid="3"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83823" y="1487071"/>
            <a:ext cx="5211683" cy="523220"/>
          </a:xfrm>
          <a:prstGeom prst="rect">
            <a:avLst/>
          </a:prstGeom>
          <a:noFill/>
        </p:spPr>
        <p:txBody>
          <a:bodyPr wrap="none" rtlCol="0">
            <a:spAutoFit/>
          </a:bodyPr>
          <a:lstStyle/>
          <a:p>
            <a:pPr marL="342900" indent="-342900">
              <a:buFont typeface="+mj-ea"/>
              <a:buAutoNum type="circleNumDbPlain"/>
            </a:pPr>
            <a:r>
              <a:rPr lang="zh-CN" altLang="en-US" sz="2800" b="1" dirty="0">
                <a:solidFill>
                  <a:schemeClr val="accent1"/>
                </a:solidFill>
              </a:rPr>
              <a:t>挑选合适的面试时间的原因？</a:t>
            </a:r>
            <a:endParaRPr lang="en-US" altLang="zh-CN" sz="2800" b="1" dirty="0">
              <a:solidFill>
                <a:schemeClr val="accent1"/>
              </a:solidFill>
            </a:endParaRPr>
          </a:p>
        </p:txBody>
      </p:sp>
      <p:sp>
        <p:nvSpPr>
          <p:cNvPr id="24" name="Round Same Side Corner Rectangle 4"/>
          <p:cNvSpPr/>
          <p:nvPr/>
        </p:nvSpPr>
        <p:spPr>
          <a:xfrm>
            <a:off x="1483823" y="2450212"/>
            <a:ext cx="450881" cy="4282440"/>
          </a:xfrm>
          <a:prstGeom prst="round2SameRect">
            <a:avLst>
              <a:gd name="adj1" fmla="val 50000"/>
              <a:gd name="adj2" fmla="val 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33"/>
          <p:cNvGrpSpPr/>
          <p:nvPr/>
        </p:nvGrpSpPr>
        <p:grpSpPr>
          <a:xfrm>
            <a:off x="1483825" y="3015595"/>
            <a:ext cx="2815648" cy="500336"/>
            <a:chOff x="5128064" y="2256183"/>
            <a:chExt cx="2899042" cy="515155"/>
          </a:xfrm>
        </p:grpSpPr>
        <p:sp>
          <p:nvSpPr>
            <p:cNvPr id="35" name="Pentagon 3"/>
            <p:cNvSpPr/>
            <p:nvPr/>
          </p:nvSpPr>
          <p:spPr>
            <a:xfrm>
              <a:off x="5128064" y="2256184"/>
              <a:ext cx="2899042"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8"/>
            <p:cNvSpPr/>
            <p:nvPr/>
          </p:nvSpPr>
          <p:spPr>
            <a:xfrm>
              <a:off x="5128064" y="2256183"/>
              <a:ext cx="464234" cy="5151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34"/>
          <p:cNvGrpSpPr/>
          <p:nvPr/>
        </p:nvGrpSpPr>
        <p:grpSpPr>
          <a:xfrm>
            <a:off x="1483824" y="3830398"/>
            <a:ext cx="2310777" cy="500336"/>
            <a:chOff x="5128064" y="3095119"/>
            <a:chExt cx="2379218" cy="515155"/>
          </a:xfrm>
        </p:grpSpPr>
        <p:sp>
          <p:nvSpPr>
            <p:cNvPr id="33" name="Pentagon 5"/>
            <p:cNvSpPr/>
            <p:nvPr/>
          </p:nvSpPr>
          <p:spPr>
            <a:xfrm>
              <a:off x="5128064" y="3095119"/>
              <a:ext cx="2379218"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9"/>
            <p:cNvSpPr/>
            <p:nvPr/>
          </p:nvSpPr>
          <p:spPr>
            <a:xfrm>
              <a:off x="5128064" y="3095119"/>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5"/>
          <p:cNvGrpSpPr/>
          <p:nvPr/>
        </p:nvGrpSpPr>
        <p:grpSpPr>
          <a:xfrm>
            <a:off x="1483825" y="4645199"/>
            <a:ext cx="1763387" cy="500336"/>
            <a:chOff x="5128064" y="3934054"/>
            <a:chExt cx="1815615" cy="515155"/>
          </a:xfrm>
        </p:grpSpPr>
        <p:sp>
          <p:nvSpPr>
            <p:cNvPr id="31" name="Pentagon 6"/>
            <p:cNvSpPr/>
            <p:nvPr/>
          </p:nvSpPr>
          <p:spPr>
            <a:xfrm>
              <a:off x="5128065" y="3934054"/>
              <a:ext cx="1815614"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10"/>
            <p:cNvSpPr/>
            <p:nvPr/>
          </p:nvSpPr>
          <p:spPr>
            <a:xfrm>
              <a:off x="5128064" y="3934054"/>
              <a:ext cx="464234" cy="5151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文本框 36"/>
          <p:cNvSpPr txBox="1"/>
          <p:nvPr/>
        </p:nvSpPr>
        <p:spPr>
          <a:xfrm>
            <a:off x="4812230" y="2921731"/>
            <a:ext cx="6160597" cy="646331"/>
          </a:xfrm>
          <a:prstGeom prst="rect">
            <a:avLst/>
          </a:prstGeom>
          <a:noFill/>
        </p:spPr>
        <p:txBody>
          <a:bodyPr wrap="square" rtlCol="0">
            <a:spAutoFit/>
          </a:bodyPr>
          <a:lstStyle/>
          <a:p>
            <a:r>
              <a:rPr lang="zh-CN" altLang="en-US" dirty="0">
                <a:solidFill>
                  <a:schemeClr val="accent1"/>
                </a:solidFill>
              </a:rPr>
              <a:t>面试前，你需要做大量的准备，这是决定你能否通过面试的必要准备。</a:t>
            </a:r>
            <a:endParaRPr lang="en-US" altLang="zh-CN" dirty="0">
              <a:solidFill>
                <a:schemeClr val="accent1"/>
              </a:solidFill>
            </a:endParaRPr>
          </a:p>
        </p:txBody>
      </p:sp>
      <p:sp>
        <p:nvSpPr>
          <p:cNvPr id="38" name="文本框 37"/>
          <p:cNvSpPr txBox="1"/>
          <p:nvPr/>
        </p:nvSpPr>
        <p:spPr>
          <a:xfrm>
            <a:off x="4299473" y="3793824"/>
            <a:ext cx="6333317" cy="923330"/>
          </a:xfrm>
          <a:prstGeom prst="rect">
            <a:avLst/>
          </a:prstGeom>
          <a:noFill/>
        </p:spPr>
        <p:txBody>
          <a:bodyPr wrap="square" rtlCol="0">
            <a:spAutoFit/>
          </a:bodyPr>
          <a:lstStyle/>
          <a:p>
            <a:r>
              <a:rPr lang="zh-CN" altLang="en-US" dirty="0">
                <a:solidFill>
                  <a:schemeClr val="accent2"/>
                </a:solidFill>
              </a:rPr>
              <a:t>面试时，你需要绝对良好的精神和体力，面试时间的选择，也决定了你面试时候的精神状态。</a:t>
            </a:r>
            <a:endParaRPr lang="en-US" altLang="zh-CN" dirty="0">
              <a:solidFill>
                <a:schemeClr val="accent2"/>
              </a:solidFill>
            </a:endParaRPr>
          </a:p>
          <a:p>
            <a:endParaRPr lang="en-US" altLang="zh-CN" dirty="0">
              <a:solidFill>
                <a:schemeClr val="accent2"/>
              </a:solidFill>
            </a:endParaRPr>
          </a:p>
        </p:txBody>
      </p:sp>
      <p:sp>
        <p:nvSpPr>
          <p:cNvPr id="39" name="文本框 38"/>
          <p:cNvSpPr txBox="1"/>
          <p:nvPr/>
        </p:nvSpPr>
        <p:spPr>
          <a:xfrm>
            <a:off x="3794601" y="4782257"/>
            <a:ext cx="6038855" cy="646331"/>
          </a:xfrm>
          <a:prstGeom prst="rect">
            <a:avLst/>
          </a:prstGeom>
          <a:noFill/>
        </p:spPr>
        <p:txBody>
          <a:bodyPr wrap="square" rtlCol="0">
            <a:spAutoFit/>
          </a:bodyPr>
          <a:lstStyle/>
          <a:p>
            <a:r>
              <a:rPr lang="zh-CN" altLang="en-US" dirty="0">
                <a:solidFill>
                  <a:schemeClr val="accent1"/>
                </a:solidFill>
              </a:rPr>
              <a:t>面试是一场你和面试官的心理战斗，精神战斗。在他们精神最疲劳的时候面试，可以增加面试通过的几率。</a:t>
            </a:r>
            <a:endParaRPr lang="en-US" altLang="zh-CN" dirty="0">
              <a:solidFill>
                <a:schemeClr val="accent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randombar(horizontal)">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randombar(horizontal)">
                                      <p:cBhvr>
                                        <p:cTn id="39" dur="500"/>
                                        <p:tgtEl>
                                          <p:spTgt spid="38"/>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randombar(horizontal)">
                                      <p:cBhvr>
                                        <p:cTn id="5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animBg="1"/>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64207" y="4549068"/>
            <a:ext cx="4537261" cy="783163"/>
          </a:xfrm>
          <a:prstGeom prst="rect">
            <a:avLst/>
          </a:prstGeom>
          <a:noFill/>
        </p:spPr>
        <p:txBody>
          <a:bodyPr wrap="square" rtlCol="0">
            <a:spAutoFit/>
          </a:bodyPr>
          <a:lstStyle/>
          <a:p>
            <a:pPr>
              <a:lnSpc>
                <a:spcPct val="150000"/>
              </a:lnSpc>
            </a:pPr>
            <a:r>
              <a:rPr lang="zh-CN" altLang="en-US" sz="1600" dirty="0">
                <a:solidFill>
                  <a:schemeClr val="accent2"/>
                </a:solidFill>
              </a:rPr>
              <a:t>争取</a:t>
            </a:r>
            <a:r>
              <a:rPr lang="en-US" altLang="zh-CN" sz="1600" dirty="0">
                <a:solidFill>
                  <a:schemeClr val="accent2"/>
                </a:solidFill>
              </a:rPr>
              <a:t>3-5</a:t>
            </a:r>
            <a:r>
              <a:rPr lang="zh-CN" altLang="en-US" sz="1600" dirty="0">
                <a:solidFill>
                  <a:schemeClr val="accent2"/>
                </a:solidFill>
              </a:rPr>
              <a:t>天的时间准备面试，给面试做准备，也是为了好好休息有良好的精力去面对面试。</a:t>
            </a:r>
            <a:endParaRPr lang="en-US" altLang="zh-CN" sz="1600" dirty="0">
              <a:solidFill>
                <a:schemeClr val="accent2"/>
              </a:solidFill>
            </a:endParaRPr>
          </a:p>
        </p:txBody>
      </p:sp>
      <p:sp>
        <p:nvSpPr>
          <p:cNvPr id="29" name="文本框 28"/>
          <p:cNvSpPr txBox="1"/>
          <p:nvPr/>
        </p:nvSpPr>
        <p:spPr>
          <a:xfrm>
            <a:off x="4607392" y="2537941"/>
            <a:ext cx="6793672" cy="1521827"/>
          </a:xfrm>
          <a:prstGeom prst="rect">
            <a:avLst/>
          </a:prstGeom>
          <a:noFill/>
        </p:spPr>
        <p:txBody>
          <a:bodyPr wrap="square" rtlCol="0">
            <a:spAutoFit/>
          </a:bodyPr>
          <a:lstStyle/>
          <a:p>
            <a:pPr>
              <a:lnSpc>
                <a:spcPct val="150000"/>
              </a:lnSpc>
            </a:pPr>
            <a:r>
              <a:rPr lang="zh-CN" altLang="en-US" sz="1600" dirty="0">
                <a:solidFill>
                  <a:schemeClr val="accent1"/>
                </a:solidFill>
              </a:rPr>
              <a:t>一般公司面试，</a:t>
            </a:r>
            <a:r>
              <a:rPr lang="en-US" altLang="zh-CN" sz="1600" dirty="0">
                <a:solidFill>
                  <a:schemeClr val="accent1"/>
                </a:solidFill>
              </a:rPr>
              <a:t>HR</a:t>
            </a:r>
            <a:r>
              <a:rPr lang="zh-CN" altLang="en-US" sz="1600" dirty="0">
                <a:solidFill>
                  <a:schemeClr val="accent1"/>
                </a:solidFill>
              </a:rPr>
              <a:t>都会提前</a:t>
            </a:r>
            <a:r>
              <a:rPr lang="en-US" altLang="zh-CN" sz="1600" dirty="0">
                <a:solidFill>
                  <a:schemeClr val="accent1"/>
                </a:solidFill>
              </a:rPr>
              <a:t>2-3</a:t>
            </a:r>
            <a:r>
              <a:rPr lang="zh-CN" altLang="en-US" sz="1600" dirty="0">
                <a:solidFill>
                  <a:schemeClr val="accent1"/>
                </a:solidFill>
              </a:rPr>
              <a:t>天时间通知你面试的时间。如果可以选择的话，最好约在周一或者周二下午。这是因为在职人员周一都比较忙碌，而且经过周末的娱乐活动，整个人的状态不是特别的好，再加上一整个上午对</a:t>
            </a:r>
            <a:r>
              <a:rPr lang="en-US" altLang="zh-CN" sz="1600" dirty="0">
                <a:solidFill>
                  <a:schemeClr val="accent1"/>
                </a:solidFill>
              </a:rPr>
              <a:t>HR</a:t>
            </a:r>
            <a:r>
              <a:rPr lang="zh-CN" altLang="en-US" sz="1600" dirty="0">
                <a:solidFill>
                  <a:schemeClr val="accent1"/>
                </a:solidFill>
              </a:rPr>
              <a:t>精神的折腾，那么面试你的时候，“对付”你的精力就相对较少。</a:t>
            </a:r>
            <a:endParaRPr lang="en-US" altLang="zh-CN" sz="1600" dirty="0">
              <a:solidFill>
                <a:schemeClr val="accent1"/>
              </a:solidFill>
            </a:endParaRPr>
          </a:p>
        </p:txBody>
      </p:sp>
      <p:sp>
        <p:nvSpPr>
          <p:cNvPr id="30" name="文本框 29"/>
          <p:cNvSpPr txBox="1"/>
          <p:nvPr/>
        </p:nvSpPr>
        <p:spPr>
          <a:xfrm>
            <a:off x="2026998" y="1411815"/>
            <a:ext cx="4596130" cy="523220"/>
          </a:xfrm>
          <a:prstGeom prst="rect">
            <a:avLst/>
          </a:prstGeom>
          <a:noFill/>
        </p:spPr>
        <p:txBody>
          <a:bodyPr wrap="none" rtlCol="0">
            <a:spAutoFit/>
          </a:bodyPr>
          <a:lstStyle/>
          <a:p>
            <a:pPr marL="457200" indent="-457200">
              <a:buFont typeface="+mj-ea"/>
              <a:buAutoNum type="circleNumDbPlain" startAt="2"/>
            </a:pPr>
            <a:r>
              <a:rPr lang="zh-CN" altLang="en-US" sz="2800" b="1" dirty="0">
                <a:solidFill>
                  <a:schemeClr val="accent1"/>
                </a:solidFill>
              </a:rPr>
              <a:t>什么样的面试比较合适？</a:t>
            </a:r>
            <a:endParaRPr lang="zh-CN" altLang="en-US" sz="2800" b="1" dirty="0">
              <a:solidFill>
                <a:schemeClr val="accent1"/>
              </a:solidFill>
            </a:endParaRPr>
          </a:p>
        </p:txBody>
      </p:sp>
      <p:grpSp>
        <p:nvGrpSpPr>
          <p:cNvPr id="31" name="组合 30"/>
          <p:cNvGrpSpPr/>
          <p:nvPr/>
        </p:nvGrpSpPr>
        <p:grpSpPr>
          <a:xfrm>
            <a:off x="2608075" y="4046486"/>
            <a:ext cx="1481549" cy="2811515"/>
            <a:chOff x="766629" y="3417918"/>
            <a:chExt cx="1296144" cy="2459355"/>
          </a:xfrm>
          <a:solidFill>
            <a:schemeClr val="accent2"/>
          </a:solidFill>
        </p:grpSpPr>
        <p:sp>
          <p:nvSpPr>
            <p:cNvPr id="32" name="等腰三角形 31"/>
            <p:cNvSpPr/>
            <p:nvPr/>
          </p:nvSpPr>
          <p:spPr>
            <a:xfrm>
              <a:off x="1284695" y="4673019"/>
              <a:ext cx="260012" cy="231030"/>
            </a:xfrm>
            <a:prstGeom prst="triangle">
              <a:avLst/>
            </a:prstGeom>
            <a:grp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椭圆 32"/>
            <p:cNvSpPr/>
            <p:nvPr/>
          </p:nvSpPr>
          <p:spPr bwMode="auto">
            <a:xfrm>
              <a:off x="766629" y="3417918"/>
              <a:ext cx="1296144" cy="1296148"/>
            </a:xfrm>
            <a:prstGeom prst="ellipse">
              <a:avLst/>
            </a:prstGeom>
            <a:grpFill/>
            <a:ln w="63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t>02</a:t>
              </a:r>
              <a:endParaRPr lang="zh-CN" altLang="en-US" sz="2800" dirty="0"/>
            </a:p>
          </p:txBody>
        </p:sp>
        <p:cxnSp>
          <p:nvCxnSpPr>
            <p:cNvPr id="34" name="直接连接符 33"/>
            <p:cNvCxnSpPr/>
            <p:nvPr/>
          </p:nvCxnSpPr>
          <p:spPr>
            <a:xfrm flipH="1">
              <a:off x="1405457" y="4904050"/>
              <a:ext cx="4940" cy="973223"/>
            </a:xfrm>
            <a:prstGeom prst="line">
              <a:avLst/>
            </a:prstGeom>
            <a:grpFill/>
            <a:ln w="38100">
              <a:solidFill>
                <a:srgbClr val="C00000"/>
              </a:solidFill>
            </a:ln>
            <a:effectLst/>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1261378" y="2338086"/>
            <a:ext cx="1481549" cy="4519914"/>
            <a:chOff x="5652120" y="1637647"/>
            <a:chExt cx="1296144" cy="3953766"/>
          </a:xfrm>
        </p:grpSpPr>
        <p:sp>
          <p:nvSpPr>
            <p:cNvPr id="37" name="等腰三角形 36"/>
            <p:cNvSpPr/>
            <p:nvPr/>
          </p:nvSpPr>
          <p:spPr>
            <a:xfrm>
              <a:off x="6196226" y="2892748"/>
              <a:ext cx="260012" cy="231030"/>
            </a:xfrm>
            <a:prstGeom prst="triangl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椭圆 37"/>
            <p:cNvSpPr/>
            <p:nvPr/>
          </p:nvSpPr>
          <p:spPr bwMode="auto">
            <a:xfrm>
              <a:off x="5652120" y="1637647"/>
              <a:ext cx="1296144" cy="1296148"/>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t>01</a:t>
              </a:r>
              <a:endParaRPr lang="zh-CN" altLang="en-US" sz="2800" dirty="0"/>
            </a:p>
          </p:txBody>
        </p:sp>
        <p:cxnSp>
          <p:nvCxnSpPr>
            <p:cNvPr id="39" name="直接连接符 38"/>
            <p:cNvCxnSpPr/>
            <p:nvPr/>
          </p:nvCxnSpPr>
          <p:spPr>
            <a:xfrm>
              <a:off x="6321928" y="3123779"/>
              <a:ext cx="0" cy="2467634"/>
            </a:xfrm>
            <a:prstGeom prst="line">
              <a:avLst/>
            </a:prstGeom>
            <a:ln w="38100">
              <a:solidFill>
                <a:schemeClr val="accent1"/>
              </a:solidFill>
            </a:ln>
            <a:effectLst/>
          </p:spPr>
          <p:style>
            <a:lnRef idx="1">
              <a:schemeClr val="accent1"/>
            </a:lnRef>
            <a:fillRef idx="0">
              <a:schemeClr val="accent1"/>
            </a:fillRef>
            <a:effectRef idx="0">
              <a:schemeClr val="accent1"/>
            </a:effectRef>
            <a:fontRef idx="minor">
              <a:schemeClr val="tx1"/>
            </a:fontRef>
          </p:style>
        </p:cxnSp>
      </p:grpSp>
      <p:cxnSp>
        <p:nvCxnSpPr>
          <p:cNvPr id="41" name="直接连接符 40"/>
          <p:cNvCxnSpPr/>
          <p:nvPr/>
        </p:nvCxnSpPr>
        <p:spPr>
          <a:xfrm>
            <a:off x="2772690" y="3076550"/>
            <a:ext cx="1357539"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130230" y="4795247"/>
            <a:ext cx="1358633"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anim calcmode="lin" valueType="num">
                                      <p:cBhvr>
                                        <p:cTn id="15" dur="1000" fill="hold"/>
                                        <p:tgtEl>
                                          <p:spTgt spid="36"/>
                                        </p:tgtEl>
                                        <p:attrNameLst>
                                          <p:attrName>ppt_x</p:attrName>
                                        </p:attrNameLst>
                                      </p:cBhvr>
                                      <p:tavLst>
                                        <p:tav tm="0">
                                          <p:val>
                                            <p:strVal val="#ppt_x"/>
                                          </p:val>
                                        </p:tav>
                                        <p:tav tm="100000">
                                          <p:val>
                                            <p:strVal val="#ppt_x"/>
                                          </p:val>
                                        </p:tav>
                                      </p:tavLst>
                                    </p:anim>
                                    <p:anim calcmode="lin" valueType="num">
                                      <p:cBhvr>
                                        <p:cTn id="1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Effect transition="in" filter="fade">
                                      <p:cBhvr>
                                        <p:cTn id="42" dur="5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up)">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75374" y="1298041"/>
            <a:ext cx="3409908" cy="584775"/>
          </a:xfrm>
          <a:prstGeom prst="rect">
            <a:avLst/>
          </a:prstGeom>
          <a:noFill/>
        </p:spPr>
        <p:txBody>
          <a:bodyPr wrap="none" rtlCol="0">
            <a:spAutoFit/>
          </a:bodyPr>
          <a:lstStyle/>
          <a:p>
            <a:r>
              <a:rPr lang="en-US" altLang="zh-CN" sz="3200" dirty="0">
                <a:solidFill>
                  <a:schemeClr val="accent1"/>
                </a:solidFill>
              </a:rPr>
              <a:t>3.</a:t>
            </a:r>
            <a:r>
              <a:rPr lang="zh-CN" altLang="en-US" sz="3200" dirty="0">
                <a:solidFill>
                  <a:schemeClr val="accent1"/>
                </a:solidFill>
              </a:rPr>
              <a:t>充分的面试准备</a:t>
            </a:r>
            <a:endParaRPr lang="zh-CN" altLang="en-US" sz="3200" dirty="0">
              <a:solidFill>
                <a:schemeClr val="accent1"/>
              </a:solidFill>
            </a:endParaRPr>
          </a:p>
        </p:txBody>
      </p:sp>
      <p:sp>
        <p:nvSpPr>
          <p:cNvPr id="4" name="文本框 3"/>
          <p:cNvSpPr txBox="1"/>
          <p:nvPr/>
        </p:nvSpPr>
        <p:spPr>
          <a:xfrm>
            <a:off x="7734928" y="4131080"/>
            <a:ext cx="2492990" cy="400110"/>
          </a:xfrm>
          <a:prstGeom prst="rect">
            <a:avLst/>
          </a:prstGeom>
          <a:noFill/>
        </p:spPr>
        <p:txBody>
          <a:bodyPr wrap="none" rtlCol="0">
            <a:spAutoFit/>
          </a:bodyPr>
          <a:lstStyle/>
          <a:p>
            <a:r>
              <a:rPr lang="zh-CN" altLang="en-US" sz="2000" dirty="0">
                <a:solidFill>
                  <a:schemeClr val="accent1"/>
                </a:solidFill>
              </a:rPr>
              <a:t>面试常见问题的练习</a:t>
            </a:r>
            <a:endParaRPr lang="en-US" altLang="zh-CN" sz="2000" dirty="0">
              <a:solidFill>
                <a:schemeClr val="accent1"/>
              </a:solidFill>
            </a:endParaRPr>
          </a:p>
        </p:txBody>
      </p:sp>
      <p:sp>
        <p:nvSpPr>
          <p:cNvPr id="11" name="任意多边形 13"/>
          <p:cNvSpPr/>
          <p:nvPr/>
        </p:nvSpPr>
        <p:spPr>
          <a:xfrm>
            <a:off x="2998050" y="3058551"/>
            <a:ext cx="5920096" cy="2846405"/>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0" name="组合 29"/>
          <p:cNvGrpSpPr/>
          <p:nvPr/>
        </p:nvGrpSpPr>
        <p:grpSpPr>
          <a:xfrm>
            <a:off x="7919597" y="2321136"/>
            <a:ext cx="771429" cy="1712978"/>
            <a:chOff x="7919597" y="2321136"/>
            <a:chExt cx="771429" cy="1712978"/>
          </a:xfrm>
        </p:grpSpPr>
        <p:sp>
          <p:nvSpPr>
            <p:cNvPr id="9" name="任意多边形 11"/>
            <p:cNvSpPr/>
            <p:nvPr/>
          </p:nvSpPr>
          <p:spPr>
            <a:xfrm>
              <a:off x="8319910" y="3041788"/>
              <a:ext cx="0" cy="992326"/>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组合 11"/>
            <p:cNvGrpSpPr/>
            <p:nvPr/>
          </p:nvGrpSpPr>
          <p:grpSpPr>
            <a:xfrm>
              <a:off x="7919597" y="2321136"/>
              <a:ext cx="771429" cy="667478"/>
              <a:chOff x="8471587" y="2198088"/>
              <a:chExt cx="890516" cy="770518"/>
            </a:xfrm>
          </p:grpSpPr>
          <p:sp>
            <p:nvSpPr>
              <p:cNvPr id="13" name="泪滴形 12"/>
              <p:cNvSpPr/>
              <p:nvPr/>
            </p:nvSpPr>
            <p:spPr>
              <a:xfrm rot="8100000">
                <a:off x="8531586" y="2198088"/>
                <a:ext cx="770518" cy="770518"/>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4" name="矩形 13"/>
              <p:cNvSpPr/>
              <p:nvPr/>
            </p:nvSpPr>
            <p:spPr>
              <a:xfrm>
                <a:off x="8471587" y="2401523"/>
                <a:ext cx="890516" cy="369332"/>
              </a:xfrm>
              <a:prstGeom prst="rect">
                <a:avLst/>
              </a:prstGeom>
            </p:spPr>
            <p:txBody>
              <a:bodyPr wrap="square">
                <a:spAutoFit/>
              </a:bodyPr>
              <a:lstStyle/>
              <a:p>
                <a:pPr algn="ctr"/>
                <a:r>
                  <a:rPr lang="en-US" altLang="zh-CN" b="1" dirty="0">
                    <a:solidFill>
                      <a:prstClr val="white"/>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grpSp>
        <p:nvGrpSpPr>
          <p:cNvPr id="29" name="组合 28"/>
          <p:cNvGrpSpPr/>
          <p:nvPr/>
        </p:nvGrpSpPr>
        <p:grpSpPr>
          <a:xfrm>
            <a:off x="6932942" y="2704016"/>
            <a:ext cx="796274" cy="1839316"/>
            <a:chOff x="6932942" y="2704016"/>
            <a:chExt cx="796274" cy="1839316"/>
          </a:xfrm>
        </p:grpSpPr>
        <p:sp>
          <p:nvSpPr>
            <p:cNvPr id="8" name="任意多边形 10"/>
            <p:cNvSpPr/>
            <p:nvPr/>
          </p:nvSpPr>
          <p:spPr>
            <a:xfrm>
              <a:off x="7329646" y="3551006"/>
              <a:ext cx="0" cy="992326"/>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 name="组合 14"/>
            <p:cNvGrpSpPr/>
            <p:nvPr/>
          </p:nvGrpSpPr>
          <p:grpSpPr>
            <a:xfrm>
              <a:off x="6932942" y="2704016"/>
              <a:ext cx="796274" cy="796274"/>
              <a:chOff x="7332620" y="2640074"/>
              <a:chExt cx="919197" cy="919197"/>
            </a:xfrm>
            <a:solidFill>
              <a:schemeClr val="accent2"/>
            </a:solidFill>
          </p:grpSpPr>
          <p:sp>
            <p:nvSpPr>
              <p:cNvPr id="16" name="泪滴形 15"/>
              <p:cNvSpPr/>
              <p:nvPr/>
            </p:nvSpPr>
            <p:spPr>
              <a:xfrm rot="8100000">
                <a:off x="7332620" y="2640074"/>
                <a:ext cx="919197" cy="919197"/>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7" name="矩形 16"/>
              <p:cNvSpPr/>
              <p:nvPr/>
            </p:nvSpPr>
            <p:spPr>
              <a:xfrm>
                <a:off x="7345306" y="2926302"/>
                <a:ext cx="890516" cy="400110"/>
              </a:xfrm>
              <a:prstGeom prst="rect">
                <a:avLst/>
              </a:prstGeom>
              <a:noFill/>
            </p:spPr>
            <p:txBody>
              <a:bodyPr wrap="square">
                <a:spAutoFit/>
              </a:bodyPr>
              <a:lstStyle/>
              <a:p>
                <a:pPr algn="ctr"/>
                <a:r>
                  <a:rPr lang="en-US" altLang="zh-CN" sz="20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0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grpSp>
        <p:nvGrpSpPr>
          <p:cNvPr id="28" name="组合 27"/>
          <p:cNvGrpSpPr/>
          <p:nvPr/>
        </p:nvGrpSpPr>
        <p:grpSpPr>
          <a:xfrm>
            <a:off x="5689013" y="2174505"/>
            <a:ext cx="941877" cy="1863144"/>
            <a:chOff x="5689013" y="2174505"/>
            <a:chExt cx="941877" cy="1863144"/>
          </a:xfrm>
        </p:grpSpPr>
        <p:sp>
          <p:nvSpPr>
            <p:cNvPr id="10" name="任意多边形 12"/>
            <p:cNvSpPr/>
            <p:nvPr/>
          </p:nvSpPr>
          <p:spPr>
            <a:xfrm>
              <a:off x="6155079" y="2174505"/>
              <a:ext cx="0" cy="992326"/>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 name="组合 17"/>
            <p:cNvGrpSpPr/>
            <p:nvPr/>
          </p:nvGrpSpPr>
          <p:grpSpPr>
            <a:xfrm>
              <a:off x="5689013" y="3095772"/>
              <a:ext cx="941877" cy="941877"/>
              <a:chOff x="5896663" y="3092306"/>
              <a:chExt cx="1087277" cy="1087277"/>
            </a:xfrm>
          </p:grpSpPr>
          <p:sp>
            <p:nvSpPr>
              <p:cNvPr id="19" name="泪滴形 18"/>
              <p:cNvSpPr/>
              <p:nvPr/>
            </p:nvSpPr>
            <p:spPr>
              <a:xfrm rot="8100000">
                <a:off x="5896663" y="3092306"/>
                <a:ext cx="1087277" cy="1087277"/>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0" name="矩形 19"/>
              <p:cNvSpPr/>
              <p:nvPr/>
            </p:nvSpPr>
            <p:spPr>
              <a:xfrm>
                <a:off x="5999423" y="3435889"/>
                <a:ext cx="890516" cy="461665"/>
              </a:xfrm>
              <a:prstGeom prst="rect">
                <a:avLst/>
              </a:prstGeom>
            </p:spPr>
            <p:txBody>
              <a:bodyPr wrap="square">
                <a:spAutoFit/>
              </a:bodyPr>
              <a:lstStyle/>
              <a:p>
                <a:pPr algn="ctr"/>
                <a:r>
                  <a:rPr lang="en-US" altLang="zh-CN" sz="24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4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grpSp>
        <p:nvGrpSpPr>
          <p:cNvPr id="27" name="组合 26"/>
          <p:cNvGrpSpPr/>
          <p:nvPr/>
        </p:nvGrpSpPr>
        <p:grpSpPr>
          <a:xfrm>
            <a:off x="4310757" y="3492572"/>
            <a:ext cx="1083083" cy="2216388"/>
            <a:chOff x="4310757" y="3492572"/>
            <a:chExt cx="1083083" cy="2216388"/>
          </a:xfrm>
        </p:grpSpPr>
        <p:sp>
          <p:nvSpPr>
            <p:cNvPr id="7" name="任意多边形 9"/>
            <p:cNvSpPr/>
            <p:nvPr/>
          </p:nvSpPr>
          <p:spPr>
            <a:xfrm>
              <a:off x="4866834" y="4716634"/>
              <a:ext cx="0" cy="992326"/>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组合 20"/>
            <p:cNvGrpSpPr/>
            <p:nvPr/>
          </p:nvGrpSpPr>
          <p:grpSpPr>
            <a:xfrm>
              <a:off x="4310757" y="3492572"/>
              <a:ext cx="1083083" cy="1083083"/>
              <a:chOff x="4305643" y="3550361"/>
              <a:chExt cx="1250281" cy="1250281"/>
            </a:xfrm>
            <a:solidFill>
              <a:schemeClr val="accent2"/>
            </a:solidFill>
          </p:grpSpPr>
          <p:sp>
            <p:nvSpPr>
              <p:cNvPr id="22" name="泪滴形 21"/>
              <p:cNvSpPr/>
              <p:nvPr/>
            </p:nvSpPr>
            <p:spPr>
              <a:xfrm rot="8100000">
                <a:off x="4305643" y="3550361"/>
                <a:ext cx="1250281" cy="1250281"/>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3" name="矩形 22"/>
              <p:cNvSpPr/>
              <p:nvPr/>
            </p:nvSpPr>
            <p:spPr>
              <a:xfrm>
                <a:off x="4400753" y="3947795"/>
                <a:ext cx="1032992" cy="523220"/>
              </a:xfrm>
              <a:prstGeom prst="rect">
                <a:avLst/>
              </a:prstGeom>
              <a:grpFill/>
            </p:spPr>
            <p:txBody>
              <a:bodyPr wrap="square">
                <a:spAutoFit/>
              </a:bodyPr>
              <a:lstStyle/>
              <a:p>
                <a:pPr algn="ctr"/>
                <a:r>
                  <a:rPr lang="en-US" altLang="zh-CN" sz="28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grpSp>
        <p:nvGrpSpPr>
          <p:cNvPr id="3" name="组合 2"/>
          <p:cNvGrpSpPr/>
          <p:nvPr/>
        </p:nvGrpSpPr>
        <p:grpSpPr>
          <a:xfrm>
            <a:off x="2769320" y="3015824"/>
            <a:ext cx="1226702" cy="2140859"/>
            <a:chOff x="2769320" y="3015824"/>
            <a:chExt cx="1226702" cy="2140859"/>
          </a:xfrm>
        </p:grpSpPr>
        <p:sp>
          <p:nvSpPr>
            <p:cNvPr id="5" name="任意多边形 8"/>
            <p:cNvSpPr/>
            <p:nvPr/>
          </p:nvSpPr>
          <p:spPr>
            <a:xfrm>
              <a:off x="3277563" y="3015824"/>
              <a:ext cx="0" cy="992326"/>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4" name="组合 23"/>
            <p:cNvGrpSpPr/>
            <p:nvPr/>
          </p:nvGrpSpPr>
          <p:grpSpPr>
            <a:xfrm>
              <a:off x="2769320" y="3929981"/>
              <a:ext cx="1226702" cy="1226702"/>
              <a:chOff x="2526251" y="4055294"/>
              <a:chExt cx="1416071" cy="1416071"/>
            </a:xfrm>
          </p:grpSpPr>
          <p:sp>
            <p:nvSpPr>
              <p:cNvPr id="25" name="泪滴形 24"/>
              <p:cNvSpPr/>
              <p:nvPr/>
            </p:nvSpPr>
            <p:spPr>
              <a:xfrm rot="8100000">
                <a:off x="2526251" y="4055294"/>
                <a:ext cx="1416071" cy="1416071"/>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6" name="矩形 25"/>
              <p:cNvSpPr/>
              <p:nvPr/>
            </p:nvSpPr>
            <p:spPr>
              <a:xfrm>
                <a:off x="2609531" y="4565818"/>
                <a:ext cx="1194900" cy="584775"/>
              </a:xfrm>
              <a:prstGeom prst="rect">
                <a:avLst/>
              </a:prstGeom>
            </p:spPr>
            <p:txBody>
              <a:bodyPr wrap="square">
                <a:spAutoFit/>
              </a:bodyPr>
              <a:lstStyle/>
              <a:p>
                <a:pPr algn="ctr"/>
                <a:r>
                  <a:rPr lang="en-US" altLang="zh-CN" sz="32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32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sp>
        <p:nvSpPr>
          <p:cNvPr id="31" name="文本框 30"/>
          <p:cNvSpPr txBox="1"/>
          <p:nvPr/>
        </p:nvSpPr>
        <p:spPr>
          <a:xfrm>
            <a:off x="6284300" y="4758861"/>
            <a:ext cx="2492990" cy="400110"/>
          </a:xfrm>
          <a:prstGeom prst="rect">
            <a:avLst/>
          </a:prstGeom>
          <a:noFill/>
        </p:spPr>
        <p:txBody>
          <a:bodyPr wrap="none" rtlCol="0">
            <a:spAutoFit/>
          </a:bodyPr>
          <a:lstStyle/>
          <a:p>
            <a:r>
              <a:rPr lang="zh-CN" altLang="en-US" sz="2000" dirty="0">
                <a:solidFill>
                  <a:schemeClr val="accent1"/>
                </a:solidFill>
              </a:rPr>
              <a:t>完美自我介绍的准备</a:t>
            </a:r>
            <a:endParaRPr lang="en-US" altLang="zh-CN" sz="2000" dirty="0">
              <a:solidFill>
                <a:schemeClr val="accent1"/>
              </a:solidFill>
            </a:endParaRPr>
          </a:p>
        </p:txBody>
      </p:sp>
      <p:sp>
        <p:nvSpPr>
          <p:cNvPr id="32" name="文本框 31"/>
          <p:cNvSpPr txBox="1"/>
          <p:nvPr/>
        </p:nvSpPr>
        <p:spPr>
          <a:xfrm>
            <a:off x="5340919" y="1653774"/>
            <a:ext cx="1723549" cy="400110"/>
          </a:xfrm>
          <a:prstGeom prst="rect">
            <a:avLst/>
          </a:prstGeom>
          <a:noFill/>
        </p:spPr>
        <p:txBody>
          <a:bodyPr wrap="none" rtlCol="0">
            <a:spAutoFit/>
          </a:bodyPr>
          <a:lstStyle/>
          <a:p>
            <a:r>
              <a:rPr lang="zh-CN" altLang="en-US" sz="2000" dirty="0">
                <a:solidFill>
                  <a:schemeClr val="accent1"/>
                </a:solidFill>
              </a:rPr>
              <a:t>准备一份简历</a:t>
            </a:r>
            <a:endParaRPr lang="en-US" altLang="zh-CN" sz="2000" dirty="0">
              <a:solidFill>
                <a:schemeClr val="accent1"/>
              </a:solidFill>
            </a:endParaRPr>
          </a:p>
        </p:txBody>
      </p:sp>
      <p:sp>
        <p:nvSpPr>
          <p:cNvPr id="33" name="文本框 32"/>
          <p:cNvSpPr txBox="1"/>
          <p:nvPr/>
        </p:nvSpPr>
        <p:spPr>
          <a:xfrm>
            <a:off x="4046701" y="5834970"/>
            <a:ext cx="1980029" cy="400110"/>
          </a:xfrm>
          <a:prstGeom prst="rect">
            <a:avLst/>
          </a:prstGeom>
          <a:noFill/>
        </p:spPr>
        <p:txBody>
          <a:bodyPr wrap="none" rtlCol="0">
            <a:spAutoFit/>
          </a:bodyPr>
          <a:lstStyle/>
          <a:p>
            <a:r>
              <a:rPr lang="zh-CN" altLang="en-US" sz="2000" dirty="0">
                <a:solidFill>
                  <a:schemeClr val="accent1"/>
                </a:solidFill>
              </a:rPr>
              <a:t>提前搞定面试官</a:t>
            </a:r>
            <a:endParaRPr lang="en-US" altLang="zh-CN" sz="2000" dirty="0">
              <a:solidFill>
                <a:schemeClr val="accent1"/>
              </a:solidFill>
            </a:endParaRPr>
          </a:p>
        </p:txBody>
      </p:sp>
      <p:sp>
        <p:nvSpPr>
          <p:cNvPr id="34" name="文本框 33"/>
          <p:cNvSpPr txBox="1"/>
          <p:nvPr/>
        </p:nvSpPr>
        <p:spPr>
          <a:xfrm>
            <a:off x="2270052" y="2483889"/>
            <a:ext cx="1980029" cy="400110"/>
          </a:xfrm>
          <a:prstGeom prst="rect">
            <a:avLst/>
          </a:prstGeom>
          <a:noFill/>
        </p:spPr>
        <p:txBody>
          <a:bodyPr wrap="none" rtlCol="0">
            <a:spAutoFit/>
          </a:bodyPr>
          <a:lstStyle/>
          <a:p>
            <a:r>
              <a:rPr lang="zh-CN" altLang="en-US" sz="2000" dirty="0">
                <a:solidFill>
                  <a:schemeClr val="accent1"/>
                </a:solidFill>
              </a:rPr>
              <a:t>了解公司和职位</a:t>
            </a:r>
            <a:endParaRPr lang="en-US" altLang="zh-CN" sz="2000" dirty="0">
              <a:solidFill>
                <a:schemeClr val="accent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fade">
                                      <p:cBhvr>
                                        <p:cTn id="7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11" grpId="0" animBg="1"/>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95151" y="2930506"/>
            <a:ext cx="5200849" cy="2762359"/>
          </a:xfrm>
          <a:prstGeom prst="rect">
            <a:avLst/>
          </a:prstGeom>
          <a:noFill/>
        </p:spPr>
        <p:txBody>
          <a:bodyPr wrap="square" rtlCol="0">
            <a:spAutoFit/>
          </a:bodyPr>
          <a:lstStyle/>
          <a:p>
            <a:pPr>
              <a:lnSpc>
                <a:spcPct val="150000"/>
              </a:lnSpc>
            </a:pPr>
            <a:r>
              <a:rPr lang="zh-CN" altLang="en-US" sz="2400" dirty="0">
                <a:solidFill>
                  <a:schemeClr val="accent1"/>
                </a:solidFill>
              </a:rPr>
              <a:t>需要了解什么</a:t>
            </a:r>
            <a:endParaRPr lang="en-US" altLang="zh-CN" sz="2400" dirty="0">
              <a:solidFill>
                <a:schemeClr val="accent1"/>
              </a:solidFill>
            </a:endParaRPr>
          </a:p>
          <a:p>
            <a:pPr marL="457200" indent="-457200">
              <a:lnSpc>
                <a:spcPct val="150000"/>
              </a:lnSpc>
              <a:buFont typeface="Wingdings" panose="05000000000000000000" pitchFamily="2" charset="2"/>
              <a:buChar char="l"/>
            </a:pPr>
            <a:r>
              <a:rPr lang="zh-CN" altLang="en-US" dirty="0">
                <a:solidFill>
                  <a:schemeClr val="bg2">
                    <a:lumMod val="50000"/>
                  </a:schemeClr>
                </a:solidFill>
              </a:rPr>
              <a:t>公司的基本概况，历史面貌，产品性质、市场地位、具体产品、组织框架、晋升机会多寡、加薪时间、老同事的去向、竞争对手的薪资水平、市场能力；企业文化、企业政策、宣传片等。</a:t>
            </a:r>
            <a:endParaRPr lang="en-US" altLang="zh-CN" sz="2800" dirty="0">
              <a:solidFill>
                <a:srgbClr val="FF0000"/>
              </a:solidFill>
            </a:endParaRPr>
          </a:p>
        </p:txBody>
      </p:sp>
      <p:sp>
        <p:nvSpPr>
          <p:cNvPr id="4" name="文本框 3"/>
          <p:cNvSpPr txBox="1"/>
          <p:nvPr/>
        </p:nvSpPr>
        <p:spPr>
          <a:xfrm>
            <a:off x="845186" y="1448515"/>
            <a:ext cx="5572359"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了解公司和职位</a:t>
            </a:r>
            <a:endParaRPr lang="zh-CN" altLang="en-US" sz="2800" dirty="0">
              <a:solidFill>
                <a:schemeClr val="accent1"/>
              </a:solidFill>
            </a:endParaRPr>
          </a:p>
        </p:txBody>
      </p:sp>
      <p:cxnSp>
        <p:nvCxnSpPr>
          <p:cNvPr id="5" name="直接连接符 4"/>
          <p:cNvCxnSpPr/>
          <p:nvPr/>
        </p:nvCxnSpPr>
        <p:spPr>
          <a:xfrm>
            <a:off x="792480" y="1992239"/>
            <a:ext cx="1041806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72890" y="1971735"/>
            <a:ext cx="2858475" cy="574581"/>
          </a:xfrm>
          <a:prstGeom prst="rect">
            <a:avLst/>
          </a:prstGeom>
          <a:noFill/>
        </p:spPr>
        <p:txBody>
          <a:bodyPr wrap="none" rtlCol="0">
            <a:spAutoFit/>
          </a:bodyPr>
          <a:lstStyle/>
          <a:p>
            <a:pPr marL="514350" indent="-514350">
              <a:lnSpc>
                <a:spcPct val="150000"/>
              </a:lnSpc>
              <a:buFont typeface="+mj-ea"/>
              <a:buAutoNum type="circleNumDbPlain"/>
            </a:pPr>
            <a:r>
              <a:rPr lang="zh-CN" altLang="en-US" sz="2400" dirty="0">
                <a:solidFill>
                  <a:schemeClr val="accent1"/>
                </a:solidFill>
              </a:rPr>
              <a:t>全方位了解公司</a:t>
            </a:r>
            <a:endParaRPr lang="en-US" altLang="zh-CN" sz="2400" dirty="0">
              <a:solidFill>
                <a:schemeClr val="accent1"/>
              </a:solidFill>
            </a:endParaRPr>
          </a:p>
        </p:txBody>
      </p:sp>
      <p:pic>
        <p:nvPicPr>
          <p:cNvPr id="7" name="图片 6"/>
          <p:cNvPicPr>
            <a:picLocks noChangeAspect="1"/>
          </p:cNvPicPr>
          <p:nvPr/>
        </p:nvPicPr>
        <p:blipFill rotWithShape="1">
          <a:blip r:embed="rId1" cstate="hqprint"/>
          <a:srcRect/>
          <a:stretch>
            <a:fillRect/>
          </a:stretch>
        </p:blipFill>
        <p:spPr>
          <a:xfrm>
            <a:off x="6424947" y="3102087"/>
            <a:ext cx="4785597" cy="2419195"/>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18951" y="2444900"/>
            <a:ext cx="10580569" cy="3924664"/>
          </a:xfrm>
          <a:prstGeom prst="rect">
            <a:avLst/>
          </a:prstGeom>
          <a:noFill/>
        </p:spPr>
        <p:txBody>
          <a:bodyPr wrap="square" rtlCol="0">
            <a:spAutoFit/>
          </a:bodyPr>
          <a:lstStyle/>
          <a:p>
            <a:pPr>
              <a:lnSpc>
                <a:spcPct val="150000"/>
              </a:lnSpc>
            </a:pPr>
            <a:r>
              <a:rPr lang="zh-CN" altLang="en-US" sz="2400" dirty="0">
                <a:solidFill>
                  <a:schemeClr val="accent1"/>
                </a:solidFill>
              </a:rPr>
              <a:t>查询方法</a:t>
            </a:r>
            <a:endParaRPr lang="en-US" altLang="zh-CN" sz="2400" dirty="0">
              <a:solidFill>
                <a:schemeClr val="accent1"/>
              </a:solidFill>
            </a:endParaRPr>
          </a:p>
          <a:p>
            <a:pPr marL="342900" indent="-342900">
              <a:lnSpc>
                <a:spcPct val="150000"/>
              </a:lnSpc>
              <a:buFont typeface="Wingdings" panose="05000000000000000000" pitchFamily="2" charset="2"/>
              <a:buChar char="l"/>
            </a:pPr>
            <a:r>
              <a:rPr lang="zh-CN" altLang="en-US" sz="1600" dirty="0">
                <a:solidFill>
                  <a:schemeClr val="bg2">
                    <a:lumMod val="50000"/>
                  </a:schemeClr>
                </a:solidFill>
              </a:rPr>
              <a:t>基本资料查询，定义这家公司的规模，基本信息可以通过登陆当地的工商部门的网站，输入公司名称便可以查询道包含公司名称、法人代表、社会信用代码、成立日期、出资多少、出资比例、联系方式、联系地址、年度报表的信息。</a:t>
            </a:r>
            <a:endParaRPr lang="en-US" altLang="zh-CN" sz="1600" dirty="0">
              <a:solidFill>
                <a:schemeClr val="bg2">
                  <a:lumMod val="50000"/>
                </a:schemeClr>
              </a:solidFill>
            </a:endParaRPr>
          </a:p>
          <a:p>
            <a:pPr marL="342900" indent="-342900">
              <a:lnSpc>
                <a:spcPct val="150000"/>
              </a:lnSpc>
              <a:buFont typeface="Wingdings" panose="05000000000000000000" pitchFamily="2" charset="2"/>
              <a:buChar char="l"/>
            </a:pPr>
            <a:r>
              <a:rPr lang="zh-CN" altLang="en-US" sz="1600" dirty="0">
                <a:solidFill>
                  <a:schemeClr val="bg2">
                    <a:lumMod val="50000"/>
                  </a:schemeClr>
                </a:solidFill>
              </a:rPr>
              <a:t>网络口碑及大事件查询：用百度知道</a:t>
            </a:r>
            <a:r>
              <a:rPr lang="en-US" altLang="zh-CN" sz="1600" dirty="0">
                <a:solidFill>
                  <a:schemeClr val="bg2">
                    <a:lumMod val="50000"/>
                  </a:schemeClr>
                </a:solidFill>
              </a:rPr>
              <a:t>/</a:t>
            </a:r>
            <a:r>
              <a:rPr lang="zh-CN" altLang="en-US" sz="1600" dirty="0">
                <a:solidFill>
                  <a:schemeClr val="bg2">
                    <a:lumMod val="50000"/>
                  </a:schemeClr>
                </a:solidFill>
              </a:rPr>
              <a:t>百度新闻</a:t>
            </a:r>
            <a:r>
              <a:rPr lang="en-US" altLang="zh-CN" sz="1600" dirty="0">
                <a:solidFill>
                  <a:schemeClr val="bg2">
                    <a:lumMod val="50000"/>
                  </a:schemeClr>
                </a:solidFill>
              </a:rPr>
              <a:t>/</a:t>
            </a:r>
            <a:r>
              <a:rPr lang="zh-CN" altLang="en-US" sz="1600" dirty="0">
                <a:solidFill>
                  <a:schemeClr val="bg2">
                    <a:lumMod val="50000"/>
                  </a:schemeClr>
                </a:solidFill>
              </a:rPr>
              <a:t>百度经验。</a:t>
            </a:r>
            <a:endParaRPr lang="en-US" altLang="zh-CN" sz="1600" dirty="0">
              <a:solidFill>
                <a:schemeClr val="bg2">
                  <a:lumMod val="50000"/>
                </a:schemeClr>
              </a:solidFill>
            </a:endParaRPr>
          </a:p>
          <a:p>
            <a:pPr marL="342900" indent="-342900">
              <a:lnSpc>
                <a:spcPct val="150000"/>
              </a:lnSpc>
              <a:buFont typeface="Wingdings" panose="05000000000000000000" pitchFamily="2" charset="2"/>
              <a:buChar char="l"/>
            </a:pPr>
            <a:r>
              <a:rPr lang="zh-CN" altLang="en-US" sz="1600" dirty="0">
                <a:solidFill>
                  <a:schemeClr val="bg2">
                    <a:lumMod val="50000"/>
                  </a:schemeClr>
                </a:solidFill>
              </a:rPr>
              <a:t>对于这家公司在职员工的工作现状、感言、投诉甚至工资情况，包括面经，也能从如下两专业网站搜索到绝大多数公司</a:t>
            </a:r>
            <a:r>
              <a:rPr lang="en-US" altLang="zh-CN" sz="1600" dirty="0">
                <a:solidFill>
                  <a:schemeClr val="bg2">
                    <a:lumMod val="50000"/>
                  </a:schemeClr>
                </a:solidFill>
              </a:rPr>
              <a:t>---</a:t>
            </a:r>
            <a:r>
              <a:rPr lang="zh-CN" altLang="en-US" sz="1600" dirty="0">
                <a:solidFill>
                  <a:schemeClr val="bg2">
                    <a:lumMod val="50000"/>
                  </a:schemeClr>
                </a:solidFill>
              </a:rPr>
              <a:t>看准网、职友网。专门针对求职者评价的网站，比如大街网、拉勾网等，都有“评价”专栏，对每家企业可以留言，里面有具体的面试经验、经历以及录取情况。</a:t>
            </a:r>
            <a:endParaRPr lang="en-US" altLang="zh-CN" sz="1600" dirty="0">
              <a:solidFill>
                <a:schemeClr val="bg2">
                  <a:lumMod val="50000"/>
                </a:schemeClr>
              </a:solidFill>
            </a:endParaRPr>
          </a:p>
          <a:p>
            <a:pPr marL="342900" indent="-342900">
              <a:lnSpc>
                <a:spcPct val="150000"/>
              </a:lnSpc>
              <a:buFont typeface="Wingdings" panose="05000000000000000000" pitchFamily="2" charset="2"/>
              <a:buChar char="l"/>
            </a:pPr>
            <a:r>
              <a:rPr lang="zh-CN" altLang="en-US" sz="1600" dirty="0">
                <a:solidFill>
                  <a:schemeClr val="bg2">
                    <a:lumMod val="50000"/>
                  </a:schemeClr>
                </a:solidFill>
              </a:rPr>
              <a:t>利用社交网络，比如微博、微信公众号、微信朋友圈、</a:t>
            </a:r>
            <a:r>
              <a:rPr lang="en-US" altLang="zh-CN" sz="1600" dirty="0">
                <a:solidFill>
                  <a:schemeClr val="bg2">
                    <a:lumMod val="50000"/>
                  </a:schemeClr>
                </a:solidFill>
              </a:rPr>
              <a:t>Facebook</a:t>
            </a:r>
            <a:r>
              <a:rPr lang="zh-CN" altLang="en-US" sz="1600" dirty="0">
                <a:solidFill>
                  <a:schemeClr val="bg2">
                    <a:lumMod val="50000"/>
                  </a:schemeClr>
                </a:solidFill>
              </a:rPr>
              <a:t>等去了解公司的大事或者负责人的信息。</a:t>
            </a:r>
            <a:endParaRPr lang="en-US" altLang="zh-CN" sz="1600" dirty="0">
              <a:solidFill>
                <a:schemeClr val="bg2">
                  <a:lumMod val="50000"/>
                </a:schemeClr>
              </a:solidFill>
            </a:endParaRPr>
          </a:p>
          <a:p>
            <a:pPr marL="342900" indent="-342900">
              <a:lnSpc>
                <a:spcPct val="150000"/>
              </a:lnSpc>
              <a:buFont typeface="Wingdings" panose="05000000000000000000" pitchFamily="2" charset="2"/>
              <a:buChar char="l"/>
            </a:pPr>
            <a:endParaRPr lang="en-US" altLang="zh-CN" sz="1600" dirty="0">
              <a:solidFill>
                <a:schemeClr val="bg2">
                  <a:lumMod val="50000"/>
                </a:schemeClr>
              </a:solidFill>
            </a:endParaRPr>
          </a:p>
        </p:txBody>
      </p:sp>
      <p:sp>
        <p:nvSpPr>
          <p:cNvPr id="4" name="文本框 3"/>
          <p:cNvSpPr txBox="1"/>
          <p:nvPr/>
        </p:nvSpPr>
        <p:spPr>
          <a:xfrm>
            <a:off x="845186" y="1265635"/>
            <a:ext cx="5572359"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了解公司和职位</a:t>
            </a:r>
            <a:endParaRPr lang="zh-CN" altLang="en-US" sz="2800" dirty="0">
              <a:solidFill>
                <a:schemeClr val="accent1"/>
              </a:solidFill>
            </a:endParaRPr>
          </a:p>
        </p:txBody>
      </p:sp>
      <p:cxnSp>
        <p:nvCxnSpPr>
          <p:cNvPr id="5" name="直接连接符 4"/>
          <p:cNvCxnSpPr/>
          <p:nvPr/>
        </p:nvCxnSpPr>
        <p:spPr>
          <a:xfrm>
            <a:off x="792480" y="1809359"/>
            <a:ext cx="1041806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72890" y="1788855"/>
            <a:ext cx="2858475" cy="574581"/>
          </a:xfrm>
          <a:prstGeom prst="rect">
            <a:avLst/>
          </a:prstGeom>
          <a:noFill/>
        </p:spPr>
        <p:txBody>
          <a:bodyPr wrap="none" rtlCol="0">
            <a:spAutoFit/>
          </a:bodyPr>
          <a:lstStyle/>
          <a:p>
            <a:pPr marL="514350" indent="-514350">
              <a:lnSpc>
                <a:spcPct val="150000"/>
              </a:lnSpc>
              <a:buFont typeface="+mj-ea"/>
              <a:buAutoNum type="circleNumDbPlain"/>
            </a:pPr>
            <a:r>
              <a:rPr lang="zh-CN" altLang="en-US" sz="2400" dirty="0">
                <a:solidFill>
                  <a:schemeClr val="accent1"/>
                </a:solidFill>
              </a:rPr>
              <a:t>全方位了解公司</a:t>
            </a:r>
            <a:endParaRPr lang="en-US" altLang="zh-CN" sz="2400" dirty="0">
              <a:solidFill>
                <a:schemeClr val="accent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81858" y="3205183"/>
            <a:ext cx="6145584" cy="1417568"/>
          </a:xfrm>
          <a:prstGeom prst="rect">
            <a:avLst/>
          </a:prstGeom>
          <a:noFill/>
        </p:spPr>
        <p:txBody>
          <a:bodyPr wrap="square" rtlCol="0">
            <a:spAutoFit/>
          </a:bodyPr>
          <a:lstStyle/>
          <a:p>
            <a:pPr>
              <a:lnSpc>
                <a:spcPct val="150000"/>
              </a:lnSpc>
            </a:pPr>
            <a:r>
              <a:rPr lang="zh-CN" altLang="en-US" sz="2000" dirty="0">
                <a:solidFill>
                  <a:schemeClr val="bg2">
                    <a:lumMod val="50000"/>
                  </a:schemeClr>
                </a:solidFill>
              </a:rPr>
              <a:t>面试前需要你做一个详细的岗位说明书，岗位的介绍，知道自己要面对的是什么，需要做什么，结合现有的工作的经验就能轻松应对相应的环节。</a:t>
            </a:r>
            <a:endParaRPr lang="en-US" altLang="zh-CN" sz="2000" dirty="0">
              <a:solidFill>
                <a:schemeClr val="bg2">
                  <a:lumMod val="50000"/>
                </a:schemeClr>
              </a:solidFill>
            </a:endParaRPr>
          </a:p>
        </p:txBody>
      </p:sp>
      <p:sp>
        <p:nvSpPr>
          <p:cNvPr id="4" name="文本框 3"/>
          <p:cNvSpPr txBox="1"/>
          <p:nvPr/>
        </p:nvSpPr>
        <p:spPr>
          <a:xfrm>
            <a:off x="4835886" y="1607406"/>
            <a:ext cx="5572359"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了解公司和职位</a:t>
            </a:r>
            <a:endParaRPr lang="zh-CN" altLang="en-US" sz="2800" dirty="0">
              <a:solidFill>
                <a:schemeClr val="accent1"/>
              </a:solidFill>
            </a:endParaRPr>
          </a:p>
        </p:txBody>
      </p:sp>
      <p:sp>
        <p:nvSpPr>
          <p:cNvPr id="6" name="文本框 5"/>
          <p:cNvSpPr txBox="1"/>
          <p:nvPr/>
        </p:nvSpPr>
        <p:spPr>
          <a:xfrm>
            <a:off x="4819927" y="2161018"/>
            <a:ext cx="5303520" cy="523220"/>
          </a:xfrm>
          <a:prstGeom prst="rect">
            <a:avLst/>
          </a:prstGeom>
          <a:noFill/>
        </p:spPr>
        <p:txBody>
          <a:bodyPr wrap="square" rtlCol="0">
            <a:spAutoFit/>
          </a:bodyPr>
          <a:lstStyle/>
          <a:p>
            <a:pPr marL="514350" indent="-514350">
              <a:buFont typeface="+mj-ea"/>
              <a:buAutoNum type="circleNumDbPlain" startAt="2"/>
            </a:pPr>
            <a:r>
              <a:rPr lang="zh-CN" altLang="en-US" sz="2800" dirty="0">
                <a:solidFill>
                  <a:schemeClr val="accent1"/>
                </a:solidFill>
              </a:rPr>
              <a:t>了解自己竞聘的岗位</a:t>
            </a:r>
            <a:endParaRPr lang="en-US" altLang="zh-CN" sz="2800" dirty="0">
              <a:solidFill>
                <a:schemeClr val="accent1"/>
              </a:solidFill>
            </a:endParaRPr>
          </a:p>
        </p:txBody>
      </p:sp>
      <p:grpSp>
        <p:nvGrpSpPr>
          <p:cNvPr id="7" name="ïṥľíḋ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335280" y="2166117"/>
            <a:ext cx="3864878" cy="3751813"/>
            <a:chOff x="2933701" y="4727576"/>
            <a:chExt cx="42165588" cy="40932100"/>
          </a:xfrm>
        </p:grpSpPr>
        <p:sp>
          <p:nvSpPr>
            <p:cNvPr id="8" name="îšļïḋé"/>
            <p:cNvSpPr/>
            <p:nvPr/>
          </p:nvSpPr>
          <p:spPr bwMode="auto">
            <a:xfrm>
              <a:off x="11680826" y="39716076"/>
              <a:ext cx="26352500" cy="5943600"/>
            </a:xfrm>
            <a:custGeom>
              <a:avLst/>
              <a:gdLst/>
              <a:ahLst/>
              <a:cxnLst>
                <a:cxn ang="0">
                  <a:pos x="120" y="23"/>
                </a:cxn>
                <a:cxn ang="0">
                  <a:pos x="111" y="26"/>
                </a:cxn>
                <a:cxn ang="0">
                  <a:pos x="101" y="29"/>
                </a:cxn>
                <a:cxn ang="0">
                  <a:pos x="111" y="26"/>
                </a:cxn>
                <a:cxn ang="0">
                  <a:pos x="120" y="23"/>
                </a:cxn>
                <a:cxn ang="0">
                  <a:pos x="120" y="23"/>
                </a:cxn>
                <a:cxn ang="0">
                  <a:pos x="90" y="9"/>
                </a:cxn>
                <a:cxn ang="0">
                  <a:pos x="90" y="9"/>
                </a:cxn>
                <a:cxn ang="0">
                  <a:pos x="84" y="10"/>
                </a:cxn>
                <a:cxn ang="0">
                  <a:pos x="84" y="10"/>
                </a:cxn>
                <a:cxn ang="0">
                  <a:pos x="90" y="9"/>
                </a:cxn>
                <a:cxn ang="0">
                  <a:pos x="90" y="9"/>
                </a:cxn>
                <a:cxn ang="0">
                  <a:pos x="90" y="9"/>
                </a:cxn>
                <a:cxn ang="0">
                  <a:pos x="89" y="10"/>
                </a:cxn>
                <a:cxn ang="0">
                  <a:pos x="88" y="10"/>
                </a:cxn>
                <a:cxn ang="0">
                  <a:pos x="92" y="10"/>
                </a:cxn>
                <a:cxn ang="0">
                  <a:pos x="90" y="9"/>
                </a:cxn>
                <a:cxn ang="0">
                  <a:pos x="90" y="9"/>
                </a:cxn>
                <a:cxn ang="0">
                  <a:pos x="90" y="9"/>
                </a:cxn>
                <a:cxn ang="0">
                  <a:pos x="90" y="9"/>
                </a:cxn>
                <a:cxn ang="0">
                  <a:pos x="197" y="3"/>
                </a:cxn>
                <a:cxn ang="0">
                  <a:pos x="196" y="22"/>
                </a:cxn>
                <a:cxn ang="0">
                  <a:pos x="165" y="35"/>
                </a:cxn>
                <a:cxn ang="0">
                  <a:pos x="127" y="26"/>
                </a:cxn>
                <a:cxn ang="0">
                  <a:pos x="118" y="30"/>
                </a:cxn>
                <a:cxn ang="0">
                  <a:pos x="73" y="37"/>
                </a:cxn>
                <a:cxn ang="0">
                  <a:pos x="45" y="31"/>
                </a:cxn>
                <a:cxn ang="0">
                  <a:pos x="31" y="22"/>
                </a:cxn>
                <a:cxn ang="0">
                  <a:pos x="29" y="5"/>
                </a:cxn>
                <a:cxn ang="0">
                  <a:pos x="0" y="24"/>
                </a:cxn>
                <a:cxn ang="0">
                  <a:pos x="118" y="53"/>
                </a:cxn>
                <a:cxn ang="0">
                  <a:pos x="235" y="24"/>
                </a:cxn>
                <a:cxn ang="0">
                  <a:pos x="197" y="3"/>
                </a:cxn>
                <a:cxn ang="0">
                  <a:pos x="113" y="0"/>
                </a:cxn>
                <a:cxn ang="0">
                  <a:pos x="111" y="0"/>
                </a:cxn>
                <a:cxn ang="0">
                  <a:pos x="114" y="1"/>
                </a:cxn>
                <a:cxn ang="0">
                  <a:pos x="118" y="3"/>
                </a:cxn>
                <a:cxn ang="0">
                  <a:pos x="124" y="1"/>
                </a:cxn>
                <a:cxn ang="0">
                  <a:pos x="113" y="0"/>
                </a:cxn>
              </a:cxnLst>
              <a:rect l="0" t="0" r="r" b="b"/>
              <a:pathLst>
                <a:path w="235" h="53">
                  <a:moveTo>
                    <a:pt x="120" y="23"/>
                  </a:moveTo>
                  <a:cubicBezTo>
                    <a:pt x="115" y="25"/>
                    <a:pt x="111" y="26"/>
                    <a:pt x="111" y="26"/>
                  </a:cubicBezTo>
                  <a:cubicBezTo>
                    <a:pt x="107" y="27"/>
                    <a:pt x="104" y="28"/>
                    <a:pt x="101" y="29"/>
                  </a:cubicBezTo>
                  <a:cubicBezTo>
                    <a:pt x="104" y="28"/>
                    <a:pt x="107" y="27"/>
                    <a:pt x="111" y="26"/>
                  </a:cubicBezTo>
                  <a:cubicBezTo>
                    <a:pt x="111" y="26"/>
                    <a:pt x="115" y="25"/>
                    <a:pt x="120" y="23"/>
                  </a:cubicBezTo>
                  <a:cubicBezTo>
                    <a:pt x="120" y="23"/>
                    <a:pt x="120" y="23"/>
                    <a:pt x="120" y="23"/>
                  </a:cubicBezTo>
                  <a:moveTo>
                    <a:pt x="90" y="9"/>
                  </a:moveTo>
                  <a:cubicBezTo>
                    <a:pt x="90" y="9"/>
                    <a:pt x="90" y="9"/>
                    <a:pt x="90" y="9"/>
                  </a:cubicBezTo>
                  <a:cubicBezTo>
                    <a:pt x="88" y="9"/>
                    <a:pt x="87" y="10"/>
                    <a:pt x="84" y="10"/>
                  </a:cubicBezTo>
                  <a:cubicBezTo>
                    <a:pt x="84" y="10"/>
                    <a:pt x="84" y="10"/>
                    <a:pt x="84" y="10"/>
                  </a:cubicBezTo>
                  <a:cubicBezTo>
                    <a:pt x="87" y="10"/>
                    <a:pt x="88" y="9"/>
                    <a:pt x="90" y="9"/>
                  </a:cubicBezTo>
                  <a:cubicBezTo>
                    <a:pt x="90" y="9"/>
                    <a:pt x="90" y="9"/>
                    <a:pt x="90" y="9"/>
                  </a:cubicBezTo>
                  <a:cubicBezTo>
                    <a:pt x="90" y="9"/>
                    <a:pt x="90" y="9"/>
                    <a:pt x="90" y="9"/>
                  </a:cubicBezTo>
                  <a:cubicBezTo>
                    <a:pt x="89" y="10"/>
                    <a:pt x="89" y="10"/>
                    <a:pt x="89" y="10"/>
                  </a:cubicBezTo>
                  <a:cubicBezTo>
                    <a:pt x="89" y="10"/>
                    <a:pt x="88" y="10"/>
                    <a:pt x="88" y="10"/>
                  </a:cubicBezTo>
                  <a:cubicBezTo>
                    <a:pt x="89" y="10"/>
                    <a:pt x="90" y="10"/>
                    <a:pt x="92" y="10"/>
                  </a:cubicBezTo>
                  <a:cubicBezTo>
                    <a:pt x="91" y="9"/>
                    <a:pt x="90" y="9"/>
                    <a:pt x="90" y="9"/>
                  </a:cubicBezTo>
                  <a:cubicBezTo>
                    <a:pt x="90" y="9"/>
                    <a:pt x="90" y="9"/>
                    <a:pt x="90" y="9"/>
                  </a:cubicBezTo>
                  <a:cubicBezTo>
                    <a:pt x="90" y="9"/>
                    <a:pt x="90" y="9"/>
                    <a:pt x="90" y="9"/>
                  </a:cubicBezTo>
                  <a:cubicBezTo>
                    <a:pt x="90" y="9"/>
                    <a:pt x="90" y="9"/>
                    <a:pt x="90" y="9"/>
                  </a:cubicBezTo>
                  <a:moveTo>
                    <a:pt x="197" y="3"/>
                  </a:moveTo>
                  <a:cubicBezTo>
                    <a:pt x="199" y="9"/>
                    <a:pt x="200" y="17"/>
                    <a:pt x="196" y="22"/>
                  </a:cubicBezTo>
                  <a:cubicBezTo>
                    <a:pt x="191" y="28"/>
                    <a:pt x="182" y="35"/>
                    <a:pt x="165" y="35"/>
                  </a:cubicBezTo>
                  <a:cubicBezTo>
                    <a:pt x="155" y="35"/>
                    <a:pt x="143" y="32"/>
                    <a:pt x="127" y="26"/>
                  </a:cubicBezTo>
                  <a:cubicBezTo>
                    <a:pt x="123" y="28"/>
                    <a:pt x="119" y="29"/>
                    <a:pt x="118" y="30"/>
                  </a:cubicBezTo>
                  <a:cubicBezTo>
                    <a:pt x="99" y="35"/>
                    <a:pt x="84" y="37"/>
                    <a:pt x="73" y="37"/>
                  </a:cubicBezTo>
                  <a:cubicBezTo>
                    <a:pt x="60" y="37"/>
                    <a:pt x="51" y="35"/>
                    <a:pt x="45" y="31"/>
                  </a:cubicBezTo>
                  <a:cubicBezTo>
                    <a:pt x="38" y="29"/>
                    <a:pt x="34" y="25"/>
                    <a:pt x="31" y="22"/>
                  </a:cubicBezTo>
                  <a:cubicBezTo>
                    <a:pt x="27" y="18"/>
                    <a:pt x="27" y="11"/>
                    <a:pt x="29" y="5"/>
                  </a:cubicBezTo>
                  <a:cubicBezTo>
                    <a:pt x="11" y="10"/>
                    <a:pt x="0" y="17"/>
                    <a:pt x="0" y="24"/>
                  </a:cubicBezTo>
                  <a:cubicBezTo>
                    <a:pt x="0" y="40"/>
                    <a:pt x="53" y="53"/>
                    <a:pt x="118" y="53"/>
                  </a:cubicBezTo>
                  <a:cubicBezTo>
                    <a:pt x="183" y="53"/>
                    <a:pt x="235" y="40"/>
                    <a:pt x="235" y="24"/>
                  </a:cubicBezTo>
                  <a:cubicBezTo>
                    <a:pt x="235" y="16"/>
                    <a:pt x="221" y="8"/>
                    <a:pt x="197" y="3"/>
                  </a:cubicBezTo>
                  <a:moveTo>
                    <a:pt x="113" y="0"/>
                  </a:moveTo>
                  <a:cubicBezTo>
                    <a:pt x="111" y="0"/>
                    <a:pt x="111" y="0"/>
                    <a:pt x="111" y="0"/>
                  </a:cubicBezTo>
                  <a:cubicBezTo>
                    <a:pt x="112" y="1"/>
                    <a:pt x="113" y="1"/>
                    <a:pt x="114" y="1"/>
                  </a:cubicBezTo>
                  <a:cubicBezTo>
                    <a:pt x="115" y="2"/>
                    <a:pt x="117" y="2"/>
                    <a:pt x="118" y="3"/>
                  </a:cubicBezTo>
                  <a:cubicBezTo>
                    <a:pt x="121" y="2"/>
                    <a:pt x="123" y="1"/>
                    <a:pt x="124" y="1"/>
                  </a:cubicBezTo>
                  <a:cubicBezTo>
                    <a:pt x="113" y="0"/>
                    <a:pt x="113" y="0"/>
                    <a:pt x="113" y="0"/>
                  </a:cubicBezTo>
                </a:path>
              </a:pathLst>
            </a:custGeom>
            <a:solidFill>
              <a:srgbClr val="00A9B5"/>
            </a:solidFill>
            <a:ln w="9525">
              <a:noFill/>
              <a:round/>
            </a:ln>
          </p:spPr>
          <p:txBody>
            <a:bodyPr anchor="ctr"/>
            <a:lstStyle/>
            <a:p>
              <a:pPr algn="ctr"/>
            </a:p>
          </p:txBody>
        </p:sp>
        <p:sp>
          <p:nvSpPr>
            <p:cNvPr id="9" name="íśľíḋé"/>
            <p:cNvSpPr/>
            <p:nvPr/>
          </p:nvSpPr>
          <p:spPr bwMode="auto">
            <a:xfrm>
              <a:off x="25361901" y="38258751"/>
              <a:ext cx="5494338" cy="4037013"/>
            </a:xfrm>
            <a:custGeom>
              <a:avLst/>
              <a:gdLst/>
              <a:ahLst/>
              <a:cxnLst>
                <a:cxn ang="0">
                  <a:pos x="2" y="14"/>
                </a:cxn>
                <a:cxn ang="0">
                  <a:pos x="15" y="25"/>
                </a:cxn>
                <a:cxn ang="0">
                  <a:pos x="40" y="35"/>
                </a:cxn>
                <a:cxn ang="0">
                  <a:pos x="47" y="34"/>
                </a:cxn>
                <a:cxn ang="0">
                  <a:pos x="49" y="30"/>
                </a:cxn>
                <a:cxn ang="0">
                  <a:pos x="27" y="12"/>
                </a:cxn>
                <a:cxn ang="0">
                  <a:pos x="21" y="10"/>
                </a:cxn>
                <a:cxn ang="0">
                  <a:pos x="20" y="6"/>
                </a:cxn>
                <a:cxn ang="0">
                  <a:pos x="15" y="2"/>
                </a:cxn>
                <a:cxn ang="0">
                  <a:pos x="12" y="1"/>
                </a:cxn>
                <a:cxn ang="0">
                  <a:pos x="10" y="2"/>
                </a:cxn>
                <a:cxn ang="0">
                  <a:pos x="2" y="14"/>
                </a:cxn>
              </a:cxnLst>
              <a:rect l="0" t="0" r="r" b="b"/>
              <a:pathLst>
                <a:path w="49" h="36">
                  <a:moveTo>
                    <a:pt x="2" y="14"/>
                  </a:moveTo>
                  <a:cubicBezTo>
                    <a:pt x="3" y="15"/>
                    <a:pt x="10" y="19"/>
                    <a:pt x="15" y="25"/>
                  </a:cubicBezTo>
                  <a:cubicBezTo>
                    <a:pt x="21" y="27"/>
                    <a:pt x="40" y="35"/>
                    <a:pt x="40" y="35"/>
                  </a:cubicBezTo>
                  <a:cubicBezTo>
                    <a:pt x="40" y="35"/>
                    <a:pt x="44" y="36"/>
                    <a:pt x="47" y="34"/>
                  </a:cubicBezTo>
                  <a:cubicBezTo>
                    <a:pt x="49" y="33"/>
                    <a:pt x="49" y="30"/>
                    <a:pt x="49" y="30"/>
                  </a:cubicBezTo>
                  <a:cubicBezTo>
                    <a:pt x="27" y="12"/>
                    <a:pt x="27" y="12"/>
                    <a:pt x="27" y="12"/>
                  </a:cubicBezTo>
                  <a:cubicBezTo>
                    <a:pt x="21" y="10"/>
                    <a:pt x="21" y="10"/>
                    <a:pt x="21" y="10"/>
                  </a:cubicBezTo>
                  <a:cubicBezTo>
                    <a:pt x="20" y="6"/>
                    <a:pt x="20" y="6"/>
                    <a:pt x="20" y="6"/>
                  </a:cubicBezTo>
                  <a:cubicBezTo>
                    <a:pt x="15" y="2"/>
                    <a:pt x="15" y="2"/>
                    <a:pt x="15" y="2"/>
                  </a:cubicBezTo>
                  <a:cubicBezTo>
                    <a:pt x="15" y="2"/>
                    <a:pt x="13" y="0"/>
                    <a:pt x="12" y="1"/>
                  </a:cubicBezTo>
                  <a:cubicBezTo>
                    <a:pt x="11" y="1"/>
                    <a:pt x="10" y="2"/>
                    <a:pt x="10" y="2"/>
                  </a:cubicBezTo>
                  <a:cubicBezTo>
                    <a:pt x="10" y="2"/>
                    <a:pt x="0" y="13"/>
                    <a:pt x="2" y="14"/>
                  </a:cubicBezTo>
                </a:path>
              </a:pathLst>
            </a:custGeom>
            <a:solidFill>
              <a:srgbClr val="0C0B0B"/>
            </a:solidFill>
            <a:ln w="9525">
              <a:noFill/>
              <a:round/>
            </a:ln>
          </p:spPr>
          <p:txBody>
            <a:bodyPr anchor="ctr"/>
            <a:lstStyle/>
            <a:p>
              <a:pPr algn="ctr"/>
            </a:p>
          </p:txBody>
        </p:sp>
        <p:sp>
          <p:nvSpPr>
            <p:cNvPr id="10" name="îṩļiďê"/>
            <p:cNvSpPr/>
            <p:nvPr/>
          </p:nvSpPr>
          <p:spPr bwMode="auto">
            <a:xfrm>
              <a:off x="21661438" y="37360226"/>
              <a:ext cx="12558713" cy="7513638"/>
            </a:xfrm>
            <a:custGeom>
              <a:avLst/>
              <a:gdLst/>
              <a:ahLst/>
              <a:cxnLst>
                <a:cxn ang="0">
                  <a:pos x="6" y="22"/>
                </a:cxn>
                <a:cxn ang="0">
                  <a:pos x="14" y="19"/>
                </a:cxn>
                <a:cxn ang="0">
                  <a:pos x="35" y="26"/>
                </a:cxn>
                <a:cxn ang="0">
                  <a:pos x="49" y="30"/>
                </a:cxn>
                <a:cxn ang="0">
                  <a:pos x="57" y="31"/>
                </a:cxn>
                <a:cxn ang="0">
                  <a:pos x="52" y="22"/>
                </a:cxn>
                <a:cxn ang="0">
                  <a:pos x="24" y="21"/>
                </a:cxn>
                <a:cxn ang="0">
                  <a:pos x="24" y="21"/>
                </a:cxn>
                <a:cxn ang="0">
                  <a:pos x="24" y="0"/>
                </a:cxn>
                <a:cxn ang="0">
                  <a:pos x="60" y="0"/>
                </a:cxn>
                <a:cxn ang="0">
                  <a:pos x="107" y="20"/>
                </a:cxn>
                <a:cxn ang="0">
                  <a:pos x="107" y="43"/>
                </a:cxn>
                <a:cxn ang="0">
                  <a:pos x="27" y="41"/>
                </a:cxn>
                <a:cxn ang="0">
                  <a:pos x="1" y="30"/>
                </a:cxn>
                <a:cxn ang="0">
                  <a:pos x="6" y="22"/>
                </a:cxn>
              </a:cxnLst>
              <a:rect l="0" t="0" r="r" b="b"/>
              <a:pathLst>
                <a:path w="112" h="67">
                  <a:moveTo>
                    <a:pt x="6" y="22"/>
                  </a:moveTo>
                  <a:cubicBezTo>
                    <a:pt x="9" y="19"/>
                    <a:pt x="13" y="18"/>
                    <a:pt x="14" y="19"/>
                  </a:cubicBezTo>
                  <a:cubicBezTo>
                    <a:pt x="14" y="19"/>
                    <a:pt x="31" y="24"/>
                    <a:pt x="35" y="26"/>
                  </a:cubicBezTo>
                  <a:cubicBezTo>
                    <a:pt x="40" y="27"/>
                    <a:pt x="45" y="29"/>
                    <a:pt x="49" y="30"/>
                  </a:cubicBezTo>
                  <a:cubicBezTo>
                    <a:pt x="52" y="31"/>
                    <a:pt x="55" y="31"/>
                    <a:pt x="57" y="31"/>
                  </a:cubicBezTo>
                  <a:cubicBezTo>
                    <a:pt x="64" y="31"/>
                    <a:pt x="70" y="25"/>
                    <a:pt x="52" y="22"/>
                  </a:cubicBezTo>
                  <a:cubicBezTo>
                    <a:pt x="24" y="21"/>
                    <a:pt x="24" y="21"/>
                    <a:pt x="24" y="21"/>
                  </a:cubicBezTo>
                  <a:cubicBezTo>
                    <a:pt x="24" y="21"/>
                    <a:pt x="24" y="21"/>
                    <a:pt x="24" y="21"/>
                  </a:cubicBezTo>
                  <a:cubicBezTo>
                    <a:pt x="24" y="0"/>
                    <a:pt x="24" y="0"/>
                    <a:pt x="24" y="0"/>
                  </a:cubicBezTo>
                  <a:cubicBezTo>
                    <a:pt x="60" y="0"/>
                    <a:pt x="60" y="0"/>
                    <a:pt x="60" y="0"/>
                  </a:cubicBezTo>
                  <a:cubicBezTo>
                    <a:pt x="60" y="0"/>
                    <a:pt x="97" y="4"/>
                    <a:pt x="107" y="20"/>
                  </a:cubicBezTo>
                  <a:cubicBezTo>
                    <a:pt x="110" y="25"/>
                    <a:pt x="112" y="37"/>
                    <a:pt x="107" y="43"/>
                  </a:cubicBezTo>
                  <a:cubicBezTo>
                    <a:pt x="98" y="53"/>
                    <a:pt x="78" y="67"/>
                    <a:pt x="27" y="41"/>
                  </a:cubicBezTo>
                  <a:cubicBezTo>
                    <a:pt x="26" y="41"/>
                    <a:pt x="2" y="31"/>
                    <a:pt x="1" y="30"/>
                  </a:cubicBezTo>
                  <a:cubicBezTo>
                    <a:pt x="1" y="30"/>
                    <a:pt x="0" y="27"/>
                    <a:pt x="6" y="22"/>
                  </a:cubicBezTo>
                </a:path>
              </a:pathLst>
            </a:custGeom>
            <a:solidFill>
              <a:srgbClr val="33302F"/>
            </a:solidFill>
            <a:ln w="9525">
              <a:noFill/>
              <a:round/>
            </a:ln>
          </p:spPr>
          <p:txBody>
            <a:bodyPr anchor="ctr"/>
            <a:lstStyle/>
            <a:p>
              <a:pPr algn="ctr"/>
            </a:p>
          </p:txBody>
        </p:sp>
        <p:sp>
          <p:nvSpPr>
            <p:cNvPr id="11" name="îṣlíḓé"/>
            <p:cNvSpPr/>
            <p:nvPr/>
          </p:nvSpPr>
          <p:spPr bwMode="auto">
            <a:xfrm>
              <a:off x="24352251" y="37360226"/>
              <a:ext cx="9196388" cy="2019300"/>
            </a:xfrm>
            <a:custGeom>
              <a:avLst/>
              <a:gdLst/>
              <a:ahLst/>
              <a:cxnLst>
                <a:cxn ang="0">
                  <a:pos x="36" y="0"/>
                </a:cxn>
                <a:cxn ang="0">
                  <a:pos x="0" y="0"/>
                </a:cxn>
                <a:cxn ang="0">
                  <a:pos x="3" y="3"/>
                </a:cxn>
                <a:cxn ang="0">
                  <a:pos x="38" y="3"/>
                </a:cxn>
                <a:cxn ang="0">
                  <a:pos x="82" y="18"/>
                </a:cxn>
                <a:cxn ang="0">
                  <a:pos x="36" y="0"/>
                </a:cxn>
              </a:cxnLst>
              <a:rect l="0" t="0" r="r" b="b"/>
              <a:pathLst>
                <a:path w="82" h="18">
                  <a:moveTo>
                    <a:pt x="36" y="0"/>
                  </a:moveTo>
                  <a:cubicBezTo>
                    <a:pt x="0" y="0"/>
                    <a:pt x="0" y="0"/>
                    <a:pt x="0" y="0"/>
                  </a:cubicBezTo>
                  <a:cubicBezTo>
                    <a:pt x="3" y="3"/>
                    <a:pt x="3" y="3"/>
                    <a:pt x="3" y="3"/>
                  </a:cubicBezTo>
                  <a:cubicBezTo>
                    <a:pt x="38" y="3"/>
                    <a:pt x="38" y="3"/>
                    <a:pt x="38" y="3"/>
                  </a:cubicBezTo>
                  <a:cubicBezTo>
                    <a:pt x="38" y="3"/>
                    <a:pt x="68" y="6"/>
                    <a:pt x="82" y="18"/>
                  </a:cubicBezTo>
                  <a:cubicBezTo>
                    <a:pt x="70" y="4"/>
                    <a:pt x="36" y="0"/>
                    <a:pt x="36" y="0"/>
                  </a:cubicBezTo>
                  <a:close/>
                </a:path>
              </a:pathLst>
            </a:custGeom>
            <a:solidFill>
              <a:srgbClr val="595757"/>
            </a:solidFill>
            <a:ln w="9525">
              <a:noFill/>
              <a:round/>
            </a:ln>
          </p:spPr>
          <p:txBody>
            <a:bodyPr anchor="ctr"/>
            <a:lstStyle/>
            <a:p>
              <a:pPr algn="ctr"/>
            </a:p>
          </p:txBody>
        </p:sp>
        <p:sp>
          <p:nvSpPr>
            <p:cNvPr id="12" name="îṧlïḍè"/>
            <p:cNvSpPr/>
            <p:nvPr/>
          </p:nvSpPr>
          <p:spPr bwMode="auto">
            <a:xfrm>
              <a:off x="16725901" y="42295763"/>
              <a:ext cx="9196388" cy="1570038"/>
            </a:xfrm>
            <a:custGeom>
              <a:avLst/>
              <a:gdLst/>
              <a:ahLst/>
              <a:cxnLst>
                <a:cxn ang="0">
                  <a:pos x="75" y="0"/>
                </a:cxn>
                <a:cxn ang="0">
                  <a:pos x="66" y="3"/>
                </a:cxn>
                <a:cxn ang="0">
                  <a:pos x="56" y="6"/>
                </a:cxn>
                <a:cxn ang="0">
                  <a:pos x="20" y="11"/>
                </a:cxn>
                <a:cxn ang="0">
                  <a:pos x="0" y="8"/>
                </a:cxn>
                <a:cxn ang="0">
                  <a:pos x="28" y="14"/>
                </a:cxn>
                <a:cxn ang="0">
                  <a:pos x="73" y="7"/>
                </a:cxn>
                <a:cxn ang="0">
                  <a:pos x="82" y="3"/>
                </a:cxn>
                <a:cxn ang="0">
                  <a:pos x="75" y="0"/>
                </a:cxn>
              </a:cxnLst>
              <a:rect l="0" t="0" r="r" b="b"/>
              <a:pathLst>
                <a:path w="82" h="14">
                  <a:moveTo>
                    <a:pt x="75" y="0"/>
                  </a:moveTo>
                  <a:cubicBezTo>
                    <a:pt x="70" y="2"/>
                    <a:pt x="66" y="3"/>
                    <a:pt x="66" y="3"/>
                  </a:cubicBezTo>
                  <a:cubicBezTo>
                    <a:pt x="62" y="4"/>
                    <a:pt x="59" y="5"/>
                    <a:pt x="56" y="6"/>
                  </a:cubicBezTo>
                  <a:cubicBezTo>
                    <a:pt x="41" y="9"/>
                    <a:pt x="30" y="11"/>
                    <a:pt x="20" y="11"/>
                  </a:cubicBezTo>
                  <a:cubicBezTo>
                    <a:pt x="12" y="11"/>
                    <a:pt x="5" y="10"/>
                    <a:pt x="0" y="8"/>
                  </a:cubicBezTo>
                  <a:cubicBezTo>
                    <a:pt x="6" y="12"/>
                    <a:pt x="15" y="14"/>
                    <a:pt x="28" y="14"/>
                  </a:cubicBezTo>
                  <a:cubicBezTo>
                    <a:pt x="39" y="14"/>
                    <a:pt x="54" y="12"/>
                    <a:pt x="73" y="7"/>
                  </a:cubicBezTo>
                  <a:cubicBezTo>
                    <a:pt x="74" y="6"/>
                    <a:pt x="78" y="5"/>
                    <a:pt x="82" y="3"/>
                  </a:cubicBezTo>
                  <a:cubicBezTo>
                    <a:pt x="80" y="2"/>
                    <a:pt x="78" y="1"/>
                    <a:pt x="75" y="0"/>
                  </a:cubicBezTo>
                </a:path>
              </a:pathLst>
            </a:custGeom>
            <a:solidFill>
              <a:srgbClr val="00949E"/>
            </a:solidFill>
            <a:ln w="9525">
              <a:noFill/>
              <a:round/>
            </a:ln>
          </p:spPr>
          <p:txBody>
            <a:bodyPr anchor="ctr"/>
            <a:lstStyle/>
            <a:p>
              <a:pPr algn="ctr"/>
            </a:p>
          </p:txBody>
        </p:sp>
        <p:sp>
          <p:nvSpPr>
            <p:cNvPr id="13" name="ísḷîḍé"/>
            <p:cNvSpPr/>
            <p:nvPr/>
          </p:nvSpPr>
          <p:spPr bwMode="auto">
            <a:xfrm>
              <a:off x="25138063" y="41062276"/>
              <a:ext cx="2803525" cy="1570038"/>
            </a:xfrm>
            <a:custGeom>
              <a:avLst/>
              <a:gdLst/>
              <a:ahLst/>
              <a:cxnLst>
                <a:cxn ang="0">
                  <a:pos x="17" y="0"/>
                </a:cxn>
                <a:cxn ang="0">
                  <a:pos x="17" y="0"/>
                </a:cxn>
                <a:cxn ang="0">
                  <a:pos x="0" y="11"/>
                </a:cxn>
                <a:cxn ang="0">
                  <a:pos x="7" y="14"/>
                </a:cxn>
                <a:cxn ang="0">
                  <a:pos x="24" y="4"/>
                </a:cxn>
                <a:cxn ang="0">
                  <a:pos x="25" y="3"/>
                </a:cxn>
                <a:cxn ang="0">
                  <a:pos x="17" y="0"/>
                </a:cxn>
              </a:cxnLst>
              <a:rect l="0" t="0" r="r" b="b"/>
              <a:pathLst>
                <a:path w="25" h="14">
                  <a:moveTo>
                    <a:pt x="17" y="0"/>
                  </a:moveTo>
                  <a:cubicBezTo>
                    <a:pt x="17" y="0"/>
                    <a:pt x="17" y="0"/>
                    <a:pt x="17" y="0"/>
                  </a:cubicBezTo>
                  <a:cubicBezTo>
                    <a:pt x="13" y="4"/>
                    <a:pt x="6" y="8"/>
                    <a:pt x="0" y="11"/>
                  </a:cubicBezTo>
                  <a:cubicBezTo>
                    <a:pt x="3" y="12"/>
                    <a:pt x="5" y="13"/>
                    <a:pt x="7" y="14"/>
                  </a:cubicBezTo>
                  <a:cubicBezTo>
                    <a:pt x="13" y="11"/>
                    <a:pt x="20" y="8"/>
                    <a:pt x="24" y="4"/>
                  </a:cubicBezTo>
                  <a:cubicBezTo>
                    <a:pt x="24" y="4"/>
                    <a:pt x="24" y="3"/>
                    <a:pt x="25" y="3"/>
                  </a:cubicBezTo>
                  <a:cubicBezTo>
                    <a:pt x="21" y="2"/>
                    <a:pt x="19" y="1"/>
                    <a:pt x="17" y="0"/>
                  </a:cubicBezTo>
                </a:path>
              </a:pathLst>
            </a:custGeom>
            <a:solidFill>
              <a:srgbClr val="282525"/>
            </a:solidFill>
            <a:ln w="9525">
              <a:noFill/>
              <a:round/>
            </a:ln>
          </p:spPr>
          <p:txBody>
            <a:bodyPr anchor="ctr"/>
            <a:lstStyle/>
            <a:p>
              <a:pPr algn="ctr"/>
            </a:p>
          </p:txBody>
        </p:sp>
        <p:sp>
          <p:nvSpPr>
            <p:cNvPr id="14" name="îšlîḑè"/>
            <p:cNvSpPr/>
            <p:nvPr/>
          </p:nvSpPr>
          <p:spPr bwMode="auto">
            <a:xfrm>
              <a:off x="14595476" y="37360226"/>
              <a:ext cx="12447588" cy="6840538"/>
            </a:xfrm>
            <a:custGeom>
              <a:avLst/>
              <a:gdLst/>
              <a:ahLst/>
              <a:cxnLst>
                <a:cxn ang="0">
                  <a:pos x="106" y="25"/>
                </a:cxn>
                <a:cxn ang="0">
                  <a:pos x="98" y="21"/>
                </a:cxn>
                <a:cxn ang="0">
                  <a:pos x="55" y="31"/>
                </a:cxn>
                <a:cxn ang="0">
                  <a:pos x="60" y="22"/>
                </a:cxn>
                <a:cxn ang="0">
                  <a:pos x="87" y="21"/>
                </a:cxn>
                <a:cxn ang="0">
                  <a:pos x="88" y="21"/>
                </a:cxn>
                <a:cxn ang="0">
                  <a:pos x="88" y="0"/>
                </a:cxn>
                <a:cxn ang="0">
                  <a:pos x="52" y="0"/>
                </a:cxn>
                <a:cxn ang="0">
                  <a:pos x="5" y="20"/>
                </a:cxn>
                <a:cxn ang="0">
                  <a:pos x="5" y="43"/>
                </a:cxn>
                <a:cxn ang="0">
                  <a:pos x="85" y="47"/>
                </a:cxn>
                <a:cxn ang="0">
                  <a:pos x="111" y="33"/>
                </a:cxn>
                <a:cxn ang="0">
                  <a:pos x="106" y="25"/>
                </a:cxn>
              </a:cxnLst>
              <a:rect l="0" t="0" r="r" b="b"/>
              <a:pathLst>
                <a:path w="111" h="61">
                  <a:moveTo>
                    <a:pt x="106" y="25"/>
                  </a:moveTo>
                  <a:cubicBezTo>
                    <a:pt x="101" y="21"/>
                    <a:pt x="99" y="22"/>
                    <a:pt x="98" y="21"/>
                  </a:cubicBezTo>
                  <a:cubicBezTo>
                    <a:pt x="98" y="21"/>
                    <a:pt x="68" y="33"/>
                    <a:pt x="55" y="31"/>
                  </a:cubicBezTo>
                  <a:cubicBezTo>
                    <a:pt x="48" y="30"/>
                    <a:pt x="41" y="25"/>
                    <a:pt x="60" y="22"/>
                  </a:cubicBezTo>
                  <a:cubicBezTo>
                    <a:pt x="87" y="21"/>
                    <a:pt x="87" y="21"/>
                    <a:pt x="87" y="21"/>
                  </a:cubicBezTo>
                  <a:cubicBezTo>
                    <a:pt x="88" y="21"/>
                    <a:pt x="88" y="21"/>
                    <a:pt x="88" y="21"/>
                  </a:cubicBezTo>
                  <a:cubicBezTo>
                    <a:pt x="88" y="0"/>
                    <a:pt x="88" y="0"/>
                    <a:pt x="88" y="0"/>
                  </a:cubicBezTo>
                  <a:cubicBezTo>
                    <a:pt x="52" y="0"/>
                    <a:pt x="52" y="0"/>
                    <a:pt x="52" y="0"/>
                  </a:cubicBezTo>
                  <a:cubicBezTo>
                    <a:pt x="52" y="0"/>
                    <a:pt x="15" y="4"/>
                    <a:pt x="5" y="20"/>
                  </a:cubicBezTo>
                  <a:cubicBezTo>
                    <a:pt x="2" y="25"/>
                    <a:pt x="0" y="37"/>
                    <a:pt x="5" y="43"/>
                  </a:cubicBezTo>
                  <a:cubicBezTo>
                    <a:pt x="14" y="53"/>
                    <a:pt x="35" y="61"/>
                    <a:pt x="85" y="47"/>
                  </a:cubicBezTo>
                  <a:cubicBezTo>
                    <a:pt x="86" y="47"/>
                    <a:pt x="104" y="40"/>
                    <a:pt x="111" y="33"/>
                  </a:cubicBezTo>
                  <a:cubicBezTo>
                    <a:pt x="111" y="33"/>
                    <a:pt x="110" y="28"/>
                    <a:pt x="106" y="25"/>
                  </a:cubicBezTo>
                </a:path>
              </a:pathLst>
            </a:custGeom>
            <a:solidFill>
              <a:srgbClr val="33302F"/>
            </a:solidFill>
            <a:ln w="9525">
              <a:noFill/>
              <a:round/>
            </a:ln>
          </p:spPr>
          <p:txBody>
            <a:bodyPr anchor="ctr"/>
            <a:lstStyle/>
            <a:p>
              <a:pPr algn="ctr"/>
            </a:p>
          </p:txBody>
        </p:sp>
        <p:sp>
          <p:nvSpPr>
            <p:cNvPr id="15" name="î$ḻïḍê"/>
            <p:cNvSpPr/>
            <p:nvPr/>
          </p:nvSpPr>
          <p:spPr bwMode="auto">
            <a:xfrm>
              <a:off x="20202526" y="39716076"/>
              <a:ext cx="6505575" cy="1681163"/>
            </a:xfrm>
            <a:custGeom>
              <a:avLst/>
              <a:gdLst/>
              <a:ahLst/>
              <a:cxnLst>
                <a:cxn ang="0">
                  <a:pos x="5" y="10"/>
                </a:cxn>
                <a:cxn ang="0">
                  <a:pos x="0" y="9"/>
                </a:cxn>
                <a:cxn ang="0">
                  <a:pos x="7" y="12"/>
                </a:cxn>
                <a:cxn ang="0">
                  <a:pos x="50" y="3"/>
                </a:cxn>
                <a:cxn ang="0">
                  <a:pos x="58" y="6"/>
                </a:cxn>
                <a:cxn ang="0">
                  <a:pos x="56" y="4"/>
                </a:cxn>
                <a:cxn ang="0">
                  <a:pos x="48" y="0"/>
                </a:cxn>
                <a:cxn ang="0">
                  <a:pos x="5" y="10"/>
                </a:cxn>
              </a:cxnLst>
              <a:rect l="0" t="0" r="r" b="b"/>
              <a:pathLst>
                <a:path w="58" h="15">
                  <a:moveTo>
                    <a:pt x="5" y="10"/>
                  </a:moveTo>
                  <a:cubicBezTo>
                    <a:pt x="3" y="10"/>
                    <a:pt x="1" y="9"/>
                    <a:pt x="0" y="9"/>
                  </a:cubicBezTo>
                  <a:cubicBezTo>
                    <a:pt x="0" y="10"/>
                    <a:pt x="4" y="12"/>
                    <a:pt x="7" y="12"/>
                  </a:cubicBezTo>
                  <a:cubicBezTo>
                    <a:pt x="21" y="15"/>
                    <a:pt x="50" y="3"/>
                    <a:pt x="50" y="3"/>
                  </a:cubicBezTo>
                  <a:cubicBezTo>
                    <a:pt x="51" y="3"/>
                    <a:pt x="54" y="3"/>
                    <a:pt x="58" y="6"/>
                  </a:cubicBezTo>
                  <a:cubicBezTo>
                    <a:pt x="58" y="5"/>
                    <a:pt x="57" y="5"/>
                    <a:pt x="56" y="4"/>
                  </a:cubicBezTo>
                  <a:cubicBezTo>
                    <a:pt x="51" y="0"/>
                    <a:pt x="49" y="1"/>
                    <a:pt x="48" y="0"/>
                  </a:cubicBezTo>
                  <a:cubicBezTo>
                    <a:pt x="48" y="0"/>
                    <a:pt x="18" y="12"/>
                    <a:pt x="5" y="10"/>
                  </a:cubicBezTo>
                </a:path>
              </a:pathLst>
            </a:custGeom>
            <a:solidFill>
              <a:srgbClr val="3E3A39"/>
            </a:solidFill>
            <a:ln w="9525">
              <a:noFill/>
              <a:round/>
            </a:ln>
          </p:spPr>
          <p:txBody>
            <a:bodyPr anchor="ctr"/>
            <a:lstStyle/>
            <a:p>
              <a:pPr algn="ctr"/>
            </a:p>
          </p:txBody>
        </p:sp>
        <p:sp>
          <p:nvSpPr>
            <p:cNvPr id="16" name="íṣľíḍé"/>
            <p:cNvSpPr/>
            <p:nvPr/>
          </p:nvSpPr>
          <p:spPr bwMode="auto">
            <a:xfrm>
              <a:off x="21661438" y="39379526"/>
              <a:ext cx="3251200" cy="1457325"/>
            </a:xfrm>
            <a:custGeom>
              <a:avLst/>
              <a:gdLst/>
              <a:ahLst/>
              <a:cxnLst>
                <a:cxn ang="0">
                  <a:pos x="9" y="7"/>
                </a:cxn>
                <a:cxn ang="0">
                  <a:pos x="17" y="4"/>
                </a:cxn>
                <a:cxn ang="0">
                  <a:pos x="26" y="7"/>
                </a:cxn>
                <a:cxn ang="0">
                  <a:pos x="29" y="6"/>
                </a:cxn>
                <a:cxn ang="0">
                  <a:pos x="27" y="5"/>
                </a:cxn>
                <a:cxn ang="0">
                  <a:pos x="14" y="1"/>
                </a:cxn>
                <a:cxn ang="0">
                  <a:pos x="6" y="4"/>
                </a:cxn>
                <a:cxn ang="0">
                  <a:pos x="1" y="12"/>
                </a:cxn>
                <a:cxn ang="0">
                  <a:pos x="2" y="13"/>
                </a:cxn>
                <a:cxn ang="0">
                  <a:pos x="4" y="12"/>
                </a:cxn>
                <a:cxn ang="0">
                  <a:pos x="9" y="7"/>
                </a:cxn>
              </a:cxnLst>
              <a:rect l="0" t="0" r="r" b="b"/>
              <a:pathLst>
                <a:path w="29" h="13">
                  <a:moveTo>
                    <a:pt x="9" y="7"/>
                  </a:moveTo>
                  <a:cubicBezTo>
                    <a:pt x="12" y="4"/>
                    <a:pt x="15" y="3"/>
                    <a:pt x="17" y="4"/>
                  </a:cubicBezTo>
                  <a:cubicBezTo>
                    <a:pt x="17" y="4"/>
                    <a:pt x="21" y="5"/>
                    <a:pt x="26" y="7"/>
                  </a:cubicBezTo>
                  <a:cubicBezTo>
                    <a:pt x="27" y="6"/>
                    <a:pt x="28" y="6"/>
                    <a:pt x="29" y="6"/>
                  </a:cubicBezTo>
                  <a:cubicBezTo>
                    <a:pt x="27" y="5"/>
                    <a:pt x="27" y="5"/>
                    <a:pt x="27" y="5"/>
                  </a:cubicBezTo>
                  <a:cubicBezTo>
                    <a:pt x="21" y="3"/>
                    <a:pt x="14" y="1"/>
                    <a:pt x="14" y="1"/>
                  </a:cubicBezTo>
                  <a:cubicBezTo>
                    <a:pt x="13" y="0"/>
                    <a:pt x="9" y="1"/>
                    <a:pt x="6" y="4"/>
                  </a:cubicBezTo>
                  <a:cubicBezTo>
                    <a:pt x="0" y="9"/>
                    <a:pt x="1" y="12"/>
                    <a:pt x="1" y="12"/>
                  </a:cubicBezTo>
                  <a:cubicBezTo>
                    <a:pt x="1" y="12"/>
                    <a:pt x="2" y="12"/>
                    <a:pt x="2" y="13"/>
                  </a:cubicBezTo>
                  <a:cubicBezTo>
                    <a:pt x="3" y="13"/>
                    <a:pt x="4" y="12"/>
                    <a:pt x="4" y="12"/>
                  </a:cubicBezTo>
                  <a:cubicBezTo>
                    <a:pt x="5" y="11"/>
                    <a:pt x="6" y="9"/>
                    <a:pt x="9" y="7"/>
                  </a:cubicBezTo>
                </a:path>
              </a:pathLst>
            </a:custGeom>
            <a:solidFill>
              <a:srgbClr val="3E3A39"/>
            </a:solidFill>
            <a:ln w="9525">
              <a:noFill/>
              <a:round/>
            </a:ln>
          </p:spPr>
          <p:txBody>
            <a:bodyPr anchor="ctr"/>
            <a:lstStyle/>
            <a:p>
              <a:pPr algn="ctr"/>
            </a:p>
          </p:txBody>
        </p:sp>
        <p:sp>
          <p:nvSpPr>
            <p:cNvPr id="17" name="ïSlïḋé"/>
            <p:cNvSpPr/>
            <p:nvPr/>
          </p:nvSpPr>
          <p:spPr bwMode="auto">
            <a:xfrm>
              <a:off x="24352251" y="39716076"/>
              <a:ext cx="112713" cy="1588"/>
            </a:xfrm>
            <a:custGeom>
              <a:avLst/>
              <a:gdLst/>
              <a:ahLst/>
              <a:cxnLst>
                <a:cxn ang="0">
                  <a:pos x="71" y="0"/>
                </a:cxn>
                <a:cxn ang="0">
                  <a:pos x="71" y="0"/>
                </a:cxn>
                <a:cxn ang="0">
                  <a:pos x="0" y="0"/>
                </a:cxn>
                <a:cxn ang="0">
                  <a:pos x="71" y="0"/>
                </a:cxn>
              </a:cxnLst>
              <a:rect l="0" t="0" r="r" b="b"/>
              <a:pathLst>
                <a:path w="71">
                  <a:moveTo>
                    <a:pt x="71" y="0"/>
                  </a:moveTo>
                  <a:lnTo>
                    <a:pt x="71" y="0"/>
                  </a:lnTo>
                  <a:lnTo>
                    <a:pt x="0" y="0"/>
                  </a:lnTo>
                  <a:lnTo>
                    <a:pt x="71" y="0"/>
                  </a:lnTo>
                  <a:close/>
                </a:path>
              </a:pathLst>
            </a:custGeom>
            <a:solidFill>
              <a:srgbClr val="33302F"/>
            </a:solidFill>
            <a:ln w="9525">
              <a:noFill/>
              <a:round/>
            </a:ln>
          </p:spPr>
          <p:txBody>
            <a:bodyPr anchor="ctr"/>
            <a:lstStyle/>
            <a:p>
              <a:pPr algn="ctr"/>
            </a:p>
          </p:txBody>
        </p:sp>
        <p:sp>
          <p:nvSpPr>
            <p:cNvPr id="18" name="iṩḻiďe"/>
            <p:cNvSpPr/>
            <p:nvPr/>
          </p:nvSpPr>
          <p:spPr bwMode="auto">
            <a:xfrm>
              <a:off x="17848263" y="37922201"/>
              <a:ext cx="5719763" cy="3700463"/>
            </a:xfrm>
            <a:custGeom>
              <a:avLst/>
              <a:gdLst/>
              <a:ahLst/>
              <a:cxnLst>
                <a:cxn ang="0">
                  <a:pos x="49" y="15"/>
                </a:cxn>
                <a:cxn ang="0">
                  <a:pos x="35" y="25"/>
                </a:cxn>
                <a:cxn ang="0">
                  <a:pos x="9" y="32"/>
                </a:cxn>
                <a:cxn ang="0">
                  <a:pos x="2" y="31"/>
                </a:cxn>
                <a:cxn ang="0">
                  <a:pos x="1" y="27"/>
                </a:cxn>
                <a:cxn ang="0">
                  <a:pos x="24" y="11"/>
                </a:cxn>
                <a:cxn ang="0">
                  <a:pos x="30" y="10"/>
                </a:cxn>
                <a:cxn ang="0">
                  <a:pos x="31" y="5"/>
                </a:cxn>
                <a:cxn ang="0">
                  <a:pos x="36" y="1"/>
                </a:cxn>
                <a:cxn ang="0">
                  <a:pos x="39" y="0"/>
                </a:cxn>
                <a:cxn ang="0">
                  <a:pos x="41" y="2"/>
                </a:cxn>
                <a:cxn ang="0">
                  <a:pos x="49" y="15"/>
                </a:cxn>
              </a:cxnLst>
              <a:rect l="0" t="0" r="r" b="b"/>
              <a:pathLst>
                <a:path w="51" h="33">
                  <a:moveTo>
                    <a:pt x="49" y="15"/>
                  </a:moveTo>
                  <a:cubicBezTo>
                    <a:pt x="47" y="16"/>
                    <a:pt x="40" y="18"/>
                    <a:pt x="35" y="25"/>
                  </a:cubicBezTo>
                  <a:cubicBezTo>
                    <a:pt x="28" y="26"/>
                    <a:pt x="9" y="32"/>
                    <a:pt x="9" y="32"/>
                  </a:cubicBezTo>
                  <a:cubicBezTo>
                    <a:pt x="9" y="32"/>
                    <a:pt x="4" y="33"/>
                    <a:pt x="2" y="31"/>
                  </a:cubicBezTo>
                  <a:cubicBezTo>
                    <a:pt x="0" y="30"/>
                    <a:pt x="1" y="27"/>
                    <a:pt x="1" y="27"/>
                  </a:cubicBezTo>
                  <a:cubicBezTo>
                    <a:pt x="24" y="11"/>
                    <a:pt x="24" y="11"/>
                    <a:pt x="24" y="11"/>
                  </a:cubicBezTo>
                  <a:cubicBezTo>
                    <a:pt x="30" y="10"/>
                    <a:pt x="30" y="10"/>
                    <a:pt x="30" y="10"/>
                  </a:cubicBezTo>
                  <a:cubicBezTo>
                    <a:pt x="31" y="5"/>
                    <a:pt x="31" y="5"/>
                    <a:pt x="31" y="5"/>
                  </a:cubicBezTo>
                  <a:cubicBezTo>
                    <a:pt x="36" y="1"/>
                    <a:pt x="36" y="1"/>
                    <a:pt x="36" y="1"/>
                  </a:cubicBezTo>
                  <a:cubicBezTo>
                    <a:pt x="36" y="1"/>
                    <a:pt x="38" y="0"/>
                    <a:pt x="39" y="0"/>
                  </a:cubicBezTo>
                  <a:cubicBezTo>
                    <a:pt x="40" y="1"/>
                    <a:pt x="41" y="2"/>
                    <a:pt x="41" y="2"/>
                  </a:cubicBezTo>
                  <a:cubicBezTo>
                    <a:pt x="41" y="2"/>
                    <a:pt x="51" y="14"/>
                    <a:pt x="49" y="15"/>
                  </a:cubicBezTo>
                </a:path>
              </a:pathLst>
            </a:custGeom>
            <a:solidFill>
              <a:srgbClr val="191818"/>
            </a:solidFill>
            <a:ln w="9525">
              <a:noFill/>
              <a:round/>
            </a:ln>
          </p:spPr>
          <p:txBody>
            <a:bodyPr anchor="ctr"/>
            <a:lstStyle/>
            <a:p>
              <a:pPr algn="ctr"/>
            </a:p>
          </p:txBody>
        </p:sp>
        <p:sp>
          <p:nvSpPr>
            <p:cNvPr id="19" name="ïṧ1ïḍe"/>
            <p:cNvSpPr/>
            <p:nvPr/>
          </p:nvSpPr>
          <p:spPr bwMode="auto">
            <a:xfrm>
              <a:off x="14595476" y="37360226"/>
              <a:ext cx="9869488" cy="5046663"/>
            </a:xfrm>
            <a:custGeom>
              <a:avLst/>
              <a:gdLst/>
              <a:ahLst/>
              <a:cxnLst>
                <a:cxn ang="0">
                  <a:pos x="8" y="22"/>
                </a:cxn>
                <a:cxn ang="0">
                  <a:pos x="55" y="3"/>
                </a:cxn>
                <a:cxn ang="0">
                  <a:pos x="88" y="3"/>
                </a:cxn>
                <a:cxn ang="0">
                  <a:pos x="88" y="0"/>
                </a:cxn>
                <a:cxn ang="0">
                  <a:pos x="52" y="0"/>
                </a:cxn>
                <a:cxn ang="0">
                  <a:pos x="5" y="20"/>
                </a:cxn>
                <a:cxn ang="0">
                  <a:pos x="5" y="43"/>
                </a:cxn>
                <a:cxn ang="0">
                  <a:pos x="7" y="45"/>
                </a:cxn>
                <a:cxn ang="0">
                  <a:pos x="8" y="22"/>
                </a:cxn>
              </a:cxnLst>
              <a:rect l="0" t="0" r="r" b="b"/>
              <a:pathLst>
                <a:path w="88" h="45">
                  <a:moveTo>
                    <a:pt x="8" y="22"/>
                  </a:moveTo>
                  <a:cubicBezTo>
                    <a:pt x="17" y="6"/>
                    <a:pt x="55" y="3"/>
                    <a:pt x="55" y="3"/>
                  </a:cubicBezTo>
                  <a:cubicBezTo>
                    <a:pt x="88" y="3"/>
                    <a:pt x="88" y="3"/>
                    <a:pt x="88" y="3"/>
                  </a:cubicBezTo>
                  <a:cubicBezTo>
                    <a:pt x="88" y="0"/>
                    <a:pt x="88" y="0"/>
                    <a:pt x="88" y="0"/>
                  </a:cubicBezTo>
                  <a:cubicBezTo>
                    <a:pt x="52" y="0"/>
                    <a:pt x="52" y="0"/>
                    <a:pt x="52" y="0"/>
                  </a:cubicBezTo>
                  <a:cubicBezTo>
                    <a:pt x="52" y="0"/>
                    <a:pt x="15" y="4"/>
                    <a:pt x="5" y="20"/>
                  </a:cubicBezTo>
                  <a:cubicBezTo>
                    <a:pt x="2" y="25"/>
                    <a:pt x="0" y="37"/>
                    <a:pt x="5" y="43"/>
                  </a:cubicBezTo>
                  <a:cubicBezTo>
                    <a:pt x="6" y="44"/>
                    <a:pt x="6" y="44"/>
                    <a:pt x="7" y="45"/>
                  </a:cubicBezTo>
                  <a:cubicBezTo>
                    <a:pt x="2" y="39"/>
                    <a:pt x="4" y="28"/>
                    <a:pt x="8" y="22"/>
                  </a:cubicBezTo>
                  <a:close/>
                </a:path>
              </a:pathLst>
            </a:custGeom>
            <a:solidFill>
              <a:srgbClr val="3E3A39"/>
            </a:solidFill>
            <a:ln w="9525">
              <a:noFill/>
              <a:round/>
            </a:ln>
          </p:spPr>
          <p:txBody>
            <a:bodyPr anchor="ctr"/>
            <a:lstStyle/>
            <a:p>
              <a:pPr algn="ctr"/>
            </a:p>
          </p:txBody>
        </p:sp>
        <p:sp>
          <p:nvSpPr>
            <p:cNvPr id="20" name="ïs1ïďè"/>
            <p:cNvSpPr/>
            <p:nvPr/>
          </p:nvSpPr>
          <p:spPr bwMode="auto">
            <a:xfrm>
              <a:off x="32426276" y="15381288"/>
              <a:ext cx="12673013" cy="10428288"/>
            </a:xfrm>
            <a:custGeom>
              <a:avLst/>
              <a:gdLst/>
              <a:ahLst/>
              <a:cxnLst>
                <a:cxn ang="0">
                  <a:pos x="98" y="0"/>
                </a:cxn>
                <a:cxn ang="0">
                  <a:pos x="0" y="68"/>
                </a:cxn>
                <a:cxn ang="0">
                  <a:pos x="83" y="74"/>
                </a:cxn>
                <a:cxn ang="0">
                  <a:pos x="98" y="0"/>
                </a:cxn>
              </a:cxnLst>
              <a:rect l="0" t="0" r="r" b="b"/>
              <a:pathLst>
                <a:path w="113" h="93">
                  <a:moveTo>
                    <a:pt x="98" y="0"/>
                  </a:moveTo>
                  <a:cubicBezTo>
                    <a:pt x="0" y="68"/>
                    <a:pt x="0" y="68"/>
                    <a:pt x="0" y="68"/>
                  </a:cubicBezTo>
                  <a:cubicBezTo>
                    <a:pt x="15" y="90"/>
                    <a:pt x="56" y="93"/>
                    <a:pt x="83" y="74"/>
                  </a:cubicBezTo>
                  <a:cubicBezTo>
                    <a:pt x="110" y="55"/>
                    <a:pt x="113" y="21"/>
                    <a:pt x="98" y="0"/>
                  </a:cubicBezTo>
                  <a:close/>
                </a:path>
              </a:pathLst>
            </a:custGeom>
            <a:solidFill>
              <a:srgbClr val="33302F"/>
            </a:solidFill>
            <a:ln w="9525">
              <a:noFill/>
              <a:round/>
            </a:ln>
          </p:spPr>
          <p:txBody>
            <a:bodyPr anchor="ctr"/>
            <a:lstStyle/>
            <a:p>
              <a:pPr algn="ctr"/>
            </a:p>
          </p:txBody>
        </p:sp>
        <p:sp>
          <p:nvSpPr>
            <p:cNvPr id="21" name="ïṥlîḑê"/>
            <p:cNvSpPr/>
            <p:nvPr/>
          </p:nvSpPr>
          <p:spPr bwMode="auto">
            <a:xfrm>
              <a:off x="31753176" y="14371638"/>
              <a:ext cx="12336463" cy="9531350"/>
            </a:xfrm>
            <a:custGeom>
              <a:avLst/>
              <a:gdLst/>
              <a:ahLst/>
              <a:cxnLst>
                <a:cxn ang="0">
                  <a:pos x="104" y="9"/>
                </a:cxn>
                <a:cxn ang="0">
                  <a:pos x="65" y="57"/>
                </a:cxn>
                <a:cxn ang="0">
                  <a:pos x="6" y="77"/>
                </a:cxn>
                <a:cxn ang="0">
                  <a:pos x="45" y="29"/>
                </a:cxn>
                <a:cxn ang="0">
                  <a:pos x="104" y="9"/>
                </a:cxn>
              </a:cxnLst>
              <a:rect l="0" t="0" r="r" b="b"/>
              <a:pathLst>
                <a:path w="110" h="85">
                  <a:moveTo>
                    <a:pt x="104" y="9"/>
                  </a:moveTo>
                  <a:cubicBezTo>
                    <a:pt x="110" y="17"/>
                    <a:pt x="92" y="38"/>
                    <a:pt x="65" y="57"/>
                  </a:cubicBezTo>
                  <a:cubicBezTo>
                    <a:pt x="38" y="77"/>
                    <a:pt x="11" y="85"/>
                    <a:pt x="6" y="77"/>
                  </a:cubicBezTo>
                  <a:cubicBezTo>
                    <a:pt x="0" y="69"/>
                    <a:pt x="18" y="48"/>
                    <a:pt x="45" y="29"/>
                  </a:cubicBezTo>
                  <a:cubicBezTo>
                    <a:pt x="72" y="9"/>
                    <a:pt x="98" y="0"/>
                    <a:pt x="104" y="9"/>
                  </a:cubicBezTo>
                  <a:close/>
                </a:path>
              </a:pathLst>
            </a:custGeom>
            <a:solidFill>
              <a:srgbClr val="F5B398"/>
            </a:solidFill>
            <a:ln w="9525">
              <a:noFill/>
              <a:round/>
            </a:ln>
          </p:spPr>
          <p:txBody>
            <a:bodyPr anchor="ctr"/>
            <a:lstStyle/>
            <a:p>
              <a:pPr algn="ctr"/>
            </a:p>
          </p:txBody>
        </p:sp>
        <p:sp>
          <p:nvSpPr>
            <p:cNvPr id="22" name="ïSļiďè"/>
            <p:cNvSpPr/>
            <p:nvPr/>
          </p:nvSpPr>
          <p:spPr bwMode="auto">
            <a:xfrm>
              <a:off x="32875538" y="15155863"/>
              <a:ext cx="9980613" cy="7626350"/>
            </a:xfrm>
            <a:custGeom>
              <a:avLst/>
              <a:gdLst/>
              <a:ahLst/>
              <a:cxnLst>
                <a:cxn ang="0">
                  <a:pos x="86" y="5"/>
                </a:cxn>
                <a:cxn ang="0">
                  <a:pos x="51" y="43"/>
                </a:cxn>
                <a:cxn ang="0">
                  <a:pos x="4" y="63"/>
                </a:cxn>
                <a:cxn ang="0">
                  <a:pos x="38" y="25"/>
                </a:cxn>
                <a:cxn ang="0">
                  <a:pos x="86" y="5"/>
                </a:cxn>
              </a:cxnLst>
              <a:rect l="0" t="0" r="r" b="b"/>
              <a:pathLst>
                <a:path w="89" h="68">
                  <a:moveTo>
                    <a:pt x="86" y="5"/>
                  </a:moveTo>
                  <a:cubicBezTo>
                    <a:pt x="89" y="10"/>
                    <a:pt x="74" y="27"/>
                    <a:pt x="51" y="43"/>
                  </a:cubicBezTo>
                  <a:cubicBezTo>
                    <a:pt x="28" y="59"/>
                    <a:pt x="7" y="68"/>
                    <a:pt x="4" y="63"/>
                  </a:cubicBezTo>
                  <a:cubicBezTo>
                    <a:pt x="0" y="58"/>
                    <a:pt x="16" y="41"/>
                    <a:pt x="38" y="25"/>
                  </a:cubicBezTo>
                  <a:cubicBezTo>
                    <a:pt x="61" y="9"/>
                    <a:pt x="82" y="0"/>
                    <a:pt x="86" y="5"/>
                  </a:cubicBezTo>
                  <a:close/>
                </a:path>
              </a:pathLst>
            </a:custGeom>
            <a:solidFill>
              <a:srgbClr val="DF8F78"/>
            </a:solidFill>
            <a:ln w="9525">
              <a:noFill/>
              <a:round/>
            </a:ln>
          </p:spPr>
          <p:txBody>
            <a:bodyPr anchor="ctr"/>
            <a:lstStyle/>
            <a:p>
              <a:pPr algn="ctr"/>
            </a:p>
          </p:txBody>
        </p:sp>
        <p:sp>
          <p:nvSpPr>
            <p:cNvPr id="23" name="íṧļîḍe"/>
            <p:cNvSpPr/>
            <p:nvPr/>
          </p:nvSpPr>
          <p:spPr bwMode="auto">
            <a:xfrm>
              <a:off x="21099463" y="40725726"/>
              <a:ext cx="673100" cy="111125"/>
            </a:xfrm>
            <a:custGeom>
              <a:avLst/>
              <a:gdLst/>
              <a:ahLst/>
              <a:cxnLst>
                <a:cxn ang="0">
                  <a:pos x="6" y="0"/>
                </a:cxn>
                <a:cxn ang="0">
                  <a:pos x="0" y="1"/>
                </a:cxn>
                <a:cxn ang="0">
                  <a:pos x="1" y="1"/>
                </a:cxn>
                <a:cxn ang="0">
                  <a:pos x="4" y="1"/>
                </a:cxn>
                <a:cxn ang="0">
                  <a:pos x="5" y="1"/>
                </a:cxn>
                <a:cxn ang="0">
                  <a:pos x="6" y="0"/>
                </a:cxn>
              </a:cxnLst>
              <a:rect l="0" t="0" r="r" b="b"/>
              <a:pathLst>
                <a:path w="6" h="1">
                  <a:moveTo>
                    <a:pt x="6" y="0"/>
                  </a:moveTo>
                  <a:cubicBezTo>
                    <a:pt x="4" y="0"/>
                    <a:pt x="3" y="1"/>
                    <a:pt x="0" y="1"/>
                  </a:cubicBezTo>
                  <a:cubicBezTo>
                    <a:pt x="1" y="1"/>
                    <a:pt x="1" y="1"/>
                    <a:pt x="1" y="1"/>
                  </a:cubicBezTo>
                  <a:cubicBezTo>
                    <a:pt x="2" y="1"/>
                    <a:pt x="3" y="1"/>
                    <a:pt x="4" y="1"/>
                  </a:cubicBezTo>
                  <a:cubicBezTo>
                    <a:pt x="4" y="1"/>
                    <a:pt x="5" y="1"/>
                    <a:pt x="5" y="1"/>
                  </a:cubicBezTo>
                  <a:cubicBezTo>
                    <a:pt x="6" y="0"/>
                    <a:pt x="6" y="0"/>
                    <a:pt x="6" y="0"/>
                  </a:cubicBezTo>
                </a:path>
              </a:pathLst>
            </a:custGeom>
            <a:solidFill>
              <a:srgbClr val="00949E"/>
            </a:solidFill>
            <a:ln w="9525">
              <a:noFill/>
              <a:round/>
            </a:ln>
          </p:spPr>
          <p:txBody>
            <a:bodyPr anchor="ctr"/>
            <a:lstStyle/>
            <a:p>
              <a:pPr algn="ctr"/>
            </a:p>
          </p:txBody>
        </p:sp>
        <p:sp>
          <p:nvSpPr>
            <p:cNvPr id="24" name="íṩlïdé"/>
            <p:cNvSpPr/>
            <p:nvPr/>
          </p:nvSpPr>
          <p:spPr bwMode="auto">
            <a:xfrm>
              <a:off x="17848263" y="41062276"/>
              <a:ext cx="3027363" cy="1008063"/>
            </a:xfrm>
            <a:custGeom>
              <a:avLst/>
              <a:gdLst/>
              <a:ahLst/>
              <a:cxnLst>
                <a:cxn ang="0">
                  <a:pos x="25" y="0"/>
                </a:cxn>
                <a:cxn ang="0">
                  <a:pos x="16" y="2"/>
                </a:cxn>
                <a:cxn ang="0">
                  <a:pos x="9" y="4"/>
                </a:cxn>
                <a:cxn ang="0">
                  <a:pos x="9" y="4"/>
                </a:cxn>
                <a:cxn ang="0">
                  <a:pos x="9" y="4"/>
                </a:cxn>
                <a:cxn ang="0">
                  <a:pos x="7" y="4"/>
                </a:cxn>
                <a:cxn ang="0">
                  <a:pos x="2" y="3"/>
                </a:cxn>
                <a:cxn ang="0">
                  <a:pos x="1" y="4"/>
                </a:cxn>
                <a:cxn ang="0">
                  <a:pos x="2" y="8"/>
                </a:cxn>
                <a:cxn ang="0">
                  <a:pos x="6" y="9"/>
                </a:cxn>
                <a:cxn ang="0">
                  <a:pos x="10" y="8"/>
                </a:cxn>
                <a:cxn ang="0">
                  <a:pos x="27" y="0"/>
                </a:cxn>
                <a:cxn ang="0">
                  <a:pos x="25" y="0"/>
                </a:cxn>
              </a:cxnLst>
              <a:rect l="0" t="0" r="r" b="b"/>
              <a:pathLst>
                <a:path w="27" h="9">
                  <a:moveTo>
                    <a:pt x="25" y="0"/>
                  </a:moveTo>
                  <a:cubicBezTo>
                    <a:pt x="22" y="0"/>
                    <a:pt x="19" y="1"/>
                    <a:pt x="16" y="2"/>
                  </a:cubicBezTo>
                  <a:cubicBezTo>
                    <a:pt x="12" y="3"/>
                    <a:pt x="9" y="4"/>
                    <a:pt x="9" y="4"/>
                  </a:cubicBezTo>
                  <a:cubicBezTo>
                    <a:pt x="9" y="4"/>
                    <a:pt x="9" y="4"/>
                    <a:pt x="9" y="4"/>
                  </a:cubicBezTo>
                  <a:cubicBezTo>
                    <a:pt x="9" y="4"/>
                    <a:pt x="9" y="4"/>
                    <a:pt x="9" y="4"/>
                  </a:cubicBezTo>
                  <a:cubicBezTo>
                    <a:pt x="9" y="4"/>
                    <a:pt x="8" y="4"/>
                    <a:pt x="7" y="4"/>
                  </a:cubicBezTo>
                  <a:cubicBezTo>
                    <a:pt x="5" y="4"/>
                    <a:pt x="3" y="4"/>
                    <a:pt x="2" y="3"/>
                  </a:cubicBezTo>
                  <a:cubicBezTo>
                    <a:pt x="1" y="4"/>
                    <a:pt x="1" y="4"/>
                    <a:pt x="1" y="4"/>
                  </a:cubicBezTo>
                  <a:cubicBezTo>
                    <a:pt x="1" y="4"/>
                    <a:pt x="0" y="7"/>
                    <a:pt x="2" y="8"/>
                  </a:cubicBezTo>
                  <a:cubicBezTo>
                    <a:pt x="3" y="8"/>
                    <a:pt x="5" y="9"/>
                    <a:pt x="6" y="9"/>
                  </a:cubicBezTo>
                  <a:cubicBezTo>
                    <a:pt x="8" y="9"/>
                    <a:pt x="10" y="8"/>
                    <a:pt x="10" y="8"/>
                  </a:cubicBezTo>
                  <a:cubicBezTo>
                    <a:pt x="10" y="8"/>
                    <a:pt x="20" y="4"/>
                    <a:pt x="27" y="0"/>
                  </a:cubicBezTo>
                  <a:cubicBezTo>
                    <a:pt x="26" y="0"/>
                    <a:pt x="26" y="0"/>
                    <a:pt x="25" y="0"/>
                  </a:cubicBezTo>
                </a:path>
              </a:pathLst>
            </a:custGeom>
            <a:solidFill>
              <a:srgbClr val="282525"/>
            </a:solidFill>
            <a:ln w="9525">
              <a:noFill/>
              <a:round/>
            </a:ln>
          </p:spPr>
          <p:txBody>
            <a:bodyPr anchor="ctr"/>
            <a:lstStyle/>
            <a:p>
              <a:pPr algn="ctr"/>
            </a:p>
          </p:txBody>
        </p:sp>
        <p:sp>
          <p:nvSpPr>
            <p:cNvPr id="25" name="îṡlíḑè"/>
            <p:cNvSpPr/>
            <p:nvPr/>
          </p:nvSpPr>
          <p:spPr bwMode="auto">
            <a:xfrm>
              <a:off x="20651788" y="40836851"/>
              <a:ext cx="896938" cy="225425"/>
            </a:xfrm>
            <a:custGeom>
              <a:avLst/>
              <a:gdLst/>
              <a:ahLst/>
              <a:cxnLst>
                <a:cxn ang="0">
                  <a:pos x="8" y="0"/>
                </a:cxn>
                <a:cxn ang="0">
                  <a:pos x="5" y="0"/>
                </a:cxn>
                <a:cxn ang="0">
                  <a:pos x="4" y="0"/>
                </a:cxn>
                <a:cxn ang="0">
                  <a:pos x="0" y="2"/>
                </a:cxn>
                <a:cxn ang="0">
                  <a:pos x="2" y="2"/>
                </a:cxn>
                <a:cxn ang="0">
                  <a:pos x="8" y="0"/>
                </a:cxn>
              </a:cxnLst>
              <a:rect l="0" t="0" r="r" b="b"/>
              <a:pathLst>
                <a:path w="8" h="2">
                  <a:moveTo>
                    <a:pt x="8" y="0"/>
                  </a:moveTo>
                  <a:cubicBezTo>
                    <a:pt x="7" y="0"/>
                    <a:pt x="6" y="0"/>
                    <a:pt x="5" y="0"/>
                  </a:cubicBezTo>
                  <a:cubicBezTo>
                    <a:pt x="5" y="0"/>
                    <a:pt x="5" y="0"/>
                    <a:pt x="4" y="0"/>
                  </a:cubicBezTo>
                  <a:cubicBezTo>
                    <a:pt x="3" y="1"/>
                    <a:pt x="1" y="1"/>
                    <a:pt x="0" y="2"/>
                  </a:cubicBezTo>
                  <a:cubicBezTo>
                    <a:pt x="1" y="2"/>
                    <a:pt x="1" y="2"/>
                    <a:pt x="2" y="2"/>
                  </a:cubicBezTo>
                  <a:cubicBezTo>
                    <a:pt x="4" y="1"/>
                    <a:pt x="6" y="1"/>
                    <a:pt x="8" y="0"/>
                  </a:cubicBezTo>
                </a:path>
              </a:pathLst>
            </a:custGeom>
            <a:solidFill>
              <a:srgbClr val="353131"/>
            </a:solidFill>
            <a:ln w="9525">
              <a:noFill/>
              <a:round/>
            </a:ln>
          </p:spPr>
          <p:txBody>
            <a:bodyPr anchor="ctr"/>
            <a:lstStyle/>
            <a:p>
              <a:pPr algn="ctr"/>
            </a:p>
          </p:txBody>
        </p:sp>
        <p:sp>
          <p:nvSpPr>
            <p:cNvPr id="26" name="íş1îdé"/>
            <p:cNvSpPr/>
            <p:nvPr/>
          </p:nvSpPr>
          <p:spPr bwMode="auto">
            <a:xfrm>
              <a:off x="18072101" y="41286113"/>
              <a:ext cx="1570038" cy="223838"/>
            </a:xfrm>
            <a:custGeom>
              <a:avLst/>
              <a:gdLst/>
              <a:ahLst/>
              <a:cxnLst>
                <a:cxn ang="0">
                  <a:pos x="0" y="1"/>
                </a:cxn>
                <a:cxn ang="0">
                  <a:pos x="0" y="1"/>
                </a:cxn>
                <a:cxn ang="0">
                  <a:pos x="5" y="2"/>
                </a:cxn>
                <a:cxn ang="0">
                  <a:pos x="7" y="2"/>
                </a:cxn>
                <a:cxn ang="0">
                  <a:pos x="7" y="2"/>
                </a:cxn>
                <a:cxn ang="0">
                  <a:pos x="7" y="2"/>
                </a:cxn>
                <a:cxn ang="0">
                  <a:pos x="5" y="2"/>
                </a:cxn>
                <a:cxn ang="0">
                  <a:pos x="0" y="1"/>
                </a:cxn>
                <a:cxn ang="0">
                  <a:pos x="14" y="0"/>
                </a:cxn>
                <a:cxn ang="0">
                  <a:pos x="7" y="2"/>
                </a:cxn>
                <a:cxn ang="0">
                  <a:pos x="14" y="0"/>
                </a:cxn>
              </a:cxnLst>
              <a:rect l="0" t="0" r="r" b="b"/>
              <a:pathLst>
                <a:path w="14" h="2">
                  <a:moveTo>
                    <a:pt x="0" y="1"/>
                  </a:moveTo>
                  <a:cubicBezTo>
                    <a:pt x="0" y="1"/>
                    <a:pt x="0" y="1"/>
                    <a:pt x="0" y="1"/>
                  </a:cubicBezTo>
                  <a:cubicBezTo>
                    <a:pt x="1" y="2"/>
                    <a:pt x="3" y="2"/>
                    <a:pt x="5" y="2"/>
                  </a:cubicBezTo>
                  <a:cubicBezTo>
                    <a:pt x="6" y="2"/>
                    <a:pt x="7" y="2"/>
                    <a:pt x="7" y="2"/>
                  </a:cubicBezTo>
                  <a:cubicBezTo>
                    <a:pt x="7" y="2"/>
                    <a:pt x="7" y="2"/>
                    <a:pt x="7" y="2"/>
                  </a:cubicBezTo>
                  <a:cubicBezTo>
                    <a:pt x="7" y="2"/>
                    <a:pt x="7" y="2"/>
                    <a:pt x="7" y="2"/>
                  </a:cubicBezTo>
                  <a:cubicBezTo>
                    <a:pt x="7" y="2"/>
                    <a:pt x="6" y="2"/>
                    <a:pt x="5" y="2"/>
                  </a:cubicBezTo>
                  <a:cubicBezTo>
                    <a:pt x="3" y="2"/>
                    <a:pt x="1" y="2"/>
                    <a:pt x="0" y="1"/>
                  </a:cubicBezTo>
                  <a:moveTo>
                    <a:pt x="14" y="0"/>
                  </a:moveTo>
                  <a:cubicBezTo>
                    <a:pt x="10" y="1"/>
                    <a:pt x="7" y="2"/>
                    <a:pt x="7" y="2"/>
                  </a:cubicBezTo>
                  <a:cubicBezTo>
                    <a:pt x="7" y="2"/>
                    <a:pt x="10" y="1"/>
                    <a:pt x="14" y="0"/>
                  </a:cubicBezTo>
                </a:path>
              </a:pathLst>
            </a:custGeom>
            <a:solidFill>
              <a:srgbClr val="141313"/>
            </a:solidFill>
            <a:ln w="9525">
              <a:noFill/>
              <a:round/>
            </a:ln>
          </p:spPr>
          <p:txBody>
            <a:bodyPr anchor="ctr"/>
            <a:lstStyle/>
            <a:p>
              <a:pPr algn="ctr"/>
            </a:p>
          </p:txBody>
        </p:sp>
        <p:sp>
          <p:nvSpPr>
            <p:cNvPr id="27" name="iṣḻiḋê"/>
            <p:cNvSpPr/>
            <p:nvPr/>
          </p:nvSpPr>
          <p:spPr bwMode="auto">
            <a:xfrm>
              <a:off x="25361901" y="38258751"/>
              <a:ext cx="5494338" cy="4037013"/>
            </a:xfrm>
            <a:custGeom>
              <a:avLst/>
              <a:gdLst/>
              <a:ahLst/>
              <a:cxnLst>
                <a:cxn ang="0">
                  <a:pos x="2" y="14"/>
                </a:cxn>
                <a:cxn ang="0">
                  <a:pos x="15" y="25"/>
                </a:cxn>
                <a:cxn ang="0">
                  <a:pos x="40" y="35"/>
                </a:cxn>
                <a:cxn ang="0">
                  <a:pos x="47" y="34"/>
                </a:cxn>
                <a:cxn ang="0">
                  <a:pos x="49" y="30"/>
                </a:cxn>
                <a:cxn ang="0">
                  <a:pos x="27" y="12"/>
                </a:cxn>
                <a:cxn ang="0">
                  <a:pos x="21" y="10"/>
                </a:cxn>
                <a:cxn ang="0">
                  <a:pos x="20" y="6"/>
                </a:cxn>
                <a:cxn ang="0">
                  <a:pos x="15" y="2"/>
                </a:cxn>
                <a:cxn ang="0">
                  <a:pos x="12" y="1"/>
                </a:cxn>
                <a:cxn ang="0">
                  <a:pos x="10" y="2"/>
                </a:cxn>
                <a:cxn ang="0">
                  <a:pos x="2" y="14"/>
                </a:cxn>
              </a:cxnLst>
              <a:rect l="0" t="0" r="r" b="b"/>
              <a:pathLst>
                <a:path w="49" h="36">
                  <a:moveTo>
                    <a:pt x="2" y="14"/>
                  </a:moveTo>
                  <a:cubicBezTo>
                    <a:pt x="3" y="15"/>
                    <a:pt x="10" y="19"/>
                    <a:pt x="15" y="25"/>
                  </a:cubicBezTo>
                  <a:cubicBezTo>
                    <a:pt x="21" y="27"/>
                    <a:pt x="40" y="35"/>
                    <a:pt x="40" y="35"/>
                  </a:cubicBezTo>
                  <a:cubicBezTo>
                    <a:pt x="40" y="35"/>
                    <a:pt x="44" y="36"/>
                    <a:pt x="47" y="34"/>
                  </a:cubicBezTo>
                  <a:cubicBezTo>
                    <a:pt x="49" y="33"/>
                    <a:pt x="49" y="30"/>
                    <a:pt x="49" y="30"/>
                  </a:cubicBezTo>
                  <a:cubicBezTo>
                    <a:pt x="27" y="12"/>
                    <a:pt x="27" y="12"/>
                    <a:pt x="27" y="12"/>
                  </a:cubicBezTo>
                  <a:cubicBezTo>
                    <a:pt x="21" y="10"/>
                    <a:pt x="21" y="10"/>
                    <a:pt x="21" y="10"/>
                  </a:cubicBezTo>
                  <a:cubicBezTo>
                    <a:pt x="20" y="6"/>
                    <a:pt x="20" y="6"/>
                    <a:pt x="20" y="6"/>
                  </a:cubicBezTo>
                  <a:cubicBezTo>
                    <a:pt x="15" y="2"/>
                    <a:pt x="15" y="2"/>
                    <a:pt x="15" y="2"/>
                  </a:cubicBezTo>
                  <a:cubicBezTo>
                    <a:pt x="15" y="2"/>
                    <a:pt x="13" y="0"/>
                    <a:pt x="12" y="1"/>
                  </a:cubicBezTo>
                  <a:cubicBezTo>
                    <a:pt x="11" y="1"/>
                    <a:pt x="10" y="2"/>
                    <a:pt x="10" y="2"/>
                  </a:cubicBezTo>
                  <a:cubicBezTo>
                    <a:pt x="10" y="2"/>
                    <a:pt x="0" y="13"/>
                    <a:pt x="2" y="14"/>
                  </a:cubicBezTo>
                </a:path>
              </a:pathLst>
            </a:custGeom>
            <a:solidFill>
              <a:srgbClr val="191818"/>
            </a:solidFill>
            <a:ln w="9525">
              <a:noFill/>
              <a:round/>
            </a:ln>
          </p:spPr>
          <p:txBody>
            <a:bodyPr anchor="ctr"/>
            <a:lstStyle/>
            <a:p>
              <a:pPr algn="ctr"/>
            </a:p>
          </p:txBody>
        </p:sp>
        <p:sp>
          <p:nvSpPr>
            <p:cNvPr id="28" name="îŝḻîḑé"/>
            <p:cNvSpPr/>
            <p:nvPr/>
          </p:nvSpPr>
          <p:spPr bwMode="auto">
            <a:xfrm>
              <a:off x="27043063" y="38369876"/>
              <a:ext cx="4373563" cy="3813175"/>
            </a:xfrm>
            <a:custGeom>
              <a:avLst/>
              <a:gdLst/>
              <a:ahLst/>
              <a:cxnLst>
                <a:cxn ang="0">
                  <a:pos x="3" y="0"/>
                </a:cxn>
                <a:cxn ang="0">
                  <a:pos x="2" y="0"/>
                </a:cxn>
                <a:cxn ang="0">
                  <a:pos x="0" y="1"/>
                </a:cxn>
                <a:cxn ang="0">
                  <a:pos x="5" y="5"/>
                </a:cxn>
                <a:cxn ang="0">
                  <a:pos x="6" y="9"/>
                </a:cxn>
                <a:cxn ang="0">
                  <a:pos x="12" y="11"/>
                </a:cxn>
                <a:cxn ang="0">
                  <a:pos x="34" y="29"/>
                </a:cxn>
                <a:cxn ang="0">
                  <a:pos x="34" y="30"/>
                </a:cxn>
                <a:cxn ang="0">
                  <a:pos x="32" y="33"/>
                </a:cxn>
                <a:cxn ang="0">
                  <a:pos x="32" y="33"/>
                </a:cxn>
                <a:cxn ang="0">
                  <a:pos x="32" y="33"/>
                </a:cxn>
                <a:cxn ang="0">
                  <a:pos x="30" y="34"/>
                </a:cxn>
                <a:cxn ang="0">
                  <a:pos x="33" y="34"/>
                </a:cxn>
                <a:cxn ang="0">
                  <a:pos x="37" y="33"/>
                </a:cxn>
                <a:cxn ang="0">
                  <a:pos x="39" y="30"/>
                </a:cxn>
                <a:cxn ang="0">
                  <a:pos x="17" y="11"/>
                </a:cxn>
                <a:cxn ang="0">
                  <a:pos x="11" y="10"/>
                </a:cxn>
                <a:cxn ang="0">
                  <a:pos x="10" y="5"/>
                </a:cxn>
                <a:cxn ang="0">
                  <a:pos x="5" y="1"/>
                </a:cxn>
                <a:cxn ang="0">
                  <a:pos x="3" y="0"/>
                </a:cxn>
              </a:cxnLst>
              <a:rect l="0" t="0" r="r" b="b"/>
              <a:pathLst>
                <a:path w="39" h="34">
                  <a:moveTo>
                    <a:pt x="3" y="0"/>
                  </a:moveTo>
                  <a:cubicBezTo>
                    <a:pt x="3" y="0"/>
                    <a:pt x="2" y="0"/>
                    <a:pt x="2" y="0"/>
                  </a:cubicBezTo>
                  <a:cubicBezTo>
                    <a:pt x="2" y="0"/>
                    <a:pt x="1" y="1"/>
                    <a:pt x="0" y="1"/>
                  </a:cubicBezTo>
                  <a:cubicBezTo>
                    <a:pt x="5" y="5"/>
                    <a:pt x="5" y="5"/>
                    <a:pt x="5" y="5"/>
                  </a:cubicBezTo>
                  <a:cubicBezTo>
                    <a:pt x="6" y="9"/>
                    <a:pt x="6" y="9"/>
                    <a:pt x="6" y="9"/>
                  </a:cubicBezTo>
                  <a:cubicBezTo>
                    <a:pt x="12" y="11"/>
                    <a:pt x="12" y="11"/>
                    <a:pt x="12" y="11"/>
                  </a:cubicBezTo>
                  <a:cubicBezTo>
                    <a:pt x="34" y="29"/>
                    <a:pt x="34" y="29"/>
                    <a:pt x="34" y="29"/>
                  </a:cubicBezTo>
                  <a:cubicBezTo>
                    <a:pt x="34" y="29"/>
                    <a:pt x="34" y="30"/>
                    <a:pt x="34" y="30"/>
                  </a:cubicBezTo>
                  <a:cubicBezTo>
                    <a:pt x="34" y="31"/>
                    <a:pt x="34" y="32"/>
                    <a:pt x="32" y="33"/>
                  </a:cubicBezTo>
                  <a:cubicBezTo>
                    <a:pt x="32" y="33"/>
                    <a:pt x="32" y="33"/>
                    <a:pt x="32" y="33"/>
                  </a:cubicBezTo>
                  <a:cubicBezTo>
                    <a:pt x="32" y="33"/>
                    <a:pt x="32" y="33"/>
                    <a:pt x="32" y="33"/>
                  </a:cubicBezTo>
                  <a:cubicBezTo>
                    <a:pt x="31" y="34"/>
                    <a:pt x="31" y="34"/>
                    <a:pt x="30" y="34"/>
                  </a:cubicBezTo>
                  <a:cubicBezTo>
                    <a:pt x="31" y="34"/>
                    <a:pt x="32" y="34"/>
                    <a:pt x="33" y="34"/>
                  </a:cubicBezTo>
                  <a:cubicBezTo>
                    <a:pt x="35" y="34"/>
                    <a:pt x="36" y="34"/>
                    <a:pt x="37" y="33"/>
                  </a:cubicBezTo>
                  <a:cubicBezTo>
                    <a:pt x="39" y="32"/>
                    <a:pt x="39" y="30"/>
                    <a:pt x="39" y="30"/>
                  </a:cubicBezTo>
                  <a:cubicBezTo>
                    <a:pt x="17" y="11"/>
                    <a:pt x="17" y="11"/>
                    <a:pt x="17" y="11"/>
                  </a:cubicBezTo>
                  <a:cubicBezTo>
                    <a:pt x="11" y="10"/>
                    <a:pt x="11" y="10"/>
                    <a:pt x="11" y="10"/>
                  </a:cubicBezTo>
                  <a:cubicBezTo>
                    <a:pt x="10" y="5"/>
                    <a:pt x="10" y="5"/>
                    <a:pt x="10" y="5"/>
                  </a:cubicBezTo>
                  <a:cubicBezTo>
                    <a:pt x="5" y="1"/>
                    <a:pt x="5" y="1"/>
                    <a:pt x="5" y="1"/>
                  </a:cubicBezTo>
                  <a:cubicBezTo>
                    <a:pt x="5" y="1"/>
                    <a:pt x="3" y="0"/>
                    <a:pt x="3" y="0"/>
                  </a:cubicBezTo>
                </a:path>
              </a:pathLst>
            </a:custGeom>
            <a:solidFill>
              <a:srgbClr val="282525"/>
            </a:solidFill>
            <a:ln w="9525">
              <a:noFill/>
              <a:round/>
            </a:ln>
          </p:spPr>
          <p:txBody>
            <a:bodyPr anchor="ctr"/>
            <a:lstStyle/>
            <a:p>
              <a:pPr algn="ctr"/>
            </a:p>
          </p:txBody>
        </p:sp>
        <p:sp>
          <p:nvSpPr>
            <p:cNvPr id="29" name="ísļiḍè"/>
            <p:cNvSpPr/>
            <p:nvPr/>
          </p:nvSpPr>
          <p:spPr bwMode="auto">
            <a:xfrm>
              <a:off x="30408563" y="41733788"/>
              <a:ext cx="447675" cy="449263"/>
            </a:xfrm>
            <a:custGeom>
              <a:avLst/>
              <a:gdLst/>
              <a:ahLst/>
              <a:cxnLst>
                <a:cxn ang="0">
                  <a:pos x="2" y="3"/>
                </a:cxn>
                <a:cxn ang="0">
                  <a:pos x="0" y="4"/>
                </a:cxn>
                <a:cxn ang="0">
                  <a:pos x="0" y="4"/>
                </a:cxn>
                <a:cxn ang="0">
                  <a:pos x="2" y="3"/>
                </a:cxn>
                <a:cxn ang="0">
                  <a:pos x="4" y="0"/>
                </a:cxn>
                <a:cxn ang="0">
                  <a:pos x="2" y="3"/>
                </a:cxn>
                <a:cxn ang="0">
                  <a:pos x="2" y="3"/>
                </a:cxn>
                <a:cxn ang="0">
                  <a:pos x="2" y="3"/>
                </a:cxn>
                <a:cxn ang="0">
                  <a:pos x="4" y="0"/>
                </a:cxn>
              </a:cxnLst>
              <a:rect l="0" t="0" r="r" b="b"/>
              <a:pathLst>
                <a:path w="4" h="4">
                  <a:moveTo>
                    <a:pt x="2" y="3"/>
                  </a:moveTo>
                  <a:cubicBezTo>
                    <a:pt x="1" y="4"/>
                    <a:pt x="1" y="4"/>
                    <a:pt x="0" y="4"/>
                  </a:cubicBezTo>
                  <a:cubicBezTo>
                    <a:pt x="0" y="4"/>
                    <a:pt x="0" y="4"/>
                    <a:pt x="0" y="4"/>
                  </a:cubicBezTo>
                  <a:cubicBezTo>
                    <a:pt x="1" y="4"/>
                    <a:pt x="1" y="4"/>
                    <a:pt x="2" y="3"/>
                  </a:cubicBezTo>
                  <a:moveTo>
                    <a:pt x="4" y="0"/>
                  </a:moveTo>
                  <a:cubicBezTo>
                    <a:pt x="4" y="1"/>
                    <a:pt x="4" y="2"/>
                    <a:pt x="2" y="3"/>
                  </a:cubicBezTo>
                  <a:cubicBezTo>
                    <a:pt x="2" y="3"/>
                    <a:pt x="2" y="3"/>
                    <a:pt x="2" y="3"/>
                  </a:cubicBezTo>
                  <a:cubicBezTo>
                    <a:pt x="2" y="3"/>
                    <a:pt x="2" y="3"/>
                    <a:pt x="2" y="3"/>
                  </a:cubicBezTo>
                  <a:cubicBezTo>
                    <a:pt x="4" y="2"/>
                    <a:pt x="4" y="1"/>
                    <a:pt x="4" y="0"/>
                  </a:cubicBezTo>
                </a:path>
              </a:pathLst>
            </a:custGeom>
            <a:solidFill>
              <a:srgbClr val="141313"/>
            </a:solidFill>
            <a:ln w="9525">
              <a:noFill/>
              <a:round/>
            </a:ln>
          </p:spPr>
          <p:txBody>
            <a:bodyPr anchor="ctr"/>
            <a:lstStyle/>
            <a:p>
              <a:pPr algn="ctr"/>
            </a:p>
          </p:txBody>
        </p:sp>
        <p:sp>
          <p:nvSpPr>
            <p:cNvPr id="30" name="íşļîďe"/>
            <p:cNvSpPr/>
            <p:nvPr/>
          </p:nvSpPr>
          <p:spPr bwMode="auto">
            <a:xfrm>
              <a:off x="11455401" y="33659763"/>
              <a:ext cx="8410575" cy="7065963"/>
            </a:xfrm>
            <a:custGeom>
              <a:avLst/>
              <a:gdLst/>
              <a:ahLst/>
              <a:cxnLst>
                <a:cxn ang="0">
                  <a:pos x="62" y="0"/>
                </a:cxn>
                <a:cxn ang="0">
                  <a:pos x="35" y="31"/>
                </a:cxn>
                <a:cxn ang="0">
                  <a:pos x="21" y="18"/>
                </a:cxn>
                <a:cxn ang="0">
                  <a:pos x="14" y="26"/>
                </a:cxn>
                <a:cxn ang="0">
                  <a:pos x="22" y="24"/>
                </a:cxn>
                <a:cxn ang="0">
                  <a:pos x="25" y="32"/>
                </a:cxn>
                <a:cxn ang="0">
                  <a:pos x="19" y="37"/>
                </a:cxn>
                <a:cxn ang="0">
                  <a:pos x="12" y="27"/>
                </a:cxn>
                <a:cxn ang="0">
                  <a:pos x="20" y="41"/>
                </a:cxn>
                <a:cxn ang="0">
                  <a:pos x="6" y="49"/>
                </a:cxn>
                <a:cxn ang="0">
                  <a:pos x="10" y="55"/>
                </a:cxn>
                <a:cxn ang="0">
                  <a:pos x="23" y="45"/>
                </a:cxn>
                <a:cxn ang="0">
                  <a:pos x="11" y="57"/>
                </a:cxn>
                <a:cxn ang="0">
                  <a:pos x="17" y="60"/>
                </a:cxn>
                <a:cxn ang="0">
                  <a:pos x="27" y="46"/>
                </a:cxn>
                <a:cxn ang="0">
                  <a:pos x="22" y="59"/>
                </a:cxn>
                <a:cxn ang="0">
                  <a:pos x="27" y="61"/>
                </a:cxn>
                <a:cxn ang="0">
                  <a:pos x="31" y="46"/>
                </a:cxn>
                <a:cxn ang="0">
                  <a:pos x="38" y="38"/>
                </a:cxn>
                <a:cxn ang="0">
                  <a:pos x="75" y="14"/>
                </a:cxn>
                <a:cxn ang="0">
                  <a:pos x="62" y="0"/>
                </a:cxn>
              </a:cxnLst>
              <a:rect l="0" t="0" r="r" b="b"/>
              <a:pathLst>
                <a:path w="75" h="63">
                  <a:moveTo>
                    <a:pt x="62" y="0"/>
                  </a:moveTo>
                  <a:cubicBezTo>
                    <a:pt x="62" y="0"/>
                    <a:pt x="45" y="27"/>
                    <a:pt x="35" y="31"/>
                  </a:cubicBezTo>
                  <a:cubicBezTo>
                    <a:pt x="35" y="31"/>
                    <a:pt x="31" y="18"/>
                    <a:pt x="21" y="18"/>
                  </a:cubicBezTo>
                  <a:cubicBezTo>
                    <a:pt x="15" y="18"/>
                    <a:pt x="9" y="23"/>
                    <a:pt x="14" y="26"/>
                  </a:cubicBezTo>
                  <a:cubicBezTo>
                    <a:pt x="18" y="26"/>
                    <a:pt x="17" y="23"/>
                    <a:pt x="22" y="24"/>
                  </a:cubicBezTo>
                  <a:cubicBezTo>
                    <a:pt x="26" y="25"/>
                    <a:pt x="26" y="30"/>
                    <a:pt x="25" y="32"/>
                  </a:cubicBezTo>
                  <a:cubicBezTo>
                    <a:pt x="25" y="34"/>
                    <a:pt x="23" y="37"/>
                    <a:pt x="19" y="37"/>
                  </a:cubicBezTo>
                  <a:cubicBezTo>
                    <a:pt x="16" y="36"/>
                    <a:pt x="15" y="28"/>
                    <a:pt x="12" y="27"/>
                  </a:cubicBezTo>
                  <a:cubicBezTo>
                    <a:pt x="7" y="25"/>
                    <a:pt x="4" y="42"/>
                    <a:pt x="20" y="41"/>
                  </a:cubicBezTo>
                  <a:cubicBezTo>
                    <a:pt x="20" y="47"/>
                    <a:pt x="12" y="50"/>
                    <a:pt x="6" y="49"/>
                  </a:cubicBezTo>
                  <a:cubicBezTo>
                    <a:pt x="0" y="48"/>
                    <a:pt x="1" y="57"/>
                    <a:pt x="10" y="55"/>
                  </a:cubicBezTo>
                  <a:cubicBezTo>
                    <a:pt x="18" y="53"/>
                    <a:pt x="20" y="50"/>
                    <a:pt x="23" y="45"/>
                  </a:cubicBezTo>
                  <a:cubicBezTo>
                    <a:pt x="24" y="54"/>
                    <a:pt x="13" y="55"/>
                    <a:pt x="11" y="57"/>
                  </a:cubicBezTo>
                  <a:cubicBezTo>
                    <a:pt x="10" y="58"/>
                    <a:pt x="9" y="63"/>
                    <a:pt x="17" y="60"/>
                  </a:cubicBezTo>
                  <a:cubicBezTo>
                    <a:pt x="24" y="57"/>
                    <a:pt x="27" y="48"/>
                    <a:pt x="27" y="46"/>
                  </a:cubicBezTo>
                  <a:cubicBezTo>
                    <a:pt x="29" y="50"/>
                    <a:pt x="22" y="56"/>
                    <a:pt x="22" y="59"/>
                  </a:cubicBezTo>
                  <a:cubicBezTo>
                    <a:pt x="22" y="61"/>
                    <a:pt x="24" y="62"/>
                    <a:pt x="27" y="61"/>
                  </a:cubicBezTo>
                  <a:cubicBezTo>
                    <a:pt x="28" y="60"/>
                    <a:pt x="29" y="52"/>
                    <a:pt x="31" y="46"/>
                  </a:cubicBezTo>
                  <a:cubicBezTo>
                    <a:pt x="35" y="43"/>
                    <a:pt x="36" y="41"/>
                    <a:pt x="38" y="38"/>
                  </a:cubicBezTo>
                  <a:cubicBezTo>
                    <a:pt x="38" y="38"/>
                    <a:pt x="62" y="30"/>
                    <a:pt x="75" y="14"/>
                  </a:cubicBezTo>
                  <a:lnTo>
                    <a:pt x="62" y="0"/>
                  </a:lnTo>
                  <a:close/>
                </a:path>
              </a:pathLst>
            </a:custGeom>
            <a:solidFill>
              <a:srgbClr val="F9E3CC"/>
            </a:solidFill>
            <a:ln w="9525">
              <a:noFill/>
              <a:round/>
            </a:ln>
          </p:spPr>
          <p:txBody>
            <a:bodyPr anchor="ctr"/>
            <a:lstStyle/>
            <a:p>
              <a:pPr algn="ctr"/>
            </a:p>
          </p:txBody>
        </p:sp>
        <p:sp>
          <p:nvSpPr>
            <p:cNvPr id="31" name="îṣľíďê"/>
            <p:cNvSpPr/>
            <p:nvPr/>
          </p:nvSpPr>
          <p:spPr bwMode="auto">
            <a:xfrm>
              <a:off x="28949651" y="33659763"/>
              <a:ext cx="8523288" cy="7065963"/>
            </a:xfrm>
            <a:custGeom>
              <a:avLst/>
              <a:gdLst/>
              <a:ahLst/>
              <a:cxnLst>
                <a:cxn ang="0">
                  <a:pos x="14" y="0"/>
                </a:cxn>
                <a:cxn ang="0">
                  <a:pos x="40" y="31"/>
                </a:cxn>
                <a:cxn ang="0">
                  <a:pos x="54" y="18"/>
                </a:cxn>
                <a:cxn ang="0">
                  <a:pos x="61" y="26"/>
                </a:cxn>
                <a:cxn ang="0">
                  <a:pos x="53" y="24"/>
                </a:cxn>
                <a:cxn ang="0">
                  <a:pos x="50" y="32"/>
                </a:cxn>
                <a:cxn ang="0">
                  <a:pos x="56" y="37"/>
                </a:cxn>
                <a:cxn ang="0">
                  <a:pos x="63" y="27"/>
                </a:cxn>
                <a:cxn ang="0">
                  <a:pos x="55" y="41"/>
                </a:cxn>
                <a:cxn ang="0">
                  <a:pos x="69" y="49"/>
                </a:cxn>
                <a:cxn ang="0">
                  <a:pos x="65" y="55"/>
                </a:cxn>
                <a:cxn ang="0">
                  <a:pos x="52" y="45"/>
                </a:cxn>
                <a:cxn ang="0">
                  <a:pos x="64" y="57"/>
                </a:cxn>
                <a:cxn ang="0">
                  <a:pos x="59" y="60"/>
                </a:cxn>
                <a:cxn ang="0">
                  <a:pos x="48" y="46"/>
                </a:cxn>
                <a:cxn ang="0">
                  <a:pos x="53" y="59"/>
                </a:cxn>
                <a:cxn ang="0">
                  <a:pos x="48" y="61"/>
                </a:cxn>
                <a:cxn ang="0">
                  <a:pos x="44" y="46"/>
                </a:cxn>
                <a:cxn ang="0">
                  <a:pos x="37" y="38"/>
                </a:cxn>
                <a:cxn ang="0">
                  <a:pos x="0" y="14"/>
                </a:cxn>
                <a:cxn ang="0">
                  <a:pos x="14" y="0"/>
                </a:cxn>
              </a:cxnLst>
              <a:rect l="0" t="0" r="r" b="b"/>
              <a:pathLst>
                <a:path w="76" h="63">
                  <a:moveTo>
                    <a:pt x="14" y="0"/>
                  </a:moveTo>
                  <a:cubicBezTo>
                    <a:pt x="14" y="0"/>
                    <a:pt x="30" y="27"/>
                    <a:pt x="40" y="31"/>
                  </a:cubicBezTo>
                  <a:cubicBezTo>
                    <a:pt x="40" y="31"/>
                    <a:pt x="44" y="18"/>
                    <a:pt x="54" y="18"/>
                  </a:cubicBezTo>
                  <a:cubicBezTo>
                    <a:pt x="60" y="18"/>
                    <a:pt x="67" y="23"/>
                    <a:pt x="61" y="26"/>
                  </a:cubicBezTo>
                  <a:cubicBezTo>
                    <a:pt x="57" y="26"/>
                    <a:pt x="58" y="23"/>
                    <a:pt x="53" y="24"/>
                  </a:cubicBezTo>
                  <a:cubicBezTo>
                    <a:pt x="50" y="25"/>
                    <a:pt x="49" y="30"/>
                    <a:pt x="50" y="32"/>
                  </a:cubicBezTo>
                  <a:cubicBezTo>
                    <a:pt x="50" y="34"/>
                    <a:pt x="52" y="37"/>
                    <a:pt x="56" y="37"/>
                  </a:cubicBezTo>
                  <a:cubicBezTo>
                    <a:pt x="60" y="36"/>
                    <a:pt x="60" y="28"/>
                    <a:pt x="63" y="27"/>
                  </a:cubicBezTo>
                  <a:cubicBezTo>
                    <a:pt x="69" y="25"/>
                    <a:pt x="71" y="42"/>
                    <a:pt x="55" y="41"/>
                  </a:cubicBezTo>
                  <a:cubicBezTo>
                    <a:pt x="55" y="47"/>
                    <a:pt x="63" y="50"/>
                    <a:pt x="69" y="49"/>
                  </a:cubicBezTo>
                  <a:cubicBezTo>
                    <a:pt x="76" y="48"/>
                    <a:pt x="75" y="57"/>
                    <a:pt x="65" y="55"/>
                  </a:cubicBezTo>
                  <a:cubicBezTo>
                    <a:pt x="58" y="53"/>
                    <a:pt x="55" y="50"/>
                    <a:pt x="52" y="45"/>
                  </a:cubicBezTo>
                  <a:cubicBezTo>
                    <a:pt x="51" y="54"/>
                    <a:pt x="62" y="55"/>
                    <a:pt x="64" y="57"/>
                  </a:cubicBezTo>
                  <a:cubicBezTo>
                    <a:pt x="66" y="58"/>
                    <a:pt x="66" y="63"/>
                    <a:pt x="59" y="60"/>
                  </a:cubicBezTo>
                  <a:cubicBezTo>
                    <a:pt x="51" y="57"/>
                    <a:pt x="48" y="48"/>
                    <a:pt x="48" y="46"/>
                  </a:cubicBezTo>
                  <a:cubicBezTo>
                    <a:pt x="46" y="50"/>
                    <a:pt x="53" y="56"/>
                    <a:pt x="53" y="59"/>
                  </a:cubicBezTo>
                  <a:cubicBezTo>
                    <a:pt x="53" y="61"/>
                    <a:pt x="51" y="62"/>
                    <a:pt x="48" y="61"/>
                  </a:cubicBezTo>
                  <a:cubicBezTo>
                    <a:pt x="47" y="60"/>
                    <a:pt x="46" y="52"/>
                    <a:pt x="44" y="46"/>
                  </a:cubicBezTo>
                  <a:cubicBezTo>
                    <a:pt x="40" y="43"/>
                    <a:pt x="39" y="41"/>
                    <a:pt x="37" y="38"/>
                  </a:cubicBezTo>
                  <a:cubicBezTo>
                    <a:pt x="37" y="38"/>
                    <a:pt x="13" y="30"/>
                    <a:pt x="0" y="14"/>
                  </a:cubicBezTo>
                  <a:lnTo>
                    <a:pt x="14" y="0"/>
                  </a:lnTo>
                  <a:close/>
                </a:path>
              </a:pathLst>
            </a:custGeom>
            <a:solidFill>
              <a:srgbClr val="F9E3CC"/>
            </a:solidFill>
            <a:ln w="9525">
              <a:noFill/>
              <a:round/>
            </a:ln>
          </p:spPr>
          <p:txBody>
            <a:bodyPr anchor="ctr"/>
            <a:lstStyle/>
            <a:p>
              <a:pPr algn="ctr"/>
            </a:p>
          </p:txBody>
        </p:sp>
        <p:sp>
          <p:nvSpPr>
            <p:cNvPr id="32" name="iṣļïḍê"/>
            <p:cNvSpPr/>
            <p:nvPr/>
          </p:nvSpPr>
          <p:spPr bwMode="auto">
            <a:xfrm>
              <a:off x="17735551" y="29959301"/>
              <a:ext cx="13344525" cy="8186738"/>
            </a:xfrm>
            <a:custGeom>
              <a:avLst/>
              <a:gdLst/>
              <a:ahLst/>
              <a:cxnLst>
                <a:cxn ang="0">
                  <a:pos x="95" y="5"/>
                </a:cxn>
                <a:cxn ang="0">
                  <a:pos x="60" y="1"/>
                </a:cxn>
                <a:cxn ang="0">
                  <a:pos x="24" y="5"/>
                </a:cxn>
                <a:cxn ang="0">
                  <a:pos x="0" y="35"/>
                </a:cxn>
                <a:cxn ang="0">
                  <a:pos x="6" y="46"/>
                </a:cxn>
                <a:cxn ang="0">
                  <a:pos x="19" y="52"/>
                </a:cxn>
                <a:cxn ang="0">
                  <a:pos x="26" y="43"/>
                </a:cxn>
                <a:cxn ang="0">
                  <a:pos x="24" y="66"/>
                </a:cxn>
                <a:cxn ang="0">
                  <a:pos x="60" y="73"/>
                </a:cxn>
                <a:cxn ang="0">
                  <a:pos x="95" y="66"/>
                </a:cxn>
                <a:cxn ang="0">
                  <a:pos x="93" y="43"/>
                </a:cxn>
                <a:cxn ang="0">
                  <a:pos x="101" y="52"/>
                </a:cxn>
                <a:cxn ang="0">
                  <a:pos x="112" y="46"/>
                </a:cxn>
                <a:cxn ang="0">
                  <a:pos x="119" y="35"/>
                </a:cxn>
                <a:cxn ang="0">
                  <a:pos x="95" y="5"/>
                </a:cxn>
              </a:cxnLst>
              <a:rect l="0" t="0" r="r" b="b"/>
              <a:pathLst>
                <a:path w="119" h="73">
                  <a:moveTo>
                    <a:pt x="95" y="5"/>
                  </a:moveTo>
                  <a:cubicBezTo>
                    <a:pt x="90" y="1"/>
                    <a:pt x="73" y="0"/>
                    <a:pt x="60" y="1"/>
                  </a:cubicBezTo>
                  <a:cubicBezTo>
                    <a:pt x="46" y="0"/>
                    <a:pt x="29" y="2"/>
                    <a:pt x="24" y="5"/>
                  </a:cubicBezTo>
                  <a:cubicBezTo>
                    <a:pt x="11" y="12"/>
                    <a:pt x="0" y="35"/>
                    <a:pt x="0" y="35"/>
                  </a:cubicBezTo>
                  <a:cubicBezTo>
                    <a:pt x="0" y="35"/>
                    <a:pt x="2" y="42"/>
                    <a:pt x="6" y="46"/>
                  </a:cubicBezTo>
                  <a:cubicBezTo>
                    <a:pt x="11" y="50"/>
                    <a:pt x="19" y="52"/>
                    <a:pt x="19" y="52"/>
                  </a:cubicBezTo>
                  <a:cubicBezTo>
                    <a:pt x="26" y="43"/>
                    <a:pt x="26" y="43"/>
                    <a:pt x="26" y="43"/>
                  </a:cubicBezTo>
                  <a:cubicBezTo>
                    <a:pt x="24" y="66"/>
                    <a:pt x="24" y="66"/>
                    <a:pt x="24" y="66"/>
                  </a:cubicBezTo>
                  <a:cubicBezTo>
                    <a:pt x="24" y="66"/>
                    <a:pt x="38" y="73"/>
                    <a:pt x="60" y="73"/>
                  </a:cubicBezTo>
                  <a:cubicBezTo>
                    <a:pt x="81" y="73"/>
                    <a:pt x="95" y="66"/>
                    <a:pt x="95" y="66"/>
                  </a:cubicBezTo>
                  <a:cubicBezTo>
                    <a:pt x="93" y="43"/>
                    <a:pt x="93" y="43"/>
                    <a:pt x="93" y="43"/>
                  </a:cubicBezTo>
                  <a:cubicBezTo>
                    <a:pt x="101" y="52"/>
                    <a:pt x="101" y="52"/>
                    <a:pt x="101" y="52"/>
                  </a:cubicBezTo>
                  <a:cubicBezTo>
                    <a:pt x="101" y="52"/>
                    <a:pt x="107" y="50"/>
                    <a:pt x="112" y="46"/>
                  </a:cubicBezTo>
                  <a:cubicBezTo>
                    <a:pt x="116" y="42"/>
                    <a:pt x="119" y="35"/>
                    <a:pt x="119" y="35"/>
                  </a:cubicBezTo>
                  <a:cubicBezTo>
                    <a:pt x="119" y="35"/>
                    <a:pt x="105" y="12"/>
                    <a:pt x="95" y="5"/>
                  </a:cubicBezTo>
                  <a:close/>
                </a:path>
              </a:pathLst>
            </a:custGeom>
            <a:solidFill>
              <a:srgbClr val="FFFFFF"/>
            </a:solidFill>
            <a:ln w="9525">
              <a:noFill/>
              <a:round/>
            </a:ln>
          </p:spPr>
          <p:txBody>
            <a:bodyPr anchor="ctr"/>
            <a:lstStyle/>
            <a:p>
              <a:pPr algn="ctr"/>
            </a:p>
          </p:txBody>
        </p:sp>
        <p:sp>
          <p:nvSpPr>
            <p:cNvPr id="33" name="iślíḋè"/>
            <p:cNvSpPr/>
            <p:nvPr/>
          </p:nvSpPr>
          <p:spPr bwMode="auto">
            <a:xfrm>
              <a:off x="23568026" y="31529338"/>
              <a:ext cx="1681163" cy="5494338"/>
            </a:xfrm>
            <a:custGeom>
              <a:avLst/>
              <a:gdLst/>
              <a:ahLst/>
              <a:cxnLst>
                <a:cxn ang="0">
                  <a:pos x="1059" y="495"/>
                </a:cxn>
                <a:cxn ang="0">
                  <a:pos x="565" y="0"/>
                </a:cxn>
                <a:cxn ang="0">
                  <a:pos x="0" y="495"/>
                </a:cxn>
                <a:cxn ang="0">
                  <a:pos x="423" y="989"/>
                </a:cxn>
                <a:cxn ang="0">
                  <a:pos x="0" y="2826"/>
                </a:cxn>
                <a:cxn ang="0">
                  <a:pos x="565" y="3461"/>
                </a:cxn>
                <a:cxn ang="0">
                  <a:pos x="1059" y="2826"/>
                </a:cxn>
                <a:cxn ang="0">
                  <a:pos x="635" y="989"/>
                </a:cxn>
                <a:cxn ang="0">
                  <a:pos x="1059" y="495"/>
                </a:cxn>
              </a:cxnLst>
              <a:rect l="0" t="0" r="r" b="b"/>
              <a:pathLst>
                <a:path w="1059" h="3461">
                  <a:moveTo>
                    <a:pt x="1059" y="495"/>
                  </a:moveTo>
                  <a:lnTo>
                    <a:pt x="565" y="0"/>
                  </a:lnTo>
                  <a:lnTo>
                    <a:pt x="0" y="495"/>
                  </a:lnTo>
                  <a:lnTo>
                    <a:pt x="423" y="989"/>
                  </a:lnTo>
                  <a:lnTo>
                    <a:pt x="0" y="2826"/>
                  </a:lnTo>
                  <a:lnTo>
                    <a:pt x="565" y="3461"/>
                  </a:lnTo>
                  <a:lnTo>
                    <a:pt x="1059" y="2826"/>
                  </a:lnTo>
                  <a:lnTo>
                    <a:pt x="635" y="989"/>
                  </a:lnTo>
                  <a:lnTo>
                    <a:pt x="1059" y="495"/>
                  </a:lnTo>
                  <a:close/>
                </a:path>
              </a:pathLst>
            </a:custGeom>
            <a:solidFill>
              <a:srgbClr val="E72C43"/>
            </a:solidFill>
            <a:ln w="9525">
              <a:noFill/>
              <a:round/>
            </a:ln>
          </p:spPr>
          <p:txBody>
            <a:bodyPr anchor="ctr"/>
            <a:lstStyle/>
            <a:p>
              <a:pPr algn="ctr"/>
            </a:p>
          </p:txBody>
        </p:sp>
        <p:sp>
          <p:nvSpPr>
            <p:cNvPr id="34" name="ïSḷîḓè"/>
            <p:cNvSpPr/>
            <p:nvPr/>
          </p:nvSpPr>
          <p:spPr bwMode="auto">
            <a:xfrm>
              <a:off x="16278226" y="23006051"/>
              <a:ext cx="16371888" cy="8299450"/>
            </a:xfrm>
            <a:custGeom>
              <a:avLst/>
              <a:gdLst/>
              <a:ahLst/>
              <a:cxnLst>
                <a:cxn ang="0">
                  <a:pos x="0" y="0"/>
                </a:cxn>
                <a:cxn ang="0">
                  <a:pos x="75" y="74"/>
                </a:cxn>
                <a:cxn ang="0">
                  <a:pos x="146" y="0"/>
                </a:cxn>
                <a:cxn ang="0">
                  <a:pos x="0" y="0"/>
                </a:cxn>
              </a:cxnLst>
              <a:rect l="0" t="0" r="r" b="b"/>
              <a:pathLst>
                <a:path w="146" h="74">
                  <a:moveTo>
                    <a:pt x="0" y="0"/>
                  </a:moveTo>
                  <a:cubicBezTo>
                    <a:pt x="0" y="48"/>
                    <a:pt x="34" y="74"/>
                    <a:pt x="75" y="74"/>
                  </a:cubicBezTo>
                  <a:cubicBezTo>
                    <a:pt x="115" y="74"/>
                    <a:pt x="146" y="41"/>
                    <a:pt x="146" y="0"/>
                  </a:cubicBezTo>
                  <a:lnTo>
                    <a:pt x="0" y="0"/>
                  </a:lnTo>
                  <a:close/>
                </a:path>
              </a:pathLst>
            </a:custGeom>
            <a:solidFill>
              <a:srgbClr val="F9E3CC"/>
            </a:solidFill>
            <a:ln w="9525">
              <a:noFill/>
              <a:round/>
            </a:ln>
          </p:spPr>
          <p:txBody>
            <a:bodyPr anchor="ctr"/>
            <a:lstStyle/>
            <a:p>
              <a:pPr algn="ctr"/>
            </a:p>
          </p:txBody>
        </p:sp>
        <p:sp>
          <p:nvSpPr>
            <p:cNvPr id="35" name="îśļîḍe"/>
            <p:cNvSpPr/>
            <p:nvPr/>
          </p:nvSpPr>
          <p:spPr bwMode="auto">
            <a:xfrm>
              <a:off x="16278226" y="20764501"/>
              <a:ext cx="16371888" cy="4821238"/>
            </a:xfrm>
            <a:prstGeom prst="ellipse">
              <a:avLst/>
            </a:prstGeom>
            <a:solidFill>
              <a:srgbClr val="F5B398"/>
            </a:solidFill>
            <a:ln w="9525">
              <a:noFill/>
              <a:round/>
            </a:ln>
          </p:spPr>
          <p:txBody>
            <a:bodyPr anchor="ctr"/>
            <a:lstStyle/>
            <a:p>
              <a:pPr algn="ctr"/>
            </a:p>
          </p:txBody>
        </p:sp>
        <p:sp>
          <p:nvSpPr>
            <p:cNvPr id="36" name="iṥḷïḑé"/>
            <p:cNvSpPr/>
            <p:nvPr/>
          </p:nvSpPr>
          <p:spPr bwMode="auto">
            <a:xfrm>
              <a:off x="17960976" y="21212176"/>
              <a:ext cx="13007975" cy="3252788"/>
            </a:xfrm>
            <a:prstGeom prst="ellipse">
              <a:avLst/>
            </a:prstGeom>
            <a:solidFill>
              <a:srgbClr val="DF8F78"/>
            </a:solidFill>
            <a:ln w="9525">
              <a:noFill/>
              <a:round/>
            </a:ln>
          </p:spPr>
          <p:txBody>
            <a:bodyPr anchor="ctr"/>
            <a:lstStyle/>
            <a:p>
              <a:pPr algn="ctr"/>
            </a:p>
          </p:txBody>
        </p:sp>
        <p:sp>
          <p:nvSpPr>
            <p:cNvPr id="37" name="íśḻïḍê"/>
            <p:cNvSpPr/>
            <p:nvPr/>
          </p:nvSpPr>
          <p:spPr bwMode="auto">
            <a:xfrm>
              <a:off x="19642138" y="26931938"/>
              <a:ext cx="3252788" cy="1120775"/>
            </a:xfrm>
            <a:custGeom>
              <a:avLst/>
              <a:gdLst/>
              <a:ahLst/>
              <a:cxnLst>
                <a:cxn ang="0">
                  <a:pos x="14" y="10"/>
                </a:cxn>
                <a:cxn ang="0">
                  <a:pos x="0" y="4"/>
                </a:cxn>
                <a:cxn ang="0">
                  <a:pos x="0" y="1"/>
                </a:cxn>
                <a:cxn ang="0">
                  <a:pos x="3" y="1"/>
                </a:cxn>
                <a:cxn ang="0">
                  <a:pos x="14" y="6"/>
                </a:cxn>
                <a:cxn ang="0">
                  <a:pos x="25" y="1"/>
                </a:cxn>
                <a:cxn ang="0">
                  <a:pos x="28" y="1"/>
                </a:cxn>
                <a:cxn ang="0">
                  <a:pos x="28" y="4"/>
                </a:cxn>
                <a:cxn ang="0">
                  <a:pos x="14" y="10"/>
                </a:cxn>
              </a:cxnLst>
              <a:rect l="0" t="0" r="r" b="b"/>
              <a:pathLst>
                <a:path w="29" h="10">
                  <a:moveTo>
                    <a:pt x="14" y="10"/>
                  </a:moveTo>
                  <a:cubicBezTo>
                    <a:pt x="6" y="10"/>
                    <a:pt x="1" y="4"/>
                    <a:pt x="0" y="4"/>
                  </a:cubicBezTo>
                  <a:cubicBezTo>
                    <a:pt x="0" y="3"/>
                    <a:pt x="0" y="2"/>
                    <a:pt x="0" y="1"/>
                  </a:cubicBezTo>
                  <a:cubicBezTo>
                    <a:pt x="1" y="0"/>
                    <a:pt x="2" y="0"/>
                    <a:pt x="3" y="1"/>
                  </a:cubicBezTo>
                  <a:cubicBezTo>
                    <a:pt x="3" y="1"/>
                    <a:pt x="8" y="6"/>
                    <a:pt x="14" y="6"/>
                  </a:cubicBezTo>
                  <a:cubicBezTo>
                    <a:pt x="21" y="6"/>
                    <a:pt x="25" y="1"/>
                    <a:pt x="25" y="1"/>
                  </a:cubicBezTo>
                  <a:cubicBezTo>
                    <a:pt x="26" y="0"/>
                    <a:pt x="27" y="0"/>
                    <a:pt x="28" y="1"/>
                  </a:cubicBezTo>
                  <a:cubicBezTo>
                    <a:pt x="29" y="2"/>
                    <a:pt x="29" y="3"/>
                    <a:pt x="28" y="4"/>
                  </a:cubicBezTo>
                  <a:cubicBezTo>
                    <a:pt x="28" y="4"/>
                    <a:pt x="23" y="10"/>
                    <a:pt x="14" y="10"/>
                  </a:cubicBezTo>
                  <a:close/>
                </a:path>
              </a:pathLst>
            </a:custGeom>
            <a:solidFill>
              <a:srgbClr val="000000"/>
            </a:solidFill>
            <a:ln w="9525">
              <a:noFill/>
              <a:round/>
            </a:ln>
          </p:spPr>
          <p:txBody>
            <a:bodyPr anchor="ctr"/>
            <a:lstStyle/>
            <a:p>
              <a:pPr algn="ctr"/>
            </a:p>
          </p:txBody>
        </p:sp>
        <p:sp>
          <p:nvSpPr>
            <p:cNvPr id="38" name="iŝḷïďe"/>
            <p:cNvSpPr/>
            <p:nvPr/>
          </p:nvSpPr>
          <p:spPr bwMode="auto">
            <a:xfrm>
              <a:off x="25473026" y="26931938"/>
              <a:ext cx="3252788" cy="1120775"/>
            </a:xfrm>
            <a:custGeom>
              <a:avLst/>
              <a:gdLst/>
              <a:ahLst/>
              <a:cxnLst>
                <a:cxn ang="0">
                  <a:pos x="14" y="10"/>
                </a:cxn>
                <a:cxn ang="0">
                  <a:pos x="0" y="4"/>
                </a:cxn>
                <a:cxn ang="0">
                  <a:pos x="1" y="1"/>
                </a:cxn>
                <a:cxn ang="0">
                  <a:pos x="3" y="1"/>
                </a:cxn>
                <a:cxn ang="0">
                  <a:pos x="14" y="6"/>
                </a:cxn>
                <a:cxn ang="0">
                  <a:pos x="26" y="1"/>
                </a:cxn>
                <a:cxn ang="0">
                  <a:pos x="28" y="1"/>
                </a:cxn>
                <a:cxn ang="0">
                  <a:pos x="28" y="4"/>
                </a:cxn>
                <a:cxn ang="0">
                  <a:pos x="14" y="10"/>
                </a:cxn>
              </a:cxnLst>
              <a:rect l="0" t="0" r="r" b="b"/>
              <a:pathLst>
                <a:path w="29" h="10">
                  <a:moveTo>
                    <a:pt x="14" y="10"/>
                  </a:moveTo>
                  <a:cubicBezTo>
                    <a:pt x="6" y="10"/>
                    <a:pt x="1" y="4"/>
                    <a:pt x="0" y="4"/>
                  </a:cubicBezTo>
                  <a:cubicBezTo>
                    <a:pt x="0" y="3"/>
                    <a:pt x="0" y="2"/>
                    <a:pt x="1" y="1"/>
                  </a:cubicBezTo>
                  <a:cubicBezTo>
                    <a:pt x="1" y="0"/>
                    <a:pt x="3" y="0"/>
                    <a:pt x="3" y="1"/>
                  </a:cubicBezTo>
                  <a:cubicBezTo>
                    <a:pt x="3" y="1"/>
                    <a:pt x="8" y="6"/>
                    <a:pt x="14" y="6"/>
                  </a:cubicBezTo>
                  <a:cubicBezTo>
                    <a:pt x="21" y="6"/>
                    <a:pt x="26" y="1"/>
                    <a:pt x="26" y="1"/>
                  </a:cubicBezTo>
                  <a:cubicBezTo>
                    <a:pt x="26" y="0"/>
                    <a:pt x="28" y="0"/>
                    <a:pt x="28" y="1"/>
                  </a:cubicBezTo>
                  <a:cubicBezTo>
                    <a:pt x="29" y="2"/>
                    <a:pt x="29" y="3"/>
                    <a:pt x="28" y="4"/>
                  </a:cubicBezTo>
                  <a:cubicBezTo>
                    <a:pt x="28" y="4"/>
                    <a:pt x="23" y="10"/>
                    <a:pt x="14" y="10"/>
                  </a:cubicBezTo>
                  <a:close/>
                </a:path>
              </a:pathLst>
            </a:custGeom>
            <a:solidFill>
              <a:srgbClr val="000000"/>
            </a:solidFill>
            <a:ln w="9525">
              <a:noFill/>
              <a:round/>
            </a:ln>
          </p:spPr>
          <p:txBody>
            <a:bodyPr anchor="ctr"/>
            <a:lstStyle/>
            <a:p>
              <a:pPr algn="ctr"/>
            </a:p>
          </p:txBody>
        </p:sp>
        <p:sp>
          <p:nvSpPr>
            <p:cNvPr id="39" name="íşḷiďê"/>
            <p:cNvSpPr/>
            <p:nvPr/>
          </p:nvSpPr>
          <p:spPr bwMode="auto">
            <a:xfrm>
              <a:off x="22782213" y="29175076"/>
              <a:ext cx="3252788" cy="1120775"/>
            </a:xfrm>
            <a:custGeom>
              <a:avLst/>
              <a:gdLst/>
              <a:ahLst/>
              <a:cxnLst>
                <a:cxn ang="0">
                  <a:pos x="15" y="10"/>
                </a:cxn>
                <a:cxn ang="0">
                  <a:pos x="1" y="3"/>
                </a:cxn>
                <a:cxn ang="0">
                  <a:pos x="1" y="1"/>
                </a:cxn>
                <a:cxn ang="0">
                  <a:pos x="4" y="1"/>
                </a:cxn>
                <a:cxn ang="0">
                  <a:pos x="15" y="6"/>
                </a:cxn>
                <a:cxn ang="0">
                  <a:pos x="26" y="1"/>
                </a:cxn>
                <a:cxn ang="0">
                  <a:pos x="28" y="1"/>
                </a:cxn>
                <a:cxn ang="0">
                  <a:pos x="29" y="3"/>
                </a:cxn>
                <a:cxn ang="0">
                  <a:pos x="15" y="10"/>
                </a:cxn>
              </a:cxnLst>
              <a:rect l="0" t="0" r="r" b="b"/>
              <a:pathLst>
                <a:path w="29" h="10">
                  <a:moveTo>
                    <a:pt x="15" y="10"/>
                  </a:moveTo>
                  <a:cubicBezTo>
                    <a:pt x="6" y="10"/>
                    <a:pt x="1" y="4"/>
                    <a:pt x="1" y="3"/>
                  </a:cubicBezTo>
                  <a:cubicBezTo>
                    <a:pt x="0" y="3"/>
                    <a:pt x="0" y="1"/>
                    <a:pt x="1" y="1"/>
                  </a:cubicBezTo>
                  <a:cubicBezTo>
                    <a:pt x="2" y="0"/>
                    <a:pt x="3" y="0"/>
                    <a:pt x="4" y="1"/>
                  </a:cubicBezTo>
                  <a:cubicBezTo>
                    <a:pt x="4" y="1"/>
                    <a:pt x="8" y="6"/>
                    <a:pt x="15" y="6"/>
                  </a:cubicBezTo>
                  <a:cubicBezTo>
                    <a:pt x="21" y="6"/>
                    <a:pt x="26" y="1"/>
                    <a:pt x="26" y="1"/>
                  </a:cubicBezTo>
                  <a:cubicBezTo>
                    <a:pt x="26" y="0"/>
                    <a:pt x="28" y="0"/>
                    <a:pt x="28" y="1"/>
                  </a:cubicBezTo>
                  <a:cubicBezTo>
                    <a:pt x="29" y="1"/>
                    <a:pt x="29" y="3"/>
                    <a:pt x="29" y="3"/>
                  </a:cubicBezTo>
                  <a:cubicBezTo>
                    <a:pt x="28" y="4"/>
                    <a:pt x="23" y="10"/>
                    <a:pt x="15" y="10"/>
                  </a:cubicBezTo>
                  <a:close/>
                </a:path>
              </a:pathLst>
            </a:custGeom>
            <a:solidFill>
              <a:srgbClr val="000000"/>
            </a:solidFill>
            <a:ln w="9525">
              <a:noFill/>
              <a:round/>
            </a:ln>
          </p:spPr>
          <p:txBody>
            <a:bodyPr anchor="ctr"/>
            <a:lstStyle/>
            <a:p>
              <a:pPr algn="ctr"/>
            </a:p>
          </p:txBody>
        </p:sp>
        <p:sp>
          <p:nvSpPr>
            <p:cNvPr id="40" name="íşḷiḑé"/>
            <p:cNvSpPr/>
            <p:nvPr/>
          </p:nvSpPr>
          <p:spPr bwMode="auto">
            <a:xfrm>
              <a:off x="2933701" y="11680826"/>
              <a:ext cx="4597400" cy="3811588"/>
            </a:xfrm>
            <a:custGeom>
              <a:avLst/>
              <a:gdLst/>
              <a:ahLst/>
              <a:cxnLst>
                <a:cxn ang="0">
                  <a:pos x="30" y="0"/>
                </a:cxn>
                <a:cxn ang="0">
                  <a:pos x="21" y="30"/>
                </a:cxn>
                <a:cxn ang="0">
                  <a:pos x="24" y="20"/>
                </a:cxn>
                <a:cxn ang="0">
                  <a:pos x="30" y="25"/>
                </a:cxn>
                <a:cxn ang="0">
                  <a:pos x="30" y="16"/>
                </a:cxn>
                <a:cxn ang="0">
                  <a:pos x="38" y="20"/>
                </a:cxn>
                <a:cxn ang="0">
                  <a:pos x="34" y="7"/>
                </a:cxn>
                <a:cxn ang="0">
                  <a:pos x="35" y="4"/>
                </a:cxn>
                <a:cxn ang="0">
                  <a:pos x="30" y="0"/>
                </a:cxn>
              </a:cxnLst>
              <a:rect l="0" t="0" r="r" b="b"/>
              <a:pathLst>
                <a:path w="41" h="34">
                  <a:moveTo>
                    <a:pt x="30" y="0"/>
                  </a:moveTo>
                  <a:cubicBezTo>
                    <a:pt x="30" y="0"/>
                    <a:pt x="0" y="7"/>
                    <a:pt x="21" y="30"/>
                  </a:cubicBezTo>
                  <a:cubicBezTo>
                    <a:pt x="21" y="30"/>
                    <a:pt x="29" y="34"/>
                    <a:pt x="24" y="20"/>
                  </a:cubicBezTo>
                  <a:cubicBezTo>
                    <a:pt x="24" y="20"/>
                    <a:pt x="28" y="24"/>
                    <a:pt x="30" y="25"/>
                  </a:cubicBezTo>
                  <a:cubicBezTo>
                    <a:pt x="30" y="25"/>
                    <a:pt x="37" y="27"/>
                    <a:pt x="30" y="16"/>
                  </a:cubicBezTo>
                  <a:cubicBezTo>
                    <a:pt x="30" y="16"/>
                    <a:pt x="36" y="23"/>
                    <a:pt x="38" y="20"/>
                  </a:cubicBezTo>
                  <a:cubicBezTo>
                    <a:pt x="38" y="20"/>
                    <a:pt x="41" y="16"/>
                    <a:pt x="34" y="7"/>
                  </a:cubicBezTo>
                  <a:cubicBezTo>
                    <a:pt x="35" y="4"/>
                    <a:pt x="35" y="4"/>
                    <a:pt x="35" y="4"/>
                  </a:cubicBezTo>
                  <a:lnTo>
                    <a:pt x="30" y="0"/>
                  </a:lnTo>
                  <a:close/>
                </a:path>
              </a:pathLst>
            </a:custGeom>
            <a:solidFill>
              <a:srgbClr val="FFFFFF"/>
            </a:solidFill>
            <a:ln w="9525">
              <a:noFill/>
              <a:round/>
            </a:ln>
          </p:spPr>
          <p:txBody>
            <a:bodyPr anchor="ctr"/>
            <a:lstStyle/>
            <a:p>
              <a:pPr algn="ctr"/>
            </a:p>
          </p:txBody>
        </p:sp>
        <p:sp>
          <p:nvSpPr>
            <p:cNvPr id="41" name="íṥlíḑê"/>
            <p:cNvSpPr/>
            <p:nvPr/>
          </p:nvSpPr>
          <p:spPr bwMode="auto">
            <a:xfrm>
              <a:off x="9101138" y="4727576"/>
              <a:ext cx="3700463" cy="4149725"/>
            </a:xfrm>
            <a:custGeom>
              <a:avLst/>
              <a:gdLst/>
              <a:ahLst/>
              <a:cxnLst>
                <a:cxn ang="0">
                  <a:pos x="1" y="30"/>
                </a:cxn>
                <a:cxn ang="0">
                  <a:pos x="27" y="14"/>
                </a:cxn>
                <a:cxn ang="0">
                  <a:pos x="18" y="19"/>
                </a:cxn>
                <a:cxn ang="0">
                  <a:pos x="25" y="23"/>
                </a:cxn>
                <a:cxn ang="0">
                  <a:pos x="16" y="26"/>
                </a:cxn>
                <a:cxn ang="0">
                  <a:pos x="22" y="33"/>
                </a:cxn>
                <a:cxn ang="0">
                  <a:pos x="9" y="32"/>
                </a:cxn>
                <a:cxn ang="0">
                  <a:pos x="6" y="34"/>
                </a:cxn>
                <a:cxn ang="0">
                  <a:pos x="1" y="30"/>
                </a:cxn>
              </a:cxnLst>
              <a:rect l="0" t="0" r="r" b="b"/>
              <a:pathLst>
                <a:path w="33" h="37">
                  <a:moveTo>
                    <a:pt x="1" y="30"/>
                  </a:moveTo>
                  <a:cubicBezTo>
                    <a:pt x="1" y="30"/>
                    <a:pt x="0" y="0"/>
                    <a:pt x="27" y="14"/>
                  </a:cubicBezTo>
                  <a:cubicBezTo>
                    <a:pt x="27" y="14"/>
                    <a:pt x="33" y="20"/>
                    <a:pt x="18" y="19"/>
                  </a:cubicBezTo>
                  <a:cubicBezTo>
                    <a:pt x="18" y="19"/>
                    <a:pt x="24" y="21"/>
                    <a:pt x="25" y="23"/>
                  </a:cubicBezTo>
                  <a:cubicBezTo>
                    <a:pt x="26" y="24"/>
                    <a:pt x="29" y="30"/>
                    <a:pt x="16" y="26"/>
                  </a:cubicBezTo>
                  <a:cubicBezTo>
                    <a:pt x="16" y="26"/>
                    <a:pt x="24" y="30"/>
                    <a:pt x="22" y="33"/>
                  </a:cubicBezTo>
                  <a:cubicBezTo>
                    <a:pt x="22" y="33"/>
                    <a:pt x="20" y="37"/>
                    <a:pt x="9" y="32"/>
                  </a:cubicBezTo>
                  <a:cubicBezTo>
                    <a:pt x="6" y="34"/>
                    <a:pt x="6" y="34"/>
                    <a:pt x="6" y="34"/>
                  </a:cubicBezTo>
                  <a:lnTo>
                    <a:pt x="1" y="30"/>
                  </a:lnTo>
                  <a:close/>
                </a:path>
              </a:pathLst>
            </a:custGeom>
            <a:solidFill>
              <a:srgbClr val="FFFFFF"/>
            </a:solidFill>
            <a:ln w="9525">
              <a:noFill/>
              <a:round/>
            </a:ln>
          </p:spPr>
          <p:txBody>
            <a:bodyPr anchor="ctr"/>
            <a:lstStyle/>
            <a:p>
              <a:pPr algn="ctr"/>
            </a:p>
          </p:txBody>
        </p:sp>
        <p:sp>
          <p:nvSpPr>
            <p:cNvPr id="42" name="iṡḷîďe"/>
            <p:cNvSpPr/>
            <p:nvPr/>
          </p:nvSpPr>
          <p:spPr bwMode="auto">
            <a:xfrm>
              <a:off x="5175251" y="7307263"/>
              <a:ext cx="5832475" cy="5381625"/>
            </a:xfrm>
            <a:custGeom>
              <a:avLst/>
              <a:gdLst/>
              <a:ahLst/>
              <a:cxnLst>
                <a:cxn ang="0">
                  <a:pos x="46" y="28"/>
                </a:cxn>
                <a:cxn ang="0">
                  <a:pos x="38" y="7"/>
                </a:cxn>
                <a:cxn ang="0">
                  <a:pos x="7" y="11"/>
                </a:cxn>
                <a:cxn ang="0">
                  <a:pos x="11" y="41"/>
                </a:cxn>
                <a:cxn ang="0">
                  <a:pos x="34" y="43"/>
                </a:cxn>
                <a:cxn ang="0">
                  <a:pos x="37" y="46"/>
                </a:cxn>
                <a:cxn ang="0">
                  <a:pos x="45" y="45"/>
                </a:cxn>
                <a:cxn ang="0">
                  <a:pos x="50" y="38"/>
                </a:cxn>
                <a:cxn ang="0">
                  <a:pos x="49" y="31"/>
                </a:cxn>
                <a:cxn ang="0">
                  <a:pos x="46" y="28"/>
                </a:cxn>
              </a:cxnLst>
              <a:rect l="0" t="0" r="r" b="b"/>
              <a:pathLst>
                <a:path w="52" h="48">
                  <a:moveTo>
                    <a:pt x="46" y="28"/>
                  </a:moveTo>
                  <a:cubicBezTo>
                    <a:pt x="47" y="21"/>
                    <a:pt x="45" y="12"/>
                    <a:pt x="38" y="7"/>
                  </a:cubicBezTo>
                  <a:cubicBezTo>
                    <a:pt x="28" y="0"/>
                    <a:pt x="15" y="1"/>
                    <a:pt x="7" y="11"/>
                  </a:cubicBezTo>
                  <a:cubicBezTo>
                    <a:pt x="0" y="20"/>
                    <a:pt x="2" y="34"/>
                    <a:pt x="11" y="41"/>
                  </a:cubicBezTo>
                  <a:cubicBezTo>
                    <a:pt x="18" y="46"/>
                    <a:pt x="27" y="47"/>
                    <a:pt x="34" y="43"/>
                  </a:cubicBezTo>
                  <a:cubicBezTo>
                    <a:pt x="37" y="46"/>
                    <a:pt x="37" y="46"/>
                    <a:pt x="37" y="46"/>
                  </a:cubicBezTo>
                  <a:cubicBezTo>
                    <a:pt x="40" y="48"/>
                    <a:pt x="43" y="47"/>
                    <a:pt x="45" y="45"/>
                  </a:cubicBezTo>
                  <a:cubicBezTo>
                    <a:pt x="50" y="38"/>
                    <a:pt x="50" y="38"/>
                    <a:pt x="50" y="38"/>
                  </a:cubicBezTo>
                  <a:cubicBezTo>
                    <a:pt x="52" y="36"/>
                    <a:pt x="51" y="33"/>
                    <a:pt x="49" y="31"/>
                  </a:cubicBezTo>
                  <a:lnTo>
                    <a:pt x="46" y="28"/>
                  </a:lnTo>
                  <a:close/>
                </a:path>
              </a:pathLst>
            </a:custGeom>
            <a:solidFill>
              <a:srgbClr val="FED600"/>
            </a:solidFill>
            <a:ln w="9525">
              <a:noFill/>
              <a:round/>
            </a:ln>
          </p:spPr>
          <p:txBody>
            <a:bodyPr anchor="ctr"/>
            <a:lstStyle/>
            <a:p>
              <a:pPr algn="ctr"/>
            </a:p>
          </p:txBody>
        </p:sp>
        <p:sp>
          <p:nvSpPr>
            <p:cNvPr id="43" name="íṧļïḑe"/>
            <p:cNvSpPr/>
            <p:nvPr/>
          </p:nvSpPr>
          <p:spPr bwMode="auto">
            <a:xfrm>
              <a:off x="9213851" y="10558463"/>
              <a:ext cx="2578100" cy="2803525"/>
            </a:xfrm>
            <a:custGeom>
              <a:avLst/>
              <a:gdLst/>
              <a:ahLst/>
              <a:cxnLst>
                <a:cxn ang="0">
                  <a:pos x="22" y="6"/>
                </a:cxn>
                <a:cxn ang="0">
                  <a:pos x="18" y="7"/>
                </a:cxn>
                <a:cxn ang="0">
                  <a:pos x="18" y="3"/>
                </a:cxn>
                <a:cxn ang="0">
                  <a:pos x="15" y="5"/>
                </a:cxn>
                <a:cxn ang="0">
                  <a:pos x="15" y="1"/>
                </a:cxn>
                <a:cxn ang="0">
                  <a:pos x="11" y="2"/>
                </a:cxn>
                <a:cxn ang="0">
                  <a:pos x="1" y="15"/>
                </a:cxn>
                <a:cxn ang="0">
                  <a:pos x="1" y="19"/>
                </a:cxn>
                <a:cxn ang="0">
                  <a:pos x="4" y="18"/>
                </a:cxn>
                <a:cxn ang="0">
                  <a:pos x="4" y="22"/>
                </a:cxn>
                <a:cxn ang="0">
                  <a:pos x="8" y="21"/>
                </a:cxn>
                <a:cxn ang="0">
                  <a:pos x="8" y="24"/>
                </a:cxn>
                <a:cxn ang="0">
                  <a:pos x="11" y="23"/>
                </a:cxn>
                <a:cxn ang="0">
                  <a:pos x="12" y="22"/>
                </a:cxn>
                <a:cxn ang="0">
                  <a:pos x="19" y="19"/>
                </a:cxn>
                <a:cxn ang="0">
                  <a:pos x="20" y="11"/>
                </a:cxn>
                <a:cxn ang="0">
                  <a:pos x="21" y="10"/>
                </a:cxn>
                <a:cxn ang="0">
                  <a:pos x="22" y="6"/>
                </a:cxn>
              </a:cxnLst>
              <a:rect l="0" t="0" r="r" b="b"/>
              <a:pathLst>
                <a:path w="23" h="25">
                  <a:moveTo>
                    <a:pt x="22" y="6"/>
                  </a:moveTo>
                  <a:cubicBezTo>
                    <a:pt x="21" y="5"/>
                    <a:pt x="19" y="6"/>
                    <a:pt x="18" y="7"/>
                  </a:cubicBezTo>
                  <a:cubicBezTo>
                    <a:pt x="19" y="6"/>
                    <a:pt x="19" y="4"/>
                    <a:pt x="18" y="3"/>
                  </a:cubicBezTo>
                  <a:cubicBezTo>
                    <a:pt x="17" y="3"/>
                    <a:pt x="16" y="3"/>
                    <a:pt x="15" y="5"/>
                  </a:cubicBezTo>
                  <a:cubicBezTo>
                    <a:pt x="16" y="3"/>
                    <a:pt x="16" y="1"/>
                    <a:pt x="15" y="1"/>
                  </a:cubicBezTo>
                  <a:cubicBezTo>
                    <a:pt x="14" y="0"/>
                    <a:pt x="12" y="1"/>
                    <a:pt x="11" y="2"/>
                  </a:cubicBezTo>
                  <a:cubicBezTo>
                    <a:pt x="1" y="15"/>
                    <a:pt x="1" y="15"/>
                    <a:pt x="1" y="15"/>
                  </a:cubicBezTo>
                  <a:cubicBezTo>
                    <a:pt x="0" y="17"/>
                    <a:pt x="0" y="18"/>
                    <a:pt x="1" y="19"/>
                  </a:cubicBezTo>
                  <a:cubicBezTo>
                    <a:pt x="2" y="20"/>
                    <a:pt x="3" y="19"/>
                    <a:pt x="4" y="18"/>
                  </a:cubicBezTo>
                  <a:cubicBezTo>
                    <a:pt x="3" y="19"/>
                    <a:pt x="3" y="21"/>
                    <a:pt x="4" y="22"/>
                  </a:cubicBezTo>
                  <a:cubicBezTo>
                    <a:pt x="5" y="23"/>
                    <a:pt x="7" y="22"/>
                    <a:pt x="8" y="21"/>
                  </a:cubicBezTo>
                  <a:cubicBezTo>
                    <a:pt x="7" y="22"/>
                    <a:pt x="7" y="24"/>
                    <a:pt x="8" y="24"/>
                  </a:cubicBezTo>
                  <a:cubicBezTo>
                    <a:pt x="8" y="25"/>
                    <a:pt x="10" y="25"/>
                    <a:pt x="11" y="23"/>
                  </a:cubicBezTo>
                  <a:cubicBezTo>
                    <a:pt x="12" y="22"/>
                    <a:pt x="12" y="22"/>
                    <a:pt x="12" y="22"/>
                  </a:cubicBezTo>
                  <a:cubicBezTo>
                    <a:pt x="14" y="23"/>
                    <a:pt x="17" y="22"/>
                    <a:pt x="19" y="19"/>
                  </a:cubicBezTo>
                  <a:cubicBezTo>
                    <a:pt x="22" y="16"/>
                    <a:pt x="22" y="13"/>
                    <a:pt x="20" y="11"/>
                  </a:cubicBezTo>
                  <a:cubicBezTo>
                    <a:pt x="21" y="10"/>
                    <a:pt x="21" y="10"/>
                    <a:pt x="21" y="10"/>
                  </a:cubicBezTo>
                  <a:cubicBezTo>
                    <a:pt x="23" y="9"/>
                    <a:pt x="23" y="7"/>
                    <a:pt x="22" y="6"/>
                  </a:cubicBezTo>
                  <a:close/>
                </a:path>
              </a:pathLst>
            </a:custGeom>
            <a:solidFill>
              <a:srgbClr val="595757"/>
            </a:solidFill>
            <a:ln w="9525">
              <a:noFill/>
              <a:round/>
            </a:ln>
          </p:spPr>
          <p:txBody>
            <a:bodyPr anchor="ctr"/>
            <a:lstStyle/>
            <a:p>
              <a:pPr algn="ctr"/>
            </a:p>
          </p:txBody>
        </p:sp>
        <p:sp>
          <p:nvSpPr>
            <p:cNvPr id="44" name="ïšľíḍè"/>
            <p:cNvSpPr/>
            <p:nvPr/>
          </p:nvSpPr>
          <p:spPr bwMode="auto">
            <a:xfrm>
              <a:off x="4054476" y="13474701"/>
              <a:ext cx="1009650" cy="1681163"/>
            </a:xfrm>
            <a:custGeom>
              <a:avLst/>
              <a:gdLst/>
              <a:ahLst/>
              <a:cxnLst>
                <a:cxn ang="0">
                  <a:pos x="0" y="0"/>
                </a:cxn>
                <a:cxn ang="0">
                  <a:pos x="1" y="2"/>
                </a:cxn>
                <a:cxn ang="0">
                  <a:pos x="3" y="8"/>
                </a:cxn>
                <a:cxn ang="0">
                  <a:pos x="5" y="11"/>
                </a:cxn>
                <a:cxn ang="0">
                  <a:pos x="6" y="12"/>
                </a:cxn>
                <a:cxn ang="0">
                  <a:pos x="7" y="13"/>
                </a:cxn>
                <a:cxn ang="0">
                  <a:pos x="9" y="14"/>
                </a:cxn>
                <a:cxn ang="0">
                  <a:pos x="9" y="15"/>
                </a:cxn>
                <a:cxn ang="0">
                  <a:pos x="6" y="14"/>
                </a:cxn>
                <a:cxn ang="0">
                  <a:pos x="5" y="13"/>
                </a:cxn>
                <a:cxn ang="0">
                  <a:pos x="4" y="12"/>
                </a:cxn>
                <a:cxn ang="0">
                  <a:pos x="2" y="9"/>
                </a:cxn>
                <a:cxn ang="0">
                  <a:pos x="0" y="6"/>
                </a:cxn>
                <a:cxn ang="0">
                  <a:pos x="0" y="3"/>
                </a:cxn>
                <a:cxn ang="0">
                  <a:pos x="0" y="0"/>
                </a:cxn>
              </a:cxnLst>
              <a:rect l="0" t="0" r="r" b="b"/>
              <a:pathLst>
                <a:path w="9" h="15">
                  <a:moveTo>
                    <a:pt x="0" y="0"/>
                  </a:moveTo>
                  <a:cubicBezTo>
                    <a:pt x="0" y="0"/>
                    <a:pt x="0" y="1"/>
                    <a:pt x="1" y="2"/>
                  </a:cubicBezTo>
                  <a:cubicBezTo>
                    <a:pt x="1" y="4"/>
                    <a:pt x="2" y="6"/>
                    <a:pt x="3" y="8"/>
                  </a:cubicBezTo>
                  <a:cubicBezTo>
                    <a:pt x="4" y="9"/>
                    <a:pt x="4" y="10"/>
                    <a:pt x="5" y="11"/>
                  </a:cubicBezTo>
                  <a:cubicBezTo>
                    <a:pt x="5" y="11"/>
                    <a:pt x="6" y="12"/>
                    <a:pt x="6" y="12"/>
                  </a:cubicBezTo>
                  <a:cubicBezTo>
                    <a:pt x="7" y="13"/>
                    <a:pt x="7" y="13"/>
                    <a:pt x="7" y="13"/>
                  </a:cubicBezTo>
                  <a:cubicBezTo>
                    <a:pt x="8" y="13"/>
                    <a:pt x="8" y="14"/>
                    <a:pt x="9" y="14"/>
                  </a:cubicBezTo>
                  <a:cubicBezTo>
                    <a:pt x="9" y="14"/>
                    <a:pt x="9" y="15"/>
                    <a:pt x="9" y="15"/>
                  </a:cubicBezTo>
                  <a:cubicBezTo>
                    <a:pt x="9" y="15"/>
                    <a:pt x="8" y="15"/>
                    <a:pt x="6" y="14"/>
                  </a:cubicBezTo>
                  <a:cubicBezTo>
                    <a:pt x="6" y="13"/>
                    <a:pt x="6" y="13"/>
                    <a:pt x="5" y="13"/>
                  </a:cubicBezTo>
                  <a:cubicBezTo>
                    <a:pt x="5" y="13"/>
                    <a:pt x="4" y="12"/>
                    <a:pt x="4" y="12"/>
                  </a:cubicBezTo>
                  <a:cubicBezTo>
                    <a:pt x="3" y="11"/>
                    <a:pt x="2" y="10"/>
                    <a:pt x="2" y="9"/>
                  </a:cubicBezTo>
                  <a:cubicBezTo>
                    <a:pt x="1" y="8"/>
                    <a:pt x="1" y="7"/>
                    <a:pt x="0" y="6"/>
                  </a:cubicBezTo>
                  <a:cubicBezTo>
                    <a:pt x="0" y="4"/>
                    <a:pt x="0" y="3"/>
                    <a:pt x="0" y="3"/>
                  </a:cubicBezTo>
                  <a:cubicBezTo>
                    <a:pt x="0" y="1"/>
                    <a:pt x="0" y="0"/>
                    <a:pt x="0" y="0"/>
                  </a:cubicBezTo>
                  <a:close/>
                </a:path>
              </a:pathLst>
            </a:custGeom>
            <a:solidFill>
              <a:srgbClr val="FFFFFF"/>
            </a:solidFill>
            <a:ln w="9525">
              <a:noFill/>
              <a:round/>
            </a:ln>
          </p:spPr>
          <p:txBody>
            <a:bodyPr anchor="ctr"/>
            <a:lstStyle/>
            <a:p>
              <a:pPr algn="ctr"/>
            </a:p>
          </p:txBody>
        </p:sp>
        <p:sp>
          <p:nvSpPr>
            <p:cNvPr id="45" name="íşļïḍé"/>
            <p:cNvSpPr/>
            <p:nvPr/>
          </p:nvSpPr>
          <p:spPr bwMode="auto">
            <a:xfrm>
              <a:off x="3605213" y="13922376"/>
              <a:ext cx="785813" cy="1233488"/>
            </a:xfrm>
            <a:custGeom>
              <a:avLst/>
              <a:gdLst/>
              <a:ahLst/>
              <a:cxnLst>
                <a:cxn ang="0">
                  <a:pos x="1" y="0"/>
                </a:cxn>
                <a:cxn ang="0">
                  <a:pos x="1" y="2"/>
                </a:cxn>
                <a:cxn ang="0">
                  <a:pos x="2" y="4"/>
                </a:cxn>
                <a:cxn ang="0">
                  <a:pos x="3" y="5"/>
                </a:cxn>
                <a:cxn ang="0">
                  <a:pos x="3" y="6"/>
                </a:cxn>
                <a:cxn ang="0">
                  <a:pos x="4" y="8"/>
                </a:cxn>
                <a:cxn ang="0">
                  <a:pos x="6" y="10"/>
                </a:cxn>
                <a:cxn ang="0">
                  <a:pos x="7" y="11"/>
                </a:cxn>
                <a:cxn ang="0">
                  <a:pos x="5" y="11"/>
                </a:cxn>
                <a:cxn ang="0">
                  <a:pos x="3" y="9"/>
                </a:cxn>
                <a:cxn ang="0">
                  <a:pos x="2" y="7"/>
                </a:cxn>
                <a:cxn ang="0">
                  <a:pos x="1" y="6"/>
                </a:cxn>
                <a:cxn ang="0">
                  <a:pos x="1" y="5"/>
                </a:cxn>
                <a:cxn ang="0">
                  <a:pos x="0" y="2"/>
                </a:cxn>
                <a:cxn ang="0">
                  <a:pos x="1" y="0"/>
                </a:cxn>
              </a:cxnLst>
              <a:rect l="0" t="0" r="r" b="b"/>
              <a:pathLst>
                <a:path w="7" h="11">
                  <a:moveTo>
                    <a:pt x="1" y="0"/>
                  </a:moveTo>
                  <a:cubicBezTo>
                    <a:pt x="1" y="0"/>
                    <a:pt x="1" y="1"/>
                    <a:pt x="1" y="2"/>
                  </a:cubicBezTo>
                  <a:cubicBezTo>
                    <a:pt x="1" y="3"/>
                    <a:pt x="2" y="3"/>
                    <a:pt x="2" y="4"/>
                  </a:cubicBezTo>
                  <a:cubicBezTo>
                    <a:pt x="3" y="5"/>
                    <a:pt x="3" y="5"/>
                    <a:pt x="3" y="5"/>
                  </a:cubicBezTo>
                  <a:cubicBezTo>
                    <a:pt x="3" y="6"/>
                    <a:pt x="3" y="6"/>
                    <a:pt x="3" y="6"/>
                  </a:cubicBezTo>
                  <a:cubicBezTo>
                    <a:pt x="4" y="7"/>
                    <a:pt x="4" y="8"/>
                    <a:pt x="4" y="8"/>
                  </a:cubicBezTo>
                  <a:cubicBezTo>
                    <a:pt x="5" y="9"/>
                    <a:pt x="5" y="9"/>
                    <a:pt x="6" y="10"/>
                  </a:cubicBezTo>
                  <a:cubicBezTo>
                    <a:pt x="7" y="11"/>
                    <a:pt x="7" y="11"/>
                    <a:pt x="7" y="11"/>
                  </a:cubicBezTo>
                  <a:cubicBezTo>
                    <a:pt x="7" y="11"/>
                    <a:pt x="7" y="11"/>
                    <a:pt x="5" y="11"/>
                  </a:cubicBezTo>
                  <a:cubicBezTo>
                    <a:pt x="5" y="10"/>
                    <a:pt x="4" y="10"/>
                    <a:pt x="3" y="9"/>
                  </a:cubicBezTo>
                  <a:cubicBezTo>
                    <a:pt x="3" y="9"/>
                    <a:pt x="2" y="8"/>
                    <a:pt x="2" y="7"/>
                  </a:cubicBezTo>
                  <a:cubicBezTo>
                    <a:pt x="2" y="7"/>
                    <a:pt x="1" y="6"/>
                    <a:pt x="1" y="6"/>
                  </a:cubicBezTo>
                  <a:cubicBezTo>
                    <a:pt x="1" y="5"/>
                    <a:pt x="1" y="5"/>
                    <a:pt x="1" y="5"/>
                  </a:cubicBezTo>
                  <a:cubicBezTo>
                    <a:pt x="1" y="4"/>
                    <a:pt x="0" y="3"/>
                    <a:pt x="0" y="2"/>
                  </a:cubicBezTo>
                  <a:cubicBezTo>
                    <a:pt x="0" y="1"/>
                    <a:pt x="1" y="0"/>
                    <a:pt x="1" y="0"/>
                  </a:cubicBezTo>
                  <a:close/>
                </a:path>
              </a:pathLst>
            </a:custGeom>
            <a:solidFill>
              <a:srgbClr val="FFFFFF"/>
            </a:solidFill>
            <a:ln w="9525">
              <a:noFill/>
              <a:round/>
            </a:ln>
          </p:spPr>
          <p:txBody>
            <a:bodyPr anchor="ctr"/>
            <a:lstStyle/>
            <a:p>
              <a:pPr algn="ctr"/>
            </a:p>
          </p:txBody>
        </p:sp>
        <p:sp>
          <p:nvSpPr>
            <p:cNvPr id="46" name="ïṡḷíḑê"/>
            <p:cNvSpPr/>
            <p:nvPr/>
          </p:nvSpPr>
          <p:spPr bwMode="auto">
            <a:xfrm>
              <a:off x="9661526" y="5287963"/>
              <a:ext cx="2019300" cy="449263"/>
            </a:xfrm>
            <a:custGeom>
              <a:avLst/>
              <a:gdLst/>
              <a:ahLst/>
              <a:cxnLst>
                <a:cxn ang="0">
                  <a:pos x="18" y="2"/>
                </a:cxn>
                <a:cxn ang="0">
                  <a:pos x="15" y="1"/>
                </a:cxn>
                <a:cxn ang="0">
                  <a:pos x="9" y="1"/>
                </a:cxn>
                <a:cxn ang="0">
                  <a:pos x="6" y="2"/>
                </a:cxn>
                <a:cxn ang="0">
                  <a:pos x="4" y="2"/>
                </a:cxn>
                <a:cxn ang="0">
                  <a:pos x="3" y="3"/>
                </a:cxn>
                <a:cxn ang="0">
                  <a:pos x="1" y="4"/>
                </a:cxn>
                <a:cxn ang="0">
                  <a:pos x="0" y="4"/>
                </a:cxn>
                <a:cxn ang="0">
                  <a:pos x="3" y="2"/>
                </a:cxn>
                <a:cxn ang="0">
                  <a:pos x="4" y="1"/>
                </a:cxn>
                <a:cxn ang="0">
                  <a:pos x="5" y="0"/>
                </a:cxn>
                <a:cxn ang="0">
                  <a:pos x="9" y="0"/>
                </a:cxn>
                <a:cxn ang="0">
                  <a:pos x="12" y="0"/>
                </a:cxn>
                <a:cxn ang="0">
                  <a:pos x="15" y="0"/>
                </a:cxn>
                <a:cxn ang="0">
                  <a:pos x="18" y="2"/>
                </a:cxn>
              </a:cxnLst>
              <a:rect l="0" t="0" r="r" b="b"/>
              <a:pathLst>
                <a:path w="18" h="4">
                  <a:moveTo>
                    <a:pt x="18" y="2"/>
                  </a:moveTo>
                  <a:cubicBezTo>
                    <a:pt x="18" y="2"/>
                    <a:pt x="17" y="1"/>
                    <a:pt x="15" y="1"/>
                  </a:cubicBezTo>
                  <a:cubicBezTo>
                    <a:pt x="14" y="1"/>
                    <a:pt x="11" y="1"/>
                    <a:pt x="9" y="1"/>
                  </a:cubicBezTo>
                  <a:cubicBezTo>
                    <a:pt x="8" y="1"/>
                    <a:pt x="7" y="1"/>
                    <a:pt x="6" y="2"/>
                  </a:cubicBezTo>
                  <a:cubicBezTo>
                    <a:pt x="5" y="2"/>
                    <a:pt x="5" y="2"/>
                    <a:pt x="4" y="2"/>
                  </a:cubicBezTo>
                  <a:cubicBezTo>
                    <a:pt x="4" y="2"/>
                    <a:pt x="3" y="2"/>
                    <a:pt x="3" y="3"/>
                  </a:cubicBezTo>
                  <a:cubicBezTo>
                    <a:pt x="2" y="3"/>
                    <a:pt x="2" y="3"/>
                    <a:pt x="1" y="4"/>
                  </a:cubicBezTo>
                  <a:cubicBezTo>
                    <a:pt x="1" y="4"/>
                    <a:pt x="0" y="4"/>
                    <a:pt x="0" y="4"/>
                  </a:cubicBezTo>
                  <a:cubicBezTo>
                    <a:pt x="1" y="4"/>
                    <a:pt x="1" y="3"/>
                    <a:pt x="3" y="2"/>
                  </a:cubicBezTo>
                  <a:cubicBezTo>
                    <a:pt x="3" y="1"/>
                    <a:pt x="3" y="1"/>
                    <a:pt x="4" y="1"/>
                  </a:cubicBezTo>
                  <a:cubicBezTo>
                    <a:pt x="4" y="1"/>
                    <a:pt x="5" y="1"/>
                    <a:pt x="5" y="0"/>
                  </a:cubicBezTo>
                  <a:cubicBezTo>
                    <a:pt x="6" y="0"/>
                    <a:pt x="8" y="0"/>
                    <a:pt x="9" y="0"/>
                  </a:cubicBezTo>
                  <a:cubicBezTo>
                    <a:pt x="10" y="0"/>
                    <a:pt x="11" y="0"/>
                    <a:pt x="12" y="0"/>
                  </a:cubicBezTo>
                  <a:cubicBezTo>
                    <a:pt x="14" y="0"/>
                    <a:pt x="15" y="0"/>
                    <a:pt x="15" y="0"/>
                  </a:cubicBezTo>
                  <a:cubicBezTo>
                    <a:pt x="17" y="1"/>
                    <a:pt x="18" y="2"/>
                    <a:pt x="18" y="2"/>
                  </a:cubicBezTo>
                  <a:close/>
                </a:path>
              </a:pathLst>
            </a:custGeom>
            <a:solidFill>
              <a:srgbClr val="FFFFFF"/>
            </a:solidFill>
            <a:ln w="9525">
              <a:noFill/>
              <a:round/>
            </a:ln>
          </p:spPr>
          <p:txBody>
            <a:bodyPr anchor="ctr"/>
            <a:lstStyle/>
            <a:p>
              <a:pPr algn="ctr"/>
            </a:p>
          </p:txBody>
        </p:sp>
        <p:sp>
          <p:nvSpPr>
            <p:cNvPr id="47" name="ïṥ1îḓè"/>
            <p:cNvSpPr/>
            <p:nvPr/>
          </p:nvSpPr>
          <p:spPr bwMode="auto">
            <a:xfrm>
              <a:off x="9885363" y="4727576"/>
              <a:ext cx="1458913" cy="336550"/>
            </a:xfrm>
            <a:custGeom>
              <a:avLst/>
              <a:gdLst/>
              <a:ahLst/>
              <a:cxnLst>
                <a:cxn ang="0">
                  <a:pos x="13" y="2"/>
                </a:cxn>
                <a:cxn ang="0">
                  <a:pos x="11" y="2"/>
                </a:cxn>
                <a:cxn ang="0">
                  <a:pos x="9" y="1"/>
                </a:cxn>
                <a:cxn ang="0">
                  <a:pos x="8" y="1"/>
                </a:cxn>
                <a:cxn ang="0">
                  <a:pos x="7" y="2"/>
                </a:cxn>
                <a:cxn ang="0">
                  <a:pos x="4" y="2"/>
                </a:cxn>
                <a:cxn ang="0">
                  <a:pos x="2" y="3"/>
                </a:cxn>
                <a:cxn ang="0">
                  <a:pos x="0" y="3"/>
                </a:cxn>
                <a:cxn ang="0">
                  <a:pos x="2" y="2"/>
                </a:cxn>
                <a:cxn ang="0">
                  <a:pos x="4" y="1"/>
                </a:cxn>
                <a:cxn ang="0">
                  <a:pos x="6" y="0"/>
                </a:cxn>
                <a:cxn ang="0">
                  <a:pos x="8" y="0"/>
                </a:cxn>
                <a:cxn ang="0">
                  <a:pos x="9" y="0"/>
                </a:cxn>
                <a:cxn ang="0">
                  <a:pos x="11" y="1"/>
                </a:cxn>
                <a:cxn ang="0">
                  <a:pos x="13" y="2"/>
                </a:cxn>
              </a:cxnLst>
              <a:rect l="0" t="0" r="r" b="b"/>
              <a:pathLst>
                <a:path w="13" h="3">
                  <a:moveTo>
                    <a:pt x="13" y="2"/>
                  </a:moveTo>
                  <a:cubicBezTo>
                    <a:pt x="13" y="2"/>
                    <a:pt x="12" y="2"/>
                    <a:pt x="11" y="2"/>
                  </a:cubicBezTo>
                  <a:cubicBezTo>
                    <a:pt x="10" y="1"/>
                    <a:pt x="10" y="2"/>
                    <a:pt x="9" y="1"/>
                  </a:cubicBezTo>
                  <a:cubicBezTo>
                    <a:pt x="9" y="1"/>
                    <a:pt x="8" y="1"/>
                    <a:pt x="8" y="1"/>
                  </a:cubicBezTo>
                  <a:cubicBezTo>
                    <a:pt x="7" y="2"/>
                    <a:pt x="7" y="1"/>
                    <a:pt x="7" y="2"/>
                  </a:cubicBezTo>
                  <a:cubicBezTo>
                    <a:pt x="6" y="2"/>
                    <a:pt x="5" y="2"/>
                    <a:pt x="4" y="2"/>
                  </a:cubicBezTo>
                  <a:cubicBezTo>
                    <a:pt x="4" y="2"/>
                    <a:pt x="3" y="2"/>
                    <a:pt x="2" y="3"/>
                  </a:cubicBezTo>
                  <a:cubicBezTo>
                    <a:pt x="1" y="3"/>
                    <a:pt x="0" y="3"/>
                    <a:pt x="0" y="3"/>
                  </a:cubicBezTo>
                  <a:cubicBezTo>
                    <a:pt x="0" y="3"/>
                    <a:pt x="1" y="3"/>
                    <a:pt x="2" y="2"/>
                  </a:cubicBezTo>
                  <a:cubicBezTo>
                    <a:pt x="2" y="1"/>
                    <a:pt x="3" y="1"/>
                    <a:pt x="4" y="1"/>
                  </a:cubicBezTo>
                  <a:cubicBezTo>
                    <a:pt x="5" y="0"/>
                    <a:pt x="6" y="0"/>
                    <a:pt x="6" y="0"/>
                  </a:cubicBezTo>
                  <a:cubicBezTo>
                    <a:pt x="7" y="0"/>
                    <a:pt x="7" y="0"/>
                    <a:pt x="8" y="0"/>
                  </a:cubicBezTo>
                  <a:cubicBezTo>
                    <a:pt x="8" y="0"/>
                    <a:pt x="9" y="0"/>
                    <a:pt x="9" y="0"/>
                  </a:cubicBezTo>
                  <a:cubicBezTo>
                    <a:pt x="10" y="0"/>
                    <a:pt x="11" y="0"/>
                    <a:pt x="11" y="1"/>
                  </a:cubicBezTo>
                  <a:cubicBezTo>
                    <a:pt x="13" y="1"/>
                    <a:pt x="13" y="2"/>
                    <a:pt x="13" y="2"/>
                  </a:cubicBezTo>
                  <a:close/>
                </a:path>
              </a:pathLst>
            </a:custGeom>
            <a:solidFill>
              <a:srgbClr val="FFFFFF"/>
            </a:solidFill>
            <a:ln w="9525">
              <a:noFill/>
              <a:round/>
            </a:ln>
          </p:spPr>
          <p:txBody>
            <a:bodyPr anchor="ctr"/>
            <a:lstStyle/>
            <a:p>
              <a:pPr algn="ctr"/>
            </a:p>
          </p:txBody>
        </p:sp>
        <p:sp>
          <p:nvSpPr>
            <p:cNvPr id="48" name="íŝ1îḓe"/>
            <p:cNvSpPr/>
            <p:nvPr/>
          </p:nvSpPr>
          <p:spPr bwMode="auto">
            <a:xfrm>
              <a:off x="11118851" y="13587413"/>
              <a:ext cx="2579688" cy="2466975"/>
            </a:xfrm>
            <a:custGeom>
              <a:avLst/>
              <a:gdLst/>
              <a:ahLst/>
              <a:cxnLst>
                <a:cxn ang="0">
                  <a:pos x="23" y="22"/>
                </a:cxn>
                <a:cxn ang="0">
                  <a:pos x="19" y="19"/>
                </a:cxn>
                <a:cxn ang="0">
                  <a:pos x="11" y="12"/>
                </a:cxn>
                <a:cxn ang="0">
                  <a:pos x="3" y="4"/>
                </a:cxn>
                <a:cxn ang="0">
                  <a:pos x="0" y="0"/>
                </a:cxn>
                <a:cxn ang="0">
                  <a:pos x="4" y="3"/>
                </a:cxn>
                <a:cxn ang="0">
                  <a:pos x="12" y="11"/>
                </a:cxn>
                <a:cxn ang="0">
                  <a:pos x="19" y="18"/>
                </a:cxn>
                <a:cxn ang="0">
                  <a:pos x="23" y="22"/>
                </a:cxn>
              </a:cxnLst>
              <a:rect l="0" t="0" r="r" b="b"/>
              <a:pathLst>
                <a:path w="23" h="22">
                  <a:moveTo>
                    <a:pt x="23" y="22"/>
                  </a:moveTo>
                  <a:cubicBezTo>
                    <a:pt x="23" y="22"/>
                    <a:pt x="21" y="21"/>
                    <a:pt x="19" y="19"/>
                  </a:cubicBezTo>
                  <a:cubicBezTo>
                    <a:pt x="16" y="17"/>
                    <a:pt x="13" y="15"/>
                    <a:pt x="11" y="12"/>
                  </a:cubicBezTo>
                  <a:cubicBezTo>
                    <a:pt x="8" y="9"/>
                    <a:pt x="5" y="6"/>
                    <a:pt x="3" y="4"/>
                  </a:cubicBezTo>
                  <a:cubicBezTo>
                    <a:pt x="1" y="2"/>
                    <a:pt x="0" y="0"/>
                    <a:pt x="0" y="0"/>
                  </a:cubicBezTo>
                  <a:cubicBezTo>
                    <a:pt x="0" y="0"/>
                    <a:pt x="2" y="2"/>
                    <a:pt x="4" y="3"/>
                  </a:cubicBezTo>
                  <a:cubicBezTo>
                    <a:pt x="6" y="5"/>
                    <a:pt x="9" y="8"/>
                    <a:pt x="12" y="11"/>
                  </a:cubicBezTo>
                  <a:cubicBezTo>
                    <a:pt x="15" y="13"/>
                    <a:pt x="18" y="16"/>
                    <a:pt x="19" y="18"/>
                  </a:cubicBezTo>
                  <a:cubicBezTo>
                    <a:pt x="21" y="21"/>
                    <a:pt x="23" y="22"/>
                    <a:pt x="23" y="22"/>
                  </a:cubicBezTo>
                  <a:close/>
                </a:path>
              </a:pathLst>
            </a:custGeom>
            <a:solidFill>
              <a:srgbClr val="FFFFFF"/>
            </a:solidFill>
            <a:ln w="9525">
              <a:noFill/>
              <a:round/>
            </a:ln>
          </p:spPr>
          <p:txBody>
            <a:bodyPr anchor="ctr"/>
            <a:lstStyle/>
            <a:p>
              <a:pPr algn="ctr"/>
            </a:p>
          </p:txBody>
        </p:sp>
        <p:sp>
          <p:nvSpPr>
            <p:cNvPr id="49" name="iṣľîḋé"/>
            <p:cNvSpPr/>
            <p:nvPr/>
          </p:nvSpPr>
          <p:spPr bwMode="auto">
            <a:xfrm>
              <a:off x="11568113" y="13138151"/>
              <a:ext cx="3476625" cy="3027363"/>
            </a:xfrm>
            <a:custGeom>
              <a:avLst/>
              <a:gdLst/>
              <a:ahLst/>
              <a:cxnLst>
                <a:cxn ang="0">
                  <a:pos x="31" y="27"/>
                </a:cxn>
                <a:cxn ang="0">
                  <a:pos x="25" y="23"/>
                </a:cxn>
                <a:cxn ang="0">
                  <a:pos x="15" y="14"/>
                </a:cxn>
                <a:cxn ang="0">
                  <a:pos x="4" y="4"/>
                </a:cxn>
                <a:cxn ang="0">
                  <a:pos x="0" y="0"/>
                </a:cxn>
                <a:cxn ang="0">
                  <a:pos x="5" y="4"/>
                </a:cxn>
                <a:cxn ang="0">
                  <a:pos x="16" y="13"/>
                </a:cxn>
                <a:cxn ang="0">
                  <a:pos x="26" y="23"/>
                </a:cxn>
                <a:cxn ang="0">
                  <a:pos x="31" y="27"/>
                </a:cxn>
              </a:cxnLst>
              <a:rect l="0" t="0" r="r" b="b"/>
              <a:pathLst>
                <a:path w="31" h="27">
                  <a:moveTo>
                    <a:pt x="31" y="27"/>
                  </a:moveTo>
                  <a:cubicBezTo>
                    <a:pt x="31" y="27"/>
                    <a:pt x="28" y="26"/>
                    <a:pt x="25" y="23"/>
                  </a:cubicBezTo>
                  <a:cubicBezTo>
                    <a:pt x="22" y="21"/>
                    <a:pt x="18" y="18"/>
                    <a:pt x="15" y="14"/>
                  </a:cubicBezTo>
                  <a:cubicBezTo>
                    <a:pt x="11" y="11"/>
                    <a:pt x="7" y="7"/>
                    <a:pt x="4" y="4"/>
                  </a:cubicBezTo>
                  <a:cubicBezTo>
                    <a:pt x="2" y="2"/>
                    <a:pt x="0" y="0"/>
                    <a:pt x="0" y="0"/>
                  </a:cubicBezTo>
                  <a:cubicBezTo>
                    <a:pt x="0" y="0"/>
                    <a:pt x="2" y="1"/>
                    <a:pt x="5" y="4"/>
                  </a:cubicBezTo>
                  <a:cubicBezTo>
                    <a:pt x="8" y="6"/>
                    <a:pt x="12" y="9"/>
                    <a:pt x="16" y="13"/>
                  </a:cubicBezTo>
                  <a:cubicBezTo>
                    <a:pt x="20" y="16"/>
                    <a:pt x="23" y="20"/>
                    <a:pt x="26" y="23"/>
                  </a:cubicBezTo>
                  <a:cubicBezTo>
                    <a:pt x="29" y="25"/>
                    <a:pt x="31" y="27"/>
                    <a:pt x="31" y="27"/>
                  </a:cubicBezTo>
                  <a:close/>
                </a:path>
              </a:pathLst>
            </a:custGeom>
            <a:solidFill>
              <a:srgbClr val="FFFFFF"/>
            </a:solidFill>
            <a:ln w="9525">
              <a:noFill/>
              <a:round/>
            </a:ln>
          </p:spPr>
          <p:txBody>
            <a:bodyPr anchor="ctr"/>
            <a:lstStyle/>
            <a:p>
              <a:pPr algn="ctr"/>
            </a:p>
          </p:txBody>
        </p:sp>
        <p:sp>
          <p:nvSpPr>
            <p:cNvPr id="50" name="iş1îdé"/>
            <p:cNvSpPr/>
            <p:nvPr/>
          </p:nvSpPr>
          <p:spPr bwMode="auto">
            <a:xfrm>
              <a:off x="11904663" y="12577763"/>
              <a:ext cx="2579688" cy="2130425"/>
            </a:xfrm>
            <a:custGeom>
              <a:avLst/>
              <a:gdLst/>
              <a:ahLst/>
              <a:cxnLst>
                <a:cxn ang="0">
                  <a:pos x="23" y="19"/>
                </a:cxn>
                <a:cxn ang="0">
                  <a:pos x="19" y="16"/>
                </a:cxn>
                <a:cxn ang="0">
                  <a:pos x="11" y="10"/>
                </a:cxn>
                <a:cxn ang="0">
                  <a:pos x="3" y="3"/>
                </a:cxn>
                <a:cxn ang="0">
                  <a:pos x="0" y="0"/>
                </a:cxn>
                <a:cxn ang="0">
                  <a:pos x="4" y="2"/>
                </a:cxn>
                <a:cxn ang="0">
                  <a:pos x="12" y="8"/>
                </a:cxn>
                <a:cxn ang="0">
                  <a:pos x="20" y="15"/>
                </a:cxn>
                <a:cxn ang="0">
                  <a:pos x="23" y="19"/>
                </a:cxn>
              </a:cxnLst>
              <a:rect l="0" t="0" r="r" b="b"/>
              <a:pathLst>
                <a:path w="23" h="19">
                  <a:moveTo>
                    <a:pt x="23" y="19"/>
                  </a:moveTo>
                  <a:cubicBezTo>
                    <a:pt x="23" y="19"/>
                    <a:pt x="22" y="18"/>
                    <a:pt x="19" y="16"/>
                  </a:cubicBezTo>
                  <a:cubicBezTo>
                    <a:pt x="17" y="15"/>
                    <a:pt x="14" y="12"/>
                    <a:pt x="11" y="10"/>
                  </a:cubicBezTo>
                  <a:cubicBezTo>
                    <a:pt x="8" y="8"/>
                    <a:pt x="5" y="5"/>
                    <a:pt x="3" y="3"/>
                  </a:cubicBezTo>
                  <a:cubicBezTo>
                    <a:pt x="1" y="1"/>
                    <a:pt x="0" y="0"/>
                    <a:pt x="0" y="0"/>
                  </a:cubicBezTo>
                  <a:cubicBezTo>
                    <a:pt x="0" y="0"/>
                    <a:pt x="1" y="1"/>
                    <a:pt x="4" y="2"/>
                  </a:cubicBezTo>
                  <a:cubicBezTo>
                    <a:pt x="6" y="4"/>
                    <a:pt x="9" y="6"/>
                    <a:pt x="12" y="8"/>
                  </a:cubicBezTo>
                  <a:cubicBezTo>
                    <a:pt x="15" y="11"/>
                    <a:pt x="18" y="13"/>
                    <a:pt x="20" y="15"/>
                  </a:cubicBezTo>
                  <a:cubicBezTo>
                    <a:pt x="22" y="17"/>
                    <a:pt x="23" y="19"/>
                    <a:pt x="23" y="19"/>
                  </a:cubicBezTo>
                  <a:close/>
                </a:path>
              </a:pathLst>
            </a:custGeom>
            <a:solidFill>
              <a:srgbClr val="FFFFFF"/>
            </a:solidFill>
            <a:ln w="9525">
              <a:noFill/>
              <a:round/>
            </a:ln>
          </p:spPr>
          <p:txBody>
            <a:bodyPr anchor="ctr"/>
            <a:lstStyle/>
            <a:p>
              <a:pPr algn="ctr"/>
            </a:p>
          </p:txBody>
        </p:sp>
        <p:sp>
          <p:nvSpPr>
            <p:cNvPr id="51" name="ís1iḓé"/>
            <p:cNvSpPr/>
            <p:nvPr/>
          </p:nvSpPr>
          <p:spPr bwMode="auto">
            <a:xfrm>
              <a:off x="14147801" y="6297613"/>
              <a:ext cx="2243138" cy="3140075"/>
            </a:xfrm>
            <a:custGeom>
              <a:avLst/>
              <a:gdLst/>
              <a:ahLst/>
              <a:cxnLst>
                <a:cxn ang="0">
                  <a:pos x="19" y="10"/>
                </a:cxn>
                <a:cxn ang="0">
                  <a:pos x="0" y="22"/>
                </a:cxn>
                <a:cxn ang="0">
                  <a:pos x="6" y="18"/>
                </a:cxn>
                <a:cxn ang="0">
                  <a:pos x="7" y="24"/>
                </a:cxn>
                <a:cxn ang="0">
                  <a:pos x="12" y="19"/>
                </a:cxn>
                <a:cxn ang="0">
                  <a:pos x="14" y="25"/>
                </a:cxn>
                <a:cxn ang="0">
                  <a:pos x="18" y="16"/>
                </a:cxn>
                <a:cxn ang="0">
                  <a:pos x="20" y="15"/>
                </a:cxn>
                <a:cxn ang="0">
                  <a:pos x="19" y="10"/>
                </a:cxn>
              </a:cxnLst>
              <a:rect l="0" t="0" r="r" b="b"/>
              <a:pathLst>
                <a:path w="20" h="28">
                  <a:moveTo>
                    <a:pt x="19" y="10"/>
                  </a:moveTo>
                  <a:cubicBezTo>
                    <a:pt x="19" y="10"/>
                    <a:pt x="0" y="0"/>
                    <a:pt x="0" y="22"/>
                  </a:cubicBezTo>
                  <a:cubicBezTo>
                    <a:pt x="0" y="22"/>
                    <a:pt x="3" y="28"/>
                    <a:pt x="6" y="18"/>
                  </a:cubicBezTo>
                  <a:cubicBezTo>
                    <a:pt x="6" y="18"/>
                    <a:pt x="7" y="22"/>
                    <a:pt x="7" y="24"/>
                  </a:cubicBezTo>
                  <a:cubicBezTo>
                    <a:pt x="7" y="24"/>
                    <a:pt x="10" y="28"/>
                    <a:pt x="12" y="19"/>
                  </a:cubicBezTo>
                  <a:cubicBezTo>
                    <a:pt x="12" y="19"/>
                    <a:pt x="12" y="25"/>
                    <a:pt x="14" y="25"/>
                  </a:cubicBezTo>
                  <a:cubicBezTo>
                    <a:pt x="14" y="25"/>
                    <a:pt x="18" y="24"/>
                    <a:pt x="18" y="16"/>
                  </a:cubicBezTo>
                  <a:cubicBezTo>
                    <a:pt x="20" y="15"/>
                    <a:pt x="20" y="15"/>
                    <a:pt x="20" y="15"/>
                  </a:cubicBezTo>
                  <a:lnTo>
                    <a:pt x="19" y="10"/>
                  </a:lnTo>
                  <a:close/>
                </a:path>
              </a:pathLst>
            </a:custGeom>
            <a:solidFill>
              <a:srgbClr val="FFFFFF"/>
            </a:solidFill>
            <a:ln w="9525">
              <a:noFill/>
              <a:round/>
            </a:ln>
          </p:spPr>
          <p:txBody>
            <a:bodyPr anchor="ctr"/>
            <a:lstStyle/>
            <a:p>
              <a:pPr algn="ctr"/>
            </a:p>
          </p:txBody>
        </p:sp>
        <p:sp>
          <p:nvSpPr>
            <p:cNvPr id="52" name="ís1îde"/>
            <p:cNvSpPr/>
            <p:nvPr/>
          </p:nvSpPr>
          <p:spPr bwMode="auto">
            <a:xfrm>
              <a:off x="19418301" y="4951413"/>
              <a:ext cx="2466975" cy="3363913"/>
            </a:xfrm>
            <a:custGeom>
              <a:avLst/>
              <a:gdLst/>
              <a:ahLst/>
              <a:cxnLst>
                <a:cxn ang="0">
                  <a:pos x="0" y="17"/>
                </a:cxn>
                <a:cxn ang="0">
                  <a:pos x="22" y="20"/>
                </a:cxn>
                <a:cxn ang="0">
                  <a:pos x="15" y="19"/>
                </a:cxn>
                <a:cxn ang="0">
                  <a:pos x="17" y="24"/>
                </a:cxn>
                <a:cxn ang="0">
                  <a:pos x="11" y="21"/>
                </a:cxn>
                <a:cxn ang="0">
                  <a:pos x="11" y="28"/>
                </a:cxn>
                <a:cxn ang="0">
                  <a:pos x="4" y="21"/>
                </a:cxn>
                <a:cxn ang="0">
                  <a:pos x="1" y="21"/>
                </a:cxn>
                <a:cxn ang="0">
                  <a:pos x="0" y="17"/>
                </a:cxn>
              </a:cxnLst>
              <a:rect l="0" t="0" r="r" b="b"/>
              <a:pathLst>
                <a:path w="22" h="30">
                  <a:moveTo>
                    <a:pt x="0" y="17"/>
                  </a:moveTo>
                  <a:cubicBezTo>
                    <a:pt x="0" y="17"/>
                    <a:pt x="14" y="0"/>
                    <a:pt x="22" y="20"/>
                  </a:cubicBezTo>
                  <a:cubicBezTo>
                    <a:pt x="22" y="20"/>
                    <a:pt x="22" y="26"/>
                    <a:pt x="15" y="19"/>
                  </a:cubicBezTo>
                  <a:cubicBezTo>
                    <a:pt x="15" y="19"/>
                    <a:pt x="17" y="22"/>
                    <a:pt x="17" y="24"/>
                  </a:cubicBezTo>
                  <a:cubicBezTo>
                    <a:pt x="17" y="25"/>
                    <a:pt x="16" y="30"/>
                    <a:pt x="11" y="21"/>
                  </a:cubicBezTo>
                  <a:cubicBezTo>
                    <a:pt x="11" y="21"/>
                    <a:pt x="13" y="27"/>
                    <a:pt x="11" y="28"/>
                  </a:cubicBezTo>
                  <a:cubicBezTo>
                    <a:pt x="11" y="28"/>
                    <a:pt x="8" y="29"/>
                    <a:pt x="4" y="21"/>
                  </a:cubicBezTo>
                  <a:cubicBezTo>
                    <a:pt x="1" y="21"/>
                    <a:pt x="1" y="21"/>
                    <a:pt x="1" y="21"/>
                  </a:cubicBezTo>
                  <a:lnTo>
                    <a:pt x="0" y="17"/>
                  </a:lnTo>
                  <a:close/>
                </a:path>
              </a:pathLst>
            </a:custGeom>
            <a:solidFill>
              <a:srgbClr val="FFFFFF"/>
            </a:solidFill>
            <a:ln w="9525">
              <a:noFill/>
              <a:round/>
            </a:ln>
          </p:spPr>
          <p:txBody>
            <a:bodyPr anchor="ctr"/>
            <a:lstStyle/>
            <a:p>
              <a:pPr algn="ctr"/>
            </a:p>
          </p:txBody>
        </p:sp>
        <p:sp>
          <p:nvSpPr>
            <p:cNvPr id="53" name="iSlïďé"/>
            <p:cNvSpPr/>
            <p:nvPr/>
          </p:nvSpPr>
          <p:spPr bwMode="auto">
            <a:xfrm>
              <a:off x="16054388" y="5400676"/>
              <a:ext cx="3700463" cy="4260850"/>
            </a:xfrm>
            <a:custGeom>
              <a:avLst/>
              <a:gdLst/>
              <a:ahLst/>
              <a:cxnLst>
                <a:cxn ang="0">
                  <a:pos x="26" y="29"/>
                </a:cxn>
                <a:cxn ang="0">
                  <a:pos x="32" y="13"/>
                </a:cxn>
                <a:cxn ang="0">
                  <a:pos x="13" y="2"/>
                </a:cxn>
                <a:cxn ang="0">
                  <a:pos x="1" y="20"/>
                </a:cxn>
                <a:cxn ang="0">
                  <a:pos x="13" y="32"/>
                </a:cxn>
                <a:cxn ang="0">
                  <a:pos x="13" y="34"/>
                </a:cxn>
                <a:cxn ang="0">
                  <a:pos x="18" y="37"/>
                </a:cxn>
                <a:cxn ang="0">
                  <a:pos x="24" y="36"/>
                </a:cxn>
                <a:cxn ang="0">
                  <a:pos x="27" y="31"/>
                </a:cxn>
                <a:cxn ang="0">
                  <a:pos x="26" y="29"/>
                </a:cxn>
              </a:cxnLst>
              <a:rect l="0" t="0" r="r" b="b"/>
              <a:pathLst>
                <a:path w="33" h="38">
                  <a:moveTo>
                    <a:pt x="26" y="29"/>
                  </a:moveTo>
                  <a:cubicBezTo>
                    <a:pt x="30" y="25"/>
                    <a:pt x="33" y="19"/>
                    <a:pt x="32" y="13"/>
                  </a:cubicBezTo>
                  <a:cubicBezTo>
                    <a:pt x="30" y="5"/>
                    <a:pt x="22" y="0"/>
                    <a:pt x="13" y="2"/>
                  </a:cubicBezTo>
                  <a:cubicBezTo>
                    <a:pt x="5" y="3"/>
                    <a:pt x="0" y="12"/>
                    <a:pt x="1" y="20"/>
                  </a:cubicBezTo>
                  <a:cubicBezTo>
                    <a:pt x="3" y="26"/>
                    <a:pt x="7" y="30"/>
                    <a:pt x="13" y="32"/>
                  </a:cubicBezTo>
                  <a:cubicBezTo>
                    <a:pt x="13" y="34"/>
                    <a:pt x="13" y="34"/>
                    <a:pt x="13" y="34"/>
                  </a:cubicBezTo>
                  <a:cubicBezTo>
                    <a:pt x="14" y="36"/>
                    <a:pt x="16" y="38"/>
                    <a:pt x="18" y="37"/>
                  </a:cubicBezTo>
                  <a:cubicBezTo>
                    <a:pt x="24" y="36"/>
                    <a:pt x="24" y="36"/>
                    <a:pt x="24" y="36"/>
                  </a:cubicBezTo>
                  <a:cubicBezTo>
                    <a:pt x="26" y="36"/>
                    <a:pt x="27" y="34"/>
                    <a:pt x="27" y="31"/>
                  </a:cubicBezTo>
                  <a:lnTo>
                    <a:pt x="26" y="29"/>
                  </a:lnTo>
                  <a:close/>
                </a:path>
              </a:pathLst>
            </a:custGeom>
            <a:solidFill>
              <a:srgbClr val="FED600"/>
            </a:solidFill>
            <a:ln w="9525">
              <a:noFill/>
              <a:round/>
            </a:ln>
          </p:spPr>
          <p:txBody>
            <a:bodyPr anchor="ctr"/>
            <a:lstStyle/>
            <a:p>
              <a:pPr algn="ctr"/>
            </a:p>
          </p:txBody>
        </p:sp>
        <p:sp>
          <p:nvSpPr>
            <p:cNvPr id="54" name="íŝlîḓé"/>
            <p:cNvSpPr/>
            <p:nvPr/>
          </p:nvSpPr>
          <p:spPr bwMode="auto">
            <a:xfrm>
              <a:off x="17399001" y="8764588"/>
              <a:ext cx="2019300" cy="1570038"/>
            </a:xfrm>
            <a:custGeom>
              <a:avLst/>
              <a:gdLst/>
              <a:ahLst/>
              <a:cxnLst>
                <a:cxn ang="0">
                  <a:pos x="17" y="8"/>
                </a:cxn>
                <a:cxn ang="0">
                  <a:pos x="15" y="7"/>
                </a:cxn>
                <a:cxn ang="0">
                  <a:pos x="17" y="5"/>
                </a:cxn>
                <a:cxn ang="0">
                  <a:pos x="14" y="4"/>
                </a:cxn>
                <a:cxn ang="0">
                  <a:pos x="16" y="2"/>
                </a:cxn>
                <a:cxn ang="0">
                  <a:pos x="14" y="1"/>
                </a:cxn>
                <a:cxn ang="0">
                  <a:pos x="2" y="3"/>
                </a:cxn>
                <a:cxn ang="0">
                  <a:pos x="0" y="5"/>
                </a:cxn>
                <a:cxn ang="0">
                  <a:pos x="3" y="6"/>
                </a:cxn>
                <a:cxn ang="0">
                  <a:pos x="1" y="8"/>
                </a:cxn>
                <a:cxn ang="0">
                  <a:pos x="3" y="9"/>
                </a:cxn>
                <a:cxn ang="0">
                  <a:pos x="1" y="11"/>
                </a:cxn>
                <a:cxn ang="0">
                  <a:pos x="4" y="12"/>
                </a:cxn>
                <a:cxn ang="0">
                  <a:pos x="5" y="12"/>
                </a:cxn>
                <a:cxn ang="0">
                  <a:pos x="10" y="14"/>
                </a:cxn>
                <a:cxn ang="0">
                  <a:pos x="14" y="10"/>
                </a:cxn>
                <a:cxn ang="0">
                  <a:pos x="16" y="10"/>
                </a:cxn>
                <a:cxn ang="0">
                  <a:pos x="17" y="8"/>
                </a:cxn>
              </a:cxnLst>
              <a:rect l="0" t="0" r="r" b="b"/>
              <a:pathLst>
                <a:path w="18" h="14">
                  <a:moveTo>
                    <a:pt x="17" y="8"/>
                  </a:moveTo>
                  <a:cubicBezTo>
                    <a:pt x="17" y="7"/>
                    <a:pt x="16" y="7"/>
                    <a:pt x="15" y="7"/>
                  </a:cubicBezTo>
                  <a:cubicBezTo>
                    <a:pt x="16" y="7"/>
                    <a:pt x="17" y="6"/>
                    <a:pt x="17" y="5"/>
                  </a:cubicBezTo>
                  <a:cubicBezTo>
                    <a:pt x="17" y="4"/>
                    <a:pt x="15" y="3"/>
                    <a:pt x="14" y="4"/>
                  </a:cubicBezTo>
                  <a:cubicBezTo>
                    <a:pt x="15" y="3"/>
                    <a:pt x="16" y="3"/>
                    <a:pt x="16" y="2"/>
                  </a:cubicBezTo>
                  <a:cubicBezTo>
                    <a:pt x="16" y="1"/>
                    <a:pt x="15" y="0"/>
                    <a:pt x="14" y="1"/>
                  </a:cubicBezTo>
                  <a:cubicBezTo>
                    <a:pt x="2" y="3"/>
                    <a:pt x="2" y="3"/>
                    <a:pt x="2" y="3"/>
                  </a:cubicBezTo>
                  <a:cubicBezTo>
                    <a:pt x="1" y="3"/>
                    <a:pt x="0" y="4"/>
                    <a:pt x="0" y="5"/>
                  </a:cubicBezTo>
                  <a:cubicBezTo>
                    <a:pt x="0" y="6"/>
                    <a:pt x="1" y="7"/>
                    <a:pt x="3" y="6"/>
                  </a:cubicBezTo>
                  <a:cubicBezTo>
                    <a:pt x="1" y="7"/>
                    <a:pt x="1" y="7"/>
                    <a:pt x="1" y="8"/>
                  </a:cubicBezTo>
                  <a:cubicBezTo>
                    <a:pt x="1" y="9"/>
                    <a:pt x="2" y="10"/>
                    <a:pt x="3" y="9"/>
                  </a:cubicBezTo>
                  <a:cubicBezTo>
                    <a:pt x="2" y="10"/>
                    <a:pt x="1" y="10"/>
                    <a:pt x="1" y="11"/>
                  </a:cubicBezTo>
                  <a:cubicBezTo>
                    <a:pt x="2" y="12"/>
                    <a:pt x="3" y="13"/>
                    <a:pt x="4" y="12"/>
                  </a:cubicBezTo>
                  <a:cubicBezTo>
                    <a:pt x="5" y="12"/>
                    <a:pt x="5" y="12"/>
                    <a:pt x="5" y="12"/>
                  </a:cubicBezTo>
                  <a:cubicBezTo>
                    <a:pt x="5" y="14"/>
                    <a:pt x="8" y="14"/>
                    <a:pt x="10" y="14"/>
                  </a:cubicBezTo>
                  <a:cubicBezTo>
                    <a:pt x="13" y="13"/>
                    <a:pt x="15" y="12"/>
                    <a:pt x="14" y="10"/>
                  </a:cubicBezTo>
                  <a:cubicBezTo>
                    <a:pt x="16" y="10"/>
                    <a:pt x="16" y="10"/>
                    <a:pt x="16" y="10"/>
                  </a:cubicBezTo>
                  <a:cubicBezTo>
                    <a:pt x="17" y="10"/>
                    <a:pt x="18" y="9"/>
                    <a:pt x="17" y="8"/>
                  </a:cubicBezTo>
                  <a:close/>
                </a:path>
              </a:pathLst>
            </a:custGeom>
            <a:solidFill>
              <a:srgbClr val="595757"/>
            </a:solidFill>
            <a:ln w="9525">
              <a:noFill/>
              <a:round/>
            </a:ln>
          </p:spPr>
          <p:txBody>
            <a:bodyPr anchor="ctr"/>
            <a:lstStyle/>
            <a:p>
              <a:pPr algn="ctr"/>
            </a:p>
          </p:txBody>
        </p:sp>
        <p:sp>
          <p:nvSpPr>
            <p:cNvPr id="55" name="i$1iḋé"/>
            <p:cNvSpPr/>
            <p:nvPr/>
          </p:nvSpPr>
          <p:spPr bwMode="auto">
            <a:xfrm>
              <a:off x="13811251" y="7307263"/>
              <a:ext cx="447675" cy="1457325"/>
            </a:xfrm>
            <a:custGeom>
              <a:avLst/>
              <a:gdLst/>
              <a:ahLst/>
              <a:cxnLst>
                <a:cxn ang="0">
                  <a:pos x="4" y="0"/>
                </a:cxn>
                <a:cxn ang="0">
                  <a:pos x="3" y="2"/>
                </a:cxn>
                <a:cxn ang="0">
                  <a:pos x="2" y="6"/>
                </a:cxn>
                <a:cxn ang="0">
                  <a:pos x="1" y="9"/>
                </a:cxn>
                <a:cxn ang="0">
                  <a:pos x="1" y="10"/>
                </a:cxn>
                <a:cxn ang="0">
                  <a:pos x="2" y="11"/>
                </a:cxn>
                <a:cxn ang="0">
                  <a:pos x="2" y="12"/>
                </a:cxn>
                <a:cxn ang="0">
                  <a:pos x="2" y="13"/>
                </a:cxn>
                <a:cxn ang="0">
                  <a:pos x="1" y="11"/>
                </a:cxn>
                <a:cxn ang="0">
                  <a:pos x="1" y="10"/>
                </a:cxn>
                <a:cxn ang="0">
                  <a:pos x="0" y="9"/>
                </a:cxn>
                <a:cxn ang="0">
                  <a:pos x="1" y="6"/>
                </a:cxn>
                <a:cxn ang="0">
                  <a:pos x="1" y="4"/>
                </a:cxn>
                <a:cxn ang="0">
                  <a:pos x="2" y="2"/>
                </a:cxn>
                <a:cxn ang="0">
                  <a:pos x="4" y="0"/>
                </a:cxn>
              </a:cxnLst>
              <a:rect l="0" t="0" r="r" b="b"/>
              <a:pathLst>
                <a:path w="4" h="13">
                  <a:moveTo>
                    <a:pt x="4" y="0"/>
                  </a:moveTo>
                  <a:cubicBezTo>
                    <a:pt x="4" y="0"/>
                    <a:pt x="3" y="1"/>
                    <a:pt x="3" y="2"/>
                  </a:cubicBezTo>
                  <a:cubicBezTo>
                    <a:pt x="2" y="3"/>
                    <a:pt x="2" y="5"/>
                    <a:pt x="2" y="6"/>
                  </a:cubicBezTo>
                  <a:cubicBezTo>
                    <a:pt x="1" y="7"/>
                    <a:pt x="1" y="8"/>
                    <a:pt x="1" y="9"/>
                  </a:cubicBezTo>
                  <a:cubicBezTo>
                    <a:pt x="1" y="9"/>
                    <a:pt x="1" y="10"/>
                    <a:pt x="1" y="10"/>
                  </a:cubicBezTo>
                  <a:cubicBezTo>
                    <a:pt x="2" y="11"/>
                    <a:pt x="2" y="11"/>
                    <a:pt x="2" y="11"/>
                  </a:cubicBezTo>
                  <a:cubicBezTo>
                    <a:pt x="2" y="11"/>
                    <a:pt x="2" y="12"/>
                    <a:pt x="2" y="12"/>
                  </a:cubicBezTo>
                  <a:cubicBezTo>
                    <a:pt x="2" y="13"/>
                    <a:pt x="2" y="13"/>
                    <a:pt x="2" y="13"/>
                  </a:cubicBezTo>
                  <a:cubicBezTo>
                    <a:pt x="2" y="13"/>
                    <a:pt x="1" y="12"/>
                    <a:pt x="1" y="11"/>
                  </a:cubicBezTo>
                  <a:cubicBezTo>
                    <a:pt x="1" y="11"/>
                    <a:pt x="1" y="10"/>
                    <a:pt x="1" y="10"/>
                  </a:cubicBezTo>
                  <a:cubicBezTo>
                    <a:pt x="0" y="10"/>
                    <a:pt x="0" y="9"/>
                    <a:pt x="0" y="9"/>
                  </a:cubicBezTo>
                  <a:cubicBezTo>
                    <a:pt x="0" y="8"/>
                    <a:pt x="0" y="7"/>
                    <a:pt x="1" y="6"/>
                  </a:cubicBezTo>
                  <a:cubicBezTo>
                    <a:pt x="1" y="5"/>
                    <a:pt x="1" y="5"/>
                    <a:pt x="1" y="4"/>
                  </a:cubicBezTo>
                  <a:cubicBezTo>
                    <a:pt x="2" y="3"/>
                    <a:pt x="2" y="2"/>
                    <a:pt x="2" y="2"/>
                  </a:cubicBezTo>
                  <a:cubicBezTo>
                    <a:pt x="3" y="1"/>
                    <a:pt x="4" y="0"/>
                    <a:pt x="4" y="0"/>
                  </a:cubicBezTo>
                  <a:close/>
                </a:path>
              </a:pathLst>
            </a:custGeom>
            <a:solidFill>
              <a:srgbClr val="FFFFFF"/>
            </a:solidFill>
            <a:ln w="9525">
              <a:noFill/>
              <a:round/>
            </a:ln>
          </p:spPr>
          <p:txBody>
            <a:bodyPr anchor="ctr"/>
            <a:lstStyle/>
            <a:p>
              <a:pPr algn="ctr"/>
            </a:p>
          </p:txBody>
        </p:sp>
        <p:sp>
          <p:nvSpPr>
            <p:cNvPr id="56" name="ïSľíḍé"/>
            <p:cNvSpPr/>
            <p:nvPr/>
          </p:nvSpPr>
          <p:spPr bwMode="auto">
            <a:xfrm>
              <a:off x="13474701" y="7418388"/>
              <a:ext cx="336550" cy="1122363"/>
            </a:xfrm>
            <a:custGeom>
              <a:avLst/>
              <a:gdLst/>
              <a:ahLst/>
              <a:cxnLst>
                <a:cxn ang="0">
                  <a:pos x="3" y="0"/>
                </a:cxn>
                <a:cxn ang="0">
                  <a:pos x="2" y="2"/>
                </a:cxn>
                <a:cxn ang="0">
                  <a:pos x="2" y="3"/>
                </a:cxn>
                <a:cxn ang="0">
                  <a:pos x="2" y="4"/>
                </a:cxn>
                <a:cxn ang="0">
                  <a:pos x="1" y="5"/>
                </a:cxn>
                <a:cxn ang="0">
                  <a:pos x="1" y="7"/>
                </a:cxn>
                <a:cxn ang="0">
                  <a:pos x="1" y="8"/>
                </a:cxn>
                <a:cxn ang="0">
                  <a:pos x="1" y="10"/>
                </a:cxn>
                <a:cxn ang="0">
                  <a:pos x="1" y="8"/>
                </a:cxn>
                <a:cxn ang="0">
                  <a:pos x="0" y="7"/>
                </a:cxn>
                <a:cxn ang="0">
                  <a:pos x="0" y="5"/>
                </a:cxn>
                <a:cxn ang="0">
                  <a:pos x="1" y="4"/>
                </a:cxn>
                <a:cxn ang="0">
                  <a:pos x="1" y="3"/>
                </a:cxn>
                <a:cxn ang="0">
                  <a:pos x="2" y="2"/>
                </a:cxn>
                <a:cxn ang="0">
                  <a:pos x="3" y="0"/>
                </a:cxn>
              </a:cxnLst>
              <a:rect l="0" t="0" r="r" b="b"/>
              <a:pathLst>
                <a:path w="3" h="10">
                  <a:moveTo>
                    <a:pt x="3" y="0"/>
                  </a:moveTo>
                  <a:cubicBezTo>
                    <a:pt x="3" y="0"/>
                    <a:pt x="3" y="1"/>
                    <a:pt x="2" y="2"/>
                  </a:cubicBezTo>
                  <a:cubicBezTo>
                    <a:pt x="2" y="2"/>
                    <a:pt x="2" y="3"/>
                    <a:pt x="2" y="3"/>
                  </a:cubicBezTo>
                  <a:cubicBezTo>
                    <a:pt x="2" y="4"/>
                    <a:pt x="2" y="4"/>
                    <a:pt x="2" y="4"/>
                  </a:cubicBezTo>
                  <a:cubicBezTo>
                    <a:pt x="1" y="5"/>
                    <a:pt x="1" y="5"/>
                    <a:pt x="1" y="5"/>
                  </a:cubicBezTo>
                  <a:cubicBezTo>
                    <a:pt x="1" y="5"/>
                    <a:pt x="1" y="6"/>
                    <a:pt x="1" y="7"/>
                  </a:cubicBezTo>
                  <a:cubicBezTo>
                    <a:pt x="1" y="7"/>
                    <a:pt x="1" y="8"/>
                    <a:pt x="1" y="8"/>
                  </a:cubicBezTo>
                  <a:cubicBezTo>
                    <a:pt x="1" y="9"/>
                    <a:pt x="1" y="10"/>
                    <a:pt x="1" y="10"/>
                  </a:cubicBezTo>
                  <a:cubicBezTo>
                    <a:pt x="1" y="10"/>
                    <a:pt x="1" y="9"/>
                    <a:pt x="1" y="8"/>
                  </a:cubicBezTo>
                  <a:cubicBezTo>
                    <a:pt x="1" y="8"/>
                    <a:pt x="0" y="7"/>
                    <a:pt x="0" y="7"/>
                  </a:cubicBezTo>
                  <a:cubicBezTo>
                    <a:pt x="0" y="6"/>
                    <a:pt x="0" y="5"/>
                    <a:pt x="0" y="5"/>
                  </a:cubicBezTo>
                  <a:cubicBezTo>
                    <a:pt x="1" y="4"/>
                    <a:pt x="1" y="4"/>
                    <a:pt x="1" y="4"/>
                  </a:cubicBezTo>
                  <a:cubicBezTo>
                    <a:pt x="1" y="3"/>
                    <a:pt x="1" y="3"/>
                    <a:pt x="1" y="3"/>
                  </a:cubicBezTo>
                  <a:cubicBezTo>
                    <a:pt x="1" y="2"/>
                    <a:pt x="1" y="2"/>
                    <a:pt x="2" y="2"/>
                  </a:cubicBezTo>
                  <a:cubicBezTo>
                    <a:pt x="2" y="1"/>
                    <a:pt x="3" y="0"/>
                    <a:pt x="3" y="0"/>
                  </a:cubicBezTo>
                  <a:close/>
                </a:path>
              </a:pathLst>
            </a:custGeom>
            <a:solidFill>
              <a:srgbClr val="FFFFFF"/>
            </a:solidFill>
            <a:ln w="9525">
              <a:noFill/>
              <a:round/>
            </a:ln>
          </p:spPr>
          <p:txBody>
            <a:bodyPr anchor="ctr"/>
            <a:lstStyle/>
            <a:p>
              <a:pPr algn="ctr"/>
            </a:p>
          </p:txBody>
        </p:sp>
        <p:sp>
          <p:nvSpPr>
            <p:cNvPr id="57" name="íṡ1îḍé"/>
            <p:cNvSpPr/>
            <p:nvPr/>
          </p:nvSpPr>
          <p:spPr bwMode="auto">
            <a:xfrm>
              <a:off x="20875626" y="5737226"/>
              <a:ext cx="1122363" cy="784225"/>
            </a:xfrm>
            <a:custGeom>
              <a:avLst/>
              <a:gdLst/>
              <a:ahLst/>
              <a:cxnLst>
                <a:cxn ang="0">
                  <a:pos x="10" y="7"/>
                </a:cxn>
                <a:cxn ang="0">
                  <a:pos x="9" y="6"/>
                </a:cxn>
                <a:cxn ang="0">
                  <a:pos x="5" y="3"/>
                </a:cxn>
                <a:cxn ang="0">
                  <a:pos x="3" y="1"/>
                </a:cxn>
                <a:cxn ang="0">
                  <a:pos x="2" y="1"/>
                </a:cxn>
                <a:cxn ang="0">
                  <a:pos x="2" y="1"/>
                </a:cxn>
                <a:cxn ang="0">
                  <a:pos x="0" y="0"/>
                </a:cxn>
                <a:cxn ang="0">
                  <a:pos x="0" y="0"/>
                </a:cxn>
                <a:cxn ang="0">
                  <a:pos x="2" y="0"/>
                </a:cxn>
                <a:cxn ang="0">
                  <a:pos x="3" y="0"/>
                </a:cxn>
                <a:cxn ang="0">
                  <a:pos x="4" y="1"/>
                </a:cxn>
                <a:cxn ang="0">
                  <a:pos x="6" y="2"/>
                </a:cxn>
                <a:cxn ang="0">
                  <a:pos x="8" y="4"/>
                </a:cxn>
                <a:cxn ang="0">
                  <a:pos x="9" y="5"/>
                </a:cxn>
                <a:cxn ang="0">
                  <a:pos x="10" y="7"/>
                </a:cxn>
              </a:cxnLst>
              <a:rect l="0" t="0" r="r" b="b"/>
              <a:pathLst>
                <a:path w="10" h="7">
                  <a:moveTo>
                    <a:pt x="10" y="7"/>
                  </a:moveTo>
                  <a:cubicBezTo>
                    <a:pt x="10" y="7"/>
                    <a:pt x="10" y="7"/>
                    <a:pt x="9" y="6"/>
                  </a:cubicBezTo>
                  <a:cubicBezTo>
                    <a:pt x="8" y="5"/>
                    <a:pt x="7" y="4"/>
                    <a:pt x="5" y="3"/>
                  </a:cubicBezTo>
                  <a:cubicBezTo>
                    <a:pt x="5" y="2"/>
                    <a:pt x="4" y="2"/>
                    <a:pt x="3" y="1"/>
                  </a:cubicBezTo>
                  <a:cubicBezTo>
                    <a:pt x="2" y="1"/>
                    <a:pt x="2" y="1"/>
                    <a:pt x="2" y="1"/>
                  </a:cubicBezTo>
                  <a:cubicBezTo>
                    <a:pt x="2" y="1"/>
                    <a:pt x="2" y="1"/>
                    <a:pt x="2" y="1"/>
                  </a:cubicBezTo>
                  <a:cubicBezTo>
                    <a:pt x="1" y="1"/>
                    <a:pt x="0" y="0"/>
                    <a:pt x="0" y="0"/>
                  </a:cubicBezTo>
                  <a:cubicBezTo>
                    <a:pt x="0" y="0"/>
                    <a:pt x="0" y="0"/>
                    <a:pt x="0" y="0"/>
                  </a:cubicBezTo>
                  <a:cubicBezTo>
                    <a:pt x="0" y="0"/>
                    <a:pt x="0" y="0"/>
                    <a:pt x="2" y="0"/>
                  </a:cubicBezTo>
                  <a:cubicBezTo>
                    <a:pt x="2" y="0"/>
                    <a:pt x="2" y="0"/>
                    <a:pt x="3" y="0"/>
                  </a:cubicBezTo>
                  <a:cubicBezTo>
                    <a:pt x="3" y="0"/>
                    <a:pt x="3" y="0"/>
                    <a:pt x="4" y="1"/>
                  </a:cubicBezTo>
                  <a:cubicBezTo>
                    <a:pt x="5" y="1"/>
                    <a:pt x="5" y="1"/>
                    <a:pt x="6" y="2"/>
                  </a:cubicBezTo>
                  <a:cubicBezTo>
                    <a:pt x="7" y="2"/>
                    <a:pt x="7" y="3"/>
                    <a:pt x="8" y="4"/>
                  </a:cubicBezTo>
                  <a:cubicBezTo>
                    <a:pt x="9" y="4"/>
                    <a:pt x="9" y="5"/>
                    <a:pt x="9" y="5"/>
                  </a:cubicBezTo>
                  <a:cubicBezTo>
                    <a:pt x="10" y="6"/>
                    <a:pt x="10" y="7"/>
                    <a:pt x="10" y="7"/>
                  </a:cubicBezTo>
                  <a:close/>
                </a:path>
              </a:pathLst>
            </a:custGeom>
            <a:solidFill>
              <a:srgbClr val="FFFFFF"/>
            </a:solidFill>
            <a:ln w="9525">
              <a:noFill/>
              <a:round/>
            </a:ln>
          </p:spPr>
          <p:txBody>
            <a:bodyPr anchor="ctr"/>
            <a:lstStyle/>
            <a:p>
              <a:pPr algn="ctr"/>
            </a:p>
          </p:txBody>
        </p:sp>
        <p:sp>
          <p:nvSpPr>
            <p:cNvPr id="58" name="ïṣļíḑe"/>
            <p:cNvSpPr/>
            <p:nvPr/>
          </p:nvSpPr>
          <p:spPr bwMode="auto">
            <a:xfrm>
              <a:off x="21212176" y="5511801"/>
              <a:ext cx="896938" cy="561975"/>
            </a:xfrm>
            <a:custGeom>
              <a:avLst/>
              <a:gdLst/>
              <a:ahLst/>
              <a:cxnLst>
                <a:cxn ang="0">
                  <a:pos x="8" y="5"/>
                </a:cxn>
                <a:cxn ang="0">
                  <a:pos x="7" y="4"/>
                </a:cxn>
                <a:cxn ang="0">
                  <a:pos x="6" y="3"/>
                </a:cxn>
                <a:cxn ang="0">
                  <a:pos x="5" y="3"/>
                </a:cxn>
                <a:cxn ang="0">
                  <a:pos x="4" y="2"/>
                </a:cxn>
                <a:cxn ang="0">
                  <a:pos x="3" y="1"/>
                </a:cxn>
                <a:cxn ang="0">
                  <a:pos x="2" y="1"/>
                </a:cxn>
                <a:cxn ang="0">
                  <a:pos x="0" y="0"/>
                </a:cxn>
                <a:cxn ang="0">
                  <a:pos x="2" y="0"/>
                </a:cxn>
                <a:cxn ang="0">
                  <a:pos x="3" y="0"/>
                </a:cxn>
                <a:cxn ang="0">
                  <a:pos x="5" y="1"/>
                </a:cxn>
                <a:cxn ang="0">
                  <a:pos x="6" y="2"/>
                </a:cxn>
                <a:cxn ang="0">
                  <a:pos x="6" y="2"/>
                </a:cxn>
                <a:cxn ang="0">
                  <a:pos x="7" y="4"/>
                </a:cxn>
                <a:cxn ang="0">
                  <a:pos x="8" y="5"/>
                </a:cxn>
              </a:cxnLst>
              <a:rect l="0" t="0" r="r" b="b"/>
              <a:pathLst>
                <a:path w="8" h="5">
                  <a:moveTo>
                    <a:pt x="8" y="5"/>
                  </a:moveTo>
                  <a:cubicBezTo>
                    <a:pt x="8" y="5"/>
                    <a:pt x="7" y="5"/>
                    <a:pt x="7" y="4"/>
                  </a:cubicBezTo>
                  <a:cubicBezTo>
                    <a:pt x="6" y="4"/>
                    <a:pt x="6" y="3"/>
                    <a:pt x="6" y="3"/>
                  </a:cubicBezTo>
                  <a:cubicBezTo>
                    <a:pt x="5" y="3"/>
                    <a:pt x="5" y="3"/>
                    <a:pt x="5" y="3"/>
                  </a:cubicBezTo>
                  <a:cubicBezTo>
                    <a:pt x="4" y="2"/>
                    <a:pt x="4" y="2"/>
                    <a:pt x="4" y="2"/>
                  </a:cubicBezTo>
                  <a:cubicBezTo>
                    <a:pt x="4" y="2"/>
                    <a:pt x="3" y="1"/>
                    <a:pt x="3" y="1"/>
                  </a:cubicBezTo>
                  <a:cubicBezTo>
                    <a:pt x="2" y="1"/>
                    <a:pt x="2" y="1"/>
                    <a:pt x="2" y="1"/>
                  </a:cubicBezTo>
                  <a:cubicBezTo>
                    <a:pt x="1" y="0"/>
                    <a:pt x="0" y="0"/>
                    <a:pt x="0" y="0"/>
                  </a:cubicBezTo>
                  <a:cubicBezTo>
                    <a:pt x="0" y="0"/>
                    <a:pt x="1" y="0"/>
                    <a:pt x="2" y="0"/>
                  </a:cubicBezTo>
                  <a:cubicBezTo>
                    <a:pt x="2" y="0"/>
                    <a:pt x="3" y="0"/>
                    <a:pt x="3" y="0"/>
                  </a:cubicBezTo>
                  <a:cubicBezTo>
                    <a:pt x="4" y="0"/>
                    <a:pt x="4" y="1"/>
                    <a:pt x="5" y="1"/>
                  </a:cubicBezTo>
                  <a:cubicBezTo>
                    <a:pt x="6" y="2"/>
                    <a:pt x="6" y="2"/>
                    <a:pt x="6" y="2"/>
                  </a:cubicBezTo>
                  <a:cubicBezTo>
                    <a:pt x="6" y="2"/>
                    <a:pt x="6" y="2"/>
                    <a:pt x="6" y="2"/>
                  </a:cubicBezTo>
                  <a:cubicBezTo>
                    <a:pt x="7" y="3"/>
                    <a:pt x="7" y="3"/>
                    <a:pt x="7" y="4"/>
                  </a:cubicBezTo>
                  <a:cubicBezTo>
                    <a:pt x="8" y="5"/>
                    <a:pt x="8" y="5"/>
                    <a:pt x="8" y="5"/>
                  </a:cubicBezTo>
                  <a:close/>
                </a:path>
              </a:pathLst>
            </a:custGeom>
            <a:solidFill>
              <a:srgbClr val="FFFFFF"/>
            </a:solidFill>
            <a:ln w="9525">
              <a:noFill/>
              <a:round/>
            </a:ln>
          </p:spPr>
          <p:txBody>
            <a:bodyPr anchor="ctr"/>
            <a:lstStyle/>
            <a:p>
              <a:pPr algn="ctr"/>
            </a:p>
          </p:txBody>
        </p:sp>
        <p:sp>
          <p:nvSpPr>
            <p:cNvPr id="59" name="ísḻíḋè"/>
            <p:cNvSpPr/>
            <p:nvPr/>
          </p:nvSpPr>
          <p:spPr bwMode="auto">
            <a:xfrm>
              <a:off x="18184813" y="10671176"/>
              <a:ext cx="447675" cy="1906588"/>
            </a:xfrm>
            <a:custGeom>
              <a:avLst/>
              <a:gdLst/>
              <a:ahLst/>
              <a:cxnLst>
                <a:cxn ang="0">
                  <a:pos x="4" y="17"/>
                </a:cxn>
                <a:cxn ang="0">
                  <a:pos x="3" y="14"/>
                </a:cxn>
                <a:cxn ang="0">
                  <a:pos x="1" y="9"/>
                </a:cxn>
                <a:cxn ang="0">
                  <a:pos x="0" y="3"/>
                </a:cxn>
                <a:cxn ang="0">
                  <a:pos x="0" y="0"/>
                </a:cxn>
                <a:cxn ang="0">
                  <a:pos x="1" y="3"/>
                </a:cxn>
                <a:cxn ang="0">
                  <a:pos x="2" y="8"/>
                </a:cxn>
                <a:cxn ang="0">
                  <a:pos x="3" y="14"/>
                </a:cxn>
                <a:cxn ang="0">
                  <a:pos x="4" y="17"/>
                </a:cxn>
              </a:cxnLst>
              <a:rect l="0" t="0" r="r" b="b"/>
              <a:pathLst>
                <a:path w="4" h="17">
                  <a:moveTo>
                    <a:pt x="4" y="17"/>
                  </a:moveTo>
                  <a:cubicBezTo>
                    <a:pt x="4" y="17"/>
                    <a:pt x="3" y="16"/>
                    <a:pt x="3" y="14"/>
                  </a:cubicBezTo>
                  <a:cubicBezTo>
                    <a:pt x="2" y="13"/>
                    <a:pt x="2" y="11"/>
                    <a:pt x="1" y="9"/>
                  </a:cubicBezTo>
                  <a:cubicBezTo>
                    <a:pt x="1" y="7"/>
                    <a:pt x="0" y="4"/>
                    <a:pt x="0" y="3"/>
                  </a:cubicBezTo>
                  <a:cubicBezTo>
                    <a:pt x="0" y="1"/>
                    <a:pt x="0" y="0"/>
                    <a:pt x="0" y="0"/>
                  </a:cubicBezTo>
                  <a:cubicBezTo>
                    <a:pt x="0" y="0"/>
                    <a:pt x="0" y="1"/>
                    <a:pt x="1" y="3"/>
                  </a:cubicBezTo>
                  <a:cubicBezTo>
                    <a:pt x="1" y="4"/>
                    <a:pt x="2" y="6"/>
                    <a:pt x="2" y="8"/>
                  </a:cubicBezTo>
                  <a:cubicBezTo>
                    <a:pt x="3" y="10"/>
                    <a:pt x="3" y="13"/>
                    <a:pt x="3" y="14"/>
                  </a:cubicBezTo>
                  <a:cubicBezTo>
                    <a:pt x="3" y="16"/>
                    <a:pt x="4" y="17"/>
                    <a:pt x="4" y="17"/>
                  </a:cubicBezTo>
                  <a:close/>
                </a:path>
              </a:pathLst>
            </a:custGeom>
            <a:solidFill>
              <a:srgbClr val="FFFFFF"/>
            </a:solidFill>
            <a:ln w="9525">
              <a:noFill/>
              <a:round/>
            </a:ln>
          </p:spPr>
          <p:txBody>
            <a:bodyPr anchor="ctr"/>
            <a:lstStyle/>
            <a:p>
              <a:pPr algn="ctr"/>
            </a:p>
          </p:txBody>
        </p:sp>
        <p:sp>
          <p:nvSpPr>
            <p:cNvPr id="60" name="íŝľíďè"/>
            <p:cNvSpPr/>
            <p:nvPr/>
          </p:nvSpPr>
          <p:spPr bwMode="auto">
            <a:xfrm>
              <a:off x="18632488" y="10558463"/>
              <a:ext cx="673100" cy="2692400"/>
            </a:xfrm>
            <a:custGeom>
              <a:avLst/>
              <a:gdLst/>
              <a:ahLst/>
              <a:cxnLst>
                <a:cxn ang="0">
                  <a:pos x="6" y="24"/>
                </a:cxn>
                <a:cxn ang="0">
                  <a:pos x="5" y="21"/>
                </a:cxn>
                <a:cxn ang="0">
                  <a:pos x="2" y="12"/>
                </a:cxn>
                <a:cxn ang="0">
                  <a:pos x="1" y="4"/>
                </a:cxn>
                <a:cxn ang="0">
                  <a:pos x="0" y="0"/>
                </a:cxn>
                <a:cxn ang="0">
                  <a:pos x="1" y="4"/>
                </a:cxn>
                <a:cxn ang="0">
                  <a:pos x="4" y="12"/>
                </a:cxn>
                <a:cxn ang="0">
                  <a:pos x="5" y="20"/>
                </a:cxn>
                <a:cxn ang="0">
                  <a:pos x="6" y="24"/>
                </a:cxn>
              </a:cxnLst>
              <a:rect l="0" t="0" r="r" b="b"/>
              <a:pathLst>
                <a:path w="6" h="24">
                  <a:moveTo>
                    <a:pt x="6" y="24"/>
                  </a:moveTo>
                  <a:cubicBezTo>
                    <a:pt x="6" y="24"/>
                    <a:pt x="5" y="23"/>
                    <a:pt x="5" y="21"/>
                  </a:cubicBezTo>
                  <a:cubicBezTo>
                    <a:pt x="4" y="18"/>
                    <a:pt x="3" y="15"/>
                    <a:pt x="2" y="12"/>
                  </a:cubicBezTo>
                  <a:cubicBezTo>
                    <a:pt x="2" y="9"/>
                    <a:pt x="1" y="6"/>
                    <a:pt x="1" y="4"/>
                  </a:cubicBezTo>
                  <a:cubicBezTo>
                    <a:pt x="0" y="2"/>
                    <a:pt x="0" y="0"/>
                    <a:pt x="0" y="0"/>
                  </a:cubicBezTo>
                  <a:cubicBezTo>
                    <a:pt x="0" y="0"/>
                    <a:pt x="1" y="2"/>
                    <a:pt x="1" y="4"/>
                  </a:cubicBezTo>
                  <a:cubicBezTo>
                    <a:pt x="2" y="6"/>
                    <a:pt x="3" y="9"/>
                    <a:pt x="4" y="12"/>
                  </a:cubicBezTo>
                  <a:cubicBezTo>
                    <a:pt x="4" y="15"/>
                    <a:pt x="5" y="18"/>
                    <a:pt x="5" y="20"/>
                  </a:cubicBezTo>
                  <a:cubicBezTo>
                    <a:pt x="6" y="23"/>
                    <a:pt x="6" y="24"/>
                    <a:pt x="6" y="24"/>
                  </a:cubicBezTo>
                  <a:close/>
                </a:path>
              </a:pathLst>
            </a:custGeom>
            <a:solidFill>
              <a:srgbClr val="FFFFFF"/>
            </a:solidFill>
            <a:ln w="9525">
              <a:noFill/>
              <a:round/>
            </a:ln>
          </p:spPr>
          <p:txBody>
            <a:bodyPr anchor="ctr"/>
            <a:lstStyle/>
            <a:p>
              <a:pPr algn="ctr"/>
            </a:p>
          </p:txBody>
        </p:sp>
        <p:sp>
          <p:nvSpPr>
            <p:cNvPr id="61" name="í$ḻíḓê"/>
            <p:cNvSpPr/>
            <p:nvPr/>
          </p:nvSpPr>
          <p:spPr bwMode="auto">
            <a:xfrm>
              <a:off x="19194463" y="10334626"/>
              <a:ext cx="447675" cy="1906588"/>
            </a:xfrm>
            <a:custGeom>
              <a:avLst/>
              <a:gdLst/>
              <a:ahLst/>
              <a:cxnLst>
                <a:cxn ang="0">
                  <a:pos x="4" y="17"/>
                </a:cxn>
                <a:cxn ang="0">
                  <a:pos x="3" y="15"/>
                </a:cxn>
                <a:cxn ang="0">
                  <a:pos x="1" y="9"/>
                </a:cxn>
                <a:cxn ang="0">
                  <a:pos x="0" y="3"/>
                </a:cxn>
                <a:cxn ang="0">
                  <a:pos x="0" y="0"/>
                </a:cxn>
                <a:cxn ang="0">
                  <a:pos x="1" y="3"/>
                </a:cxn>
                <a:cxn ang="0">
                  <a:pos x="3" y="8"/>
                </a:cxn>
                <a:cxn ang="0">
                  <a:pos x="4" y="15"/>
                </a:cxn>
                <a:cxn ang="0">
                  <a:pos x="4" y="17"/>
                </a:cxn>
              </a:cxnLst>
              <a:rect l="0" t="0" r="r" b="b"/>
              <a:pathLst>
                <a:path w="4" h="17">
                  <a:moveTo>
                    <a:pt x="4" y="17"/>
                  </a:moveTo>
                  <a:cubicBezTo>
                    <a:pt x="4" y="17"/>
                    <a:pt x="4" y="16"/>
                    <a:pt x="3" y="15"/>
                  </a:cubicBezTo>
                  <a:cubicBezTo>
                    <a:pt x="3" y="13"/>
                    <a:pt x="2" y="11"/>
                    <a:pt x="1" y="9"/>
                  </a:cubicBezTo>
                  <a:cubicBezTo>
                    <a:pt x="1" y="7"/>
                    <a:pt x="0" y="4"/>
                    <a:pt x="0" y="3"/>
                  </a:cubicBezTo>
                  <a:cubicBezTo>
                    <a:pt x="0" y="1"/>
                    <a:pt x="0" y="0"/>
                    <a:pt x="0" y="0"/>
                  </a:cubicBezTo>
                  <a:cubicBezTo>
                    <a:pt x="0" y="0"/>
                    <a:pt x="0" y="1"/>
                    <a:pt x="1" y="3"/>
                  </a:cubicBezTo>
                  <a:cubicBezTo>
                    <a:pt x="1" y="4"/>
                    <a:pt x="2" y="6"/>
                    <a:pt x="3" y="8"/>
                  </a:cubicBezTo>
                  <a:cubicBezTo>
                    <a:pt x="3" y="11"/>
                    <a:pt x="4" y="13"/>
                    <a:pt x="4" y="15"/>
                  </a:cubicBezTo>
                  <a:cubicBezTo>
                    <a:pt x="4" y="16"/>
                    <a:pt x="4" y="17"/>
                    <a:pt x="4" y="17"/>
                  </a:cubicBezTo>
                  <a:close/>
                </a:path>
              </a:pathLst>
            </a:custGeom>
            <a:solidFill>
              <a:srgbClr val="FFFFFF"/>
            </a:solidFill>
            <a:ln w="9525">
              <a:noFill/>
              <a:round/>
            </a:ln>
          </p:spPr>
          <p:txBody>
            <a:bodyPr anchor="ctr"/>
            <a:lstStyle/>
            <a:p>
              <a:pPr algn="ctr"/>
            </a:p>
          </p:txBody>
        </p:sp>
        <p:sp>
          <p:nvSpPr>
            <p:cNvPr id="62" name="îŝļîḑé"/>
            <p:cNvSpPr/>
            <p:nvPr/>
          </p:nvSpPr>
          <p:spPr bwMode="auto">
            <a:xfrm>
              <a:off x="13138151" y="16725901"/>
              <a:ext cx="4037013" cy="3813175"/>
            </a:xfrm>
            <a:custGeom>
              <a:avLst/>
              <a:gdLst/>
              <a:ahLst/>
              <a:cxnLst>
                <a:cxn ang="0">
                  <a:pos x="30" y="3"/>
                </a:cxn>
                <a:cxn ang="0">
                  <a:pos x="12" y="28"/>
                </a:cxn>
                <a:cxn ang="0">
                  <a:pos x="18" y="20"/>
                </a:cxn>
                <a:cxn ang="0">
                  <a:pos x="22" y="27"/>
                </a:cxn>
                <a:cxn ang="0">
                  <a:pos x="25" y="18"/>
                </a:cxn>
                <a:cxn ang="0">
                  <a:pos x="32" y="25"/>
                </a:cxn>
                <a:cxn ang="0">
                  <a:pos x="32" y="11"/>
                </a:cxn>
                <a:cxn ang="0">
                  <a:pos x="34" y="9"/>
                </a:cxn>
                <a:cxn ang="0">
                  <a:pos x="30" y="3"/>
                </a:cxn>
              </a:cxnLst>
              <a:rect l="0" t="0" r="r" b="b"/>
              <a:pathLst>
                <a:path w="36" h="34">
                  <a:moveTo>
                    <a:pt x="30" y="3"/>
                  </a:moveTo>
                  <a:cubicBezTo>
                    <a:pt x="30" y="3"/>
                    <a:pt x="0" y="0"/>
                    <a:pt x="12" y="28"/>
                  </a:cubicBezTo>
                  <a:cubicBezTo>
                    <a:pt x="12" y="28"/>
                    <a:pt x="18" y="34"/>
                    <a:pt x="18" y="20"/>
                  </a:cubicBezTo>
                  <a:cubicBezTo>
                    <a:pt x="18" y="20"/>
                    <a:pt x="20" y="26"/>
                    <a:pt x="22" y="27"/>
                  </a:cubicBezTo>
                  <a:cubicBezTo>
                    <a:pt x="22" y="27"/>
                    <a:pt x="28" y="31"/>
                    <a:pt x="25" y="18"/>
                  </a:cubicBezTo>
                  <a:cubicBezTo>
                    <a:pt x="25" y="18"/>
                    <a:pt x="28" y="26"/>
                    <a:pt x="32" y="25"/>
                  </a:cubicBezTo>
                  <a:cubicBezTo>
                    <a:pt x="32" y="25"/>
                    <a:pt x="36" y="23"/>
                    <a:pt x="32" y="11"/>
                  </a:cubicBezTo>
                  <a:cubicBezTo>
                    <a:pt x="34" y="9"/>
                    <a:pt x="34" y="9"/>
                    <a:pt x="34" y="9"/>
                  </a:cubicBezTo>
                  <a:lnTo>
                    <a:pt x="30" y="3"/>
                  </a:lnTo>
                  <a:close/>
                </a:path>
              </a:pathLst>
            </a:custGeom>
            <a:solidFill>
              <a:srgbClr val="FFFFFF"/>
            </a:solidFill>
            <a:ln w="9525">
              <a:noFill/>
              <a:round/>
            </a:ln>
          </p:spPr>
          <p:txBody>
            <a:bodyPr anchor="ctr"/>
            <a:lstStyle/>
            <a:p>
              <a:pPr algn="ctr"/>
            </a:p>
          </p:txBody>
        </p:sp>
        <p:sp>
          <p:nvSpPr>
            <p:cNvPr id="63" name="îšľîḑe"/>
            <p:cNvSpPr/>
            <p:nvPr/>
          </p:nvSpPr>
          <p:spPr bwMode="auto">
            <a:xfrm>
              <a:off x="20539076" y="11455401"/>
              <a:ext cx="3700463" cy="4710113"/>
            </a:xfrm>
            <a:custGeom>
              <a:avLst/>
              <a:gdLst/>
              <a:ahLst/>
              <a:cxnLst>
                <a:cxn ang="0">
                  <a:pos x="0" y="29"/>
                </a:cxn>
                <a:cxn ang="0">
                  <a:pos x="30" y="22"/>
                </a:cxn>
                <a:cxn ang="0">
                  <a:pos x="20" y="24"/>
                </a:cxn>
                <a:cxn ang="0">
                  <a:pos x="25" y="31"/>
                </a:cxn>
                <a:cxn ang="0">
                  <a:pos x="15" y="30"/>
                </a:cxn>
                <a:cxn ang="0">
                  <a:pos x="19" y="39"/>
                </a:cxn>
                <a:cxn ang="0">
                  <a:pos x="6" y="34"/>
                </a:cxn>
                <a:cxn ang="0">
                  <a:pos x="3" y="35"/>
                </a:cxn>
                <a:cxn ang="0">
                  <a:pos x="0" y="29"/>
                </a:cxn>
              </a:cxnLst>
              <a:rect l="0" t="0" r="r" b="b"/>
              <a:pathLst>
                <a:path w="33" h="42">
                  <a:moveTo>
                    <a:pt x="0" y="29"/>
                  </a:moveTo>
                  <a:cubicBezTo>
                    <a:pt x="0" y="29"/>
                    <a:pt x="9" y="0"/>
                    <a:pt x="30" y="22"/>
                  </a:cubicBezTo>
                  <a:cubicBezTo>
                    <a:pt x="30" y="22"/>
                    <a:pt x="33" y="31"/>
                    <a:pt x="20" y="24"/>
                  </a:cubicBezTo>
                  <a:cubicBezTo>
                    <a:pt x="20" y="24"/>
                    <a:pt x="24" y="29"/>
                    <a:pt x="25" y="31"/>
                  </a:cubicBezTo>
                  <a:cubicBezTo>
                    <a:pt x="25" y="32"/>
                    <a:pt x="26" y="39"/>
                    <a:pt x="15" y="30"/>
                  </a:cubicBezTo>
                  <a:cubicBezTo>
                    <a:pt x="15" y="30"/>
                    <a:pt x="22" y="37"/>
                    <a:pt x="19" y="39"/>
                  </a:cubicBezTo>
                  <a:cubicBezTo>
                    <a:pt x="19" y="39"/>
                    <a:pt x="15" y="42"/>
                    <a:pt x="6" y="34"/>
                  </a:cubicBezTo>
                  <a:cubicBezTo>
                    <a:pt x="3" y="35"/>
                    <a:pt x="3" y="35"/>
                    <a:pt x="3" y="35"/>
                  </a:cubicBezTo>
                  <a:lnTo>
                    <a:pt x="0" y="29"/>
                  </a:lnTo>
                  <a:close/>
                </a:path>
              </a:pathLst>
            </a:custGeom>
            <a:solidFill>
              <a:srgbClr val="FFFFFF"/>
            </a:solidFill>
            <a:ln w="9525">
              <a:noFill/>
              <a:round/>
            </a:ln>
          </p:spPr>
          <p:txBody>
            <a:bodyPr anchor="ctr"/>
            <a:lstStyle/>
            <a:p>
              <a:pPr algn="ctr"/>
            </a:p>
          </p:txBody>
        </p:sp>
        <p:sp>
          <p:nvSpPr>
            <p:cNvPr id="64" name="iŝḷïḑe"/>
            <p:cNvSpPr/>
            <p:nvPr/>
          </p:nvSpPr>
          <p:spPr bwMode="auto">
            <a:xfrm>
              <a:off x="15828963" y="13250863"/>
              <a:ext cx="5383213" cy="5943600"/>
            </a:xfrm>
            <a:custGeom>
              <a:avLst/>
              <a:gdLst/>
              <a:ahLst/>
              <a:cxnLst>
                <a:cxn ang="0">
                  <a:pos x="44" y="36"/>
                </a:cxn>
                <a:cxn ang="0">
                  <a:pos x="43" y="13"/>
                </a:cxn>
                <a:cxn ang="0">
                  <a:pos x="13" y="7"/>
                </a:cxn>
                <a:cxn ang="0">
                  <a:pos x="7" y="37"/>
                </a:cxn>
                <a:cxn ang="0">
                  <a:pos x="28" y="47"/>
                </a:cxn>
                <a:cxn ang="0">
                  <a:pos x="30" y="50"/>
                </a:cxn>
                <a:cxn ang="0">
                  <a:pos x="37" y="52"/>
                </a:cxn>
                <a:cxn ang="0">
                  <a:pos x="44" y="47"/>
                </a:cxn>
                <a:cxn ang="0">
                  <a:pos x="46" y="40"/>
                </a:cxn>
                <a:cxn ang="0">
                  <a:pos x="44" y="36"/>
                </a:cxn>
              </a:cxnLst>
              <a:rect l="0" t="0" r="r" b="b"/>
              <a:pathLst>
                <a:path w="48" h="53">
                  <a:moveTo>
                    <a:pt x="44" y="36"/>
                  </a:moveTo>
                  <a:cubicBezTo>
                    <a:pt x="48" y="30"/>
                    <a:pt x="48" y="21"/>
                    <a:pt x="43" y="13"/>
                  </a:cubicBezTo>
                  <a:cubicBezTo>
                    <a:pt x="37" y="3"/>
                    <a:pt x="23" y="0"/>
                    <a:pt x="13" y="7"/>
                  </a:cubicBezTo>
                  <a:cubicBezTo>
                    <a:pt x="3" y="13"/>
                    <a:pt x="0" y="27"/>
                    <a:pt x="7" y="37"/>
                  </a:cubicBezTo>
                  <a:cubicBezTo>
                    <a:pt x="11" y="44"/>
                    <a:pt x="20" y="48"/>
                    <a:pt x="28" y="47"/>
                  </a:cubicBezTo>
                  <a:cubicBezTo>
                    <a:pt x="30" y="50"/>
                    <a:pt x="30" y="50"/>
                    <a:pt x="30" y="50"/>
                  </a:cubicBezTo>
                  <a:cubicBezTo>
                    <a:pt x="31" y="52"/>
                    <a:pt x="35" y="53"/>
                    <a:pt x="37" y="52"/>
                  </a:cubicBezTo>
                  <a:cubicBezTo>
                    <a:pt x="44" y="47"/>
                    <a:pt x="44" y="47"/>
                    <a:pt x="44" y="47"/>
                  </a:cubicBezTo>
                  <a:cubicBezTo>
                    <a:pt x="46" y="46"/>
                    <a:pt x="47" y="42"/>
                    <a:pt x="46" y="40"/>
                  </a:cubicBezTo>
                  <a:lnTo>
                    <a:pt x="44" y="36"/>
                  </a:lnTo>
                  <a:close/>
                </a:path>
              </a:pathLst>
            </a:custGeom>
            <a:solidFill>
              <a:srgbClr val="FED600"/>
            </a:solidFill>
            <a:ln w="9525">
              <a:noFill/>
              <a:round/>
            </a:ln>
          </p:spPr>
          <p:txBody>
            <a:bodyPr anchor="ctr"/>
            <a:lstStyle/>
            <a:p>
              <a:pPr algn="ctr"/>
            </a:p>
          </p:txBody>
        </p:sp>
        <p:sp>
          <p:nvSpPr>
            <p:cNvPr id="65" name="îṡḷiďé"/>
            <p:cNvSpPr/>
            <p:nvPr/>
          </p:nvSpPr>
          <p:spPr bwMode="auto">
            <a:xfrm>
              <a:off x="18969038" y="17511713"/>
              <a:ext cx="2803525" cy="2466975"/>
            </a:xfrm>
            <a:custGeom>
              <a:avLst/>
              <a:gdLst/>
              <a:ahLst/>
              <a:cxnLst>
                <a:cxn ang="0">
                  <a:pos x="25" y="9"/>
                </a:cxn>
                <a:cxn ang="0">
                  <a:pos x="21" y="9"/>
                </a:cxn>
                <a:cxn ang="0">
                  <a:pos x="22" y="5"/>
                </a:cxn>
                <a:cxn ang="0">
                  <a:pos x="18" y="5"/>
                </a:cxn>
                <a:cxn ang="0">
                  <a:pos x="20" y="1"/>
                </a:cxn>
                <a:cxn ang="0">
                  <a:pos x="16" y="1"/>
                </a:cxn>
                <a:cxn ang="0">
                  <a:pos x="2" y="10"/>
                </a:cxn>
                <a:cxn ang="0">
                  <a:pos x="0" y="14"/>
                </a:cxn>
                <a:cxn ang="0">
                  <a:pos x="4" y="14"/>
                </a:cxn>
                <a:cxn ang="0">
                  <a:pos x="3" y="18"/>
                </a:cxn>
                <a:cxn ang="0">
                  <a:pos x="7" y="18"/>
                </a:cxn>
                <a:cxn ang="0">
                  <a:pos x="5" y="21"/>
                </a:cxn>
                <a:cxn ang="0">
                  <a:pos x="9" y="21"/>
                </a:cxn>
                <a:cxn ang="0">
                  <a:pos x="10" y="20"/>
                </a:cxn>
                <a:cxn ang="0">
                  <a:pos x="18" y="20"/>
                </a:cxn>
                <a:cxn ang="0">
                  <a:pos x="22" y="13"/>
                </a:cxn>
                <a:cxn ang="0">
                  <a:pos x="23" y="12"/>
                </a:cxn>
                <a:cxn ang="0">
                  <a:pos x="25" y="9"/>
                </a:cxn>
              </a:cxnLst>
              <a:rect l="0" t="0" r="r" b="b"/>
              <a:pathLst>
                <a:path w="25" h="22">
                  <a:moveTo>
                    <a:pt x="25" y="9"/>
                  </a:moveTo>
                  <a:cubicBezTo>
                    <a:pt x="24" y="8"/>
                    <a:pt x="22" y="8"/>
                    <a:pt x="21" y="9"/>
                  </a:cubicBezTo>
                  <a:cubicBezTo>
                    <a:pt x="22" y="8"/>
                    <a:pt x="23" y="6"/>
                    <a:pt x="22" y="5"/>
                  </a:cubicBezTo>
                  <a:cubicBezTo>
                    <a:pt x="22" y="4"/>
                    <a:pt x="20" y="4"/>
                    <a:pt x="18" y="5"/>
                  </a:cubicBezTo>
                  <a:cubicBezTo>
                    <a:pt x="20" y="4"/>
                    <a:pt x="21" y="2"/>
                    <a:pt x="20" y="1"/>
                  </a:cubicBezTo>
                  <a:cubicBezTo>
                    <a:pt x="19" y="0"/>
                    <a:pt x="17" y="0"/>
                    <a:pt x="16" y="1"/>
                  </a:cubicBezTo>
                  <a:cubicBezTo>
                    <a:pt x="2" y="10"/>
                    <a:pt x="2" y="10"/>
                    <a:pt x="2" y="10"/>
                  </a:cubicBezTo>
                  <a:cubicBezTo>
                    <a:pt x="0" y="11"/>
                    <a:pt x="0" y="13"/>
                    <a:pt x="0" y="14"/>
                  </a:cubicBezTo>
                  <a:cubicBezTo>
                    <a:pt x="1" y="15"/>
                    <a:pt x="3" y="15"/>
                    <a:pt x="4" y="14"/>
                  </a:cubicBezTo>
                  <a:cubicBezTo>
                    <a:pt x="3" y="15"/>
                    <a:pt x="2" y="16"/>
                    <a:pt x="3" y="18"/>
                  </a:cubicBezTo>
                  <a:cubicBezTo>
                    <a:pt x="3" y="19"/>
                    <a:pt x="5" y="19"/>
                    <a:pt x="7" y="18"/>
                  </a:cubicBezTo>
                  <a:cubicBezTo>
                    <a:pt x="5" y="19"/>
                    <a:pt x="4" y="20"/>
                    <a:pt x="5" y="21"/>
                  </a:cubicBezTo>
                  <a:cubicBezTo>
                    <a:pt x="6" y="22"/>
                    <a:pt x="7" y="22"/>
                    <a:pt x="9" y="21"/>
                  </a:cubicBezTo>
                  <a:cubicBezTo>
                    <a:pt x="10" y="20"/>
                    <a:pt x="10" y="20"/>
                    <a:pt x="10" y="20"/>
                  </a:cubicBezTo>
                  <a:cubicBezTo>
                    <a:pt x="11" y="22"/>
                    <a:pt x="15" y="22"/>
                    <a:pt x="18" y="20"/>
                  </a:cubicBezTo>
                  <a:cubicBezTo>
                    <a:pt x="21" y="18"/>
                    <a:pt x="23" y="15"/>
                    <a:pt x="22" y="13"/>
                  </a:cubicBezTo>
                  <a:cubicBezTo>
                    <a:pt x="23" y="12"/>
                    <a:pt x="23" y="12"/>
                    <a:pt x="23" y="12"/>
                  </a:cubicBezTo>
                  <a:cubicBezTo>
                    <a:pt x="25" y="11"/>
                    <a:pt x="25" y="10"/>
                    <a:pt x="25" y="9"/>
                  </a:cubicBezTo>
                  <a:close/>
                </a:path>
              </a:pathLst>
            </a:custGeom>
            <a:solidFill>
              <a:srgbClr val="595757"/>
            </a:solidFill>
            <a:ln w="9525">
              <a:noFill/>
              <a:round/>
            </a:ln>
          </p:spPr>
          <p:txBody>
            <a:bodyPr anchor="ctr"/>
            <a:lstStyle/>
            <a:p>
              <a:pPr algn="ctr"/>
            </a:p>
          </p:txBody>
        </p:sp>
        <p:sp>
          <p:nvSpPr>
            <p:cNvPr id="66" name="iSľîde"/>
            <p:cNvSpPr/>
            <p:nvPr/>
          </p:nvSpPr>
          <p:spPr bwMode="auto">
            <a:xfrm>
              <a:off x="13698538" y="17960976"/>
              <a:ext cx="560388" cy="1905000"/>
            </a:xfrm>
            <a:custGeom>
              <a:avLst/>
              <a:gdLst/>
              <a:ahLst/>
              <a:cxnLst>
                <a:cxn ang="0">
                  <a:pos x="1" y="0"/>
                </a:cxn>
                <a:cxn ang="0">
                  <a:pos x="1" y="3"/>
                </a:cxn>
                <a:cxn ang="0">
                  <a:pos x="1" y="9"/>
                </a:cxn>
                <a:cxn ang="0">
                  <a:pos x="2" y="12"/>
                </a:cxn>
                <a:cxn ang="0">
                  <a:pos x="3" y="14"/>
                </a:cxn>
                <a:cxn ang="0">
                  <a:pos x="3" y="15"/>
                </a:cxn>
                <a:cxn ang="0">
                  <a:pos x="4" y="17"/>
                </a:cxn>
                <a:cxn ang="0">
                  <a:pos x="5" y="17"/>
                </a:cxn>
                <a:cxn ang="0">
                  <a:pos x="3" y="16"/>
                </a:cxn>
                <a:cxn ang="0">
                  <a:pos x="2" y="14"/>
                </a:cxn>
                <a:cxn ang="0">
                  <a:pos x="1" y="13"/>
                </a:cxn>
                <a:cxn ang="0">
                  <a:pos x="0" y="9"/>
                </a:cxn>
                <a:cxn ang="0">
                  <a:pos x="0" y="6"/>
                </a:cxn>
                <a:cxn ang="0">
                  <a:pos x="0" y="3"/>
                </a:cxn>
                <a:cxn ang="0">
                  <a:pos x="1" y="0"/>
                </a:cxn>
              </a:cxnLst>
              <a:rect l="0" t="0" r="r" b="b"/>
              <a:pathLst>
                <a:path w="5" h="17">
                  <a:moveTo>
                    <a:pt x="1" y="0"/>
                  </a:moveTo>
                  <a:cubicBezTo>
                    <a:pt x="1" y="0"/>
                    <a:pt x="1" y="1"/>
                    <a:pt x="1" y="3"/>
                  </a:cubicBezTo>
                  <a:cubicBezTo>
                    <a:pt x="1" y="5"/>
                    <a:pt x="1" y="7"/>
                    <a:pt x="1" y="9"/>
                  </a:cubicBezTo>
                  <a:cubicBezTo>
                    <a:pt x="1" y="10"/>
                    <a:pt x="2" y="11"/>
                    <a:pt x="2" y="12"/>
                  </a:cubicBezTo>
                  <a:cubicBezTo>
                    <a:pt x="2" y="13"/>
                    <a:pt x="2" y="13"/>
                    <a:pt x="3" y="14"/>
                  </a:cubicBezTo>
                  <a:cubicBezTo>
                    <a:pt x="3" y="14"/>
                    <a:pt x="3" y="15"/>
                    <a:pt x="3" y="15"/>
                  </a:cubicBezTo>
                  <a:cubicBezTo>
                    <a:pt x="4" y="16"/>
                    <a:pt x="4" y="16"/>
                    <a:pt x="4" y="17"/>
                  </a:cubicBezTo>
                  <a:cubicBezTo>
                    <a:pt x="5" y="17"/>
                    <a:pt x="5" y="17"/>
                    <a:pt x="5" y="17"/>
                  </a:cubicBezTo>
                  <a:cubicBezTo>
                    <a:pt x="5" y="17"/>
                    <a:pt x="4" y="17"/>
                    <a:pt x="3" y="16"/>
                  </a:cubicBezTo>
                  <a:cubicBezTo>
                    <a:pt x="2" y="15"/>
                    <a:pt x="2" y="15"/>
                    <a:pt x="2" y="14"/>
                  </a:cubicBezTo>
                  <a:cubicBezTo>
                    <a:pt x="1" y="14"/>
                    <a:pt x="1" y="13"/>
                    <a:pt x="1" y="13"/>
                  </a:cubicBezTo>
                  <a:cubicBezTo>
                    <a:pt x="0" y="12"/>
                    <a:pt x="0" y="11"/>
                    <a:pt x="0" y="9"/>
                  </a:cubicBezTo>
                  <a:cubicBezTo>
                    <a:pt x="0" y="8"/>
                    <a:pt x="0" y="7"/>
                    <a:pt x="0" y="6"/>
                  </a:cubicBezTo>
                  <a:cubicBezTo>
                    <a:pt x="0" y="5"/>
                    <a:pt x="0" y="4"/>
                    <a:pt x="0" y="3"/>
                  </a:cubicBezTo>
                  <a:cubicBezTo>
                    <a:pt x="0" y="1"/>
                    <a:pt x="1" y="0"/>
                    <a:pt x="1" y="0"/>
                  </a:cubicBezTo>
                  <a:close/>
                </a:path>
              </a:pathLst>
            </a:custGeom>
            <a:solidFill>
              <a:srgbClr val="FFFFFF"/>
            </a:solidFill>
            <a:ln w="9525">
              <a:noFill/>
              <a:round/>
            </a:ln>
          </p:spPr>
          <p:txBody>
            <a:bodyPr anchor="ctr"/>
            <a:lstStyle/>
            <a:p>
              <a:pPr algn="ctr"/>
            </a:p>
          </p:txBody>
        </p:sp>
        <p:sp>
          <p:nvSpPr>
            <p:cNvPr id="67" name="ïṩḻîďê"/>
            <p:cNvSpPr/>
            <p:nvPr/>
          </p:nvSpPr>
          <p:spPr bwMode="auto">
            <a:xfrm>
              <a:off x="13138151" y="18295938"/>
              <a:ext cx="449263" cy="1458913"/>
            </a:xfrm>
            <a:custGeom>
              <a:avLst/>
              <a:gdLst/>
              <a:ahLst/>
              <a:cxnLst>
                <a:cxn ang="0">
                  <a:pos x="1" y="0"/>
                </a:cxn>
                <a:cxn ang="0">
                  <a:pos x="1" y="2"/>
                </a:cxn>
                <a:cxn ang="0">
                  <a:pos x="2" y="5"/>
                </a:cxn>
                <a:cxn ang="0">
                  <a:pos x="2" y="6"/>
                </a:cxn>
                <a:cxn ang="0">
                  <a:pos x="2" y="7"/>
                </a:cxn>
                <a:cxn ang="0">
                  <a:pos x="2" y="9"/>
                </a:cxn>
                <a:cxn ang="0">
                  <a:pos x="3" y="11"/>
                </a:cxn>
                <a:cxn ang="0">
                  <a:pos x="4" y="13"/>
                </a:cxn>
                <a:cxn ang="0">
                  <a:pos x="2" y="12"/>
                </a:cxn>
                <a:cxn ang="0">
                  <a:pos x="1" y="10"/>
                </a:cxn>
                <a:cxn ang="0">
                  <a:pos x="0" y="7"/>
                </a:cxn>
                <a:cxn ang="0">
                  <a:pos x="0" y="6"/>
                </a:cxn>
                <a:cxn ang="0">
                  <a:pos x="0" y="5"/>
                </a:cxn>
                <a:cxn ang="0">
                  <a:pos x="1" y="2"/>
                </a:cxn>
                <a:cxn ang="0">
                  <a:pos x="1" y="0"/>
                </a:cxn>
              </a:cxnLst>
              <a:rect l="0" t="0" r="r" b="b"/>
              <a:pathLst>
                <a:path w="4" h="13">
                  <a:moveTo>
                    <a:pt x="1" y="0"/>
                  </a:moveTo>
                  <a:cubicBezTo>
                    <a:pt x="1" y="0"/>
                    <a:pt x="1" y="1"/>
                    <a:pt x="1" y="2"/>
                  </a:cubicBezTo>
                  <a:cubicBezTo>
                    <a:pt x="1" y="3"/>
                    <a:pt x="2" y="4"/>
                    <a:pt x="2" y="5"/>
                  </a:cubicBezTo>
                  <a:cubicBezTo>
                    <a:pt x="2" y="5"/>
                    <a:pt x="2" y="5"/>
                    <a:pt x="2" y="6"/>
                  </a:cubicBezTo>
                  <a:cubicBezTo>
                    <a:pt x="2" y="6"/>
                    <a:pt x="2" y="7"/>
                    <a:pt x="2" y="7"/>
                  </a:cubicBezTo>
                  <a:cubicBezTo>
                    <a:pt x="2" y="8"/>
                    <a:pt x="2" y="9"/>
                    <a:pt x="2" y="9"/>
                  </a:cubicBezTo>
                  <a:cubicBezTo>
                    <a:pt x="3" y="10"/>
                    <a:pt x="3" y="11"/>
                    <a:pt x="3" y="11"/>
                  </a:cubicBezTo>
                  <a:cubicBezTo>
                    <a:pt x="4" y="12"/>
                    <a:pt x="4" y="13"/>
                    <a:pt x="4" y="13"/>
                  </a:cubicBezTo>
                  <a:cubicBezTo>
                    <a:pt x="4" y="13"/>
                    <a:pt x="3" y="13"/>
                    <a:pt x="2" y="12"/>
                  </a:cubicBezTo>
                  <a:cubicBezTo>
                    <a:pt x="2" y="11"/>
                    <a:pt x="2" y="10"/>
                    <a:pt x="1" y="10"/>
                  </a:cubicBezTo>
                  <a:cubicBezTo>
                    <a:pt x="1" y="9"/>
                    <a:pt x="1" y="8"/>
                    <a:pt x="0" y="7"/>
                  </a:cubicBezTo>
                  <a:cubicBezTo>
                    <a:pt x="0" y="7"/>
                    <a:pt x="0" y="6"/>
                    <a:pt x="0" y="6"/>
                  </a:cubicBezTo>
                  <a:cubicBezTo>
                    <a:pt x="0" y="5"/>
                    <a:pt x="0" y="5"/>
                    <a:pt x="0" y="5"/>
                  </a:cubicBezTo>
                  <a:cubicBezTo>
                    <a:pt x="0" y="4"/>
                    <a:pt x="0" y="3"/>
                    <a:pt x="1" y="2"/>
                  </a:cubicBezTo>
                  <a:cubicBezTo>
                    <a:pt x="1" y="1"/>
                    <a:pt x="1" y="0"/>
                    <a:pt x="1" y="0"/>
                  </a:cubicBezTo>
                  <a:close/>
                </a:path>
              </a:pathLst>
            </a:custGeom>
            <a:solidFill>
              <a:srgbClr val="FFFFFF"/>
            </a:solidFill>
            <a:ln w="9525">
              <a:noFill/>
              <a:round/>
            </a:ln>
          </p:spPr>
          <p:txBody>
            <a:bodyPr anchor="ctr"/>
            <a:lstStyle/>
            <a:p>
              <a:pPr algn="ctr"/>
            </a:p>
          </p:txBody>
        </p:sp>
        <p:sp>
          <p:nvSpPr>
            <p:cNvPr id="68" name="îšļíďè"/>
            <p:cNvSpPr/>
            <p:nvPr/>
          </p:nvSpPr>
          <p:spPr bwMode="auto">
            <a:xfrm>
              <a:off x="21772563" y="12465051"/>
              <a:ext cx="1906588" cy="560388"/>
            </a:xfrm>
            <a:custGeom>
              <a:avLst/>
              <a:gdLst/>
              <a:ahLst/>
              <a:cxnLst>
                <a:cxn ang="0">
                  <a:pos x="17" y="5"/>
                </a:cxn>
                <a:cxn ang="0">
                  <a:pos x="15" y="4"/>
                </a:cxn>
                <a:cxn ang="0">
                  <a:pos x="9" y="2"/>
                </a:cxn>
                <a:cxn ang="0">
                  <a:pos x="6" y="1"/>
                </a:cxn>
                <a:cxn ang="0">
                  <a:pos x="4" y="1"/>
                </a:cxn>
                <a:cxn ang="0">
                  <a:pos x="3" y="1"/>
                </a:cxn>
                <a:cxn ang="0">
                  <a:pos x="1" y="2"/>
                </a:cxn>
                <a:cxn ang="0">
                  <a:pos x="0" y="2"/>
                </a:cxn>
                <a:cxn ang="0">
                  <a:pos x="3" y="0"/>
                </a:cxn>
                <a:cxn ang="0">
                  <a:pos x="4" y="0"/>
                </a:cxn>
                <a:cxn ang="0">
                  <a:pos x="6" y="0"/>
                </a:cxn>
                <a:cxn ang="0">
                  <a:pos x="9" y="0"/>
                </a:cxn>
                <a:cxn ang="0">
                  <a:pos x="13" y="2"/>
                </a:cxn>
                <a:cxn ang="0">
                  <a:pos x="15" y="3"/>
                </a:cxn>
                <a:cxn ang="0">
                  <a:pos x="17" y="5"/>
                </a:cxn>
              </a:cxnLst>
              <a:rect l="0" t="0" r="r" b="b"/>
              <a:pathLst>
                <a:path w="17" h="5">
                  <a:moveTo>
                    <a:pt x="17" y="5"/>
                  </a:moveTo>
                  <a:cubicBezTo>
                    <a:pt x="17" y="5"/>
                    <a:pt x="16" y="5"/>
                    <a:pt x="15" y="4"/>
                  </a:cubicBezTo>
                  <a:cubicBezTo>
                    <a:pt x="13" y="3"/>
                    <a:pt x="11" y="2"/>
                    <a:pt x="9" y="2"/>
                  </a:cubicBezTo>
                  <a:cubicBezTo>
                    <a:pt x="8" y="2"/>
                    <a:pt x="7" y="1"/>
                    <a:pt x="6" y="1"/>
                  </a:cubicBezTo>
                  <a:cubicBezTo>
                    <a:pt x="5" y="1"/>
                    <a:pt x="5" y="1"/>
                    <a:pt x="4" y="1"/>
                  </a:cubicBezTo>
                  <a:cubicBezTo>
                    <a:pt x="4" y="1"/>
                    <a:pt x="3" y="1"/>
                    <a:pt x="3" y="1"/>
                  </a:cubicBezTo>
                  <a:cubicBezTo>
                    <a:pt x="2" y="1"/>
                    <a:pt x="1" y="1"/>
                    <a:pt x="1" y="2"/>
                  </a:cubicBezTo>
                  <a:cubicBezTo>
                    <a:pt x="0" y="2"/>
                    <a:pt x="0" y="2"/>
                    <a:pt x="0" y="2"/>
                  </a:cubicBezTo>
                  <a:cubicBezTo>
                    <a:pt x="0" y="2"/>
                    <a:pt x="1" y="1"/>
                    <a:pt x="3" y="0"/>
                  </a:cubicBezTo>
                  <a:cubicBezTo>
                    <a:pt x="3" y="0"/>
                    <a:pt x="4" y="0"/>
                    <a:pt x="4" y="0"/>
                  </a:cubicBezTo>
                  <a:cubicBezTo>
                    <a:pt x="5" y="0"/>
                    <a:pt x="5" y="0"/>
                    <a:pt x="6" y="0"/>
                  </a:cubicBezTo>
                  <a:cubicBezTo>
                    <a:pt x="7" y="0"/>
                    <a:pt x="8" y="0"/>
                    <a:pt x="9" y="0"/>
                  </a:cubicBezTo>
                  <a:cubicBezTo>
                    <a:pt x="11" y="1"/>
                    <a:pt x="12" y="1"/>
                    <a:pt x="13" y="2"/>
                  </a:cubicBezTo>
                  <a:cubicBezTo>
                    <a:pt x="14" y="2"/>
                    <a:pt x="15" y="3"/>
                    <a:pt x="15" y="3"/>
                  </a:cubicBezTo>
                  <a:cubicBezTo>
                    <a:pt x="17" y="4"/>
                    <a:pt x="17" y="5"/>
                    <a:pt x="17" y="5"/>
                  </a:cubicBezTo>
                  <a:close/>
                </a:path>
              </a:pathLst>
            </a:custGeom>
            <a:solidFill>
              <a:srgbClr val="FFFFFF"/>
            </a:solidFill>
            <a:ln w="9525">
              <a:noFill/>
              <a:round/>
            </a:ln>
          </p:spPr>
          <p:txBody>
            <a:bodyPr anchor="ctr"/>
            <a:lstStyle/>
            <a:p>
              <a:pPr algn="ctr"/>
            </a:p>
          </p:txBody>
        </p:sp>
        <p:sp>
          <p:nvSpPr>
            <p:cNvPr id="69" name="ïşlíḋe"/>
            <p:cNvSpPr/>
            <p:nvPr/>
          </p:nvSpPr>
          <p:spPr bwMode="auto">
            <a:xfrm>
              <a:off x="22221826" y="12017376"/>
              <a:ext cx="1346200" cy="447675"/>
            </a:xfrm>
            <a:custGeom>
              <a:avLst/>
              <a:gdLst/>
              <a:ahLst/>
              <a:cxnLst>
                <a:cxn ang="0">
                  <a:pos x="12" y="4"/>
                </a:cxn>
                <a:cxn ang="0">
                  <a:pos x="10" y="3"/>
                </a:cxn>
                <a:cxn ang="0">
                  <a:pos x="8" y="2"/>
                </a:cxn>
                <a:cxn ang="0">
                  <a:pos x="7" y="2"/>
                </a:cxn>
                <a:cxn ang="0">
                  <a:pos x="6" y="1"/>
                </a:cxn>
                <a:cxn ang="0">
                  <a:pos x="4" y="1"/>
                </a:cxn>
                <a:cxn ang="0">
                  <a:pos x="2" y="1"/>
                </a:cxn>
                <a:cxn ang="0">
                  <a:pos x="0" y="1"/>
                </a:cxn>
                <a:cxn ang="0">
                  <a:pos x="2" y="0"/>
                </a:cxn>
                <a:cxn ang="0">
                  <a:pos x="4" y="0"/>
                </a:cxn>
                <a:cxn ang="0">
                  <a:pos x="7" y="0"/>
                </a:cxn>
                <a:cxn ang="0">
                  <a:pos x="8" y="0"/>
                </a:cxn>
                <a:cxn ang="0">
                  <a:pos x="9" y="1"/>
                </a:cxn>
                <a:cxn ang="0">
                  <a:pos x="11" y="2"/>
                </a:cxn>
                <a:cxn ang="0">
                  <a:pos x="12" y="4"/>
                </a:cxn>
              </a:cxnLst>
              <a:rect l="0" t="0" r="r" b="b"/>
              <a:pathLst>
                <a:path w="12" h="4">
                  <a:moveTo>
                    <a:pt x="12" y="4"/>
                  </a:moveTo>
                  <a:cubicBezTo>
                    <a:pt x="12" y="4"/>
                    <a:pt x="12" y="3"/>
                    <a:pt x="10" y="3"/>
                  </a:cubicBezTo>
                  <a:cubicBezTo>
                    <a:pt x="10" y="3"/>
                    <a:pt x="9" y="2"/>
                    <a:pt x="8" y="2"/>
                  </a:cubicBezTo>
                  <a:cubicBezTo>
                    <a:pt x="8" y="2"/>
                    <a:pt x="8" y="2"/>
                    <a:pt x="7" y="2"/>
                  </a:cubicBezTo>
                  <a:cubicBezTo>
                    <a:pt x="7" y="2"/>
                    <a:pt x="7" y="2"/>
                    <a:pt x="6" y="1"/>
                  </a:cubicBezTo>
                  <a:cubicBezTo>
                    <a:pt x="5" y="1"/>
                    <a:pt x="5" y="1"/>
                    <a:pt x="4" y="1"/>
                  </a:cubicBezTo>
                  <a:cubicBezTo>
                    <a:pt x="3" y="1"/>
                    <a:pt x="2" y="1"/>
                    <a:pt x="2" y="1"/>
                  </a:cubicBezTo>
                  <a:cubicBezTo>
                    <a:pt x="1" y="1"/>
                    <a:pt x="0" y="1"/>
                    <a:pt x="0" y="1"/>
                  </a:cubicBezTo>
                  <a:cubicBezTo>
                    <a:pt x="0" y="1"/>
                    <a:pt x="0" y="1"/>
                    <a:pt x="2" y="0"/>
                  </a:cubicBezTo>
                  <a:cubicBezTo>
                    <a:pt x="2" y="0"/>
                    <a:pt x="3" y="0"/>
                    <a:pt x="4" y="0"/>
                  </a:cubicBezTo>
                  <a:cubicBezTo>
                    <a:pt x="5" y="0"/>
                    <a:pt x="6" y="0"/>
                    <a:pt x="7" y="0"/>
                  </a:cubicBezTo>
                  <a:cubicBezTo>
                    <a:pt x="7" y="0"/>
                    <a:pt x="7" y="0"/>
                    <a:pt x="8" y="0"/>
                  </a:cubicBezTo>
                  <a:cubicBezTo>
                    <a:pt x="8" y="1"/>
                    <a:pt x="9" y="1"/>
                    <a:pt x="9" y="1"/>
                  </a:cubicBezTo>
                  <a:cubicBezTo>
                    <a:pt x="10" y="1"/>
                    <a:pt x="10" y="2"/>
                    <a:pt x="11" y="2"/>
                  </a:cubicBezTo>
                  <a:cubicBezTo>
                    <a:pt x="12" y="3"/>
                    <a:pt x="12" y="4"/>
                    <a:pt x="12" y="4"/>
                  </a:cubicBezTo>
                  <a:close/>
                </a:path>
              </a:pathLst>
            </a:custGeom>
            <a:solidFill>
              <a:srgbClr val="FFFFFF"/>
            </a:solidFill>
            <a:ln w="9525">
              <a:noFill/>
              <a:round/>
            </a:ln>
          </p:spPr>
          <p:txBody>
            <a:bodyPr anchor="ctr"/>
            <a:lstStyle/>
            <a:p>
              <a:pPr algn="ctr"/>
            </a:p>
          </p:txBody>
        </p:sp>
        <p:sp>
          <p:nvSpPr>
            <p:cNvPr id="70" name="ïṩļïḓè"/>
            <p:cNvSpPr/>
            <p:nvPr/>
          </p:nvSpPr>
          <p:spPr bwMode="auto">
            <a:xfrm>
              <a:off x="20539076" y="20315238"/>
              <a:ext cx="1570038" cy="2579688"/>
            </a:xfrm>
            <a:custGeom>
              <a:avLst/>
              <a:gdLst/>
              <a:ahLst/>
              <a:cxnLst>
                <a:cxn ang="0">
                  <a:pos x="14" y="23"/>
                </a:cxn>
                <a:cxn ang="0">
                  <a:pos x="11" y="20"/>
                </a:cxn>
                <a:cxn ang="0">
                  <a:pos x="6" y="12"/>
                </a:cxn>
                <a:cxn ang="0">
                  <a:pos x="1" y="4"/>
                </a:cxn>
                <a:cxn ang="0">
                  <a:pos x="0" y="0"/>
                </a:cxn>
                <a:cxn ang="0">
                  <a:pos x="2" y="3"/>
                </a:cxn>
                <a:cxn ang="0">
                  <a:pos x="8" y="11"/>
                </a:cxn>
                <a:cxn ang="0">
                  <a:pos x="12" y="19"/>
                </a:cxn>
                <a:cxn ang="0">
                  <a:pos x="14" y="23"/>
                </a:cxn>
              </a:cxnLst>
              <a:rect l="0" t="0" r="r" b="b"/>
              <a:pathLst>
                <a:path w="14" h="23">
                  <a:moveTo>
                    <a:pt x="14" y="23"/>
                  </a:moveTo>
                  <a:cubicBezTo>
                    <a:pt x="14" y="23"/>
                    <a:pt x="12" y="22"/>
                    <a:pt x="11" y="20"/>
                  </a:cubicBezTo>
                  <a:cubicBezTo>
                    <a:pt x="9" y="18"/>
                    <a:pt x="8" y="15"/>
                    <a:pt x="6" y="12"/>
                  </a:cubicBezTo>
                  <a:cubicBezTo>
                    <a:pt x="4" y="9"/>
                    <a:pt x="3" y="6"/>
                    <a:pt x="1" y="4"/>
                  </a:cubicBezTo>
                  <a:cubicBezTo>
                    <a:pt x="0" y="2"/>
                    <a:pt x="0" y="0"/>
                    <a:pt x="0" y="0"/>
                  </a:cubicBezTo>
                  <a:cubicBezTo>
                    <a:pt x="0" y="0"/>
                    <a:pt x="1" y="1"/>
                    <a:pt x="2" y="3"/>
                  </a:cubicBezTo>
                  <a:cubicBezTo>
                    <a:pt x="4" y="5"/>
                    <a:pt x="6" y="8"/>
                    <a:pt x="8" y="11"/>
                  </a:cubicBezTo>
                  <a:cubicBezTo>
                    <a:pt x="9" y="14"/>
                    <a:pt x="11" y="17"/>
                    <a:pt x="12" y="19"/>
                  </a:cubicBezTo>
                  <a:cubicBezTo>
                    <a:pt x="13" y="22"/>
                    <a:pt x="14" y="23"/>
                    <a:pt x="14" y="23"/>
                  </a:cubicBezTo>
                  <a:close/>
                </a:path>
              </a:pathLst>
            </a:custGeom>
            <a:solidFill>
              <a:srgbClr val="FFFFFF"/>
            </a:solidFill>
            <a:ln w="9525">
              <a:noFill/>
              <a:round/>
            </a:ln>
          </p:spPr>
          <p:txBody>
            <a:bodyPr anchor="ctr"/>
            <a:lstStyle/>
            <a:p>
              <a:pPr algn="ctr"/>
            </a:p>
          </p:txBody>
        </p:sp>
        <p:sp>
          <p:nvSpPr>
            <p:cNvPr id="71" name="iṡḻïḑé"/>
            <p:cNvSpPr/>
            <p:nvPr/>
          </p:nvSpPr>
          <p:spPr bwMode="auto">
            <a:xfrm>
              <a:off x="21099463" y="19978688"/>
              <a:ext cx="2132013" cy="3363913"/>
            </a:xfrm>
            <a:custGeom>
              <a:avLst/>
              <a:gdLst/>
              <a:ahLst/>
              <a:cxnLst>
                <a:cxn ang="0">
                  <a:pos x="19" y="30"/>
                </a:cxn>
                <a:cxn ang="0">
                  <a:pos x="16" y="25"/>
                </a:cxn>
                <a:cxn ang="0">
                  <a:pos x="9" y="16"/>
                </a:cxn>
                <a:cxn ang="0">
                  <a:pos x="2" y="5"/>
                </a:cxn>
                <a:cxn ang="0">
                  <a:pos x="0" y="0"/>
                </a:cxn>
                <a:cxn ang="0">
                  <a:pos x="3" y="5"/>
                </a:cxn>
                <a:cxn ang="0">
                  <a:pos x="10" y="14"/>
                </a:cxn>
                <a:cxn ang="0">
                  <a:pos x="17" y="25"/>
                </a:cxn>
                <a:cxn ang="0">
                  <a:pos x="19" y="30"/>
                </a:cxn>
              </a:cxnLst>
              <a:rect l="0" t="0" r="r" b="b"/>
              <a:pathLst>
                <a:path w="19" h="30">
                  <a:moveTo>
                    <a:pt x="19" y="30"/>
                  </a:moveTo>
                  <a:cubicBezTo>
                    <a:pt x="19" y="30"/>
                    <a:pt x="18" y="28"/>
                    <a:pt x="16" y="25"/>
                  </a:cubicBezTo>
                  <a:cubicBezTo>
                    <a:pt x="14" y="23"/>
                    <a:pt x="11" y="19"/>
                    <a:pt x="9" y="16"/>
                  </a:cubicBezTo>
                  <a:cubicBezTo>
                    <a:pt x="6" y="12"/>
                    <a:pt x="4" y="8"/>
                    <a:pt x="2" y="5"/>
                  </a:cubicBezTo>
                  <a:cubicBezTo>
                    <a:pt x="1" y="2"/>
                    <a:pt x="0" y="0"/>
                    <a:pt x="0" y="0"/>
                  </a:cubicBezTo>
                  <a:cubicBezTo>
                    <a:pt x="0" y="0"/>
                    <a:pt x="1" y="2"/>
                    <a:pt x="3" y="5"/>
                  </a:cubicBezTo>
                  <a:cubicBezTo>
                    <a:pt x="5" y="7"/>
                    <a:pt x="8" y="11"/>
                    <a:pt x="10" y="14"/>
                  </a:cubicBezTo>
                  <a:cubicBezTo>
                    <a:pt x="13" y="18"/>
                    <a:pt x="15" y="22"/>
                    <a:pt x="17" y="25"/>
                  </a:cubicBezTo>
                  <a:cubicBezTo>
                    <a:pt x="18" y="28"/>
                    <a:pt x="19" y="30"/>
                    <a:pt x="19" y="30"/>
                  </a:cubicBezTo>
                  <a:close/>
                </a:path>
              </a:pathLst>
            </a:custGeom>
            <a:solidFill>
              <a:srgbClr val="FFFFFF"/>
            </a:solidFill>
            <a:ln w="9525">
              <a:noFill/>
              <a:round/>
            </a:ln>
          </p:spPr>
          <p:txBody>
            <a:bodyPr anchor="ctr"/>
            <a:lstStyle/>
            <a:p>
              <a:pPr algn="ctr"/>
            </a:p>
          </p:txBody>
        </p:sp>
        <p:sp>
          <p:nvSpPr>
            <p:cNvPr id="72" name="iSḷiḓe"/>
            <p:cNvSpPr/>
            <p:nvPr/>
          </p:nvSpPr>
          <p:spPr bwMode="auto">
            <a:xfrm>
              <a:off x="21548726" y="19754851"/>
              <a:ext cx="1682750" cy="2354263"/>
            </a:xfrm>
            <a:custGeom>
              <a:avLst/>
              <a:gdLst/>
              <a:ahLst/>
              <a:cxnLst>
                <a:cxn ang="0">
                  <a:pos x="15" y="21"/>
                </a:cxn>
                <a:cxn ang="0">
                  <a:pos x="13" y="18"/>
                </a:cxn>
                <a:cxn ang="0">
                  <a:pos x="7" y="11"/>
                </a:cxn>
                <a:cxn ang="0">
                  <a:pos x="2" y="3"/>
                </a:cxn>
                <a:cxn ang="0">
                  <a:pos x="0" y="0"/>
                </a:cxn>
                <a:cxn ang="0">
                  <a:pos x="3" y="2"/>
                </a:cxn>
                <a:cxn ang="0">
                  <a:pos x="9" y="9"/>
                </a:cxn>
                <a:cxn ang="0">
                  <a:pos x="14" y="17"/>
                </a:cxn>
                <a:cxn ang="0">
                  <a:pos x="15" y="21"/>
                </a:cxn>
              </a:cxnLst>
              <a:rect l="0" t="0" r="r" b="b"/>
              <a:pathLst>
                <a:path w="15" h="21">
                  <a:moveTo>
                    <a:pt x="15" y="21"/>
                  </a:moveTo>
                  <a:cubicBezTo>
                    <a:pt x="15" y="21"/>
                    <a:pt x="14" y="19"/>
                    <a:pt x="13" y="18"/>
                  </a:cubicBezTo>
                  <a:cubicBezTo>
                    <a:pt x="11" y="16"/>
                    <a:pt x="9" y="13"/>
                    <a:pt x="7" y="11"/>
                  </a:cubicBezTo>
                  <a:cubicBezTo>
                    <a:pt x="5" y="8"/>
                    <a:pt x="4" y="5"/>
                    <a:pt x="2" y="3"/>
                  </a:cubicBezTo>
                  <a:cubicBezTo>
                    <a:pt x="1" y="1"/>
                    <a:pt x="0" y="0"/>
                    <a:pt x="0" y="0"/>
                  </a:cubicBezTo>
                  <a:cubicBezTo>
                    <a:pt x="0" y="0"/>
                    <a:pt x="2" y="1"/>
                    <a:pt x="3" y="2"/>
                  </a:cubicBezTo>
                  <a:cubicBezTo>
                    <a:pt x="5" y="4"/>
                    <a:pt x="7" y="7"/>
                    <a:pt x="9" y="9"/>
                  </a:cubicBezTo>
                  <a:cubicBezTo>
                    <a:pt x="11" y="12"/>
                    <a:pt x="12" y="15"/>
                    <a:pt x="14" y="17"/>
                  </a:cubicBezTo>
                  <a:cubicBezTo>
                    <a:pt x="15" y="19"/>
                    <a:pt x="15" y="21"/>
                    <a:pt x="15" y="21"/>
                  </a:cubicBezTo>
                  <a:close/>
                </a:path>
              </a:pathLst>
            </a:custGeom>
            <a:solidFill>
              <a:srgbClr val="FFFFFF"/>
            </a:solidFill>
            <a:ln w="9525">
              <a:noFill/>
              <a:round/>
            </a:ln>
          </p:spPr>
          <p:txBody>
            <a:bodyPr anchor="ctr"/>
            <a:lstStyle/>
            <a:p>
              <a:pPr algn="ctr"/>
            </a:p>
          </p:txBody>
        </p:sp>
        <p:sp>
          <p:nvSpPr>
            <p:cNvPr id="73" name="iṩḷïḋé"/>
            <p:cNvSpPr/>
            <p:nvPr/>
          </p:nvSpPr>
          <p:spPr bwMode="auto">
            <a:xfrm>
              <a:off x="30745113" y="13361988"/>
              <a:ext cx="5830888" cy="4822825"/>
            </a:xfrm>
            <a:custGeom>
              <a:avLst/>
              <a:gdLst/>
              <a:ahLst/>
              <a:cxnLst>
                <a:cxn ang="0">
                  <a:pos x="13" y="0"/>
                </a:cxn>
                <a:cxn ang="0">
                  <a:pos x="28" y="37"/>
                </a:cxn>
                <a:cxn ang="0">
                  <a:pos x="23" y="24"/>
                </a:cxn>
                <a:cxn ang="0">
                  <a:pos x="16" y="32"/>
                </a:cxn>
                <a:cxn ang="0">
                  <a:pos x="15" y="20"/>
                </a:cxn>
                <a:cxn ang="0">
                  <a:pos x="4" y="26"/>
                </a:cxn>
                <a:cxn ang="0">
                  <a:pos x="9" y="9"/>
                </a:cxn>
                <a:cxn ang="0">
                  <a:pos x="7" y="6"/>
                </a:cxn>
                <a:cxn ang="0">
                  <a:pos x="13" y="0"/>
                </a:cxn>
              </a:cxnLst>
              <a:rect l="0" t="0" r="r" b="b"/>
              <a:pathLst>
                <a:path w="52" h="43">
                  <a:moveTo>
                    <a:pt x="13" y="0"/>
                  </a:moveTo>
                  <a:cubicBezTo>
                    <a:pt x="13" y="0"/>
                    <a:pt x="52" y="6"/>
                    <a:pt x="28" y="37"/>
                  </a:cubicBezTo>
                  <a:cubicBezTo>
                    <a:pt x="28" y="37"/>
                    <a:pt x="18" y="43"/>
                    <a:pt x="23" y="24"/>
                  </a:cubicBezTo>
                  <a:cubicBezTo>
                    <a:pt x="23" y="24"/>
                    <a:pt x="18" y="31"/>
                    <a:pt x="16" y="32"/>
                  </a:cubicBezTo>
                  <a:cubicBezTo>
                    <a:pt x="15" y="32"/>
                    <a:pt x="7" y="35"/>
                    <a:pt x="15" y="20"/>
                  </a:cubicBezTo>
                  <a:cubicBezTo>
                    <a:pt x="15" y="20"/>
                    <a:pt x="8" y="29"/>
                    <a:pt x="4" y="26"/>
                  </a:cubicBezTo>
                  <a:cubicBezTo>
                    <a:pt x="4" y="26"/>
                    <a:pt x="0" y="22"/>
                    <a:pt x="9" y="9"/>
                  </a:cubicBezTo>
                  <a:cubicBezTo>
                    <a:pt x="7" y="6"/>
                    <a:pt x="7" y="6"/>
                    <a:pt x="7" y="6"/>
                  </a:cubicBezTo>
                  <a:lnTo>
                    <a:pt x="13" y="0"/>
                  </a:lnTo>
                  <a:close/>
                </a:path>
              </a:pathLst>
            </a:custGeom>
            <a:solidFill>
              <a:srgbClr val="F7F8F8"/>
            </a:solidFill>
            <a:ln w="9525">
              <a:noFill/>
              <a:round/>
            </a:ln>
          </p:spPr>
          <p:txBody>
            <a:bodyPr anchor="ctr"/>
            <a:lstStyle/>
            <a:p>
              <a:pPr algn="ctr"/>
            </a:p>
          </p:txBody>
        </p:sp>
        <p:sp>
          <p:nvSpPr>
            <p:cNvPr id="74" name="íśļíḋê"/>
            <p:cNvSpPr/>
            <p:nvPr/>
          </p:nvSpPr>
          <p:spPr bwMode="auto">
            <a:xfrm>
              <a:off x="24128413" y="4840288"/>
              <a:ext cx="4933950" cy="5157788"/>
            </a:xfrm>
            <a:custGeom>
              <a:avLst/>
              <a:gdLst/>
              <a:ahLst/>
              <a:cxnLst>
                <a:cxn ang="0">
                  <a:pos x="40" y="39"/>
                </a:cxn>
                <a:cxn ang="0">
                  <a:pos x="8" y="15"/>
                </a:cxn>
                <a:cxn ang="0">
                  <a:pos x="19" y="23"/>
                </a:cxn>
                <a:cxn ang="0">
                  <a:pos x="10" y="28"/>
                </a:cxn>
                <a:cxn ang="0">
                  <a:pos x="21" y="32"/>
                </a:cxn>
                <a:cxn ang="0">
                  <a:pos x="12" y="41"/>
                </a:cxn>
                <a:cxn ang="0">
                  <a:pos x="29" y="41"/>
                </a:cxn>
                <a:cxn ang="0">
                  <a:pos x="32" y="44"/>
                </a:cxn>
                <a:cxn ang="0">
                  <a:pos x="40" y="39"/>
                </a:cxn>
              </a:cxnLst>
              <a:rect l="0" t="0" r="r" b="b"/>
              <a:pathLst>
                <a:path w="44" h="46">
                  <a:moveTo>
                    <a:pt x="40" y="39"/>
                  </a:moveTo>
                  <a:cubicBezTo>
                    <a:pt x="40" y="39"/>
                    <a:pt x="44" y="0"/>
                    <a:pt x="8" y="15"/>
                  </a:cubicBezTo>
                  <a:cubicBezTo>
                    <a:pt x="8" y="15"/>
                    <a:pt x="0" y="23"/>
                    <a:pt x="19" y="23"/>
                  </a:cubicBezTo>
                  <a:cubicBezTo>
                    <a:pt x="19" y="23"/>
                    <a:pt x="11" y="26"/>
                    <a:pt x="10" y="28"/>
                  </a:cubicBezTo>
                  <a:cubicBezTo>
                    <a:pt x="9" y="28"/>
                    <a:pt x="4" y="36"/>
                    <a:pt x="21" y="32"/>
                  </a:cubicBezTo>
                  <a:cubicBezTo>
                    <a:pt x="21" y="32"/>
                    <a:pt x="10" y="36"/>
                    <a:pt x="12" y="41"/>
                  </a:cubicBezTo>
                  <a:cubicBezTo>
                    <a:pt x="12" y="41"/>
                    <a:pt x="15" y="46"/>
                    <a:pt x="29" y="41"/>
                  </a:cubicBezTo>
                  <a:cubicBezTo>
                    <a:pt x="32" y="44"/>
                    <a:pt x="32" y="44"/>
                    <a:pt x="32" y="44"/>
                  </a:cubicBezTo>
                  <a:lnTo>
                    <a:pt x="40" y="39"/>
                  </a:lnTo>
                  <a:close/>
                </a:path>
              </a:pathLst>
            </a:custGeom>
            <a:solidFill>
              <a:srgbClr val="F7F8F8"/>
            </a:solidFill>
            <a:ln w="9525">
              <a:noFill/>
              <a:round/>
            </a:ln>
          </p:spPr>
          <p:txBody>
            <a:bodyPr anchor="ctr"/>
            <a:lstStyle/>
            <a:p>
              <a:pPr algn="ctr"/>
            </a:p>
          </p:txBody>
        </p:sp>
        <p:sp>
          <p:nvSpPr>
            <p:cNvPr id="75" name="îŝḷíḓé"/>
            <p:cNvSpPr/>
            <p:nvPr/>
          </p:nvSpPr>
          <p:spPr bwMode="auto">
            <a:xfrm>
              <a:off x="24576088" y="8651876"/>
              <a:ext cx="10093325" cy="7739063"/>
            </a:xfrm>
            <a:custGeom>
              <a:avLst/>
              <a:gdLst/>
              <a:ahLst/>
              <a:cxnLst>
                <a:cxn ang="0">
                  <a:pos x="69" y="10"/>
                </a:cxn>
                <a:cxn ang="0">
                  <a:pos x="48" y="6"/>
                </a:cxn>
                <a:cxn ang="0">
                  <a:pos x="29" y="10"/>
                </a:cxn>
                <a:cxn ang="0">
                  <a:pos x="18" y="38"/>
                </a:cxn>
                <a:cxn ang="0">
                  <a:pos x="18" y="39"/>
                </a:cxn>
                <a:cxn ang="0">
                  <a:pos x="22" y="48"/>
                </a:cxn>
                <a:cxn ang="0">
                  <a:pos x="25" y="52"/>
                </a:cxn>
                <a:cxn ang="0">
                  <a:pos x="29" y="64"/>
                </a:cxn>
                <a:cxn ang="0">
                  <a:pos x="29" y="64"/>
                </a:cxn>
                <a:cxn ang="0">
                  <a:pos x="34" y="52"/>
                </a:cxn>
                <a:cxn ang="0">
                  <a:pos x="42" y="45"/>
                </a:cxn>
                <a:cxn ang="0">
                  <a:pos x="42" y="45"/>
                </a:cxn>
                <a:cxn ang="0">
                  <a:pos x="62" y="47"/>
                </a:cxn>
                <a:cxn ang="0">
                  <a:pos x="69" y="10"/>
                </a:cxn>
              </a:cxnLst>
              <a:rect l="0" t="0" r="r" b="b"/>
              <a:pathLst>
                <a:path w="90" h="69">
                  <a:moveTo>
                    <a:pt x="69" y="10"/>
                  </a:moveTo>
                  <a:cubicBezTo>
                    <a:pt x="69" y="10"/>
                    <a:pt x="60" y="0"/>
                    <a:pt x="48" y="6"/>
                  </a:cubicBezTo>
                  <a:cubicBezTo>
                    <a:pt x="48" y="6"/>
                    <a:pt x="33" y="0"/>
                    <a:pt x="29" y="10"/>
                  </a:cubicBezTo>
                  <a:cubicBezTo>
                    <a:pt x="29" y="10"/>
                    <a:pt x="0" y="27"/>
                    <a:pt x="18" y="38"/>
                  </a:cubicBezTo>
                  <a:cubicBezTo>
                    <a:pt x="18" y="39"/>
                    <a:pt x="18" y="39"/>
                    <a:pt x="18" y="39"/>
                  </a:cubicBezTo>
                  <a:cubicBezTo>
                    <a:pt x="18" y="40"/>
                    <a:pt x="17" y="46"/>
                    <a:pt x="22" y="48"/>
                  </a:cubicBezTo>
                  <a:cubicBezTo>
                    <a:pt x="24" y="50"/>
                    <a:pt x="25" y="52"/>
                    <a:pt x="25" y="52"/>
                  </a:cubicBezTo>
                  <a:cubicBezTo>
                    <a:pt x="20" y="69"/>
                    <a:pt x="29" y="64"/>
                    <a:pt x="29" y="64"/>
                  </a:cubicBezTo>
                  <a:cubicBezTo>
                    <a:pt x="29" y="64"/>
                    <a:pt x="29" y="64"/>
                    <a:pt x="29" y="64"/>
                  </a:cubicBezTo>
                  <a:cubicBezTo>
                    <a:pt x="31" y="64"/>
                    <a:pt x="34" y="52"/>
                    <a:pt x="34" y="52"/>
                  </a:cubicBezTo>
                  <a:cubicBezTo>
                    <a:pt x="38" y="51"/>
                    <a:pt x="41" y="48"/>
                    <a:pt x="42" y="45"/>
                  </a:cubicBezTo>
                  <a:cubicBezTo>
                    <a:pt x="42" y="45"/>
                    <a:pt x="42" y="45"/>
                    <a:pt x="42" y="45"/>
                  </a:cubicBezTo>
                  <a:cubicBezTo>
                    <a:pt x="42" y="45"/>
                    <a:pt x="48" y="55"/>
                    <a:pt x="62" y="47"/>
                  </a:cubicBezTo>
                  <a:cubicBezTo>
                    <a:pt x="75" y="38"/>
                    <a:pt x="90" y="30"/>
                    <a:pt x="69" y="10"/>
                  </a:cubicBezTo>
                  <a:close/>
                </a:path>
              </a:pathLst>
            </a:custGeom>
            <a:solidFill>
              <a:srgbClr val="EC7070"/>
            </a:solidFill>
            <a:ln w="9525">
              <a:noFill/>
              <a:round/>
            </a:ln>
          </p:spPr>
          <p:txBody>
            <a:bodyPr anchor="ctr"/>
            <a:lstStyle/>
            <a:p>
              <a:pPr algn="ctr"/>
            </a:p>
          </p:txBody>
        </p:sp>
        <p:sp>
          <p:nvSpPr>
            <p:cNvPr id="76" name="íşḷîḍé"/>
            <p:cNvSpPr/>
            <p:nvPr/>
          </p:nvSpPr>
          <p:spPr bwMode="auto">
            <a:xfrm>
              <a:off x="25698451" y="8877301"/>
              <a:ext cx="7961313" cy="7177088"/>
            </a:xfrm>
            <a:custGeom>
              <a:avLst/>
              <a:gdLst/>
              <a:ahLst/>
              <a:cxnLst>
                <a:cxn ang="0">
                  <a:pos x="69" y="18"/>
                </a:cxn>
                <a:cxn ang="0">
                  <a:pos x="45" y="0"/>
                </a:cxn>
                <a:cxn ang="0">
                  <a:pos x="29" y="0"/>
                </a:cxn>
                <a:cxn ang="0">
                  <a:pos x="0" y="27"/>
                </a:cxn>
                <a:cxn ang="0">
                  <a:pos x="8" y="45"/>
                </a:cxn>
                <a:cxn ang="0">
                  <a:pos x="13" y="50"/>
                </a:cxn>
                <a:cxn ang="0">
                  <a:pos x="17" y="64"/>
                </a:cxn>
                <a:cxn ang="0">
                  <a:pos x="20" y="64"/>
                </a:cxn>
                <a:cxn ang="0">
                  <a:pos x="32" y="46"/>
                </a:cxn>
                <a:cxn ang="0">
                  <a:pos x="53" y="46"/>
                </a:cxn>
                <a:cxn ang="0">
                  <a:pos x="71" y="27"/>
                </a:cxn>
                <a:cxn ang="0">
                  <a:pos x="24" y="49"/>
                </a:cxn>
                <a:cxn ang="0">
                  <a:pos x="18" y="61"/>
                </a:cxn>
                <a:cxn ang="0">
                  <a:pos x="17" y="61"/>
                </a:cxn>
                <a:cxn ang="0">
                  <a:pos x="17" y="50"/>
                </a:cxn>
                <a:cxn ang="0">
                  <a:pos x="16" y="48"/>
                </a:cxn>
                <a:cxn ang="0">
                  <a:pos x="29" y="45"/>
                </a:cxn>
                <a:cxn ang="0">
                  <a:pos x="53" y="42"/>
                </a:cxn>
                <a:cxn ang="0">
                  <a:pos x="51" y="43"/>
                </a:cxn>
                <a:cxn ang="0">
                  <a:pos x="50" y="31"/>
                </a:cxn>
                <a:cxn ang="0">
                  <a:pos x="59" y="27"/>
                </a:cxn>
                <a:cxn ang="0">
                  <a:pos x="44" y="27"/>
                </a:cxn>
                <a:cxn ang="0">
                  <a:pos x="41" y="28"/>
                </a:cxn>
                <a:cxn ang="0">
                  <a:pos x="48" y="45"/>
                </a:cxn>
                <a:cxn ang="0">
                  <a:pos x="33" y="42"/>
                </a:cxn>
                <a:cxn ang="0">
                  <a:pos x="29" y="41"/>
                </a:cxn>
                <a:cxn ang="0">
                  <a:pos x="39" y="38"/>
                </a:cxn>
                <a:cxn ang="0">
                  <a:pos x="41" y="35"/>
                </a:cxn>
                <a:cxn ang="0">
                  <a:pos x="34" y="29"/>
                </a:cxn>
                <a:cxn ang="0">
                  <a:pos x="42" y="21"/>
                </a:cxn>
                <a:cxn ang="0">
                  <a:pos x="30" y="28"/>
                </a:cxn>
                <a:cxn ang="0">
                  <a:pos x="30" y="35"/>
                </a:cxn>
                <a:cxn ang="0">
                  <a:pos x="11" y="43"/>
                </a:cxn>
                <a:cxn ang="0">
                  <a:pos x="22" y="32"/>
                </a:cxn>
                <a:cxn ang="0">
                  <a:pos x="23" y="30"/>
                </a:cxn>
                <a:cxn ang="0">
                  <a:pos x="29" y="21"/>
                </a:cxn>
                <a:cxn ang="0">
                  <a:pos x="28" y="13"/>
                </a:cxn>
                <a:cxn ang="0">
                  <a:pos x="19" y="13"/>
                </a:cxn>
                <a:cxn ang="0">
                  <a:pos x="25" y="16"/>
                </a:cxn>
                <a:cxn ang="0">
                  <a:pos x="22" y="21"/>
                </a:cxn>
                <a:cxn ang="0">
                  <a:pos x="8" y="23"/>
                </a:cxn>
                <a:cxn ang="0">
                  <a:pos x="9" y="26"/>
                </a:cxn>
                <a:cxn ang="0">
                  <a:pos x="20" y="23"/>
                </a:cxn>
                <a:cxn ang="0">
                  <a:pos x="20" y="29"/>
                </a:cxn>
                <a:cxn ang="0">
                  <a:pos x="4" y="27"/>
                </a:cxn>
                <a:cxn ang="0">
                  <a:pos x="21" y="8"/>
                </a:cxn>
                <a:cxn ang="0">
                  <a:pos x="37" y="16"/>
                </a:cxn>
                <a:cxn ang="0">
                  <a:pos x="39" y="17"/>
                </a:cxn>
                <a:cxn ang="0">
                  <a:pos x="25" y="4"/>
                </a:cxn>
                <a:cxn ang="0">
                  <a:pos x="37" y="5"/>
                </a:cxn>
                <a:cxn ang="0">
                  <a:pos x="45" y="4"/>
                </a:cxn>
                <a:cxn ang="0">
                  <a:pos x="45" y="9"/>
                </a:cxn>
                <a:cxn ang="0">
                  <a:pos x="45" y="15"/>
                </a:cxn>
                <a:cxn ang="0">
                  <a:pos x="47" y="13"/>
                </a:cxn>
                <a:cxn ang="0">
                  <a:pos x="56" y="8"/>
                </a:cxn>
                <a:cxn ang="0">
                  <a:pos x="63" y="15"/>
                </a:cxn>
                <a:cxn ang="0">
                  <a:pos x="48" y="16"/>
                </a:cxn>
                <a:cxn ang="0">
                  <a:pos x="48" y="20"/>
                </a:cxn>
                <a:cxn ang="0">
                  <a:pos x="51" y="22"/>
                </a:cxn>
                <a:cxn ang="0">
                  <a:pos x="52" y="24"/>
                </a:cxn>
                <a:cxn ang="0">
                  <a:pos x="54" y="20"/>
                </a:cxn>
                <a:cxn ang="0">
                  <a:pos x="68" y="27"/>
                </a:cxn>
              </a:cxnLst>
              <a:rect l="0" t="0" r="r" b="b"/>
              <a:pathLst>
                <a:path w="71" h="64">
                  <a:moveTo>
                    <a:pt x="69" y="18"/>
                  </a:moveTo>
                  <a:cubicBezTo>
                    <a:pt x="69" y="18"/>
                    <a:pt x="69" y="18"/>
                    <a:pt x="69" y="18"/>
                  </a:cubicBezTo>
                  <a:cubicBezTo>
                    <a:pt x="67" y="15"/>
                    <a:pt x="64" y="11"/>
                    <a:pt x="60" y="7"/>
                  </a:cubicBezTo>
                  <a:cubicBezTo>
                    <a:pt x="60" y="7"/>
                    <a:pt x="54" y="0"/>
                    <a:pt x="45" y="0"/>
                  </a:cubicBezTo>
                  <a:cubicBezTo>
                    <a:pt x="43" y="0"/>
                    <a:pt x="40" y="1"/>
                    <a:pt x="38" y="2"/>
                  </a:cubicBezTo>
                  <a:cubicBezTo>
                    <a:pt x="36" y="1"/>
                    <a:pt x="32" y="0"/>
                    <a:pt x="29" y="0"/>
                  </a:cubicBezTo>
                  <a:cubicBezTo>
                    <a:pt x="23" y="0"/>
                    <a:pt x="20" y="2"/>
                    <a:pt x="18" y="6"/>
                  </a:cubicBezTo>
                  <a:cubicBezTo>
                    <a:pt x="15" y="8"/>
                    <a:pt x="1" y="18"/>
                    <a:pt x="0" y="27"/>
                  </a:cubicBezTo>
                  <a:cubicBezTo>
                    <a:pt x="0" y="31"/>
                    <a:pt x="2" y="34"/>
                    <a:pt x="6" y="37"/>
                  </a:cubicBezTo>
                  <a:cubicBezTo>
                    <a:pt x="6" y="39"/>
                    <a:pt x="6" y="42"/>
                    <a:pt x="8" y="45"/>
                  </a:cubicBezTo>
                  <a:cubicBezTo>
                    <a:pt x="9" y="46"/>
                    <a:pt x="10" y="46"/>
                    <a:pt x="11" y="47"/>
                  </a:cubicBezTo>
                  <a:cubicBezTo>
                    <a:pt x="12" y="48"/>
                    <a:pt x="13" y="49"/>
                    <a:pt x="13" y="50"/>
                  </a:cubicBezTo>
                  <a:cubicBezTo>
                    <a:pt x="12" y="57"/>
                    <a:pt x="12" y="61"/>
                    <a:pt x="13" y="63"/>
                  </a:cubicBezTo>
                  <a:cubicBezTo>
                    <a:pt x="14" y="64"/>
                    <a:pt x="15" y="64"/>
                    <a:pt x="17" y="64"/>
                  </a:cubicBezTo>
                  <a:cubicBezTo>
                    <a:pt x="18" y="64"/>
                    <a:pt x="19" y="64"/>
                    <a:pt x="19" y="64"/>
                  </a:cubicBezTo>
                  <a:cubicBezTo>
                    <a:pt x="20" y="64"/>
                    <a:pt x="20" y="64"/>
                    <a:pt x="20" y="64"/>
                  </a:cubicBezTo>
                  <a:cubicBezTo>
                    <a:pt x="20" y="63"/>
                    <a:pt x="22" y="63"/>
                    <a:pt x="26" y="52"/>
                  </a:cubicBezTo>
                  <a:cubicBezTo>
                    <a:pt x="29" y="50"/>
                    <a:pt x="31" y="48"/>
                    <a:pt x="32" y="46"/>
                  </a:cubicBezTo>
                  <a:cubicBezTo>
                    <a:pt x="34" y="48"/>
                    <a:pt x="37" y="50"/>
                    <a:pt x="42" y="50"/>
                  </a:cubicBezTo>
                  <a:cubicBezTo>
                    <a:pt x="45" y="50"/>
                    <a:pt x="49" y="49"/>
                    <a:pt x="53" y="46"/>
                  </a:cubicBezTo>
                  <a:cubicBezTo>
                    <a:pt x="55" y="45"/>
                    <a:pt x="55" y="45"/>
                    <a:pt x="55" y="45"/>
                  </a:cubicBezTo>
                  <a:cubicBezTo>
                    <a:pt x="63" y="40"/>
                    <a:pt x="70" y="35"/>
                    <a:pt x="71" y="27"/>
                  </a:cubicBezTo>
                  <a:cubicBezTo>
                    <a:pt x="71" y="24"/>
                    <a:pt x="71" y="21"/>
                    <a:pt x="69" y="18"/>
                  </a:cubicBezTo>
                  <a:close/>
                  <a:moveTo>
                    <a:pt x="24" y="49"/>
                  </a:moveTo>
                  <a:cubicBezTo>
                    <a:pt x="23" y="49"/>
                    <a:pt x="23" y="49"/>
                    <a:pt x="23" y="50"/>
                  </a:cubicBezTo>
                  <a:cubicBezTo>
                    <a:pt x="21" y="54"/>
                    <a:pt x="19" y="59"/>
                    <a:pt x="18" y="61"/>
                  </a:cubicBezTo>
                  <a:cubicBezTo>
                    <a:pt x="18" y="61"/>
                    <a:pt x="18" y="61"/>
                    <a:pt x="18" y="61"/>
                  </a:cubicBezTo>
                  <a:cubicBezTo>
                    <a:pt x="18" y="61"/>
                    <a:pt x="17" y="61"/>
                    <a:pt x="17" y="61"/>
                  </a:cubicBezTo>
                  <a:cubicBezTo>
                    <a:pt x="16" y="61"/>
                    <a:pt x="16" y="61"/>
                    <a:pt x="16" y="61"/>
                  </a:cubicBezTo>
                  <a:cubicBezTo>
                    <a:pt x="16" y="60"/>
                    <a:pt x="15" y="58"/>
                    <a:pt x="17" y="50"/>
                  </a:cubicBezTo>
                  <a:cubicBezTo>
                    <a:pt x="17" y="50"/>
                    <a:pt x="17" y="49"/>
                    <a:pt x="17" y="49"/>
                  </a:cubicBezTo>
                  <a:cubicBezTo>
                    <a:pt x="16" y="48"/>
                    <a:pt x="16" y="48"/>
                    <a:pt x="16" y="48"/>
                  </a:cubicBezTo>
                  <a:cubicBezTo>
                    <a:pt x="19" y="48"/>
                    <a:pt x="23" y="47"/>
                    <a:pt x="27" y="45"/>
                  </a:cubicBezTo>
                  <a:cubicBezTo>
                    <a:pt x="29" y="45"/>
                    <a:pt x="29" y="45"/>
                    <a:pt x="29" y="45"/>
                  </a:cubicBezTo>
                  <a:cubicBezTo>
                    <a:pt x="28" y="46"/>
                    <a:pt x="26" y="48"/>
                    <a:pt x="24" y="49"/>
                  </a:cubicBezTo>
                  <a:close/>
                  <a:moveTo>
                    <a:pt x="53" y="42"/>
                  </a:moveTo>
                  <a:cubicBezTo>
                    <a:pt x="51" y="43"/>
                    <a:pt x="51" y="43"/>
                    <a:pt x="51" y="43"/>
                  </a:cubicBezTo>
                  <a:cubicBezTo>
                    <a:pt x="51" y="43"/>
                    <a:pt x="51" y="43"/>
                    <a:pt x="51" y="43"/>
                  </a:cubicBezTo>
                  <a:cubicBezTo>
                    <a:pt x="51" y="43"/>
                    <a:pt x="46" y="36"/>
                    <a:pt x="49" y="32"/>
                  </a:cubicBezTo>
                  <a:cubicBezTo>
                    <a:pt x="50" y="32"/>
                    <a:pt x="50" y="32"/>
                    <a:pt x="50" y="31"/>
                  </a:cubicBezTo>
                  <a:cubicBezTo>
                    <a:pt x="52" y="31"/>
                    <a:pt x="54" y="30"/>
                    <a:pt x="58" y="29"/>
                  </a:cubicBezTo>
                  <a:cubicBezTo>
                    <a:pt x="59" y="29"/>
                    <a:pt x="59" y="28"/>
                    <a:pt x="59" y="27"/>
                  </a:cubicBezTo>
                  <a:cubicBezTo>
                    <a:pt x="58" y="26"/>
                    <a:pt x="57" y="26"/>
                    <a:pt x="56" y="26"/>
                  </a:cubicBezTo>
                  <a:cubicBezTo>
                    <a:pt x="46" y="30"/>
                    <a:pt x="44" y="27"/>
                    <a:pt x="44" y="27"/>
                  </a:cubicBezTo>
                  <a:cubicBezTo>
                    <a:pt x="43" y="26"/>
                    <a:pt x="42" y="26"/>
                    <a:pt x="41" y="26"/>
                  </a:cubicBezTo>
                  <a:cubicBezTo>
                    <a:pt x="41" y="26"/>
                    <a:pt x="40" y="27"/>
                    <a:pt x="41" y="28"/>
                  </a:cubicBezTo>
                  <a:cubicBezTo>
                    <a:pt x="41" y="28"/>
                    <a:pt x="42" y="31"/>
                    <a:pt x="46" y="31"/>
                  </a:cubicBezTo>
                  <a:cubicBezTo>
                    <a:pt x="43" y="37"/>
                    <a:pt x="47" y="43"/>
                    <a:pt x="48" y="45"/>
                  </a:cubicBezTo>
                  <a:cubicBezTo>
                    <a:pt x="46" y="46"/>
                    <a:pt x="44" y="46"/>
                    <a:pt x="42" y="46"/>
                  </a:cubicBezTo>
                  <a:cubicBezTo>
                    <a:pt x="36" y="46"/>
                    <a:pt x="34" y="42"/>
                    <a:pt x="33" y="42"/>
                  </a:cubicBezTo>
                  <a:cubicBezTo>
                    <a:pt x="33" y="42"/>
                    <a:pt x="33" y="41"/>
                    <a:pt x="32" y="41"/>
                  </a:cubicBezTo>
                  <a:cubicBezTo>
                    <a:pt x="29" y="41"/>
                    <a:pt x="29" y="41"/>
                    <a:pt x="29" y="41"/>
                  </a:cubicBezTo>
                  <a:cubicBezTo>
                    <a:pt x="30" y="40"/>
                    <a:pt x="31" y="39"/>
                    <a:pt x="32" y="38"/>
                  </a:cubicBezTo>
                  <a:cubicBezTo>
                    <a:pt x="35" y="37"/>
                    <a:pt x="39" y="38"/>
                    <a:pt x="39" y="38"/>
                  </a:cubicBezTo>
                  <a:cubicBezTo>
                    <a:pt x="40" y="39"/>
                    <a:pt x="41" y="38"/>
                    <a:pt x="42" y="37"/>
                  </a:cubicBezTo>
                  <a:cubicBezTo>
                    <a:pt x="42" y="37"/>
                    <a:pt x="42" y="36"/>
                    <a:pt x="41" y="35"/>
                  </a:cubicBezTo>
                  <a:cubicBezTo>
                    <a:pt x="41" y="35"/>
                    <a:pt x="38" y="34"/>
                    <a:pt x="34" y="34"/>
                  </a:cubicBezTo>
                  <a:cubicBezTo>
                    <a:pt x="34" y="33"/>
                    <a:pt x="33" y="31"/>
                    <a:pt x="34" y="29"/>
                  </a:cubicBezTo>
                  <a:cubicBezTo>
                    <a:pt x="34" y="25"/>
                    <a:pt x="36" y="23"/>
                    <a:pt x="40" y="23"/>
                  </a:cubicBezTo>
                  <a:cubicBezTo>
                    <a:pt x="41" y="23"/>
                    <a:pt x="42" y="22"/>
                    <a:pt x="42" y="21"/>
                  </a:cubicBezTo>
                  <a:cubicBezTo>
                    <a:pt x="41" y="20"/>
                    <a:pt x="41" y="20"/>
                    <a:pt x="40" y="20"/>
                  </a:cubicBezTo>
                  <a:cubicBezTo>
                    <a:pt x="34" y="20"/>
                    <a:pt x="31" y="23"/>
                    <a:pt x="30" y="28"/>
                  </a:cubicBezTo>
                  <a:cubicBezTo>
                    <a:pt x="30" y="31"/>
                    <a:pt x="30" y="34"/>
                    <a:pt x="31" y="35"/>
                  </a:cubicBezTo>
                  <a:cubicBezTo>
                    <a:pt x="30" y="35"/>
                    <a:pt x="30" y="35"/>
                    <a:pt x="30" y="35"/>
                  </a:cubicBezTo>
                  <a:cubicBezTo>
                    <a:pt x="28" y="37"/>
                    <a:pt x="26" y="39"/>
                    <a:pt x="25" y="42"/>
                  </a:cubicBezTo>
                  <a:cubicBezTo>
                    <a:pt x="18" y="45"/>
                    <a:pt x="13" y="45"/>
                    <a:pt x="11" y="43"/>
                  </a:cubicBezTo>
                  <a:cubicBezTo>
                    <a:pt x="9" y="41"/>
                    <a:pt x="9" y="38"/>
                    <a:pt x="9" y="37"/>
                  </a:cubicBezTo>
                  <a:cubicBezTo>
                    <a:pt x="11" y="36"/>
                    <a:pt x="15" y="33"/>
                    <a:pt x="22" y="32"/>
                  </a:cubicBezTo>
                  <a:cubicBezTo>
                    <a:pt x="23" y="32"/>
                    <a:pt x="23" y="32"/>
                    <a:pt x="23" y="31"/>
                  </a:cubicBezTo>
                  <a:cubicBezTo>
                    <a:pt x="24" y="31"/>
                    <a:pt x="24" y="30"/>
                    <a:pt x="23" y="30"/>
                  </a:cubicBezTo>
                  <a:cubicBezTo>
                    <a:pt x="23" y="30"/>
                    <a:pt x="23" y="27"/>
                    <a:pt x="24" y="24"/>
                  </a:cubicBezTo>
                  <a:cubicBezTo>
                    <a:pt x="25" y="23"/>
                    <a:pt x="26" y="21"/>
                    <a:pt x="29" y="21"/>
                  </a:cubicBezTo>
                  <a:cubicBezTo>
                    <a:pt x="29" y="21"/>
                    <a:pt x="30" y="20"/>
                    <a:pt x="30" y="19"/>
                  </a:cubicBezTo>
                  <a:cubicBezTo>
                    <a:pt x="30" y="19"/>
                    <a:pt x="30" y="15"/>
                    <a:pt x="28" y="13"/>
                  </a:cubicBezTo>
                  <a:cubicBezTo>
                    <a:pt x="26" y="12"/>
                    <a:pt x="24" y="11"/>
                    <a:pt x="21" y="11"/>
                  </a:cubicBezTo>
                  <a:cubicBezTo>
                    <a:pt x="20" y="12"/>
                    <a:pt x="19" y="12"/>
                    <a:pt x="19" y="13"/>
                  </a:cubicBezTo>
                  <a:cubicBezTo>
                    <a:pt x="20" y="14"/>
                    <a:pt x="20" y="15"/>
                    <a:pt x="21" y="15"/>
                  </a:cubicBezTo>
                  <a:cubicBezTo>
                    <a:pt x="23" y="15"/>
                    <a:pt x="24" y="15"/>
                    <a:pt x="25" y="16"/>
                  </a:cubicBezTo>
                  <a:cubicBezTo>
                    <a:pt x="26" y="16"/>
                    <a:pt x="26" y="17"/>
                    <a:pt x="26" y="18"/>
                  </a:cubicBezTo>
                  <a:cubicBezTo>
                    <a:pt x="25" y="19"/>
                    <a:pt x="23" y="19"/>
                    <a:pt x="22" y="21"/>
                  </a:cubicBezTo>
                  <a:cubicBezTo>
                    <a:pt x="22" y="20"/>
                    <a:pt x="22" y="20"/>
                    <a:pt x="21" y="20"/>
                  </a:cubicBezTo>
                  <a:cubicBezTo>
                    <a:pt x="17" y="19"/>
                    <a:pt x="9" y="22"/>
                    <a:pt x="8" y="23"/>
                  </a:cubicBezTo>
                  <a:cubicBezTo>
                    <a:pt x="7" y="23"/>
                    <a:pt x="7" y="24"/>
                    <a:pt x="8" y="25"/>
                  </a:cubicBezTo>
                  <a:cubicBezTo>
                    <a:pt x="8" y="26"/>
                    <a:pt x="8" y="26"/>
                    <a:pt x="9" y="26"/>
                  </a:cubicBezTo>
                  <a:cubicBezTo>
                    <a:pt x="10" y="26"/>
                    <a:pt x="10" y="26"/>
                    <a:pt x="10" y="26"/>
                  </a:cubicBezTo>
                  <a:cubicBezTo>
                    <a:pt x="13" y="24"/>
                    <a:pt x="18" y="23"/>
                    <a:pt x="20" y="23"/>
                  </a:cubicBezTo>
                  <a:cubicBezTo>
                    <a:pt x="21" y="23"/>
                    <a:pt x="21" y="23"/>
                    <a:pt x="21" y="23"/>
                  </a:cubicBezTo>
                  <a:cubicBezTo>
                    <a:pt x="20" y="25"/>
                    <a:pt x="20" y="28"/>
                    <a:pt x="20" y="29"/>
                  </a:cubicBezTo>
                  <a:cubicBezTo>
                    <a:pt x="14" y="30"/>
                    <a:pt x="10" y="33"/>
                    <a:pt x="8" y="34"/>
                  </a:cubicBezTo>
                  <a:cubicBezTo>
                    <a:pt x="5" y="32"/>
                    <a:pt x="4" y="30"/>
                    <a:pt x="4" y="27"/>
                  </a:cubicBezTo>
                  <a:cubicBezTo>
                    <a:pt x="4" y="20"/>
                    <a:pt x="16" y="12"/>
                    <a:pt x="20" y="9"/>
                  </a:cubicBezTo>
                  <a:cubicBezTo>
                    <a:pt x="21" y="9"/>
                    <a:pt x="21" y="8"/>
                    <a:pt x="21" y="8"/>
                  </a:cubicBezTo>
                  <a:cubicBezTo>
                    <a:pt x="21" y="7"/>
                    <a:pt x="21" y="7"/>
                    <a:pt x="21" y="7"/>
                  </a:cubicBezTo>
                  <a:cubicBezTo>
                    <a:pt x="26" y="8"/>
                    <a:pt x="35" y="10"/>
                    <a:pt x="37" y="16"/>
                  </a:cubicBezTo>
                  <a:cubicBezTo>
                    <a:pt x="37" y="16"/>
                    <a:pt x="38" y="17"/>
                    <a:pt x="39" y="17"/>
                  </a:cubicBezTo>
                  <a:cubicBezTo>
                    <a:pt x="39" y="17"/>
                    <a:pt x="39" y="17"/>
                    <a:pt x="39" y="17"/>
                  </a:cubicBezTo>
                  <a:cubicBezTo>
                    <a:pt x="40" y="16"/>
                    <a:pt x="41" y="15"/>
                    <a:pt x="40" y="14"/>
                  </a:cubicBezTo>
                  <a:cubicBezTo>
                    <a:pt x="38" y="8"/>
                    <a:pt x="30" y="5"/>
                    <a:pt x="25" y="4"/>
                  </a:cubicBezTo>
                  <a:cubicBezTo>
                    <a:pt x="26" y="4"/>
                    <a:pt x="27" y="4"/>
                    <a:pt x="29" y="4"/>
                  </a:cubicBezTo>
                  <a:cubicBezTo>
                    <a:pt x="33" y="4"/>
                    <a:pt x="37" y="5"/>
                    <a:pt x="37" y="5"/>
                  </a:cubicBezTo>
                  <a:cubicBezTo>
                    <a:pt x="37" y="5"/>
                    <a:pt x="38" y="5"/>
                    <a:pt x="38" y="5"/>
                  </a:cubicBezTo>
                  <a:cubicBezTo>
                    <a:pt x="41" y="4"/>
                    <a:pt x="43" y="4"/>
                    <a:pt x="45" y="4"/>
                  </a:cubicBezTo>
                  <a:cubicBezTo>
                    <a:pt x="48" y="4"/>
                    <a:pt x="50" y="4"/>
                    <a:pt x="52" y="5"/>
                  </a:cubicBezTo>
                  <a:cubicBezTo>
                    <a:pt x="49" y="6"/>
                    <a:pt x="46" y="7"/>
                    <a:pt x="45" y="9"/>
                  </a:cubicBezTo>
                  <a:cubicBezTo>
                    <a:pt x="44" y="10"/>
                    <a:pt x="43" y="12"/>
                    <a:pt x="44" y="14"/>
                  </a:cubicBezTo>
                  <a:cubicBezTo>
                    <a:pt x="44" y="14"/>
                    <a:pt x="45" y="15"/>
                    <a:pt x="45" y="15"/>
                  </a:cubicBezTo>
                  <a:cubicBezTo>
                    <a:pt x="46" y="15"/>
                    <a:pt x="46" y="15"/>
                    <a:pt x="46" y="15"/>
                  </a:cubicBezTo>
                  <a:cubicBezTo>
                    <a:pt x="47" y="15"/>
                    <a:pt x="47" y="14"/>
                    <a:pt x="47" y="13"/>
                  </a:cubicBezTo>
                  <a:cubicBezTo>
                    <a:pt x="47" y="12"/>
                    <a:pt x="47" y="11"/>
                    <a:pt x="47" y="11"/>
                  </a:cubicBezTo>
                  <a:cubicBezTo>
                    <a:pt x="49" y="9"/>
                    <a:pt x="53" y="8"/>
                    <a:pt x="56" y="8"/>
                  </a:cubicBezTo>
                  <a:cubicBezTo>
                    <a:pt x="57" y="9"/>
                    <a:pt x="57" y="10"/>
                    <a:pt x="57" y="10"/>
                  </a:cubicBezTo>
                  <a:cubicBezTo>
                    <a:pt x="59" y="12"/>
                    <a:pt x="61" y="13"/>
                    <a:pt x="63" y="15"/>
                  </a:cubicBezTo>
                  <a:cubicBezTo>
                    <a:pt x="58" y="15"/>
                    <a:pt x="53" y="17"/>
                    <a:pt x="52" y="18"/>
                  </a:cubicBezTo>
                  <a:cubicBezTo>
                    <a:pt x="50" y="17"/>
                    <a:pt x="49" y="16"/>
                    <a:pt x="48" y="16"/>
                  </a:cubicBezTo>
                  <a:cubicBezTo>
                    <a:pt x="47" y="16"/>
                    <a:pt x="47" y="17"/>
                    <a:pt x="46" y="18"/>
                  </a:cubicBezTo>
                  <a:cubicBezTo>
                    <a:pt x="46" y="19"/>
                    <a:pt x="47" y="20"/>
                    <a:pt x="48" y="20"/>
                  </a:cubicBezTo>
                  <a:cubicBezTo>
                    <a:pt x="48" y="20"/>
                    <a:pt x="50" y="20"/>
                    <a:pt x="50" y="21"/>
                  </a:cubicBezTo>
                  <a:cubicBezTo>
                    <a:pt x="50" y="21"/>
                    <a:pt x="51" y="22"/>
                    <a:pt x="51" y="22"/>
                  </a:cubicBezTo>
                  <a:cubicBezTo>
                    <a:pt x="50" y="23"/>
                    <a:pt x="51" y="24"/>
                    <a:pt x="52" y="24"/>
                  </a:cubicBezTo>
                  <a:cubicBezTo>
                    <a:pt x="52" y="24"/>
                    <a:pt x="52" y="24"/>
                    <a:pt x="52" y="24"/>
                  </a:cubicBezTo>
                  <a:cubicBezTo>
                    <a:pt x="53" y="24"/>
                    <a:pt x="54" y="24"/>
                    <a:pt x="54" y="23"/>
                  </a:cubicBezTo>
                  <a:cubicBezTo>
                    <a:pt x="54" y="22"/>
                    <a:pt x="54" y="21"/>
                    <a:pt x="54" y="20"/>
                  </a:cubicBezTo>
                  <a:cubicBezTo>
                    <a:pt x="56" y="19"/>
                    <a:pt x="62" y="17"/>
                    <a:pt x="66" y="20"/>
                  </a:cubicBezTo>
                  <a:cubicBezTo>
                    <a:pt x="67" y="22"/>
                    <a:pt x="68" y="25"/>
                    <a:pt x="68" y="27"/>
                  </a:cubicBezTo>
                  <a:cubicBezTo>
                    <a:pt x="67" y="33"/>
                    <a:pt x="60" y="37"/>
                    <a:pt x="53" y="42"/>
                  </a:cubicBezTo>
                  <a:close/>
                </a:path>
              </a:pathLst>
            </a:custGeom>
            <a:solidFill>
              <a:srgbClr val="E60012"/>
            </a:solidFill>
            <a:ln w="9525">
              <a:noFill/>
              <a:round/>
            </a:ln>
          </p:spPr>
          <p:txBody>
            <a:bodyPr anchor="ctr"/>
            <a:lstStyle/>
            <a:p>
              <a:pPr algn="ctr"/>
            </a:p>
          </p:txBody>
        </p:sp>
        <p:sp>
          <p:nvSpPr>
            <p:cNvPr id="77" name="ïṧľiḋê"/>
            <p:cNvSpPr/>
            <p:nvPr/>
          </p:nvSpPr>
          <p:spPr bwMode="auto">
            <a:xfrm>
              <a:off x="25249188" y="5511801"/>
              <a:ext cx="2579688" cy="561975"/>
            </a:xfrm>
            <a:custGeom>
              <a:avLst/>
              <a:gdLst/>
              <a:ahLst/>
              <a:cxnLst>
                <a:cxn ang="0">
                  <a:pos x="23" y="4"/>
                </a:cxn>
                <a:cxn ang="0">
                  <a:pos x="19" y="3"/>
                </a:cxn>
                <a:cxn ang="0">
                  <a:pos x="11" y="2"/>
                </a:cxn>
                <a:cxn ang="0">
                  <a:pos x="9" y="2"/>
                </a:cxn>
                <a:cxn ang="0">
                  <a:pos x="7" y="2"/>
                </a:cxn>
                <a:cxn ang="0">
                  <a:pos x="5" y="3"/>
                </a:cxn>
                <a:cxn ang="0">
                  <a:pos x="4" y="3"/>
                </a:cxn>
                <a:cxn ang="0">
                  <a:pos x="1" y="4"/>
                </a:cxn>
                <a:cxn ang="0">
                  <a:pos x="0" y="5"/>
                </a:cxn>
                <a:cxn ang="0">
                  <a:pos x="3" y="2"/>
                </a:cxn>
                <a:cxn ang="0">
                  <a:pos x="5" y="1"/>
                </a:cxn>
                <a:cxn ang="0">
                  <a:pos x="7" y="1"/>
                </a:cxn>
                <a:cxn ang="0">
                  <a:pos x="11" y="0"/>
                </a:cxn>
                <a:cxn ang="0">
                  <a:pos x="16" y="1"/>
                </a:cxn>
                <a:cxn ang="0">
                  <a:pos x="19" y="2"/>
                </a:cxn>
                <a:cxn ang="0">
                  <a:pos x="23" y="4"/>
                </a:cxn>
              </a:cxnLst>
              <a:rect l="0" t="0" r="r" b="b"/>
              <a:pathLst>
                <a:path w="23" h="5">
                  <a:moveTo>
                    <a:pt x="23" y="4"/>
                  </a:moveTo>
                  <a:cubicBezTo>
                    <a:pt x="23" y="4"/>
                    <a:pt x="21" y="4"/>
                    <a:pt x="19" y="3"/>
                  </a:cubicBezTo>
                  <a:cubicBezTo>
                    <a:pt x="17" y="3"/>
                    <a:pt x="14" y="2"/>
                    <a:pt x="11" y="2"/>
                  </a:cubicBezTo>
                  <a:cubicBezTo>
                    <a:pt x="11" y="2"/>
                    <a:pt x="10" y="2"/>
                    <a:pt x="9" y="2"/>
                  </a:cubicBezTo>
                  <a:cubicBezTo>
                    <a:pt x="9" y="2"/>
                    <a:pt x="8" y="2"/>
                    <a:pt x="7" y="2"/>
                  </a:cubicBezTo>
                  <a:cubicBezTo>
                    <a:pt x="7" y="3"/>
                    <a:pt x="6" y="3"/>
                    <a:pt x="5" y="3"/>
                  </a:cubicBezTo>
                  <a:cubicBezTo>
                    <a:pt x="5" y="3"/>
                    <a:pt x="4" y="3"/>
                    <a:pt x="4" y="3"/>
                  </a:cubicBezTo>
                  <a:cubicBezTo>
                    <a:pt x="3" y="4"/>
                    <a:pt x="2" y="4"/>
                    <a:pt x="1" y="4"/>
                  </a:cubicBezTo>
                  <a:cubicBezTo>
                    <a:pt x="1" y="4"/>
                    <a:pt x="0" y="5"/>
                    <a:pt x="0" y="5"/>
                  </a:cubicBezTo>
                  <a:cubicBezTo>
                    <a:pt x="0" y="5"/>
                    <a:pt x="1" y="3"/>
                    <a:pt x="3" y="2"/>
                  </a:cubicBezTo>
                  <a:cubicBezTo>
                    <a:pt x="4" y="2"/>
                    <a:pt x="4" y="2"/>
                    <a:pt x="5" y="1"/>
                  </a:cubicBezTo>
                  <a:cubicBezTo>
                    <a:pt x="6" y="1"/>
                    <a:pt x="6" y="1"/>
                    <a:pt x="7" y="1"/>
                  </a:cubicBezTo>
                  <a:cubicBezTo>
                    <a:pt x="8" y="0"/>
                    <a:pt x="10" y="0"/>
                    <a:pt x="11" y="0"/>
                  </a:cubicBezTo>
                  <a:cubicBezTo>
                    <a:pt x="13" y="0"/>
                    <a:pt x="14" y="1"/>
                    <a:pt x="16" y="1"/>
                  </a:cubicBezTo>
                  <a:cubicBezTo>
                    <a:pt x="17" y="1"/>
                    <a:pt x="18" y="2"/>
                    <a:pt x="19" y="2"/>
                  </a:cubicBezTo>
                  <a:cubicBezTo>
                    <a:pt x="22" y="3"/>
                    <a:pt x="23" y="4"/>
                    <a:pt x="23" y="4"/>
                  </a:cubicBezTo>
                  <a:close/>
                </a:path>
              </a:pathLst>
            </a:custGeom>
            <a:solidFill>
              <a:srgbClr val="FFFFFF"/>
            </a:solidFill>
            <a:ln w="9525">
              <a:noFill/>
              <a:round/>
            </a:ln>
          </p:spPr>
          <p:txBody>
            <a:bodyPr anchor="ctr"/>
            <a:lstStyle/>
            <a:p>
              <a:pPr algn="ctr"/>
            </a:p>
          </p:txBody>
        </p:sp>
        <p:sp>
          <p:nvSpPr>
            <p:cNvPr id="78" name="îŝ1iḋê"/>
            <p:cNvSpPr/>
            <p:nvPr/>
          </p:nvSpPr>
          <p:spPr bwMode="auto">
            <a:xfrm>
              <a:off x="25585738" y="4951413"/>
              <a:ext cx="1906588" cy="336550"/>
            </a:xfrm>
            <a:custGeom>
              <a:avLst/>
              <a:gdLst/>
              <a:ahLst/>
              <a:cxnLst>
                <a:cxn ang="0">
                  <a:pos x="17" y="3"/>
                </a:cxn>
                <a:cxn ang="0">
                  <a:pos x="16" y="3"/>
                </a:cxn>
                <a:cxn ang="0">
                  <a:pos x="14" y="2"/>
                </a:cxn>
                <a:cxn ang="0">
                  <a:pos x="12" y="2"/>
                </a:cxn>
                <a:cxn ang="0">
                  <a:pos x="10" y="2"/>
                </a:cxn>
                <a:cxn ang="0">
                  <a:pos x="9" y="2"/>
                </a:cxn>
                <a:cxn ang="0">
                  <a:pos x="6" y="2"/>
                </a:cxn>
                <a:cxn ang="0">
                  <a:pos x="3" y="2"/>
                </a:cxn>
                <a:cxn ang="0">
                  <a:pos x="0" y="3"/>
                </a:cxn>
                <a:cxn ang="0">
                  <a:pos x="3" y="1"/>
                </a:cxn>
                <a:cxn ang="0">
                  <a:pos x="5" y="0"/>
                </a:cxn>
                <a:cxn ang="0">
                  <a:pos x="7" y="0"/>
                </a:cxn>
                <a:cxn ang="0">
                  <a:pos x="9" y="0"/>
                </a:cxn>
                <a:cxn ang="0">
                  <a:pos x="10" y="0"/>
                </a:cxn>
                <a:cxn ang="0">
                  <a:pos x="12" y="0"/>
                </a:cxn>
                <a:cxn ang="0">
                  <a:pos x="15" y="1"/>
                </a:cxn>
                <a:cxn ang="0">
                  <a:pos x="17" y="3"/>
                </a:cxn>
              </a:cxnLst>
              <a:rect l="0" t="0" r="r" b="b"/>
              <a:pathLst>
                <a:path w="17" h="3">
                  <a:moveTo>
                    <a:pt x="17" y="3"/>
                  </a:moveTo>
                  <a:cubicBezTo>
                    <a:pt x="17" y="3"/>
                    <a:pt x="17" y="3"/>
                    <a:pt x="16" y="3"/>
                  </a:cubicBezTo>
                  <a:cubicBezTo>
                    <a:pt x="16" y="2"/>
                    <a:pt x="15" y="2"/>
                    <a:pt x="14" y="2"/>
                  </a:cubicBezTo>
                  <a:cubicBezTo>
                    <a:pt x="13" y="2"/>
                    <a:pt x="12" y="2"/>
                    <a:pt x="12" y="2"/>
                  </a:cubicBezTo>
                  <a:cubicBezTo>
                    <a:pt x="11" y="2"/>
                    <a:pt x="11" y="2"/>
                    <a:pt x="10" y="2"/>
                  </a:cubicBezTo>
                  <a:cubicBezTo>
                    <a:pt x="10" y="2"/>
                    <a:pt x="9" y="2"/>
                    <a:pt x="9" y="2"/>
                  </a:cubicBezTo>
                  <a:cubicBezTo>
                    <a:pt x="8" y="2"/>
                    <a:pt x="7" y="2"/>
                    <a:pt x="6" y="2"/>
                  </a:cubicBezTo>
                  <a:cubicBezTo>
                    <a:pt x="5" y="2"/>
                    <a:pt x="4" y="2"/>
                    <a:pt x="3" y="2"/>
                  </a:cubicBezTo>
                  <a:cubicBezTo>
                    <a:pt x="2" y="3"/>
                    <a:pt x="0" y="3"/>
                    <a:pt x="0" y="3"/>
                  </a:cubicBezTo>
                  <a:cubicBezTo>
                    <a:pt x="0" y="3"/>
                    <a:pt x="1" y="2"/>
                    <a:pt x="3" y="1"/>
                  </a:cubicBezTo>
                  <a:cubicBezTo>
                    <a:pt x="3" y="1"/>
                    <a:pt x="4" y="0"/>
                    <a:pt x="5" y="0"/>
                  </a:cubicBezTo>
                  <a:cubicBezTo>
                    <a:pt x="6" y="0"/>
                    <a:pt x="6" y="0"/>
                    <a:pt x="7" y="0"/>
                  </a:cubicBezTo>
                  <a:cubicBezTo>
                    <a:pt x="7" y="0"/>
                    <a:pt x="8" y="0"/>
                    <a:pt x="9" y="0"/>
                  </a:cubicBezTo>
                  <a:cubicBezTo>
                    <a:pt x="9" y="0"/>
                    <a:pt x="10" y="0"/>
                    <a:pt x="10" y="0"/>
                  </a:cubicBezTo>
                  <a:cubicBezTo>
                    <a:pt x="11" y="0"/>
                    <a:pt x="11" y="0"/>
                    <a:pt x="12" y="0"/>
                  </a:cubicBezTo>
                  <a:cubicBezTo>
                    <a:pt x="13" y="0"/>
                    <a:pt x="14" y="1"/>
                    <a:pt x="15" y="1"/>
                  </a:cubicBezTo>
                  <a:cubicBezTo>
                    <a:pt x="16" y="2"/>
                    <a:pt x="17" y="3"/>
                    <a:pt x="17" y="3"/>
                  </a:cubicBezTo>
                  <a:close/>
                </a:path>
              </a:pathLst>
            </a:custGeom>
            <a:solidFill>
              <a:srgbClr val="FFFFFF"/>
            </a:solidFill>
            <a:ln w="9525">
              <a:noFill/>
              <a:round/>
            </a:ln>
          </p:spPr>
          <p:txBody>
            <a:bodyPr anchor="ctr"/>
            <a:lstStyle/>
            <a:p>
              <a:pPr algn="ctr"/>
            </a:p>
          </p:txBody>
        </p:sp>
        <p:sp>
          <p:nvSpPr>
            <p:cNvPr id="79" name="íşlïḍé"/>
            <p:cNvSpPr/>
            <p:nvPr/>
          </p:nvSpPr>
          <p:spPr bwMode="auto">
            <a:xfrm>
              <a:off x="34893251" y="14258926"/>
              <a:ext cx="673100" cy="2466975"/>
            </a:xfrm>
            <a:custGeom>
              <a:avLst/>
              <a:gdLst/>
              <a:ahLst/>
              <a:cxnLst>
                <a:cxn ang="0">
                  <a:pos x="4" y="22"/>
                </a:cxn>
                <a:cxn ang="0">
                  <a:pos x="4" y="18"/>
                </a:cxn>
                <a:cxn ang="0">
                  <a:pos x="4" y="10"/>
                </a:cxn>
                <a:cxn ang="0">
                  <a:pos x="4" y="8"/>
                </a:cxn>
                <a:cxn ang="0">
                  <a:pos x="3" y="6"/>
                </a:cxn>
                <a:cxn ang="0">
                  <a:pos x="3" y="5"/>
                </a:cxn>
                <a:cxn ang="0">
                  <a:pos x="2" y="3"/>
                </a:cxn>
                <a:cxn ang="0">
                  <a:pos x="0" y="1"/>
                </a:cxn>
                <a:cxn ang="0">
                  <a:pos x="0" y="0"/>
                </a:cxn>
                <a:cxn ang="0">
                  <a:pos x="3" y="2"/>
                </a:cxn>
                <a:cxn ang="0">
                  <a:pos x="4" y="4"/>
                </a:cxn>
                <a:cxn ang="0">
                  <a:pos x="5" y="6"/>
                </a:cxn>
                <a:cxn ang="0">
                  <a:pos x="6" y="10"/>
                </a:cxn>
                <a:cxn ang="0">
                  <a:pos x="6" y="15"/>
                </a:cxn>
                <a:cxn ang="0">
                  <a:pos x="6" y="18"/>
                </a:cxn>
                <a:cxn ang="0">
                  <a:pos x="4" y="22"/>
                </a:cxn>
              </a:cxnLst>
              <a:rect l="0" t="0" r="r" b="b"/>
              <a:pathLst>
                <a:path w="6" h="22">
                  <a:moveTo>
                    <a:pt x="4" y="22"/>
                  </a:moveTo>
                  <a:cubicBezTo>
                    <a:pt x="4" y="22"/>
                    <a:pt x="4" y="21"/>
                    <a:pt x="4" y="18"/>
                  </a:cubicBezTo>
                  <a:cubicBezTo>
                    <a:pt x="5" y="16"/>
                    <a:pt x="4" y="13"/>
                    <a:pt x="4" y="10"/>
                  </a:cubicBezTo>
                  <a:cubicBezTo>
                    <a:pt x="4" y="10"/>
                    <a:pt x="4" y="9"/>
                    <a:pt x="4" y="8"/>
                  </a:cubicBezTo>
                  <a:cubicBezTo>
                    <a:pt x="4" y="8"/>
                    <a:pt x="3" y="7"/>
                    <a:pt x="3" y="6"/>
                  </a:cubicBezTo>
                  <a:cubicBezTo>
                    <a:pt x="3" y="6"/>
                    <a:pt x="3" y="5"/>
                    <a:pt x="3" y="5"/>
                  </a:cubicBezTo>
                  <a:cubicBezTo>
                    <a:pt x="2" y="4"/>
                    <a:pt x="2" y="4"/>
                    <a:pt x="2" y="3"/>
                  </a:cubicBezTo>
                  <a:cubicBezTo>
                    <a:pt x="1" y="2"/>
                    <a:pt x="1" y="1"/>
                    <a:pt x="0" y="1"/>
                  </a:cubicBezTo>
                  <a:cubicBezTo>
                    <a:pt x="0" y="0"/>
                    <a:pt x="0" y="0"/>
                    <a:pt x="0" y="0"/>
                  </a:cubicBezTo>
                  <a:cubicBezTo>
                    <a:pt x="0" y="0"/>
                    <a:pt x="1" y="1"/>
                    <a:pt x="3" y="2"/>
                  </a:cubicBezTo>
                  <a:cubicBezTo>
                    <a:pt x="3" y="3"/>
                    <a:pt x="3" y="3"/>
                    <a:pt x="4" y="4"/>
                  </a:cubicBezTo>
                  <a:cubicBezTo>
                    <a:pt x="4" y="5"/>
                    <a:pt x="5" y="5"/>
                    <a:pt x="5" y="6"/>
                  </a:cubicBezTo>
                  <a:cubicBezTo>
                    <a:pt x="5" y="7"/>
                    <a:pt x="6" y="9"/>
                    <a:pt x="6" y="10"/>
                  </a:cubicBezTo>
                  <a:cubicBezTo>
                    <a:pt x="6" y="12"/>
                    <a:pt x="6" y="13"/>
                    <a:pt x="6" y="15"/>
                  </a:cubicBezTo>
                  <a:cubicBezTo>
                    <a:pt x="6" y="16"/>
                    <a:pt x="6" y="17"/>
                    <a:pt x="6" y="18"/>
                  </a:cubicBezTo>
                  <a:cubicBezTo>
                    <a:pt x="5" y="21"/>
                    <a:pt x="4" y="22"/>
                    <a:pt x="4" y="22"/>
                  </a:cubicBezTo>
                  <a:close/>
                </a:path>
              </a:pathLst>
            </a:custGeom>
            <a:solidFill>
              <a:srgbClr val="FFFFFF"/>
            </a:solidFill>
            <a:ln w="9525">
              <a:noFill/>
              <a:round/>
            </a:ln>
          </p:spPr>
          <p:txBody>
            <a:bodyPr anchor="ctr"/>
            <a:lstStyle/>
            <a:p>
              <a:pPr algn="ctr"/>
            </a:p>
          </p:txBody>
        </p:sp>
        <p:sp>
          <p:nvSpPr>
            <p:cNvPr id="80" name="ïšlïḋê"/>
            <p:cNvSpPr/>
            <p:nvPr/>
          </p:nvSpPr>
          <p:spPr bwMode="auto">
            <a:xfrm>
              <a:off x="35679063" y="14484351"/>
              <a:ext cx="560388" cy="1793875"/>
            </a:xfrm>
            <a:custGeom>
              <a:avLst/>
              <a:gdLst/>
              <a:ahLst/>
              <a:cxnLst>
                <a:cxn ang="0">
                  <a:pos x="3" y="16"/>
                </a:cxn>
                <a:cxn ang="0">
                  <a:pos x="3" y="15"/>
                </a:cxn>
                <a:cxn ang="0">
                  <a:pos x="3" y="13"/>
                </a:cxn>
                <a:cxn ang="0">
                  <a:pos x="3" y="11"/>
                </a:cxn>
                <a:cxn ang="0">
                  <a:pos x="3" y="9"/>
                </a:cxn>
                <a:cxn ang="0">
                  <a:pos x="3" y="8"/>
                </a:cxn>
                <a:cxn ang="0">
                  <a:pos x="2" y="5"/>
                </a:cxn>
                <a:cxn ang="0">
                  <a:pos x="1" y="2"/>
                </a:cxn>
                <a:cxn ang="0">
                  <a:pos x="0" y="0"/>
                </a:cxn>
                <a:cxn ang="0">
                  <a:pos x="2" y="2"/>
                </a:cxn>
                <a:cxn ang="0">
                  <a:pos x="4" y="4"/>
                </a:cxn>
                <a:cxn ang="0">
                  <a:pos x="4" y="6"/>
                </a:cxn>
                <a:cxn ang="0">
                  <a:pos x="5" y="7"/>
                </a:cxn>
                <a:cxn ang="0">
                  <a:pos x="5" y="9"/>
                </a:cxn>
                <a:cxn ang="0">
                  <a:pos x="5" y="11"/>
                </a:cxn>
                <a:cxn ang="0">
                  <a:pos x="4" y="13"/>
                </a:cxn>
                <a:cxn ang="0">
                  <a:pos x="3" y="16"/>
                </a:cxn>
              </a:cxnLst>
              <a:rect l="0" t="0" r="r" b="b"/>
              <a:pathLst>
                <a:path w="5" h="16">
                  <a:moveTo>
                    <a:pt x="3" y="16"/>
                  </a:moveTo>
                  <a:cubicBezTo>
                    <a:pt x="3" y="16"/>
                    <a:pt x="3" y="16"/>
                    <a:pt x="3" y="15"/>
                  </a:cubicBezTo>
                  <a:cubicBezTo>
                    <a:pt x="3" y="15"/>
                    <a:pt x="3" y="14"/>
                    <a:pt x="3" y="13"/>
                  </a:cubicBezTo>
                  <a:cubicBezTo>
                    <a:pt x="3" y="12"/>
                    <a:pt x="3" y="12"/>
                    <a:pt x="3" y="11"/>
                  </a:cubicBezTo>
                  <a:cubicBezTo>
                    <a:pt x="3" y="10"/>
                    <a:pt x="3" y="10"/>
                    <a:pt x="3" y="9"/>
                  </a:cubicBezTo>
                  <a:cubicBezTo>
                    <a:pt x="3" y="9"/>
                    <a:pt x="3" y="8"/>
                    <a:pt x="3" y="8"/>
                  </a:cubicBezTo>
                  <a:cubicBezTo>
                    <a:pt x="2" y="7"/>
                    <a:pt x="2" y="6"/>
                    <a:pt x="2" y="5"/>
                  </a:cubicBezTo>
                  <a:cubicBezTo>
                    <a:pt x="2" y="4"/>
                    <a:pt x="2" y="3"/>
                    <a:pt x="1" y="2"/>
                  </a:cubicBezTo>
                  <a:cubicBezTo>
                    <a:pt x="1" y="1"/>
                    <a:pt x="0" y="0"/>
                    <a:pt x="0" y="0"/>
                  </a:cubicBezTo>
                  <a:cubicBezTo>
                    <a:pt x="0" y="0"/>
                    <a:pt x="1" y="1"/>
                    <a:pt x="2" y="2"/>
                  </a:cubicBezTo>
                  <a:cubicBezTo>
                    <a:pt x="3" y="2"/>
                    <a:pt x="3" y="3"/>
                    <a:pt x="4" y="4"/>
                  </a:cubicBezTo>
                  <a:cubicBezTo>
                    <a:pt x="4" y="5"/>
                    <a:pt x="4" y="5"/>
                    <a:pt x="4" y="6"/>
                  </a:cubicBezTo>
                  <a:cubicBezTo>
                    <a:pt x="4" y="6"/>
                    <a:pt x="5" y="7"/>
                    <a:pt x="5" y="7"/>
                  </a:cubicBezTo>
                  <a:cubicBezTo>
                    <a:pt x="5" y="8"/>
                    <a:pt x="5" y="8"/>
                    <a:pt x="5" y="9"/>
                  </a:cubicBezTo>
                  <a:cubicBezTo>
                    <a:pt x="5" y="10"/>
                    <a:pt x="5" y="10"/>
                    <a:pt x="5" y="11"/>
                  </a:cubicBezTo>
                  <a:cubicBezTo>
                    <a:pt x="5" y="12"/>
                    <a:pt x="4" y="13"/>
                    <a:pt x="4" y="13"/>
                  </a:cubicBezTo>
                  <a:cubicBezTo>
                    <a:pt x="4" y="15"/>
                    <a:pt x="3" y="16"/>
                    <a:pt x="3" y="16"/>
                  </a:cubicBezTo>
                  <a:close/>
                </a:path>
              </a:pathLst>
            </a:custGeom>
            <a:solidFill>
              <a:srgbClr val="FFFFFF"/>
            </a:solidFill>
            <a:ln w="9525">
              <a:noFill/>
              <a:round/>
            </a:ln>
          </p:spPr>
          <p:txBody>
            <a:bodyPr anchor="ctr"/>
            <a:lstStyle/>
            <a:p>
              <a:pPr algn="ctr"/>
            </a:p>
          </p:txBody>
        </p:sp>
        <p:sp>
          <p:nvSpPr>
            <p:cNvPr id="81" name="îšliḓê"/>
            <p:cNvSpPr/>
            <p:nvPr/>
          </p:nvSpPr>
          <p:spPr bwMode="auto">
            <a:xfrm>
              <a:off x="25922288" y="17399001"/>
              <a:ext cx="1009650" cy="3140075"/>
            </a:xfrm>
            <a:custGeom>
              <a:avLst/>
              <a:gdLst/>
              <a:ahLst/>
              <a:cxnLst>
                <a:cxn ang="0">
                  <a:pos x="0" y="28"/>
                </a:cxn>
                <a:cxn ang="0">
                  <a:pos x="1" y="24"/>
                </a:cxn>
                <a:cxn ang="0">
                  <a:pos x="3" y="14"/>
                </a:cxn>
                <a:cxn ang="0">
                  <a:pos x="7" y="4"/>
                </a:cxn>
                <a:cxn ang="0">
                  <a:pos x="9" y="0"/>
                </a:cxn>
                <a:cxn ang="0">
                  <a:pos x="8" y="5"/>
                </a:cxn>
                <a:cxn ang="0">
                  <a:pos x="5" y="15"/>
                </a:cxn>
                <a:cxn ang="0">
                  <a:pos x="2" y="24"/>
                </a:cxn>
                <a:cxn ang="0">
                  <a:pos x="0" y="28"/>
                </a:cxn>
              </a:cxnLst>
              <a:rect l="0" t="0" r="r" b="b"/>
              <a:pathLst>
                <a:path w="9" h="28">
                  <a:moveTo>
                    <a:pt x="0" y="28"/>
                  </a:moveTo>
                  <a:cubicBezTo>
                    <a:pt x="0" y="28"/>
                    <a:pt x="0" y="27"/>
                    <a:pt x="1" y="24"/>
                  </a:cubicBezTo>
                  <a:cubicBezTo>
                    <a:pt x="1" y="21"/>
                    <a:pt x="2" y="18"/>
                    <a:pt x="3" y="14"/>
                  </a:cubicBezTo>
                  <a:cubicBezTo>
                    <a:pt x="4" y="10"/>
                    <a:pt x="6" y="7"/>
                    <a:pt x="7" y="4"/>
                  </a:cubicBezTo>
                  <a:cubicBezTo>
                    <a:pt x="8" y="2"/>
                    <a:pt x="9" y="0"/>
                    <a:pt x="9" y="0"/>
                  </a:cubicBezTo>
                  <a:cubicBezTo>
                    <a:pt x="9" y="0"/>
                    <a:pt x="8" y="2"/>
                    <a:pt x="8" y="5"/>
                  </a:cubicBezTo>
                  <a:cubicBezTo>
                    <a:pt x="7" y="7"/>
                    <a:pt x="6" y="11"/>
                    <a:pt x="5" y="15"/>
                  </a:cubicBezTo>
                  <a:cubicBezTo>
                    <a:pt x="4" y="18"/>
                    <a:pt x="3" y="22"/>
                    <a:pt x="2" y="24"/>
                  </a:cubicBezTo>
                  <a:cubicBezTo>
                    <a:pt x="1" y="27"/>
                    <a:pt x="0" y="28"/>
                    <a:pt x="0" y="28"/>
                  </a:cubicBezTo>
                  <a:close/>
                </a:path>
              </a:pathLst>
            </a:custGeom>
            <a:solidFill>
              <a:srgbClr val="FFFFFF"/>
            </a:solidFill>
            <a:ln w="9525">
              <a:noFill/>
              <a:round/>
            </a:ln>
          </p:spPr>
          <p:txBody>
            <a:bodyPr anchor="ctr"/>
            <a:lstStyle/>
            <a:p>
              <a:pPr algn="ctr"/>
            </a:p>
          </p:txBody>
        </p:sp>
        <p:sp>
          <p:nvSpPr>
            <p:cNvPr id="82" name="íṣḻíďè"/>
            <p:cNvSpPr/>
            <p:nvPr/>
          </p:nvSpPr>
          <p:spPr bwMode="auto">
            <a:xfrm>
              <a:off x="26258838" y="16390938"/>
              <a:ext cx="1906588" cy="5718175"/>
            </a:xfrm>
            <a:custGeom>
              <a:avLst/>
              <a:gdLst/>
              <a:ahLst/>
              <a:cxnLst>
                <a:cxn ang="0">
                  <a:pos x="0" y="51"/>
                </a:cxn>
                <a:cxn ang="0">
                  <a:pos x="2" y="43"/>
                </a:cxn>
                <a:cxn ang="0">
                  <a:pos x="8" y="25"/>
                </a:cxn>
                <a:cxn ang="0">
                  <a:pos x="14" y="8"/>
                </a:cxn>
                <a:cxn ang="0">
                  <a:pos x="17" y="0"/>
                </a:cxn>
                <a:cxn ang="0">
                  <a:pos x="15" y="8"/>
                </a:cxn>
                <a:cxn ang="0">
                  <a:pos x="10" y="26"/>
                </a:cxn>
                <a:cxn ang="0">
                  <a:pos x="3" y="43"/>
                </a:cxn>
                <a:cxn ang="0">
                  <a:pos x="0" y="51"/>
                </a:cxn>
              </a:cxnLst>
              <a:rect l="0" t="0" r="r" b="b"/>
              <a:pathLst>
                <a:path w="17" h="51">
                  <a:moveTo>
                    <a:pt x="0" y="51"/>
                  </a:moveTo>
                  <a:cubicBezTo>
                    <a:pt x="0" y="51"/>
                    <a:pt x="1" y="47"/>
                    <a:pt x="2" y="43"/>
                  </a:cubicBezTo>
                  <a:cubicBezTo>
                    <a:pt x="4" y="38"/>
                    <a:pt x="5" y="31"/>
                    <a:pt x="8" y="25"/>
                  </a:cubicBezTo>
                  <a:cubicBezTo>
                    <a:pt x="10" y="19"/>
                    <a:pt x="12" y="12"/>
                    <a:pt x="14" y="8"/>
                  </a:cubicBezTo>
                  <a:cubicBezTo>
                    <a:pt x="16" y="3"/>
                    <a:pt x="17" y="0"/>
                    <a:pt x="17" y="0"/>
                  </a:cubicBezTo>
                  <a:cubicBezTo>
                    <a:pt x="17" y="0"/>
                    <a:pt x="16" y="3"/>
                    <a:pt x="15" y="8"/>
                  </a:cubicBezTo>
                  <a:cubicBezTo>
                    <a:pt x="14" y="13"/>
                    <a:pt x="12" y="19"/>
                    <a:pt x="10" y="26"/>
                  </a:cubicBezTo>
                  <a:cubicBezTo>
                    <a:pt x="7" y="32"/>
                    <a:pt x="5" y="38"/>
                    <a:pt x="3" y="43"/>
                  </a:cubicBezTo>
                  <a:cubicBezTo>
                    <a:pt x="1" y="48"/>
                    <a:pt x="0" y="51"/>
                    <a:pt x="0" y="51"/>
                  </a:cubicBezTo>
                  <a:close/>
                </a:path>
              </a:pathLst>
            </a:custGeom>
            <a:solidFill>
              <a:srgbClr val="FFFFFF"/>
            </a:solidFill>
            <a:ln w="9525">
              <a:noFill/>
              <a:round/>
            </a:ln>
          </p:spPr>
          <p:txBody>
            <a:bodyPr anchor="ctr"/>
            <a:lstStyle/>
            <a:p>
              <a:pPr algn="ctr"/>
            </a:p>
          </p:txBody>
        </p:sp>
        <p:sp>
          <p:nvSpPr>
            <p:cNvPr id="83" name="íṡ1îḓè"/>
            <p:cNvSpPr/>
            <p:nvPr/>
          </p:nvSpPr>
          <p:spPr bwMode="auto">
            <a:xfrm>
              <a:off x="27492326" y="17062451"/>
              <a:ext cx="1457325" cy="4598988"/>
            </a:xfrm>
            <a:custGeom>
              <a:avLst/>
              <a:gdLst/>
              <a:ahLst/>
              <a:cxnLst>
                <a:cxn ang="0">
                  <a:pos x="0" y="41"/>
                </a:cxn>
                <a:cxn ang="0">
                  <a:pos x="1" y="35"/>
                </a:cxn>
                <a:cxn ang="0">
                  <a:pos x="5" y="20"/>
                </a:cxn>
                <a:cxn ang="0">
                  <a:pos x="10" y="6"/>
                </a:cxn>
                <a:cxn ang="0">
                  <a:pos x="13" y="0"/>
                </a:cxn>
                <a:cxn ang="0">
                  <a:pos x="11" y="7"/>
                </a:cxn>
                <a:cxn ang="0">
                  <a:pos x="7" y="21"/>
                </a:cxn>
                <a:cxn ang="0">
                  <a:pos x="2" y="35"/>
                </a:cxn>
                <a:cxn ang="0">
                  <a:pos x="0" y="41"/>
                </a:cxn>
              </a:cxnLst>
              <a:rect l="0" t="0" r="r" b="b"/>
              <a:pathLst>
                <a:path w="13" h="41">
                  <a:moveTo>
                    <a:pt x="0" y="41"/>
                  </a:moveTo>
                  <a:cubicBezTo>
                    <a:pt x="0" y="41"/>
                    <a:pt x="0" y="39"/>
                    <a:pt x="1" y="35"/>
                  </a:cubicBezTo>
                  <a:cubicBezTo>
                    <a:pt x="2" y="31"/>
                    <a:pt x="4" y="26"/>
                    <a:pt x="5" y="20"/>
                  </a:cubicBezTo>
                  <a:cubicBezTo>
                    <a:pt x="7" y="15"/>
                    <a:pt x="9" y="10"/>
                    <a:pt x="10" y="6"/>
                  </a:cubicBezTo>
                  <a:cubicBezTo>
                    <a:pt x="12" y="3"/>
                    <a:pt x="13" y="0"/>
                    <a:pt x="13" y="0"/>
                  </a:cubicBezTo>
                  <a:cubicBezTo>
                    <a:pt x="13" y="0"/>
                    <a:pt x="12" y="3"/>
                    <a:pt x="11" y="7"/>
                  </a:cubicBezTo>
                  <a:cubicBezTo>
                    <a:pt x="10" y="11"/>
                    <a:pt x="9" y="16"/>
                    <a:pt x="7" y="21"/>
                  </a:cubicBezTo>
                  <a:cubicBezTo>
                    <a:pt x="6" y="26"/>
                    <a:pt x="4" y="31"/>
                    <a:pt x="2" y="35"/>
                  </a:cubicBezTo>
                  <a:cubicBezTo>
                    <a:pt x="1" y="39"/>
                    <a:pt x="0" y="41"/>
                    <a:pt x="0" y="41"/>
                  </a:cubicBezTo>
                  <a:close/>
                </a:path>
              </a:pathLst>
            </a:custGeom>
            <a:solidFill>
              <a:srgbClr val="FFFFFF"/>
            </a:solidFill>
            <a:ln w="9525">
              <a:noFill/>
              <a:round/>
            </a:ln>
          </p:spPr>
          <p:txBody>
            <a:bodyPr anchor="ctr"/>
            <a:lstStyle/>
            <a:p>
              <a:pPr algn="ctr"/>
            </a:p>
          </p:txBody>
        </p:sp>
        <p:sp>
          <p:nvSpPr>
            <p:cNvPr id="84" name="ïṡľïďê"/>
            <p:cNvSpPr/>
            <p:nvPr/>
          </p:nvSpPr>
          <p:spPr bwMode="auto">
            <a:xfrm>
              <a:off x="36015613" y="4951413"/>
              <a:ext cx="2690813" cy="3252788"/>
            </a:xfrm>
            <a:custGeom>
              <a:avLst/>
              <a:gdLst/>
              <a:ahLst/>
              <a:cxnLst>
                <a:cxn ang="0">
                  <a:pos x="24" y="21"/>
                </a:cxn>
                <a:cxn ang="0">
                  <a:pos x="3" y="16"/>
                </a:cxn>
                <a:cxn ang="0">
                  <a:pos x="10" y="17"/>
                </a:cxn>
                <a:cxn ang="0">
                  <a:pos x="6" y="22"/>
                </a:cxn>
                <a:cxn ang="0">
                  <a:pos x="13" y="21"/>
                </a:cxn>
                <a:cxn ang="0">
                  <a:pos x="11" y="27"/>
                </a:cxn>
                <a:cxn ang="0">
                  <a:pos x="19" y="24"/>
                </a:cxn>
                <a:cxn ang="0">
                  <a:pos x="21" y="25"/>
                </a:cxn>
                <a:cxn ang="0">
                  <a:pos x="24" y="21"/>
                </a:cxn>
              </a:cxnLst>
              <a:rect l="0" t="0" r="r" b="b"/>
              <a:pathLst>
                <a:path w="24" h="29">
                  <a:moveTo>
                    <a:pt x="24" y="21"/>
                  </a:moveTo>
                  <a:cubicBezTo>
                    <a:pt x="24" y="21"/>
                    <a:pt x="18" y="0"/>
                    <a:pt x="3" y="16"/>
                  </a:cubicBezTo>
                  <a:cubicBezTo>
                    <a:pt x="3" y="16"/>
                    <a:pt x="0" y="22"/>
                    <a:pt x="10" y="17"/>
                  </a:cubicBezTo>
                  <a:cubicBezTo>
                    <a:pt x="10" y="17"/>
                    <a:pt x="7" y="21"/>
                    <a:pt x="6" y="22"/>
                  </a:cubicBezTo>
                  <a:cubicBezTo>
                    <a:pt x="6" y="22"/>
                    <a:pt x="5" y="27"/>
                    <a:pt x="13" y="21"/>
                  </a:cubicBezTo>
                  <a:cubicBezTo>
                    <a:pt x="13" y="21"/>
                    <a:pt x="9" y="26"/>
                    <a:pt x="11" y="27"/>
                  </a:cubicBezTo>
                  <a:cubicBezTo>
                    <a:pt x="11" y="27"/>
                    <a:pt x="13" y="29"/>
                    <a:pt x="19" y="24"/>
                  </a:cubicBezTo>
                  <a:cubicBezTo>
                    <a:pt x="21" y="25"/>
                    <a:pt x="21" y="25"/>
                    <a:pt x="21" y="25"/>
                  </a:cubicBezTo>
                  <a:lnTo>
                    <a:pt x="24" y="21"/>
                  </a:lnTo>
                  <a:close/>
                </a:path>
              </a:pathLst>
            </a:custGeom>
            <a:solidFill>
              <a:srgbClr val="FFFFFF"/>
            </a:solidFill>
            <a:ln w="9525">
              <a:noFill/>
              <a:round/>
            </a:ln>
          </p:spPr>
          <p:txBody>
            <a:bodyPr anchor="ctr"/>
            <a:lstStyle/>
            <a:p>
              <a:pPr algn="ctr"/>
            </a:p>
          </p:txBody>
        </p:sp>
        <p:sp>
          <p:nvSpPr>
            <p:cNvPr id="85" name="îṥļiḓé"/>
            <p:cNvSpPr/>
            <p:nvPr/>
          </p:nvSpPr>
          <p:spPr bwMode="auto">
            <a:xfrm>
              <a:off x="40949563" y="8877301"/>
              <a:ext cx="2803525" cy="2690813"/>
            </a:xfrm>
            <a:custGeom>
              <a:avLst/>
              <a:gdLst/>
              <a:ahLst/>
              <a:cxnLst>
                <a:cxn ang="0">
                  <a:pos x="4" y="2"/>
                </a:cxn>
                <a:cxn ang="0">
                  <a:pos x="17" y="19"/>
                </a:cxn>
                <a:cxn ang="0">
                  <a:pos x="12" y="14"/>
                </a:cxn>
                <a:cxn ang="0">
                  <a:pos x="10" y="19"/>
                </a:cxn>
                <a:cxn ang="0">
                  <a:pos x="7" y="12"/>
                </a:cxn>
                <a:cxn ang="0">
                  <a:pos x="3" y="17"/>
                </a:cxn>
                <a:cxn ang="0">
                  <a:pos x="3" y="8"/>
                </a:cxn>
                <a:cxn ang="0">
                  <a:pos x="1" y="6"/>
                </a:cxn>
                <a:cxn ang="0">
                  <a:pos x="4" y="2"/>
                </a:cxn>
              </a:cxnLst>
              <a:rect l="0" t="0" r="r" b="b"/>
              <a:pathLst>
                <a:path w="25" h="24">
                  <a:moveTo>
                    <a:pt x="4" y="2"/>
                  </a:moveTo>
                  <a:cubicBezTo>
                    <a:pt x="4" y="2"/>
                    <a:pt x="25" y="0"/>
                    <a:pt x="17" y="19"/>
                  </a:cubicBezTo>
                  <a:cubicBezTo>
                    <a:pt x="17" y="19"/>
                    <a:pt x="12" y="24"/>
                    <a:pt x="12" y="14"/>
                  </a:cubicBezTo>
                  <a:cubicBezTo>
                    <a:pt x="12" y="14"/>
                    <a:pt x="11" y="18"/>
                    <a:pt x="10" y="19"/>
                  </a:cubicBezTo>
                  <a:cubicBezTo>
                    <a:pt x="9" y="19"/>
                    <a:pt x="5" y="22"/>
                    <a:pt x="7" y="12"/>
                  </a:cubicBezTo>
                  <a:cubicBezTo>
                    <a:pt x="7" y="12"/>
                    <a:pt x="5" y="18"/>
                    <a:pt x="3" y="17"/>
                  </a:cubicBezTo>
                  <a:cubicBezTo>
                    <a:pt x="3" y="17"/>
                    <a:pt x="0" y="16"/>
                    <a:pt x="3" y="8"/>
                  </a:cubicBezTo>
                  <a:cubicBezTo>
                    <a:pt x="1" y="6"/>
                    <a:pt x="1" y="6"/>
                    <a:pt x="1" y="6"/>
                  </a:cubicBezTo>
                  <a:lnTo>
                    <a:pt x="4" y="2"/>
                  </a:lnTo>
                  <a:close/>
                </a:path>
              </a:pathLst>
            </a:custGeom>
            <a:solidFill>
              <a:srgbClr val="FFFFFF"/>
            </a:solidFill>
            <a:ln w="9525">
              <a:noFill/>
              <a:round/>
            </a:ln>
          </p:spPr>
          <p:txBody>
            <a:bodyPr anchor="ctr"/>
            <a:lstStyle/>
            <a:p>
              <a:pPr algn="ctr"/>
            </a:p>
          </p:txBody>
        </p:sp>
        <p:sp>
          <p:nvSpPr>
            <p:cNvPr id="86" name="ísļîḍè"/>
            <p:cNvSpPr/>
            <p:nvPr/>
          </p:nvSpPr>
          <p:spPr bwMode="auto">
            <a:xfrm>
              <a:off x="38146038" y="6410326"/>
              <a:ext cx="3700463" cy="4037013"/>
            </a:xfrm>
            <a:custGeom>
              <a:avLst/>
              <a:gdLst/>
              <a:ahLst/>
              <a:cxnLst>
                <a:cxn ang="0">
                  <a:pos x="14" y="32"/>
                </a:cxn>
                <a:cxn ang="0">
                  <a:pos x="29" y="25"/>
                </a:cxn>
                <a:cxn ang="0">
                  <a:pos x="25" y="4"/>
                </a:cxn>
                <a:cxn ang="0">
                  <a:pos x="3" y="9"/>
                </a:cxn>
                <a:cxn ang="0">
                  <a:pos x="3" y="25"/>
                </a:cxn>
                <a:cxn ang="0">
                  <a:pos x="2" y="27"/>
                </a:cxn>
                <a:cxn ang="0">
                  <a:pos x="3" y="32"/>
                </a:cxn>
                <a:cxn ang="0">
                  <a:pos x="7" y="35"/>
                </a:cxn>
                <a:cxn ang="0">
                  <a:pos x="13" y="34"/>
                </a:cxn>
                <a:cxn ang="0">
                  <a:pos x="14" y="32"/>
                </a:cxn>
              </a:cxnLst>
              <a:rect l="0" t="0" r="r" b="b"/>
              <a:pathLst>
                <a:path w="33" h="36">
                  <a:moveTo>
                    <a:pt x="14" y="32"/>
                  </a:moveTo>
                  <a:cubicBezTo>
                    <a:pt x="20" y="33"/>
                    <a:pt x="26" y="30"/>
                    <a:pt x="29" y="25"/>
                  </a:cubicBezTo>
                  <a:cubicBezTo>
                    <a:pt x="33" y="18"/>
                    <a:pt x="32" y="9"/>
                    <a:pt x="25" y="4"/>
                  </a:cubicBezTo>
                  <a:cubicBezTo>
                    <a:pt x="17" y="0"/>
                    <a:pt x="8" y="2"/>
                    <a:pt x="3" y="9"/>
                  </a:cubicBezTo>
                  <a:cubicBezTo>
                    <a:pt x="0" y="14"/>
                    <a:pt x="0" y="20"/>
                    <a:pt x="3" y="25"/>
                  </a:cubicBezTo>
                  <a:cubicBezTo>
                    <a:pt x="2" y="27"/>
                    <a:pt x="2" y="27"/>
                    <a:pt x="2" y="27"/>
                  </a:cubicBezTo>
                  <a:cubicBezTo>
                    <a:pt x="0" y="29"/>
                    <a:pt x="1" y="31"/>
                    <a:pt x="3" y="32"/>
                  </a:cubicBezTo>
                  <a:cubicBezTo>
                    <a:pt x="7" y="35"/>
                    <a:pt x="7" y="35"/>
                    <a:pt x="7" y="35"/>
                  </a:cubicBezTo>
                  <a:cubicBezTo>
                    <a:pt x="9" y="36"/>
                    <a:pt x="12" y="36"/>
                    <a:pt x="13" y="34"/>
                  </a:cubicBezTo>
                  <a:lnTo>
                    <a:pt x="14" y="32"/>
                  </a:lnTo>
                  <a:close/>
                </a:path>
              </a:pathLst>
            </a:custGeom>
            <a:solidFill>
              <a:srgbClr val="FED600"/>
            </a:solidFill>
            <a:ln w="9525">
              <a:noFill/>
              <a:round/>
            </a:ln>
          </p:spPr>
          <p:txBody>
            <a:bodyPr anchor="ctr"/>
            <a:lstStyle/>
            <a:p>
              <a:pPr algn="ctr"/>
            </a:p>
          </p:txBody>
        </p:sp>
        <p:sp>
          <p:nvSpPr>
            <p:cNvPr id="87" name="îṥḻíḓé"/>
            <p:cNvSpPr/>
            <p:nvPr/>
          </p:nvSpPr>
          <p:spPr bwMode="auto">
            <a:xfrm>
              <a:off x="37696776" y="9324976"/>
              <a:ext cx="2019300" cy="1682750"/>
            </a:xfrm>
            <a:custGeom>
              <a:avLst/>
              <a:gdLst/>
              <a:ahLst/>
              <a:cxnLst>
                <a:cxn ang="0">
                  <a:pos x="14" y="15"/>
                </a:cxn>
                <a:cxn ang="0">
                  <a:pos x="13" y="12"/>
                </a:cxn>
                <a:cxn ang="0">
                  <a:pos x="16" y="12"/>
                </a:cxn>
                <a:cxn ang="0">
                  <a:pos x="15" y="10"/>
                </a:cxn>
                <a:cxn ang="0">
                  <a:pos x="18" y="10"/>
                </a:cxn>
                <a:cxn ang="0">
                  <a:pos x="17" y="7"/>
                </a:cxn>
                <a:cxn ang="0">
                  <a:pos x="7" y="1"/>
                </a:cxn>
                <a:cxn ang="0">
                  <a:pos x="4" y="1"/>
                </a:cxn>
                <a:cxn ang="0">
                  <a:pos x="5" y="3"/>
                </a:cxn>
                <a:cxn ang="0">
                  <a:pos x="2" y="3"/>
                </a:cxn>
                <a:cxn ang="0">
                  <a:pos x="3" y="6"/>
                </a:cxn>
                <a:cxn ang="0">
                  <a:pos x="1" y="6"/>
                </a:cxn>
                <a:cxn ang="0">
                  <a:pos x="2" y="8"/>
                </a:cxn>
                <a:cxn ang="0">
                  <a:pos x="3" y="9"/>
                </a:cxn>
                <a:cxn ang="0">
                  <a:pos x="5" y="14"/>
                </a:cxn>
                <a:cxn ang="0">
                  <a:pos x="11" y="14"/>
                </a:cxn>
                <a:cxn ang="0">
                  <a:pos x="12" y="15"/>
                </a:cxn>
                <a:cxn ang="0">
                  <a:pos x="14" y="15"/>
                </a:cxn>
              </a:cxnLst>
              <a:rect l="0" t="0" r="r" b="b"/>
              <a:pathLst>
                <a:path w="18" h="15">
                  <a:moveTo>
                    <a:pt x="14" y="15"/>
                  </a:moveTo>
                  <a:cubicBezTo>
                    <a:pt x="15" y="14"/>
                    <a:pt x="14" y="13"/>
                    <a:pt x="13" y="12"/>
                  </a:cubicBezTo>
                  <a:cubicBezTo>
                    <a:pt x="14" y="13"/>
                    <a:pt x="16" y="13"/>
                    <a:pt x="16" y="12"/>
                  </a:cubicBezTo>
                  <a:cubicBezTo>
                    <a:pt x="16" y="11"/>
                    <a:pt x="16" y="10"/>
                    <a:pt x="15" y="10"/>
                  </a:cubicBezTo>
                  <a:cubicBezTo>
                    <a:pt x="16" y="10"/>
                    <a:pt x="17" y="10"/>
                    <a:pt x="18" y="10"/>
                  </a:cubicBezTo>
                  <a:cubicBezTo>
                    <a:pt x="18" y="9"/>
                    <a:pt x="18" y="8"/>
                    <a:pt x="17" y="7"/>
                  </a:cubicBezTo>
                  <a:cubicBezTo>
                    <a:pt x="7" y="1"/>
                    <a:pt x="7" y="1"/>
                    <a:pt x="7" y="1"/>
                  </a:cubicBezTo>
                  <a:cubicBezTo>
                    <a:pt x="6" y="0"/>
                    <a:pt x="5" y="0"/>
                    <a:pt x="4" y="1"/>
                  </a:cubicBezTo>
                  <a:cubicBezTo>
                    <a:pt x="4" y="1"/>
                    <a:pt x="4" y="2"/>
                    <a:pt x="5" y="3"/>
                  </a:cubicBezTo>
                  <a:cubicBezTo>
                    <a:pt x="4" y="2"/>
                    <a:pt x="3" y="2"/>
                    <a:pt x="2" y="3"/>
                  </a:cubicBezTo>
                  <a:cubicBezTo>
                    <a:pt x="2" y="4"/>
                    <a:pt x="2" y="5"/>
                    <a:pt x="3" y="6"/>
                  </a:cubicBezTo>
                  <a:cubicBezTo>
                    <a:pt x="2" y="5"/>
                    <a:pt x="1" y="5"/>
                    <a:pt x="1" y="6"/>
                  </a:cubicBezTo>
                  <a:cubicBezTo>
                    <a:pt x="0" y="6"/>
                    <a:pt x="1" y="8"/>
                    <a:pt x="2" y="8"/>
                  </a:cubicBezTo>
                  <a:cubicBezTo>
                    <a:pt x="3" y="9"/>
                    <a:pt x="3" y="9"/>
                    <a:pt x="3" y="9"/>
                  </a:cubicBezTo>
                  <a:cubicBezTo>
                    <a:pt x="2" y="10"/>
                    <a:pt x="3" y="12"/>
                    <a:pt x="5" y="14"/>
                  </a:cubicBezTo>
                  <a:cubicBezTo>
                    <a:pt x="7" y="15"/>
                    <a:pt x="10" y="15"/>
                    <a:pt x="11" y="14"/>
                  </a:cubicBezTo>
                  <a:cubicBezTo>
                    <a:pt x="12" y="15"/>
                    <a:pt x="12" y="15"/>
                    <a:pt x="12" y="15"/>
                  </a:cubicBezTo>
                  <a:cubicBezTo>
                    <a:pt x="13" y="15"/>
                    <a:pt x="14" y="15"/>
                    <a:pt x="14" y="15"/>
                  </a:cubicBezTo>
                  <a:close/>
                </a:path>
              </a:pathLst>
            </a:custGeom>
            <a:solidFill>
              <a:srgbClr val="595757"/>
            </a:solidFill>
            <a:ln w="9525">
              <a:noFill/>
              <a:round/>
            </a:ln>
          </p:spPr>
          <p:txBody>
            <a:bodyPr anchor="ctr"/>
            <a:lstStyle/>
            <a:p>
              <a:pPr algn="ctr"/>
            </a:p>
          </p:txBody>
        </p:sp>
        <p:sp>
          <p:nvSpPr>
            <p:cNvPr id="88" name="ïS1ïḑê"/>
            <p:cNvSpPr/>
            <p:nvPr/>
          </p:nvSpPr>
          <p:spPr bwMode="auto">
            <a:xfrm>
              <a:off x="36239451" y="5737226"/>
              <a:ext cx="1120775" cy="896938"/>
            </a:xfrm>
            <a:custGeom>
              <a:avLst/>
              <a:gdLst/>
              <a:ahLst/>
              <a:cxnLst>
                <a:cxn ang="0">
                  <a:pos x="10" y="0"/>
                </a:cxn>
                <a:cxn ang="0">
                  <a:pos x="8" y="1"/>
                </a:cxn>
                <a:cxn ang="0">
                  <a:pos x="4" y="3"/>
                </a:cxn>
                <a:cxn ang="0">
                  <a:pos x="2" y="5"/>
                </a:cxn>
                <a:cxn ang="0">
                  <a:pos x="2" y="5"/>
                </a:cxn>
                <a:cxn ang="0">
                  <a:pos x="1" y="6"/>
                </a:cxn>
                <a:cxn ang="0">
                  <a:pos x="0" y="7"/>
                </a:cxn>
                <a:cxn ang="0">
                  <a:pos x="0" y="8"/>
                </a:cxn>
                <a:cxn ang="0">
                  <a:pos x="1" y="6"/>
                </a:cxn>
                <a:cxn ang="0">
                  <a:pos x="1" y="5"/>
                </a:cxn>
                <a:cxn ang="0">
                  <a:pos x="2" y="4"/>
                </a:cxn>
                <a:cxn ang="0">
                  <a:pos x="4" y="2"/>
                </a:cxn>
                <a:cxn ang="0">
                  <a:pos x="6" y="1"/>
                </a:cxn>
                <a:cxn ang="0">
                  <a:pos x="8" y="0"/>
                </a:cxn>
                <a:cxn ang="0">
                  <a:pos x="10" y="0"/>
                </a:cxn>
              </a:cxnLst>
              <a:rect l="0" t="0" r="r" b="b"/>
              <a:pathLst>
                <a:path w="10" h="8">
                  <a:moveTo>
                    <a:pt x="10" y="0"/>
                  </a:moveTo>
                  <a:cubicBezTo>
                    <a:pt x="10" y="0"/>
                    <a:pt x="9" y="1"/>
                    <a:pt x="8" y="1"/>
                  </a:cubicBezTo>
                  <a:cubicBezTo>
                    <a:pt x="7" y="2"/>
                    <a:pt x="6" y="2"/>
                    <a:pt x="4" y="3"/>
                  </a:cubicBezTo>
                  <a:cubicBezTo>
                    <a:pt x="4" y="4"/>
                    <a:pt x="3" y="4"/>
                    <a:pt x="2" y="5"/>
                  </a:cubicBezTo>
                  <a:cubicBezTo>
                    <a:pt x="2" y="5"/>
                    <a:pt x="2" y="5"/>
                    <a:pt x="2" y="5"/>
                  </a:cubicBezTo>
                  <a:cubicBezTo>
                    <a:pt x="1" y="6"/>
                    <a:pt x="1" y="6"/>
                    <a:pt x="1" y="6"/>
                  </a:cubicBezTo>
                  <a:cubicBezTo>
                    <a:pt x="1" y="7"/>
                    <a:pt x="0" y="7"/>
                    <a:pt x="0" y="7"/>
                  </a:cubicBezTo>
                  <a:cubicBezTo>
                    <a:pt x="0" y="8"/>
                    <a:pt x="0" y="8"/>
                    <a:pt x="0" y="8"/>
                  </a:cubicBezTo>
                  <a:cubicBezTo>
                    <a:pt x="0" y="8"/>
                    <a:pt x="0" y="7"/>
                    <a:pt x="1" y="6"/>
                  </a:cubicBezTo>
                  <a:cubicBezTo>
                    <a:pt x="1" y="5"/>
                    <a:pt x="1" y="5"/>
                    <a:pt x="1" y="5"/>
                  </a:cubicBezTo>
                  <a:cubicBezTo>
                    <a:pt x="2" y="4"/>
                    <a:pt x="2" y="4"/>
                    <a:pt x="2" y="4"/>
                  </a:cubicBezTo>
                  <a:cubicBezTo>
                    <a:pt x="2" y="3"/>
                    <a:pt x="3" y="3"/>
                    <a:pt x="4" y="2"/>
                  </a:cubicBezTo>
                  <a:cubicBezTo>
                    <a:pt x="4" y="2"/>
                    <a:pt x="5" y="1"/>
                    <a:pt x="6" y="1"/>
                  </a:cubicBezTo>
                  <a:cubicBezTo>
                    <a:pt x="7" y="1"/>
                    <a:pt x="7" y="1"/>
                    <a:pt x="8" y="0"/>
                  </a:cubicBezTo>
                  <a:cubicBezTo>
                    <a:pt x="9" y="0"/>
                    <a:pt x="10" y="0"/>
                    <a:pt x="10" y="0"/>
                  </a:cubicBezTo>
                  <a:close/>
                </a:path>
              </a:pathLst>
            </a:custGeom>
            <a:solidFill>
              <a:srgbClr val="FFFFFF"/>
            </a:solidFill>
            <a:ln w="9525">
              <a:noFill/>
              <a:round/>
            </a:ln>
          </p:spPr>
          <p:txBody>
            <a:bodyPr anchor="ctr"/>
            <a:lstStyle/>
            <a:p>
              <a:pPr algn="ctr"/>
            </a:p>
          </p:txBody>
        </p:sp>
        <p:sp>
          <p:nvSpPr>
            <p:cNvPr id="89" name="íS1îdê"/>
            <p:cNvSpPr/>
            <p:nvPr/>
          </p:nvSpPr>
          <p:spPr bwMode="auto">
            <a:xfrm>
              <a:off x="36126738" y="5511801"/>
              <a:ext cx="896938" cy="673100"/>
            </a:xfrm>
            <a:custGeom>
              <a:avLst/>
              <a:gdLst/>
              <a:ahLst/>
              <a:cxnLst>
                <a:cxn ang="0">
                  <a:pos x="8" y="0"/>
                </a:cxn>
                <a:cxn ang="0">
                  <a:pos x="6" y="1"/>
                </a:cxn>
                <a:cxn ang="0">
                  <a:pos x="5" y="2"/>
                </a:cxn>
                <a:cxn ang="0">
                  <a:pos x="4" y="2"/>
                </a:cxn>
                <a:cxn ang="0">
                  <a:pos x="4" y="2"/>
                </a:cxn>
                <a:cxn ang="0">
                  <a:pos x="2" y="3"/>
                </a:cxn>
                <a:cxn ang="0">
                  <a:pos x="1" y="5"/>
                </a:cxn>
                <a:cxn ang="0">
                  <a:pos x="0" y="6"/>
                </a:cxn>
                <a:cxn ang="0">
                  <a:pos x="1" y="4"/>
                </a:cxn>
                <a:cxn ang="0">
                  <a:pos x="2" y="3"/>
                </a:cxn>
                <a:cxn ang="0">
                  <a:pos x="3" y="2"/>
                </a:cxn>
                <a:cxn ang="0">
                  <a:pos x="4" y="1"/>
                </a:cxn>
                <a:cxn ang="0">
                  <a:pos x="5" y="1"/>
                </a:cxn>
                <a:cxn ang="0">
                  <a:pos x="6" y="0"/>
                </a:cxn>
                <a:cxn ang="0">
                  <a:pos x="8" y="0"/>
                </a:cxn>
              </a:cxnLst>
              <a:rect l="0" t="0" r="r" b="b"/>
              <a:pathLst>
                <a:path w="8" h="6">
                  <a:moveTo>
                    <a:pt x="8" y="0"/>
                  </a:moveTo>
                  <a:cubicBezTo>
                    <a:pt x="8" y="0"/>
                    <a:pt x="7" y="1"/>
                    <a:pt x="6" y="1"/>
                  </a:cubicBezTo>
                  <a:cubicBezTo>
                    <a:pt x="6" y="1"/>
                    <a:pt x="5" y="1"/>
                    <a:pt x="5" y="2"/>
                  </a:cubicBezTo>
                  <a:cubicBezTo>
                    <a:pt x="4" y="2"/>
                    <a:pt x="4" y="2"/>
                    <a:pt x="4" y="2"/>
                  </a:cubicBezTo>
                  <a:cubicBezTo>
                    <a:pt x="4" y="2"/>
                    <a:pt x="4" y="2"/>
                    <a:pt x="4" y="2"/>
                  </a:cubicBezTo>
                  <a:cubicBezTo>
                    <a:pt x="3" y="3"/>
                    <a:pt x="3" y="3"/>
                    <a:pt x="2" y="3"/>
                  </a:cubicBezTo>
                  <a:cubicBezTo>
                    <a:pt x="2" y="4"/>
                    <a:pt x="1" y="4"/>
                    <a:pt x="1" y="5"/>
                  </a:cubicBezTo>
                  <a:cubicBezTo>
                    <a:pt x="1" y="5"/>
                    <a:pt x="0" y="6"/>
                    <a:pt x="0" y="6"/>
                  </a:cubicBezTo>
                  <a:cubicBezTo>
                    <a:pt x="0" y="6"/>
                    <a:pt x="0" y="5"/>
                    <a:pt x="1" y="4"/>
                  </a:cubicBezTo>
                  <a:cubicBezTo>
                    <a:pt x="1" y="4"/>
                    <a:pt x="1" y="3"/>
                    <a:pt x="2" y="3"/>
                  </a:cubicBezTo>
                  <a:cubicBezTo>
                    <a:pt x="2" y="2"/>
                    <a:pt x="2" y="2"/>
                    <a:pt x="3" y="2"/>
                  </a:cubicBezTo>
                  <a:cubicBezTo>
                    <a:pt x="4" y="1"/>
                    <a:pt x="4" y="1"/>
                    <a:pt x="4" y="1"/>
                  </a:cubicBezTo>
                  <a:cubicBezTo>
                    <a:pt x="5" y="1"/>
                    <a:pt x="5" y="1"/>
                    <a:pt x="5" y="1"/>
                  </a:cubicBezTo>
                  <a:cubicBezTo>
                    <a:pt x="5" y="1"/>
                    <a:pt x="6" y="0"/>
                    <a:pt x="6" y="0"/>
                  </a:cubicBezTo>
                  <a:cubicBezTo>
                    <a:pt x="7" y="0"/>
                    <a:pt x="8" y="0"/>
                    <a:pt x="8" y="0"/>
                  </a:cubicBezTo>
                  <a:close/>
                </a:path>
              </a:pathLst>
            </a:custGeom>
            <a:solidFill>
              <a:srgbClr val="FFFFFF"/>
            </a:solidFill>
            <a:ln w="9525">
              <a:noFill/>
              <a:round/>
            </a:ln>
          </p:spPr>
          <p:txBody>
            <a:bodyPr anchor="ctr"/>
            <a:lstStyle/>
            <a:p>
              <a:pPr algn="ctr"/>
            </a:p>
          </p:txBody>
        </p:sp>
        <p:sp>
          <p:nvSpPr>
            <p:cNvPr id="90" name="íšḻíḑe"/>
            <p:cNvSpPr/>
            <p:nvPr/>
          </p:nvSpPr>
          <p:spPr bwMode="auto">
            <a:xfrm>
              <a:off x="43079988" y="9324976"/>
              <a:ext cx="336550" cy="1346200"/>
            </a:xfrm>
            <a:custGeom>
              <a:avLst/>
              <a:gdLst/>
              <a:ahLst/>
              <a:cxnLst>
                <a:cxn ang="0">
                  <a:pos x="2" y="12"/>
                </a:cxn>
                <a:cxn ang="0">
                  <a:pos x="2" y="10"/>
                </a:cxn>
                <a:cxn ang="0">
                  <a:pos x="2" y="6"/>
                </a:cxn>
                <a:cxn ang="0">
                  <a:pos x="2" y="4"/>
                </a:cxn>
                <a:cxn ang="0">
                  <a:pos x="1" y="3"/>
                </a:cxn>
                <a:cxn ang="0">
                  <a:pos x="1" y="2"/>
                </a:cxn>
                <a:cxn ang="0">
                  <a:pos x="0" y="0"/>
                </a:cxn>
                <a:cxn ang="0">
                  <a:pos x="0" y="0"/>
                </a:cxn>
                <a:cxn ang="0">
                  <a:pos x="1" y="1"/>
                </a:cxn>
                <a:cxn ang="0">
                  <a:pos x="2" y="2"/>
                </a:cxn>
                <a:cxn ang="0">
                  <a:pos x="2" y="3"/>
                </a:cxn>
                <a:cxn ang="0">
                  <a:pos x="3" y="6"/>
                </a:cxn>
                <a:cxn ang="0">
                  <a:pos x="3" y="8"/>
                </a:cxn>
                <a:cxn ang="0">
                  <a:pos x="3" y="10"/>
                </a:cxn>
                <a:cxn ang="0">
                  <a:pos x="2" y="12"/>
                </a:cxn>
              </a:cxnLst>
              <a:rect l="0" t="0" r="r" b="b"/>
              <a:pathLst>
                <a:path w="3" h="12">
                  <a:moveTo>
                    <a:pt x="2" y="12"/>
                  </a:moveTo>
                  <a:cubicBezTo>
                    <a:pt x="2" y="12"/>
                    <a:pt x="2" y="11"/>
                    <a:pt x="2" y="10"/>
                  </a:cubicBezTo>
                  <a:cubicBezTo>
                    <a:pt x="2" y="9"/>
                    <a:pt x="2" y="7"/>
                    <a:pt x="2" y="6"/>
                  </a:cubicBezTo>
                  <a:cubicBezTo>
                    <a:pt x="2" y="5"/>
                    <a:pt x="2" y="4"/>
                    <a:pt x="2" y="4"/>
                  </a:cubicBezTo>
                  <a:cubicBezTo>
                    <a:pt x="1" y="3"/>
                    <a:pt x="1" y="3"/>
                    <a:pt x="1" y="3"/>
                  </a:cubicBezTo>
                  <a:cubicBezTo>
                    <a:pt x="1" y="2"/>
                    <a:pt x="1" y="2"/>
                    <a:pt x="1" y="2"/>
                  </a:cubicBezTo>
                  <a:cubicBezTo>
                    <a:pt x="0" y="1"/>
                    <a:pt x="0" y="1"/>
                    <a:pt x="0" y="0"/>
                  </a:cubicBezTo>
                  <a:cubicBezTo>
                    <a:pt x="0" y="0"/>
                    <a:pt x="0" y="0"/>
                    <a:pt x="0" y="0"/>
                  </a:cubicBezTo>
                  <a:cubicBezTo>
                    <a:pt x="0" y="0"/>
                    <a:pt x="0" y="0"/>
                    <a:pt x="1" y="1"/>
                  </a:cubicBezTo>
                  <a:cubicBezTo>
                    <a:pt x="2" y="2"/>
                    <a:pt x="2" y="2"/>
                    <a:pt x="2" y="2"/>
                  </a:cubicBezTo>
                  <a:cubicBezTo>
                    <a:pt x="2" y="2"/>
                    <a:pt x="2" y="3"/>
                    <a:pt x="2" y="3"/>
                  </a:cubicBezTo>
                  <a:cubicBezTo>
                    <a:pt x="3" y="4"/>
                    <a:pt x="3" y="5"/>
                    <a:pt x="3" y="6"/>
                  </a:cubicBezTo>
                  <a:cubicBezTo>
                    <a:pt x="3" y="6"/>
                    <a:pt x="3" y="7"/>
                    <a:pt x="3" y="8"/>
                  </a:cubicBezTo>
                  <a:cubicBezTo>
                    <a:pt x="3" y="9"/>
                    <a:pt x="3" y="10"/>
                    <a:pt x="3" y="10"/>
                  </a:cubicBezTo>
                  <a:cubicBezTo>
                    <a:pt x="3" y="11"/>
                    <a:pt x="2" y="12"/>
                    <a:pt x="2" y="12"/>
                  </a:cubicBezTo>
                  <a:close/>
                </a:path>
              </a:pathLst>
            </a:custGeom>
            <a:solidFill>
              <a:srgbClr val="FFFFFF"/>
            </a:solidFill>
            <a:ln w="9525">
              <a:noFill/>
              <a:round/>
            </a:ln>
          </p:spPr>
          <p:txBody>
            <a:bodyPr anchor="ctr"/>
            <a:lstStyle/>
            <a:p>
              <a:pPr algn="ctr"/>
            </a:p>
          </p:txBody>
        </p:sp>
        <p:sp>
          <p:nvSpPr>
            <p:cNvPr id="91" name="i$ḷídê"/>
            <p:cNvSpPr/>
            <p:nvPr/>
          </p:nvSpPr>
          <p:spPr bwMode="auto">
            <a:xfrm>
              <a:off x="43529251" y="9437688"/>
              <a:ext cx="223838" cy="1009650"/>
            </a:xfrm>
            <a:custGeom>
              <a:avLst/>
              <a:gdLst/>
              <a:ahLst/>
              <a:cxnLst>
                <a:cxn ang="0">
                  <a:pos x="1" y="9"/>
                </a:cxn>
                <a:cxn ang="0">
                  <a:pos x="1" y="7"/>
                </a:cxn>
                <a:cxn ang="0">
                  <a:pos x="1" y="6"/>
                </a:cxn>
                <a:cxn ang="0">
                  <a:pos x="1" y="5"/>
                </a:cxn>
                <a:cxn ang="0">
                  <a:pos x="1" y="4"/>
                </a:cxn>
                <a:cxn ang="0">
                  <a:pos x="1" y="3"/>
                </a:cxn>
                <a:cxn ang="0">
                  <a:pos x="0" y="1"/>
                </a:cxn>
                <a:cxn ang="0">
                  <a:pos x="0" y="0"/>
                </a:cxn>
                <a:cxn ang="0">
                  <a:pos x="1" y="1"/>
                </a:cxn>
                <a:cxn ang="0">
                  <a:pos x="2" y="2"/>
                </a:cxn>
                <a:cxn ang="0">
                  <a:pos x="2" y="4"/>
                </a:cxn>
                <a:cxn ang="0">
                  <a:pos x="2" y="5"/>
                </a:cxn>
                <a:cxn ang="0">
                  <a:pos x="2" y="6"/>
                </a:cxn>
                <a:cxn ang="0">
                  <a:pos x="2" y="7"/>
                </a:cxn>
                <a:cxn ang="0">
                  <a:pos x="1" y="9"/>
                </a:cxn>
              </a:cxnLst>
              <a:rect l="0" t="0" r="r" b="b"/>
              <a:pathLst>
                <a:path w="2" h="9">
                  <a:moveTo>
                    <a:pt x="1" y="9"/>
                  </a:moveTo>
                  <a:cubicBezTo>
                    <a:pt x="1" y="9"/>
                    <a:pt x="1" y="8"/>
                    <a:pt x="1" y="7"/>
                  </a:cubicBezTo>
                  <a:cubicBezTo>
                    <a:pt x="2" y="7"/>
                    <a:pt x="1" y="6"/>
                    <a:pt x="1" y="6"/>
                  </a:cubicBezTo>
                  <a:cubicBezTo>
                    <a:pt x="1" y="5"/>
                    <a:pt x="1" y="5"/>
                    <a:pt x="1" y="5"/>
                  </a:cubicBezTo>
                  <a:cubicBezTo>
                    <a:pt x="1" y="4"/>
                    <a:pt x="1" y="4"/>
                    <a:pt x="1" y="4"/>
                  </a:cubicBezTo>
                  <a:cubicBezTo>
                    <a:pt x="1" y="4"/>
                    <a:pt x="1" y="3"/>
                    <a:pt x="1" y="3"/>
                  </a:cubicBezTo>
                  <a:cubicBezTo>
                    <a:pt x="1" y="2"/>
                    <a:pt x="1" y="2"/>
                    <a:pt x="0" y="1"/>
                  </a:cubicBezTo>
                  <a:cubicBezTo>
                    <a:pt x="0" y="1"/>
                    <a:pt x="0" y="0"/>
                    <a:pt x="0" y="0"/>
                  </a:cubicBezTo>
                  <a:cubicBezTo>
                    <a:pt x="0" y="0"/>
                    <a:pt x="0" y="0"/>
                    <a:pt x="1" y="1"/>
                  </a:cubicBezTo>
                  <a:cubicBezTo>
                    <a:pt x="1" y="1"/>
                    <a:pt x="1" y="2"/>
                    <a:pt x="2" y="2"/>
                  </a:cubicBezTo>
                  <a:cubicBezTo>
                    <a:pt x="2" y="3"/>
                    <a:pt x="2" y="3"/>
                    <a:pt x="2" y="4"/>
                  </a:cubicBezTo>
                  <a:cubicBezTo>
                    <a:pt x="2" y="5"/>
                    <a:pt x="2" y="5"/>
                    <a:pt x="2" y="5"/>
                  </a:cubicBezTo>
                  <a:cubicBezTo>
                    <a:pt x="2" y="6"/>
                    <a:pt x="2" y="6"/>
                    <a:pt x="2" y="6"/>
                  </a:cubicBezTo>
                  <a:cubicBezTo>
                    <a:pt x="2" y="7"/>
                    <a:pt x="2" y="7"/>
                    <a:pt x="2" y="7"/>
                  </a:cubicBezTo>
                  <a:cubicBezTo>
                    <a:pt x="2" y="8"/>
                    <a:pt x="1" y="9"/>
                    <a:pt x="1" y="9"/>
                  </a:cubicBezTo>
                  <a:close/>
                </a:path>
              </a:pathLst>
            </a:custGeom>
            <a:solidFill>
              <a:srgbClr val="FFFFFF"/>
            </a:solidFill>
            <a:ln w="9525">
              <a:noFill/>
              <a:round/>
            </a:ln>
          </p:spPr>
          <p:txBody>
            <a:bodyPr anchor="ctr"/>
            <a:lstStyle/>
            <a:p>
              <a:pPr algn="ctr"/>
            </a:p>
          </p:txBody>
        </p:sp>
        <p:sp>
          <p:nvSpPr>
            <p:cNvPr id="92" name="ïṧḻïḋe"/>
            <p:cNvSpPr/>
            <p:nvPr/>
          </p:nvSpPr>
          <p:spPr bwMode="auto">
            <a:xfrm>
              <a:off x="36126738" y="11007726"/>
              <a:ext cx="1233488" cy="1681163"/>
            </a:xfrm>
            <a:custGeom>
              <a:avLst/>
              <a:gdLst/>
              <a:ahLst/>
              <a:cxnLst>
                <a:cxn ang="0">
                  <a:pos x="0" y="15"/>
                </a:cxn>
                <a:cxn ang="0">
                  <a:pos x="1" y="12"/>
                </a:cxn>
                <a:cxn ang="0">
                  <a:pos x="5" y="7"/>
                </a:cxn>
                <a:cxn ang="0">
                  <a:pos x="9" y="2"/>
                </a:cxn>
                <a:cxn ang="0">
                  <a:pos x="11" y="0"/>
                </a:cxn>
                <a:cxn ang="0">
                  <a:pos x="9" y="3"/>
                </a:cxn>
                <a:cxn ang="0">
                  <a:pos x="6" y="8"/>
                </a:cxn>
                <a:cxn ang="0">
                  <a:pos x="2" y="13"/>
                </a:cxn>
                <a:cxn ang="0">
                  <a:pos x="0" y="15"/>
                </a:cxn>
              </a:cxnLst>
              <a:rect l="0" t="0" r="r" b="b"/>
              <a:pathLst>
                <a:path w="11" h="15">
                  <a:moveTo>
                    <a:pt x="0" y="15"/>
                  </a:moveTo>
                  <a:cubicBezTo>
                    <a:pt x="0" y="15"/>
                    <a:pt x="0" y="14"/>
                    <a:pt x="1" y="12"/>
                  </a:cubicBezTo>
                  <a:cubicBezTo>
                    <a:pt x="2" y="11"/>
                    <a:pt x="3" y="9"/>
                    <a:pt x="5" y="7"/>
                  </a:cubicBezTo>
                  <a:cubicBezTo>
                    <a:pt x="6" y="5"/>
                    <a:pt x="7" y="4"/>
                    <a:pt x="9" y="2"/>
                  </a:cubicBezTo>
                  <a:cubicBezTo>
                    <a:pt x="10" y="1"/>
                    <a:pt x="11" y="0"/>
                    <a:pt x="11" y="0"/>
                  </a:cubicBezTo>
                  <a:cubicBezTo>
                    <a:pt x="11" y="0"/>
                    <a:pt x="10" y="1"/>
                    <a:pt x="9" y="3"/>
                  </a:cubicBezTo>
                  <a:cubicBezTo>
                    <a:pt x="8" y="4"/>
                    <a:pt x="7" y="6"/>
                    <a:pt x="6" y="8"/>
                  </a:cubicBezTo>
                  <a:cubicBezTo>
                    <a:pt x="4" y="10"/>
                    <a:pt x="3" y="11"/>
                    <a:pt x="2" y="13"/>
                  </a:cubicBezTo>
                  <a:cubicBezTo>
                    <a:pt x="0" y="14"/>
                    <a:pt x="0" y="15"/>
                    <a:pt x="0" y="15"/>
                  </a:cubicBezTo>
                  <a:close/>
                </a:path>
              </a:pathLst>
            </a:custGeom>
            <a:solidFill>
              <a:srgbClr val="FFFFFF"/>
            </a:solidFill>
            <a:ln w="9525">
              <a:noFill/>
              <a:round/>
            </a:ln>
          </p:spPr>
          <p:txBody>
            <a:bodyPr anchor="ctr"/>
            <a:lstStyle/>
            <a:p>
              <a:pPr algn="ctr"/>
            </a:p>
          </p:txBody>
        </p:sp>
        <p:sp>
          <p:nvSpPr>
            <p:cNvPr id="93" name="îṩļïdê"/>
            <p:cNvSpPr/>
            <p:nvPr/>
          </p:nvSpPr>
          <p:spPr bwMode="auto">
            <a:xfrm>
              <a:off x="35790188" y="11007726"/>
              <a:ext cx="2243138" cy="2914650"/>
            </a:xfrm>
            <a:custGeom>
              <a:avLst/>
              <a:gdLst/>
              <a:ahLst/>
              <a:cxnLst>
                <a:cxn ang="0">
                  <a:pos x="0" y="26"/>
                </a:cxn>
                <a:cxn ang="0">
                  <a:pos x="3" y="22"/>
                </a:cxn>
                <a:cxn ang="0">
                  <a:pos x="10" y="13"/>
                </a:cxn>
                <a:cxn ang="0">
                  <a:pos x="17" y="4"/>
                </a:cxn>
                <a:cxn ang="0">
                  <a:pos x="20" y="0"/>
                </a:cxn>
                <a:cxn ang="0">
                  <a:pos x="17" y="5"/>
                </a:cxn>
                <a:cxn ang="0">
                  <a:pos x="11" y="14"/>
                </a:cxn>
                <a:cxn ang="0">
                  <a:pos x="4" y="22"/>
                </a:cxn>
                <a:cxn ang="0">
                  <a:pos x="0" y="26"/>
                </a:cxn>
              </a:cxnLst>
              <a:rect l="0" t="0" r="r" b="b"/>
              <a:pathLst>
                <a:path w="20" h="26">
                  <a:moveTo>
                    <a:pt x="0" y="26"/>
                  </a:moveTo>
                  <a:cubicBezTo>
                    <a:pt x="0" y="26"/>
                    <a:pt x="1" y="25"/>
                    <a:pt x="3" y="22"/>
                  </a:cubicBezTo>
                  <a:cubicBezTo>
                    <a:pt x="5" y="19"/>
                    <a:pt x="7" y="16"/>
                    <a:pt x="10" y="13"/>
                  </a:cubicBezTo>
                  <a:cubicBezTo>
                    <a:pt x="12" y="10"/>
                    <a:pt x="15" y="7"/>
                    <a:pt x="17" y="4"/>
                  </a:cubicBezTo>
                  <a:cubicBezTo>
                    <a:pt x="19" y="2"/>
                    <a:pt x="20" y="0"/>
                    <a:pt x="20" y="0"/>
                  </a:cubicBezTo>
                  <a:cubicBezTo>
                    <a:pt x="20" y="0"/>
                    <a:pt x="19" y="2"/>
                    <a:pt x="17" y="5"/>
                  </a:cubicBezTo>
                  <a:cubicBezTo>
                    <a:pt x="16" y="7"/>
                    <a:pt x="13" y="10"/>
                    <a:pt x="11" y="14"/>
                  </a:cubicBezTo>
                  <a:cubicBezTo>
                    <a:pt x="8" y="17"/>
                    <a:pt x="6" y="20"/>
                    <a:pt x="4" y="22"/>
                  </a:cubicBezTo>
                  <a:cubicBezTo>
                    <a:pt x="2" y="25"/>
                    <a:pt x="0" y="26"/>
                    <a:pt x="0" y="26"/>
                  </a:cubicBezTo>
                  <a:close/>
                </a:path>
              </a:pathLst>
            </a:custGeom>
            <a:solidFill>
              <a:srgbClr val="FFFFFF"/>
            </a:solidFill>
            <a:ln w="9525">
              <a:noFill/>
              <a:round/>
            </a:ln>
          </p:spPr>
          <p:txBody>
            <a:bodyPr anchor="ctr"/>
            <a:lstStyle/>
            <a:p>
              <a:pPr algn="ctr"/>
            </a:p>
          </p:txBody>
        </p:sp>
        <p:sp>
          <p:nvSpPr>
            <p:cNvPr id="94" name="ïŝḻîḓê"/>
            <p:cNvSpPr/>
            <p:nvPr/>
          </p:nvSpPr>
          <p:spPr bwMode="auto">
            <a:xfrm>
              <a:off x="37360226" y="11455401"/>
              <a:ext cx="1122363" cy="1682750"/>
            </a:xfrm>
            <a:custGeom>
              <a:avLst/>
              <a:gdLst/>
              <a:ahLst/>
              <a:cxnLst>
                <a:cxn ang="0">
                  <a:pos x="0" y="15"/>
                </a:cxn>
                <a:cxn ang="0">
                  <a:pos x="1" y="12"/>
                </a:cxn>
                <a:cxn ang="0">
                  <a:pos x="5" y="7"/>
                </a:cxn>
                <a:cxn ang="0">
                  <a:pos x="8" y="2"/>
                </a:cxn>
                <a:cxn ang="0">
                  <a:pos x="10" y="0"/>
                </a:cxn>
                <a:cxn ang="0">
                  <a:pos x="9" y="3"/>
                </a:cxn>
                <a:cxn ang="0">
                  <a:pos x="6" y="8"/>
                </a:cxn>
                <a:cxn ang="0">
                  <a:pos x="2" y="12"/>
                </a:cxn>
                <a:cxn ang="0">
                  <a:pos x="0" y="15"/>
                </a:cxn>
              </a:cxnLst>
              <a:rect l="0" t="0" r="r" b="b"/>
              <a:pathLst>
                <a:path w="10" h="15">
                  <a:moveTo>
                    <a:pt x="0" y="15"/>
                  </a:moveTo>
                  <a:cubicBezTo>
                    <a:pt x="0" y="15"/>
                    <a:pt x="0" y="14"/>
                    <a:pt x="1" y="12"/>
                  </a:cubicBezTo>
                  <a:cubicBezTo>
                    <a:pt x="2" y="11"/>
                    <a:pt x="3" y="9"/>
                    <a:pt x="5" y="7"/>
                  </a:cubicBezTo>
                  <a:cubicBezTo>
                    <a:pt x="6" y="5"/>
                    <a:pt x="7" y="3"/>
                    <a:pt x="8" y="2"/>
                  </a:cubicBezTo>
                  <a:cubicBezTo>
                    <a:pt x="10" y="1"/>
                    <a:pt x="10" y="0"/>
                    <a:pt x="10" y="0"/>
                  </a:cubicBezTo>
                  <a:cubicBezTo>
                    <a:pt x="10" y="0"/>
                    <a:pt x="10" y="1"/>
                    <a:pt x="9" y="3"/>
                  </a:cubicBezTo>
                  <a:cubicBezTo>
                    <a:pt x="8" y="4"/>
                    <a:pt x="7" y="6"/>
                    <a:pt x="6" y="8"/>
                  </a:cubicBezTo>
                  <a:cubicBezTo>
                    <a:pt x="4" y="9"/>
                    <a:pt x="3" y="11"/>
                    <a:pt x="2" y="12"/>
                  </a:cubicBezTo>
                  <a:cubicBezTo>
                    <a:pt x="0" y="14"/>
                    <a:pt x="0" y="15"/>
                    <a:pt x="0" y="15"/>
                  </a:cubicBezTo>
                  <a:close/>
                </a:path>
              </a:pathLst>
            </a:custGeom>
            <a:solidFill>
              <a:srgbClr val="FFFFFF"/>
            </a:solidFill>
            <a:ln w="9525">
              <a:noFill/>
              <a:round/>
            </a:ln>
          </p:spPr>
          <p:txBody>
            <a:bodyPr anchor="ctr"/>
            <a:lstStyle/>
            <a:p>
              <a:pPr algn="ctr"/>
            </a:p>
          </p:txBody>
        </p:sp>
      </p:grpSp>
      <p:grpSp>
        <p:nvGrpSpPr>
          <p:cNvPr id="95" name="îṡľiḍé"/>
          <p:cNvGrpSpPr/>
          <p:nvPr/>
        </p:nvGrpSpPr>
        <p:grpSpPr>
          <a:xfrm>
            <a:off x="4704095" y="3237374"/>
            <a:ext cx="464049" cy="464052"/>
            <a:chOff x="5371847" y="2312243"/>
            <a:chExt cx="656438" cy="656442"/>
          </a:xfrm>
        </p:grpSpPr>
        <p:sp>
          <p:nvSpPr>
            <p:cNvPr id="96" name="íṣ1îḋé"/>
            <p:cNvSpPr/>
            <p:nvPr/>
          </p:nvSpPr>
          <p:spPr>
            <a:xfrm>
              <a:off x="5371847" y="2312243"/>
              <a:ext cx="656438" cy="65644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dirty="0"/>
            </a:p>
          </p:txBody>
        </p:sp>
        <p:sp>
          <p:nvSpPr>
            <p:cNvPr id="97" name="ís1îḋé"/>
            <p:cNvSpPr/>
            <p:nvPr/>
          </p:nvSpPr>
          <p:spPr bwMode="auto">
            <a:xfrm>
              <a:off x="5532705" y="2476366"/>
              <a:ext cx="334720" cy="32819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endParaRPr lang="en-US" sz="7200" dirty="0"/>
            </a:p>
          </p:txBody>
        </p:sp>
      </p:grpSp>
      <p:grpSp>
        <p:nvGrpSpPr>
          <p:cNvPr id="98" name="iṧļîḍè"/>
          <p:cNvGrpSpPr/>
          <p:nvPr/>
        </p:nvGrpSpPr>
        <p:grpSpPr>
          <a:xfrm>
            <a:off x="4760342" y="4895412"/>
            <a:ext cx="464049" cy="464052"/>
            <a:chOff x="5371847" y="2312243"/>
            <a:chExt cx="656438" cy="656442"/>
          </a:xfrm>
        </p:grpSpPr>
        <p:sp>
          <p:nvSpPr>
            <p:cNvPr id="99" name="ïṩ1iďê"/>
            <p:cNvSpPr/>
            <p:nvPr/>
          </p:nvSpPr>
          <p:spPr>
            <a:xfrm>
              <a:off x="5371847" y="2312243"/>
              <a:ext cx="656438" cy="6564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zh-CN" altLang="en-US" dirty="0"/>
            </a:p>
          </p:txBody>
        </p:sp>
        <p:sp>
          <p:nvSpPr>
            <p:cNvPr id="100" name="iṣḷïdé"/>
            <p:cNvSpPr/>
            <p:nvPr/>
          </p:nvSpPr>
          <p:spPr bwMode="auto">
            <a:xfrm>
              <a:off x="5532705" y="2473322"/>
              <a:ext cx="334720" cy="334280"/>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endParaRPr lang="en-US" sz="7200" dirty="0"/>
            </a:p>
          </p:txBody>
        </p:sp>
      </p:grpSp>
      <p:sp>
        <p:nvSpPr>
          <p:cNvPr id="102" name="文本框 101"/>
          <p:cNvSpPr txBox="1"/>
          <p:nvPr/>
        </p:nvSpPr>
        <p:spPr>
          <a:xfrm>
            <a:off x="5285350" y="4879521"/>
            <a:ext cx="6145584" cy="955903"/>
          </a:xfrm>
          <a:prstGeom prst="rect">
            <a:avLst/>
          </a:prstGeom>
          <a:noFill/>
        </p:spPr>
        <p:txBody>
          <a:bodyPr wrap="square" rtlCol="0">
            <a:spAutoFit/>
          </a:bodyPr>
          <a:lstStyle/>
          <a:p>
            <a:pPr>
              <a:lnSpc>
                <a:spcPct val="150000"/>
              </a:lnSpc>
            </a:pPr>
            <a:r>
              <a:rPr lang="zh-CN" altLang="en-US" sz="2000" dirty="0">
                <a:solidFill>
                  <a:schemeClr val="bg2">
                    <a:lumMod val="50000"/>
                  </a:schemeClr>
                </a:solidFill>
              </a:rPr>
              <a:t>了解所竞聘的岗位的薪酬，主要从招聘网站和知乎等上面可以看到，这有助于你在面试谈判。</a:t>
            </a:r>
            <a:endParaRPr lang="en-US" altLang="zh-CN" sz="2000" dirty="0">
              <a:solidFill>
                <a:schemeClr val="bg2">
                  <a:lumMod val="50000"/>
                </a:schemeClr>
              </a:solidFill>
            </a:endParaRPr>
          </a:p>
        </p:txBody>
      </p:sp>
      <p:cxnSp>
        <p:nvCxnSpPr>
          <p:cNvPr id="104" name="直接连接符 103"/>
          <p:cNvCxnSpPr/>
          <p:nvPr/>
        </p:nvCxnSpPr>
        <p:spPr>
          <a:xfrm>
            <a:off x="4892133" y="2161018"/>
            <a:ext cx="6446469"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p:cTn id="21" dur="500" fill="hold"/>
                                        <p:tgtEl>
                                          <p:spTgt spid="104"/>
                                        </p:tgtEl>
                                        <p:attrNameLst>
                                          <p:attrName>ppt_w</p:attrName>
                                        </p:attrNameLst>
                                      </p:cBhvr>
                                      <p:tavLst>
                                        <p:tav tm="0">
                                          <p:val>
                                            <p:fltVal val="0"/>
                                          </p:val>
                                        </p:tav>
                                        <p:tav tm="100000">
                                          <p:val>
                                            <p:strVal val="#ppt_w"/>
                                          </p:val>
                                        </p:tav>
                                      </p:tavLst>
                                    </p:anim>
                                    <p:anim calcmode="lin" valueType="num">
                                      <p:cBhvr>
                                        <p:cTn id="22" dur="500" fill="hold"/>
                                        <p:tgtEl>
                                          <p:spTgt spid="104"/>
                                        </p:tgtEl>
                                        <p:attrNameLst>
                                          <p:attrName>ppt_h</p:attrName>
                                        </p:attrNameLst>
                                      </p:cBhvr>
                                      <p:tavLst>
                                        <p:tav tm="0">
                                          <p:val>
                                            <p:fltVal val="0"/>
                                          </p:val>
                                        </p:tav>
                                        <p:tav tm="100000">
                                          <p:val>
                                            <p:strVal val="#ppt_h"/>
                                          </p:val>
                                        </p:tav>
                                      </p:tavLst>
                                    </p:anim>
                                    <p:animEffect transition="in" filter="fade">
                                      <p:cBhvr>
                                        <p:cTn id="23" dur="500"/>
                                        <p:tgtEl>
                                          <p:spTgt spid="10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1+#ppt_w/2"/>
                                          </p:val>
                                        </p:tav>
                                        <p:tav tm="100000">
                                          <p:val>
                                            <p:strVal val="#ppt_x"/>
                                          </p:val>
                                        </p:tav>
                                      </p:tavLst>
                                    </p:anim>
                                    <p:anim calcmode="lin" valueType="num">
                                      <p:cBhvr additive="base">
                                        <p:cTn id="36" dur="5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95"/>
                                        </p:tgtEl>
                                        <p:attrNameLst>
                                          <p:attrName>style.visibility</p:attrName>
                                        </p:attrNameLst>
                                      </p:cBhvr>
                                      <p:to>
                                        <p:strVal val="visible"/>
                                      </p:to>
                                    </p:set>
                                    <p:anim calcmode="lin" valueType="num">
                                      <p:cBhvr additive="base">
                                        <p:cTn id="39" dur="500" fill="hold"/>
                                        <p:tgtEl>
                                          <p:spTgt spid="95"/>
                                        </p:tgtEl>
                                        <p:attrNameLst>
                                          <p:attrName>ppt_x</p:attrName>
                                        </p:attrNameLst>
                                      </p:cBhvr>
                                      <p:tavLst>
                                        <p:tav tm="0">
                                          <p:val>
                                            <p:strVal val="1+#ppt_w/2"/>
                                          </p:val>
                                        </p:tav>
                                        <p:tav tm="100000">
                                          <p:val>
                                            <p:strVal val="#ppt_x"/>
                                          </p:val>
                                        </p:tav>
                                      </p:tavLst>
                                    </p:anim>
                                    <p:anim calcmode="lin" valueType="num">
                                      <p:cBhvr additive="base">
                                        <p:cTn id="40"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additive="base">
                                        <p:cTn id="45" dur="500" fill="hold"/>
                                        <p:tgtEl>
                                          <p:spTgt spid="98"/>
                                        </p:tgtEl>
                                        <p:attrNameLst>
                                          <p:attrName>ppt_x</p:attrName>
                                        </p:attrNameLst>
                                      </p:cBhvr>
                                      <p:tavLst>
                                        <p:tav tm="0">
                                          <p:val>
                                            <p:strVal val="#ppt_x"/>
                                          </p:val>
                                        </p:tav>
                                        <p:tav tm="100000">
                                          <p:val>
                                            <p:strVal val="#ppt_x"/>
                                          </p:val>
                                        </p:tav>
                                      </p:tavLst>
                                    </p:anim>
                                    <p:anim calcmode="lin" valueType="num">
                                      <p:cBhvr additive="base">
                                        <p:cTn id="46" dur="500" fill="hold"/>
                                        <p:tgtEl>
                                          <p:spTgt spid="9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2"/>
                                        </p:tgtEl>
                                        <p:attrNameLst>
                                          <p:attrName>style.visibility</p:attrName>
                                        </p:attrNameLst>
                                      </p:cBhvr>
                                      <p:to>
                                        <p:strVal val="visible"/>
                                      </p:to>
                                    </p:set>
                                    <p:anim calcmode="lin" valueType="num">
                                      <p:cBhvr additive="base">
                                        <p:cTn id="49" dur="500" fill="hold"/>
                                        <p:tgtEl>
                                          <p:spTgt spid="102"/>
                                        </p:tgtEl>
                                        <p:attrNameLst>
                                          <p:attrName>ppt_x</p:attrName>
                                        </p:attrNameLst>
                                      </p:cBhvr>
                                      <p:tavLst>
                                        <p:tav tm="0">
                                          <p:val>
                                            <p:strVal val="#ppt_x"/>
                                          </p:val>
                                        </p:tav>
                                        <p:tav tm="100000">
                                          <p:val>
                                            <p:strVal val="#ppt_x"/>
                                          </p:val>
                                        </p:tav>
                                      </p:tavLst>
                                    </p:anim>
                                    <p:anim calcmode="lin" valueType="num">
                                      <p:cBhvr additive="base">
                                        <p:cTn id="50"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10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18814" y="1549665"/>
            <a:ext cx="5572359"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提前搞定面试官</a:t>
            </a:r>
            <a:endParaRPr lang="zh-CN" altLang="en-US" sz="2800" dirty="0">
              <a:solidFill>
                <a:schemeClr val="accent1"/>
              </a:solidFill>
            </a:endParaRPr>
          </a:p>
        </p:txBody>
      </p:sp>
      <p:sp>
        <p:nvSpPr>
          <p:cNvPr id="3" name="文本框 2"/>
          <p:cNvSpPr txBox="1"/>
          <p:nvPr/>
        </p:nvSpPr>
        <p:spPr>
          <a:xfrm>
            <a:off x="4629873" y="2884366"/>
            <a:ext cx="6822740" cy="1152495"/>
          </a:xfrm>
          <a:prstGeom prst="rect">
            <a:avLst/>
          </a:prstGeom>
          <a:noFill/>
        </p:spPr>
        <p:txBody>
          <a:bodyPr wrap="square" rtlCol="0">
            <a:spAutoFit/>
          </a:bodyPr>
          <a:lstStyle/>
          <a:p>
            <a:pPr>
              <a:lnSpc>
                <a:spcPct val="150000"/>
              </a:lnSpc>
            </a:pPr>
            <a:r>
              <a:rPr lang="zh-CN" altLang="en-US" sz="1600" dirty="0">
                <a:solidFill>
                  <a:schemeClr val="bg2">
                    <a:lumMod val="50000"/>
                  </a:schemeClr>
                </a:solidFill>
              </a:rPr>
              <a:t>面试官其实就是掌握你生死大权的判官，不管你之前的能力如何突出，或者不是特别老到，得到面试官的认同才是你面试环节里面的关键一节。如前面章节所讲，如果你和面试官是“熟人”，那通过的几率大幅度提高。</a:t>
            </a:r>
            <a:endParaRPr lang="en-US" altLang="zh-CN" sz="1600" dirty="0">
              <a:solidFill>
                <a:schemeClr val="bg2">
                  <a:lumMod val="50000"/>
                </a:schemeClr>
              </a:solidFill>
            </a:endParaRPr>
          </a:p>
        </p:txBody>
      </p:sp>
      <p:cxnSp>
        <p:nvCxnSpPr>
          <p:cNvPr id="4" name="直接连接符 3"/>
          <p:cNvCxnSpPr/>
          <p:nvPr/>
        </p:nvCxnSpPr>
        <p:spPr>
          <a:xfrm flipV="1">
            <a:off x="4614458" y="2083762"/>
            <a:ext cx="6556462" cy="21635"/>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614458" y="2137908"/>
            <a:ext cx="3859638" cy="523220"/>
          </a:xfrm>
          <a:prstGeom prst="rect">
            <a:avLst/>
          </a:prstGeom>
          <a:noFill/>
        </p:spPr>
        <p:txBody>
          <a:bodyPr wrap="square" rtlCol="0">
            <a:spAutoFit/>
          </a:bodyPr>
          <a:lstStyle/>
          <a:p>
            <a:r>
              <a:rPr lang="zh-CN" altLang="en-US" sz="2800" dirty="0">
                <a:solidFill>
                  <a:schemeClr val="accent1"/>
                </a:solidFill>
              </a:rPr>
              <a:t>提前搞定面试官</a:t>
            </a:r>
            <a:endParaRPr lang="zh-CN" altLang="en-US" sz="2800" dirty="0">
              <a:solidFill>
                <a:schemeClr val="accent1"/>
              </a:solidFill>
            </a:endParaRPr>
          </a:p>
        </p:txBody>
      </p:sp>
      <p:grpSp>
        <p:nvGrpSpPr>
          <p:cNvPr id="6" name="组合 5"/>
          <p:cNvGrpSpPr/>
          <p:nvPr/>
        </p:nvGrpSpPr>
        <p:grpSpPr>
          <a:xfrm>
            <a:off x="594361" y="2484119"/>
            <a:ext cx="3413759" cy="3379469"/>
            <a:chOff x="4872230" y="3480170"/>
            <a:chExt cx="2343000" cy="2397103"/>
          </a:xfrm>
        </p:grpSpPr>
        <p:grpSp>
          <p:nvGrpSpPr>
            <p:cNvPr id="7" name="îsļîḍê"/>
            <p:cNvGrpSpPr/>
            <p:nvPr/>
          </p:nvGrpSpPr>
          <p:grpSpPr>
            <a:xfrm>
              <a:off x="5149298" y="3480170"/>
              <a:ext cx="1110391" cy="2386605"/>
              <a:chOff x="3802063" y="2776538"/>
              <a:chExt cx="839788" cy="1804987"/>
            </a:xfrm>
            <a:solidFill>
              <a:schemeClr val="accent1"/>
            </a:solidFill>
          </p:grpSpPr>
          <p:sp>
            <p:nvSpPr>
              <p:cNvPr id="11" name="îsḷîḓè"/>
              <p:cNvSpPr/>
              <p:nvPr/>
            </p:nvSpPr>
            <p:spPr bwMode="auto">
              <a:xfrm>
                <a:off x="3833813" y="2776538"/>
                <a:ext cx="425450" cy="425450"/>
              </a:xfrm>
              <a:custGeom>
                <a:avLst/>
                <a:gdLst/>
                <a:ahLst/>
                <a:cxnLst>
                  <a:cxn ang="0">
                    <a:pos x="96" y="193"/>
                  </a:cxn>
                  <a:cxn ang="0">
                    <a:pos x="193" y="96"/>
                  </a:cxn>
                  <a:cxn ang="0">
                    <a:pos x="96" y="0"/>
                  </a:cxn>
                  <a:cxn ang="0">
                    <a:pos x="0" y="96"/>
                  </a:cxn>
                  <a:cxn ang="0">
                    <a:pos x="96" y="193"/>
                  </a:cxn>
                  <a:cxn ang="0">
                    <a:pos x="96" y="193"/>
                  </a:cxn>
                  <a:cxn ang="0">
                    <a:pos x="96" y="193"/>
                  </a:cxn>
                </a:cxnLst>
                <a:rect l="0" t="0" r="r" b="b"/>
                <a:pathLst>
                  <a:path w="193" h="193">
                    <a:moveTo>
                      <a:pt x="96" y="193"/>
                    </a:moveTo>
                    <a:cubicBezTo>
                      <a:pt x="150" y="193"/>
                      <a:pt x="193" y="150"/>
                      <a:pt x="193" y="96"/>
                    </a:cubicBezTo>
                    <a:cubicBezTo>
                      <a:pt x="193" y="43"/>
                      <a:pt x="150" y="0"/>
                      <a:pt x="96" y="0"/>
                    </a:cubicBezTo>
                    <a:cubicBezTo>
                      <a:pt x="43" y="0"/>
                      <a:pt x="0" y="43"/>
                      <a:pt x="0" y="96"/>
                    </a:cubicBezTo>
                    <a:cubicBezTo>
                      <a:pt x="0" y="150"/>
                      <a:pt x="43" y="193"/>
                      <a:pt x="96" y="193"/>
                    </a:cubicBezTo>
                    <a:close/>
                    <a:moveTo>
                      <a:pt x="96" y="193"/>
                    </a:moveTo>
                    <a:cubicBezTo>
                      <a:pt x="96" y="193"/>
                      <a:pt x="96" y="193"/>
                      <a:pt x="96" y="193"/>
                    </a:cubicBezTo>
                  </a:path>
                </a:pathLst>
              </a:custGeom>
              <a:grpFill/>
              <a:ln w="9525">
                <a:noFill/>
                <a:round/>
              </a:ln>
            </p:spPr>
            <p:txBody>
              <a:bodyPr anchor="ctr"/>
              <a:lstStyle/>
              <a:p>
                <a:pPr algn="ctr"/>
              </a:p>
            </p:txBody>
          </p:sp>
          <p:sp>
            <p:nvSpPr>
              <p:cNvPr id="12" name="íš1íďé"/>
              <p:cNvSpPr/>
              <p:nvPr/>
            </p:nvSpPr>
            <p:spPr bwMode="auto">
              <a:xfrm>
                <a:off x="3802063" y="3208338"/>
                <a:ext cx="839788" cy="1373187"/>
              </a:xfrm>
              <a:custGeom>
                <a:avLst/>
                <a:gdLst/>
                <a:ahLst/>
                <a:cxnLst>
                  <a:cxn ang="0">
                    <a:pos x="298" y="315"/>
                  </a:cxn>
                  <a:cxn ang="0">
                    <a:pos x="254" y="276"/>
                  </a:cxn>
                  <a:cxn ang="0">
                    <a:pos x="254" y="276"/>
                  </a:cxn>
                  <a:cxn ang="0">
                    <a:pos x="177" y="276"/>
                  </a:cxn>
                  <a:cxn ang="0">
                    <a:pos x="177" y="170"/>
                  </a:cxn>
                  <a:cxn ang="0">
                    <a:pos x="270" y="207"/>
                  </a:cxn>
                  <a:cxn ang="0">
                    <a:pos x="351" y="190"/>
                  </a:cxn>
                  <a:cxn ang="0">
                    <a:pos x="372" y="141"/>
                  </a:cxn>
                  <a:cxn ang="0">
                    <a:pos x="324" y="120"/>
                  </a:cxn>
                  <a:cxn ang="0">
                    <a:pos x="167" y="42"/>
                  </a:cxn>
                  <a:cxn ang="0">
                    <a:pos x="167" y="41"/>
                  </a:cxn>
                  <a:cxn ang="0">
                    <a:pos x="110" y="3"/>
                  </a:cxn>
                  <a:cxn ang="0">
                    <a:pos x="89" y="0"/>
                  </a:cxn>
                  <a:cxn ang="0">
                    <a:pos x="67" y="3"/>
                  </a:cxn>
                  <a:cxn ang="0">
                    <a:pos x="67" y="3"/>
                  </a:cxn>
                  <a:cxn ang="0">
                    <a:pos x="0" y="77"/>
                  </a:cxn>
                  <a:cxn ang="0">
                    <a:pos x="0" y="290"/>
                  </a:cxn>
                  <a:cxn ang="0">
                    <a:pos x="89" y="365"/>
                  </a:cxn>
                  <a:cxn ang="0">
                    <a:pos x="96" y="364"/>
                  </a:cxn>
                  <a:cxn ang="0">
                    <a:pos x="215" y="364"/>
                  </a:cxn>
                  <a:cxn ang="0">
                    <a:pos x="240" y="583"/>
                  </a:cxn>
                  <a:cxn ang="0">
                    <a:pos x="284" y="622"/>
                  </a:cxn>
                  <a:cxn ang="0">
                    <a:pos x="289" y="622"/>
                  </a:cxn>
                  <a:cxn ang="0">
                    <a:pos x="328" y="573"/>
                  </a:cxn>
                  <a:cxn ang="0">
                    <a:pos x="298" y="315"/>
                  </a:cxn>
                  <a:cxn ang="0">
                    <a:pos x="298" y="315"/>
                  </a:cxn>
                  <a:cxn ang="0">
                    <a:pos x="298" y="315"/>
                  </a:cxn>
                </a:cxnLst>
                <a:rect l="0" t="0" r="r" b="b"/>
                <a:pathLst>
                  <a:path w="380" h="622">
                    <a:moveTo>
                      <a:pt x="298" y="315"/>
                    </a:moveTo>
                    <a:cubicBezTo>
                      <a:pt x="295" y="292"/>
                      <a:pt x="276" y="276"/>
                      <a:pt x="254" y="276"/>
                    </a:cubicBezTo>
                    <a:cubicBezTo>
                      <a:pt x="254" y="276"/>
                      <a:pt x="254" y="276"/>
                      <a:pt x="254" y="276"/>
                    </a:cubicBezTo>
                    <a:cubicBezTo>
                      <a:pt x="177" y="276"/>
                      <a:pt x="177" y="276"/>
                      <a:pt x="177" y="276"/>
                    </a:cubicBezTo>
                    <a:cubicBezTo>
                      <a:pt x="177" y="170"/>
                      <a:pt x="177" y="170"/>
                      <a:pt x="177" y="170"/>
                    </a:cubicBezTo>
                    <a:cubicBezTo>
                      <a:pt x="203" y="193"/>
                      <a:pt x="232" y="207"/>
                      <a:pt x="270" y="207"/>
                    </a:cubicBezTo>
                    <a:cubicBezTo>
                      <a:pt x="293" y="207"/>
                      <a:pt x="320" y="202"/>
                      <a:pt x="351" y="190"/>
                    </a:cubicBezTo>
                    <a:cubicBezTo>
                      <a:pt x="370" y="182"/>
                      <a:pt x="380" y="161"/>
                      <a:pt x="372" y="141"/>
                    </a:cubicBezTo>
                    <a:cubicBezTo>
                      <a:pt x="365" y="122"/>
                      <a:pt x="343" y="113"/>
                      <a:pt x="324" y="120"/>
                    </a:cubicBezTo>
                    <a:cubicBezTo>
                      <a:pt x="248" y="149"/>
                      <a:pt x="233" y="133"/>
                      <a:pt x="167" y="42"/>
                    </a:cubicBezTo>
                    <a:cubicBezTo>
                      <a:pt x="167" y="42"/>
                      <a:pt x="167" y="42"/>
                      <a:pt x="167" y="41"/>
                    </a:cubicBezTo>
                    <a:cubicBezTo>
                      <a:pt x="154" y="22"/>
                      <a:pt x="132" y="8"/>
                      <a:pt x="110" y="3"/>
                    </a:cubicBezTo>
                    <a:cubicBezTo>
                      <a:pt x="110" y="3"/>
                      <a:pt x="100" y="0"/>
                      <a:pt x="89" y="0"/>
                    </a:cubicBezTo>
                    <a:cubicBezTo>
                      <a:pt x="79" y="0"/>
                      <a:pt x="67" y="3"/>
                      <a:pt x="67" y="3"/>
                    </a:cubicBezTo>
                    <a:cubicBezTo>
                      <a:pt x="67" y="3"/>
                      <a:pt x="67" y="3"/>
                      <a:pt x="67" y="3"/>
                    </a:cubicBezTo>
                    <a:cubicBezTo>
                      <a:pt x="35" y="11"/>
                      <a:pt x="0" y="37"/>
                      <a:pt x="0" y="77"/>
                    </a:cubicBezTo>
                    <a:cubicBezTo>
                      <a:pt x="0" y="290"/>
                      <a:pt x="0" y="290"/>
                      <a:pt x="0" y="290"/>
                    </a:cubicBezTo>
                    <a:cubicBezTo>
                      <a:pt x="0" y="336"/>
                      <a:pt x="46" y="365"/>
                      <a:pt x="89" y="365"/>
                    </a:cubicBezTo>
                    <a:cubicBezTo>
                      <a:pt x="91" y="365"/>
                      <a:pt x="93" y="364"/>
                      <a:pt x="96" y="364"/>
                    </a:cubicBezTo>
                    <a:cubicBezTo>
                      <a:pt x="215" y="364"/>
                      <a:pt x="215" y="364"/>
                      <a:pt x="215" y="364"/>
                    </a:cubicBezTo>
                    <a:cubicBezTo>
                      <a:pt x="240" y="583"/>
                      <a:pt x="240" y="583"/>
                      <a:pt x="240" y="583"/>
                    </a:cubicBezTo>
                    <a:cubicBezTo>
                      <a:pt x="242" y="605"/>
                      <a:pt x="262" y="622"/>
                      <a:pt x="284" y="622"/>
                    </a:cubicBezTo>
                    <a:cubicBezTo>
                      <a:pt x="285" y="622"/>
                      <a:pt x="287" y="622"/>
                      <a:pt x="289" y="622"/>
                    </a:cubicBezTo>
                    <a:cubicBezTo>
                      <a:pt x="313" y="619"/>
                      <a:pt x="331" y="597"/>
                      <a:pt x="328" y="573"/>
                    </a:cubicBezTo>
                    <a:lnTo>
                      <a:pt x="298" y="315"/>
                    </a:lnTo>
                    <a:close/>
                    <a:moveTo>
                      <a:pt x="298" y="315"/>
                    </a:moveTo>
                    <a:cubicBezTo>
                      <a:pt x="298" y="315"/>
                      <a:pt x="298" y="315"/>
                      <a:pt x="298" y="315"/>
                    </a:cubicBezTo>
                  </a:path>
                </a:pathLst>
              </a:custGeom>
              <a:grpFill/>
              <a:ln w="9525">
                <a:noFill/>
                <a:round/>
              </a:ln>
            </p:spPr>
            <p:txBody>
              <a:bodyPr anchor="ctr"/>
              <a:lstStyle/>
              <a:p>
                <a:pPr algn="ctr"/>
              </a:p>
            </p:txBody>
          </p:sp>
        </p:grpSp>
        <p:sp>
          <p:nvSpPr>
            <p:cNvPr id="8" name="íšľidè"/>
            <p:cNvSpPr/>
            <p:nvPr/>
          </p:nvSpPr>
          <p:spPr bwMode="auto">
            <a:xfrm>
              <a:off x="4872230" y="4172854"/>
              <a:ext cx="871101" cy="1704419"/>
            </a:xfrm>
            <a:custGeom>
              <a:avLst/>
              <a:gdLst/>
              <a:ahLst/>
              <a:cxnLst>
                <a:cxn ang="0">
                  <a:pos x="298" y="372"/>
                </a:cxn>
                <a:cxn ang="0">
                  <a:pos x="260" y="335"/>
                </a:cxn>
                <a:cxn ang="0">
                  <a:pos x="75" y="335"/>
                </a:cxn>
                <a:cxn ang="0">
                  <a:pos x="75" y="38"/>
                </a:cxn>
                <a:cxn ang="0">
                  <a:pos x="38" y="0"/>
                </a:cxn>
                <a:cxn ang="0">
                  <a:pos x="0" y="38"/>
                </a:cxn>
                <a:cxn ang="0">
                  <a:pos x="0" y="372"/>
                </a:cxn>
                <a:cxn ang="0">
                  <a:pos x="19" y="405"/>
                </a:cxn>
                <a:cxn ang="0">
                  <a:pos x="8" y="448"/>
                </a:cxn>
                <a:cxn ang="0">
                  <a:pos x="8" y="552"/>
                </a:cxn>
                <a:cxn ang="0">
                  <a:pos x="39" y="584"/>
                </a:cxn>
                <a:cxn ang="0">
                  <a:pos x="70" y="552"/>
                </a:cxn>
                <a:cxn ang="0">
                  <a:pos x="70" y="448"/>
                </a:cxn>
                <a:cxn ang="0">
                  <a:pos x="96" y="422"/>
                </a:cxn>
                <a:cxn ang="0">
                  <a:pos x="201" y="422"/>
                </a:cxn>
                <a:cxn ang="0">
                  <a:pos x="226" y="448"/>
                </a:cxn>
                <a:cxn ang="0">
                  <a:pos x="226" y="552"/>
                </a:cxn>
                <a:cxn ang="0">
                  <a:pos x="258" y="584"/>
                </a:cxn>
                <a:cxn ang="0">
                  <a:pos x="289" y="552"/>
                </a:cxn>
                <a:cxn ang="0">
                  <a:pos x="289" y="448"/>
                </a:cxn>
                <a:cxn ang="0">
                  <a:pos x="278" y="405"/>
                </a:cxn>
                <a:cxn ang="0">
                  <a:pos x="298" y="372"/>
                </a:cxn>
                <a:cxn ang="0">
                  <a:pos x="298" y="372"/>
                </a:cxn>
                <a:cxn ang="0">
                  <a:pos x="298" y="372"/>
                </a:cxn>
              </a:cxnLst>
              <a:rect l="0" t="0" r="r" b="b"/>
              <a:pathLst>
                <a:path w="298" h="584">
                  <a:moveTo>
                    <a:pt x="298" y="372"/>
                  </a:moveTo>
                  <a:cubicBezTo>
                    <a:pt x="298" y="352"/>
                    <a:pt x="281" y="335"/>
                    <a:pt x="260" y="335"/>
                  </a:cubicBezTo>
                  <a:cubicBezTo>
                    <a:pt x="75" y="335"/>
                    <a:pt x="75" y="335"/>
                    <a:pt x="75" y="335"/>
                  </a:cubicBezTo>
                  <a:cubicBezTo>
                    <a:pt x="75" y="38"/>
                    <a:pt x="75" y="38"/>
                    <a:pt x="75" y="38"/>
                  </a:cubicBezTo>
                  <a:cubicBezTo>
                    <a:pt x="75" y="17"/>
                    <a:pt x="59" y="0"/>
                    <a:pt x="38" y="0"/>
                  </a:cubicBezTo>
                  <a:cubicBezTo>
                    <a:pt x="17" y="0"/>
                    <a:pt x="0" y="17"/>
                    <a:pt x="0" y="38"/>
                  </a:cubicBezTo>
                  <a:cubicBezTo>
                    <a:pt x="0" y="372"/>
                    <a:pt x="0" y="372"/>
                    <a:pt x="0" y="372"/>
                  </a:cubicBezTo>
                  <a:cubicBezTo>
                    <a:pt x="0" y="386"/>
                    <a:pt x="8" y="398"/>
                    <a:pt x="19" y="405"/>
                  </a:cubicBezTo>
                  <a:cubicBezTo>
                    <a:pt x="12" y="417"/>
                    <a:pt x="8" y="432"/>
                    <a:pt x="8" y="448"/>
                  </a:cubicBezTo>
                  <a:cubicBezTo>
                    <a:pt x="8" y="552"/>
                    <a:pt x="8" y="552"/>
                    <a:pt x="8" y="552"/>
                  </a:cubicBezTo>
                  <a:cubicBezTo>
                    <a:pt x="8" y="570"/>
                    <a:pt x="22" y="584"/>
                    <a:pt x="39" y="584"/>
                  </a:cubicBezTo>
                  <a:cubicBezTo>
                    <a:pt x="56" y="584"/>
                    <a:pt x="70" y="570"/>
                    <a:pt x="70" y="552"/>
                  </a:cubicBezTo>
                  <a:cubicBezTo>
                    <a:pt x="70" y="448"/>
                    <a:pt x="70" y="448"/>
                    <a:pt x="70" y="448"/>
                  </a:cubicBezTo>
                  <a:cubicBezTo>
                    <a:pt x="70" y="433"/>
                    <a:pt x="82" y="422"/>
                    <a:pt x="96" y="422"/>
                  </a:cubicBezTo>
                  <a:cubicBezTo>
                    <a:pt x="201" y="422"/>
                    <a:pt x="201" y="422"/>
                    <a:pt x="201" y="422"/>
                  </a:cubicBezTo>
                  <a:cubicBezTo>
                    <a:pt x="215" y="422"/>
                    <a:pt x="226" y="433"/>
                    <a:pt x="226" y="448"/>
                  </a:cubicBezTo>
                  <a:cubicBezTo>
                    <a:pt x="226" y="552"/>
                    <a:pt x="226" y="552"/>
                    <a:pt x="226" y="552"/>
                  </a:cubicBezTo>
                  <a:cubicBezTo>
                    <a:pt x="226" y="570"/>
                    <a:pt x="240" y="584"/>
                    <a:pt x="258" y="584"/>
                  </a:cubicBezTo>
                  <a:cubicBezTo>
                    <a:pt x="275" y="584"/>
                    <a:pt x="289" y="570"/>
                    <a:pt x="289" y="552"/>
                  </a:cubicBezTo>
                  <a:cubicBezTo>
                    <a:pt x="289" y="448"/>
                    <a:pt x="289" y="448"/>
                    <a:pt x="289" y="448"/>
                  </a:cubicBezTo>
                  <a:cubicBezTo>
                    <a:pt x="289" y="432"/>
                    <a:pt x="285" y="418"/>
                    <a:pt x="278" y="405"/>
                  </a:cubicBezTo>
                  <a:cubicBezTo>
                    <a:pt x="290" y="399"/>
                    <a:pt x="298" y="387"/>
                    <a:pt x="298" y="372"/>
                  </a:cubicBezTo>
                  <a:close/>
                  <a:moveTo>
                    <a:pt x="298" y="372"/>
                  </a:moveTo>
                  <a:cubicBezTo>
                    <a:pt x="298" y="372"/>
                    <a:pt x="298" y="372"/>
                    <a:pt x="298" y="372"/>
                  </a:cubicBezTo>
                </a:path>
              </a:pathLst>
            </a:custGeom>
            <a:solidFill>
              <a:schemeClr val="bg1">
                <a:lumMod val="65000"/>
              </a:schemeClr>
            </a:solidFill>
            <a:ln w="9525">
              <a:noFill/>
              <a:round/>
            </a:ln>
          </p:spPr>
          <p:txBody>
            <a:bodyPr anchor="ctr"/>
            <a:lstStyle/>
            <a:p>
              <a:pPr algn="ctr"/>
            </a:p>
          </p:txBody>
        </p:sp>
        <p:sp>
          <p:nvSpPr>
            <p:cNvPr id="9" name="išḻïḓé"/>
            <p:cNvSpPr/>
            <p:nvPr/>
          </p:nvSpPr>
          <p:spPr bwMode="auto">
            <a:xfrm>
              <a:off x="5961632" y="4678722"/>
              <a:ext cx="1253598" cy="1137679"/>
            </a:xfrm>
            <a:custGeom>
              <a:avLst/>
              <a:gdLst/>
              <a:ahLst/>
              <a:cxnLst>
                <a:cxn ang="0">
                  <a:pos x="452" y="0"/>
                </a:cxn>
                <a:cxn ang="0">
                  <a:pos x="36" y="0"/>
                </a:cxn>
                <a:cxn ang="0">
                  <a:pos x="0" y="36"/>
                </a:cxn>
                <a:cxn ang="0">
                  <a:pos x="36" y="72"/>
                </a:cxn>
                <a:cxn ang="0">
                  <a:pos x="85" y="72"/>
                </a:cxn>
                <a:cxn ang="0">
                  <a:pos x="85" y="390"/>
                </a:cxn>
                <a:cxn ang="0">
                  <a:pos x="403" y="390"/>
                </a:cxn>
                <a:cxn ang="0">
                  <a:pos x="403" y="72"/>
                </a:cxn>
                <a:cxn ang="0">
                  <a:pos x="452" y="72"/>
                </a:cxn>
                <a:cxn ang="0">
                  <a:pos x="488" y="36"/>
                </a:cxn>
                <a:cxn ang="0">
                  <a:pos x="452" y="0"/>
                </a:cxn>
                <a:cxn ang="0">
                  <a:pos x="452" y="0"/>
                </a:cxn>
                <a:cxn ang="0">
                  <a:pos x="452" y="0"/>
                </a:cxn>
              </a:cxnLst>
              <a:rect l="0" t="0" r="r" b="b"/>
              <a:pathLst>
                <a:path w="488" h="390">
                  <a:moveTo>
                    <a:pt x="452" y="0"/>
                  </a:moveTo>
                  <a:cubicBezTo>
                    <a:pt x="36" y="0"/>
                    <a:pt x="36" y="0"/>
                    <a:pt x="36" y="0"/>
                  </a:cubicBezTo>
                  <a:cubicBezTo>
                    <a:pt x="16" y="0"/>
                    <a:pt x="0" y="16"/>
                    <a:pt x="0" y="36"/>
                  </a:cubicBezTo>
                  <a:cubicBezTo>
                    <a:pt x="0" y="56"/>
                    <a:pt x="16" y="72"/>
                    <a:pt x="36" y="72"/>
                  </a:cubicBezTo>
                  <a:cubicBezTo>
                    <a:pt x="85" y="72"/>
                    <a:pt x="85" y="72"/>
                    <a:pt x="85" y="72"/>
                  </a:cubicBezTo>
                  <a:cubicBezTo>
                    <a:pt x="85" y="390"/>
                    <a:pt x="85" y="390"/>
                    <a:pt x="85" y="390"/>
                  </a:cubicBezTo>
                  <a:cubicBezTo>
                    <a:pt x="403" y="390"/>
                    <a:pt x="403" y="390"/>
                    <a:pt x="403" y="390"/>
                  </a:cubicBezTo>
                  <a:cubicBezTo>
                    <a:pt x="403" y="72"/>
                    <a:pt x="403" y="72"/>
                    <a:pt x="403" y="72"/>
                  </a:cubicBezTo>
                  <a:cubicBezTo>
                    <a:pt x="452" y="72"/>
                    <a:pt x="452" y="72"/>
                    <a:pt x="452" y="72"/>
                  </a:cubicBezTo>
                  <a:cubicBezTo>
                    <a:pt x="472" y="72"/>
                    <a:pt x="488" y="56"/>
                    <a:pt x="488" y="36"/>
                  </a:cubicBezTo>
                  <a:cubicBezTo>
                    <a:pt x="488" y="16"/>
                    <a:pt x="472" y="0"/>
                    <a:pt x="452" y="0"/>
                  </a:cubicBezTo>
                  <a:close/>
                  <a:moveTo>
                    <a:pt x="452" y="0"/>
                  </a:moveTo>
                  <a:cubicBezTo>
                    <a:pt x="452" y="0"/>
                    <a:pt x="452" y="0"/>
                    <a:pt x="452" y="0"/>
                  </a:cubicBezTo>
                </a:path>
              </a:pathLst>
            </a:custGeom>
            <a:solidFill>
              <a:schemeClr val="bg1">
                <a:lumMod val="65000"/>
              </a:schemeClr>
            </a:solidFill>
            <a:ln w="9525">
              <a:noFill/>
              <a:round/>
            </a:ln>
          </p:spPr>
          <p:txBody>
            <a:bodyPr anchor="ctr"/>
            <a:lstStyle/>
            <a:p>
              <a:pPr algn="ctr"/>
            </a:p>
          </p:txBody>
        </p:sp>
        <p:sp>
          <p:nvSpPr>
            <p:cNvPr id="10" name="ïṣḷïdê"/>
            <p:cNvSpPr/>
            <p:nvPr/>
          </p:nvSpPr>
          <p:spPr bwMode="auto">
            <a:xfrm>
              <a:off x="6121796" y="3849607"/>
              <a:ext cx="986548" cy="778742"/>
            </a:xfrm>
            <a:custGeom>
              <a:avLst/>
              <a:gdLst/>
              <a:ahLst/>
              <a:cxnLst>
                <a:cxn ang="0">
                  <a:pos x="264" y="145"/>
                </a:cxn>
                <a:cxn ang="0">
                  <a:pos x="236" y="236"/>
                </a:cxn>
                <a:cxn ang="0">
                  <a:pos x="16" y="236"/>
                </a:cxn>
                <a:cxn ang="0">
                  <a:pos x="0" y="252"/>
                </a:cxn>
                <a:cxn ang="0">
                  <a:pos x="16" y="267"/>
                </a:cxn>
                <a:cxn ang="0">
                  <a:pos x="248" y="267"/>
                </a:cxn>
                <a:cxn ang="0">
                  <a:pos x="262" y="256"/>
                </a:cxn>
                <a:cxn ang="0">
                  <a:pos x="335" y="22"/>
                </a:cxn>
                <a:cxn ang="0">
                  <a:pos x="325" y="3"/>
                </a:cxn>
                <a:cxn ang="0">
                  <a:pos x="305" y="13"/>
                </a:cxn>
                <a:cxn ang="0">
                  <a:pos x="264" y="145"/>
                </a:cxn>
                <a:cxn ang="0">
                  <a:pos x="281" y="92"/>
                </a:cxn>
                <a:cxn ang="0">
                  <a:pos x="274" y="114"/>
                </a:cxn>
              </a:cxnLst>
              <a:rect l="0" t="0" r="r" b="b"/>
              <a:pathLst>
                <a:path w="338" h="267">
                  <a:moveTo>
                    <a:pt x="264" y="145"/>
                  </a:moveTo>
                  <a:cubicBezTo>
                    <a:pt x="236" y="236"/>
                    <a:pt x="236" y="236"/>
                    <a:pt x="236" y="236"/>
                  </a:cubicBezTo>
                  <a:cubicBezTo>
                    <a:pt x="16" y="236"/>
                    <a:pt x="16" y="236"/>
                    <a:pt x="16" y="236"/>
                  </a:cubicBezTo>
                  <a:cubicBezTo>
                    <a:pt x="7" y="236"/>
                    <a:pt x="0" y="243"/>
                    <a:pt x="0" y="252"/>
                  </a:cubicBezTo>
                  <a:cubicBezTo>
                    <a:pt x="0" y="260"/>
                    <a:pt x="7" y="267"/>
                    <a:pt x="16" y="267"/>
                  </a:cubicBezTo>
                  <a:cubicBezTo>
                    <a:pt x="248" y="267"/>
                    <a:pt x="248" y="267"/>
                    <a:pt x="248" y="267"/>
                  </a:cubicBezTo>
                  <a:cubicBezTo>
                    <a:pt x="254" y="267"/>
                    <a:pt x="260" y="263"/>
                    <a:pt x="262" y="256"/>
                  </a:cubicBezTo>
                  <a:cubicBezTo>
                    <a:pt x="335" y="22"/>
                    <a:pt x="335" y="22"/>
                    <a:pt x="335" y="22"/>
                  </a:cubicBezTo>
                  <a:cubicBezTo>
                    <a:pt x="338" y="14"/>
                    <a:pt x="333" y="5"/>
                    <a:pt x="325" y="3"/>
                  </a:cubicBezTo>
                  <a:cubicBezTo>
                    <a:pt x="317" y="0"/>
                    <a:pt x="308" y="5"/>
                    <a:pt x="305" y="13"/>
                  </a:cubicBezTo>
                  <a:cubicBezTo>
                    <a:pt x="264" y="145"/>
                    <a:pt x="264" y="145"/>
                    <a:pt x="264" y="145"/>
                  </a:cubicBezTo>
                  <a:moveTo>
                    <a:pt x="281" y="92"/>
                  </a:moveTo>
                  <a:cubicBezTo>
                    <a:pt x="274" y="114"/>
                    <a:pt x="274" y="114"/>
                    <a:pt x="274" y="114"/>
                  </a:cubicBezTo>
                </a:path>
              </a:pathLst>
            </a:custGeom>
            <a:solidFill>
              <a:schemeClr val="accent1"/>
            </a:solidFill>
            <a:ln w="9525">
              <a:noFill/>
              <a:round/>
            </a:ln>
          </p:spPr>
          <p:txBody>
            <a:bodyPr anchor="ctr"/>
            <a:lstStyle/>
            <a:p>
              <a:pPr algn="ctr"/>
            </a:p>
          </p:txBody>
        </p:sp>
      </p:grpSp>
      <p:sp>
        <p:nvSpPr>
          <p:cNvPr id="13" name="Rounded Rectangle 47"/>
          <p:cNvSpPr/>
          <p:nvPr/>
        </p:nvSpPr>
        <p:spPr>
          <a:xfrm>
            <a:off x="4390633" y="3001332"/>
            <a:ext cx="234895" cy="23492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4" name="Rounded Rectangle 46"/>
          <p:cNvSpPr/>
          <p:nvPr/>
        </p:nvSpPr>
        <p:spPr>
          <a:xfrm>
            <a:off x="4383919" y="4270977"/>
            <a:ext cx="234895" cy="23492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5" name="文本框 14"/>
          <p:cNvSpPr txBox="1"/>
          <p:nvPr/>
        </p:nvSpPr>
        <p:spPr>
          <a:xfrm>
            <a:off x="4652118" y="4153827"/>
            <a:ext cx="6822740" cy="783163"/>
          </a:xfrm>
          <a:prstGeom prst="rect">
            <a:avLst/>
          </a:prstGeom>
          <a:noFill/>
        </p:spPr>
        <p:txBody>
          <a:bodyPr wrap="square" rtlCol="0">
            <a:spAutoFit/>
          </a:bodyPr>
          <a:lstStyle/>
          <a:p>
            <a:pPr>
              <a:lnSpc>
                <a:spcPct val="150000"/>
              </a:lnSpc>
            </a:pPr>
            <a:r>
              <a:rPr lang="zh-CN" altLang="en-US" sz="1600" dirty="0">
                <a:solidFill>
                  <a:schemeClr val="bg2">
                    <a:lumMod val="50000"/>
                  </a:schemeClr>
                </a:solidFill>
              </a:rPr>
              <a:t>现在我们是在未知的情况下去获知一些面试官的信息。而大公司一般都会告诉你面试官的职位、姓氏、或者一些其他的资料。</a:t>
            </a:r>
            <a:endParaRPr lang="en-US" altLang="zh-CN" sz="1600" dirty="0">
              <a:solidFill>
                <a:schemeClr val="bg2">
                  <a:lumMod val="50000"/>
                </a:schemeClr>
              </a:solidFill>
            </a:endParaRPr>
          </a:p>
        </p:txBody>
      </p:sp>
      <p:sp>
        <p:nvSpPr>
          <p:cNvPr id="16" name="文本框 15"/>
          <p:cNvSpPr txBox="1"/>
          <p:nvPr/>
        </p:nvSpPr>
        <p:spPr>
          <a:xfrm>
            <a:off x="4652118" y="5130891"/>
            <a:ext cx="6822740" cy="869533"/>
          </a:xfrm>
          <a:prstGeom prst="rect">
            <a:avLst/>
          </a:prstGeom>
          <a:noFill/>
        </p:spPr>
        <p:txBody>
          <a:bodyPr wrap="square" rtlCol="0">
            <a:spAutoFit/>
          </a:bodyPr>
          <a:lstStyle/>
          <a:p>
            <a:pPr>
              <a:lnSpc>
                <a:spcPct val="150000"/>
              </a:lnSpc>
            </a:pPr>
            <a:r>
              <a:rPr lang="zh-CN" altLang="en-US" dirty="0">
                <a:solidFill>
                  <a:schemeClr val="accent2"/>
                </a:solidFill>
              </a:rPr>
              <a:t>所谓的搞定面试官就是对他有个大概的了解，至少看到过照片，让你不陌生，增加熟悉感，减少你面试时的紧张感。</a:t>
            </a:r>
            <a:endParaRPr lang="en-US" altLang="zh-CN" dirty="0">
              <a:solidFill>
                <a:schemeClr val="accent2"/>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1+#ppt_w/2"/>
                                          </p:val>
                                        </p:tav>
                                        <p:tav tm="100000">
                                          <p:val>
                                            <p:strVal val="#ppt_x"/>
                                          </p:val>
                                        </p:tav>
                                      </p:tavLst>
                                    </p:anim>
                                    <p:anim calcmode="lin" valueType="num">
                                      <p:cBhvr additive="base">
                                        <p:cTn id="36" dur="5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13" grpId="0" animBg="1"/>
      <p:bldP spid="14" grpId="0" animBg="1"/>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92480" y="2840361"/>
            <a:ext cx="10546080" cy="3362524"/>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zh-CN" altLang="en-US" dirty="0">
                <a:solidFill>
                  <a:schemeClr val="bg2">
                    <a:lumMod val="50000"/>
                  </a:schemeClr>
                </a:solidFill>
              </a:rPr>
              <a:t>微博精准查询，一般商务人士都会玩微博，可以输入“</a:t>
            </a:r>
            <a:r>
              <a:rPr lang="en-US" altLang="zh-CN" dirty="0">
                <a:solidFill>
                  <a:schemeClr val="bg2">
                    <a:lumMod val="50000"/>
                  </a:schemeClr>
                </a:solidFill>
              </a:rPr>
              <a:t>XXX+</a:t>
            </a:r>
            <a:r>
              <a:rPr lang="zh-CN" altLang="en-US" dirty="0">
                <a:solidFill>
                  <a:schemeClr val="bg2">
                    <a:lumMod val="50000"/>
                  </a:schemeClr>
                </a:solidFill>
              </a:rPr>
              <a:t>公司名”、“</a:t>
            </a:r>
            <a:r>
              <a:rPr lang="en-US" altLang="zh-CN" dirty="0">
                <a:solidFill>
                  <a:schemeClr val="bg2">
                    <a:lumMod val="50000"/>
                  </a:schemeClr>
                </a:solidFill>
              </a:rPr>
              <a:t>XXX+</a:t>
            </a:r>
            <a:r>
              <a:rPr lang="zh-CN" altLang="en-US" dirty="0">
                <a:solidFill>
                  <a:schemeClr val="bg2">
                    <a:lumMod val="50000"/>
                  </a:schemeClr>
                </a:solidFill>
              </a:rPr>
              <a:t>英文名”、“</a:t>
            </a:r>
            <a:r>
              <a:rPr lang="en-US" altLang="zh-CN" dirty="0">
                <a:solidFill>
                  <a:schemeClr val="bg2">
                    <a:lumMod val="50000"/>
                  </a:schemeClr>
                </a:solidFill>
              </a:rPr>
              <a:t>XXX+</a:t>
            </a:r>
            <a:r>
              <a:rPr lang="zh-CN" altLang="en-US" dirty="0">
                <a:solidFill>
                  <a:schemeClr val="bg2">
                    <a:lumMod val="50000"/>
                  </a:schemeClr>
                </a:solidFill>
              </a:rPr>
              <a:t>公司地址”，或者直接搜索“公司名”尽可能取得联系，也可以通过这个了解面试官的这个人。</a:t>
            </a:r>
            <a:endParaRPr lang="en-US" altLang="zh-CN" dirty="0">
              <a:solidFill>
                <a:schemeClr val="bg2">
                  <a:lumMod val="50000"/>
                </a:schemeClr>
              </a:solidFill>
            </a:endParaRPr>
          </a:p>
          <a:p>
            <a:pPr marL="342900" indent="-342900">
              <a:lnSpc>
                <a:spcPct val="150000"/>
              </a:lnSpc>
              <a:buFont typeface="Wingdings" panose="05000000000000000000" pitchFamily="2" charset="2"/>
              <a:buChar char="u"/>
            </a:pPr>
            <a:r>
              <a:rPr lang="zh-CN" altLang="en-US" dirty="0">
                <a:solidFill>
                  <a:schemeClr val="bg2">
                    <a:lumMod val="50000"/>
                  </a:schemeClr>
                </a:solidFill>
              </a:rPr>
              <a:t>微信搜索，微信可以搜出一部分你搜索的 目标人物和你有交集的地方，也可能是几篇文章，都可以让增加对这个人了解</a:t>
            </a:r>
            <a:endParaRPr lang="en-US" altLang="zh-CN" dirty="0">
              <a:solidFill>
                <a:schemeClr val="bg2">
                  <a:lumMod val="50000"/>
                </a:schemeClr>
              </a:solidFill>
            </a:endParaRPr>
          </a:p>
          <a:p>
            <a:pPr marL="342900" indent="-342900">
              <a:lnSpc>
                <a:spcPct val="150000"/>
              </a:lnSpc>
              <a:buFont typeface="Wingdings" panose="05000000000000000000" pitchFamily="2" charset="2"/>
              <a:buChar char="u"/>
            </a:pPr>
            <a:r>
              <a:rPr lang="en-US" altLang="zh-CN" dirty="0">
                <a:solidFill>
                  <a:schemeClr val="bg2">
                    <a:lumMod val="50000"/>
                  </a:schemeClr>
                </a:solidFill>
              </a:rPr>
              <a:t>Facebook</a:t>
            </a:r>
            <a:r>
              <a:rPr lang="zh-CN" altLang="en-US" dirty="0">
                <a:solidFill>
                  <a:schemeClr val="bg2">
                    <a:lumMod val="50000"/>
                  </a:schemeClr>
                </a:solidFill>
              </a:rPr>
              <a:t>，作为时下比较热门的社交工具，搜索英文名，或者公司的英文名也能获得意想不到的结果。</a:t>
            </a:r>
            <a:endParaRPr lang="en-US" altLang="zh-CN" dirty="0">
              <a:solidFill>
                <a:schemeClr val="bg2">
                  <a:lumMod val="50000"/>
                </a:schemeClr>
              </a:solidFill>
            </a:endParaRPr>
          </a:p>
          <a:p>
            <a:pPr marL="342900" indent="-342900">
              <a:lnSpc>
                <a:spcPct val="150000"/>
              </a:lnSpc>
              <a:buFont typeface="Wingdings" panose="05000000000000000000" pitchFamily="2" charset="2"/>
              <a:buChar char="u"/>
            </a:pPr>
            <a:r>
              <a:rPr lang="zh-CN" altLang="en-US" dirty="0">
                <a:solidFill>
                  <a:schemeClr val="bg2">
                    <a:lumMod val="50000"/>
                  </a:schemeClr>
                </a:solidFill>
              </a:rPr>
              <a:t>利用领英</a:t>
            </a:r>
            <a:r>
              <a:rPr lang="en-US" altLang="zh-CN" dirty="0">
                <a:solidFill>
                  <a:schemeClr val="bg2">
                    <a:lumMod val="50000"/>
                  </a:schemeClr>
                </a:solidFill>
              </a:rPr>
              <a:t>APP</a:t>
            </a:r>
            <a:r>
              <a:rPr lang="zh-CN" altLang="en-US" dirty="0">
                <a:solidFill>
                  <a:schemeClr val="bg2">
                    <a:lumMod val="50000"/>
                  </a:schemeClr>
                </a:solidFill>
              </a:rPr>
              <a:t>，搜查他的相关的工作经历。</a:t>
            </a:r>
            <a:endParaRPr lang="en-US" altLang="zh-CN" dirty="0">
              <a:solidFill>
                <a:schemeClr val="bg2">
                  <a:lumMod val="50000"/>
                </a:schemeClr>
              </a:solidFill>
            </a:endParaRPr>
          </a:p>
          <a:p>
            <a:pPr marL="342900" indent="-342900">
              <a:lnSpc>
                <a:spcPct val="150000"/>
              </a:lnSpc>
              <a:buFont typeface="Wingdings" panose="05000000000000000000" pitchFamily="2" charset="2"/>
              <a:buChar char="u"/>
            </a:pPr>
            <a:r>
              <a:rPr lang="zh-CN" altLang="en-US" dirty="0">
                <a:solidFill>
                  <a:schemeClr val="bg2">
                    <a:lumMod val="50000"/>
                  </a:schemeClr>
                </a:solidFill>
              </a:rPr>
              <a:t>百度，如果是名人，很大可能在百度就能找到他的文章和报道。</a:t>
            </a:r>
            <a:endParaRPr lang="en-US" altLang="zh-CN" dirty="0">
              <a:solidFill>
                <a:schemeClr val="bg2">
                  <a:lumMod val="50000"/>
                </a:schemeClr>
              </a:solidFill>
            </a:endParaRPr>
          </a:p>
        </p:txBody>
      </p:sp>
      <p:sp>
        <p:nvSpPr>
          <p:cNvPr id="4" name="文本框 3"/>
          <p:cNvSpPr txBox="1"/>
          <p:nvPr/>
        </p:nvSpPr>
        <p:spPr>
          <a:xfrm>
            <a:off x="796836" y="1507528"/>
            <a:ext cx="5572359"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提前搞定面试官</a:t>
            </a:r>
            <a:endParaRPr lang="zh-CN" altLang="en-US" sz="2800" dirty="0">
              <a:solidFill>
                <a:schemeClr val="accent1"/>
              </a:solidFill>
            </a:endParaRPr>
          </a:p>
        </p:txBody>
      </p:sp>
      <p:cxnSp>
        <p:nvCxnSpPr>
          <p:cNvPr id="5" name="直接连接符 4"/>
          <p:cNvCxnSpPr/>
          <p:nvPr/>
        </p:nvCxnSpPr>
        <p:spPr>
          <a:xfrm>
            <a:off x="792480" y="2063259"/>
            <a:ext cx="1041806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92480" y="2063259"/>
            <a:ext cx="5303520" cy="523220"/>
          </a:xfrm>
          <a:prstGeom prst="rect">
            <a:avLst/>
          </a:prstGeom>
          <a:noFill/>
        </p:spPr>
        <p:txBody>
          <a:bodyPr wrap="square" rtlCol="0">
            <a:spAutoFit/>
          </a:bodyPr>
          <a:lstStyle/>
          <a:p>
            <a:r>
              <a:rPr lang="zh-CN" altLang="en-US" sz="2800" dirty="0">
                <a:solidFill>
                  <a:schemeClr val="accent1"/>
                </a:solidFill>
              </a:rPr>
              <a:t>查找面试官的方法</a:t>
            </a:r>
            <a:endParaRPr lang="zh-CN" altLang="en-US" sz="2800" dirty="0">
              <a:solidFill>
                <a:schemeClr val="accent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randombar(horizontal)">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96836" y="1498540"/>
            <a:ext cx="5213287"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准备一份简历</a:t>
            </a:r>
            <a:endParaRPr lang="zh-CN" altLang="en-US" sz="2800" dirty="0">
              <a:solidFill>
                <a:schemeClr val="accent1"/>
              </a:solidFill>
            </a:endParaRPr>
          </a:p>
        </p:txBody>
      </p:sp>
      <p:sp>
        <p:nvSpPr>
          <p:cNvPr id="3" name="文本框 2"/>
          <p:cNvSpPr txBox="1"/>
          <p:nvPr/>
        </p:nvSpPr>
        <p:spPr>
          <a:xfrm>
            <a:off x="796836" y="2104759"/>
            <a:ext cx="10526484" cy="1323439"/>
          </a:xfrm>
          <a:prstGeom prst="rect">
            <a:avLst/>
          </a:prstGeom>
          <a:noFill/>
        </p:spPr>
        <p:txBody>
          <a:bodyPr wrap="square" rtlCol="0">
            <a:spAutoFit/>
          </a:bodyPr>
          <a:lstStyle/>
          <a:p>
            <a:pPr>
              <a:lnSpc>
                <a:spcPct val="150000"/>
              </a:lnSpc>
            </a:pPr>
            <a:r>
              <a:rPr lang="zh-CN" altLang="en-US" sz="2000" dirty="0">
                <a:solidFill>
                  <a:schemeClr val="accent1"/>
                </a:solidFill>
              </a:rPr>
              <a:t>好的简历是面试的敲门砖，不是说这块砖在敲门成功后就急着丢掉，你需要随身带着，以防开门的人需要看看你这个砖头。</a:t>
            </a:r>
            <a:endParaRPr lang="en-US" altLang="zh-CN" dirty="0">
              <a:solidFill>
                <a:schemeClr val="bg2">
                  <a:lumMod val="50000"/>
                </a:schemeClr>
              </a:solidFill>
            </a:endParaRPr>
          </a:p>
          <a:p>
            <a:endParaRPr lang="en-US" altLang="zh-CN" dirty="0">
              <a:solidFill>
                <a:schemeClr val="bg2">
                  <a:lumMod val="50000"/>
                </a:schemeClr>
              </a:solidFill>
            </a:endParaRPr>
          </a:p>
        </p:txBody>
      </p:sp>
      <p:cxnSp>
        <p:nvCxnSpPr>
          <p:cNvPr id="4" name="直接连接符 3"/>
          <p:cNvCxnSpPr/>
          <p:nvPr/>
        </p:nvCxnSpPr>
        <p:spPr>
          <a:xfrm>
            <a:off x="792480" y="2063259"/>
            <a:ext cx="1041806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92480" y="5276242"/>
            <a:ext cx="9478910" cy="400110"/>
          </a:xfrm>
          <a:prstGeom prst="rect">
            <a:avLst/>
          </a:prstGeom>
          <a:noFill/>
        </p:spPr>
        <p:txBody>
          <a:bodyPr wrap="square" rtlCol="0">
            <a:spAutoFit/>
          </a:bodyPr>
          <a:lstStyle/>
          <a:p>
            <a:r>
              <a:rPr lang="zh-CN" altLang="en-US" sz="2000" dirty="0">
                <a:solidFill>
                  <a:schemeClr val="bg2">
                    <a:lumMod val="50000"/>
                  </a:schemeClr>
                </a:solidFill>
              </a:rPr>
              <a:t>有的公司也会刻意的要求你提供简历，这也算是一项考核。</a:t>
            </a:r>
            <a:endParaRPr lang="en-US" altLang="zh-CN" sz="2000" dirty="0">
              <a:solidFill>
                <a:schemeClr val="bg2">
                  <a:lumMod val="50000"/>
                </a:schemeClr>
              </a:solidFill>
            </a:endParaRPr>
          </a:p>
        </p:txBody>
      </p:sp>
      <p:sp>
        <p:nvSpPr>
          <p:cNvPr id="6" name="文本框 5"/>
          <p:cNvSpPr txBox="1"/>
          <p:nvPr/>
        </p:nvSpPr>
        <p:spPr>
          <a:xfrm>
            <a:off x="792480" y="3628944"/>
            <a:ext cx="3962400" cy="461665"/>
          </a:xfrm>
          <a:prstGeom prst="rect">
            <a:avLst/>
          </a:prstGeom>
          <a:noFill/>
        </p:spPr>
        <p:txBody>
          <a:bodyPr wrap="square" rtlCol="0">
            <a:spAutoFit/>
          </a:bodyPr>
          <a:lstStyle/>
          <a:p>
            <a:r>
              <a:rPr lang="zh-CN" altLang="en-US" sz="2400" dirty="0">
                <a:solidFill>
                  <a:schemeClr val="bg2">
                    <a:lumMod val="50000"/>
                  </a:schemeClr>
                </a:solidFill>
              </a:rPr>
              <a:t>带上简历的原因： </a:t>
            </a:r>
            <a:endParaRPr lang="en-US" altLang="zh-CN" sz="2400" dirty="0">
              <a:solidFill>
                <a:schemeClr val="bg2">
                  <a:lumMod val="50000"/>
                </a:schemeClr>
              </a:solidFill>
            </a:endParaRPr>
          </a:p>
        </p:txBody>
      </p:sp>
      <p:sp>
        <p:nvSpPr>
          <p:cNvPr id="7" name="文本框 6"/>
          <p:cNvSpPr txBox="1"/>
          <p:nvPr/>
        </p:nvSpPr>
        <p:spPr>
          <a:xfrm>
            <a:off x="756089" y="4361230"/>
            <a:ext cx="10454270" cy="707886"/>
          </a:xfrm>
          <a:prstGeom prst="rect">
            <a:avLst/>
          </a:prstGeom>
          <a:noFill/>
        </p:spPr>
        <p:txBody>
          <a:bodyPr wrap="square" rtlCol="0">
            <a:spAutoFit/>
          </a:bodyPr>
          <a:lstStyle/>
          <a:p>
            <a:r>
              <a:rPr lang="zh-CN" altLang="en-US" sz="2000" dirty="0">
                <a:solidFill>
                  <a:schemeClr val="bg2">
                    <a:lumMod val="50000"/>
                  </a:schemeClr>
                </a:solidFill>
              </a:rPr>
              <a:t>大部分面试官在面试你之前，简历可能根本不是他本人看的，而是助理筛选的，很多时间这些人都不会单独花时间看简历，简历是</a:t>
            </a:r>
            <a:r>
              <a:rPr lang="en-US" altLang="zh-CN" sz="2000" dirty="0">
                <a:solidFill>
                  <a:schemeClr val="bg2">
                    <a:lumMod val="50000"/>
                  </a:schemeClr>
                </a:solidFill>
              </a:rPr>
              <a:t>HR</a:t>
            </a:r>
            <a:r>
              <a:rPr lang="zh-CN" altLang="en-US" sz="2000" dirty="0">
                <a:solidFill>
                  <a:schemeClr val="bg2">
                    <a:lumMod val="50000"/>
                  </a:schemeClr>
                </a:solidFill>
              </a:rPr>
              <a:t>初步了解你的途径。</a:t>
            </a:r>
            <a:endParaRPr lang="en-US" altLang="zh-CN" sz="2000" dirty="0">
              <a:solidFill>
                <a:schemeClr val="bg2">
                  <a:lumMod val="50000"/>
                </a:schemeClr>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0-#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79132" y="2418244"/>
            <a:ext cx="5630228" cy="3220818"/>
          </a:xfrm>
          <a:prstGeom prst="rect">
            <a:avLst/>
          </a:prstGeom>
          <a:noFill/>
        </p:spPr>
        <p:txBody>
          <a:bodyPr wrap="square" rtlCol="0">
            <a:spAutoFit/>
          </a:bodyPr>
          <a:lstStyle/>
          <a:p>
            <a:pPr>
              <a:lnSpc>
                <a:spcPct val="150000"/>
              </a:lnSpc>
            </a:pPr>
            <a:r>
              <a:rPr lang="zh-CN" altLang="en-US" sz="2800" b="1" dirty="0">
                <a:solidFill>
                  <a:schemeClr val="accent1"/>
                </a:solidFill>
              </a:rPr>
              <a:t>好的自我介绍决定了面试的</a:t>
            </a:r>
            <a:r>
              <a:rPr lang="en-US" altLang="zh-CN" sz="2800" b="1" dirty="0">
                <a:solidFill>
                  <a:schemeClr val="accent1"/>
                </a:solidFill>
              </a:rPr>
              <a:t>80%</a:t>
            </a:r>
            <a:endParaRPr lang="en-US" altLang="zh-CN" sz="2800" b="1" dirty="0">
              <a:solidFill>
                <a:schemeClr val="accent1"/>
              </a:solidFill>
            </a:endParaRPr>
          </a:p>
          <a:p>
            <a:pPr>
              <a:lnSpc>
                <a:spcPct val="150000"/>
              </a:lnSpc>
            </a:pPr>
            <a:r>
              <a:rPr lang="zh-CN" altLang="en-US" dirty="0">
                <a:solidFill>
                  <a:schemeClr val="accent1"/>
                </a:solidFill>
              </a:rPr>
              <a:t>自我介绍作为面试的开场白，是你主动和面试官交流的第一个环节。“第一印象”很重要，因为你开口谈论的内容决定了它对你的等级的划分“平庸型”“有能力型”“实干型”“虚伪型”。这个第一印象分是你后面的交谈中，再怎么争取都拿不下的。</a:t>
            </a:r>
            <a:endParaRPr lang="en-US" altLang="zh-CN" dirty="0">
              <a:solidFill>
                <a:schemeClr val="accent1"/>
              </a:solidFill>
            </a:endParaRPr>
          </a:p>
          <a:p>
            <a:pPr>
              <a:lnSpc>
                <a:spcPct val="150000"/>
              </a:lnSpc>
            </a:pPr>
            <a:endParaRPr lang="en-US" altLang="zh-CN" sz="2000" dirty="0">
              <a:solidFill>
                <a:schemeClr val="accent1"/>
              </a:solidFill>
            </a:endParaRPr>
          </a:p>
        </p:txBody>
      </p:sp>
      <p:sp>
        <p:nvSpPr>
          <p:cNvPr id="4" name="文本框 3"/>
          <p:cNvSpPr txBox="1"/>
          <p:nvPr/>
        </p:nvSpPr>
        <p:spPr>
          <a:xfrm>
            <a:off x="679132" y="1494914"/>
            <a:ext cx="6290505" cy="523220"/>
          </a:xfrm>
          <a:prstGeom prst="rect">
            <a:avLst/>
          </a:prstGeom>
          <a:noFill/>
        </p:spPr>
        <p:txBody>
          <a:bodyPr wrap="none" rtlCol="0">
            <a:spAutoFit/>
          </a:bodyPr>
          <a:lstStyle/>
          <a:p>
            <a:r>
              <a:rPr lang="zh-CN" altLang="en-US" sz="2800" dirty="0">
                <a:solidFill>
                  <a:schemeClr val="accent1"/>
                </a:solidFill>
              </a:rPr>
              <a:t>充分的面试准备</a:t>
            </a:r>
            <a:r>
              <a:rPr lang="en-US" altLang="zh-CN" sz="2800" dirty="0">
                <a:solidFill>
                  <a:schemeClr val="accent1"/>
                </a:solidFill>
              </a:rPr>
              <a:t>---</a:t>
            </a:r>
            <a:r>
              <a:rPr lang="zh-CN" altLang="en-US" sz="2800" dirty="0">
                <a:solidFill>
                  <a:schemeClr val="accent1"/>
                </a:solidFill>
              </a:rPr>
              <a:t>完美自我介绍的准备</a:t>
            </a:r>
            <a:endParaRPr lang="zh-CN" altLang="en-US" sz="2800" dirty="0">
              <a:solidFill>
                <a:schemeClr val="accent1"/>
              </a:solidFill>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90360" y="2418245"/>
            <a:ext cx="4520184" cy="3343203"/>
          </a:xfrm>
          <a:prstGeom prst="rect">
            <a:avLst/>
          </a:prstGeom>
        </p:spPr>
      </p:pic>
      <p:cxnSp>
        <p:nvCxnSpPr>
          <p:cNvPr id="8" name="直接连接符 7"/>
          <p:cNvCxnSpPr/>
          <p:nvPr/>
        </p:nvCxnSpPr>
        <p:spPr>
          <a:xfrm>
            <a:off x="792480" y="2063259"/>
            <a:ext cx="1041806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79132" y="1494914"/>
            <a:ext cx="5416868" cy="461665"/>
          </a:xfrm>
          <a:prstGeom prst="rect">
            <a:avLst/>
          </a:prstGeom>
          <a:noFill/>
        </p:spPr>
        <p:txBody>
          <a:bodyPr wrap="none" rtlCol="0">
            <a:spAutoFit/>
          </a:bodyPr>
          <a:lstStyle/>
          <a:p>
            <a:r>
              <a:rPr lang="zh-CN" altLang="en-US" sz="2400" dirty="0">
                <a:solidFill>
                  <a:schemeClr val="accent1"/>
                </a:solidFill>
              </a:rPr>
              <a:t>充分的面试准备</a:t>
            </a:r>
            <a:r>
              <a:rPr lang="en-US" altLang="zh-CN" sz="2400" dirty="0">
                <a:solidFill>
                  <a:schemeClr val="accent1"/>
                </a:solidFill>
              </a:rPr>
              <a:t>---</a:t>
            </a:r>
            <a:r>
              <a:rPr lang="zh-CN" altLang="en-US" sz="2400" dirty="0">
                <a:solidFill>
                  <a:schemeClr val="accent1"/>
                </a:solidFill>
              </a:rPr>
              <a:t>完美自我介绍的准备</a:t>
            </a:r>
            <a:endParaRPr lang="zh-CN" altLang="en-US" sz="2400" dirty="0">
              <a:solidFill>
                <a:schemeClr val="accent1"/>
              </a:solidFill>
            </a:endParaRPr>
          </a:p>
        </p:txBody>
      </p:sp>
      <p:sp>
        <p:nvSpPr>
          <p:cNvPr id="3" name="文本框 2"/>
          <p:cNvSpPr txBox="1"/>
          <p:nvPr/>
        </p:nvSpPr>
        <p:spPr>
          <a:xfrm>
            <a:off x="679132" y="2064049"/>
            <a:ext cx="7169468" cy="461665"/>
          </a:xfrm>
          <a:prstGeom prst="rect">
            <a:avLst/>
          </a:prstGeom>
          <a:noFill/>
        </p:spPr>
        <p:txBody>
          <a:bodyPr wrap="square" rtlCol="0">
            <a:spAutoFit/>
          </a:bodyPr>
          <a:lstStyle/>
          <a:p>
            <a:r>
              <a:rPr lang="zh-CN" altLang="en-US" sz="2400" dirty="0">
                <a:solidFill>
                  <a:schemeClr val="accent1"/>
                </a:solidFill>
              </a:rPr>
              <a:t>完美自我介绍应该讲什么？</a:t>
            </a:r>
            <a:endParaRPr lang="en-US" altLang="zh-CN" sz="2400" dirty="0">
              <a:solidFill>
                <a:schemeClr val="accent1"/>
              </a:solidFill>
            </a:endParaRPr>
          </a:p>
        </p:txBody>
      </p:sp>
      <p:sp>
        <p:nvSpPr>
          <p:cNvPr id="4" name="文本框 3"/>
          <p:cNvSpPr txBox="1"/>
          <p:nvPr/>
        </p:nvSpPr>
        <p:spPr>
          <a:xfrm>
            <a:off x="6706427" y="5187856"/>
            <a:ext cx="4509441" cy="869533"/>
          </a:xfrm>
          <a:prstGeom prst="rect">
            <a:avLst/>
          </a:prstGeom>
          <a:noFill/>
        </p:spPr>
        <p:txBody>
          <a:bodyPr wrap="square" rtlCol="0">
            <a:spAutoFit/>
          </a:bodyPr>
          <a:lstStyle/>
          <a:p>
            <a:pPr>
              <a:lnSpc>
                <a:spcPct val="150000"/>
              </a:lnSpc>
            </a:pPr>
            <a:r>
              <a:rPr lang="zh-CN" altLang="en-US" dirty="0">
                <a:solidFill>
                  <a:srgbClr val="595959"/>
                </a:solidFill>
              </a:rPr>
              <a:t>公司招聘最重要的是选“适用型人才”而不是“培养型潜力股”</a:t>
            </a:r>
            <a:endParaRPr lang="en-US" altLang="zh-CN" dirty="0">
              <a:solidFill>
                <a:srgbClr val="595959"/>
              </a:solidFill>
            </a:endParaRPr>
          </a:p>
        </p:txBody>
      </p:sp>
      <p:cxnSp>
        <p:nvCxnSpPr>
          <p:cNvPr id="6" name="直接连接符 5"/>
          <p:cNvCxnSpPr/>
          <p:nvPr/>
        </p:nvCxnSpPr>
        <p:spPr>
          <a:xfrm>
            <a:off x="792480" y="1956579"/>
            <a:ext cx="102108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ounded Rectangle 47"/>
          <p:cNvSpPr/>
          <p:nvPr/>
        </p:nvSpPr>
        <p:spPr>
          <a:xfrm>
            <a:off x="889214" y="2891998"/>
            <a:ext cx="294247" cy="2942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8" name="Rounded Rectangle 44"/>
          <p:cNvSpPr/>
          <p:nvPr/>
        </p:nvSpPr>
        <p:spPr>
          <a:xfrm>
            <a:off x="6277352" y="2877321"/>
            <a:ext cx="294247" cy="29428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595959"/>
              </a:solidFill>
              <a:latin typeface="+mn-ea"/>
              <a:cs typeface="+mn-ea"/>
            </a:endParaRPr>
          </a:p>
        </p:txBody>
      </p:sp>
      <p:sp>
        <p:nvSpPr>
          <p:cNvPr id="9" name="Rounded Rectangle 34"/>
          <p:cNvSpPr/>
          <p:nvPr/>
        </p:nvSpPr>
        <p:spPr>
          <a:xfrm>
            <a:off x="6277352" y="4268007"/>
            <a:ext cx="294247" cy="29428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solidFill>
                <a:srgbClr val="595959"/>
              </a:solidFill>
              <a:latin typeface="+mn-ea"/>
              <a:cs typeface="+mn-ea"/>
            </a:endParaRPr>
          </a:p>
        </p:txBody>
      </p:sp>
      <p:sp>
        <p:nvSpPr>
          <p:cNvPr id="10" name="Rounded Rectangle 46"/>
          <p:cNvSpPr/>
          <p:nvPr/>
        </p:nvSpPr>
        <p:spPr>
          <a:xfrm>
            <a:off x="882500" y="4282683"/>
            <a:ext cx="294247" cy="29428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1" name="Rounded Rectangle 47"/>
          <p:cNvSpPr/>
          <p:nvPr/>
        </p:nvSpPr>
        <p:spPr>
          <a:xfrm>
            <a:off x="889214" y="5301821"/>
            <a:ext cx="294247" cy="2942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2" name="Rounded Rectangle 44"/>
          <p:cNvSpPr/>
          <p:nvPr/>
        </p:nvSpPr>
        <p:spPr>
          <a:xfrm>
            <a:off x="6277352" y="5287145"/>
            <a:ext cx="294247" cy="29428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595959"/>
              </a:solidFill>
              <a:latin typeface="+mn-ea"/>
              <a:cs typeface="+mn-ea"/>
            </a:endParaRPr>
          </a:p>
        </p:txBody>
      </p:sp>
      <p:sp>
        <p:nvSpPr>
          <p:cNvPr id="13" name="文本框 12"/>
          <p:cNvSpPr txBox="1"/>
          <p:nvPr/>
        </p:nvSpPr>
        <p:spPr>
          <a:xfrm>
            <a:off x="1195043" y="2736840"/>
            <a:ext cx="4457422" cy="869533"/>
          </a:xfrm>
          <a:prstGeom prst="rect">
            <a:avLst/>
          </a:prstGeom>
          <a:noFill/>
        </p:spPr>
        <p:txBody>
          <a:bodyPr wrap="square" rtlCol="0">
            <a:spAutoFit/>
          </a:bodyPr>
          <a:lstStyle/>
          <a:p>
            <a:pPr>
              <a:lnSpc>
                <a:spcPct val="150000"/>
              </a:lnSpc>
            </a:pPr>
            <a:r>
              <a:rPr lang="zh-CN" altLang="en-US" dirty="0">
                <a:solidFill>
                  <a:srgbClr val="595959"/>
                </a:solidFill>
              </a:rPr>
              <a:t>绝不照读简历内容，</a:t>
            </a:r>
            <a:r>
              <a:rPr lang="en-US" altLang="zh-CN" dirty="0">
                <a:solidFill>
                  <a:srgbClr val="595959"/>
                </a:solidFill>
              </a:rPr>
              <a:t>HR</a:t>
            </a:r>
            <a:r>
              <a:rPr lang="zh-CN" altLang="en-US" dirty="0">
                <a:solidFill>
                  <a:srgbClr val="595959"/>
                </a:solidFill>
              </a:rPr>
              <a:t>要听的不是读课本，他实际要的答案是“我为什么要选你？”</a:t>
            </a:r>
            <a:endParaRPr lang="en-US" altLang="zh-CN" dirty="0">
              <a:solidFill>
                <a:srgbClr val="595959"/>
              </a:solidFill>
            </a:endParaRPr>
          </a:p>
        </p:txBody>
      </p:sp>
      <p:sp>
        <p:nvSpPr>
          <p:cNvPr id="14" name="文本框 13"/>
          <p:cNvSpPr txBox="1"/>
          <p:nvPr/>
        </p:nvSpPr>
        <p:spPr>
          <a:xfrm>
            <a:off x="6659164" y="4127525"/>
            <a:ext cx="4650335" cy="869533"/>
          </a:xfrm>
          <a:prstGeom prst="rect">
            <a:avLst/>
          </a:prstGeom>
          <a:noFill/>
        </p:spPr>
        <p:txBody>
          <a:bodyPr wrap="square" rtlCol="0">
            <a:spAutoFit/>
          </a:bodyPr>
          <a:lstStyle/>
          <a:p>
            <a:pPr>
              <a:lnSpc>
                <a:spcPct val="150000"/>
              </a:lnSpc>
            </a:pPr>
            <a:r>
              <a:rPr lang="zh-CN" altLang="en-US" dirty="0">
                <a:solidFill>
                  <a:srgbClr val="595959"/>
                </a:solidFill>
              </a:rPr>
              <a:t>根据之前查询到的面试官的信息编排文字，“投其所好”</a:t>
            </a:r>
            <a:endParaRPr lang="en-US" altLang="zh-CN" dirty="0">
              <a:solidFill>
                <a:srgbClr val="595959"/>
              </a:solidFill>
            </a:endParaRPr>
          </a:p>
        </p:txBody>
      </p:sp>
      <p:sp>
        <p:nvSpPr>
          <p:cNvPr id="15" name="文本框 14"/>
          <p:cNvSpPr txBox="1"/>
          <p:nvPr/>
        </p:nvSpPr>
        <p:spPr>
          <a:xfrm>
            <a:off x="1165966" y="4151941"/>
            <a:ext cx="4508862" cy="869533"/>
          </a:xfrm>
          <a:prstGeom prst="rect">
            <a:avLst/>
          </a:prstGeom>
          <a:noFill/>
        </p:spPr>
        <p:txBody>
          <a:bodyPr wrap="square" rtlCol="0">
            <a:spAutoFit/>
          </a:bodyPr>
          <a:lstStyle/>
          <a:p>
            <a:pPr>
              <a:lnSpc>
                <a:spcPct val="150000"/>
              </a:lnSpc>
            </a:pPr>
            <a:r>
              <a:rPr lang="zh-CN" altLang="en-US" dirty="0">
                <a:solidFill>
                  <a:srgbClr val="595959"/>
                </a:solidFill>
              </a:rPr>
              <a:t>绝不夸夸其谈，真诚和虚伪，</a:t>
            </a:r>
            <a:r>
              <a:rPr lang="en-US" altLang="zh-CN" dirty="0">
                <a:solidFill>
                  <a:srgbClr val="595959"/>
                </a:solidFill>
              </a:rPr>
              <a:t>HR</a:t>
            </a:r>
            <a:r>
              <a:rPr lang="zh-CN" altLang="en-US" dirty="0">
                <a:solidFill>
                  <a:srgbClr val="595959"/>
                </a:solidFill>
              </a:rPr>
              <a:t>一眼就能看清楚。</a:t>
            </a:r>
            <a:endParaRPr lang="en-US" altLang="zh-CN" dirty="0">
              <a:solidFill>
                <a:srgbClr val="595959"/>
              </a:solidFill>
            </a:endParaRPr>
          </a:p>
        </p:txBody>
      </p:sp>
      <p:sp>
        <p:nvSpPr>
          <p:cNvPr id="16" name="文本框 15"/>
          <p:cNvSpPr txBox="1"/>
          <p:nvPr/>
        </p:nvSpPr>
        <p:spPr>
          <a:xfrm>
            <a:off x="6659165" y="2681400"/>
            <a:ext cx="4556703" cy="1285032"/>
          </a:xfrm>
          <a:prstGeom prst="rect">
            <a:avLst/>
          </a:prstGeom>
          <a:noFill/>
        </p:spPr>
        <p:txBody>
          <a:bodyPr wrap="square" rtlCol="0">
            <a:spAutoFit/>
          </a:bodyPr>
          <a:lstStyle/>
          <a:p>
            <a:pPr>
              <a:lnSpc>
                <a:spcPct val="150000"/>
              </a:lnSpc>
            </a:pPr>
            <a:r>
              <a:rPr lang="zh-CN" altLang="en-US" dirty="0">
                <a:solidFill>
                  <a:srgbClr val="595959"/>
                </a:solidFill>
              </a:rPr>
              <a:t>绝不照搬网络文案，</a:t>
            </a:r>
            <a:r>
              <a:rPr lang="en-US" altLang="zh-CN" dirty="0">
                <a:solidFill>
                  <a:srgbClr val="595959"/>
                </a:solidFill>
              </a:rPr>
              <a:t>HR</a:t>
            </a:r>
            <a:r>
              <a:rPr lang="zh-CN" altLang="en-US" dirty="0">
                <a:solidFill>
                  <a:srgbClr val="595959"/>
                </a:solidFill>
              </a:rPr>
              <a:t>面试千千万万，什么套路都见过，你照搬的可能是上一个面试的人讲的内容。</a:t>
            </a:r>
            <a:endParaRPr lang="en-US" altLang="zh-CN" dirty="0">
              <a:solidFill>
                <a:srgbClr val="595959"/>
              </a:solidFill>
            </a:endParaRPr>
          </a:p>
        </p:txBody>
      </p:sp>
      <p:sp>
        <p:nvSpPr>
          <p:cNvPr id="17" name="文本框 16"/>
          <p:cNvSpPr txBox="1"/>
          <p:nvPr/>
        </p:nvSpPr>
        <p:spPr>
          <a:xfrm>
            <a:off x="1165966" y="5131427"/>
            <a:ext cx="4700887" cy="869533"/>
          </a:xfrm>
          <a:prstGeom prst="rect">
            <a:avLst/>
          </a:prstGeom>
          <a:noFill/>
        </p:spPr>
        <p:txBody>
          <a:bodyPr wrap="square" rtlCol="0">
            <a:spAutoFit/>
          </a:bodyPr>
          <a:lstStyle/>
          <a:p>
            <a:pPr>
              <a:lnSpc>
                <a:spcPct val="150000"/>
              </a:lnSpc>
            </a:pPr>
            <a:r>
              <a:rPr lang="zh-CN" altLang="en-US" dirty="0">
                <a:solidFill>
                  <a:srgbClr val="595959"/>
                </a:solidFill>
              </a:rPr>
              <a:t>简单的自报家门后，进入正题“我和你这招聘启事中要求的几个相似点。”</a:t>
            </a:r>
            <a:endParaRPr lang="en-US" altLang="zh-CN" dirty="0">
              <a:solidFill>
                <a:srgbClr val="595959"/>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1000"/>
                                        <p:tgtEl>
                                          <p:spTgt spid="11"/>
                                        </p:tgtEl>
                                      </p:cBhvr>
                                    </p:animEffect>
                                    <p:anim calcmode="lin" valueType="num">
                                      <p:cBhvr>
                                        <p:cTn id="77" dur="1000" fill="hold"/>
                                        <p:tgtEl>
                                          <p:spTgt spid="11"/>
                                        </p:tgtEl>
                                        <p:attrNameLst>
                                          <p:attrName>ppt_x</p:attrName>
                                        </p:attrNameLst>
                                      </p:cBhvr>
                                      <p:tavLst>
                                        <p:tav tm="0">
                                          <p:val>
                                            <p:strVal val="#ppt_x"/>
                                          </p:val>
                                        </p:tav>
                                        <p:tav tm="100000">
                                          <p:val>
                                            <p:strVal val="#ppt_x"/>
                                          </p:val>
                                        </p:tav>
                                      </p:tavLst>
                                    </p:anim>
                                    <p:anim calcmode="lin" valueType="num">
                                      <p:cBhvr>
                                        <p:cTn id="78" dur="1000" fill="hold"/>
                                        <p:tgtEl>
                                          <p:spTgt spid="1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anim calcmode="lin" valueType="num">
                                      <p:cBhvr>
                                        <p:cTn id="82" dur="1000" fill="hold"/>
                                        <p:tgtEl>
                                          <p:spTgt spid="17"/>
                                        </p:tgtEl>
                                        <p:attrNameLst>
                                          <p:attrName>ppt_x</p:attrName>
                                        </p:attrNameLst>
                                      </p:cBhvr>
                                      <p:tavLst>
                                        <p:tav tm="0">
                                          <p:val>
                                            <p:strVal val="#ppt_x"/>
                                          </p:val>
                                        </p:tav>
                                        <p:tav tm="100000">
                                          <p:val>
                                            <p:strVal val="#ppt_x"/>
                                          </p:val>
                                        </p:tav>
                                      </p:tavLst>
                                    </p:anim>
                                    <p:anim calcmode="lin" valueType="num">
                                      <p:cBhvr>
                                        <p:cTn id="8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fade">
                                      <p:cBhvr>
                                        <p:cTn id="88" dur="1000"/>
                                        <p:tgtEl>
                                          <p:spTgt spid="4"/>
                                        </p:tgtEl>
                                      </p:cBhvr>
                                    </p:animEffect>
                                    <p:anim calcmode="lin" valueType="num">
                                      <p:cBhvr>
                                        <p:cTn id="89" dur="1000" fill="hold"/>
                                        <p:tgtEl>
                                          <p:spTgt spid="4"/>
                                        </p:tgtEl>
                                        <p:attrNameLst>
                                          <p:attrName>ppt_x</p:attrName>
                                        </p:attrNameLst>
                                      </p:cBhvr>
                                      <p:tavLst>
                                        <p:tav tm="0">
                                          <p:val>
                                            <p:strVal val="#ppt_x"/>
                                          </p:val>
                                        </p:tav>
                                        <p:tav tm="100000">
                                          <p:val>
                                            <p:strVal val="#ppt_x"/>
                                          </p:val>
                                        </p:tav>
                                      </p:tavLst>
                                    </p:anim>
                                    <p:anim calcmode="lin" valueType="num">
                                      <p:cBhvr>
                                        <p:cTn id="90" dur="1000" fill="hold"/>
                                        <p:tgtEl>
                                          <p:spTgt spid="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1000"/>
                                        <p:tgtEl>
                                          <p:spTgt spid="12"/>
                                        </p:tgtEl>
                                      </p:cBhvr>
                                    </p:animEffect>
                                    <p:anim calcmode="lin" valueType="num">
                                      <p:cBhvr>
                                        <p:cTn id="94" dur="1000" fill="hold"/>
                                        <p:tgtEl>
                                          <p:spTgt spid="12"/>
                                        </p:tgtEl>
                                        <p:attrNameLst>
                                          <p:attrName>ppt_x</p:attrName>
                                        </p:attrNameLst>
                                      </p:cBhvr>
                                      <p:tavLst>
                                        <p:tav tm="0">
                                          <p:val>
                                            <p:strVal val="#ppt_x"/>
                                          </p:val>
                                        </p:tav>
                                        <p:tav tm="100000">
                                          <p:val>
                                            <p:strVal val="#ppt_x"/>
                                          </p:val>
                                        </p:tav>
                                      </p:tavLst>
                                    </p:anim>
                                    <p:anim calcmode="lin" valueType="num">
                                      <p:cBhvr>
                                        <p:cTn id="9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P spid="8" grpId="0" animBg="1"/>
      <p:bldP spid="9" grpId="0" animBg="1"/>
      <p:bldP spid="10" grpId="0" animBg="1"/>
      <p:bldP spid="11" grpId="0" animBg="1"/>
      <p:bldP spid="12" grpId="0" animBg="1"/>
      <p:bldP spid="13" grpId="0"/>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17106" y="2775740"/>
            <a:ext cx="5829923" cy="2802562"/>
          </a:xfrm>
          <a:prstGeom prst="rect">
            <a:avLst/>
          </a:prstGeom>
          <a:noFill/>
        </p:spPr>
        <p:txBody>
          <a:bodyPr wrap="square" rtlCol="0">
            <a:spAutoFit/>
          </a:bodyPr>
          <a:lstStyle/>
          <a:p>
            <a:pPr>
              <a:lnSpc>
                <a:spcPct val="150000"/>
              </a:lnSpc>
            </a:pPr>
            <a:r>
              <a:rPr lang="zh-CN" altLang="en-US" sz="2000" dirty="0">
                <a:solidFill>
                  <a:schemeClr val="accent1"/>
                </a:solidFill>
              </a:rPr>
              <a:t>面试过程中，有的问题几乎是</a:t>
            </a:r>
            <a:r>
              <a:rPr lang="en-US" altLang="zh-CN" sz="2000" dirty="0">
                <a:solidFill>
                  <a:schemeClr val="accent1"/>
                </a:solidFill>
              </a:rPr>
              <a:t>HR</a:t>
            </a:r>
            <a:r>
              <a:rPr lang="zh-CN" altLang="en-US" sz="2000" dirty="0">
                <a:solidFill>
                  <a:schemeClr val="accent1"/>
                </a:solidFill>
              </a:rPr>
              <a:t>必问的问题，如果能提前做好准备，心里有底，那也不至于在面对这个问题时因为害怕回答错误而毫无头绪。</a:t>
            </a:r>
            <a:endParaRPr lang="en-US" altLang="zh-CN" sz="2000" dirty="0">
              <a:solidFill>
                <a:schemeClr val="accent1"/>
              </a:solidFill>
            </a:endParaRPr>
          </a:p>
          <a:p>
            <a:pPr>
              <a:lnSpc>
                <a:spcPct val="150000"/>
              </a:lnSpc>
            </a:pPr>
            <a:r>
              <a:rPr lang="zh-CN" altLang="en-US" sz="2000" dirty="0">
                <a:solidFill>
                  <a:schemeClr val="accent1"/>
                </a:solidFill>
              </a:rPr>
              <a:t>当然，如果他问到的问题，刚好是你熟悉练习过的问题，那很大程度上你自信心爆棚，这份自信也会感染到面试官，而为你加分。</a:t>
            </a:r>
            <a:endParaRPr lang="en-US" altLang="zh-CN" sz="2000" dirty="0">
              <a:solidFill>
                <a:schemeClr val="accent1"/>
              </a:solidFill>
            </a:endParaRPr>
          </a:p>
        </p:txBody>
      </p:sp>
      <p:sp>
        <p:nvSpPr>
          <p:cNvPr id="5" name="Freeform 7"/>
          <p:cNvSpPr>
            <a:spLocks noEditPoints="1"/>
          </p:cNvSpPr>
          <p:nvPr/>
        </p:nvSpPr>
        <p:spPr bwMode="auto">
          <a:xfrm>
            <a:off x="10937513" y="3296290"/>
            <a:ext cx="337381" cy="530324"/>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accent1"/>
          </a:solidFill>
          <a:ln>
            <a:noFill/>
          </a:ln>
          <a:effectLst/>
        </p:spPr>
        <p:txBody>
          <a:bodyPr vert="horz" wrap="square" lIns="91440" tIns="45720" rIns="91440" bIns="45720" numCol="1" anchor="t" anchorCtr="0" compatLnSpc="1"/>
          <a:lstStyle/>
          <a:p>
            <a:endParaRPr lang="zh-CN" altLang="en-US" sz="1200">
              <a:solidFill>
                <a:prstClr val="black"/>
              </a:solidFill>
            </a:endParaRPr>
          </a:p>
        </p:txBody>
      </p:sp>
      <p:grpSp>
        <p:nvGrpSpPr>
          <p:cNvPr id="6" name="组合 5"/>
          <p:cNvGrpSpPr/>
          <p:nvPr/>
        </p:nvGrpSpPr>
        <p:grpSpPr>
          <a:xfrm>
            <a:off x="9935661" y="2423866"/>
            <a:ext cx="452715" cy="489364"/>
            <a:chOff x="6902450" y="3638551"/>
            <a:chExt cx="666750" cy="720725"/>
          </a:xfrm>
          <a:solidFill>
            <a:schemeClr val="accent2"/>
          </a:solidFill>
          <a:effectLst/>
        </p:grpSpPr>
        <p:sp>
          <p:nvSpPr>
            <p:cNvPr id="34"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sp>
          <p:nvSpPr>
            <p:cNvPr id="35"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sp>
          <p:nvSpPr>
            <p:cNvPr id="36"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grpSp>
      <p:grpSp>
        <p:nvGrpSpPr>
          <p:cNvPr id="7" name="组合 6"/>
          <p:cNvGrpSpPr/>
          <p:nvPr/>
        </p:nvGrpSpPr>
        <p:grpSpPr>
          <a:xfrm>
            <a:off x="8785801" y="3230798"/>
            <a:ext cx="499065" cy="446248"/>
            <a:chOff x="5514975" y="2330451"/>
            <a:chExt cx="735013" cy="657225"/>
          </a:xfrm>
          <a:solidFill>
            <a:schemeClr val="accent1"/>
          </a:solidFill>
          <a:effectLst/>
        </p:grpSpPr>
        <p:sp>
          <p:nvSpPr>
            <p:cNvPr id="31"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sp>
          <p:nvSpPr>
            <p:cNvPr id="32"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sp>
          <p:nvSpPr>
            <p:cNvPr id="33"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grpSp>
      <p:grpSp>
        <p:nvGrpSpPr>
          <p:cNvPr id="8" name="组合 7"/>
          <p:cNvGrpSpPr/>
          <p:nvPr/>
        </p:nvGrpSpPr>
        <p:grpSpPr>
          <a:xfrm>
            <a:off x="7824243" y="1996441"/>
            <a:ext cx="349238" cy="502299"/>
            <a:chOff x="4256087" y="1109663"/>
            <a:chExt cx="514350" cy="739775"/>
          </a:xfrm>
          <a:solidFill>
            <a:schemeClr val="accent2"/>
          </a:solidFill>
          <a:effectLst/>
        </p:grpSpPr>
        <p:sp>
          <p:nvSpPr>
            <p:cNvPr id="29"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sp>
          <p:nvSpPr>
            <p:cNvPr id="30"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grpSp>
      <p:sp>
        <p:nvSpPr>
          <p:cNvPr id="9" name="Line 20"/>
          <p:cNvSpPr>
            <a:spLocks noChangeShapeType="1"/>
          </p:cNvSpPr>
          <p:nvPr/>
        </p:nvSpPr>
        <p:spPr bwMode="auto">
          <a:xfrm>
            <a:off x="10979654" y="4246614"/>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sp>
        <p:nvSpPr>
          <p:cNvPr id="10" name="Line 21"/>
          <p:cNvSpPr>
            <a:spLocks noChangeShapeType="1"/>
          </p:cNvSpPr>
          <p:nvPr/>
        </p:nvSpPr>
        <p:spPr bwMode="auto">
          <a:xfrm>
            <a:off x="10979654" y="4246614"/>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solidFill>
                <a:prstClr val="black"/>
              </a:solidFill>
            </a:endParaRPr>
          </a:p>
        </p:txBody>
      </p:sp>
      <p:grpSp>
        <p:nvGrpSpPr>
          <p:cNvPr id="11" name="组合 10"/>
          <p:cNvGrpSpPr/>
          <p:nvPr/>
        </p:nvGrpSpPr>
        <p:grpSpPr>
          <a:xfrm>
            <a:off x="7134462" y="2573846"/>
            <a:ext cx="1523413" cy="1516624"/>
            <a:chOff x="3151690" y="2386575"/>
            <a:chExt cx="2077397" cy="2068140"/>
          </a:xfrm>
        </p:grpSpPr>
        <p:sp>
          <p:nvSpPr>
            <p:cNvPr id="25" name="Freeform 24"/>
            <p:cNvSpPr>
              <a:spLocks noEditPoints="1"/>
            </p:cNvSpPr>
            <p:nvPr/>
          </p:nvSpPr>
          <p:spPr bwMode="auto">
            <a:xfrm>
              <a:off x="3666411" y="2895741"/>
              <a:ext cx="1047956" cy="1049808"/>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232 h 404"/>
                <a:gd name="T12" fmla="*/ 172 w 404"/>
                <a:gd name="T13" fmla="*/ 202 h 404"/>
                <a:gd name="T14" fmla="*/ 202 w 404"/>
                <a:gd name="T15" fmla="*/ 172 h 404"/>
                <a:gd name="T16" fmla="*/ 232 w 404"/>
                <a:gd name="T17" fmla="*/ 202 h 404"/>
                <a:gd name="T18" fmla="*/ 202 w 404"/>
                <a:gd name="T19" fmla="*/ 2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0" y="0"/>
                    <a:pt x="0" y="90"/>
                    <a:pt x="0" y="202"/>
                  </a:cubicBezTo>
                  <a:cubicBezTo>
                    <a:pt x="0" y="314"/>
                    <a:pt x="90" y="404"/>
                    <a:pt x="202" y="404"/>
                  </a:cubicBezTo>
                  <a:cubicBezTo>
                    <a:pt x="313" y="404"/>
                    <a:pt x="404" y="314"/>
                    <a:pt x="404" y="202"/>
                  </a:cubicBezTo>
                  <a:cubicBezTo>
                    <a:pt x="404" y="90"/>
                    <a:pt x="313" y="0"/>
                    <a:pt x="202" y="0"/>
                  </a:cubicBezTo>
                  <a:close/>
                  <a:moveTo>
                    <a:pt x="202" y="232"/>
                  </a:moveTo>
                  <a:cubicBezTo>
                    <a:pt x="185" y="232"/>
                    <a:pt x="172" y="219"/>
                    <a:pt x="172" y="202"/>
                  </a:cubicBezTo>
                  <a:cubicBezTo>
                    <a:pt x="172" y="185"/>
                    <a:pt x="185" y="172"/>
                    <a:pt x="202" y="172"/>
                  </a:cubicBezTo>
                  <a:cubicBezTo>
                    <a:pt x="218" y="172"/>
                    <a:pt x="232" y="185"/>
                    <a:pt x="232" y="202"/>
                  </a:cubicBezTo>
                  <a:cubicBezTo>
                    <a:pt x="232" y="219"/>
                    <a:pt x="218" y="232"/>
                    <a:pt x="202" y="232"/>
                  </a:cubicBezTo>
                  <a:close/>
                </a:path>
              </a:pathLst>
            </a:custGeom>
            <a:solidFill>
              <a:schemeClr val="tx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grpSp>
          <p:nvGrpSpPr>
            <p:cNvPr id="26" name="组合 25"/>
            <p:cNvGrpSpPr/>
            <p:nvPr/>
          </p:nvGrpSpPr>
          <p:grpSpPr>
            <a:xfrm>
              <a:off x="3151690" y="2386575"/>
              <a:ext cx="2077397" cy="2068140"/>
              <a:chOff x="3151690" y="2386575"/>
              <a:chExt cx="2077397" cy="2068140"/>
            </a:xfrm>
          </p:grpSpPr>
          <p:sp>
            <p:nvSpPr>
              <p:cNvPr id="27" name="Freeform 22"/>
              <p:cNvSpPr>
                <a:spLocks noEditPoints="1"/>
              </p:cNvSpPr>
              <p:nvPr/>
            </p:nvSpPr>
            <p:spPr bwMode="auto">
              <a:xfrm>
                <a:off x="3151690" y="2386575"/>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chemeClr val="tx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8" name="Oval 7"/>
              <p:cNvSpPr>
                <a:spLocks noChangeAspect="1" noChangeArrowheads="1"/>
              </p:cNvSpPr>
              <p:nvPr/>
            </p:nvSpPr>
            <p:spPr bwMode="auto">
              <a:xfrm>
                <a:off x="3776388" y="3006645"/>
                <a:ext cx="828000" cy="828000"/>
              </a:xfrm>
              <a:prstGeom prst="ellipse">
                <a:avLst/>
              </a:prstGeom>
              <a:solidFill>
                <a:srgbClr val="FFFFFF"/>
              </a:solidFill>
              <a:ln w="19050">
                <a:noFill/>
              </a:ln>
              <a:effectLst>
                <a:softEdge rad="0"/>
              </a:effectLst>
            </p:spPr>
            <p:txBody>
              <a:bodyPr vert="horz" wrap="square" lIns="91440" tIns="45720" rIns="91440" bIns="45720" numCol="1" anchor="t" anchorCtr="0" compatLnSpc="1">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grpSp>
      </p:grpSp>
      <p:grpSp>
        <p:nvGrpSpPr>
          <p:cNvPr id="12" name="组合 11"/>
          <p:cNvGrpSpPr/>
          <p:nvPr/>
        </p:nvGrpSpPr>
        <p:grpSpPr>
          <a:xfrm>
            <a:off x="8126988" y="3753745"/>
            <a:ext cx="1712143" cy="1702638"/>
            <a:chOff x="4505145" y="3995540"/>
            <a:chExt cx="2334758" cy="2321797"/>
          </a:xfrm>
        </p:grpSpPr>
        <p:sp>
          <p:nvSpPr>
            <p:cNvPr id="23" name="Freeform 16"/>
            <p:cNvSpPr>
              <a:spLocks noEditPoints="1"/>
            </p:cNvSpPr>
            <p:nvPr/>
          </p:nvSpPr>
          <p:spPr bwMode="auto">
            <a:xfrm>
              <a:off x="4505145" y="3995540"/>
              <a:ext cx="2334758"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chemeClr val="accent3"/>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4" name="Oval 7"/>
            <p:cNvSpPr>
              <a:spLocks noChangeArrowheads="1"/>
            </p:cNvSpPr>
            <p:nvPr/>
          </p:nvSpPr>
          <p:spPr bwMode="auto">
            <a:xfrm>
              <a:off x="5238152" y="4724438"/>
              <a:ext cx="864000" cy="864000"/>
            </a:xfrm>
            <a:prstGeom prst="ellipse">
              <a:avLst/>
            </a:prstGeom>
            <a:solidFill>
              <a:srgbClr val="FFFFFF"/>
            </a:solidFill>
            <a:ln w="19050">
              <a:noFill/>
            </a:ln>
            <a:effectLst>
              <a:softEdge rad="0"/>
            </a:effectLst>
          </p:spPr>
          <p:txBody>
            <a:bodyPr vert="horz" wrap="square" lIns="91440" tIns="45720" rIns="91440" bIns="45720" numCol="1" anchor="t" anchorCtr="0" compatLnSpc="1">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grpSp>
      <p:grpSp>
        <p:nvGrpSpPr>
          <p:cNvPr id="13" name="组合 12"/>
          <p:cNvGrpSpPr/>
          <p:nvPr/>
        </p:nvGrpSpPr>
        <p:grpSpPr>
          <a:xfrm>
            <a:off x="9476607" y="2971672"/>
            <a:ext cx="1265438" cy="1255934"/>
            <a:chOff x="6345549" y="2929068"/>
            <a:chExt cx="1725610" cy="1712650"/>
          </a:xfrm>
        </p:grpSpPr>
        <p:sp>
          <p:nvSpPr>
            <p:cNvPr id="21" name="Freeform 18"/>
            <p:cNvSpPr>
              <a:spLocks noEditPoints="1"/>
            </p:cNvSpPr>
            <p:nvPr/>
          </p:nvSpPr>
          <p:spPr bwMode="auto">
            <a:xfrm>
              <a:off x="6345549" y="2929068"/>
              <a:ext cx="1725610" cy="1712650"/>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2" name="Oval 7"/>
            <p:cNvSpPr>
              <a:spLocks noChangeArrowheads="1"/>
            </p:cNvSpPr>
            <p:nvPr/>
          </p:nvSpPr>
          <p:spPr bwMode="auto">
            <a:xfrm>
              <a:off x="6800782" y="3357388"/>
              <a:ext cx="828000" cy="828000"/>
            </a:xfrm>
            <a:prstGeom prst="ellipse">
              <a:avLst/>
            </a:prstGeom>
            <a:solidFill>
              <a:srgbClr val="FFFFFF"/>
            </a:solidFill>
            <a:ln w="19050">
              <a:noFill/>
            </a:ln>
            <a:effectLst>
              <a:softEdge rad="0"/>
            </a:effectLst>
          </p:spPr>
          <p:txBody>
            <a:bodyPr vert="horz" wrap="square" lIns="91440" tIns="45720" rIns="91440" bIns="45720" numCol="1" anchor="t" anchorCtr="0" compatLnSpc="1">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grpSp>
      <p:grpSp>
        <p:nvGrpSpPr>
          <p:cNvPr id="14" name="组合 13"/>
          <p:cNvGrpSpPr/>
          <p:nvPr/>
        </p:nvGrpSpPr>
        <p:grpSpPr>
          <a:xfrm>
            <a:off x="10488143" y="3873228"/>
            <a:ext cx="920565" cy="916492"/>
            <a:chOff x="7724926" y="4158473"/>
            <a:chExt cx="1255326" cy="1249772"/>
          </a:xfrm>
        </p:grpSpPr>
        <p:sp>
          <p:nvSpPr>
            <p:cNvPr id="19" name="Freeform 19"/>
            <p:cNvSpPr>
              <a:spLocks noEditPoints="1"/>
            </p:cNvSpPr>
            <p:nvPr/>
          </p:nvSpPr>
          <p:spPr bwMode="auto">
            <a:xfrm>
              <a:off x="7724926" y="4158473"/>
              <a:ext cx="1255326"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0" name="Oval 7"/>
            <p:cNvSpPr>
              <a:spLocks noChangeArrowheads="1"/>
            </p:cNvSpPr>
            <p:nvPr/>
          </p:nvSpPr>
          <p:spPr bwMode="auto">
            <a:xfrm>
              <a:off x="7894414" y="4331478"/>
              <a:ext cx="900000" cy="900000"/>
            </a:xfrm>
            <a:prstGeom prst="ellipse">
              <a:avLst/>
            </a:prstGeom>
            <a:solidFill>
              <a:srgbClr val="FFFFFF"/>
            </a:solidFill>
            <a:ln w="19050">
              <a:noFill/>
            </a:ln>
            <a:effectLst>
              <a:softEdge rad="0"/>
            </a:effectLst>
          </p:spPr>
          <p:txBody>
            <a:bodyPr vert="horz" wrap="square" lIns="91440" tIns="45720" rIns="91440" bIns="45720" numCol="1" anchor="t" anchorCtr="0" compatLnSpc="1">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grpSp>
      <p:sp>
        <p:nvSpPr>
          <p:cNvPr id="37" name="矩形 36"/>
          <p:cNvSpPr/>
          <p:nvPr/>
        </p:nvSpPr>
        <p:spPr>
          <a:xfrm>
            <a:off x="882500" y="1645334"/>
            <a:ext cx="5416868" cy="461665"/>
          </a:xfrm>
          <a:prstGeom prst="rect">
            <a:avLst/>
          </a:prstGeom>
        </p:spPr>
        <p:txBody>
          <a:bodyPr wrap="none">
            <a:spAutoFit/>
          </a:bodyPr>
          <a:lstStyle/>
          <a:p>
            <a:r>
              <a:rPr lang="zh-CN" altLang="en-US" sz="2400" dirty="0">
                <a:solidFill>
                  <a:schemeClr val="accent1"/>
                </a:solidFill>
              </a:rPr>
              <a:t>充分的面试准备</a:t>
            </a:r>
            <a:r>
              <a:rPr lang="en-US" altLang="zh-CN" sz="2400" dirty="0">
                <a:solidFill>
                  <a:schemeClr val="accent1"/>
                </a:solidFill>
              </a:rPr>
              <a:t>---</a:t>
            </a:r>
            <a:r>
              <a:rPr lang="zh-CN" altLang="en-US" sz="2400" dirty="0">
                <a:solidFill>
                  <a:schemeClr val="accent1"/>
                </a:solidFill>
              </a:rPr>
              <a:t>面试常见问题的练习</a:t>
            </a:r>
            <a:endParaRPr lang="zh-CN" altLang="en-US" sz="2400" dirty="0">
              <a:solidFill>
                <a:schemeClr val="accent1"/>
              </a:solidFill>
            </a:endParaRPr>
          </a:p>
        </p:txBody>
      </p:sp>
      <p:cxnSp>
        <p:nvCxnSpPr>
          <p:cNvPr id="16" name="直接连接符 15"/>
          <p:cNvCxnSpPr/>
          <p:nvPr/>
        </p:nvCxnSpPr>
        <p:spPr>
          <a:xfrm>
            <a:off x="917106" y="2316480"/>
            <a:ext cx="560561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par>
                                <p:cTn id="25" presetID="3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par>
                                <p:cTn id="31" presetID="3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 calcmode="lin" valueType="num">
                                      <p:cBhvr>
                                        <p:cTn id="35" dur="1000" fill="hold"/>
                                        <p:tgtEl>
                                          <p:spTgt spid="7"/>
                                        </p:tgtEl>
                                        <p:attrNameLst>
                                          <p:attrName>style.rotation</p:attrName>
                                        </p:attrNameLst>
                                      </p:cBhvr>
                                      <p:tavLst>
                                        <p:tav tm="0">
                                          <p:val>
                                            <p:fltVal val="90"/>
                                          </p:val>
                                        </p:tav>
                                        <p:tav tm="100000">
                                          <p:val>
                                            <p:fltVal val="0"/>
                                          </p:val>
                                        </p:tav>
                                      </p:tavLst>
                                    </p:anim>
                                    <p:animEffect transition="in" filter="fade">
                                      <p:cBhvr>
                                        <p:cTn id="36" dur="1000"/>
                                        <p:tgtEl>
                                          <p:spTgt spid="7"/>
                                        </p:tgtEl>
                                      </p:cBhvr>
                                    </p:animEffect>
                                  </p:childTnLst>
                                </p:cTn>
                              </p:par>
                              <p:par>
                                <p:cTn id="37" presetID="3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90"/>
                                          </p:val>
                                        </p:tav>
                                        <p:tav tm="100000">
                                          <p:val>
                                            <p:fltVal val="0"/>
                                          </p:val>
                                        </p:tav>
                                      </p:tavLst>
                                    </p:anim>
                                    <p:animEffect transition="in" filter="fade">
                                      <p:cBhvr>
                                        <p:cTn id="42" dur="1000"/>
                                        <p:tgtEl>
                                          <p:spTgt spid="8"/>
                                        </p:tgtEl>
                                      </p:cBhvr>
                                    </p:animEffect>
                                  </p:childTnLst>
                                </p:cTn>
                              </p:par>
                              <p:par>
                                <p:cTn id="43" presetID="31" presetClass="entr" presetSubtype="0" fill="hold" grpId="0" nodeType="withEffect" nodePh="1">
                                  <p:stCondLst>
                                    <p:cond delay="0"/>
                                  </p:stCondLst>
                                  <p:endCondLst>
                                    <p:cond evt="begin" delay="0">
                                      <p:tn val="43"/>
                                    </p:cond>
                                  </p:end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par>
                                <p:cTn id="49" presetID="31" presetClass="entr" presetSubtype="0" fill="hold" grpId="0" nodeType="withEffect" nodePh="1">
                                  <p:stCondLst>
                                    <p:cond delay="0"/>
                                  </p:stCondLst>
                                  <p:endCondLst>
                                    <p:cond evt="begin" delay="0">
                                      <p:tn val="49"/>
                                    </p:cond>
                                  </p:endCondLst>
                                  <p:childTnLst>
                                    <p:set>
                                      <p:cBhvr>
                                        <p:cTn id="50" dur="1" fill="hold">
                                          <p:stCondLst>
                                            <p:cond delay="0"/>
                                          </p:stCondLst>
                                        </p:cTn>
                                        <p:tgtEl>
                                          <p:spTgt spid="10"/>
                                        </p:tgtEl>
                                        <p:attrNameLst>
                                          <p:attrName>style.visibility</p:attrName>
                                        </p:attrNameLst>
                                      </p:cBhvr>
                                      <p:to>
                                        <p:strVal val="visible"/>
                                      </p:to>
                                    </p:set>
                                    <p:anim calcmode="lin" valueType="num">
                                      <p:cBhvr>
                                        <p:cTn id="51" dur="1000" fill="hold"/>
                                        <p:tgtEl>
                                          <p:spTgt spid="10"/>
                                        </p:tgtEl>
                                        <p:attrNameLst>
                                          <p:attrName>ppt_w</p:attrName>
                                        </p:attrNameLst>
                                      </p:cBhvr>
                                      <p:tavLst>
                                        <p:tav tm="0">
                                          <p:val>
                                            <p:fltVal val="0"/>
                                          </p:val>
                                        </p:tav>
                                        <p:tav tm="100000">
                                          <p:val>
                                            <p:strVal val="#ppt_w"/>
                                          </p:val>
                                        </p:tav>
                                      </p:tavLst>
                                    </p:anim>
                                    <p:anim calcmode="lin" valueType="num">
                                      <p:cBhvr>
                                        <p:cTn id="52" dur="1000" fill="hold"/>
                                        <p:tgtEl>
                                          <p:spTgt spid="10"/>
                                        </p:tgtEl>
                                        <p:attrNameLst>
                                          <p:attrName>ppt_h</p:attrName>
                                        </p:attrNameLst>
                                      </p:cBhvr>
                                      <p:tavLst>
                                        <p:tav tm="0">
                                          <p:val>
                                            <p:fltVal val="0"/>
                                          </p:val>
                                        </p:tav>
                                        <p:tav tm="100000">
                                          <p:val>
                                            <p:strVal val="#ppt_h"/>
                                          </p:val>
                                        </p:tav>
                                      </p:tavLst>
                                    </p:anim>
                                    <p:anim calcmode="lin" valueType="num">
                                      <p:cBhvr>
                                        <p:cTn id="53" dur="1000" fill="hold"/>
                                        <p:tgtEl>
                                          <p:spTgt spid="10"/>
                                        </p:tgtEl>
                                        <p:attrNameLst>
                                          <p:attrName>style.rotation</p:attrName>
                                        </p:attrNameLst>
                                      </p:cBhvr>
                                      <p:tavLst>
                                        <p:tav tm="0">
                                          <p:val>
                                            <p:fltVal val="90"/>
                                          </p:val>
                                        </p:tav>
                                        <p:tav tm="100000">
                                          <p:val>
                                            <p:fltVal val="0"/>
                                          </p:val>
                                        </p:tav>
                                      </p:tavLst>
                                    </p:anim>
                                    <p:animEffect transition="in" filter="fade">
                                      <p:cBhvr>
                                        <p:cTn id="54" dur="1000"/>
                                        <p:tgtEl>
                                          <p:spTgt spid="10"/>
                                        </p:tgtEl>
                                      </p:cBhvr>
                                    </p:animEffect>
                                  </p:childTnLst>
                                </p:cTn>
                              </p:par>
                              <p:par>
                                <p:cTn id="55" presetID="31" presetClass="entr" presetSubtype="0"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0" fill="hold"/>
                                        <p:tgtEl>
                                          <p:spTgt spid="11"/>
                                        </p:tgtEl>
                                        <p:attrNameLst>
                                          <p:attrName>ppt_w</p:attrName>
                                        </p:attrNameLst>
                                      </p:cBhvr>
                                      <p:tavLst>
                                        <p:tav tm="0">
                                          <p:val>
                                            <p:fltVal val="0"/>
                                          </p:val>
                                        </p:tav>
                                        <p:tav tm="100000">
                                          <p:val>
                                            <p:strVal val="#ppt_w"/>
                                          </p:val>
                                        </p:tav>
                                      </p:tavLst>
                                    </p:anim>
                                    <p:anim calcmode="lin" valueType="num">
                                      <p:cBhvr>
                                        <p:cTn id="58" dur="1000" fill="hold"/>
                                        <p:tgtEl>
                                          <p:spTgt spid="11"/>
                                        </p:tgtEl>
                                        <p:attrNameLst>
                                          <p:attrName>ppt_h</p:attrName>
                                        </p:attrNameLst>
                                      </p:cBhvr>
                                      <p:tavLst>
                                        <p:tav tm="0">
                                          <p:val>
                                            <p:fltVal val="0"/>
                                          </p:val>
                                        </p:tav>
                                        <p:tav tm="100000">
                                          <p:val>
                                            <p:strVal val="#ppt_h"/>
                                          </p:val>
                                        </p:tav>
                                      </p:tavLst>
                                    </p:anim>
                                    <p:anim calcmode="lin" valueType="num">
                                      <p:cBhvr>
                                        <p:cTn id="59" dur="1000" fill="hold"/>
                                        <p:tgtEl>
                                          <p:spTgt spid="11"/>
                                        </p:tgtEl>
                                        <p:attrNameLst>
                                          <p:attrName>style.rotation</p:attrName>
                                        </p:attrNameLst>
                                      </p:cBhvr>
                                      <p:tavLst>
                                        <p:tav tm="0">
                                          <p:val>
                                            <p:fltVal val="90"/>
                                          </p:val>
                                        </p:tav>
                                        <p:tav tm="100000">
                                          <p:val>
                                            <p:fltVal val="0"/>
                                          </p:val>
                                        </p:tav>
                                      </p:tavLst>
                                    </p:anim>
                                    <p:animEffect transition="in" filter="fade">
                                      <p:cBhvr>
                                        <p:cTn id="60" dur="1000"/>
                                        <p:tgtEl>
                                          <p:spTgt spid="11"/>
                                        </p:tgtEl>
                                      </p:cBhvr>
                                    </p:animEffect>
                                  </p:childTnLst>
                                </p:cTn>
                              </p:par>
                              <p:par>
                                <p:cTn id="61" presetID="31" presetClass="entr" presetSubtype="0"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1000" fill="hold"/>
                                        <p:tgtEl>
                                          <p:spTgt spid="12"/>
                                        </p:tgtEl>
                                        <p:attrNameLst>
                                          <p:attrName>ppt_w</p:attrName>
                                        </p:attrNameLst>
                                      </p:cBhvr>
                                      <p:tavLst>
                                        <p:tav tm="0">
                                          <p:val>
                                            <p:fltVal val="0"/>
                                          </p:val>
                                        </p:tav>
                                        <p:tav tm="100000">
                                          <p:val>
                                            <p:strVal val="#ppt_w"/>
                                          </p:val>
                                        </p:tav>
                                      </p:tavLst>
                                    </p:anim>
                                    <p:anim calcmode="lin" valueType="num">
                                      <p:cBhvr>
                                        <p:cTn id="64" dur="1000" fill="hold"/>
                                        <p:tgtEl>
                                          <p:spTgt spid="12"/>
                                        </p:tgtEl>
                                        <p:attrNameLst>
                                          <p:attrName>ppt_h</p:attrName>
                                        </p:attrNameLst>
                                      </p:cBhvr>
                                      <p:tavLst>
                                        <p:tav tm="0">
                                          <p:val>
                                            <p:fltVal val="0"/>
                                          </p:val>
                                        </p:tav>
                                        <p:tav tm="100000">
                                          <p:val>
                                            <p:strVal val="#ppt_h"/>
                                          </p:val>
                                        </p:tav>
                                      </p:tavLst>
                                    </p:anim>
                                    <p:anim calcmode="lin" valueType="num">
                                      <p:cBhvr>
                                        <p:cTn id="65" dur="1000" fill="hold"/>
                                        <p:tgtEl>
                                          <p:spTgt spid="12"/>
                                        </p:tgtEl>
                                        <p:attrNameLst>
                                          <p:attrName>style.rotation</p:attrName>
                                        </p:attrNameLst>
                                      </p:cBhvr>
                                      <p:tavLst>
                                        <p:tav tm="0">
                                          <p:val>
                                            <p:fltVal val="90"/>
                                          </p:val>
                                        </p:tav>
                                        <p:tav tm="100000">
                                          <p:val>
                                            <p:fltVal val="0"/>
                                          </p:val>
                                        </p:tav>
                                      </p:tavLst>
                                    </p:anim>
                                    <p:animEffect transition="in" filter="fade">
                                      <p:cBhvr>
                                        <p:cTn id="66" dur="1000"/>
                                        <p:tgtEl>
                                          <p:spTgt spid="12"/>
                                        </p:tgtEl>
                                      </p:cBhvr>
                                    </p:animEffect>
                                  </p:childTnLst>
                                </p:cTn>
                              </p:par>
                              <p:par>
                                <p:cTn id="67" presetID="31" presetClass="entr" presetSubtype="0"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1000" fill="hold"/>
                                        <p:tgtEl>
                                          <p:spTgt spid="13"/>
                                        </p:tgtEl>
                                        <p:attrNameLst>
                                          <p:attrName>ppt_w</p:attrName>
                                        </p:attrNameLst>
                                      </p:cBhvr>
                                      <p:tavLst>
                                        <p:tav tm="0">
                                          <p:val>
                                            <p:fltVal val="0"/>
                                          </p:val>
                                        </p:tav>
                                        <p:tav tm="100000">
                                          <p:val>
                                            <p:strVal val="#ppt_w"/>
                                          </p:val>
                                        </p:tav>
                                      </p:tavLst>
                                    </p:anim>
                                    <p:anim calcmode="lin" valueType="num">
                                      <p:cBhvr>
                                        <p:cTn id="70" dur="1000" fill="hold"/>
                                        <p:tgtEl>
                                          <p:spTgt spid="13"/>
                                        </p:tgtEl>
                                        <p:attrNameLst>
                                          <p:attrName>ppt_h</p:attrName>
                                        </p:attrNameLst>
                                      </p:cBhvr>
                                      <p:tavLst>
                                        <p:tav tm="0">
                                          <p:val>
                                            <p:fltVal val="0"/>
                                          </p:val>
                                        </p:tav>
                                        <p:tav tm="100000">
                                          <p:val>
                                            <p:strVal val="#ppt_h"/>
                                          </p:val>
                                        </p:tav>
                                      </p:tavLst>
                                    </p:anim>
                                    <p:anim calcmode="lin" valueType="num">
                                      <p:cBhvr>
                                        <p:cTn id="71" dur="1000" fill="hold"/>
                                        <p:tgtEl>
                                          <p:spTgt spid="13"/>
                                        </p:tgtEl>
                                        <p:attrNameLst>
                                          <p:attrName>style.rotation</p:attrName>
                                        </p:attrNameLst>
                                      </p:cBhvr>
                                      <p:tavLst>
                                        <p:tav tm="0">
                                          <p:val>
                                            <p:fltVal val="90"/>
                                          </p:val>
                                        </p:tav>
                                        <p:tav tm="100000">
                                          <p:val>
                                            <p:fltVal val="0"/>
                                          </p:val>
                                        </p:tav>
                                      </p:tavLst>
                                    </p:anim>
                                    <p:animEffect transition="in" filter="fade">
                                      <p:cBhvr>
                                        <p:cTn id="72" dur="1000"/>
                                        <p:tgtEl>
                                          <p:spTgt spid="13"/>
                                        </p:tgtEl>
                                      </p:cBhvr>
                                    </p:animEffect>
                                  </p:childTnLst>
                                </p:cTn>
                              </p:par>
                              <p:par>
                                <p:cTn id="73" presetID="31" presetClass="entr" presetSubtype="0"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p:cTn id="75" dur="1000" fill="hold"/>
                                        <p:tgtEl>
                                          <p:spTgt spid="14"/>
                                        </p:tgtEl>
                                        <p:attrNameLst>
                                          <p:attrName>ppt_w</p:attrName>
                                        </p:attrNameLst>
                                      </p:cBhvr>
                                      <p:tavLst>
                                        <p:tav tm="0">
                                          <p:val>
                                            <p:fltVal val="0"/>
                                          </p:val>
                                        </p:tav>
                                        <p:tav tm="100000">
                                          <p:val>
                                            <p:strVal val="#ppt_w"/>
                                          </p:val>
                                        </p:tav>
                                      </p:tavLst>
                                    </p:anim>
                                    <p:anim calcmode="lin" valueType="num">
                                      <p:cBhvr>
                                        <p:cTn id="76" dur="1000" fill="hold"/>
                                        <p:tgtEl>
                                          <p:spTgt spid="14"/>
                                        </p:tgtEl>
                                        <p:attrNameLst>
                                          <p:attrName>ppt_h</p:attrName>
                                        </p:attrNameLst>
                                      </p:cBhvr>
                                      <p:tavLst>
                                        <p:tav tm="0">
                                          <p:val>
                                            <p:fltVal val="0"/>
                                          </p:val>
                                        </p:tav>
                                        <p:tav tm="100000">
                                          <p:val>
                                            <p:strVal val="#ppt_h"/>
                                          </p:val>
                                        </p:tav>
                                      </p:tavLst>
                                    </p:anim>
                                    <p:anim calcmode="lin" valueType="num">
                                      <p:cBhvr>
                                        <p:cTn id="77" dur="1000" fill="hold"/>
                                        <p:tgtEl>
                                          <p:spTgt spid="14"/>
                                        </p:tgtEl>
                                        <p:attrNameLst>
                                          <p:attrName>style.rotation</p:attrName>
                                        </p:attrNameLst>
                                      </p:cBhvr>
                                      <p:tavLst>
                                        <p:tav tm="0">
                                          <p:val>
                                            <p:fltVal val="90"/>
                                          </p:val>
                                        </p:tav>
                                        <p:tav tm="100000">
                                          <p:val>
                                            <p:fltVal val="0"/>
                                          </p:val>
                                        </p:tav>
                                      </p:tavLst>
                                    </p:anim>
                                    <p:animEffect transition="in" filter="fade">
                                      <p:cBhvr>
                                        <p:cTn id="78" dur="1000"/>
                                        <p:tgtEl>
                                          <p:spTgt spid="14"/>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grpId="0" nodeType="click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randombar(horizontal)">
                                      <p:cBhvr>
                                        <p:cTn id="8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p:bldP spid="10"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868457" y="1947043"/>
            <a:ext cx="5530811" cy="400110"/>
          </a:xfrm>
          <a:prstGeom prst="rect">
            <a:avLst/>
          </a:prstGeom>
          <a:noFill/>
        </p:spPr>
        <p:txBody>
          <a:bodyPr wrap="square" rtlCol="0">
            <a:spAutoFit/>
          </a:bodyPr>
          <a:lstStyle/>
          <a:p>
            <a:r>
              <a:rPr lang="zh-CN" altLang="en-US" sz="2000" dirty="0">
                <a:solidFill>
                  <a:schemeClr val="accent1"/>
                </a:solidFill>
              </a:rPr>
              <a:t>面试中常见的问题及应对思路</a:t>
            </a:r>
            <a:endParaRPr lang="en-US" altLang="zh-CN" sz="2000" dirty="0">
              <a:solidFill>
                <a:schemeClr val="accent1"/>
              </a:solidFill>
            </a:endParaRPr>
          </a:p>
        </p:txBody>
      </p:sp>
      <p:sp>
        <p:nvSpPr>
          <p:cNvPr id="33" name="文本框 32"/>
          <p:cNvSpPr txBox="1"/>
          <p:nvPr/>
        </p:nvSpPr>
        <p:spPr>
          <a:xfrm>
            <a:off x="6916653" y="4743888"/>
            <a:ext cx="4507560" cy="1389291"/>
          </a:xfrm>
          <a:prstGeom prst="rect">
            <a:avLst/>
          </a:prstGeom>
          <a:noFill/>
        </p:spPr>
        <p:txBody>
          <a:bodyPr wrap="square" rtlCol="0">
            <a:spAutoFit/>
          </a:bodyPr>
          <a:lstStyle/>
          <a:p>
            <a:pPr>
              <a:lnSpc>
                <a:spcPct val="150000"/>
              </a:lnSpc>
            </a:pPr>
            <a:r>
              <a:rPr lang="zh-CN" altLang="en-US" sz="1600" b="1" dirty="0">
                <a:solidFill>
                  <a:schemeClr val="accent1"/>
                </a:solidFill>
              </a:rPr>
              <a:t>我们为什么要录用你？</a:t>
            </a:r>
            <a:endParaRPr lang="en-US" altLang="zh-CN" sz="1600" b="1" dirty="0">
              <a:solidFill>
                <a:schemeClr val="accent1"/>
              </a:solidFill>
            </a:endParaRPr>
          </a:p>
          <a:p>
            <a:pPr>
              <a:lnSpc>
                <a:spcPct val="150000"/>
              </a:lnSpc>
            </a:pPr>
            <a:r>
              <a:rPr lang="zh-CN" altLang="en-US" sz="1400" dirty="0">
                <a:solidFill>
                  <a:srgbClr val="595959"/>
                </a:solidFill>
              </a:rPr>
              <a:t>招聘单位一般会录用这样的应聘者：基本符合条件、对这份共组感兴趣、有足够的信心。如果你能答出超出这个条件的亮点那是最好不过的了。</a:t>
            </a:r>
            <a:endParaRPr lang="en-US" altLang="zh-CN" sz="1600" dirty="0">
              <a:solidFill>
                <a:srgbClr val="595959"/>
              </a:solidFill>
            </a:endParaRPr>
          </a:p>
        </p:txBody>
      </p:sp>
      <p:sp>
        <p:nvSpPr>
          <p:cNvPr id="34" name="文本框 33"/>
          <p:cNvSpPr txBox="1"/>
          <p:nvPr/>
        </p:nvSpPr>
        <p:spPr>
          <a:xfrm>
            <a:off x="1551004" y="4709163"/>
            <a:ext cx="4132147" cy="1066126"/>
          </a:xfrm>
          <a:prstGeom prst="rect">
            <a:avLst/>
          </a:prstGeom>
          <a:noFill/>
        </p:spPr>
        <p:txBody>
          <a:bodyPr wrap="square" rtlCol="0">
            <a:spAutoFit/>
          </a:bodyPr>
          <a:lstStyle/>
          <a:p>
            <a:pPr>
              <a:lnSpc>
                <a:spcPct val="150000"/>
              </a:lnSpc>
            </a:pPr>
            <a:r>
              <a:rPr lang="zh-CN" altLang="en-US" sz="1600" b="1" dirty="0">
                <a:solidFill>
                  <a:schemeClr val="accent2"/>
                </a:solidFill>
              </a:rPr>
              <a:t>你能为我们做什么？</a:t>
            </a:r>
            <a:endParaRPr lang="en-US" altLang="zh-CN" sz="1600" b="1" dirty="0">
              <a:solidFill>
                <a:schemeClr val="accent2"/>
              </a:solidFill>
            </a:endParaRPr>
          </a:p>
          <a:p>
            <a:pPr>
              <a:lnSpc>
                <a:spcPct val="150000"/>
              </a:lnSpc>
            </a:pPr>
            <a:r>
              <a:rPr lang="zh-CN" altLang="en-US" sz="1400" dirty="0">
                <a:solidFill>
                  <a:srgbClr val="595959"/>
                </a:solidFill>
              </a:rPr>
              <a:t>根据你之前对这个职位做的相应的了解和知识储备，结合自己的专业优势回答这个问题。</a:t>
            </a:r>
            <a:endParaRPr lang="en-US" altLang="zh-CN" sz="1400" dirty="0">
              <a:solidFill>
                <a:srgbClr val="595959"/>
              </a:solidFill>
            </a:endParaRPr>
          </a:p>
        </p:txBody>
      </p:sp>
      <p:sp>
        <p:nvSpPr>
          <p:cNvPr id="35" name="文本框 34"/>
          <p:cNvSpPr txBox="1"/>
          <p:nvPr/>
        </p:nvSpPr>
        <p:spPr>
          <a:xfrm>
            <a:off x="6916653" y="2714949"/>
            <a:ext cx="4507560" cy="1712456"/>
          </a:xfrm>
          <a:prstGeom prst="rect">
            <a:avLst/>
          </a:prstGeom>
          <a:noFill/>
        </p:spPr>
        <p:txBody>
          <a:bodyPr wrap="square" rtlCol="0">
            <a:spAutoFit/>
          </a:bodyPr>
          <a:lstStyle/>
          <a:p>
            <a:pPr>
              <a:lnSpc>
                <a:spcPct val="150000"/>
              </a:lnSpc>
            </a:pPr>
            <a:r>
              <a:rPr lang="zh-CN" altLang="en-US" sz="1600" b="1" dirty="0">
                <a:solidFill>
                  <a:schemeClr val="accent2"/>
                </a:solidFill>
              </a:rPr>
              <a:t>你对我们公司了解多少？</a:t>
            </a:r>
            <a:endParaRPr lang="en-US" altLang="zh-CN" sz="1600" b="1" dirty="0">
              <a:solidFill>
                <a:schemeClr val="accent2"/>
              </a:solidFill>
            </a:endParaRPr>
          </a:p>
          <a:p>
            <a:pPr>
              <a:lnSpc>
                <a:spcPct val="150000"/>
              </a:lnSpc>
            </a:pPr>
            <a:r>
              <a:rPr lang="zh-CN" altLang="en-US" sz="1400" dirty="0">
                <a:solidFill>
                  <a:srgbClr val="595959"/>
                </a:solidFill>
              </a:rPr>
              <a:t>考察的是你对公司的了解，但是不是你对他们公司的基本了解，不是公司的规模或者人数，你要说出让他感同身受的地方，比如对企业宣传片的某个细节的感悟，再比如对公司某个事件的一些感悟。从细节打动</a:t>
            </a:r>
            <a:r>
              <a:rPr lang="en-US" altLang="zh-CN" sz="1400" dirty="0">
                <a:solidFill>
                  <a:srgbClr val="595959"/>
                </a:solidFill>
              </a:rPr>
              <a:t>HR</a:t>
            </a:r>
            <a:r>
              <a:rPr lang="zh-CN" altLang="en-US" sz="1400" dirty="0">
                <a:solidFill>
                  <a:srgbClr val="595959"/>
                </a:solidFill>
              </a:rPr>
              <a:t>。</a:t>
            </a:r>
            <a:endParaRPr lang="en-US" altLang="zh-CN" sz="1400" dirty="0">
              <a:solidFill>
                <a:srgbClr val="595959"/>
              </a:solidFill>
            </a:endParaRPr>
          </a:p>
        </p:txBody>
      </p:sp>
      <p:sp>
        <p:nvSpPr>
          <p:cNvPr id="36" name="文本框 35"/>
          <p:cNvSpPr txBox="1"/>
          <p:nvPr/>
        </p:nvSpPr>
        <p:spPr>
          <a:xfrm>
            <a:off x="1534289" y="2761249"/>
            <a:ext cx="4276187" cy="1712456"/>
          </a:xfrm>
          <a:prstGeom prst="rect">
            <a:avLst/>
          </a:prstGeom>
          <a:noFill/>
        </p:spPr>
        <p:txBody>
          <a:bodyPr wrap="square" rtlCol="0">
            <a:spAutoFit/>
          </a:bodyPr>
          <a:lstStyle/>
          <a:p>
            <a:pPr>
              <a:lnSpc>
                <a:spcPct val="150000"/>
              </a:lnSpc>
            </a:pPr>
            <a:r>
              <a:rPr lang="zh-CN" altLang="en-US" sz="1600" b="1" dirty="0">
                <a:solidFill>
                  <a:schemeClr val="accent1"/>
                </a:solidFill>
              </a:rPr>
              <a:t>你的缺点是什么？</a:t>
            </a:r>
            <a:endParaRPr lang="en-US" altLang="zh-CN" sz="1600" b="1" dirty="0">
              <a:solidFill>
                <a:schemeClr val="accent1"/>
              </a:solidFill>
            </a:endParaRPr>
          </a:p>
          <a:p>
            <a:pPr>
              <a:lnSpc>
                <a:spcPct val="150000"/>
              </a:lnSpc>
            </a:pPr>
            <a:r>
              <a:rPr lang="zh-CN" altLang="en-US" sz="1400" dirty="0">
                <a:solidFill>
                  <a:srgbClr val="595959"/>
                </a:solidFill>
              </a:rPr>
              <a:t>避重就轻，不能答任何工作能力和人际交往乃至是性格方面的事情，这些都会影响你的工作。“我方向性不好，不善于理财”或者说“数字感应能力薄弱”（如果应聘的是管理类的职位才可答）。</a:t>
            </a:r>
            <a:endParaRPr lang="en-US" altLang="zh-CN" sz="1400" dirty="0">
              <a:solidFill>
                <a:srgbClr val="595959"/>
              </a:solidFill>
            </a:endParaRPr>
          </a:p>
        </p:txBody>
      </p:sp>
      <p:sp>
        <p:nvSpPr>
          <p:cNvPr id="40" name="Rounded Rectangle 47"/>
          <p:cNvSpPr/>
          <p:nvPr/>
        </p:nvSpPr>
        <p:spPr>
          <a:xfrm>
            <a:off x="889214" y="2762531"/>
            <a:ext cx="604616" cy="60469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chemeClr val="bg1"/>
                </a:solidFill>
                <a:latin typeface="+mn-ea"/>
                <a:cs typeface="+mn-ea"/>
              </a:rPr>
              <a:t>01</a:t>
            </a:r>
            <a:endParaRPr lang="en-AU" sz="1600" dirty="0">
              <a:solidFill>
                <a:schemeClr val="bg1"/>
              </a:solidFill>
              <a:latin typeface="+mn-ea"/>
              <a:cs typeface="+mn-ea"/>
            </a:endParaRPr>
          </a:p>
        </p:txBody>
      </p:sp>
      <p:sp>
        <p:nvSpPr>
          <p:cNvPr id="38" name="Rounded Rectangle 44"/>
          <p:cNvSpPr/>
          <p:nvPr/>
        </p:nvSpPr>
        <p:spPr>
          <a:xfrm>
            <a:off x="6277352" y="2747855"/>
            <a:ext cx="604616" cy="60469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solidFill>
                  <a:schemeClr val="bg1"/>
                </a:solidFill>
                <a:latin typeface="+mn-ea"/>
                <a:cs typeface="+mn-ea"/>
              </a:rPr>
              <a:t>02</a:t>
            </a:r>
            <a:endParaRPr lang="en-US" sz="1600" dirty="0">
              <a:solidFill>
                <a:schemeClr val="bg1"/>
              </a:solidFill>
              <a:latin typeface="+mn-ea"/>
              <a:cs typeface="+mn-ea"/>
            </a:endParaRPr>
          </a:p>
        </p:txBody>
      </p:sp>
      <p:sp>
        <p:nvSpPr>
          <p:cNvPr id="37" name="Rounded Rectangle 34"/>
          <p:cNvSpPr/>
          <p:nvPr/>
        </p:nvSpPr>
        <p:spPr>
          <a:xfrm>
            <a:off x="6277352" y="4710411"/>
            <a:ext cx="604616" cy="6046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sz="1600" dirty="0">
                <a:latin typeface="+mn-ea"/>
                <a:cs typeface="+mn-ea"/>
              </a:rPr>
              <a:t>04</a:t>
            </a:r>
            <a:endParaRPr lang="en-US" sz="1600" dirty="0">
              <a:latin typeface="+mn-ea"/>
              <a:cs typeface="+mn-ea"/>
            </a:endParaRPr>
          </a:p>
        </p:txBody>
      </p:sp>
      <p:sp>
        <p:nvSpPr>
          <p:cNvPr id="39" name="Rounded Rectangle 46"/>
          <p:cNvSpPr/>
          <p:nvPr/>
        </p:nvSpPr>
        <p:spPr>
          <a:xfrm>
            <a:off x="882500" y="4725087"/>
            <a:ext cx="604616" cy="60469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chemeClr val="bg1"/>
                </a:solidFill>
                <a:latin typeface="+mn-ea"/>
                <a:cs typeface="+mn-ea"/>
              </a:rPr>
              <a:t>03</a:t>
            </a:r>
            <a:endParaRPr lang="en-AU" sz="1600" dirty="0">
              <a:solidFill>
                <a:schemeClr val="bg1"/>
              </a:solidFill>
              <a:latin typeface="+mn-ea"/>
              <a:cs typeface="+mn-ea"/>
            </a:endParaRPr>
          </a:p>
        </p:txBody>
      </p:sp>
      <p:sp>
        <p:nvSpPr>
          <p:cNvPr id="3" name="矩形 2"/>
          <p:cNvSpPr/>
          <p:nvPr/>
        </p:nvSpPr>
        <p:spPr>
          <a:xfrm>
            <a:off x="882500" y="1413222"/>
            <a:ext cx="5416868" cy="461665"/>
          </a:xfrm>
          <a:prstGeom prst="rect">
            <a:avLst/>
          </a:prstGeom>
        </p:spPr>
        <p:txBody>
          <a:bodyPr wrap="none">
            <a:spAutoFit/>
          </a:bodyPr>
          <a:lstStyle/>
          <a:p>
            <a:r>
              <a:rPr lang="zh-CN" altLang="en-US" sz="2400" dirty="0">
                <a:solidFill>
                  <a:schemeClr val="accent1"/>
                </a:solidFill>
              </a:rPr>
              <a:t>充分的面试准备</a:t>
            </a:r>
            <a:r>
              <a:rPr lang="en-US" altLang="zh-CN" sz="2400" dirty="0">
                <a:solidFill>
                  <a:schemeClr val="accent1"/>
                </a:solidFill>
              </a:rPr>
              <a:t>---</a:t>
            </a:r>
            <a:r>
              <a:rPr lang="zh-CN" altLang="en-US" sz="2400" dirty="0">
                <a:solidFill>
                  <a:schemeClr val="accent1"/>
                </a:solidFill>
              </a:rPr>
              <a:t>面试常见问题的练习</a:t>
            </a:r>
            <a:endParaRPr lang="zh-CN" altLang="en-US" sz="2400" dirty="0">
              <a:solidFill>
                <a:schemeClr val="accent1"/>
              </a:solidFill>
            </a:endParaRPr>
          </a:p>
        </p:txBody>
      </p:sp>
      <p:cxnSp>
        <p:nvCxnSpPr>
          <p:cNvPr id="5" name="直接连接符 4"/>
          <p:cNvCxnSpPr/>
          <p:nvPr/>
        </p:nvCxnSpPr>
        <p:spPr>
          <a:xfrm>
            <a:off x="1018572" y="1947043"/>
            <a:ext cx="10208871"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0-#ppt_w/2"/>
                                          </p:val>
                                        </p:tav>
                                        <p:tav tm="100000">
                                          <p:val>
                                            <p:strVal val="#ppt_x"/>
                                          </p:val>
                                        </p:tav>
                                      </p:tavLst>
                                    </p:anim>
                                    <p:anim calcmode="lin" valueType="num">
                                      <p:cBhvr additive="base">
                                        <p:cTn id="33"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1+#ppt_w/2"/>
                                          </p:val>
                                        </p:tav>
                                        <p:tav tm="100000">
                                          <p:val>
                                            <p:strVal val="#ppt_x"/>
                                          </p:val>
                                        </p:tav>
                                      </p:tavLst>
                                    </p:anim>
                                    <p:anim calcmode="lin" valueType="num">
                                      <p:cBhvr additive="base">
                                        <p:cTn id="39" dur="500" fill="hold"/>
                                        <p:tgtEl>
                                          <p:spTgt spid="3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1+#ppt_w/2"/>
                                          </p:val>
                                        </p:tav>
                                        <p:tav tm="100000">
                                          <p:val>
                                            <p:strVal val="#ppt_x"/>
                                          </p:val>
                                        </p:tav>
                                      </p:tavLst>
                                    </p:anim>
                                    <p:anim calcmode="lin" valueType="num">
                                      <p:cBhvr additive="base">
                                        <p:cTn id="43"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0-#ppt_w/2"/>
                                          </p:val>
                                        </p:tav>
                                        <p:tav tm="100000">
                                          <p:val>
                                            <p:strVal val="#ppt_x"/>
                                          </p:val>
                                        </p:tav>
                                      </p:tavLst>
                                    </p:anim>
                                    <p:anim calcmode="lin" valueType="num">
                                      <p:cBhvr additive="base">
                                        <p:cTn id="49" dur="500" fill="hold"/>
                                        <p:tgtEl>
                                          <p:spTgt spid="34"/>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ppt_x"/>
                                          </p:val>
                                        </p:tav>
                                        <p:tav tm="100000">
                                          <p:val>
                                            <p:strVal val="#ppt_x"/>
                                          </p:val>
                                        </p:tav>
                                      </p:tavLst>
                                    </p:anim>
                                    <p:anim calcmode="lin" valueType="num">
                                      <p:cBhvr additive="base">
                                        <p:cTn id="59" dur="500" fill="hold"/>
                                        <p:tgtEl>
                                          <p:spTgt spid="3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40" grpId="0" animBg="1"/>
      <p:bldP spid="38" grpId="0" animBg="1"/>
      <p:bldP spid="37" grpId="0" animBg="1"/>
      <p:bldP spid="39"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66969" y="4782043"/>
            <a:ext cx="4342531" cy="1066126"/>
          </a:xfrm>
          <a:prstGeom prst="rect">
            <a:avLst/>
          </a:prstGeom>
          <a:noFill/>
        </p:spPr>
        <p:txBody>
          <a:bodyPr wrap="square" rtlCol="0">
            <a:spAutoFit/>
          </a:bodyPr>
          <a:lstStyle/>
          <a:p>
            <a:pPr>
              <a:lnSpc>
                <a:spcPct val="150000"/>
              </a:lnSpc>
            </a:pPr>
            <a:r>
              <a:rPr lang="zh-CN" altLang="en-US" sz="1600" b="1" dirty="0">
                <a:solidFill>
                  <a:schemeClr val="accent1"/>
                </a:solidFill>
              </a:rPr>
              <a:t>在上一家公司</a:t>
            </a:r>
            <a:r>
              <a:rPr lang="en-US" altLang="zh-CN" sz="1600" b="1" dirty="0">
                <a:solidFill>
                  <a:schemeClr val="accent1"/>
                </a:solidFill>
              </a:rPr>
              <a:t>/</a:t>
            </a:r>
            <a:r>
              <a:rPr lang="zh-CN" altLang="en-US" sz="1600" b="1" dirty="0">
                <a:solidFill>
                  <a:schemeClr val="accent1"/>
                </a:solidFill>
              </a:rPr>
              <a:t>学校的最大的收获？</a:t>
            </a:r>
            <a:endParaRPr lang="en-US" altLang="zh-CN" sz="1600" b="1" dirty="0">
              <a:solidFill>
                <a:schemeClr val="accent1"/>
              </a:solidFill>
            </a:endParaRPr>
          </a:p>
          <a:p>
            <a:pPr>
              <a:lnSpc>
                <a:spcPct val="150000"/>
              </a:lnSpc>
            </a:pPr>
            <a:r>
              <a:rPr lang="zh-CN" altLang="en-US" sz="1400" dirty="0">
                <a:solidFill>
                  <a:srgbClr val="595959"/>
                </a:solidFill>
              </a:rPr>
              <a:t>这是考验你的学习和适应能力，可以实事求是的说出自己之前的收获。</a:t>
            </a:r>
            <a:endParaRPr lang="en-US" altLang="zh-CN" sz="1400" dirty="0">
              <a:solidFill>
                <a:srgbClr val="595959"/>
              </a:solidFill>
            </a:endParaRPr>
          </a:p>
        </p:txBody>
      </p:sp>
      <p:sp>
        <p:nvSpPr>
          <p:cNvPr id="10" name="文本框 9"/>
          <p:cNvSpPr txBox="1"/>
          <p:nvPr/>
        </p:nvSpPr>
        <p:spPr>
          <a:xfrm>
            <a:off x="868457" y="1947043"/>
            <a:ext cx="5530811" cy="400110"/>
          </a:xfrm>
          <a:prstGeom prst="rect">
            <a:avLst/>
          </a:prstGeom>
          <a:noFill/>
        </p:spPr>
        <p:txBody>
          <a:bodyPr wrap="square" rtlCol="0">
            <a:spAutoFit/>
          </a:bodyPr>
          <a:lstStyle/>
          <a:p>
            <a:r>
              <a:rPr lang="zh-CN" altLang="en-US" sz="2000" dirty="0">
                <a:solidFill>
                  <a:schemeClr val="accent1"/>
                </a:solidFill>
              </a:rPr>
              <a:t>面试中常见的问题及应对思路</a:t>
            </a:r>
            <a:endParaRPr lang="en-US" altLang="zh-CN" sz="2000" dirty="0">
              <a:solidFill>
                <a:schemeClr val="accent1"/>
              </a:solidFill>
            </a:endParaRPr>
          </a:p>
        </p:txBody>
      </p:sp>
      <p:sp>
        <p:nvSpPr>
          <p:cNvPr id="11" name="矩形 10"/>
          <p:cNvSpPr/>
          <p:nvPr/>
        </p:nvSpPr>
        <p:spPr>
          <a:xfrm>
            <a:off x="882500" y="1413222"/>
            <a:ext cx="5416868" cy="461665"/>
          </a:xfrm>
          <a:prstGeom prst="rect">
            <a:avLst/>
          </a:prstGeom>
        </p:spPr>
        <p:txBody>
          <a:bodyPr wrap="none">
            <a:spAutoFit/>
          </a:bodyPr>
          <a:lstStyle/>
          <a:p>
            <a:r>
              <a:rPr lang="zh-CN" altLang="en-US" sz="2400" dirty="0">
                <a:solidFill>
                  <a:schemeClr val="accent1"/>
                </a:solidFill>
              </a:rPr>
              <a:t>充分的面试准备</a:t>
            </a:r>
            <a:r>
              <a:rPr lang="en-US" altLang="zh-CN" sz="2400" dirty="0">
                <a:solidFill>
                  <a:schemeClr val="accent1"/>
                </a:solidFill>
              </a:rPr>
              <a:t>---</a:t>
            </a:r>
            <a:r>
              <a:rPr lang="zh-CN" altLang="en-US" sz="2400" dirty="0">
                <a:solidFill>
                  <a:schemeClr val="accent1"/>
                </a:solidFill>
              </a:rPr>
              <a:t>面试常见问题的练习</a:t>
            </a:r>
            <a:endParaRPr lang="zh-CN" altLang="en-US" sz="2400" dirty="0">
              <a:solidFill>
                <a:schemeClr val="accent1"/>
              </a:solidFill>
            </a:endParaRPr>
          </a:p>
        </p:txBody>
      </p:sp>
      <p:cxnSp>
        <p:nvCxnSpPr>
          <p:cNvPr id="12" name="直接连接符 11"/>
          <p:cNvCxnSpPr/>
          <p:nvPr/>
        </p:nvCxnSpPr>
        <p:spPr>
          <a:xfrm>
            <a:off x="1018572" y="1947043"/>
            <a:ext cx="10208871"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ounded Rectangle 47"/>
          <p:cNvSpPr/>
          <p:nvPr/>
        </p:nvSpPr>
        <p:spPr>
          <a:xfrm>
            <a:off x="889214" y="2762531"/>
            <a:ext cx="604616" cy="60469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05</a:t>
            </a:r>
            <a:endParaRPr lang="en-AU" sz="1600" dirty="0">
              <a:solidFill>
                <a:schemeClr val="bg1"/>
              </a:solidFill>
              <a:latin typeface="+mn-ea"/>
              <a:cs typeface="+mn-ea"/>
            </a:endParaRPr>
          </a:p>
        </p:txBody>
      </p:sp>
      <p:sp>
        <p:nvSpPr>
          <p:cNvPr id="14" name="Rounded Rectangle 44"/>
          <p:cNvSpPr/>
          <p:nvPr/>
        </p:nvSpPr>
        <p:spPr>
          <a:xfrm>
            <a:off x="6277352" y="2747855"/>
            <a:ext cx="604616" cy="60469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06</a:t>
            </a:r>
            <a:endParaRPr lang="en-US" sz="1600" dirty="0">
              <a:solidFill>
                <a:schemeClr val="bg1"/>
              </a:solidFill>
              <a:latin typeface="+mn-ea"/>
              <a:cs typeface="+mn-ea"/>
            </a:endParaRPr>
          </a:p>
        </p:txBody>
      </p:sp>
      <p:sp>
        <p:nvSpPr>
          <p:cNvPr id="15" name="Rounded Rectangle 34"/>
          <p:cNvSpPr/>
          <p:nvPr/>
        </p:nvSpPr>
        <p:spPr>
          <a:xfrm>
            <a:off x="6277352" y="4710411"/>
            <a:ext cx="604616" cy="6046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US" altLang="zh-CN" sz="1600" dirty="0">
                <a:latin typeface="+mn-ea"/>
                <a:cs typeface="+mn-ea"/>
              </a:rPr>
              <a:t>08</a:t>
            </a:r>
            <a:endParaRPr lang="en-US" sz="1600" dirty="0">
              <a:latin typeface="+mn-ea"/>
              <a:cs typeface="+mn-ea"/>
            </a:endParaRPr>
          </a:p>
        </p:txBody>
      </p:sp>
      <p:sp>
        <p:nvSpPr>
          <p:cNvPr id="16" name="Rounded Rectangle 46"/>
          <p:cNvSpPr/>
          <p:nvPr/>
        </p:nvSpPr>
        <p:spPr>
          <a:xfrm>
            <a:off x="882500" y="4725087"/>
            <a:ext cx="604616" cy="60469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07</a:t>
            </a:r>
            <a:endParaRPr lang="en-AU" sz="1600" dirty="0">
              <a:solidFill>
                <a:schemeClr val="bg1"/>
              </a:solidFill>
              <a:latin typeface="+mn-ea"/>
              <a:cs typeface="+mn-ea"/>
            </a:endParaRPr>
          </a:p>
        </p:txBody>
      </p:sp>
      <p:sp>
        <p:nvSpPr>
          <p:cNvPr id="17" name="文本框 16"/>
          <p:cNvSpPr txBox="1"/>
          <p:nvPr/>
        </p:nvSpPr>
        <p:spPr>
          <a:xfrm>
            <a:off x="1538707" y="2729576"/>
            <a:ext cx="4375942" cy="1712456"/>
          </a:xfrm>
          <a:prstGeom prst="rect">
            <a:avLst/>
          </a:prstGeom>
          <a:noFill/>
        </p:spPr>
        <p:txBody>
          <a:bodyPr wrap="square" rtlCol="0">
            <a:spAutoFit/>
          </a:bodyPr>
          <a:lstStyle/>
          <a:p>
            <a:pPr>
              <a:lnSpc>
                <a:spcPct val="150000"/>
              </a:lnSpc>
            </a:pPr>
            <a:r>
              <a:rPr lang="zh-CN" altLang="en-US" sz="1600" b="1" dirty="0">
                <a:solidFill>
                  <a:schemeClr val="accent1"/>
                </a:solidFill>
              </a:rPr>
              <a:t>您从上一家公司离职的原因是什么？</a:t>
            </a:r>
            <a:endParaRPr lang="en-US" altLang="zh-CN" sz="1600" b="1" dirty="0">
              <a:solidFill>
                <a:schemeClr val="accent1"/>
              </a:solidFill>
            </a:endParaRPr>
          </a:p>
          <a:p>
            <a:pPr>
              <a:lnSpc>
                <a:spcPct val="150000"/>
              </a:lnSpc>
            </a:pPr>
            <a:r>
              <a:rPr lang="zh-CN" altLang="en-US" sz="1400" dirty="0">
                <a:solidFill>
                  <a:srgbClr val="595959"/>
                </a:solidFill>
              </a:rPr>
              <a:t>这考察的是你对工作的稳定性，回答的时候最好不要太详细 主要答一些不可避免的因素，比如家庭原因不得不辞职，比如之前的公司倒闭，再比如之前所在的部门合并。</a:t>
            </a:r>
            <a:endParaRPr lang="en-US" altLang="zh-CN" sz="1400" dirty="0">
              <a:solidFill>
                <a:srgbClr val="595959"/>
              </a:solidFill>
            </a:endParaRPr>
          </a:p>
        </p:txBody>
      </p:sp>
      <p:sp>
        <p:nvSpPr>
          <p:cNvPr id="18" name="文本框 17"/>
          <p:cNvSpPr txBox="1"/>
          <p:nvPr/>
        </p:nvSpPr>
        <p:spPr>
          <a:xfrm>
            <a:off x="6966969" y="2762531"/>
            <a:ext cx="4446882" cy="1389291"/>
          </a:xfrm>
          <a:prstGeom prst="rect">
            <a:avLst/>
          </a:prstGeom>
          <a:noFill/>
        </p:spPr>
        <p:txBody>
          <a:bodyPr wrap="square" rtlCol="0">
            <a:spAutoFit/>
          </a:bodyPr>
          <a:lstStyle/>
          <a:p>
            <a:pPr>
              <a:lnSpc>
                <a:spcPct val="150000"/>
              </a:lnSpc>
            </a:pPr>
            <a:r>
              <a:rPr lang="zh-CN" altLang="en-US" sz="1600" b="1" dirty="0">
                <a:solidFill>
                  <a:schemeClr val="accent2"/>
                </a:solidFill>
              </a:rPr>
              <a:t>“与上级意见不一致，你将怎么回答”</a:t>
            </a:r>
            <a:endParaRPr lang="en-US" altLang="zh-CN" sz="1600" b="1" dirty="0">
              <a:solidFill>
                <a:schemeClr val="accent2"/>
              </a:solidFill>
            </a:endParaRPr>
          </a:p>
          <a:p>
            <a:pPr>
              <a:lnSpc>
                <a:spcPct val="150000"/>
              </a:lnSpc>
            </a:pPr>
            <a:r>
              <a:rPr lang="zh-CN" altLang="en-US" sz="1400" dirty="0">
                <a:solidFill>
                  <a:srgbClr val="595959"/>
                </a:solidFill>
              </a:rPr>
              <a:t>最合适的回答是“对于非原则性问题，我会服从上级的意见，对于涉及公司利益的重大问题，我希望能向更高层领导反映。”</a:t>
            </a:r>
            <a:endParaRPr lang="en-US" altLang="zh-CN" sz="1400" dirty="0">
              <a:solidFill>
                <a:srgbClr val="595959"/>
              </a:solidFill>
            </a:endParaRPr>
          </a:p>
        </p:txBody>
      </p:sp>
      <p:sp>
        <p:nvSpPr>
          <p:cNvPr id="19" name="文本框 18"/>
          <p:cNvSpPr txBox="1"/>
          <p:nvPr/>
        </p:nvSpPr>
        <p:spPr>
          <a:xfrm>
            <a:off x="1487116" y="4824455"/>
            <a:ext cx="4427533" cy="1391215"/>
          </a:xfrm>
          <a:prstGeom prst="rect">
            <a:avLst/>
          </a:prstGeom>
          <a:noFill/>
        </p:spPr>
        <p:txBody>
          <a:bodyPr wrap="square" rtlCol="0">
            <a:spAutoFit/>
          </a:bodyPr>
          <a:lstStyle/>
          <a:p>
            <a:pPr>
              <a:lnSpc>
                <a:spcPct val="150000"/>
              </a:lnSpc>
            </a:pPr>
            <a:r>
              <a:rPr lang="zh-CN" altLang="en-US" sz="1600" b="1" dirty="0">
                <a:solidFill>
                  <a:schemeClr val="accent2"/>
                </a:solidFill>
              </a:rPr>
              <a:t>你对该行业的发展前景有什么看法？</a:t>
            </a:r>
            <a:endParaRPr lang="en-US" altLang="zh-CN" sz="1600" b="1" dirty="0">
              <a:solidFill>
                <a:schemeClr val="accent2"/>
              </a:solidFill>
            </a:endParaRPr>
          </a:p>
          <a:p>
            <a:pPr>
              <a:lnSpc>
                <a:spcPct val="150000"/>
              </a:lnSpc>
            </a:pPr>
            <a:r>
              <a:rPr lang="zh-CN" altLang="en-US" sz="1400" dirty="0">
                <a:solidFill>
                  <a:srgbClr val="595959"/>
                </a:solidFill>
              </a:rPr>
              <a:t>这是之前你对公司的产品及性质做的功课，你需要回归到几年前的一些观点，而不是目前看到的一些。</a:t>
            </a:r>
            <a:endParaRPr lang="en-US" altLang="zh-CN" sz="1400" dirty="0">
              <a:solidFill>
                <a:srgbClr val="595959"/>
              </a:solidFill>
            </a:endParaRPr>
          </a:p>
          <a:p>
            <a:pPr>
              <a:lnSpc>
                <a:spcPct val="150000"/>
              </a:lnSpc>
            </a:pPr>
            <a:endParaRPr lang="en-US" altLang="zh-CN" sz="1400" dirty="0">
              <a:solidFill>
                <a:schemeClr val="accent2"/>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1+#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1+#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0-#ppt_w/2"/>
                                          </p:val>
                                        </p:tav>
                                        <p:tav tm="100000">
                                          <p:val>
                                            <p:strVal val="#ppt_x"/>
                                          </p:val>
                                        </p:tav>
                                      </p:tavLst>
                                    </p:anim>
                                    <p:anim calcmode="lin" valueType="num">
                                      <p:cBhvr additive="base">
                                        <p:cTn id="49" dur="500" fill="hold"/>
                                        <p:tgtEl>
                                          <p:spTgt spid="16"/>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0-#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additive="base">
                                        <p:cTn id="58" dur="500" fill="hold"/>
                                        <p:tgtEl>
                                          <p:spTgt spid="3"/>
                                        </p:tgtEl>
                                        <p:attrNameLst>
                                          <p:attrName>ppt_x</p:attrName>
                                        </p:attrNameLst>
                                      </p:cBhvr>
                                      <p:tavLst>
                                        <p:tav tm="0">
                                          <p:val>
                                            <p:strVal val="#ppt_x"/>
                                          </p:val>
                                        </p:tav>
                                        <p:tav tm="100000">
                                          <p:val>
                                            <p:strVal val="#ppt_x"/>
                                          </p:val>
                                        </p:tav>
                                      </p:tavLst>
                                    </p:anim>
                                    <p:anim calcmode="lin" valueType="num">
                                      <p:cBhvr additive="base">
                                        <p:cTn id="59" dur="500" fill="hold"/>
                                        <p:tgtEl>
                                          <p:spTgt spid="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ppt_x"/>
                                          </p:val>
                                        </p:tav>
                                        <p:tav tm="100000">
                                          <p:val>
                                            <p:strVal val="#ppt_x"/>
                                          </p:val>
                                        </p:tav>
                                      </p:tavLst>
                                    </p:anim>
                                    <p:anim calcmode="lin" valueType="num">
                                      <p:cBhvr additive="base">
                                        <p:cTn id="6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3" grpId="0" animBg="1"/>
      <p:bldP spid="14" grpId="0" animBg="1"/>
      <p:bldP spid="15" grpId="0" animBg="1"/>
      <p:bldP spid="16" grpId="0" animBg="1"/>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22694" y="2483350"/>
            <a:ext cx="6598561" cy="742960"/>
          </a:xfrm>
          <a:prstGeom prst="rect">
            <a:avLst/>
          </a:prstGeom>
          <a:noFill/>
        </p:spPr>
        <p:txBody>
          <a:bodyPr wrap="square" rtlCol="0">
            <a:spAutoFit/>
          </a:bodyPr>
          <a:lstStyle/>
          <a:p>
            <a:pPr>
              <a:lnSpc>
                <a:spcPct val="150000"/>
              </a:lnSpc>
            </a:pPr>
            <a:r>
              <a:rPr lang="zh-CN" altLang="en-US" sz="1600" b="1" dirty="0">
                <a:solidFill>
                  <a:schemeClr val="accent1"/>
                </a:solidFill>
              </a:rPr>
              <a:t>之前所在公司的薪水是多少？</a:t>
            </a:r>
            <a:endParaRPr lang="en-US" altLang="zh-CN" sz="1600" b="1" dirty="0">
              <a:solidFill>
                <a:schemeClr val="accent1"/>
              </a:solidFill>
            </a:endParaRPr>
          </a:p>
          <a:p>
            <a:pPr>
              <a:lnSpc>
                <a:spcPct val="150000"/>
              </a:lnSpc>
            </a:pPr>
            <a:r>
              <a:rPr lang="zh-CN" altLang="en-US" sz="1400" dirty="0">
                <a:solidFill>
                  <a:srgbClr val="595959"/>
                </a:solidFill>
              </a:rPr>
              <a:t>实事求是的回答，是多少就是多少，因为很多人会去核对。</a:t>
            </a:r>
            <a:endParaRPr lang="en-US" altLang="zh-CN" sz="1400" dirty="0">
              <a:solidFill>
                <a:srgbClr val="595959"/>
              </a:solidFill>
            </a:endParaRPr>
          </a:p>
        </p:txBody>
      </p:sp>
      <p:sp>
        <p:nvSpPr>
          <p:cNvPr id="10" name="文本框 9"/>
          <p:cNvSpPr txBox="1"/>
          <p:nvPr/>
        </p:nvSpPr>
        <p:spPr>
          <a:xfrm>
            <a:off x="868457" y="1855603"/>
            <a:ext cx="5530811" cy="400110"/>
          </a:xfrm>
          <a:prstGeom prst="rect">
            <a:avLst/>
          </a:prstGeom>
          <a:noFill/>
        </p:spPr>
        <p:txBody>
          <a:bodyPr wrap="square" rtlCol="0">
            <a:spAutoFit/>
          </a:bodyPr>
          <a:lstStyle/>
          <a:p>
            <a:r>
              <a:rPr lang="zh-CN" altLang="en-US" sz="2000" dirty="0">
                <a:solidFill>
                  <a:schemeClr val="accent1"/>
                </a:solidFill>
              </a:rPr>
              <a:t>面试中常见的问题及应对思路</a:t>
            </a:r>
            <a:endParaRPr lang="en-US" altLang="zh-CN" sz="2000" dirty="0">
              <a:solidFill>
                <a:schemeClr val="accent1"/>
              </a:solidFill>
            </a:endParaRPr>
          </a:p>
        </p:txBody>
      </p:sp>
      <p:sp>
        <p:nvSpPr>
          <p:cNvPr id="11" name="矩形 10"/>
          <p:cNvSpPr/>
          <p:nvPr/>
        </p:nvSpPr>
        <p:spPr>
          <a:xfrm>
            <a:off x="882500" y="1321782"/>
            <a:ext cx="5416868" cy="461665"/>
          </a:xfrm>
          <a:prstGeom prst="rect">
            <a:avLst/>
          </a:prstGeom>
        </p:spPr>
        <p:txBody>
          <a:bodyPr wrap="none">
            <a:spAutoFit/>
          </a:bodyPr>
          <a:lstStyle/>
          <a:p>
            <a:r>
              <a:rPr lang="zh-CN" altLang="en-US" sz="2400" dirty="0">
                <a:solidFill>
                  <a:schemeClr val="accent1"/>
                </a:solidFill>
              </a:rPr>
              <a:t>充分的面试准备</a:t>
            </a:r>
            <a:r>
              <a:rPr lang="en-US" altLang="zh-CN" sz="2400" dirty="0">
                <a:solidFill>
                  <a:schemeClr val="accent1"/>
                </a:solidFill>
              </a:rPr>
              <a:t>---</a:t>
            </a:r>
            <a:r>
              <a:rPr lang="zh-CN" altLang="en-US" sz="2400" dirty="0">
                <a:solidFill>
                  <a:schemeClr val="accent1"/>
                </a:solidFill>
              </a:rPr>
              <a:t>面试常见问题的练习</a:t>
            </a:r>
            <a:endParaRPr lang="zh-CN" altLang="en-US" sz="2400" dirty="0">
              <a:solidFill>
                <a:schemeClr val="accent1"/>
              </a:solidFill>
            </a:endParaRPr>
          </a:p>
        </p:txBody>
      </p:sp>
      <p:cxnSp>
        <p:nvCxnSpPr>
          <p:cNvPr id="12" name="直接连接符 11"/>
          <p:cNvCxnSpPr/>
          <p:nvPr/>
        </p:nvCxnSpPr>
        <p:spPr>
          <a:xfrm>
            <a:off x="1018572" y="1855603"/>
            <a:ext cx="10208871"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ounded Rectangle 47"/>
          <p:cNvSpPr/>
          <p:nvPr/>
        </p:nvSpPr>
        <p:spPr>
          <a:xfrm>
            <a:off x="889214" y="2519049"/>
            <a:ext cx="407151" cy="40720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09</a:t>
            </a:r>
            <a:endParaRPr lang="en-AU" sz="1600" dirty="0">
              <a:solidFill>
                <a:schemeClr val="bg1"/>
              </a:solidFill>
              <a:latin typeface="+mn-ea"/>
              <a:cs typeface="+mn-ea"/>
            </a:endParaRPr>
          </a:p>
        </p:txBody>
      </p:sp>
      <p:sp>
        <p:nvSpPr>
          <p:cNvPr id="14" name="Rounded Rectangle 46"/>
          <p:cNvSpPr/>
          <p:nvPr/>
        </p:nvSpPr>
        <p:spPr>
          <a:xfrm>
            <a:off x="882500" y="3363278"/>
            <a:ext cx="407151" cy="407204"/>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10</a:t>
            </a:r>
            <a:endParaRPr lang="en-AU" sz="1600" dirty="0">
              <a:solidFill>
                <a:schemeClr val="bg1"/>
              </a:solidFill>
              <a:latin typeface="+mn-ea"/>
              <a:cs typeface="+mn-ea"/>
            </a:endParaRPr>
          </a:p>
        </p:txBody>
      </p:sp>
      <p:sp>
        <p:nvSpPr>
          <p:cNvPr id="15" name="Rounded Rectangle 47"/>
          <p:cNvSpPr/>
          <p:nvPr/>
        </p:nvSpPr>
        <p:spPr>
          <a:xfrm>
            <a:off x="895928" y="4486343"/>
            <a:ext cx="407151" cy="40720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11</a:t>
            </a:r>
            <a:endParaRPr lang="en-AU" sz="1600" dirty="0">
              <a:solidFill>
                <a:schemeClr val="bg1"/>
              </a:solidFill>
              <a:latin typeface="+mn-ea"/>
              <a:cs typeface="+mn-ea"/>
            </a:endParaRPr>
          </a:p>
        </p:txBody>
      </p:sp>
      <p:sp>
        <p:nvSpPr>
          <p:cNvPr id="16" name="Rounded Rectangle 46"/>
          <p:cNvSpPr/>
          <p:nvPr/>
        </p:nvSpPr>
        <p:spPr>
          <a:xfrm>
            <a:off x="889214" y="5330572"/>
            <a:ext cx="407151" cy="407204"/>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12</a:t>
            </a:r>
            <a:endParaRPr lang="en-AU" sz="1600" dirty="0">
              <a:solidFill>
                <a:schemeClr val="bg1"/>
              </a:solidFill>
              <a:latin typeface="+mn-ea"/>
              <a:cs typeface="+mn-ea"/>
            </a:endParaRPr>
          </a:p>
        </p:txBody>
      </p:sp>
      <p:sp>
        <p:nvSpPr>
          <p:cNvPr id="17" name="文本框 16"/>
          <p:cNvSpPr txBox="1"/>
          <p:nvPr/>
        </p:nvSpPr>
        <p:spPr>
          <a:xfrm>
            <a:off x="1422693" y="5295084"/>
            <a:ext cx="9619555" cy="1066126"/>
          </a:xfrm>
          <a:prstGeom prst="rect">
            <a:avLst/>
          </a:prstGeom>
          <a:noFill/>
        </p:spPr>
        <p:txBody>
          <a:bodyPr wrap="square" rtlCol="0">
            <a:spAutoFit/>
          </a:bodyPr>
          <a:lstStyle/>
          <a:p>
            <a:pPr>
              <a:lnSpc>
                <a:spcPct val="150000"/>
              </a:lnSpc>
            </a:pPr>
            <a:r>
              <a:rPr lang="zh-CN" altLang="en-US" sz="1600" b="1" dirty="0">
                <a:solidFill>
                  <a:schemeClr val="accent2"/>
                </a:solidFill>
              </a:rPr>
              <a:t>你对于加班有什么看法？</a:t>
            </a:r>
            <a:endParaRPr lang="en-US" altLang="zh-CN" sz="1600" b="1" dirty="0">
              <a:solidFill>
                <a:schemeClr val="accent2"/>
              </a:solidFill>
            </a:endParaRPr>
          </a:p>
          <a:p>
            <a:pPr>
              <a:lnSpc>
                <a:spcPct val="150000"/>
              </a:lnSpc>
            </a:pPr>
            <a:r>
              <a:rPr lang="zh-CN" altLang="en-US" sz="1400" dirty="0">
                <a:solidFill>
                  <a:srgbClr val="595959"/>
                </a:solidFill>
              </a:rPr>
              <a:t>首先，明确的告诉对方，如果是因为自己在规定的时间内没有完成工作任务的话 ，需要加班的情况是几乎不可能出现的，“我是个注重工作效率的人”其次，如果是因为公司业务情况或者其他的一些紧急工作的话是可以适应加班的。</a:t>
            </a:r>
            <a:endParaRPr lang="en-US" altLang="zh-CN" sz="1600" dirty="0">
              <a:solidFill>
                <a:srgbClr val="595959"/>
              </a:solidFill>
            </a:endParaRPr>
          </a:p>
        </p:txBody>
      </p:sp>
      <p:sp>
        <p:nvSpPr>
          <p:cNvPr id="18" name="文本框 17"/>
          <p:cNvSpPr txBox="1"/>
          <p:nvPr/>
        </p:nvSpPr>
        <p:spPr>
          <a:xfrm>
            <a:off x="1422693" y="3282502"/>
            <a:ext cx="9029246" cy="1066126"/>
          </a:xfrm>
          <a:prstGeom prst="rect">
            <a:avLst/>
          </a:prstGeom>
          <a:noFill/>
        </p:spPr>
        <p:txBody>
          <a:bodyPr wrap="square" rtlCol="0">
            <a:spAutoFit/>
          </a:bodyPr>
          <a:lstStyle/>
          <a:p>
            <a:pPr>
              <a:lnSpc>
                <a:spcPct val="150000"/>
              </a:lnSpc>
            </a:pPr>
            <a:r>
              <a:rPr lang="zh-CN" altLang="en-US" sz="1600" b="1" dirty="0">
                <a:solidFill>
                  <a:schemeClr val="accent2"/>
                </a:solidFill>
              </a:rPr>
              <a:t>未来的职业规划</a:t>
            </a:r>
            <a:endParaRPr lang="en-US" altLang="zh-CN" sz="1600" b="1" dirty="0">
              <a:solidFill>
                <a:schemeClr val="accent2"/>
              </a:solidFill>
            </a:endParaRPr>
          </a:p>
          <a:p>
            <a:pPr>
              <a:lnSpc>
                <a:spcPct val="150000"/>
              </a:lnSpc>
            </a:pPr>
            <a:r>
              <a:rPr lang="zh-CN" altLang="en-US" sz="1400" dirty="0">
                <a:solidFill>
                  <a:srgbClr val="595959"/>
                </a:solidFill>
              </a:rPr>
              <a:t>这主要是对你的忠诚度和能力的一个考核过程，可以给自己一个具体的规划，有长期或短期的规划，包括职业技能的学习等方面，让</a:t>
            </a:r>
            <a:r>
              <a:rPr lang="en-US" altLang="zh-CN" sz="1400" dirty="0">
                <a:solidFill>
                  <a:srgbClr val="595959"/>
                </a:solidFill>
              </a:rPr>
              <a:t>HR</a:t>
            </a:r>
            <a:r>
              <a:rPr lang="zh-CN" altLang="en-US" sz="1400" dirty="0">
                <a:solidFill>
                  <a:srgbClr val="595959"/>
                </a:solidFill>
              </a:rPr>
              <a:t>看到你的决心和工作态度。</a:t>
            </a:r>
            <a:endParaRPr lang="en-US" altLang="zh-CN" sz="1400" dirty="0">
              <a:solidFill>
                <a:srgbClr val="595959"/>
              </a:solidFill>
            </a:endParaRPr>
          </a:p>
        </p:txBody>
      </p:sp>
      <p:sp>
        <p:nvSpPr>
          <p:cNvPr id="19" name="文本框 18"/>
          <p:cNvSpPr txBox="1"/>
          <p:nvPr/>
        </p:nvSpPr>
        <p:spPr>
          <a:xfrm>
            <a:off x="1422693" y="4429437"/>
            <a:ext cx="6598561" cy="742960"/>
          </a:xfrm>
          <a:prstGeom prst="rect">
            <a:avLst/>
          </a:prstGeom>
          <a:noFill/>
        </p:spPr>
        <p:txBody>
          <a:bodyPr wrap="square" rtlCol="0">
            <a:spAutoFit/>
          </a:bodyPr>
          <a:lstStyle/>
          <a:p>
            <a:pPr>
              <a:lnSpc>
                <a:spcPct val="150000"/>
              </a:lnSpc>
            </a:pPr>
            <a:r>
              <a:rPr lang="zh-CN" altLang="en-US" sz="1600" b="1" dirty="0">
                <a:solidFill>
                  <a:schemeClr val="accent1"/>
                </a:solidFill>
              </a:rPr>
              <a:t>对这项工作，你有哪些可预见的困难？</a:t>
            </a:r>
            <a:endParaRPr lang="en-US" altLang="zh-CN" sz="1600" b="1" dirty="0">
              <a:solidFill>
                <a:schemeClr val="accent1"/>
              </a:solidFill>
            </a:endParaRPr>
          </a:p>
          <a:p>
            <a:pPr>
              <a:lnSpc>
                <a:spcPct val="150000"/>
              </a:lnSpc>
            </a:pPr>
            <a:r>
              <a:rPr lang="zh-CN" altLang="en-US" sz="1400" dirty="0">
                <a:solidFill>
                  <a:srgbClr val="595959"/>
                </a:solidFill>
              </a:rPr>
              <a:t>迂回回答，主要是表达自己能克服困哪的决心。</a:t>
            </a:r>
            <a:endParaRPr lang="en-US" altLang="zh-CN" sz="1400" dirty="0">
              <a:solidFill>
                <a:srgbClr val="595959"/>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0-#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ppt_x"/>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3" grpId="0" animBg="1"/>
      <p:bldP spid="14" grpId="0" animBg="1"/>
      <p:bldP spid="15" grpId="0" animBg="1"/>
      <p:bldP spid="16" grpId="0" animBg="1"/>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18572" y="6055920"/>
            <a:ext cx="8289458" cy="369332"/>
          </a:xfrm>
          <a:prstGeom prst="rect">
            <a:avLst/>
          </a:prstGeom>
          <a:noFill/>
        </p:spPr>
        <p:txBody>
          <a:bodyPr wrap="square" rtlCol="0">
            <a:spAutoFit/>
          </a:bodyPr>
          <a:lstStyle/>
          <a:p>
            <a:r>
              <a:rPr lang="zh-CN" altLang="en-US" dirty="0">
                <a:solidFill>
                  <a:schemeClr val="accent2"/>
                </a:solidFill>
              </a:rPr>
              <a:t>更多常见问题及思路请看附加文件</a:t>
            </a:r>
            <a:r>
              <a:rPr lang="en-US" altLang="zh-CN" dirty="0">
                <a:solidFill>
                  <a:schemeClr val="accent2"/>
                </a:solidFill>
              </a:rPr>
              <a:t>《</a:t>
            </a:r>
            <a:r>
              <a:rPr lang="zh-CN" altLang="en-US" dirty="0">
                <a:solidFill>
                  <a:schemeClr val="accent2"/>
                </a:solidFill>
              </a:rPr>
              <a:t>中文面试常见</a:t>
            </a:r>
            <a:r>
              <a:rPr lang="en-US" altLang="zh-CN" dirty="0">
                <a:solidFill>
                  <a:schemeClr val="accent2"/>
                </a:solidFill>
              </a:rPr>
              <a:t>100</a:t>
            </a:r>
            <a:r>
              <a:rPr lang="zh-CN" altLang="en-US" dirty="0">
                <a:solidFill>
                  <a:schemeClr val="accent2"/>
                </a:solidFill>
              </a:rPr>
              <a:t>问</a:t>
            </a:r>
            <a:r>
              <a:rPr lang="en-US" altLang="zh-CN" dirty="0">
                <a:solidFill>
                  <a:schemeClr val="accent2"/>
                </a:solidFill>
              </a:rPr>
              <a:t>》《</a:t>
            </a:r>
            <a:r>
              <a:rPr lang="zh-CN" altLang="en-US" dirty="0">
                <a:solidFill>
                  <a:schemeClr val="accent2"/>
                </a:solidFill>
              </a:rPr>
              <a:t>英文面试常见</a:t>
            </a:r>
            <a:r>
              <a:rPr lang="en-US" altLang="zh-CN" dirty="0">
                <a:solidFill>
                  <a:schemeClr val="accent2"/>
                </a:solidFill>
              </a:rPr>
              <a:t>100</a:t>
            </a:r>
            <a:r>
              <a:rPr lang="zh-CN" altLang="en-US" dirty="0">
                <a:solidFill>
                  <a:schemeClr val="accent2"/>
                </a:solidFill>
              </a:rPr>
              <a:t>问</a:t>
            </a:r>
            <a:r>
              <a:rPr lang="en-US" altLang="zh-CN" dirty="0">
                <a:solidFill>
                  <a:schemeClr val="accent2"/>
                </a:solidFill>
              </a:rPr>
              <a:t>》</a:t>
            </a:r>
            <a:endParaRPr lang="en-US" altLang="zh-CN" dirty="0">
              <a:solidFill>
                <a:schemeClr val="accent2"/>
              </a:solidFill>
            </a:endParaRPr>
          </a:p>
        </p:txBody>
      </p:sp>
      <p:sp>
        <p:nvSpPr>
          <p:cNvPr id="9" name="educative-books_42921"/>
          <p:cNvSpPr>
            <a:spLocks noChangeAspect="1"/>
          </p:cNvSpPr>
          <p:nvPr/>
        </p:nvSpPr>
        <p:spPr bwMode="auto">
          <a:xfrm>
            <a:off x="8693056" y="2853658"/>
            <a:ext cx="2729420" cy="2994431"/>
          </a:xfrm>
          <a:custGeom>
            <a:avLst/>
            <a:gdLst>
              <a:gd name="connsiteX0" fmla="*/ 505222 w 554050"/>
              <a:gd name="connsiteY0" fmla="*/ 278157 h 607845"/>
              <a:gd name="connsiteX1" fmla="*/ 344379 w 554050"/>
              <a:gd name="connsiteY1" fmla="*/ 293925 h 607845"/>
              <a:gd name="connsiteX2" fmla="*/ 344379 w 554050"/>
              <a:gd name="connsiteY2" fmla="*/ 378497 h 607845"/>
              <a:gd name="connsiteX3" fmla="*/ 505222 w 554050"/>
              <a:gd name="connsiteY3" fmla="*/ 362729 h 607845"/>
              <a:gd name="connsiteX4" fmla="*/ 516711 w 554050"/>
              <a:gd name="connsiteY4" fmla="*/ 150582 h 607845"/>
              <a:gd name="connsiteX5" fmla="*/ 526764 w 554050"/>
              <a:gd name="connsiteY5" fmla="*/ 163483 h 607845"/>
              <a:gd name="connsiteX6" fmla="*/ 258213 w 554050"/>
              <a:gd name="connsiteY6" fmla="*/ 193585 h 607845"/>
              <a:gd name="connsiteX7" fmla="*/ 249596 w 554050"/>
              <a:gd name="connsiteY7" fmla="*/ 193585 h 607845"/>
              <a:gd name="connsiteX8" fmla="*/ 255340 w 554050"/>
              <a:gd name="connsiteY8" fmla="*/ 197885 h 607845"/>
              <a:gd name="connsiteX9" fmla="*/ 519583 w 554050"/>
              <a:gd name="connsiteY9" fmla="*/ 169217 h 607845"/>
              <a:gd name="connsiteX10" fmla="*/ 519583 w 554050"/>
              <a:gd name="connsiteY10" fmla="*/ 172083 h 607845"/>
              <a:gd name="connsiteX11" fmla="*/ 258213 w 554050"/>
              <a:gd name="connsiteY11" fmla="*/ 200752 h 607845"/>
              <a:gd name="connsiteX12" fmla="*/ 263957 w 554050"/>
              <a:gd name="connsiteY12" fmla="*/ 203619 h 607845"/>
              <a:gd name="connsiteX13" fmla="*/ 525328 w 554050"/>
              <a:gd name="connsiteY13" fmla="*/ 174950 h 607845"/>
              <a:gd name="connsiteX14" fmla="*/ 525328 w 554050"/>
              <a:gd name="connsiteY14" fmla="*/ 177817 h 607845"/>
              <a:gd name="connsiteX15" fmla="*/ 268265 w 554050"/>
              <a:gd name="connsiteY15" fmla="*/ 206486 h 607845"/>
              <a:gd name="connsiteX16" fmla="*/ 272574 w 554050"/>
              <a:gd name="connsiteY16" fmla="*/ 209353 h 607845"/>
              <a:gd name="connsiteX17" fmla="*/ 529636 w 554050"/>
              <a:gd name="connsiteY17" fmla="*/ 182117 h 607845"/>
              <a:gd name="connsiteX18" fmla="*/ 529636 w 554050"/>
              <a:gd name="connsiteY18" fmla="*/ 184984 h 607845"/>
              <a:gd name="connsiteX19" fmla="*/ 276882 w 554050"/>
              <a:gd name="connsiteY19" fmla="*/ 212219 h 607845"/>
              <a:gd name="connsiteX20" fmla="*/ 281190 w 554050"/>
              <a:gd name="connsiteY20" fmla="*/ 215086 h 607845"/>
              <a:gd name="connsiteX21" fmla="*/ 535381 w 554050"/>
              <a:gd name="connsiteY21" fmla="*/ 187851 h 607845"/>
              <a:gd name="connsiteX22" fmla="*/ 535381 w 554050"/>
              <a:gd name="connsiteY22" fmla="*/ 190718 h 607845"/>
              <a:gd name="connsiteX23" fmla="*/ 284062 w 554050"/>
              <a:gd name="connsiteY23" fmla="*/ 217953 h 607845"/>
              <a:gd name="connsiteX24" fmla="*/ 289807 w 554050"/>
              <a:gd name="connsiteY24" fmla="*/ 222253 h 607845"/>
              <a:gd name="connsiteX25" fmla="*/ 554050 w 554050"/>
              <a:gd name="connsiteY25" fmla="*/ 195018 h 607845"/>
              <a:gd name="connsiteX26" fmla="*/ 554050 w 554050"/>
              <a:gd name="connsiteY26" fmla="*/ 580610 h 607845"/>
              <a:gd name="connsiteX27" fmla="*/ 275446 w 554050"/>
              <a:gd name="connsiteY27" fmla="*/ 607845 h 607845"/>
              <a:gd name="connsiteX28" fmla="*/ 222310 w 554050"/>
              <a:gd name="connsiteY28" fmla="*/ 570576 h 607845"/>
              <a:gd name="connsiteX29" fmla="*/ 222310 w 554050"/>
              <a:gd name="connsiteY29" fmla="*/ 196452 h 607845"/>
              <a:gd name="connsiteX30" fmla="*/ 222310 w 554050"/>
              <a:gd name="connsiteY30" fmla="*/ 184984 h 607845"/>
              <a:gd name="connsiteX31" fmla="*/ 222310 w 554050"/>
              <a:gd name="connsiteY31" fmla="*/ 180684 h 607845"/>
              <a:gd name="connsiteX32" fmla="*/ 403372 w 554050"/>
              <a:gd name="connsiteY32" fmla="*/ 73107 h 607845"/>
              <a:gd name="connsiteX33" fmla="*/ 411989 w 554050"/>
              <a:gd name="connsiteY33" fmla="*/ 87441 h 607845"/>
              <a:gd name="connsiteX34" fmla="*/ 143437 w 554050"/>
              <a:gd name="connsiteY34" fmla="*/ 116110 h 607845"/>
              <a:gd name="connsiteX35" fmla="*/ 134821 w 554050"/>
              <a:gd name="connsiteY35" fmla="*/ 117543 h 607845"/>
              <a:gd name="connsiteX36" fmla="*/ 142001 w 554050"/>
              <a:gd name="connsiteY36" fmla="*/ 120410 h 607845"/>
              <a:gd name="connsiteX37" fmla="*/ 406245 w 554050"/>
              <a:gd name="connsiteY37" fmla="*/ 91742 h 607845"/>
              <a:gd name="connsiteX38" fmla="*/ 406245 w 554050"/>
              <a:gd name="connsiteY38" fmla="*/ 94608 h 607845"/>
              <a:gd name="connsiteX39" fmla="*/ 144874 w 554050"/>
              <a:gd name="connsiteY39" fmla="*/ 123277 h 607845"/>
              <a:gd name="connsiteX40" fmla="*/ 150618 w 554050"/>
              <a:gd name="connsiteY40" fmla="*/ 127577 h 607845"/>
              <a:gd name="connsiteX41" fmla="*/ 411989 w 554050"/>
              <a:gd name="connsiteY41" fmla="*/ 98909 h 607845"/>
              <a:gd name="connsiteX42" fmla="*/ 411989 w 554050"/>
              <a:gd name="connsiteY42" fmla="*/ 100342 h 607845"/>
              <a:gd name="connsiteX43" fmla="*/ 153490 w 554050"/>
              <a:gd name="connsiteY43" fmla="*/ 129011 h 607845"/>
              <a:gd name="connsiteX44" fmla="*/ 159235 w 554050"/>
              <a:gd name="connsiteY44" fmla="*/ 133311 h 607845"/>
              <a:gd name="connsiteX45" fmla="*/ 416297 w 554050"/>
              <a:gd name="connsiteY45" fmla="*/ 104642 h 607845"/>
              <a:gd name="connsiteX46" fmla="*/ 416297 w 554050"/>
              <a:gd name="connsiteY46" fmla="*/ 107509 h 607845"/>
              <a:gd name="connsiteX47" fmla="*/ 162107 w 554050"/>
              <a:gd name="connsiteY47" fmla="*/ 134744 h 607845"/>
              <a:gd name="connsiteX48" fmla="*/ 166415 w 554050"/>
              <a:gd name="connsiteY48" fmla="*/ 139045 h 607845"/>
              <a:gd name="connsiteX49" fmla="*/ 420606 w 554050"/>
              <a:gd name="connsiteY49" fmla="*/ 110376 h 607845"/>
              <a:gd name="connsiteX50" fmla="*/ 422042 w 554050"/>
              <a:gd name="connsiteY50" fmla="*/ 113243 h 607845"/>
              <a:gd name="connsiteX51" fmla="*/ 170723 w 554050"/>
              <a:gd name="connsiteY51" fmla="*/ 140478 h 607845"/>
              <a:gd name="connsiteX52" fmla="*/ 175032 w 554050"/>
              <a:gd name="connsiteY52" fmla="*/ 144778 h 607845"/>
              <a:gd name="connsiteX53" fmla="*/ 440711 w 554050"/>
              <a:gd name="connsiteY53" fmla="*/ 117543 h 607845"/>
              <a:gd name="connsiteX54" fmla="*/ 440711 w 554050"/>
              <a:gd name="connsiteY54" fmla="*/ 137611 h 607845"/>
              <a:gd name="connsiteX55" fmla="*/ 198009 w 554050"/>
              <a:gd name="connsiteY55" fmla="*/ 161979 h 607845"/>
              <a:gd name="connsiteX56" fmla="*/ 198009 w 554050"/>
              <a:gd name="connsiteY56" fmla="*/ 527503 h 607845"/>
              <a:gd name="connsiteX57" fmla="*/ 162107 w 554050"/>
              <a:gd name="connsiteY57" fmla="*/ 530370 h 607845"/>
              <a:gd name="connsiteX58" fmla="*/ 108971 w 554050"/>
              <a:gd name="connsiteY58" fmla="*/ 493101 h 607845"/>
              <a:gd name="connsiteX59" fmla="*/ 108971 w 554050"/>
              <a:gd name="connsiteY59" fmla="*/ 118977 h 607845"/>
              <a:gd name="connsiteX60" fmla="*/ 108971 w 554050"/>
              <a:gd name="connsiteY60" fmla="*/ 108943 h 607845"/>
              <a:gd name="connsiteX61" fmla="*/ 108971 w 554050"/>
              <a:gd name="connsiteY61" fmla="*/ 104642 h 607845"/>
              <a:gd name="connsiteX62" fmla="*/ 294197 w 554050"/>
              <a:gd name="connsiteY62" fmla="*/ 0 h 607845"/>
              <a:gd name="connsiteX63" fmla="*/ 302808 w 554050"/>
              <a:gd name="connsiteY63" fmla="*/ 14333 h 607845"/>
              <a:gd name="connsiteX64" fmla="*/ 34443 w 554050"/>
              <a:gd name="connsiteY64" fmla="*/ 42998 h 607845"/>
              <a:gd name="connsiteX65" fmla="*/ 25832 w 554050"/>
              <a:gd name="connsiteY65" fmla="*/ 44431 h 607845"/>
              <a:gd name="connsiteX66" fmla="*/ 33007 w 554050"/>
              <a:gd name="connsiteY66" fmla="*/ 47298 h 607845"/>
              <a:gd name="connsiteX67" fmla="*/ 297067 w 554050"/>
              <a:gd name="connsiteY67" fmla="*/ 18632 h 607845"/>
              <a:gd name="connsiteX68" fmla="*/ 297067 w 554050"/>
              <a:gd name="connsiteY68" fmla="*/ 21499 h 607845"/>
              <a:gd name="connsiteX69" fmla="*/ 35878 w 554050"/>
              <a:gd name="connsiteY69" fmla="*/ 50164 h 607845"/>
              <a:gd name="connsiteX70" fmla="*/ 41618 w 554050"/>
              <a:gd name="connsiteY70" fmla="*/ 54464 h 607845"/>
              <a:gd name="connsiteX71" fmla="*/ 302808 w 554050"/>
              <a:gd name="connsiteY71" fmla="*/ 25799 h 607845"/>
              <a:gd name="connsiteX72" fmla="*/ 302808 w 554050"/>
              <a:gd name="connsiteY72" fmla="*/ 28665 h 607845"/>
              <a:gd name="connsiteX73" fmla="*/ 44488 w 554050"/>
              <a:gd name="connsiteY73" fmla="*/ 55897 h 607845"/>
              <a:gd name="connsiteX74" fmla="*/ 50229 w 554050"/>
              <a:gd name="connsiteY74" fmla="*/ 60197 h 607845"/>
              <a:gd name="connsiteX75" fmla="*/ 307113 w 554050"/>
              <a:gd name="connsiteY75" fmla="*/ 31532 h 607845"/>
              <a:gd name="connsiteX76" fmla="*/ 307113 w 554050"/>
              <a:gd name="connsiteY76" fmla="*/ 34398 h 607845"/>
              <a:gd name="connsiteX77" fmla="*/ 53099 w 554050"/>
              <a:gd name="connsiteY77" fmla="*/ 63063 h 607845"/>
              <a:gd name="connsiteX78" fmla="*/ 57404 w 554050"/>
              <a:gd name="connsiteY78" fmla="*/ 65930 h 607845"/>
              <a:gd name="connsiteX79" fmla="*/ 311419 w 554050"/>
              <a:gd name="connsiteY79" fmla="*/ 37265 h 607845"/>
              <a:gd name="connsiteX80" fmla="*/ 312854 w 554050"/>
              <a:gd name="connsiteY80" fmla="*/ 40131 h 607845"/>
              <a:gd name="connsiteX81" fmla="*/ 61710 w 554050"/>
              <a:gd name="connsiteY81" fmla="*/ 67363 h 607845"/>
              <a:gd name="connsiteX82" fmla="*/ 66015 w 554050"/>
              <a:gd name="connsiteY82" fmla="*/ 71663 h 607845"/>
              <a:gd name="connsiteX83" fmla="*/ 331510 w 554050"/>
              <a:gd name="connsiteY83" fmla="*/ 44431 h 607845"/>
              <a:gd name="connsiteX84" fmla="*/ 331510 w 554050"/>
              <a:gd name="connsiteY84" fmla="*/ 64497 h 607845"/>
              <a:gd name="connsiteX85" fmla="*/ 88977 w 554050"/>
              <a:gd name="connsiteY85" fmla="*/ 88862 h 607845"/>
              <a:gd name="connsiteX86" fmla="*/ 88977 w 554050"/>
              <a:gd name="connsiteY86" fmla="*/ 454343 h 607845"/>
              <a:gd name="connsiteX87" fmla="*/ 53099 w 554050"/>
              <a:gd name="connsiteY87" fmla="*/ 458643 h 607845"/>
              <a:gd name="connsiteX88" fmla="*/ 53099 w 554050"/>
              <a:gd name="connsiteY88" fmla="*/ 457210 h 607845"/>
              <a:gd name="connsiteX89" fmla="*/ 0 w 554050"/>
              <a:gd name="connsiteY89" fmla="*/ 419945 h 607845"/>
              <a:gd name="connsiteX90" fmla="*/ 0 w 554050"/>
              <a:gd name="connsiteY90" fmla="*/ 47298 h 607845"/>
              <a:gd name="connsiteX91" fmla="*/ 0 w 554050"/>
              <a:gd name="connsiteY91" fmla="*/ 35831 h 607845"/>
              <a:gd name="connsiteX92" fmla="*/ 0 w 554050"/>
              <a:gd name="connsiteY92" fmla="*/ 31532 h 60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54050" h="607845">
                <a:moveTo>
                  <a:pt x="505222" y="278157"/>
                </a:moveTo>
                <a:lnTo>
                  <a:pt x="344379" y="293925"/>
                </a:lnTo>
                <a:lnTo>
                  <a:pt x="344379" y="378497"/>
                </a:lnTo>
                <a:lnTo>
                  <a:pt x="505222" y="362729"/>
                </a:lnTo>
                <a:close/>
                <a:moveTo>
                  <a:pt x="516711" y="150582"/>
                </a:moveTo>
                <a:lnTo>
                  <a:pt x="526764" y="163483"/>
                </a:lnTo>
                <a:lnTo>
                  <a:pt x="258213" y="193585"/>
                </a:lnTo>
                <a:lnTo>
                  <a:pt x="249596" y="193585"/>
                </a:lnTo>
                <a:lnTo>
                  <a:pt x="255340" y="197885"/>
                </a:lnTo>
                <a:lnTo>
                  <a:pt x="519583" y="169217"/>
                </a:lnTo>
                <a:lnTo>
                  <a:pt x="519583" y="172083"/>
                </a:lnTo>
                <a:lnTo>
                  <a:pt x="258213" y="200752"/>
                </a:lnTo>
                <a:lnTo>
                  <a:pt x="263957" y="203619"/>
                </a:lnTo>
                <a:lnTo>
                  <a:pt x="525328" y="174950"/>
                </a:lnTo>
                <a:lnTo>
                  <a:pt x="525328" y="177817"/>
                </a:lnTo>
                <a:lnTo>
                  <a:pt x="268265" y="206486"/>
                </a:lnTo>
                <a:lnTo>
                  <a:pt x="272574" y="209353"/>
                </a:lnTo>
                <a:lnTo>
                  <a:pt x="529636" y="182117"/>
                </a:lnTo>
                <a:lnTo>
                  <a:pt x="529636" y="184984"/>
                </a:lnTo>
                <a:lnTo>
                  <a:pt x="276882" y="212219"/>
                </a:lnTo>
                <a:lnTo>
                  <a:pt x="281190" y="215086"/>
                </a:lnTo>
                <a:lnTo>
                  <a:pt x="535381" y="187851"/>
                </a:lnTo>
                <a:lnTo>
                  <a:pt x="535381" y="190718"/>
                </a:lnTo>
                <a:lnTo>
                  <a:pt x="284062" y="217953"/>
                </a:lnTo>
                <a:lnTo>
                  <a:pt x="289807" y="222253"/>
                </a:lnTo>
                <a:lnTo>
                  <a:pt x="554050" y="195018"/>
                </a:lnTo>
                <a:lnTo>
                  <a:pt x="554050" y="580610"/>
                </a:lnTo>
                <a:lnTo>
                  <a:pt x="275446" y="607845"/>
                </a:lnTo>
                <a:lnTo>
                  <a:pt x="222310" y="570576"/>
                </a:lnTo>
                <a:lnTo>
                  <a:pt x="222310" y="196452"/>
                </a:lnTo>
                <a:lnTo>
                  <a:pt x="222310" y="184984"/>
                </a:lnTo>
                <a:lnTo>
                  <a:pt x="222310" y="180684"/>
                </a:lnTo>
                <a:close/>
                <a:moveTo>
                  <a:pt x="403372" y="73107"/>
                </a:moveTo>
                <a:lnTo>
                  <a:pt x="411989" y="87441"/>
                </a:lnTo>
                <a:lnTo>
                  <a:pt x="143437" y="116110"/>
                </a:lnTo>
                <a:lnTo>
                  <a:pt x="134821" y="117543"/>
                </a:lnTo>
                <a:lnTo>
                  <a:pt x="142001" y="120410"/>
                </a:lnTo>
                <a:lnTo>
                  <a:pt x="406245" y="91742"/>
                </a:lnTo>
                <a:lnTo>
                  <a:pt x="406245" y="94608"/>
                </a:lnTo>
                <a:lnTo>
                  <a:pt x="144874" y="123277"/>
                </a:lnTo>
                <a:lnTo>
                  <a:pt x="150618" y="127577"/>
                </a:lnTo>
                <a:lnTo>
                  <a:pt x="411989" y="98909"/>
                </a:lnTo>
                <a:lnTo>
                  <a:pt x="411989" y="100342"/>
                </a:lnTo>
                <a:lnTo>
                  <a:pt x="153490" y="129011"/>
                </a:lnTo>
                <a:lnTo>
                  <a:pt x="159235" y="133311"/>
                </a:lnTo>
                <a:lnTo>
                  <a:pt x="416297" y="104642"/>
                </a:lnTo>
                <a:lnTo>
                  <a:pt x="416297" y="107509"/>
                </a:lnTo>
                <a:lnTo>
                  <a:pt x="162107" y="134744"/>
                </a:lnTo>
                <a:lnTo>
                  <a:pt x="166415" y="139045"/>
                </a:lnTo>
                <a:lnTo>
                  <a:pt x="420606" y="110376"/>
                </a:lnTo>
                <a:lnTo>
                  <a:pt x="422042" y="113243"/>
                </a:lnTo>
                <a:lnTo>
                  <a:pt x="170723" y="140478"/>
                </a:lnTo>
                <a:lnTo>
                  <a:pt x="175032" y="144778"/>
                </a:lnTo>
                <a:lnTo>
                  <a:pt x="440711" y="117543"/>
                </a:lnTo>
                <a:lnTo>
                  <a:pt x="440711" y="137611"/>
                </a:lnTo>
                <a:lnTo>
                  <a:pt x="198009" y="161979"/>
                </a:lnTo>
                <a:lnTo>
                  <a:pt x="198009" y="527503"/>
                </a:lnTo>
                <a:lnTo>
                  <a:pt x="162107" y="530370"/>
                </a:lnTo>
                <a:lnTo>
                  <a:pt x="108971" y="493101"/>
                </a:lnTo>
                <a:lnTo>
                  <a:pt x="108971" y="118977"/>
                </a:lnTo>
                <a:lnTo>
                  <a:pt x="108971" y="108943"/>
                </a:lnTo>
                <a:lnTo>
                  <a:pt x="108971" y="104642"/>
                </a:lnTo>
                <a:close/>
                <a:moveTo>
                  <a:pt x="294197" y="0"/>
                </a:moveTo>
                <a:lnTo>
                  <a:pt x="302808" y="14333"/>
                </a:lnTo>
                <a:lnTo>
                  <a:pt x="34443" y="42998"/>
                </a:lnTo>
                <a:lnTo>
                  <a:pt x="25832" y="44431"/>
                </a:lnTo>
                <a:lnTo>
                  <a:pt x="33007" y="47298"/>
                </a:lnTo>
                <a:lnTo>
                  <a:pt x="297067" y="18632"/>
                </a:lnTo>
                <a:lnTo>
                  <a:pt x="297067" y="21499"/>
                </a:lnTo>
                <a:lnTo>
                  <a:pt x="35878" y="50164"/>
                </a:lnTo>
                <a:lnTo>
                  <a:pt x="41618" y="54464"/>
                </a:lnTo>
                <a:lnTo>
                  <a:pt x="302808" y="25799"/>
                </a:lnTo>
                <a:lnTo>
                  <a:pt x="302808" y="28665"/>
                </a:lnTo>
                <a:lnTo>
                  <a:pt x="44488" y="55897"/>
                </a:lnTo>
                <a:lnTo>
                  <a:pt x="50229" y="60197"/>
                </a:lnTo>
                <a:lnTo>
                  <a:pt x="307113" y="31532"/>
                </a:lnTo>
                <a:lnTo>
                  <a:pt x="307113" y="34398"/>
                </a:lnTo>
                <a:lnTo>
                  <a:pt x="53099" y="63063"/>
                </a:lnTo>
                <a:lnTo>
                  <a:pt x="57404" y="65930"/>
                </a:lnTo>
                <a:lnTo>
                  <a:pt x="311419" y="37265"/>
                </a:lnTo>
                <a:lnTo>
                  <a:pt x="312854" y="40131"/>
                </a:lnTo>
                <a:lnTo>
                  <a:pt x="61710" y="67363"/>
                </a:lnTo>
                <a:lnTo>
                  <a:pt x="66015" y="71663"/>
                </a:lnTo>
                <a:lnTo>
                  <a:pt x="331510" y="44431"/>
                </a:lnTo>
                <a:lnTo>
                  <a:pt x="331510" y="64497"/>
                </a:lnTo>
                <a:lnTo>
                  <a:pt x="88977" y="88862"/>
                </a:lnTo>
                <a:lnTo>
                  <a:pt x="88977" y="454343"/>
                </a:lnTo>
                <a:lnTo>
                  <a:pt x="53099" y="458643"/>
                </a:lnTo>
                <a:lnTo>
                  <a:pt x="53099" y="457210"/>
                </a:lnTo>
                <a:lnTo>
                  <a:pt x="0" y="419945"/>
                </a:lnTo>
                <a:lnTo>
                  <a:pt x="0" y="47298"/>
                </a:lnTo>
                <a:lnTo>
                  <a:pt x="0" y="35831"/>
                </a:lnTo>
                <a:lnTo>
                  <a:pt x="0" y="31532"/>
                </a:lnTo>
                <a:close/>
              </a:path>
            </a:pathLst>
          </a:custGeom>
          <a:solidFill>
            <a:schemeClr val="accent1"/>
          </a:solidFill>
          <a:ln>
            <a:noFill/>
          </a:ln>
        </p:spPr>
      </p:sp>
      <p:sp>
        <p:nvSpPr>
          <p:cNvPr id="10" name="文本框 9"/>
          <p:cNvSpPr txBox="1"/>
          <p:nvPr/>
        </p:nvSpPr>
        <p:spPr>
          <a:xfrm>
            <a:off x="868457" y="1947043"/>
            <a:ext cx="5530811" cy="400110"/>
          </a:xfrm>
          <a:prstGeom prst="rect">
            <a:avLst/>
          </a:prstGeom>
          <a:noFill/>
        </p:spPr>
        <p:txBody>
          <a:bodyPr wrap="square" rtlCol="0">
            <a:spAutoFit/>
          </a:bodyPr>
          <a:lstStyle/>
          <a:p>
            <a:r>
              <a:rPr lang="zh-CN" altLang="en-US" sz="2000" dirty="0">
                <a:solidFill>
                  <a:schemeClr val="accent1"/>
                </a:solidFill>
              </a:rPr>
              <a:t>面试中常见的问题及应对思路</a:t>
            </a:r>
            <a:endParaRPr lang="en-US" altLang="zh-CN" sz="2000" dirty="0">
              <a:solidFill>
                <a:schemeClr val="accent1"/>
              </a:solidFill>
            </a:endParaRPr>
          </a:p>
        </p:txBody>
      </p:sp>
      <p:sp>
        <p:nvSpPr>
          <p:cNvPr id="11" name="矩形 10"/>
          <p:cNvSpPr/>
          <p:nvPr/>
        </p:nvSpPr>
        <p:spPr>
          <a:xfrm>
            <a:off x="882500" y="1413222"/>
            <a:ext cx="5416868" cy="461665"/>
          </a:xfrm>
          <a:prstGeom prst="rect">
            <a:avLst/>
          </a:prstGeom>
        </p:spPr>
        <p:txBody>
          <a:bodyPr wrap="none">
            <a:spAutoFit/>
          </a:bodyPr>
          <a:lstStyle/>
          <a:p>
            <a:r>
              <a:rPr lang="zh-CN" altLang="en-US" sz="2400" dirty="0">
                <a:solidFill>
                  <a:schemeClr val="accent1"/>
                </a:solidFill>
              </a:rPr>
              <a:t>充分的面试准备</a:t>
            </a:r>
            <a:r>
              <a:rPr lang="en-US" altLang="zh-CN" sz="2400" dirty="0">
                <a:solidFill>
                  <a:schemeClr val="accent1"/>
                </a:solidFill>
              </a:rPr>
              <a:t>---</a:t>
            </a:r>
            <a:r>
              <a:rPr lang="zh-CN" altLang="en-US" sz="2400" dirty="0">
                <a:solidFill>
                  <a:schemeClr val="accent1"/>
                </a:solidFill>
              </a:rPr>
              <a:t>面试常见问题的练习</a:t>
            </a:r>
            <a:endParaRPr lang="zh-CN" altLang="en-US" sz="2400" dirty="0">
              <a:solidFill>
                <a:schemeClr val="accent1"/>
              </a:solidFill>
            </a:endParaRPr>
          </a:p>
        </p:txBody>
      </p:sp>
      <p:cxnSp>
        <p:nvCxnSpPr>
          <p:cNvPr id="12" name="直接连接符 11"/>
          <p:cNvCxnSpPr/>
          <p:nvPr/>
        </p:nvCxnSpPr>
        <p:spPr>
          <a:xfrm>
            <a:off x="1018572" y="1947043"/>
            <a:ext cx="10208871"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ounded Rectangle 47"/>
          <p:cNvSpPr/>
          <p:nvPr/>
        </p:nvSpPr>
        <p:spPr>
          <a:xfrm>
            <a:off x="889214" y="2519049"/>
            <a:ext cx="407151" cy="40720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13</a:t>
            </a:r>
            <a:endParaRPr lang="en-AU" sz="1600" dirty="0">
              <a:solidFill>
                <a:schemeClr val="bg1"/>
              </a:solidFill>
              <a:latin typeface="+mn-ea"/>
              <a:cs typeface="+mn-ea"/>
            </a:endParaRPr>
          </a:p>
        </p:txBody>
      </p:sp>
      <p:sp>
        <p:nvSpPr>
          <p:cNvPr id="14" name="Rounded Rectangle 46"/>
          <p:cNvSpPr/>
          <p:nvPr/>
        </p:nvSpPr>
        <p:spPr>
          <a:xfrm>
            <a:off x="882500" y="3640256"/>
            <a:ext cx="407151" cy="407204"/>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14</a:t>
            </a:r>
            <a:endParaRPr lang="en-AU" sz="1600" dirty="0">
              <a:solidFill>
                <a:schemeClr val="bg1"/>
              </a:solidFill>
              <a:latin typeface="+mn-ea"/>
              <a:cs typeface="+mn-ea"/>
            </a:endParaRPr>
          </a:p>
        </p:txBody>
      </p:sp>
      <p:sp>
        <p:nvSpPr>
          <p:cNvPr id="15" name="Rounded Rectangle 47"/>
          <p:cNvSpPr/>
          <p:nvPr/>
        </p:nvSpPr>
        <p:spPr>
          <a:xfrm>
            <a:off x="895928" y="4475455"/>
            <a:ext cx="407151" cy="40720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solidFill>
                  <a:schemeClr val="bg1"/>
                </a:solidFill>
                <a:latin typeface="+mn-ea"/>
                <a:cs typeface="+mn-ea"/>
              </a:rPr>
              <a:t>15</a:t>
            </a:r>
            <a:endParaRPr lang="en-AU" sz="1600" dirty="0">
              <a:solidFill>
                <a:schemeClr val="bg1"/>
              </a:solidFill>
              <a:latin typeface="+mn-ea"/>
              <a:cs typeface="+mn-ea"/>
            </a:endParaRPr>
          </a:p>
        </p:txBody>
      </p:sp>
      <p:sp>
        <p:nvSpPr>
          <p:cNvPr id="16" name="文本框 15"/>
          <p:cNvSpPr txBox="1"/>
          <p:nvPr/>
        </p:nvSpPr>
        <p:spPr>
          <a:xfrm>
            <a:off x="1414193" y="4436638"/>
            <a:ext cx="6859175" cy="1389291"/>
          </a:xfrm>
          <a:prstGeom prst="rect">
            <a:avLst/>
          </a:prstGeom>
          <a:noFill/>
        </p:spPr>
        <p:txBody>
          <a:bodyPr wrap="square" rtlCol="0">
            <a:spAutoFit/>
          </a:bodyPr>
          <a:lstStyle/>
          <a:p>
            <a:pPr>
              <a:lnSpc>
                <a:spcPct val="150000"/>
              </a:lnSpc>
            </a:pPr>
            <a:r>
              <a:rPr lang="zh-CN" altLang="en-US" sz="1600" b="1" dirty="0">
                <a:solidFill>
                  <a:schemeClr val="accent1"/>
                </a:solidFill>
              </a:rPr>
              <a:t>你还有什么想问的吗？</a:t>
            </a:r>
            <a:endParaRPr lang="en-US" altLang="zh-CN" sz="1600" b="1" dirty="0">
              <a:solidFill>
                <a:schemeClr val="accent1"/>
              </a:solidFill>
            </a:endParaRPr>
          </a:p>
          <a:p>
            <a:pPr>
              <a:lnSpc>
                <a:spcPct val="150000"/>
              </a:lnSpc>
            </a:pPr>
            <a:r>
              <a:rPr lang="zh-CN" altLang="en-US" sz="1400" dirty="0">
                <a:solidFill>
                  <a:srgbClr val="595959"/>
                </a:solidFill>
              </a:rPr>
              <a:t>到这一个问题，整个面试都要结束了，绝对不能掉以轻心。这句话有的是很有诚意，潜台词是“你有多想留在这个公司？”主要是表达忠心的机会。</a:t>
            </a:r>
            <a:endParaRPr lang="en-US" altLang="zh-CN" sz="1400" dirty="0">
              <a:solidFill>
                <a:srgbClr val="595959"/>
              </a:solidFill>
            </a:endParaRPr>
          </a:p>
          <a:p>
            <a:pPr>
              <a:lnSpc>
                <a:spcPct val="150000"/>
              </a:lnSpc>
            </a:pPr>
            <a:r>
              <a:rPr lang="zh-CN" altLang="en-US" sz="1400" dirty="0">
                <a:solidFill>
                  <a:srgbClr val="595959"/>
                </a:solidFill>
              </a:rPr>
              <a:t>“这个公司的氛围是什么样的？”“我的工作日常大概是什么样的？”</a:t>
            </a:r>
            <a:endParaRPr lang="en-US" altLang="zh-CN" sz="1400" dirty="0">
              <a:solidFill>
                <a:srgbClr val="595959"/>
              </a:solidFill>
            </a:endParaRPr>
          </a:p>
        </p:txBody>
      </p:sp>
      <p:sp>
        <p:nvSpPr>
          <p:cNvPr id="17" name="文本框 16"/>
          <p:cNvSpPr txBox="1"/>
          <p:nvPr/>
        </p:nvSpPr>
        <p:spPr>
          <a:xfrm>
            <a:off x="1472025" y="2490582"/>
            <a:ext cx="6381655" cy="1066126"/>
          </a:xfrm>
          <a:prstGeom prst="rect">
            <a:avLst/>
          </a:prstGeom>
          <a:noFill/>
        </p:spPr>
        <p:txBody>
          <a:bodyPr wrap="square" rtlCol="0">
            <a:spAutoFit/>
          </a:bodyPr>
          <a:lstStyle/>
          <a:p>
            <a:pPr>
              <a:lnSpc>
                <a:spcPct val="150000"/>
              </a:lnSpc>
            </a:pPr>
            <a:r>
              <a:rPr lang="zh-CN" altLang="en-US" sz="1600" b="1" dirty="0">
                <a:solidFill>
                  <a:schemeClr val="accent1"/>
                </a:solidFill>
              </a:rPr>
              <a:t>你的业余爱好是什么？</a:t>
            </a:r>
            <a:endParaRPr lang="en-US" altLang="zh-CN" sz="1600" b="1" dirty="0">
              <a:solidFill>
                <a:schemeClr val="accent1"/>
              </a:solidFill>
            </a:endParaRPr>
          </a:p>
          <a:p>
            <a:pPr>
              <a:lnSpc>
                <a:spcPct val="150000"/>
              </a:lnSpc>
            </a:pPr>
            <a:r>
              <a:rPr lang="zh-CN" altLang="en-US" sz="1400" dirty="0">
                <a:solidFill>
                  <a:srgbClr val="595959"/>
                </a:solidFill>
              </a:rPr>
              <a:t>业余爱好能在一定程度上反映应聘者的性格、观念、心态。这是招聘单位问该问题的主要原因；最好能有一些户外的业余爱好来“点缀”你的形象</a:t>
            </a:r>
            <a:endParaRPr lang="en-US" altLang="zh-CN" sz="1400" dirty="0">
              <a:solidFill>
                <a:srgbClr val="595959"/>
              </a:solidFill>
            </a:endParaRPr>
          </a:p>
        </p:txBody>
      </p:sp>
      <p:sp>
        <p:nvSpPr>
          <p:cNvPr id="18" name="文本框 17"/>
          <p:cNvSpPr txBox="1"/>
          <p:nvPr/>
        </p:nvSpPr>
        <p:spPr>
          <a:xfrm>
            <a:off x="1472025" y="3590499"/>
            <a:ext cx="6747415" cy="742960"/>
          </a:xfrm>
          <a:prstGeom prst="rect">
            <a:avLst/>
          </a:prstGeom>
          <a:noFill/>
        </p:spPr>
        <p:txBody>
          <a:bodyPr wrap="square" rtlCol="0">
            <a:spAutoFit/>
          </a:bodyPr>
          <a:lstStyle/>
          <a:p>
            <a:pPr>
              <a:lnSpc>
                <a:spcPct val="150000"/>
              </a:lnSpc>
            </a:pPr>
            <a:r>
              <a:rPr lang="zh-CN" altLang="en-US" sz="1600" b="1" dirty="0">
                <a:solidFill>
                  <a:schemeClr val="accent2"/>
                </a:solidFill>
              </a:rPr>
              <a:t>你对薪酬的要求？</a:t>
            </a:r>
            <a:endParaRPr lang="en-US" altLang="zh-CN" sz="1600" b="1" dirty="0">
              <a:solidFill>
                <a:schemeClr val="accent2"/>
              </a:solidFill>
            </a:endParaRPr>
          </a:p>
          <a:p>
            <a:pPr>
              <a:lnSpc>
                <a:spcPct val="150000"/>
              </a:lnSpc>
            </a:pPr>
            <a:r>
              <a:rPr lang="zh-CN" altLang="en-US" sz="1400" dirty="0">
                <a:solidFill>
                  <a:srgbClr val="595959"/>
                </a:solidFill>
              </a:rPr>
              <a:t>之前的准备工作中，我们要查过这类职位的薪资标准，根据这个来说出自己的看法。</a:t>
            </a:r>
            <a:endParaRPr lang="en-US" altLang="zh-CN" sz="1400" dirty="0">
              <a:solidFill>
                <a:srgbClr val="595959"/>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3" grpId="0" animBg="1"/>
      <p:bldP spid="14" grpId="0" animBg="1"/>
      <p:bldP spid="15" grpId="0" animBg="1"/>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155979" y="5105813"/>
            <a:ext cx="2696755" cy="523220"/>
          </a:xfrm>
          <a:prstGeom prst="rect">
            <a:avLst/>
          </a:prstGeom>
          <a:noFill/>
        </p:spPr>
        <p:txBody>
          <a:bodyPr wrap="square" rtlCol="0">
            <a:spAutoFit/>
          </a:bodyPr>
          <a:lstStyle/>
          <a:p>
            <a:r>
              <a:rPr lang="zh-CN" altLang="en-US" sz="2800" dirty="0">
                <a:solidFill>
                  <a:schemeClr val="accent1"/>
                </a:solidFill>
              </a:rPr>
              <a:t>谈吐礼仪</a:t>
            </a:r>
            <a:endParaRPr lang="en-US" altLang="zh-CN" sz="2800" dirty="0">
              <a:solidFill>
                <a:schemeClr val="accent1"/>
              </a:solidFill>
            </a:endParaRPr>
          </a:p>
        </p:txBody>
      </p:sp>
      <p:sp>
        <p:nvSpPr>
          <p:cNvPr id="27" name="文本框 26"/>
          <p:cNvSpPr txBox="1"/>
          <p:nvPr/>
        </p:nvSpPr>
        <p:spPr>
          <a:xfrm>
            <a:off x="9155979" y="3122557"/>
            <a:ext cx="1939885" cy="523220"/>
          </a:xfrm>
          <a:prstGeom prst="rect">
            <a:avLst/>
          </a:prstGeom>
          <a:noFill/>
        </p:spPr>
        <p:txBody>
          <a:bodyPr wrap="square" rtlCol="0">
            <a:spAutoFit/>
          </a:bodyPr>
          <a:lstStyle/>
          <a:p>
            <a:r>
              <a:rPr lang="zh-CN" altLang="en-US" sz="2800" dirty="0">
                <a:solidFill>
                  <a:srgbClr val="FF0000"/>
                </a:solidFill>
              </a:rPr>
              <a:t>仪态礼仪</a:t>
            </a:r>
            <a:endParaRPr lang="en-US" altLang="zh-CN" sz="2800" dirty="0">
              <a:solidFill>
                <a:srgbClr val="FF0000"/>
              </a:solidFill>
            </a:endParaRPr>
          </a:p>
        </p:txBody>
      </p:sp>
      <p:sp>
        <p:nvSpPr>
          <p:cNvPr id="28" name="文本框 27"/>
          <p:cNvSpPr txBox="1"/>
          <p:nvPr/>
        </p:nvSpPr>
        <p:spPr>
          <a:xfrm>
            <a:off x="1116664" y="5105813"/>
            <a:ext cx="1939885" cy="523220"/>
          </a:xfrm>
          <a:prstGeom prst="rect">
            <a:avLst/>
          </a:prstGeom>
          <a:noFill/>
        </p:spPr>
        <p:txBody>
          <a:bodyPr wrap="square" rtlCol="0">
            <a:spAutoFit/>
          </a:bodyPr>
          <a:lstStyle/>
          <a:p>
            <a:pPr algn="r"/>
            <a:r>
              <a:rPr lang="zh-CN" altLang="en-US" sz="2800" dirty="0">
                <a:solidFill>
                  <a:srgbClr val="FF0000"/>
                </a:solidFill>
              </a:rPr>
              <a:t>仪容礼仪</a:t>
            </a:r>
            <a:endParaRPr lang="en-US" altLang="zh-CN" sz="2800" dirty="0">
              <a:solidFill>
                <a:srgbClr val="FF0000"/>
              </a:solidFill>
            </a:endParaRPr>
          </a:p>
        </p:txBody>
      </p:sp>
      <p:sp>
        <p:nvSpPr>
          <p:cNvPr id="29" name="文本框 28"/>
          <p:cNvSpPr txBox="1"/>
          <p:nvPr/>
        </p:nvSpPr>
        <p:spPr>
          <a:xfrm>
            <a:off x="1287590" y="3127947"/>
            <a:ext cx="1768959" cy="523220"/>
          </a:xfrm>
          <a:prstGeom prst="rect">
            <a:avLst/>
          </a:prstGeom>
          <a:noFill/>
        </p:spPr>
        <p:txBody>
          <a:bodyPr wrap="square" rtlCol="0">
            <a:spAutoFit/>
          </a:bodyPr>
          <a:lstStyle/>
          <a:p>
            <a:pPr algn="r"/>
            <a:r>
              <a:rPr lang="zh-CN" altLang="en-US" sz="2800" dirty="0">
                <a:solidFill>
                  <a:schemeClr val="accent1"/>
                </a:solidFill>
              </a:rPr>
              <a:t>着装礼仪</a:t>
            </a:r>
            <a:endParaRPr lang="en-US" altLang="zh-CN" sz="2800" dirty="0">
              <a:solidFill>
                <a:schemeClr val="accent1"/>
              </a:solidFill>
            </a:endParaRPr>
          </a:p>
        </p:txBody>
      </p:sp>
      <p:grpSp>
        <p:nvGrpSpPr>
          <p:cNvPr id="2" name="组合 1"/>
          <p:cNvGrpSpPr/>
          <p:nvPr/>
        </p:nvGrpSpPr>
        <p:grpSpPr>
          <a:xfrm>
            <a:off x="3751871" y="2448250"/>
            <a:ext cx="4555850" cy="3561747"/>
            <a:chOff x="3429910" y="1718177"/>
            <a:chExt cx="5634631" cy="4405134"/>
          </a:xfrm>
        </p:grpSpPr>
        <p:sp>
          <p:nvSpPr>
            <p:cNvPr id="30" name="Freeform 204"/>
            <p:cNvSpPr>
              <a:spLocks noEditPoints="1"/>
            </p:cNvSpPr>
            <p:nvPr/>
          </p:nvSpPr>
          <p:spPr bwMode="auto">
            <a:xfrm>
              <a:off x="3429910" y="1718177"/>
              <a:ext cx="910824" cy="365927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1"/>
            </a:solidFill>
            <a:ln>
              <a:noFill/>
            </a:ln>
            <a:effectLst/>
          </p:spPr>
          <p:txBody>
            <a:bodyPr vert="horz" wrap="square" lIns="121920" tIns="60960" rIns="121920" bIns="60960" numCol="1" anchor="t" anchorCtr="0" compatLnSpc="1"/>
            <a:lstStyle/>
            <a:p>
              <a:endParaRPr lang="id-ID" sz="2400"/>
            </a:p>
          </p:txBody>
        </p:sp>
        <p:sp>
          <p:nvSpPr>
            <p:cNvPr id="31" name="Freeform 196"/>
            <p:cNvSpPr>
              <a:spLocks noEditPoints="1"/>
            </p:cNvSpPr>
            <p:nvPr/>
          </p:nvSpPr>
          <p:spPr bwMode="auto">
            <a:xfrm>
              <a:off x="4286471" y="2000560"/>
              <a:ext cx="1243819" cy="387762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tx2"/>
            </a:solidFill>
            <a:ln>
              <a:noFill/>
            </a:ln>
            <a:effectLst/>
          </p:spPr>
          <p:txBody>
            <a:bodyPr vert="horz" wrap="square" lIns="121920" tIns="60960" rIns="121920" bIns="60960" numCol="1" anchor="t" anchorCtr="0" compatLnSpc="1"/>
            <a:lstStyle/>
            <a:p>
              <a:endParaRPr lang="id-ID" sz="2400"/>
            </a:p>
          </p:txBody>
        </p:sp>
        <p:sp>
          <p:nvSpPr>
            <p:cNvPr id="32" name="Freeform 200"/>
            <p:cNvSpPr>
              <a:spLocks noEditPoints="1"/>
            </p:cNvSpPr>
            <p:nvPr/>
          </p:nvSpPr>
          <p:spPr bwMode="auto">
            <a:xfrm>
              <a:off x="7878064" y="1718177"/>
              <a:ext cx="1186477" cy="3749095"/>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1"/>
            </a:solidFill>
            <a:ln>
              <a:noFill/>
            </a:ln>
            <a:effectLst/>
          </p:spPr>
          <p:txBody>
            <a:bodyPr vert="horz" wrap="square" lIns="121920" tIns="60960" rIns="121920" bIns="60960" numCol="1" anchor="t" anchorCtr="0" compatLnSpc="1"/>
            <a:lstStyle/>
            <a:p>
              <a:endParaRPr lang="id-ID" sz="2400"/>
            </a:p>
          </p:txBody>
        </p:sp>
        <p:sp>
          <p:nvSpPr>
            <p:cNvPr id="33" name="Freeform 208"/>
            <p:cNvSpPr>
              <a:spLocks noEditPoints="1"/>
            </p:cNvSpPr>
            <p:nvPr/>
          </p:nvSpPr>
          <p:spPr bwMode="auto">
            <a:xfrm>
              <a:off x="6969123" y="2000560"/>
              <a:ext cx="1056820" cy="39292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tx2"/>
            </a:solidFill>
            <a:ln>
              <a:noFill/>
            </a:ln>
            <a:effectLst/>
          </p:spPr>
          <p:txBody>
            <a:bodyPr vert="horz" wrap="square" lIns="121920" tIns="60960" rIns="121920" bIns="60960" numCol="1" anchor="t" anchorCtr="0" compatLnSpc="1"/>
            <a:lstStyle/>
            <a:p>
              <a:endParaRPr lang="id-ID" sz="2400"/>
            </a:p>
          </p:txBody>
        </p:sp>
        <p:sp>
          <p:nvSpPr>
            <p:cNvPr id="34" name="Freeform 192"/>
            <p:cNvSpPr>
              <a:spLocks noEditPoints="1"/>
            </p:cNvSpPr>
            <p:nvPr/>
          </p:nvSpPr>
          <p:spPr bwMode="auto">
            <a:xfrm>
              <a:off x="5530056" y="2000536"/>
              <a:ext cx="1744933" cy="41227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1"/>
            </a:solidFill>
            <a:ln>
              <a:noFill/>
            </a:ln>
            <a:effectLst/>
          </p:spPr>
          <p:txBody>
            <a:bodyPr vert="horz" wrap="square" lIns="121920" tIns="60960" rIns="121920" bIns="60960" numCol="1" anchor="t" anchorCtr="0" compatLnSpc="1"/>
            <a:lstStyle/>
            <a:p>
              <a:endParaRPr lang="id-ID" sz="2400"/>
            </a:p>
          </p:txBody>
        </p:sp>
      </p:grpSp>
      <p:sp>
        <p:nvSpPr>
          <p:cNvPr id="13" name="文本框 12"/>
          <p:cNvSpPr txBox="1"/>
          <p:nvPr/>
        </p:nvSpPr>
        <p:spPr>
          <a:xfrm>
            <a:off x="1031616" y="1250183"/>
            <a:ext cx="3398687" cy="584775"/>
          </a:xfrm>
          <a:prstGeom prst="rect">
            <a:avLst/>
          </a:prstGeom>
          <a:noFill/>
        </p:spPr>
        <p:txBody>
          <a:bodyPr wrap="none" rtlCol="0">
            <a:spAutoFit/>
          </a:bodyPr>
          <a:lstStyle/>
          <a:p>
            <a:r>
              <a:rPr lang="en-US" altLang="zh-CN" sz="3200" dirty="0">
                <a:solidFill>
                  <a:schemeClr val="accent1"/>
                </a:solidFill>
              </a:rPr>
              <a:t>3.</a:t>
            </a:r>
            <a:r>
              <a:rPr lang="zh-CN" altLang="en-US" sz="3200" dirty="0">
                <a:solidFill>
                  <a:schemeClr val="accent1"/>
                </a:solidFill>
              </a:rPr>
              <a:t>得当的面试礼仪</a:t>
            </a:r>
            <a:endParaRPr lang="zh-CN" altLang="en-US" sz="3200" dirty="0">
              <a:solidFill>
                <a:schemeClr val="accent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p:bldP spid="28" grpId="0"/>
      <p:bldP spid="29"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31616" y="1896514"/>
            <a:ext cx="8478144" cy="1048236"/>
          </a:xfrm>
          <a:prstGeom prst="rect">
            <a:avLst/>
          </a:prstGeom>
          <a:noFill/>
        </p:spPr>
        <p:txBody>
          <a:bodyPr wrap="square" rtlCol="0">
            <a:spAutoFit/>
          </a:bodyPr>
          <a:lstStyle/>
          <a:p>
            <a:pPr marL="342900" indent="-342900">
              <a:lnSpc>
                <a:spcPct val="150000"/>
              </a:lnSpc>
              <a:buFont typeface="+mj-ea"/>
              <a:buAutoNum type="circleNumDbPlain"/>
            </a:pPr>
            <a:r>
              <a:rPr lang="zh-CN" altLang="en-US" sz="2400" dirty="0">
                <a:solidFill>
                  <a:schemeClr val="accent1"/>
                </a:solidFill>
              </a:rPr>
              <a:t>着装礼仪</a:t>
            </a:r>
            <a:endParaRPr lang="en-US" altLang="zh-CN" sz="2400" dirty="0">
              <a:solidFill>
                <a:schemeClr val="accent1"/>
              </a:solidFill>
            </a:endParaRPr>
          </a:p>
          <a:p>
            <a:pPr>
              <a:lnSpc>
                <a:spcPct val="150000"/>
              </a:lnSpc>
            </a:pPr>
            <a:r>
              <a:rPr lang="zh-CN" altLang="en-US" sz="2000" dirty="0">
                <a:solidFill>
                  <a:schemeClr val="accent1"/>
                </a:solidFill>
              </a:rPr>
              <a:t>适合自己的才是最好的，不能为了装扮而装扮，一定要合身。</a:t>
            </a:r>
            <a:endParaRPr lang="en-US" altLang="zh-CN" sz="2000" dirty="0">
              <a:solidFill>
                <a:schemeClr val="accent1"/>
              </a:solidFill>
            </a:endParaRPr>
          </a:p>
        </p:txBody>
      </p:sp>
      <p:sp>
        <p:nvSpPr>
          <p:cNvPr id="7" name="文本框 6"/>
          <p:cNvSpPr txBox="1"/>
          <p:nvPr/>
        </p:nvSpPr>
        <p:spPr>
          <a:xfrm>
            <a:off x="1031616" y="1250183"/>
            <a:ext cx="2997937" cy="523220"/>
          </a:xfrm>
          <a:prstGeom prst="rect">
            <a:avLst/>
          </a:prstGeom>
          <a:noFill/>
        </p:spPr>
        <p:txBody>
          <a:bodyPr wrap="none" rtlCol="0">
            <a:spAutoFit/>
          </a:bodyPr>
          <a:lstStyle/>
          <a:p>
            <a:r>
              <a:rPr lang="en-US" altLang="zh-CN" sz="2800" dirty="0">
                <a:solidFill>
                  <a:schemeClr val="accent1"/>
                </a:solidFill>
              </a:rPr>
              <a:t>3.</a:t>
            </a:r>
            <a:r>
              <a:rPr lang="zh-CN" altLang="en-US" sz="2800" dirty="0">
                <a:solidFill>
                  <a:schemeClr val="accent1"/>
                </a:solidFill>
              </a:rPr>
              <a:t>得当的面试礼仪</a:t>
            </a:r>
            <a:endParaRPr lang="zh-CN" altLang="en-US" sz="2800" dirty="0">
              <a:solidFill>
                <a:schemeClr val="accent1"/>
              </a:solidFill>
            </a:endParaRPr>
          </a:p>
        </p:txBody>
      </p:sp>
      <p:cxnSp>
        <p:nvCxnSpPr>
          <p:cNvPr id="8" name="直接连接符 7"/>
          <p:cNvCxnSpPr/>
          <p:nvPr/>
        </p:nvCxnSpPr>
        <p:spPr>
          <a:xfrm>
            <a:off x="1126654" y="1834958"/>
            <a:ext cx="974197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031616" y="3254509"/>
            <a:ext cx="10489824" cy="869533"/>
          </a:xfrm>
          <a:prstGeom prst="rect">
            <a:avLst/>
          </a:prstGeom>
          <a:noFill/>
        </p:spPr>
        <p:txBody>
          <a:bodyPr wrap="square" rtlCol="0">
            <a:spAutoFit/>
          </a:bodyPr>
          <a:lstStyle/>
          <a:p>
            <a:pPr>
              <a:lnSpc>
                <a:spcPct val="150000"/>
              </a:lnSpc>
            </a:pPr>
            <a:r>
              <a:rPr lang="zh-CN" altLang="en-US" dirty="0">
                <a:solidFill>
                  <a:srgbClr val="595959"/>
                </a:solidFill>
              </a:rPr>
              <a:t>男士：夏季多建议男性穿白色短袖衬衫搭蓝、黑西裤，配上黑色皮鞋，春、秋、冬季推荐男生选择蓝、灰、黑西装配上单色领带和黑色皮鞋。总之，着装打扮应端庄大方，可以稍加修饰。</a:t>
            </a:r>
            <a:endParaRPr lang="en-US" altLang="zh-CN" dirty="0">
              <a:solidFill>
                <a:srgbClr val="595959"/>
              </a:solidFill>
            </a:endParaRPr>
          </a:p>
        </p:txBody>
      </p:sp>
      <p:sp>
        <p:nvSpPr>
          <p:cNvPr id="10" name="文本框 9"/>
          <p:cNvSpPr txBox="1"/>
          <p:nvPr/>
        </p:nvSpPr>
        <p:spPr>
          <a:xfrm>
            <a:off x="1031616" y="4266862"/>
            <a:ext cx="10489824" cy="1700530"/>
          </a:xfrm>
          <a:prstGeom prst="rect">
            <a:avLst/>
          </a:prstGeom>
          <a:noFill/>
        </p:spPr>
        <p:txBody>
          <a:bodyPr wrap="square" rtlCol="0">
            <a:spAutoFit/>
          </a:bodyPr>
          <a:lstStyle/>
          <a:p>
            <a:pPr>
              <a:lnSpc>
                <a:spcPct val="150000"/>
              </a:lnSpc>
            </a:pPr>
            <a:r>
              <a:rPr lang="zh-CN" altLang="en-US" dirty="0">
                <a:solidFill>
                  <a:srgbClr val="595959"/>
                </a:solidFill>
              </a:rPr>
              <a:t>女性穿着的基本要求就是干净、整洁、熨烫平整，色彩柔和而不过于艳丽，更不能珠光宝气。饰品可以佩戴，以少量精致、淡雅为宜。不同的身材搭配不同的服装，也可以灵活选择适合自己的着装。一般说来，夏季时候推荐套裙配普通黑色皮鞋或者白色短袖衬衫搭西裤和普通黑皮鞋，而冬季套裙或者女士正装配上普通黑皮鞋为最佳选择。</a:t>
            </a:r>
            <a:endParaRPr lang="en-US" altLang="zh-CN" dirty="0">
              <a:solidFill>
                <a:srgbClr val="595959"/>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92778" y="1834958"/>
            <a:ext cx="6820133" cy="1128579"/>
          </a:xfrm>
          <a:prstGeom prst="rect">
            <a:avLst/>
          </a:prstGeom>
          <a:noFill/>
        </p:spPr>
        <p:txBody>
          <a:bodyPr wrap="square" rtlCol="0">
            <a:spAutoFit/>
          </a:bodyPr>
          <a:lstStyle/>
          <a:p>
            <a:pPr marL="457200" indent="-457200">
              <a:lnSpc>
                <a:spcPct val="150000"/>
              </a:lnSpc>
              <a:buFont typeface="+mj-ea"/>
              <a:buAutoNum type="circleNumDbPlain" startAt="2"/>
            </a:pPr>
            <a:r>
              <a:rPr lang="zh-CN" altLang="en-US" sz="2400" dirty="0">
                <a:solidFill>
                  <a:schemeClr val="accent1"/>
                </a:solidFill>
              </a:rPr>
              <a:t>仪容礼仪</a:t>
            </a:r>
            <a:endParaRPr lang="zh-CN" altLang="en-US" sz="2400" dirty="0">
              <a:solidFill>
                <a:schemeClr val="accent1"/>
              </a:solidFill>
            </a:endParaRPr>
          </a:p>
          <a:p>
            <a:pPr>
              <a:lnSpc>
                <a:spcPct val="150000"/>
              </a:lnSpc>
            </a:pPr>
            <a:r>
              <a:rPr lang="zh-CN" altLang="en-US" sz="2400" dirty="0">
                <a:solidFill>
                  <a:schemeClr val="accent1"/>
                </a:solidFill>
              </a:rPr>
              <a:t>修饰仪容的原则是美观整洁、卫生、得体。</a:t>
            </a:r>
            <a:endParaRPr lang="en-US" altLang="zh-CN" sz="2400" dirty="0">
              <a:solidFill>
                <a:schemeClr val="accent1"/>
              </a:solidFill>
            </a:endParaRPr>
          </a:p>
        </p:txBody>
      </p:sp>
      <p:sp>
        <p:nvSpPr>
          <p:cNvPr id="7" name="文本框 6"/>
          <p:cNvSpPr txBox="1"/>
          <p:nvPr/>
        </p:nvSpPr>
        <p:spPr>
          <a:xfrm>
            <a:off x="3767108" y="4699023"/>
            <a:ext cx="7181925" cy="1140569"/>
          </a:xfrm>
          <a:prstGeom prst="rect">
            <a:avLst/>
          </a:prstGeom>
          <a:noFill/>
        </p:spPr>
        <p:txBody>
          <a:bodyPr wrap="square" rtlCol="0">
            <a:spAutoFit/>
          </a:bodyPr>
          <a:lstStyle/>
          <a:p>
            <a:pPr>
              <a:lnSpc>
                <a:spcPct val="150000"/>
              </a:lnSpc>
            </a:pPr>
            <a:r>
              <a:rPr lang="zh-CN" altLang="en-US" sz="2800" b="1" dirty="0">
                <a:solidFill>
                  <a:schemeClr val="accent2"/>
                </a:solidFill>
                <a:latin typeface="+mn-ea"/>
              </a:rPr>
              <a:t>女士</a:t>
            </a:r>
            <a:endParaRPr lang="zh-CN" altLang="en-US" sz="2800" b="1" dirty="0">
              <a:solidFill>
                <a:schemeClr val="accent2"/>
              </a:solidFill>
              <a:latin typeface="+mn-ea"/>
            </a:endParaRPr>
          </a:p>
          <a:p>
            <a:pPr>
              <a:lnSpc>
                <a:spcPct val="150000"/>
              </a:lnSpc>
            </a:pPr>
            <a:r>
              <a:rPr lang="zh-CN" altLang="en-US" sz="2000" dirty="0">
                <a:solidFill>
                  <a:srgbClr val="595959"/>
                </a:solidFill>
              </a:rPr>
              <a:t>带点淡妆面试是对面试者的尊重。当然也要保持头发干净清爽。</a:t>
            </a:r>
            <a:endParaRPr lang="en-US" altLang="zh-CN" dirty="0">
              <a:solidFill>
                <a:srgbClr val="595959"/>
              </a:solidFill>
            </a:endParaRPr>
          </a:p>
        </p:txBody>
      </p:sp>
      <p:sp>
        <p:nvSpPr>
          <p:cNvPr id="8" name="文本框 7"/>
          <p:cNvSpPr txBox="1"/>
          <p:nvPr/>
        </p:nvSpPr>
        <p:spPr>
          <a:xfrm>
            <a:off x="3767108" y="3272170"/>
            <a:ext cx="6317629" cy="1140569"/>
          </a:xfrm>
          <a:prstGeom prst="rect">
            <a:avLst/>
          </a:prstGeom>
          <a:noFill/>
        </p:spPr>
        <p:txBody>
          <a:bodyPr wrap="square" rtlCol="0">
            <a:spAutoFit/>
          </a:bodyPr>
          <a:lstStyle/>
          <a:p>
            <a:pPr>
              <a:lnSpc>
                <a:spcPct val="150000"/>
              </a:lnSpc>
            </a:pPr>
            <a:r>
              <a:rPr lang="zh-CN" altLang="en-US" sz="2800" b="1" dirty="0">
                <a:solidFill>
                  <a:schemeClr val="accent1"/>
                </a:solidFill>
                <a:latin typeface="+mn-ea"/>
              </a:rPr>
              <a:t>男士</a:t>
            </a:r>
            <a:endParaRPr lang="zh-CN" altLang="en-US" sz="2800" b="1" dirty="0">
              <a:solidFill>
                <a:schemeClr val="accent1"/>
              </a:solidFill>
              <a:latin typeface="+mn-ea"/>
            </a:endParaRPr>
          </a:p>
          <a:p>
            <a:pPr>
              <a:lnSpc>
                <a:spcPct val="150000"/>
              </a:lnSpc>
            </a:pPr>
            <a:r>
              <a:rPr lang="zh-CN" altLang="en-US" sz="2000" dirty="0">
                <a:solidFill>
                  <a:srgbClr val="595959"/>
                </a:solidFill>
              </a:rPr>
              <a:t>面容清爽，头发清爽干净，胡子剃干净。</a:t>
            </a:r>
            <a:endParaRPr lang="en-US" altLang="zh-CN" sz="2000" dirty="0">
              <a:solidFill>
                <a:srgbClr val="595959"/>
              </a:solidFill>
            </a:endParaRPr>
          </a:p>
        </p:txBody>
      </p:sp>
      <p:sp>
        <p:nvSpPr>
          <p:cNvPr id="14" name="文本框 13"/>
          <p:cNvSpPr txBox="1"/>
          <p:nvPr/>
        </p:nvSpPr>
        <p:spPr>
          <a:xfrm>
            <a:off x="1031616" y="1250183"/>
            <a:ext cx="2997937" cy="523220"/>
          </a:xfrm>
          <a:prstGeom prst="rect">
            <a:avLst/>
          </a:prstGeom>
          <a:noFill/>
        </p:spPr>
        <p:txBody>
          <a:bodyPr wrap="none" rtlCol="0">
            <a:spAutoFit/>
          </a:bodyPr>
          <a:lstStyle/>
          <a:p>
            <a:r>
              <a:rPr lang="en-US" altLang="zh-CN" sz="2800" dirty="0">
                <a:solidFill>
                  <a:schemeClr val="accent1"/>
                </a:solidFill>
              </a:rPr>
              <a:t>3.</a:t>
            </a:r>
            <a:r>
              <a:rPr lang="zh-CN" altLang="en-US" sz="2800" dirty="0">
                <a:solidFill>
                  <a:schemeClr val="accent1"/>
                </a:solidFill>
              </a:rPr>
              <a:t>得当的面试礼仪</a:t>
            </a:r>
            <a:endParaRPr lang="zh-CN" altLang="en-US" sz="2800" dirty="0">
              <a:solidFill>
                <a:schemeClr val="accent1"/>
              </a:solidFill>
            </a:endParaRPr>
          </a:p>
        </p:txBody>
      </p:sp>
      <p:cxnSp>
        <p:nvCxnSpPr>
          <p:cNvPr id="15" name="直接连接符 14"/>
          <p:cNvCxnSpPr/>
          <p:nvPr/>
        </p:nvCxnSpPr>
        <p:spPr>
          <a:xfrm>
            <a:off x="1126654" y="1834958"/>
            <a:ext cx="974197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 name="Group 25"/>
          <p:cNvGrpSpPr/>
          <p:nvPr/>
        </p:nvGrpSpPr>
        <p:grpSpPr bwMode="auto">
          <a:xfrm>
            <a:off x="2529896" y="3632013"/>
            <a:ext cx="1125750" cy="1527616"/>
            <a:chOff x="5220071" y="1498288"/>
            <a:chExt cx="1152129" cy="2308672"/>
          </a:xfrm>
        </p:grpSpPr>
        <p:cxnSp>
          <p:nvCxnSpPr>
            <p:cNvPr id="25" name="Elbow Connector 26"/>
            <p:cNvCxnSpPr/>
            <p:nvPr/>
          </p:nvCxnSpPr>
          <p:spPr>
            <a:xfrm flipV="1">
              <a:off x="5220071" y="1498288"/>
              <a:ext cx="1152129" cy="1095587"/>
            </a:xfrm>
            <a:prstGeom prst="bentConnector3">
              <a:avLst/>
            </a:prstGeom>
            <a:ln w="25400" cap="rnd">
              <a:solidFill>
                <a:srgbClr val="4C4B50"/>
              </a:solidFill>
              <a:round/>
              <a:headEnd type="oval"/>
            </a:ln>
          </p:spPr>
          <p:style>
            <a:lnRef idx="1">
              <a:schemeClr val="accent1"/>
            </a:lnRef>
            <a:fillRef idx="0">
              <a:schemeClr val="accent1"/>
            </a:fillRef>
            <a:effectRef idx="0">
              <a:schemeClr val="accent1"/>
            </a:effectRef>
            <a:fontRef idx="minor">
              <a:schemeClr val="tx1"/>
            </a:fontRef>
          </p:style>
        </p:cxnSp>
        <p:cxnSp>
          <p:nvCxnSpPr>
            <p:cNvPr id="26" name="Straight Connector 27"/>
            <p:cNvCxnSpPr/>
            <p:nvPr/>
          </p:nvCxnSpPr>
          <p:spPr>
            <a:xfrm>
              <a:off x="5795431" y="2593875"/>
              <a:ext cx="0" cy="1213085"/>
            </a:xfrm>
            <a:prstGeom prst="line">
              <a:avLst/>
            </a:prstGeom>
            <a:ln w="25400" cap="rnd">
              <a:solidFill>
                <a:srgbClr val="4C4B50"/>
              </a:solidFill>
              <a:round/>
              <a:headEnd type="none"/>
            </a:ln>
          </p:spPr>
          <p:style>
            <a:lnRef idx="1">
              <a:schemeClr val="accent1"/>
            </a:lnRef>
            <a:fillRef idx="0">
              <a:schemeClr val="accent1"/>
            </a:fillRef>
            <a:effectRef idx="0">
              <a:schemeClr val="accent1"/>
            </a:effectRef>
            <a:fontRef idx="minor">
              <a:schemeClr val="tx1"/>
            </a:fontRef>
          </p:style>
        </p:cxnSp>
        <p:cxnSp>
          <p:nvCxnSpPr>
            <p:cNvPr id="27" name="Straight Connector 28"/>
            <p:cNvCxnSpPr/>
            <p:nvPr/>
          </p:nvCxnSpPr>
          <p:spPr>
            <a:xfrm>
              <a:off x="5796840" y="3806960"/>
              <a:ext cx="575360" cy="0"/>
            </a:xfrm>
            <a:prstGeom prst="line">
              <a:avLst/>
            </a:prstGeom>
            <a:ln w="25400" cap="rnd">
              <a:solidFill>
                <a:srgbClr val="4C4B50"/>
              </a:solidFill>
              <a:round/>
              <a:headEnd type="none"/>
            </a:ln>
          </p:spPr>
          <p:style>
            <a:lnRef idx="1">
              <a:schemeClr val="accent1"/>
            </a:lnRef>
            <a:fillRef idx="0">
              <a:schemeClr val="accent1"/>
            </a:fillRef>
            <a:effectRef idx="0">
              <a:schemeClr val="accent1"/>
            </a:effectRef>
            <a:fontRef idx="minor">
              <a:schemeClr val="tx1"/>
            </a:fontRef>
          </p:style>
        </p:cxnSp>
      </p:grpSp>
      <p:sp>
        <p:nvSpPr>
          <p:cNvPr id="28" name="Rounded Rectangle 35"/>
          <p:cNvSpPr/>
          <p:nvPr/>
        </p:nvSpPr>
        <p:spPr>
          <a:xfrm>
            <a:off x="1113199" y="3717806"/>
            <a:ext cx="1271369" cy="1339103"/>
          </a:xfrm>
          <a:prstGeom prst="roundRect">
            <a:avLst>
              <a:gd name="adj" fmla="val 298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2800" dirty="0">
                <a:solidFill>
                  <a:schemeClr val="bg1"/>
                </a:solidFill>
              </a:rPr>
              <a:t>仪容礼仪</a:t>
            </a:r>
            <a:endParaRPr lang="zh-CN" altLang="en-US" sz="2800" dirty="0">
              <a:solidFill>
                <a:schemeClr val="bg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4" grpId="0"/>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917286" y="4897995"/>
            <a:ext cx="1849402" cy="307777"/>
          </a:xfrm>
          <a:prstGeom prst="rect">
            <a:avLst/>
          </a:prstGeom>
          <a:noFill/>
        </p:spPr>
        <p:txBody>
          <a:bodyPr wrap="square" rtlCol="0">
            <a:spAutoFit/>
          </a:bodyPr>
          <a:lstStyle/>
          <a:p>
            <a:r>
              <a:rPr lang="zh-CN" altLang="en-US" sz="1400" dirty="0">
                <a:solidFill>
                  <a:schemeClr val="accent1"/>
                </a:solidFill>
              </a:rPr>
              <a:t>克服平日里的小动作。</a:t>
            </a:r>
            <a:endParaRPr lang="en-US" altLang="zh-CN" sz="1400" dirty="0">
              <a:solidFill>
                <a:schemeClr val="accent1"/>
              </a:solidFill>
            </a:endParaRPr>
          </a:p>
        </p:txBody>
      </p:sp>
      <p:sp>
        <p:nvSpPr>
          <p:cNvPr id="22" name="文本框 21"/>
          <p:cNvSpPr txBox="1"/>
          <p:nvPr/>
        </p:nvSpPr>
        <p:spPr>
          <a:xfrm>
            <a:off x="1031616" y="1250183"/>
            <a:ext cx="2997937" cy="523220"/>
          </a:xfrm>
          <a:prstGeom prst="rect">
            <a:avLst/>
          </a:prstGeom>
          <a:noFill/>
        </p:spPr>
        <p:txBody>
          <a:bodyPr wrap="none" rtlCol="0">
            <a:spAutoFit/>
          </a:bodyPr>
          <a:lstStyle/>
          <a:p>
            <a:r>
              <a:rPr lang="en-US" altLang="zh-CN" sz="2800" dirty="0">
                <a:solidFill>
                  <a:schemeClr val="accent1"/>
                </a:solidFill>
              </a:rPr>
              <a:t>3.</a:t>
            </a:r>
            <a:r>
              <a:rPr lang="zh-CN" altLang="en-US" sz="2800" dirty="0">
                <a:solidFill>
                  <a:schemeClr val="accent1"/>
                </a:solidFill>
              </a:rPr>
              <a:t>得当的面试礼仪</a:t>
            </a:r>
            <a:endParaRPr lang="zh-CN" altLang="en-US" sz="2800" dirty="0">
              <a:solidFill>
                <a:schemeClr val="accent1"/>
              </a:solidFill>
            </a:endParaRPr>
          </a:p>
        </p:txBody>
      </p:sp>
      <p:sp>
        <p:nvSpPr>
          <p:cNvPr id="23" name="副标题 2"/>
          <p:cNvSpPr txBox="1"/>
          <p:nvPr/>
        </p:nvSpPr>
        <p:spPr>
          <a:xfrm>
            <a:off x="5551494" y="5205772"/>
            <a:ext cx="1656185" cy="311460"/>
          </a:xfrm>
          <a:prstGeom prst="rect">
            <a:avLst/>
          </a:prstGeom>
          <a:ln>
            <a:solidFill>
              <a:schemeClr val="bg1"/>
            </a:solidFill>
          </a:ln>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600" dirty="0">
                <a:solidFill>
                  <a:schemeClr val="bg1"/>
                </a:solidFill>
                <a:latin typeface="Source Han Sans CN" charset="-122"/>
                <a:ea typeface="Source Han Sans CN" charset="-122"/>
                <a:cs typeface="Source Han Sans CN" charset="-122"/>
                <a:sym typeface="+mn-lt"/>
              </a:rPr>
              <a:t>汇报：张三</a:t>
            </a:r>
            <a:endParaRPr lang="zh-CN" altLang="en-US" sz="1600" dirty="0">
              <a:solidFill>
                <a:schemeClr val="bg1"/>
              </a:solidFill>
              <a:latin typeface="Source Han Sans CN" charset="-122"/>
              <a:ea typeface="Source Han Sans CN" charset="-122"/>
              <a:cs typeface="Source Han Sans CN" charset="-122"/>
              <a:sym typeface="+mn-lt"/>
            </a:endParaRPr>
          </a:p>
        </p:txBody>
      </p:sp>
      <p:grpSp>
        <p:nvGrpSpPr>
          <p:cNvPr id="24" name="组合 10"/>
          <p:cNvGrpSpPr/>
          <p:nvPr/>
        </p:nvGrpSpPr>
        <p:grpSpPr>
          <a:xfrm>
            <a:off x="1533958" y="3013505"/>
            <a:ext cx="1792053" cy="1218920"/>
            <a:chOff x="1533958" y="2724679"/>
            <a:chExt cx="1792053" cy="1218920"/>
          </a:xfrm>
          <a:solidFill>
            <a:srgbClr val="0070C0"/>
          </a:solidFill>
        </p:grpSpPr>
        <p:sp>
          <p:nvSpPr>
            <p:cNvPr id="25"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2"/>
            </a:solidFill>
            <a:ln>
              <a:noFill/>
            </a:ln>
          </p:spPr>
          <p:txBody>
            <a:bodyPr vert="horz" wrap="square" lIns="91440" tIns="45720" rIns="91440" bIns="45720" numCol="1" anchor="t" anchorCtr="0" compatLnSpc="1"/>
            <a:lstStyle/>
            <a:p>
              <a:endParaRPr lang="zh-CN" altLang="en-US" sz="2400">
                <a:solidFill>
                  <a:schemeClr val="accent2"/>
                </a:solidFill>
                <a:latin typeface="+mj-lt"/>
                <a:ea typeface="Source Han Sans CN" charset="-122"/>
                <a:cs typeface="Source Han Sans CN" charset="-122"/>
                <a:sym typeface="+mn-lt"/>
              </a:endParaRPr>
            </a:p>
          </p:txBody>
        </p:sp>
        <p:sp>
          <p:nvSpPr>
            <p:cNvPr id="26" name="TextBox 12"/>
            <p:cNvSpPr txBox="1"/>
            <p:nvPr/>
          </p:nvSpPr>
          <p:spPr>
            <a:xfrm>
              <a:off x="2154068" y="2939449"/>
              <a:ext cx="546945" cy="461665"/>
            </a:xfrm>
            <a:prstGeom prst="rect">
              <a:avLst/>
            </a:prstGeom>
            <a:noFill/>
          </p:spPr>
          <p:txBody>
            <a:bodyPr wrap="none" rtlCol="0">
              <a:spAutoFit/>
            </a:bodyPr>
            <a:lstStyle/>
            <a:p>
              <a:pPr algn="ctr"/>
              <a:r>
                <a:rPr lang="en-US" altLang="zh-CN" sz="2400" dirty="0">
                  <a:solidFill>
                    <a:schemeClr val="bg1"/>
                  </a:solidFill>
                  <a:latin typeface="+mj-lt"/>
                  <a:ea typeface="Source Han Sans CN" charset="-122"/>
                  <a:cs typeface="Source Han Sans CN" charset="-122"/>
                  <a:sym typeface="+mn-lt"/>
                </a:rPr>
                <a:t>01</a:t>
              </a:r>
              <a:endParaRPr lang="zh-CN" altLang="en-US" sz="2400" dirty="0">
                <a:solidFill>
                  <a:schemeClr val="bg1"/>
                </a:solidFill>
                <a:latin typeface="+mj-lt"/>
                <a:ea typeface="Source Han Sans CN" charset="-122"/>
                <a:cs typeface="Source Han Sans CN" charset="-122"/>
                <a:sym typeface="+mn-lt"/>
              </a:endParaRPr>
            </a:p>
          </p:txBody>
        </p:sp>
      </p:grpSp>
      <p:sp>
        <p:nvSpPr>
          <p:cNvPr id="28" name="圆角矩形 7"/>
          <p:cNvSpPr/>
          <p:nvPr/>
        </p:nvSpPr>
        <p:spPr>
          <a:xfrm>
            <a:off x="1126654" y="4445159"/>
            <a:ext cx="2601772" cy="1422978"/>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latin typeface="Source Han Sans CN" charset="-122"/>
              <a:ea typeface="Source Han Sans CN" charset="-122"/>
              <a:cs typeface="Source Han Sans CN" charset="-122"/>
              <a:sym typeface="+mn-lt"/>
            </a:endParaRPr>
          </a:p>
        </p:txBody>
      </p:sp>
      <p:sp>
        <p:nvSpPr>
          <p:cNvPr id="31" name="圆角矩形 10"/>
          <p:cNvSpPr/>
          <p:nvPr/>
        </p:nvSpPr>
        <p:spPr>
          <a:xfrm>
            <a:off x="3589393" y="4445159"/>
            <a:ext cx="2601772" cy="1422978"/>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latin typeface="Source Han Sans CN" charset="-122"/>
              <a:ea typeface="Source Han Sans CN" charset="-122"/>
              <a:cs typeface="Source Han Sans CN" charset="-122"/>
              <a:sym typeface="+mn-lt"/>
            </a:endParaRPr>
          </a:p>
        </p:txBody>
      </p:sp>
      <p:sp>
        <p:nvSpPr>
          <p:cNvPr id="34" name="圆角矩形 13"/>
          <p:cNvSpPr/>
          <p:nvPr/>
        </p:nvSpPr>
        <p:spPr>
          <a:xfrm>
            <a:off x="6052133" y="4445159"/>
            <a:ext cx="2601772" cy="1422978"/>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latin typeface="Source Han Sans CN" charset="-122"/>
              <a:ea typeface="Source Han Sans CN" charset="-122"/>
              <a:cs typeface="Source Han Sans CN" charset="-122"/>
              <a:sym typeface="+mn-lt"/>
            </a:endParaRPr>
          </a:p>
        </p:txBody>
      </p:sp>
      <p:sp>
        <p:nvSpPr>
          <p:cNvPr id="37" name="圆角矩形 16"/>
          <p:cNvSpPr/>
          <p:nvPr/>
        </p:nvSpPr>
        <p:spPr>
          <a:xfrm>
            <a:off x="8514872" y="4445159"/>
            <a:ext cx="2601772" cy="1422978"/>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latin typeface="Source Han Sans CN" charset="-122"/>
              <a:ea typeface="Source Han Sans CN" charset="-122"/>
              <a:cs typeface="Source Han Sans CN" charset="-122"/>
              <a:sym typeface="+mn-lt"/>
            </a:endParaRPr>
          </a:p>
        </p:txBody>
      </p:sp>
      <p:grpSp>
        <p:nvGrpSpPr>
          <p:cNvPr id="39" name="组合 25"/>
          <p:cNvGrpSpPr/>
          <p:nvPr/>
        </p:nvGrpSpPr>
        <p:grpSpPr>
          <a:xfrm>
            <a:off x="3996698" y="3013505"/>
            <a:ext cx="1792053" cy="1218920"/>
            <a:chOff x="3996698" y="2724679"/>
            <a:chExt cx="1792053" cy="1218920"/>
          </a:xfrm>
          <a:solidFill>
            <a:srgbClr val="0070C0"/>
          </a:solidFill>
        </p:grpSpPr>
        <p:sp>
          <p:nvSpPr>
            <p:cNvPr id="40"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1"/>
            </a:solidFill>
            <a:ln>
              <a:noFill/>
            </a:ln>
          </p:spPr>
          <p:txBody>
            <a:bodyPr vert="horz" wrap="square" lIns="91440" tIns="45720" rIns="91440" bIns="45720" numCol="1" anchor="t" anchorCtr="0" compatLnSpc="1"/>
            <a:lstStyle/>
            <a:p>
              <a:endParaRPr lang="zh-CN" altLang="en-US" sz="2400">
                <a:latin typeface="+mj-lt"/>
                <a:ea typeface="Source Han Sans CN" charset="-122"/>
                <a:cs typeface="Source Han Sans CN" charset="-122"/>
                <a:sym typeface="+mn-lt"/>
              </a:endParaRPr>
            </a:p>
          </p:txBody>
        </p:sp>
        <p:sp>
          <p:nvSpPr>
            <p:cNvPr id="41" name="TextBox 27"/>
            <p:cNvSpPr txBox="1"/>
            <p:nvPr/>
          </p:nvSpPr>
          <p:spPr>
            <a:xfrm>
              <a:off x="4616807" y="2939449"/>
              <a:ext cx="546945" cy="461665"/>
            </a:xfrm>
            <a:prstGeom prst="rect">
              <a:avLst/>
            </a:prstGeom>
            <a:noFill/>
          </p:spPr>
          <p:txBody>
            <a:bodyPr wrap="none" rtlCol="0">
              <a:spAutoFit/>
            </a:bodyPr>
            <a:lstStyle/>
            <a:p>
              <a:pPr algn="ctr"/>
              <a:r>
                <a:rPr lang="en-US" altLang="zh-CN" sz="2400" dirty="0">
                  <a:solidFill>
                    <a:schemeClr val="bg1"/>
                  </a:solidFill>
                  <a:latin typeface="+mj-lt"/>
                  <a:ea typeface="Source Han Sans CN" charset="-122"/>
                  <a:cs typeface="Source Han Sans CN" charset="-122"/>
                  <a:sym typeface="+mn-lt"/>
                </a:rPr>
                <a:t>02</a:t>
              </a:r>
              <a:endParaRPr lang="zh-CN" altLang="en-US" sz="2400" dirty="0">
                <a:solidFill>
                  <a:schemeClr val="bg1"/>
                </a:solidFill>
                <a:latin typeface="+mj-lt"/>
                <a:ea typeface="Source Han Sans CN" charset="-122"/>
                <a:cs typeface="Source Han Sans CN" charset="-122"/>
                <a:sym typeface="+mn-lt"/>
              </a:endParaRPr>
            </a:p>
          </p:txBody>
        </p:sp>
      </p:grpSp>
      <p:grpSp>
        <p:nvGrpSpPr>
          <p:cNvPr id="42" name="组合 28"/>
          <p:cNvGrpSpPr/>
          <p:nvPr/>
        </p:nvGrpSpPr>
        <p:grpSpPr>
          <a:xfrm>
            <a:off x="6454547" y="3013505"/>
            <a:ext cx="1792053" cy="1218920"/>
            <a:chOff x="6454547" y="2724679"/>
            <a:chExt cx="1792053" cy="1218920"/>
          </a:xfrm>
          <a:solidFill>
            <a:srgbClr val="0070C0"/>
          </a:solidFill>
        </p:grpSpPr>
        <p:sp>
          <p:nvSpPr>
            <p:cNvPr id="43"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2"/>
            </a:solidFill>
            <a:ln>
              <a:noFill/>
            </a:ln>
          </p:spPr>
          <p:txBody>
            <a:bodyPr vert="horz" wrap="square" lIns="91440" tIns="45720" rIns="91440" bIns="45720" numCol="1" anchor="t" anchorCtr="0" compatLnSpc="1"/>
            <a:lstStyle/>
            <a:p>
              <a:endParaRPr lang="zh-CN" altLang="en-US" sz="2400">
                <a:latin typeface="+mj-lt"/>
                <a:ea typeface="Source Han Sans CN" charset="-122"/>
                <a:cs typeface="Source Han Sans CN" charset="-122"/>
                <a:sym typeface="+mn-lt"/>
              </a:endParaRPr>
            </a:p>
          </p:txBody>
        </p:sp>
        <p:sp>
          <p:nvSpPr>
            <p:cNvPr id="44" name="TextBox 30"/>
            <p:cNvSpPr txBox="1"/>
            <p:nvPr/>
          </p:nvSpPr>
          <p:spPr>
            <a:xfrm>
              <a:off x="7079547" y="2939449"/>
              <a:ext cx="546945" cy="461665"/>
            </a:xfrm>
            <a:prstGeom prst="rect">
              <a:avLst/>
            </a:prstGeom>
            <a:noFill/>
          </p:spPr>
          <p:txBody>
            <a:bodyPr wrap="none" rtlCol="0">
              <a:spAutoFit/>
            </a:bodyPr>
            <a:lstStyle/>
            <a:p>
              <a:pPr algn="ctr"/>
              <a:r>
                <a:rPr lang="en-US" altLang="zh-CN" sz="2400" dirty="0">
                  <a:solidFill>
                    <a:schemeClr val="bg1"/>
                  </a:solidFill>
                  <a:latin typeface="+mj-lt"/>
                  <a:ea typeface="Source Han Sans CN" charset="-122"/>
                  <a:cs typeface="Source Han Sans CN" charset="-122"/>
                  <a:sym typeface="+mn-lt"/>
                </a:rPr>
                <a:t>03</a:t>
              </a:r>
              <a:endParaRPr lang="zh-CN" altLang="en-US" sz="2400" dirty="0">
                <a:solidFill>
                  <a:schemeClr val="bg1"/>
                </a:solidFill>
                <a:latin typeface="+mj-lt"/>
                <a:ea typeface="Source Han Sans CN" charset="-122"/>
                <a:cs typeface="Source Han Sans CN" charset="-122"/>
                <a:sym typeface="+mn-lt"/>
              </a:endParaRPr>
            </a:p>
          </p:txBody>
        </p:sp>
      </p:grpSp>
      <p:grpSp>
        <p:nvGrpSpPr>
          <p:cNvPr id="45" name="组合 31"/>
          <p:cNvGrpSpPr/>
          <p:nvPr/>
        </p:nvGrpSpPr>
        <p:grpSpPr>
          <a:xfrm>
            <a:off x="8917286" y="3013505"/>
            <a:ext cx="1792053" cy="1218920"/>
            <a:chOff x="8917286" y="2724679"/>
            <a:chExt cx="1792053" cy="1218920"/>
          </a:xfrm>
          <a:solidFill>
            <a:srgbClr val="0070C0"/>
          </a:solidFill>
        </p:grpSpPr>
        <p:sp>
          <p:nvSpPr>
            <p:cNvPr id="46"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1"/>
            </a:solidFill>
            <a:ln>
              <a:noFill/>
            </a:ln>
          </p:spPr>
          <p:txBody>
            <a:bodyPr vert="horz" wrap="square" lIns="91440" tIns="45720" rIns="91440" bIns="45720" numCol="1" anchor="t" anchorCtr="0" compatLnSpc="1"/>
            <a:lstStyle/>
            <a:p>
              <a:endParaRPr lang="zh-CN" altLang="en-US" sz="2400">
                <a:latin typeface="+mj-lt"/>
                <a:ea typeface="Source Han Sans CN" charset="-122"/>
                <a:cs typeface="Source Han Sans CN" charset="-122"/>
                <a:sym typeface="+mn-lt"/>
              </a:endParaRPr>
            </a:p>
          </p:txBody>
        </p:sp>
        <p:sp>
          <p:nvSpPr>
            <p:cNvPr id="47" name="TextBox 33"/>
            <p:cNvSpPr txBox="1"/>
            <p:nvPr/>
          </p:nvSpPr>
          <p:spPr>
            <a:xfrm>
              <a:off x="9542286" y="2939449"/>
              <a:ext cx="546945" cy="461665"/>
            </a:xfrm>
            <a:prstGeom prst="rect">
              <a:avLst/>
            </a:prstGeom>
            <a:noFill/>
          </p:spPr>
          <p:txBody>
            <a:bodyPr wrap="none" rtlCol="0">
              <a:spAutoFit/>
            </a:bodyPr>
            <a:lstStyle/>
            <a:p>
              <a:pPr algn="ctr"/>
              <a:r>
                <a:rPr lang="en-US" altLang="zh-CN" sz="2400" dirty="0">
                  <a:solidFill>
                    <a:schemeClr val="bg1"/>
                  </a:solidFill>
                  <a:latin typeface="+mj-lt"/>
                  <a:ea typeface="Source Han Sans CN" charset="-122"/>
                  <a:cs typeface="Source Han Sans CN" charset="-122"/>
                  <a:sym typeface="+mn-lt"/>
                </a:rPr>
                <a:t>04</a:t>
              </a:r>
              <a:endParaRPr lang="zh-CN" altLang="en-US" sz="2400" dirty="0">
                <a:solidFill>
                  <a:schemeClr val="bg1"/>
                </a:solidFill>
                <a:latin typeface="+mj-lt"/>
                <a:ea typeface="Source Han Sans CN" charset="-122"/>
                <a:cs typeface="Source Han Sans CN" charset="-122"/>
                <a:sym typeface="+mn-lt"/>
              </a:endParaRPr>
            </a:p>
          </p:txBody>
        </p:sp>
      </p:grpSp>
      <p:sp>
        <p:nvSpPr>
          <p:cNvPr id="48" name="文本框 47"/>
          <p:cNvSpPr txBox="1"/>
          <p:nvPr/>
        </p:nvSpPr>
        <p:spPr>
          <a:xfrm>
            <a:off x="1031616" y="1901010"/>
            <a:ext cx="2801696" cy="461665"/>
          </a:xfrm>
          <a:prstGeom prst="rect">
            <a:avLst/>
          </a:prstGeom>
          <a:noFill/>
        </p:spPr>
        <p:txBody>
          <a:bodyPr wrap="square" rtlCol="0">
            <a:spAutoFit/>
          </a:bodyPr>
          <a:lstStyle/>
          <a:p>
            <a:pPr marL="457200" indent="-457200">
              <a:buFont typeface="+mj-ea"/>
              <a:buAutoNum type="circleNumDbPlain" startAt="3"/>
            </a:pPr>
            <a:r>
              <a:rPr lang="zh-CN" altLang="en-US" sz="2400" dirty="0">
                <a:solidFill>
                  <a:schemeClr val="accent1"/>
                </a:solidFill>
              </a:rPr>
              <a:t>仪态礼仪</a:t>
            </a:r>
            <a:endParaRPr lang="zh-CN" altLang="en-US" sz="2400" dirty="0">
              <a:solidFill>
                <a:schemeClr val="accent1"/>
              </a:solidFill>
            </a:endParaRPr>
          </a:p>
        </p:txBody>
      </p:sp>
      <p:cxnSp>
        <p:nvCxnSpPr>
          <p:cNvPr id="50" name="直接连接符 49"/>
          <p:cNvCxnSpPr/>
          <p:nvPr/>
        </p:nvCxnSpPr>
        <p:spPr>
          <a:xfrm>
            <a:off x="1126654" y="1834958"/>
            <a:ext cx="9741974"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3840663" y="4569771"/>
            <a:ext cx="2171586" cy="1164486"/>
          </a:xfrm>
          <a:prstGeom prst="rect">
            <a:avLst/>
          </a:prstGeom>
          <a:noFill/>
        </p:spPr>
        <p:txBody>
          <a:bodyPr wrap="square" rtlCol="0">
            <a:spAutoFit/>
          </a:bodyPr>
          <a:lstStyle/>
          <a:p>
            <a:pPr>
              <a:lnSpc>
                <a:spcPct val="150000"/>
              </a:lnSpc>
            </a:pPr>
            <a:r>
              <a:rPr lang="zh-CN" altLang="en-US" sz="1200" dirty="0">
                <a:solidFill>
                  <a:schemeClr val="accent1"/>
                </a:solidFill>
              </a:rPr>
              <a:t>更不能做些不文雅的动作，比如随地吐痰、乱丢垃圾、公共场所大声喧哗、公共场所吸烟等等。</a:t>
            </a:r>
            <a:endParaRPr lang="en-US" altLang="zh-CN" sz="1200" dirty="0">
              <a:solidFill>
                <a:schemeClr val="accent1"/>
              </a:solidFill>
            </a:endParaRPr>
          </a:p>
        </p:txBody>
      </p:sp>
      <p:sp>
        <p:nvSpPr>
          <p:cNvPr id="52" name="文本框 51"/>
          <p:cNvSpPr txBox="1"/>
          <p:nvPr/>
        </p:nvSpPr>
        <p:spPr>
          <a:xfrm>
            <a:off x="6434098" y="4569771"/>
            <a:ext cx="2040430" cy="1164486"/>
          </a:xfrm>
          <a:prstGeom prst="rect">
            <a:avLst/>
          </a:prstGeom>
          <a:noFill/>
        </p:spPr>
        <p:txBody>
          <a:bodyPr wrap="square" rtlCol="0">
            <a:spAutoFit/>
          </a:bodyPr>
          <a:lstStyle/>
          <a:p>
            <a:pPr>
              <a:lnSpc>
                <a:spcPct val="150000"/>
              </a:lnSpc>
            </a:pPr>
            <a:r>
              <a:rPr lang="zh-CN" altLang="en-US" sz="1200" dirty="0">
                <a:solidFill>
                  <a:schemeClr val="accent2"/>
                </a:solidFill>
              </a:rPr>
              <a:t>满身的烟味去面对面试官，鼻子敏感的人，一进去就能闻到味道，你的形象就会大打折扣。</a:t>
            </a:r>
            <a:endParaRPr lang="en-US" altLang="zh-CN" sz="1200" dirty="0">
              <a:solidFill>
                <a:schemeClr val="accent2"/>
              </a:solidFill>
            </a:endParaRPr>
          </a:p>
        </p:txBody>
      </p:sp>
      <p:sp>
        <p:nvSpPr>
          <p:cNvPr id="53" name="文本框 52"/>
          <p:cNvSpPr txBox="1"/>
          <p:nvPr/>
        </p:nvSpPr>
        <p:spPr>
          <a:xfrm>
            <a:off x="1425312" y="4684268"/>
            <a:ext cx="2051843" cy="887487"/>
          </a:xfrm>
          <a:prstGeom prst="rect">
            <a:avLst/>
          </a:prstGeom>
          <a:noFill/>
        </p:spPr>
        <p:txBody>
          <a:bodyPr wrap="square" rtlCol="0">
            <a:spAutoFit/>
          </a:bodyPr>
          <a:lstStyle/>
          <a:p>
            <a:pPr>
              <a:lnSpc>
                <a:spcPct val="150000"/>
              </a:lnSpc>
            </a:pPr>
            <a:r>
              <a:rPr lang="zh-CN" altLang="en-US" sz="1200" dirty="0">
                <a:solidFill>
                  <a:schemeClr val="accent2"/>
                </a:solidFill>
              </a:rPr>
              <a:t>坐姿端正，神态自然，不能过分给谦恭，也不能弯腰弓背，</a:t>
            </a:r>
            <a:endParaRPr lang="en-US" altLang="zh-CN" sz="1200" dirty="0">
              <a:solidFill>
                <a:schemeClr val="accent2"/>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fltVal val="0"/>
                                          </p:val>
                                        </p:tav>
                                        <p:tav tm="100000">
                                          <p:val>
                                            <p:strVal val="#ppt_w"/>
                                          </p:val>
                                        </p:tav>
                                      </p:tavLst>
                                    </p:anim>
                                    <p:anim calcmode="lin" valueType="num">
                                      <p:cBhvr>
                                        <p:cTn id="15" dur="500" fill="hold"/>
                                        <p:tgtEl>
                                          <p:spTgt spid="50"/>
                                        </p:tgtEl>
                                        <p:attrNameLst>
                                          <p:attrName>ppt_h</p:attrName>
                                        </p:attrNameLst>
                                      </p:cBhvr>
                                      <p:tavLst>
                                        <p:tav tm="0">
                                          <p:val>
                                            <p:fltVal val="0"/>
                                          </p:val>
                                        </p:tav>
                                        <p:tav tm="100000">
                                          <p:val>
                                            <p:strVal val="#ppt_h"/>
                                          </p:val>
                                        </p:tav>
                                      </p:tavLst>
                                    </p:anim>
                                    <p:animEffect transition="in" filter="fade">
                                      <p:cBhvr>
                                        <p:cTn id="16" dur="500"/>
                                        <p:tgtEl>
                                          <p:spTgt spid="5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1000"/>
                                        <p:tgtEl>
                                          <p:spTgt spid="48"/>
                                        </p:tgtEl>
                                      </p:cBhvr>
                                    </p:animEffect>
                                    <p:anim calcmode="lin" valueType="num">
                                      <p:cBhvr>
                                        <p:cTn id="22" dur="1000" fill="hold"/>
                                        <p:tgtEl>
                                          <p:spTgt spid="48"/>
                                        </p:tgtEl>
                                        <p:attrNameLst>
                                          <p:attrName>ppt_x</p:attrName>
                                        </p:attrNameLst>
                                      </p:cBhvr>
                                      <p:tavLst>
                                        <p:tav tm="0">
                                          <p:val>
                                            <p:strVal val="#ppt_x"/>
                                          </p:val>
                                        </p:tav>
                                        <p:tav tm="100000">
                                          <p:val>
                                            <p:strVal val="#ppt_x"/>
                                          </p:val>
                                        </p:tav>
                                      </p:tavLst>
                                    </p:anim>
                                    <p:anim calcmode="lin" valueType="num">
                                      <p:cBhvr>
                                        <p:cTn id="23" dur="1000" fill="hold"/>
                                        <p:tgtEl>
                                          <p:spTgt spid="4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1000"/>
                                        <p:tgtEl>
                                          <p:spTgt spid="42"/>
                                        </p:tgtEl>
                                      </p:cBhvr>
                                    </p:animEffect>
                                    <p:anim calcmode="lin" valueType="num">
                                      <p:cBhvr>
                                        <p:cTn id="37" dur="1000" fill="hold"/>
                                        <p:tgtEl>
                                          <p:spTgt spid="42"/>
                                        </p:tgtEl>
                                        <p:attrNameLst>
                                          <p:attrName>ppt_x</p:attrName>
                                        </p:attrNameLst>
                                      </p:cBhvr>
                                      <p:tavLst>
                                        <p:tav tm="0">
                                          <p:val>
                                            <p:strVal val="#ppt_x"/>
                                          </p:val>
                                        </p:tav>
                                        <p:tav tm="100000">
                                          <p:val>
                                            <p:strVal val="#ppt_x"/>
                                          </p:val>
                                        </p:tav>
                                      </p:tavLst>
                                    </p:anim>
                                    <p:anim calcmode="lin" valueType="num">
                                      <p:cBhvr>
                                        <p:cTn id="38" dur="1000" fill="hold"/>
                                        <p:tgtEl>
                                          <p:spTgt spid="4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fade">
                                      <p:cBhvr>
                                        <p:cTn id="75" dur="500"/>
                                        <p:tgtEl>
                                          <p:spTgt spid="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P spid="23" grpId="0" animBg="1"/>
      <p:bldP spid="28" grpId="0" animBg="1"/>
      <p:bldP spid="31" grpId="0" animBg="1"/>
      <p:bldP spid="34" grpId="0" animBg="1"/>
      <p:bldP spid="37" grpId="0" animBg="1"/>
      <p:bldP spid="48" grpId="0"/>
      <p:bldP spid="51" grpId="0"/>
      <p:bldP spid="52" grpId="0"/>
      <p:bldP spid="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179483" y="1277472"/>
            <a:ext cx="3409908" cy="584775"/>
          </a:xfrm>
          <a:prstGeom prst="rect">
            <a:avLst/>
          </a:prstGeom>
          <a:noFill/>
        </p:spPr>
        <p:txBody>
          <a:bodyPr wrap="none" rtlCol="0">
            <a:spAutoFit/>
          </a:bodyPr>
          <a:lstStyle/>
          <a:p>
            <a:r>
              <a:rPr lang="en-US" altLang="zh-CN" sz="3200" dirty="0">
                <a:solidFill>
                  <a:schemeClr val="accent1"/>
                </a:solidFill>
              </a:rPr>
              <a:t>4.</a:t>
            </a:r>
            <a:r>
              <a:rPr lang="zh-CN" altLang="en-US" sz="3200" dirty="0">
                <a:solidFill>
                  <a:schemeClr val="accent1"/>
                </a:solidFill>
              </a:rPr>
              <a:t>积极的面试心态</a:t>
            </a:r>
            <a:endParaRPr lang="zh-CN" altLang="en-US" sz="3200" dirty="0">
              <a:solidFill>
                <a:schemeClr val="accent1"/>
              </a:solidFill>
            </a:endParaRPr>
          </a:p>
        </p:txBody>
      </p:sp>
      <p:sp>
        <p:nvSpPr>
          <p:cNvPr id="5" name="文本框 4"/>
          <p:cNvSpPr txBox="1"/>
          <p:nvPr/>
        </p:nvSpPr>
        <p:spPr>
          <a:xfrm>
            <a:off x="9468363" y="3834495"/>
            <a:ext cx="2418837" cy="523220"/>
          </a:xfrm>
          <a:prstGeom prst="rect">
            <a:avLst/>
          </a:prstGeom>
          <a:noFill/>
        </p:spPr>
        <p:txBody>
          <a:bodyPr wrap="square" rtlCol="0">
            <a:spAutoFit/>
          </a:bodyPr>
          <a:lstStyle/>
          <a:p>
            <a:r>
              <a:rPr lang="zh-CN" altLang="en-US" sz="2800" dirty="0">
                <a:solidFill>
                  <a:schemeClr val="accent2"/>
                </a:solidFill>
              </a:rPr>
              <a:t>谈吐礼仪</a:t>
            </a:r>
            <a:endParaRPr lang="en-US" altLang="zh-CN" sz="2800" dirty="0">
              <a:solidFill>
                <a:schemeClr val="accent2"/>
              </a:solidFill>
            </a:endParaRPr>
          </a:p>
        </p:txBody>
      </p:sp>
      <p:sp>
        <p:nvSpPr>
          <p:cNvPr id="4" name="任意多边形 27"/>
          <p:cNvSpPr/>
          <p:nvPr/>
        </p:nvSpPr>
        <p:spPr>
          <a:xfrm flipH="1">
            <a:off x="3636512" y="46375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4C4B50"/>
          </a:solidFill>
          <a:ln>
            <a:noFill/>
          </a:ln>
        </p:spPr>
        <p:txBody>
          <a:bodyPr vert="horz" wrap="square" lIns="91440" tIns="45720" rIns="91440" bIns="45720" numCol="1" anchor="t" anchorCtr="0" compatLnSpc="1">
            <a:noAutofit/>
          </a:bodyPr>
          <a:lstStyle/>
          <a:p>
            <a:endParaRPr lang="zh-CN" altLang="en-US">
              <a:solidFill>
                <a:prstClr val="black"/>
              </a:solidFill>
            </a:endParaRPr>
          </a:p>
        </p:txBody>
      </p:sp>
      <p:grpSp>
        <p:nvGrpSpPr>
          <p:cNvPr id="7" name="组合 6"/>
          <p:cNvGrpSpPr/>
          <p:nvPr/>
        </p:nvGrpSpPr>
        <p:grpSpPr>
          <a:xfrm>
            <a:off x="4380153" y="2789420"/>
            <a:ext cx="1278621" cy="1278621"/>
            <a:chOff x="4359833" y="2713220"/>
            <a:chExt cx="1278621" cy="1278621"/>
          </a:xfrm>
          <a:solidFill>
            <a:schemeClr val="accent2"/>
          </a:solidFill>
        </p:grpSpPr>
        <p:sp>
          <p:nvSpPr>
            <p:cNvPr id="8" name="椭圆 7"/>
            <p:cNvSpPr/>
            <p:nvPr/>
          </p:nvSpPr>
          <p:spPr>
            <a:xfrm>
              <a:off x="4359833"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cs typeface="Arial" panose="020B0604020202020204" pitchFamily="34" charset="0"/>
              </a:endParaRPr>
            </a:p>
          </p:txBody>
        </p:sp>
        <p:sp>
          <p:nvSpPr>
            <p:cNvPr id="9" name="矩形 8"/>
            <p:cNvSpPr/>
            <p:nvPr/>
          </p:nvSpPr>
          <p:spPr>
            <a:xfrm>
              <a:off x="4569663" y="2883378"/>
              <a:ext cx="858959" cy="769441"/>
            </a:xfrm>
            <a:prstGeom prst="rect">
              <a:avLst/>
            </a:prstGeom>
            <a:grpFill/>
          </p:spPr>
          <p:txBody>
            <a:bodyPr wrap="square">
              <a:spAutoFit/>
            </a:bodyPr>
            <a:lstStyle/>
            <a:p>
              <a:pPr algn="ctr"/>
              <a:r>
                <a:rPr lang="en-US" altLang="zh-CN" sz="4400" dirty="0">
                  <a:solidFill>
                    <a:prstClr val="white"/>
                  </a:solidFill>
                  <a:latin typeface="Arial" panose="020B0604020202020204" pitchFamily="34" charset="0"/>
                  <a:ea typeface="微软雅黑" panose="020B0503020204020204" pitchFamily="34" charset="-122"/>
                  <a:cs typeface="Arial" panose="020B0604020202020204" pitchFamily="34" charset="0"/>
                </a:rPr>
                <a:t>02</a:t>
              </a:r>
              <a:endParaRPr lang="zh-CN" altLang="en-US" sz="44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3310770" y="4159437"/>
            <a:ext cx="1278621" cy="1278621"/>
            <a:chOff x="3310770" y="4083237"/>
            <a:chExt cx="1278621" cy="1278621"/>
          </a:xfrm>
        </p:grpSpPr>
        <p:sp>
          <p:nvSpPr>
            <p:cNvPr id="11" name="椭圆 10"/>
            <p:cNvSpPr/>
            <p:nvPr/>
          </p:nvSpPr>
          <p:spPr>
            <a:xfrm>
              <a:off x="3310770" y="4083237"/>
              <a:ext cx="1278621" cy="12786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cs typeface="Arial" panose="020B0604020202020204" pitchFamily="34" charset="0"/>
              </a:endParaRPr>
            </a:p>
          </p:txBody>
        </p:sp>
        <p:sp>
          <p:nvSpPr>
            <p:cNvPr id="12" name="矩形 11"/>
            <p:cNvSpPr/>
            <p:nvPr/>
          </p:nvSpPr>
          <p:spPr>
            <a:xfrm>
              <a:off x="3490799" y="4281516"/>
              <a:ext cx="858959" cy="769441"/>
            </a:xfrm>
            <a:prstGeom prst="rect">
              <a:avLst/>
            </a:prstGeom>
          </p:spPr>
          <p:txBody>
            <a:bodyPr wrap="square">
              <a:spAutoFit/>
            </a:bodyPr>
            <a:lstStyle/>
            <a:p>
              <a:pPr algn="ctr"/>
              <a:r>
                <a:rPr lang="en-US" altLang="zh-CN" sz="4400" dirty="0">
                  <a:solidFill>
                    <a:prstClr val="white"/>
                  </a:solidFill>
                  <a:latin typeface="Arial" panose="020B0604020202020204" pitchFamily="34" charset="0"/>
                  <a:ea typeface="微软雅黑" panose="020B0503020204020204" pitchFamily="34" charset="-122"/>
                  <a:cs typeface="Arial" panose="020B0604020202020204" pitchFamily="34" charset="0"/>
                </a:rPr>
                <a:t>01</a:t>
              </a:r>
              <a:endParaRPr lang="zh-CN" altLang="en-US" sz="44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6619972" y="2789420"/>
            <a:ext cx="1278621" cy="1278621"/>
            <a:chOff x="6542502" y="2713220"/>
            <a:chExt cx="1278621" cy="1278621"/>
          </a:xfrm>
        </p:grpSpPr>
        <p:sp>
          <p:nvSpPr>
            <p:cNvPr id="14" name="椭圆 13"/>
            <p:cNvSpPr/>
            <p:nvPr/>
          </p:nvSpPr>
          <p:spPr>
            <a:xfrm>
              <a:off x="6542502" y="2713220"/>
              <a:ext cx="1278621" cy="12786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cs typeface="Arial" panose="020B0604020202020204" pitchFamily="34" charset="0"/>
              </a:endParaRPr>
            </a:p>
          </p:txBody>
        </p:sp>
        <p:sp>
          <p:nvSpPr>
            <p:cNvPr id="15" name="矩形 14"/>
            <p:cNvSpPr/>
            <p:nvPr/>
          </p:nvSpPr>
          <p:spPr>
            <a:xfrm>
              <a:off x="6734068" y="2883378"/>
              <a:ext cx="858959" cy="769441"/>
            </a:xfrm>
            <a:prstGeom prst="rect">
              <a:avLst/>
            </a:prstGeom>
          </p:spPr>
          <p:txBody>
            <a:bodyPr wrap="square">
              <a:spAutoFit/>
            </a:bodyPr>
            <a:lstStyle/>
            <a:p>
              <a:pPr algn="ctr"/>
              <a:r>
                <a:rPr lang="en-US" altLang="zh-CN" sz="4400" dirty="0">
                  <a:solidFill>
                    <a:prstClr val="white"/>
                  </a:solidFill>
                  <a:latin typeface="Arial" panose="020B0604020202020204" pitchFamily="34" charset="0"/>
                  <a:ea typeface="微软雅黑" panose="020B0503020204020204" pitchFamily="34" charset="-122"/>
                  <a:cs typeface="Arial" panose="020B0604020202020204" pitchFamily="34" charset="0"/>
                </a:rPr>
                <a:t>03</a:t>
              </a:r>
              <a:endParaRPr lang="zh-CN" altLang="en-US" sz="44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7670891" y="4159437"/>
            <a:ext cx="1278621" cy="1278621"/>
            <a:chOff x="7670891" y="4083237"/>
            <a:chExt cx="1278621" cy="1278621"/>
          </a:xfrm>
          <a:solidFill>
            <a:schemeClr val="accent2"/>
          </a:solidFill>
        </p:grpSpPr>
        <p:sp>
          <p:nvSpPr>
            <p:cNvPr id="17" name="椭圆 16"/>
            <p:cNvSpPr/>
            <p:nvPr/>
          </p:nvSpPr>
          <p:spPr>
            <a:xfrm>
              <a:off x="7670891" y="4083237"/>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cs typeface="Arial" panose="020B0604020202020204" pitchFamily="34" charset="0"/>
              </a:endParaRPr>
            </a:p>
          </p:txBody>
        </p:sp>
        <p:sp>
          <p:nvSpPr>
            <p:cNvPr id="18" name="矩形 17"/>
            <p:cNvSpPr/>
            <p:nvPr/>
          </p:nvSpPr>
          <p:spPr>
            <a:xfrm>
              <a:off x="7880721" y="4281515"/>
              <a:ext cx="858959" cy="769441"/>
            </a:xfrm>
            <a:prstGeom prst="rect">
              <a:avLst/>
            </a:prstGeom>
            <a:grpFill/>
          </p:spPr>
          <p:txBody>
            <a:bodyPr wrap="square">
              <a:spAutoFit/>
            </a:bodyPr>
            <a:lstStyle/>
            <a:p>
              <a:pPr algn="ctr"/>
              <a:r>
                <a:rPr lang="en-US" altLang="zh-CN" sz="4400" dirty="0">
                  <a:solidFill>
                    <a:prstClr val="white"/>
                  </a:solidFill>
                  <a:latin typeface="Arial" panose="020B0604020202020204" pitchFamily="34" charset="0"/>
                  <a:ea typeface="微软雅黑" panose="020B0503020204020204" pitchFamily="34" charset="-122"/>
                  <a:cs typeface="Arial" panose="020B0604020202020204" pitchFamily="34" charset="0"/>
                </a:rPr>
                <a:t>04</a:t>
              </a:r>
              <a:endParaRPr lang="zh-CN" altLang="en-US" sz="44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9" name="文本框 18"/>
          <p:cNvSpPr txBox="1"/>
          <p:nvPr/>
        </p:nvSpPr>
        <p:spPr>
          <a:xfrm>
            <a:off x="7444691" y="2075609"/>
            <a:ext cx="2418837" cy="523220"/>
          </a:xfrm>
          <a:prstGeom prst="rect">
            <a:avLst/>
          </a:prstGeom>
          <a:noFill/>
        </p:spPr>
        <p:txBody>
          <a:bodyPr wrap="square" rtlCol="0">
            <a:spAutoFit/>
          </a:bodyPr>
          <a:lstStyle/>
          <a:p>
            <a:r>
              <a:rPr lang="zh-CN" altLang="en-US" sz="2800" dirty="0">
                <a:solidFill>
                  <a:schemeClr val="accent1"/>
                </a:solidFill>
              </a:rPr>
              <a:t>仪态礼仪</a:t>
            </a:r>
            <a:endParaRPr lang="en-US" altLang="zh-CN" sz="2800" dirty="0">
              <a:solidFill>
                <a:schemeClr val="accent1"/>
              </a:solidFill>
            </a:endParaRPr>
          </a:p>
        </p:txBody>
      </p:sp>
      <p:sp>
        <p:nvSpPr>
          <p:cNvPr id="20" name="文本框 19"/>
          <p:cNvSpPr txBox="1"/>
          <p:nvPr/>
        </p:nvSpPr>
        <p:spPr>
          <a:xfrm>
            <a:off x="2511118" y="2558072"/>
            <a:ext cx="2418837" cy="523220"/>
          </a:xfrm>
          <a:prstGeom prst="rect">
            <a:avLst/>
          </a:prstGeom>
          <a:noFill/>
        </p:spPr>
        <p:txBody>
          <a:bodyPr wrap="square" rtlCol="0">
            <a:spAutoFit/>
          </a:bodyPr>
          <a:lstStyle/>
          <a:p>
            <a:r>
              <a:rPr lang="zh-CN" altLang="en-US" sz="2800" dirty="0">
                <a:solidFill>
                  <a:schemeClr val="accent2"/>
                </a:solidFill>
              </a:rPr>
              <a:t>仪容礼仪</a:t>
            </a:r>
            <a:endParaRPr lang="en-US" altLang="zh-CN" sz="2800" dirty="0">
              <a:solidFill>
                <a:schemeClr val="accent2"/>
              </a:solidFill>
            </a:endParaRPr>
          </a:p>
        </p:txBody>
      </p:sp>
      <p:sp>
        <p:nvSpPr>
          <p:cNvPr id="21" name="文本框 20"/>
          <p:cNvSpPr txBox="1"/>
          <p:nvPr/>
        </p:nvSpPr>
        <p:spPr>
          <a:xfrm>
            <a:off x="1226386" y="4159437"/>
            <a:ext cx="1844751" cy="523220"/>
          </a:xfrm>
          <a:prstGeom prst="rect">
            <a:avLst/>
          </a:prstGeom>
          <a:noFill/>
        </p:spPr>
        <p:txBody>
          <a:bodyPr wrap="square" rtlCol="0">
            <a:spAutoFit/>
          </a:bodyPr>
          <a:lstStyle/>
          <a:p>
            <a:r>
              <a:rPr lang="zh-CN" altLang="en-US" sz="2800" dirty="0">
                <a:solidFill>
                  <a:schemeClr val="accent1"/>
                </a:solidFill>
              </a:rPr>
              <a:t>着装礼仪</a:t>
            </a:r>
            <a:endParaRPr lang="en-US" altLang="zh-CN" sz="2800" dirty="0">
              <a:solidFill>
                <a:schemeClr val="accent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3" presetClass="entr" presetSubtype="3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ppt_w</p:attrName>
                                        </p:attrNameLst>
                                      </p:cBhvr>
                                      <p:tavLst>
                                        <p:tav tm="0">
                                          <p:val>
                                            <p:strVal val="4*#ppt_w"/>
                                          </p:val>
                                        </p:tav>
                                        <p:tav tm="100000">
                                          <p:val>
                                            <p:strVal val="#ppt_w"/>
                                          </p:val>
                                        </p:tav>
                                      </p:tavLst>
                                    </p:anim>
                                    <p:anim calcmode="lin" valueType="num">
                                      <p:cBhvr>
                                        <p:cTn id="20" dur="750" fill="hold"/>
                                        <p:tgtEl>
                                          <p:spTgt spid="10"/>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p:cTn id="23" dur="750" fill="hold"/>
                                        <p:tgtEl>
                                          <p:spTgt spid="7"/>
                                        </p:tgtEl>
                                        <p:attrNameLst>
                                          <p:attrName>ppt_w</p:attrName>
                                        </p:attrNameLst>
                                      </p:cBhvr>
                                      <p:tavLst>
                                        <p:tav tm="0">
                                          <p:val>
                                            <p:strVal val="4*#ppt_w"/>
                                          </p:val>
                                        </p:tav>
                                        <p:tav tm="100000">
                                          <p:val>
                                            <p:strVal val="#ppt_w"/>
                                          </p:val>
                                        </p:tav>
                                      </p:tavLst>
                                    </p:anim>
                                    <p:anim calcmode="lin" valueType="num">
                                      <p:cBhvr>
                                        <p:cTn id="24" dur="750" fill="hold"/>
                                        <p:tgtEl>
                                          <p:spTgt spid="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5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750" fill="hold"/>
                                        <p:tgtEl>
                                          <p:spTgt spid="13"/>
                                        </p:tgtEl>
                                        <p:attrNameLst>
                                          <p:attrName>ppt_w</p:attrName>
                                        </p:attrNameLst>
                                      </p:cBhvr>
                                      <p:tavLst>
                                        <p:tav tm="0">
                                          <p:val>
                                            <p:strVal val="4*#ppt_w"/>
                                          </p:val>
                                        </p:tav>
                                        <p:tav tm="100000">
                                          <p:val>
                                            <p:strVal val="#ppt_w"/>
                                          </p:val>
                                        </p:tav>
                                      </p:tavLst>
                                    </p:anim>
                                    <p:anim calcmode="lin" valueType="num">
                                      <p:cBhvr>
                                        <p:cTn id="28" dur="750" fill="hold"/>
                                        <p:tgtEl>
                                          <p:spTgt spid="13"/>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750"/>
                                  </p:stCondLst>
                                  <p:childTnLst>
                                    <p:set>
                                      <p:cBhvr>
                                        <p:cTn id="30" dur="1" fill="hold">
                                          <p:stCondLst>
                                            <p:cond delay="0"/>
                                          </p:stCondLst>
                                        </p:cTn>
                                        <p:tgtEl>
                                          <p:spTgt spid="16"/>
                                        </p:tgtEl>
                                        <p:attrNameLst>
                                          <p:attrName>style.visibility</p:attrName>
                                        </p:attrNameLst>
                                      </p:cBhvr>
                                      <p:to>
                                        <p:strVal val="visible"/>
                                      </p:to>
                                    </p:set>
                                    <p:anim calcmode="lin" valueType="num">
                                      <p:cBhvr>
                                        <p:cTn id="31" dur="750" fill="hold"/>
                                        <p:tgtEl>
                                          <p:spTgt spid="16"/>
                                        </p:tgtEl>
                                        <p:attrNameLst>
                                          <p:attrName>ppt_w</p:attrName>
                                        </p:attrNameLst>
                                      </p:cBhvr>
                                      <p:tavLst>
                                        <p:tav tm="0">
                                          <p:val>
                                            <p:strVal val="4*#ppt_w"/>
                                          </p:val>
                                        </p:tav>
                                        <p:tav tm="100000">
                                          <p:val>
                                            <p:strVal val="#ppt_w"/>
                                          </p:val>
                                        </p:tav>
                                      </p:tavLst>
                                    </p:anim>
                                    <p:anim calcmode="lin" valueType="num">
                                      <p:cBhvr>
                                        <p:cTn id="32" dur="750" fill="hold"/>
                                        <p:tgtEl>
                                          <p:spTgt spid="16"/>
                                        </p:tgtEl>
                                        <p:attrNameLst>
                                          <p:attrName>ppt_h</p:attrName>
                                        </p:attrNameLst>
                                      </p:cBhvr>
                                      <p:tavLst>
                                        <p:tav tm="0">
                                          <p:val>
                                            <p:strVal val="4*#ppt_h"/>
                                          </p:val>
                                        </p:tav>
                                        <p:tav tm="100000">
                                          <p:val>
                                            <p:strVal val="#ppt_h"/>
                                          </p:val>
                                        </p:tav>
                                      </p:tavLst>
                                    </p:anim>
                                  </p:childTnLst>
                                </p:cTn>
                              </p:par>
                            </p:childTnLst>
                          </p:cTn>
                        </p:par>
                        <p:par>
                          <p:cTn id="33" fill="hold">
                            <p:stCondLst>
                              <p:cond delay="3000"/>
                            </p:stCondLst>
                            <p:childTnLst>
                              <p:par>
                                <p:cTn id="34" presetID="26" presetClass="emph" presetSubtype="0" fill="hold" nodeType="afterEffect">
                                  <p:stCondLst>
                                    <p:cond delay="0"/>
                                  </p:stCondLst>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7"/>
                                        </p:tgtEl>
                                      </p:cBhvr>
                                    </p:animEffect>
                                    <p:animScale>
                                      <p:cBhvr>
                                        <p:cTn id="39" dur="250" autoRev="1" fill="hold"/>
                                        <p:tgtEl>
                                          <p:spTgt spid="7"/>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13"/>
                                        </p:tgtEl>
                                      </p:cBhvr>
                                    </p:animEffect>
                                    <p:animScale>
                                      <p:cBhvr>
                                        <p:cTn id="42" dur="250" autoRev="1" fill="hold"/>
                                        <p:tgtEl>
                                          <p:spTgt spid="13"/>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16"/>
                                        </p:tgtEl>
                                      </p:cBhvr>
                                    </p:animEffect>
                                    <p:animScale>
                                      <p:cBhvr>
                                        <p:cTn id="45" dur="250" autoRev="1" fill="hold"/>
                                        <p:tgtEl>
                                          <p:spTgt spid="16"/>
                                        </p:tgtEl>
                                      </p:cBhvr>
                                      <p:by x="105000" y="105000"/>
                                    </p:animScale>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4" grpId="0" animBg="1"/>
      <p:bldP spid="19" grpId="0"/>
      <p:bldP spid="20"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95915" y="5043415"/>
            <a:ext cx="9881685" cy="1420325"/>
          </a:xfrm>
          <a:prstGeom prst="rect">
            <a:avLst/>
          </a:prstGeom>
          <a:noFill/>
        </p:spPr>
        <p:txBody>
          <a:bodyPr wrap="square" rtlCol="0">
            <a:spAutoFit/>
          </a:bodyPr>
          <a:lstStyle/>
          <a:p>
            <a:pPr>
              <a:lnSpc>
                <a:spcPct val="150000"/>
              </a:lnSpc>
            </a:pPr>
            <a:r>
              <a:rPr lang="zh-CN" altLang="en-US" sz="2000" dirty="0">
                <a:solidFill>
                  <a:schemeClr val="accent1"/>
                </a:solidFill>
              </a:rPr>
              <a:t>在面试时过于紧张，那么你的功课做的再充足，你的能力再突出，也会影响你的发挥，一个平常积极地的心态尤其重要。</a:t>
            </a:r>
            <a:endParaRPr lang="en-US" altLang="zh-CN" sz="2000" dirty="0">
              <a:solidFill>
                <a:schemeClr val="accent1"/>
              </a:solidFill>
            </a:endParaRPr>
          </a:p>
          <a:p>
            <a:pPr marL="342900" indent="-342900">
              <a:lnSpc>
                <a:spcPct val="150000"/>
              </a:lnSpc>
              <a:buFont typeface="Wingdings" panose="05000000000000000000" pitchFamily="2" charset="2"/>
              <a:buChar char="u"/>
            </a:pPr>
            <a:endParaRPr lang="en-US" altLang="zh-CN" sz="2000" dirty="0">
              <a:solidFill>
                <a:schemeClr val="accent1"/>
              </a:solidFill>
            </a:endParaRPr>
          </a:p>
        </p:txBody>
      </p:sp>
      <p:sp>
        <p:nvSpPr>
          <p:cNvPr id="4" name="Freeform 6"/>
          <p:cNvSpPr/>
          <p:nvPr/>
        </p:nvSpPr>
        <p:spPr bwMode="auto">
          <a:xfrm>
            <a:off x="1861015" y="2475938"/>
            <a:ext cx="689792" cy="2294305"/>
          </a:xfrm>
          <a:custGeom>
            <a:avLst/>
            <a:gdLst/>
            <a:ahLst/>
            <a:cxnLst/>
            <a:rect l="l" t="t" r="r" b="b"/>
            <a:pathLst>
              <a:path w="689792" h="2294305">
                <a:moveTo>
                  <a:pt x="437721" y="335982"/>
                </a:moveTo>
                <a:cubicBezTo>
                  <a:pt x="437721" y="335982"/>
                  <a:pt x="479409" y="342902"/>
                  <a:pt x="486357" y="349822"/>
                </a:cubicBezTo>
                <a:cubicBezTo>
                  <a:pt x="500253" y="349822"/>
                  <a:pt x="534992" y="356742"/>
                  <a:pt x="555836" y="377501"/>
                </a:cubicBezTo>
                <a:cubicBezTo>
                  <a:pt x="576672" y="391335"/>
                  <a:pt x="611391" y="384427"/>
                  <a:pt x="611420" y="384421"/>
                </a:cubicBezTo>
                <a:cubicBezTo>
                  <a:pt x="611420"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5"/>
                  <a:pt x="618368" y="1214787"/>
                  <a:pt x="618368" y="1214806"/>
                </a:cubicBezTo>
                <a:cubicBezTo>
                  <a:pt x="597539" y="1235550"/>
                  <a:pt x="590586" y="1249384"/>
                  <a:pt x="590576" y="1249405"/>
                </a:cubicBezTo>
                <a:cubicBezTo>
                  <a:pt x="590576" y="1311684"/>
                  <a:pt x="583628" y="1408562"/>
                  <a:pt x="583628" y="1450081"/>
                </a:cubicBezTo>
                <a:cubicBezTo>
                  <a:pt x="590576" y="1505440"/>
                  <a:pt x="576680" y="1623078"/>
                  <a:pt x="583628" y="1685357"/>
                </a:cubicBezTo>
                <a:cubicBezTo>
                  <a:pt x="590576" y="1740716"/>
                  <a:pt x="590576" y="1982911"/>
                  <a:pt x="583628" y="2059030"/>
                </a:cubicBezTo>
                <a:cubicBezTo>
                  <a:pt x="583628" y="2121309"/>
                  <a:pt x="583628" y="2117416"/>
                  <a:pt x="583628" y="2121308"/>
                </a:cubicBezTo>
                <a:cubicBezTo>
                  <a:pt x="576687" y="2142048"/>
                  <a:pt x="583614" y="2148975"/>
                  <a:pt x="583628" y="2148988"/>
                </a:cubicBezTo>
                <a:cubicBezTo>
                  <a:pt x="583628" y="2148988"/>
                  <a:pt x="583628" y="2162828"/>
                  <a:pt x="583628" y="2183587"/>
                </a:cubicBezTo>
                <a:cubicBezTo>
                  <a:pt x="583628" y="2204334"/>
                  <a:pt x="569750" y="2204347"/>
                  <a:pt x="569732" y="2204347"/>
                </a:cubicBezTo>
                <a:cubicBezTo>
                  <a:pt x="569732" y="2204347"/>
                  <a:pt x="569732" y="2204347"/>
                  <a:pt x="590576" y="2266626"/>
                </a:cubicBezTo>
                <a:cubicBezTo>
                  <a:pt x="590576" y="2266626"/>
                  <a:pt x="590576" y="2266626"/>
                  <a:pt x="591444" y="2266626"/>
                </a:cubicBezTo>
                <a:lnTo>
                  <a:pt x="597524" y="2266626"/>
                </a:lnTo>
                <a:cubicBezTo>
                  <a:pt x="597524" y="2266626"/>
                  <a:pt x="597524" y="2266626"/>
                  <a:pt x="597524" y="2287385"/>
                </a:cubicBezTo>
                <a:cubicBezTo>
                  <a:pt x="576680" y="2294305"/>
                  <a:pt x="562784" y="2294305"/>
                  <a:pt x="521096" y="2294305"/>
                </a:cubicBezTo>
                <a:cubicBezTo>
                  <a:pt x="486373" y="2294305"/>
                  <a:pt x="458591" y="2287392"/>
                  <a:pt x="458565" y="2287385"/>
                </a:cubicBezTo>
                <a:cubicBezTo>
                  <a:pt x="458565" y="2287385"/>
                  <a:pt x="458565" y="2287385"/>
                  <a:pt x="458565" y="2266626"/>
                </a:cubicBezTo>
                <a:cubicBezTo>
                  <a:pt x="458565" y="2266626"/>
                  <a:pt x="458565" y="2266626"/>
                  <a:pt x="458565" y="2265761"/>
                </a:cubicBezTo>
                <a:lnTo>
                  <a:pt x="458565" y="2259706"/>
                </a:lnTo>
                <a:cubicBezTo>
                  <a:pt x="458565" y="2259706"/>
                  <a:pt x="458565"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44669"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1"/>
                  <a:pt x="361302" y="1429364"/>
                  <a:pt x="361294" y="1429322"/>
                </a:cubicBezTo>
                <a:cubicBezTo>
                  <a:pt x="361294" y="1429322"/>
                  <a:pt x="340450" y="1574639"/>
                  <a:pt x="340450" y="1602318"/>
                </a:cubicBezTo>
                <a:cubicBezTo>
                  <a:pt x="340450" y="1629998"/>
                  <a:pt x="291814" y="1886033"/>
                  <a:pt x="291814" y="1920632"/>
                </a:cubicBezTo>
                <a:cubicBezTo>
                  <a:pt x="291814" y="1955232"/>
                  <a:pt x="319606" y="2135148"/>
                  <a:pt x="319606" y="2162828"/>
                </a:cubicBezTo>
                <a:cubicBezTo>
                  <a:pt x="319606"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43178" y="2280465"/>
                </a:cubicBezTo>
                <a:cubicBezTo>
                  <a:pt x="243178" y="2280465"/>
                  <a:pt x="243178" y="2280465"/>
                  <a:pt x="243178" y="2259706"/>
                </a:cubicBezTo>
                <a:cubicBezTo>
                  <a:pt x="243178" y="2259706"/>
                  <a:pt x="180647" y="2280465"/>
                  <a:pt x="111167" y="2287385"/>
                </a:cubicBezTo>
                <a:cubicBezTo>
                  <a:pt x="41707" y="2287385"/>
                  <a:pt x="23" y="2273554"/>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0844" y="2238946"/>
                  <a:pt x="69479" y="2245866"/>
                  <a:pt x="90323" y="2238946"/>
                </a:cubicBezTo>
                <a:cubicBezTo>
                  <a:pt x="111159" y="2232029"/>
                  <a:pt x="145879" y="2211283"/>
                  <a:pt x="145907" y="2211267"/>
                </a:cubicBezTo>
                <a:cubicBezTo>
                  <a:pt x="145907" y="2211267"/>
                  <a:pt x="145907" y="2211267"/>
                  <a:pt x="145038" y="2210402"/>
                </a:cubicBezTo>
                <a:lnTo>
                  <a:pt x="138959" y="2204347"/>
                </a:lnTo>
                <a:cubicBezTo>
                  <a:pt x="138959" y="2204347"/>
                  <a:pt x="145907" y="2197427"/>
                  <a:pt x="152855" y="2197427"/>
                </a:cubicBezTo>
                <a:cubicBezTo>
                  <a:pt x="152855" y="2190507"/>
                  <a:pt x="152855" y="2169748"/>
                  <a:pt x="145907" y="2162828"/>
                </a:cubicBezTo>
                <a:cubicBezTo>
                  <a:pt x="132011" y="2148988"/>
                  <a:pt x="166751" y="2128228"/>
                  <a:pt x="152855" y="2114389"/>
                </a:cubicBezTo>
                <a:cubicBezTo>
                  <a:pt x="145907" y="2107469"/>
                  <a:pt x="138959" y="2079789"/>
                  <a:pt x="138959" y="2045190"/>
                </a:cubicBezTo>
                <a:cubicBezTo>
                  <a:pt x="138959" y="2003671"/>
                  <a:pt x="145907" y="1713036"/>
                  <a:pt x="138959" y="1664597"/>
                </a:cubicBezTo>
                <a:cubicBezTo>
                  <a:pt x="132011" y="1616158"/>
                  <a:pt x="132011" y="1498520"/>
                  <a:pt x="125063" y="1429322"/>
                </a:cubicBezTo>
                <a:cubicBezTo>
                  <a:pt x="118116" y="1360132"/>
                  <a:pt x="111169" y="1201007"/>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4" y="854972"/>
                  <a:pt x="62531" y="778854"/>
                </a:cubicBezTo>
                <a:cubicBezTo>
                  <a:pt x="76427" y="695815"/>
                  <a:pt x="41688" y="522819"/>
                  <a:pt x="41688" y="502059"/>
                </a:cubicBezTo>
                <a:cubicBezTo>
                  <a:pt x="48636" y="481299"/>
                  <a:pt x="55584" y="474380"/>
                  <a:pt x="55584" y="453620"/>
                </a:cubicBezTo>
                <a:cubicBezTo>
                  <a:pt x="62531" y="432860"/>
                  <a:pt x="55584" y="405181"/>
                  <a:pt x="76427" y="391341"/>
                </a:cubicBezTo>
                <a:cubicBezTo>
                  <a:pt x="83371" y="391341"/>
                  <a:pt x="97253" y="391341"/>
                  <a:pt x="97271" y="391341"/>
                </a:cubicBezTo>
                <a:cubicBezTo>
                  <a:pt x="97271" y="391341"/>
                  <a:pt x="97271" y="391341"/>
                  <a:pt x="159803" y="370581"/>
                </a:cubicBezTo>
                <a:cubicBezTo>
                  <a:pt x="159803" y="370581"/>
                  <a:pt x="173699" y="363662"/>
                  <a:pt x="180647" y="363662"/>
                </a:cubicBezTo>
                <a:cubicBezTo>
                  <a:pt x="194543" y="356742"/>
                  <a:pt x="229282" y="342902"/>
                  <a:pt x="236230" y="342902"/>
                </a:cubicBezTo>
                <a:cubicBezTo>
                  <a:pt x="250121" y="335985"/>
                  <a:pt x="257069" y="356726"/>
                  <a:pt x="257074" y="356742"/>
                </a:cubicBezTo>
                <a:cubicBezTo>
                  <a:pt x="257074" y="356742"/>
                  <a:pt x="243178" y="356742"/>
                  <a:pt x="236230" y="356742"/>
                </a:cubicBezTo>
                <a:cubicBezTo>
                  <a:pt x="236230" y="363662"/>
                  <a:pt x="264022" y="412101"/>
                  <a:pt x="277918" y="460540"/>
                </a:cubicBezTo>
                <a:cubicBezTo>
                  <a:pt x="291810" y="508963"/>
                  <a:pt x="312644" y="557386"/>
                  <a:pt x="312658" y="557418"/>
                </a:cubicBezTo>
                <a:cubicBezTo>
                  <a:pt x="312658" y="557418"/>
                  <a:pt x="333502" y="502059"/>
                  <a:pt x="333502" y="495139"/>
                </a:cubicBezTo>
                <a:cubicBezTo>
                  <a:pt x="340444" y="495139"/>
                  <a:pt x="347386" y="488231"/>
                  <a:pt x="347398" y="488219"/>
                </a:cubicBezTo>
                <a:cubicBezTo>
                  <a:pt x="347398" y="488219"/>
                  <a:pt x="347398" y="488219"/>
                  <a:pt x="345661" y="488219"/>
                </a:cubicBezTo>
                <a:lnTo>
                  <a:pt x="333502" y="488219"/>
                </a:lnTo>
                <a:cubicBezTo>
                  <a:pt x="333502" y="488219"/>
                  <a:pt x="319606" y="474380"/>
                  <a:pt x="326554" y="467460"/>
                </a:cubicBezTo>
                <a:cubicBezTo>
                  <a:pt x="326554" y="460540"/>
                  <a:pt x="347398" y="425940"/>
                  <a:pt x="354346" y="425940"/>
                </a:cubicBezTo>
                <a:cubicBezTo>
                  <a:pt x="361290" y="419024"/>
                  <a:pt x="375176" y="460499"/>
                  <a:pt x="375189" y="460540"/>
                </a:cubicBezTo>
                <a:cubicBezTo>
                  <a:pt x="375189" y="467455"/>
                  <a:pt x="368250" y="481282"/>
                  <a:pt x="368242" y="481299"/>
                </a:cubicBezTo>
                <a:cubicBezTo>
                  <a:pt x="368242" y="481299"/>
                  <a:pt x="368242" y="508979"/>
                  <a:pt x="375189" y="529738"/>
                </a:cubicBezTo>
                <a:cubicBezTo>
                  <a:pt x="375189" y="550489"/>
                  <a:pt x="375189" y="564326"/>
                  <a:pt x="375189" y="564338"/>
                </a:cubicBezTo>
                <a:cubicBezTo>
                  <a:pt x="375189" y="564338"/>
                  <a:pt x="409929" y="522819"/>
                  <a:pt x="416877" y="508979"/>
                </a:cubicBezTo>
                <a:cubicBezTo>
                  <a:pt x="423825" y="495139"/>
                  <a:pt x="458565" y="419021"/>
                  <a:pt x="458565" y="384421"/>
                </a:cubicBezTo>
                <a:cubicBezTo>
                  <a:pt x="465509" y="342926"/>
                  <a:pt x="437754" y="335990"/>
                  <a:pt x="437721" y="335982"/>
                </a:cubicBezTo>
                <a:close/>
                <a:moveTo>
                  <a:pt x="337948" y="198"/>
                </a:moveTo>
                <a:cubicBezTo>
                  <a:pt x="363221" y="1594"/>
                  <a:pt x="382444" y="10005"/>
                  <a:pt x="391237" y="14708"/>
                </a:cubicBezTo>
                <a:cubicBezTo>
                  <a:pt x="393386" y="15193"/>
                  <a:pt x="395440" y="15806"/>
                  <a:pt x="397115" y="17369"/>
                </a:cubicBezTo>
                <a:cubicBezTo>
                  <a:pt x="399547" y="15061"/>
                  <a:pt x="412661" y="4582"/>
                  <a:pt x="431367" y="10780"/>
                </a:cubicBezTo>
                <a:cubicBezTo>
                  <a:pt x="445272" y="24600"/>
                  <a:pt x="466128" y="52241"/>
                  <a:pt x="466128" y="79882"/>
                </a:cubicBezTo>
                <a:cubicBezTo>
                  <a:pt x="459176" y="107523"/>
                  <a:pt x="466128" y="121344"/>
                  <a:pt x="466128" y="121344"/>
                </a:cubicBezTo>
                <a:lnTo>
                  <a:pt x="460045" y="115297"/>
                </a:lnTo>
                <a:cubicBezTo>
                  <a:pt x="459172" y="114449"/>
                  <a:pt x="457585" y="120759"/>
                  <a:pt x="455937" y="128101"/>
                </a:cubicBezTo>
                <a:cubicBezTo>
                  <a:pt x="460991" y="129268"/>
                  <a:pt x="465039" y="139860"/>
                  <a:pt x="465039" y="150452"/>
                </a:cubicBezTo>
                <a:cubicBezTo>
                  <a:pt x="465039" y="164332"/>
                  <a:pt x="465039" y="185152"/>
                  <a:pt x="465039" y="192093"/>
                </a:cubicBezTo>
                <a:cubicBezTo>
                  <a:pt x="458087" y="199033"/>
                  <a:pt x="451135" y="205973"/>
                  <a:pt x="451135" y="205973"/>
                </a:cubicBezTo>
                <a:lnTo>
                  <a:pt x="447659" y="198165"/>
                </a:lnTo>
                <a:cubicBezTo>
                  <a:pt x="445921" y="197298"/>
                  <a:pt x="444183" y="199033"/>
                  <a:pt x="444183" y="205973"/>
                </a:cubicBezTo>
                <a:cubicBezTo>
                  <a:pt x="444183" y="212913"/>
                  <a:pt x="437230" y="233734"/>
                  <a:pt x="437230" y="247614"/>
                </a:cubicBezTo>
                <a:cubicBezTo>
                  <a:pt x="430278" y="261494"/>
                  <a:pt x="423326" y="275375"/>
                  <a:pt x="423326" y="275375"/>
                </a:cubicBezTo>
                <a:cubicBezTo>
                  <a:pt x="423306" y="275395"/>
                  <a:pt x="416374" y="282345"/>
                  <a:pt x="416374" y="303135"/>
                </a:cubicBezTo>
                <a:cubicBezTo>
                  <a:pt x="416374" y="323956"/>
                  <a:pt x="360757" y="344776"/>
                  <a:pt x="360757" y="344776"/>
                </a:cubicBezTo>
                <a:cubicBezTo>
                  <a:pt x="360720" y="344769"/>
                  <a:pt x="291235" y="330890"/>
                  <a:pt x="291235" y="310075"/>
                </a:cubicBezTo>
                <a:cubicBezTo>
                  <a:pt x="291235" y="282315"/>
                  <a:pt x="284283" y="289255"/>
                  <a:pt x="284283" y="289255"/>
                </a:cubicBezTo>
                <a:cubicBezTo>
                  <a:pt x="284274" y="289236"/>
                  <a:pt x="277326" y="275361"/>
                  <a:pt x="270379" y="254554"/>
                </a:cubicBezTo>
                <a:cubicBezTo>
                  <a:pt x="263427" y="233734"/>
                  <a:pt x="256475" y="212913"/>
                  <a:pt x="256475" y="212913"/>
                </a:cubicBezTo>
                <a:cubicBezTo>
                  <a:pt x="256461" y="212940"/>
                  <a:pt x="249523" y="226787"/>
                  <a:pt x="249523" y="219853"/>
                </a:cubicBezTo>
                <a:cubicBezTo>
                  <a:pt x="242570" y="205973"/>
                  <a:pt x="242570" y="185152"/>
                  <a:pt x="235618" y="171272"/>
                </a:cubicBezTo>
                <a:cubicBezTo>
                  <a:pt x="228666" y="157392"/>
                  <a:pt x="235618" y="143511"/>
                  <a:pt x="242570" y="143511"/>
                </a:cubicBezTo>
                <a:lnTo>
                  <a:pt x="244451" y="142712"/>
                </a:lnTo>
                <a:cubicBezTo>
                  <a:pt x="244244" y="142093"/>
                  <a:pt x="243955" y="142075"/>
                  <a:pt x="243660" y="142075"/>
                </a:cubicBezTo>
                <a:lnTo>
                  <a:pt x="231493" y="139483"/>
                </a:lnTo>
                <a:cubicBezTo>
                  <a:pt x="229755" y="142050"/>
                  <a:pt x="229761" y="128254"/>
                  <a:pt x="236707" y="128254"/>
                </a:cubicBezTo>
                <a:cubicBezTo>
                  <a:pt x="243660" y="128254"/>
                  <a:pt x="243660" y="114434"/>
                  <a:pt x="243660" y="114434"/>
                </a:cubicBezTo>
                <a:cubicBezTo>
                  <a:pt x="243647" y="114447"/>
                  <a:pt x="236701" y="121344"/>
                  <a:pt x="229755" y="121344"/>
                </a:cubicBezTo>
                <a:cubicBezTo>
                  <a:pt x="229738" y="121344"/>
                  <a:pt x="222803" y="121344"/>
                  <a:pt x="222803" y="121344"/>
                </a:cubicBezTo>
                <a:cubicBezTo>
                  <a:pt x="222818" y="121336"/>
                  <a:pt x="236707" y="114422"/>
                  <a:pt x="236707" y="93703"/>
                </a:cubicBezTo>
                <a:cubicBezTo>
                  <a:pt x="236707" y="72972"/>
                  <a:pt x="243660" y="24600"/>
                  <a:pt x="299277" y="3869"/>
                </a:cubicBezTo>
                <a:cubicBezTo>
                  <a:pt x="313181" y="414"/>
                  <a:pt x="326216" y="-450"/>
                  <a:pt x="337948"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5" name="Freeform 9"/>
          <p:cNvSpPr/>
          <p:nvPr/>
        </p:nvSpPr>
        <p:spPr bwMode="auto">
          <a:xfrm>
            <a:off x="2678940" y="2475938"/>
            <a:ext cx="686881" cy="2294305"/>
          </a:xfrm>
          <a:custGeom>
            <a:avLst/>
            <a:gdLst/>
            <a:ahLst/>
            <a:cxnLst/>
            <a:rect l="l" t="t" r="r" b="b"/>
            <a:pathLst>
              <a:path w="686881" h="2294305">
                <a:moveTo>
                  <a:pt x="435874" y="335982"/>
                </a:moveTo>
                <a:cubicBezTo>
                  <a:pt x="435874" y="335982"/>
                  <a:pt x="477386" y="342902"/>
                  <a:pt x="491223" y="349822"/>
                </a:cubicBezTo>
                <a:cubicBezTo>
                  <a:pt x="498141" y="349822"/>
                  <a:pt x="539653" y="356742"/>
                  <a:pt x="553491" y="377501"/>
                </a:cubicBezTo>
                <a:cubicBezTo>
                  <a:pt x="574238" y="391336"/>
                  <a:pt x="615725" y="384427"/>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3" y="802944"/>
                  <a:pt x="678026" y="799613"/>
                </a:cubicBezTo>
                <a:cubicBezTo>
                  <a:pt x="678026" y="813453"/>
                  <a:pt x="691863" y="931091"/>
                  <a:pt x="684945" y="944931"/>
                </a:cubicBezTo>
                <a:cubicBezTo>
                  <a:pt x="678026" y="965690"/>
                  <a:pt x="622677" y="1145607"/>
                  <a:pt x="615758" y="1159447"/>
                </a:cubicBezTo>
                <a:cubicBezTo>
                  <a:pt x="615758" y="1166365"/>
                  <a:pt x="615758" y="1214787"/>
                  <a:pt x="615758" y="1214806"/>
                </a:cubicBezTo>
                <a:cubicBezTo>
                  <a:pt x="595017" y="1235550"/>
                  <a:pt x="588094" y="1249385"/>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81165" y="2142040"/>
                  <a:pt x="581165" y="2148969"/>
                  <a:pt x="581165" y="2148988"/>
                </a:cubicBezTo>
                <a:cubicBezTo>
                  <a:pt x="581165" y="2148988"/>
                  <a:pt x="588084" y="2162828"/>
                  <a:pt x="581165" y="2183587"/>
                </a:cubicBezTo>
                <a:cubicBezTo>
                  <a:pt x="581165" y="2204311"/>
                  <a:pt x="574270" y="2204347"/>
                  <a:pt x="574246" y="2204347"/>
                </a:cubicBezTo>
                <a:cubicBezTo>
                  <a:pt x="574246" y="2204347"/>
                  <a:pt x="574246" y="2204347"/>
                  <a:pt x="588084" y="2266626"/>
                </a:cubicBezTo>
                <a:cubicBezTo>
                  <a:pt x="588084" y="2266626"/>
                  <a:pt x="588084" y="2266626"/>
                  <a:pt x="588948" y="2266626"/>
                </a:cubicBezTo>
                <a:lnTo>
                  <a:pt x="595002" y="2266626"/>
                </a:lnTo>
                <a:cubicBezTo>
                  <a:pt x="595002" y="2266626"/>
                  <a:pt x="595002" y="2266626"/>
                  <a:pt x="595002" y="2287385"/>
                </a:cubicBezTo>
                <a:cubicBezTo>
                  <a:pt x="574246" y="2294305"/>
                  <a:pt x="560409" y="2294305"/>
                  <a:pt x="525816" y="2294305"/>
                </a:cubicBezTo>
                <a:cubicBezTo>
                  <a:pt x="484328" y="2294305"/>
                  <a:pt x="456662" y="2287393"/>
                  <a:pt x="456630" y="2287385"/>
                </a:cubicBezTo>
                <a:cubicBezTo>
                  <a:pt x="456630" y="2287385"/>
                  <a:pt x="456630" y="2287385"/>
                  <a:pt x="456630" y="2266626"/>
                </a:cubicBezTo>
                <a:cubicBezTo>
                  <a:pt x="456630" y="2266626"/>
                  <a:pt x="456630" y="2266626"/>
                  <a:pt x="457494" y="2265761"/>
                </a:cubicBezTo>
                <a:lnTo>
                  <a:pt x="463548" y="2259706"/>
                </a:lnTo>
                <a:cubicBezTo>
                  <a:pt x="463548" y="2259706"/>
                  <a:pt x="463548" y="2259706"/>
                  <a:pt x="463548" y="2232026"/>
                </a:cubicBezTo>
                <a:cubicBezTo>
                  <a:pt x="463548" y="2232026"/>
                  <a:pt x="463548" y="2232026"/>
                  <a:pt x="463548" y="2231161"/>
                </a:cubicBezTo>
                <a:lnTo>
                  <a:pt x="463548" y="2225106"/>
                </a:lnTo>
                <a:cubicBezTo>
                  <a:pt x="463548" y="2225106"/>
                  <a:pt x="463548" y="2225106"/>
                  <a:pt x="462684" y="2224241"/>
                </a:cubicBezTo>
                <a:lnTo>
                  <a:pt x="456630" y="2218187"/>
                </a:lnTo>
                <a:cubicBezTo>
                  <a:pt x="456630" y="2218187"/>
                  <a:pt x="456630" y="2218187"/>
                  <a:pt x="455765" y="2218187"/>
                </a:cubicBezTo>
                <a:lnTo>
                  <a:pt x="449711" y="2218187"/>
                </a:lnTo>
                <a:cubicBezTo>
                  <a:pt x="449711" y="2211267"/>
                  <a:pt x="463548" y="2197427"/>
                  <a:pt x="449711" y="2190507"/>
                </a:cubicBezTo>
                <a:cubicBezTo>
                  <a:pt x="435874" y="2190507"/>
                  <a:pt x="428955" y="2155908"/>
                  <a:pt x="428955" y="2135148"/>
                </a:cubicBezTo>
                <a:cubicBezTo>
                  <a:pt x="428955" y="2107469"/>
                  <a:pt x="408199" y="1941392"/>
                  <a:pt x="401281" y="1872193"/>
                </a:cubicBezTo>
                <a:cubicBezTo>
                  <a:pt x="387443" y="1796075"/>
                  <a:pt x="394362" y="1650757"/>
                  <a:pt x="387443" y="1588479"/>
                </a:cubicBezTo>
                <a:cubicBezTo>
                  <a:pt x="380526" y="1533130"/>
                  <a:pt x="366693" y="1429361"/>
                  <a:pt x="366688" y="1429322"/>
                </a:cubicBezTo>
                <a:cubicBezTo>
                  <a:pt x="366688" y="1429322"/>
                  <a:pt x="339013" y="1574639"/>
                  <a:pt x="339013" y="1602318"/>
                </a:cubicBezTo>
                <a:cubicBezTo>
                  <a:pt x="339013" y="1629998"/>
                  <a:pt x="290583" y="1886033"/>
                  <a:pt x="290583" y="1920632"/>
                </a:cubicBezTo>
                <a:cubicBezTo>
                  <a:pt x="290583" y="1955232"/>
                  <a:pt x="318257" y="2135148"/>
                  <a:pt x="325176" y="2162828"/>
                </a:cubicBezTo>
                <a:cubicBezTo>
                  <a:pt x="325176" y="2183587"/>
                  <a:pt x="325176" y="2225106"/>
                  <a:pt x="325176" y="2232026"/>
                </a:cubicBezTo>
                <a:cubicBezTo>
                  <a:pt x="325176" y="2238938"/>
                  <a:pt x="332077" y="2245849"/>
                  <a:pt x="332094" y="2245866"/>
                </a:cubicBezTo>
                <a:cubicBezTo>
                  <a:pt x="332094" y="2245866"/>
                  <a:pt x="332094" y="2245866"/>
                  <a:pt x="332094" y="2266626"/>
                </a:cubicBezTo>
                <a:cubicBezTo>
                  <a:pt x="332094" y="2266626"/>
                  <a:pt x="332094" y="2266626"/>
                  <a:pt x="249071" y="2280465"/>
                </a:cubicBezTo>
                <a:cubicBezTo>
                  <a:pt x="249071" y="2280465"/>
                  <a:pt x="249071" y="2280465"/>
                  <a:pt x="249071" y="2259706"/>
                </a:cubicBezTo>
                <a:cubicBezTo>
                  <a:pt x="249071" y="2259706"/>
                  <a:pt x="179884" y="2280465"/>
                  <a:pt x="110698" y="2287385"/>
                </a:cubicBezTo>
                <a:cubicBezTo>
                  <a:pt x="41531" y="2287385"/>
                  <a:pt x="23" y="2273554"/>
                  <a:pt x="0" y="2273546"/>
                </a:cubicBezTo>
                <a:cubicBezTo>
                  <a:pt x="0" y="2273546"/>
                  <a:pt x="0" y="2273546"/>
                  <a:pt x="0" y="2272681"/>
                </a:cubicBezTo>
                <a:lnTo>
                  <a:pt x="0" y="2266626"/>
                </a:lnTo>
                <a:cubicBezTo>
                  <a:pt x="0" y="2266626"/>
                  <a:pt x="0" y="2266626"/>
                  <a:pt x="865" y="2266626"/>
                </a:cubicBezTo>
                <a:lnTo>
                  <a:pt x="6919" y="2266626"/>
                </a:lnTo>
                <a:cubicBezTo>
                  <a:pt x="6919" y="2266626"/>
                  <a:pt x="6919" y="2245866"/>
                  <a:pt x="13837" y="2245866"/>
                </a:cubicBezTo>
                <a:cubicBezTo>
                  <a:pt x="27674" y="2238946"/>
                  <a:pt x="69186" y="2245866"/>
                  <a:pt x="96861" y="2238946"/>
                </a:cubicBezTo>
                <a:cubicBezTo>
                  <a:pt x="117608" y="2232029"/>
                  <a:pt x="145267" y="2211285"/>
                  <a:pt x="145291" y="2211267"/>
                </a:cubicBezTo>
                <a:cubicBezTo>
                  <a:pt x="145291" y="2211267"/>
                  <a:pt x="145291" y="2211267"/>
                  <a:pt x="144426" y="2210402"/>
                </a:cubicBezTo>
                <a:lnTo>
                  <a:pt x="138372" y="2204347"/>
                </a:lnTo>
                <a:cubicBezTo>
                  <a:pt x="138372" y="2204347"/>
                  <a:pt x="145291" y="2197427"/>
                  <a:pt x="152210" y="2197427"/>
                </a:cubicBezTo>
                <a:cubicBezTo>
                  <a:pt x="159128" y="2190507"/>
                  <a:pt x="152210" y="2169748"/>
                  <a:pt x="145291" y="2162828"/>
                </a:cubicBezTo>
                <a:cubicBezTo>
                  <a:pt x="138372"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8" y="1360132"/>
                  <a:pt x="110700" y="1201009"/>
                  <a:pt x="110698" y="1200966"/>
                </a:cubicBezTo>
                <a:cubicBezTo>
                  <a:pt x="110698" y="1200966"/>
                  <a:pt x="110698" y="1200966"/>
                  <a:pt x="89942" y="1194046"/>
                </a:cubicBezTo>
                <a:cubicBezTo>
                  <a:pt x="89942" y="1194046"/>
                  <a:pt x="76105" y="1194046"/>
                  <a:pt x="76105" y="1180206"/>
                </a:cubicBezTo>
                <a:cubicBezTo>
                  <a:pt x="69186" y="1166366"/>
                  <a:pt x="62268" y="1069488"/>
                  <a:pt x="69186" y="1034889"/>
                </a:cubicBezTo>
                <a:cubicBezTo>
                  <a:pt x="76105" y="1000290"/>
                  <a:pt x="55349" y="854972"/>
                  <a:pt x="69186" y="778854"/>
                </a:cubicBezTo>
                <a:cubicBezTo>
                  <a:pt x="76105" y="695815"/>
                  <a:pt x="41512" y="522819"/>
                  <a:pt x="48430" y="502059"/>
                </a:cubicBezTo>
                <a:cubicBezTo>
                  <a:pt x="48430" y="481299"/>
                  <a:pt x="55349" y="474380"/>
                  <a:pt x="62268" y="453620"/>
                </a:cubicBezTo>
                <a:cubicBezTo>
                  <a:pt x="62268" y="432860"/>
                  <a:pt x="62268" y="405181"/>
                  <a:pt x="76105" y="391341"/>
                </a:cubicBezTo>
                <a:cubicBezTo>
                  <a:pt x="83019" y="391341"/>
                  <a:pt x="96845" y="391341"/>
                  <a:pt x="96861" y="391341"/>
                </a:cubicBezTo>
                <a:cubicBezTo>
                  <a:pt x="96861" y="391341"/>
                  <a:pt x="96861" y="391341"/>
                  <a:pt x="166047" y="370581"/>
                </a:cubicBezTo>
                <a:cubicBezTo>
                  <a:pt x="166047" y="370581"/>
                  <a:pt x="172966" y="363662"/>
                  <a:pt x="186803" y="363662"/>
                </a:cubicBezTo>
                <a:cubicBezTo>
                  <a:pt x="193722" y="356742"/>
                  <a:pt x="228315" y="342902"/>
                  <a:pt x="242152" y="342902"/>
                </a:cubicBezTo>
                <a:cubicBezTo>
                  <a:pt x="249066" y="335987"/>
                  <a:pt x="255980" y="356712"/>
                  <a:pt x="255989" y="356742"/>
                </a:cubicBezTo>
                <a:cubicBezTo>
                  <a:pt x="255989" y="356742"/>
                  <a:pt x="242175" y="356742"/>
                  <a:pt x="242152" y="356742"/>
                </a:cubicBezTo>
                <a:cubicBezTo>
                  <a:pt x="235234" y="363662"/>
                  <a:pt x="262908" y="412101"/>
                  <a:pt x="276745" y="460540"/>
                </a:cubicBezTo>
                <a:cubicBezTo>
                  <a:pt x="290578" y="508961"/>
                  <a:pt x="311323" y="557383"/>
                  <a:pt x="311338" y="557418"/>
                </a:cubicBezTo>
                <a:cubicBezTo>
                  <a:pt x="311338" y="557418"/>
                  <a:pt x="332094" y="502059"/>
                  <a:pt x="339013" y="495139"/>
                </a:cubicBezTo>
                <a:cubicBezTo>
                  <a:pt x="339013" y="495139"/>
                  <a:pt x="352827" y="488231"/>
                  <a:pt x="352850" y="488219"/>
                </a:cubicBezTo>
                <a:cubicBezTo>
                  <a:pt x="352850" y="488219"/>
                  <a:pt x="352850" y="488219"/>
                  <a:pt x="332094" y="488219"/>
                </a:cubicBezTo>
                <a:cubicBezTo>
                  <a:pt x="332094" y="488219"/>
                  <a:pt x="325176" y="474380"/>
                  <a:pt x="325176" y="467460"/>
                </a:cubicBezTo>
                <a:cubicBezTo>
                  <a:pt x="325176" y="460540"/>
                  <a:pt x="345932" y="425940"/>
                  <a:pt x="352850" y="425940"/>
                </a:cubicBezTo>
                <a:cubicBezTo>
                  <a:pt x="359765" y="419024"/>
                  <a:pt x="380503" y="460497"/>
                  <a:pt x="380525" y="460540"/>
                </a:cubicBezTo>
                <a:cubicBezTo>
                  <a:pt x="380525" y="467456"/>
                  <a:pt x="366703" y="481284"/>
                  <a:pt x="366688" y="481299"/>
                </a:cubicBezTo>
                <a:cubicBezTo>
                  <a:pt x="366688" y="481299"/>
                  <a:pt x="373606" y="508979"/>
                  <a:pt x="373606" y="529738"/>
                </a:cubicBezTo>
                <a:cubicBezTo>
                  <a:pt x="373606" y="550488"/>
                  <a:pt x="380518" y="564325"/>
                  <a:pt x="380525" y="564338"/>
                </a:cubicBezTo>
                <a:cubicBezTo>
                  <a:pt x="380525" y="564338"/>
                  <a:pt x="408199" y="522819"/>
                  <a:pt x="415118" y="508979"/>
                </a:cubicBezTo>
                <a:cubicBezTo>
                  <a:pt x="422037" y="495139"/>
                  <a:pt x="456630" y="419021"/>
                  <a:pt x="463548" y="384421"/>
                </a:cubicBezTo>
                <a:cubicBezTo>
                  <a:pt x="463548" y="342921"/>
                  <a:pt x="435899" y="335988"/>
                  <a:pt x="435874" y="335982"/>
                </a:cubicBezTo>
                <a:close/>
                <a:moveTo>
                  <a:pt x="337948" y="198"/>
                </a:moveTo>
                <a:cubicBezTo>
                  <a:pt x="363174" y="1591"/>
                  <a:pt x="382373" y="9973"/>
                  <a:pt x="391189" y="14681"/>
                </a:cubicBezTo>
                <a:cubicBezTo>
                  <a:pt x="393415" y="15113"/>
                  <a:pt x="395535" y="15727"/>
                  <a:pt x="397298" y="17253"/>
                </a:cubicBezTo>
                <a:cubicBezTo>
                  <a:pt x="400070" y="14651"/>
                  <a:pt x="413032" y="4705"/>
                  <a:pt x="431367" y="10780"/>
                </a:cubicBezTo>
                <a:cubicBezTo>
                  <a:pt x="452224" y="24600"/>
                  <a:pt x="466128" y="52241"/>
                  <a:pt x="466128" y="79882"/>
                </a:cubicBezTo>
                <a:cubicBezTo>
                  <a:pt x="459176" y="107523"/>
                  <a:pt x="466128" y="121344"/>
                  <a:pt x="466128" y="121344"/>
                </a:cubicBezTo>
                <a:lnTo>
                  <a:pt x="460045" y="115297"/>
                </a:lnTo>
                <a:cubicBezTo>
                  <a:pt x="459171" y="114454"/>
                  <a:pt x="456916" y="123419"/>
                  <a:pt x="455017" y="132418"/>
                </a:cubicBezTo>
                <a:cubicBezTo>
                  <a:pt x="456113" y="131603"/>
                  <a:pt x="457100" y="130617"/>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1" y="233734"/>
                  <a:pt x="437231" y="247614"/>
                </a:cubicBezTo>
                <a:cubicBezTo>
                  <a:pt x="430279" y="261494"/>
                  <a:pt x="423327" y="275375"/>
                  <a:pt x="423327" y="275375"/>
                </a:cubicBezTo>
                <a:cubicBezTo>
                  <a:pt x="423306" y="275395"/>
                  <a:pt x="416375" y="282346"/>
                  <a:pt x="416375" y="303135"/>
                </a:cubicBezTo>
                <a:cubicBezTo>
                  <a:pt x="416375" y="323956"/>
                  <a:pt x="360758" y="344776"/>
                  <a:pt x="360758" y="344776"/>
                </a:cubicBezTo>
                <a:cubicBezTo>
                  <a:pt x="360715" y="344768"/>
                  <a:pt x="291236" y="330890"/>
                  <a:pt x="291236" y="310075"/>
                </a:cubicBezTo>
                <a:cubicBezTo>
                  <a:pt x="291236" y="296195"/>
                  <a:pt x="291236" y="290990"/>
                  <a:pt x="291236" y="289255"/>
                </a:cubicBezTo>
                <a:cubicBezTo>
                  <a:pt x="291221" y="289239"/>
                  <a:pt x="277328" y="275363"/>
                  <a:pt x="270380" y="254554"/>
                </a:cubicBezTo>
                <a:cubicBezTo>
                  <a:pt x="263428" y="233734"/>
                  <a:pt x="263428" y="212913"/>
                  <a:pt x="263428" y="212913"/>
                </a:cubicBezTo>
                <a:cubicBezTo>
                  <a:pt x="263414" y="212942"/>
                  <a:pt x="256468" y="226786"/>
                  <a:pt x="249524" y="219853"/>
                </a:cubicBezTo>
                <a:cubicBezTo>
                  <a:pt x="242571" y="205973"/>
                  <a:pt x="242571" y="185152"/>
                  <a:pt x="235619" y="171272"/>
                </a:cubicBezTo>
                <a:cubicBezTo>
                  <a:pt x="228667" y="157392"/>
                  <a:pt x="235619" y="143511"/>
                  <a:pt x="242571" y="143511"/>
                </a:cubicBezTo>
                <a:lnTo>
                  <a:pt x="244562" y="142802"/>
                </a:lnTo>
                <a:cubicBezTo>
                  <a:pt x="244335" y="142100"/>
                  <a:pt x="244001" y="142075"/>
                  <a:pt x="243660" y="142075"/>
                </a:cubicBezTo>
                <a:cubicBezTo>
                  <a:pt x="236707" y="135164"/>
                  <a:pt x="229755" y="142075"/>
                  <a:pt x="229755" y="142075"/>
                </a:cubicBezTo>
                <a:cubicBezTo>
                  <a:pt x="229755" y="142038"/>
                  <a:pt x="229764" y="128254"/>
                  <a:pt x="236707" y="128254"/>
                </a:cubicBezTo>
                <a:cubicBezTo>
                  <a:pt x="243660" y="128254"/>
                  <a:pt x="243660" y="114434"/>
                  <a:pt x="243660" y="114434"/>
                </a:cubicBezTo>
                <a:cubicBezTo>
                  <a:pt x="243647" y="114447"/>
                  <a:pt x="236701" y="121344"/>
                  <a:pt x="229755" y="121344"/>
                </a:cubicBezTo>
                <a:cubicBezTo>
                  <a:pt x="229730" y="121344"/>
                  <a:pt x="222803" y="121344"/>
                  <a:pt x="222803" y="121344"/>
                </a:cubicBezTo>
                <a:cubicBezTo>
                  <a:pt x="222831" y="121330"/>
                  <a:pt x="236707" y="114412"/>
                  <a:pt x="236707" y="93703"/>
                </a:cubicBezTo>
                <a:cubicBezTo>
                  <a:pt x="236707" y="72972"/>
                  <a:pt x="243660" y="24600"/>
                  <a:pt x="299277" y="3869"/>
                </a:cubicBezTo>
                <a:cubicBezTo>
                  <a:pt x="313181" y="414"/>
                  <a:pt x="326216" y="-450"/>
                  <a:pt x="337948"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6" name="Freeform 12"/>
          <p:cNvSpPr/>
          <p:nvPr/>
        </p:nvSpPr>
        <p:spPr bwMode="auto">
          <a:xfrm>
            <a:off x="3496861" y="2475938"/>
            <a:ext cx="695136" cy="2294305"/>
          </a:xfrm>
          <a:custGeom>
            <a:avLst/>
            <a:gdLst/>
            <a:ahLst/>
            <a:cxnLst/>
            <a:rect l="l" t="t" r="r" b="b"/>
            <a:pathLst>
              <a:path w="695136" h="2294305">
                <a:moveTo>
                  <a:pt x="443981" y="335982"/>
                </a:moveTo>
                <a:cubicBezTo>
                  <a:pt x="443981" y="335982"/>
                  <a:pt x="478667"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15" y="1235550"/>
                  <a:pt x="589673" y="1249384"/>
                  <a:pt x="589663" y="1249405"/>
                </a:cubicBezTo>
                <a:cubicBezTo>
                  <a:pt x="596600" y="1311684"/>
                  <a:pt x="582726" y="1408562"/>
                  <a:pt x="589663" y="1450081"/>
                </a:cubicBezTo>
                <a:cubicBezTo>
                  <a:pt x="589663" y="1505440"/>
                  <a:pt x="575788" y="1623078"/>
                  <a:pt x="582726"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3" y="2204326"/>
                  <a:pt x="575802" y="2204347"/>
                  <a:pt x="575788" y="2204347"/>
                </a:cubicBezTo>
                <a:cubicBezTo>
                  <a:pt x="575788" y="2204347"/>
                  <a:pt x="575788" y="2204347"/>
                  <a:pt x="589663" y="2266626"/>
                </a:cubicBezTo>
                <a:cubicBezTo>
                  <a:pt x="589663" y="2266626"/>
                  <a:pt x="589663" y="2266626"/>
                  <a:pt x="590530" y="2266626"/>
                </a:cubicBezTo>
                <a:lnTo>
                  <a:pt x="596600" y="2266626"/>
                </a:lnTo>
                <a:cubicBezTo>
                  <a:pt x="596600" y="2266626"/>
                  <a:pt x="596600" y="2266626"/>
                  <a:pt x="596600" y="2287385"/>
                </a:cubicBezTo>
                <a:cubicBezTo>
                  <a:pt x="575788" y="2294305"/>
                  <a:pt x="561914" y="2294305"/>
                  <a:pt x="527228" y="2294305"/>
                </a:cubicBezTo>
                <a:cubicBezTo>
                  <a:pt x="485624" y="2294305"/>
                  <a:pt x="457881" y="2287392"/>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1" y="2190507"/>
                  <a:pt x="437044" y="2155908"/>
                  <a:pt x="437044" y="2135148"/>
                </a:cubicBezTo>
                <a:cubicBezTo>
                  <a:pt x="437044" y="2107469"/>
                  <a:pt x="416233" y="1941392"/>
                  <a:pt x="402358" y="1872193"/>
                </a:cubicBezTo>
                <a:cubicBezTo>
                  <a:pt x="388484" y="1796075"/>
                  <a:pt x="402358" y="1650757"/>
                  <a:pt x="388484" y="1588479"/>
                </a:cubicBezTo>
                <a:cubicBezTo>
                  <a:pt x="381548" y="1533131"/>
                  <a:pt x="367678" y="1429363"/>
                  <a:pt x="367672" y="1429322"/>
                </a:cubicBezTo>
                <a:cubicBezTo>
                  <a:pt x="367672" y="1429322"/>
                  <a:pt x="339923" y="1574639"/>
                  <a:pt x="339923" y="1602318"/>
                </a:cubicBezTo>
                <a:cubicBezTo>
                  <a:pt x="339923" y="1629998"/>
                  <a:pt x="291363" y="1886033"/>
                  <a:pt x="291363" y="1920632"/>
                </a:cubicBezTo>
                <a:cubicBezTo>
                  <a:pt x="291363" y="1955232"/>
                  <a:pt x="319112"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84" y="2287385"/>
                  <a:pt x="37" y="2273556"/>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70" y="1429322"/>
                </a:cubicBezTo>
                <a:cubicBezTo>
                  <a:pt x="117933" y="1360132"/>
                  <a:pt x="110997" y="1201008"/>
                  <a:pt x="110995" y="1200966"/>
                </a:cubicBezTo>
                <a:cubicBezTo>
                  <a:pt x="110995" y="1200966"/>
                  <a:pt x="110995" y="1200966"/>
                  <a:pt x="90184" y="1194046"/>
                </a:cubicBezTo>
                <a:cubicBezTo>
                  <a:pt x="90184"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0" y="391341"/>
                  <a:pt x="97097" y="391341"/>
                  <a:pt x="97121" y="391341"/>
                </a:cubicBezTo>
                <a:cubicBezTo>
                  <a:pt x="97121" y="391341"/>
                  <a:pt x="97121" y="391341"/>
                  <a:pt x="166493" y="370581"/>
                </a:cubicBezTo>
                <a:cubicBezTo>
                  <a:pt x="166493" y="370581"/>
                  <a:pt x="173430" y="363662"/>
                  <a:pt x="187304" y="363662"/>
                </a:cubicBezTo>
                <a:cubicBezTo>
                  <a:pt x="201179" y="356742"/>
                  <a:pt x="228928" y="342902"/>
                  <a:pt x="242802" y="342902"/>
                </a:cubicBezTo>
                <a:cubicBezTo>
                  <a:pt x="249735" y="335987"/>
                  <a:pt x="256667" y="356712"/>
                  <a:pt x="256677" y="356742"/>
                </a:cubicBezTo>
                <a:cubicBezTo>
                  <a:pt x="256677" y="356742"/>
                  <a:pt x="242830" y="356742"/>
                  <a:pt x="242802" y="356742"/>
                </a:cubicBezTo>
                <a:cubicBezTo>
                  <a:pt x="235865" y="363662"/>
                  <a:pt x="263614" y="412101"/>
                  <a:pt x="277488" y="460540"/>
                </a:cubicBezTo>
                <a:cubicBezTo>
                  <a:pt x="291359" y="508964"/>
                  <a:pt x="319095" y="557388"/>
                  <a:pt x="319112" y="557418"/>
                </a:cubicBezTo>
                <a:cubicBezTo>
                  <a:pt x="319112" y="557418"/>
                  <a:pt x="332986" y="502059"/>
                  <a:pt x="339923" y="495139"/>
                </a:cubicBezTo>
                <a:cubicBezTo>
                  <a:pt x="346852" y="495139"/>
                  <a:pt x="353780"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5" y="522819"/>
                  <a:pt x="416233" y="508979"/>
                </a:cubicBezTo>
                <a:cubicBezTo>
                  <a:pt x="423170" y="495139"/>
                  <a:pt x="464793" y="419021"/>
                  <a:pt x="464793" y="384421"/>
                </a:cubicBezTo>
                <a:cubicBezTo>
                  <a:pt x="464793" y="342929"/>
                  <a:pt x="444009" y="335991"/>
                  <a:pt x="443981" y="335982"/>
                </a:cubicBezTo>
                <a:close/>
                <a:moveTo>
                  <a:pt x="344369" y="198"/>
                </a:moveTo>
                <a:cubicBezTo>
                  <a:pt x="379411" y="2142"/>
                  <a:pt x="402773" y="17690"/>
                  <a:pt x="402773" y="17690"/>
                </a:cubicBezTo>
                <a:cubicBezTo>
                  <a:pt x="402787" y="17662"/>
                  <a:pt x="409716" y="3877"/>
                  <a:pt x="430461" y="10780"/>
                </a:cubicBezTo>
                <a:cubicBezTo>
                  <a:pt x="451226" y="24600"/>
                  <a:pt x="471992" y="52241"/>
                  <a:pt x="465070" y="79882"/>
                </a:cubicBezTo>
                <a:cubicBezTo>
                  <a:pt x="458148" y="107523"/>
                  <a:pt x="471992" y="121344"/>
                  <a:pt x="471992" y="121344"/>
                </a:cubicBezTo>
                <a:lnTo>
                  <a:pt x="459879" y="115297"/>
                </a:lnTo>
                <a:cubicBezTo>
                  <a:pt x="458142" y="114458"/>
                  <a:pt x="455156" y="126386"/>
                  <a:pt x="453160" y="136534"/>
                </a:cubicBezTo>
                <a:cubicBezTo>
                  <a:pt x="453947" y="134555"/>
                  <a:pt x="455545" y="132093"/>
                  <a:pt x="458023" y="129631"/>
                </a:cubicBezTo>
                <a:cubicBezTo>
                  <a:pt x="461078" y="129631"/>
                  <a:pt x="465007" y="140041"/>
                  <a:pt x="465007" y="150452"/>
                </a:cubicBezTo>
                <a:cubicBezTo>
                  <a:pt x="465007" y="164332"/>
                  <a:pt x="465007" y="185152"/>
                  <a:pt x="465007" y="192093"/>
                </a:cubicBezTo>
                <a:cubicBezTo>
                  <a:pt x="465007" y="199033"/>
                  <a:pt x="451039" y="205973"/>
                  <a:pt x="451039" y="205973"/>
                </a:cubicBezTo>
                <a:lnTo>
                  <a:pt x="447546" y="198165"/>
                </a:lnTo>
                <a:cubicBezTo>
                  <a:pt x="445800" y="197298"/>
                  <a:pt x="444054" y="199033"/>
                  <a:pt x="444054" y="205973"/>
                </a:cubicBezTo>
                <a:cubicBezTo>
                  <a:pt x="444054" y="212913"/>
                  <a:pt x="437070" y="233734"/>
                  <a:pt x="437070" y="247614"/>
                </a:cubicBezTo>
                <a:cubicBezTo>
                  <a:pt x="430086" y="261494"/>
                  <a:pt x="423102" y="275375"/>
                  <a:pt x="423102" y="275375"/>
                </a:cubicBezTo>
                <a:cubicBezTo>
                  <a:pt x="423102" y="275399"/>
                  <a:pt x="423102" y="282351"/>
                  <a:pt x="423102" y="303135"/>
                </a:cubicBezTo>
                <a:cubicBezTo>
                  <a:pt x="423102" y="323956"/>
                  <a:pt x="360244" y="344776"/>
                  <a:pt x="360244" y="344776"/>
                </a:cubicBezTo>
                <a:cubicBezTo>
                  <a:pt x="360190" y="344765"/>
                  <a:pt x="290403" y="330888"/>
                  <a:pt x="290403" y="310075"/>
                </a:cubicBezTo>
                <a:cubicBezTo>
                  <a:pt x="290403" y="296195"/>
                  <a:pt x="290403" y="290990"/>
                  <a:pt x="290403" y="289255"/>
                </a:cubicBezTo>
                <a:cubicBezTo>
                  <a:pt x="290386" y="289238"/>
                  <a:pt x="276430" y="275362"/>
                  <a:pt x="269450" y="254554"/>
                </a:cubicBezTo>
                <a:cubicBezTo>
                  <a:pt x="262466" y="233734"/>
                  <a:pt x="262466" y="212913"/>
                  <a:pt x="262466" y="212913"/>
                </a:cubicBezTo>
                <a:cubicBezTo>
                  <a:pt x="262452" y="212941"/>
                  <a:pt x="255474" y="226786"/>
                  <a:pt x="248497" y="219853"/>
                </a:cubicBezTo>
                <a:cubicBezTo>
                  <a:pt x="241513" y="205973"/>
                  <a:pt x="241513" y="185152"/>
                  <a:pt x="234529" y="171272"/>
                </a:cubicBezTo>
                <a:cubicBezTo>
                  <a:pt x="234529" y="157392"/>
                  <a:pt x="234529" y="143511"/>
                  <a:pt x="241513" y="143511"/>
                </a:cubicBezTo>
                <a:lnTo>
                  <a:pt x="244469" y="142804"/>
                </a:lnTo>
                <a:cubicBezTo>
                  <a:pt x="244244" y="142100"/>
                  <a:pt x="243910"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53" y="114449"/>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69"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7" name="Freeform 15"/>
          <p:cNvSpPr/>
          <p:nvPr/>
        </p:nvSpPr>
        <p:spPr bwMode="auto">
          <a:xfrm>
            <a:off x="4314784" y="2475938"/>
            <a:ext cx="692752" cy="2294305"/>
          </a:xfrm>
          <a:custGeom>
            <a:avLst/>
            <a:gdLst/>
            <a:ahLst/>
            <a:cxnLst/>
            <a:rect l="l" t="t" r="r" b="b"/>
            <a:pathLst>
              <a:path w="692752" h="2294305">
                <a:moveTo>
                  <a:pt x="442124" y="335982"/>
                </a:moveTo>
                <a:cubicBezTo>
                  <a:pt x="442124" y="335982"/>
                  <a:pt x="476665" y="342902"/>
                  <a:pt x="490481" y="349822"/>
                </a:cubicBezTo>
                <a:cubicBezTo>
                  <a:pt x="504297" y="349822"/>
                  <a:pt x="538838" y="356742"/>
                  <a:pt x="559563" y="377501"/>
                </a:cubicBezTo>
                <a:cubicBezTo>
                  <a:pt x="580277" y="391335"/>
                  <a:pt x="614796" y="384428"/>
                  <a:pt x="614828" y="384421"/>
                </a:cubicBezTo>
                <a:cubicBezTo>
                  <a:pt x="614828" y="384421"/>
                  <a:pt x="670094" y="405181"/>
                  <a:pt x="670094" y="412101"/>
                </a:cubicBezTo>
                <a:cubicBezTo>
                  <a:pt x="677002" y="419021"/>
                  <a:pt x="670094" y="474380"/>
                  <a:pt x="677002" y="515899"/>
                </a:cubicBezTo>
                <a:cubicBezTo>
                  <a:pt x="677002" y="515899"/>
                  <a:pt x="677002" y="654296"/>
                  <a:pt x="677002" y="744254"/>
                </a:cubicBezTo>
                <a:cubicBezTo>
                  <a:pt x="677002" y="819070"/>
                  <a:pt x="681780" y="802946"/>
                  <a:pt x="683910" y="799613"/>
                </a:cubicBezTo>
                <a:cubicBezTo>
                  <a:pt x="683910" y="813453"/>
                  <a:pt x="697726" y="931091"/>
                  <a:pt x="690818" y="944931"/>
                </a:cubicBezTo>
                <a:cubicBezTo>
                  <a:pt x="683910" y="965690"/>
                  <a:pt x="628644" y="1145607"/>
                  <a:pt x="621736" y="1159447"/>
                </a:cubicBezTo>
                <a:cubicBezTo>
                  <a:pt x="614828" y="1166366"/>
                  <a:pt x="621736" y="1214806"/>
                  <a:pt x="614828" y="1214806"/>
                </a:cubicBezTo>
                <a:cubicBezTo>
                  <a:pt x="594127" y="1235541"/>
                  <a:pt x="594104" y="1249373"/>
                  <a:pt x="594104" y="1249405"/>
                </a:cubicBezTo>
                <a:cubicBezTo>
                  <a:pt x="594104" y="1249405"/>
                  <a:pt x="594104" y="1249405"/>
                  <a:pt x="593240" y="1249405"/>
                </a:cubicBezTo>
                <a:lnTo>
                  <a:pt x="587195" y="1249405"/>
                </a:lnTo>
                <a:cubicBezTo>
                  <a:pt x="594104" y="1311684"/>
                  <a:pt x="580287" y="1408562"/>
                  <a:pt x="587195" y="1450081"/>
                </a:cubicBezTo>
                <a:cubicBezTo>
                  <a:pt x="587195" y="1505440"/>
                  <a:pt x="573379" y="1623078"/>
                  <a:pt x="587195" y="1685357"/>
                </a:cubicBezTo>
                <a:cubicBezTo>
                  <a:pt x="594104" y="1740716"/>
                  <a:pt x="587195" y="1982911"/>
                  <a:pt x="587195" y="2059030"/>
                </a:cubicBezTo>
                <a:cubicBezTo>
                  <a:pt x="582014" y="2121309"/>
                  <a:pt x="584605" y="2117416"/>
                  <a:pt x="580287" y="2121308"/>
                </a:cubicBezTo>
                <a:cubicBezTo>
                  <a:pt x="580287" y="2142043"/>
                  <a:pt x="587179" y="2148972"/>
                  <a:pt x="587195" y="2148988"/>
                </a:cubicBezTo>
                <a:cubicBezTo>
                  <a:pt x="587195" y="2148988"/>
                  <a:pt x="587195" y="2162828"/>
                  <a:pt x="587195" y="2183587"/>
                </a:cubicBezTo>
                <a:cubicBezTo>
                  <a:pt x="580296" y="2204321"/>
                  <a:pt x="573396" y="2204347"/>
                  <a:pt x="573379" y="2204347"/>
                </a:cubicBezTo>
                <a:cubicBezTo>
                  <a:pt x="573379" y="2204347"/>
                  <a:pt x="573379" y="2204347"/>
                  <a:pt x="594104" y="2266626"/>
                </a:cubicBezTo>
                <a:cubicBezTo>
                  <a:pt x="594104" y="2266626"/>
                  <a:pt x="594104" y="2266626"/>
                  <a:pt x="594967" y="2266626"/>
                </a:cubicBezTo>
                <a:lnTo>
                  <a:pt x="601012" y="2266626"/>
                </a:lnTo>
                <a:cubicBezTo>
                  <a:pt x="601012" y="2266626"/>
                  <a:pt x="601012" y="2266626"/>
                  <a:pt x="601012" y="2287385"/>
                </a:cubicBezTo>
                <a:cubicBezTo>
                  <a:pt x="573379" y="2294305"/>
                  <a:pt x="559563" y="2294305"/>
                  <a:pt x="525022" y="2294305"/>
                </a:cubicBezTo>
                <a:cubicBezTo>
                  <a:pt x="490499" y="2294305"/>
                  <a:pt x="455978" y="2287393"/>
                  <a:pt x="455940" y="2287385"/>
                </a:cubicBezTo>
                <a:cubicBezTo>
                  <a:pt x="455940" y="2287385"/>
                  <a:pt x="455940" y="2287385"/>
                  <a:pt x="455940" y="2266626"/>
                </a:cubicBezTo>
                <a:cubicBezTo>
                  <a:pt x="455940" y="2266626"/>
                  <a:pt x="455940" y="2266626"/>
                  <a:pt x="456804" y="2265761"/>
                </a:cubicBezTo>
                <a:lnTo>
                  <a:pt x="462848" y="2259706"/>
                </a:lnTo>
                <a:cubicBezTo>
                  <a:pt x="462848" y="2259706"/>
                  <a:pt x="462848" y="2259706"/>
                  <a:pt x="462848" y="2232026"/>
                </a:cubicBezTo>
                <a:cubicBezTo>
                  <a:pt x="462848" y="2232026"/>
                  <a:pt x="462848" y="2232026"/>
                  <a:pt x="462848" y="2231161"/>
                </a:cubicBezTo>
                <a:lnTo>
                  <a:pt x="462848" y="2225106"/>
                </a:lnTo>
                <a:cubicBezTo>
                  <a:pt x="462848" y="2225106"/>
                  <a:pt x="462848" y="2225106"/>
                  <a:pt x="462848" y="2224241"/>
                </a:cubicBezTo>
                <a:lnTo>
                  <a:pt x="462848" y="2218187"/>
                </a:lnTo>
                <a:cubicBezTo>
                  <a:pt x="462848" y="2218187"/>
                  <a:pt x="455961" y="2218187"/>
                  <a:pt x="455940" y="2218187"/>
                </a:cubicBezTo>
                <a:cubicBezTo>
                  <a:pt x="449032" y="2211267"/>
                  <a:pt x="469756" y="2197427"/>
                  <a:pt x="455940" y="2190507"/>
                </a:cubicBezTo>
                <a:cubicBezTo>
                  <a:pt x="442124" y="2190507"/>
                  <a:pt x="435215" y="2155908"/>
                  <a:pt x="435215" y="2135148"/>
                </a:cubicBezTo>
                <a:cubicBezTo>
                  <a:pt x="435215" y="2107469"/>
                  <a:pt x="414491" y="1941392"/>
                  <a:pt x="400675" y="1872193"/>
                </a:cubicBezTo>
                <a:cubicBezTo>
                  <a:pt x="393766" y="1796075"/>
                  <a:pt x="400675" y="1650757"/>
                  <a:pt x="393766" y="1588479"/>
                </a:cubicBezTo>
                <a:cubicBezTo>
                  <a:pt x="386860" y="1533131"/>
                  <a:pt x="366142" y="1429364"/>
                  <a:pt x="366134" y="1429322"/>
                </a:cubicBezTo>
                <a:cubicBezTo>
                  <a:pt x="366134" y="1429322"/>
                  <a:pt x="345409" y="1574639"/>
                  <a:pt x="338501" y="1602318"/>
                </a:cubicBezTo>
                <a:cubicBezTo>
                  <a:pt x="338501" y="1629998"/>
                  <a:pt x="290144" y="1886033"/>
                  <a:pt x="290144" y="1920632"/>
                </a:cubicBezTo>
                <a:cubicBezTo>
                  <a:pt x="290144" y="1955232"/>
                  <a:pt x="324685" y="2135148"/>
                  <a:pt x="324685" y="2162828"/>
                </a:cubicBezTo>
                <a:cubicBezTo>
                  <a:pt x="324685" y="2183587"/>
                  <a:pt x="331593" y="2225106"/>
                  <a:pt x="331593" y="2232026"/>
                </a:cubicBezTo>
                <a:cubicBezTo>
                  <a:pt x="331593" y="2238936"/>
                  <a:pt x="331593" y="2245846"/>
                  <a:pt x="331593" y="2245866"/>
                </a:cubicBezTo>
                <a:cubicBezTo>
                  <a:pt x="331593" y="2245866"/>
                  <a:pt x="331593" y="2245866"/>
                  <a:pt x="338501" y="2266626"/>
                </a:cubicBezTo>
                <a:cubicBezTo>
                  <a:pt x="338501" y="2266626"/>
                  <a:pt x="338501" y="2266626"/>
                  <a:pt x="248695" y="2280465"/>
                </a:cubicBezTo>
                <a:cubicBezTo>
                  <a:pt x="248695" y="2280465"/>
                  <a:pt x="248695" y="2280465"/>
                  <a:pt x="248695" y="2259706"/>
                </a:cubicBezTo>
                <a:cubicBezTo>
                  <a:pt x="248695" y="2259706"/>
                  <a:pt x="179612" y="2280465"/>
                  <a:pt x="117439" y="2287385"/>
                </a:cubicBezTo>
                <a:cubicBezTo>
                  <a:pt x="48375" y="2287385"/>
                  <a:pt x="26" y="2273553"/>
                  <a:pt x="0" y="2273546"/>
                </a:cubicBezTo>
                <a:cubicBezTo>
                  <a:pt x="0" y="2273546"/>
                  <a:pt x="0" y="2273546"/>
                  <a:pt x="0" y="2272681"/>
                </a:cubicBezTo>
                <a:lnTo>
                  <a:pt x="0" y="2266626"/>
                </a:lnTo>
                <a:cubicBezTo>
                  <a:pt x="0" y="2266626"/>
                  <a:pt x="0" y="2266626"/>
                  <a:pt x="863" y="2266626"/>
                </a:cubicBezTo>
                <a:lnTo>
                  <a:pt x="6908" y="2266626"/>
                </a:lnTo>
                <a:cubicBezTo>
                  <a:pt x="6908" y="2266626"/>
                  <a:pt x="6908" y="2245866"/>
                  <a:pt x="20724" y="2245866"/>
                </a:cubicBezTo>
                <a:cubicBezTo>
                  <a:pt x="27632" y="2238946"/>
                  <a:pt x="75990" y="2245866"/>
                  <a:pt x="96714" y="2238946"/>
                </a:cubicBezTo>
                <a:cubicBezTo>
                  <a:pt x="117430" y="2232029"/>
                  <a:pt x="145049" y="2211284"/>
                  <a:pt x="145072" y="2211267"/>
                </a:cubicBezTo>
                <a:cubicBezTo>
                  <a:pt x="145072" y="2211267"/>
                  <a:pt x="145072" y="2211267"/>
                  <a:pt x="145072" y="2210402"/>
                </a:cubicBezTo>
                <a:lnTo>
                  <a:pt x="145072" y="2204347"/>
                </a:lnTo>
                <a:cubicBezTo>
                  <a:pt x="145072" y="2204347"/>
                  <a:pt x="145072" y="2197427"/>
                  <a:pt x="151980" y="2197427"/>
                </a:cubicBezTo>
                <a:cubicBezTo>
                  <a:pt x="158888" y="2190507"/>
                  <a:pt x="151980" y="2169748"/>
                  <a:pt x="145072" y="2162828"/>
                </a:cubicBezTo>
                <a:cubicBezTo>
                  <a:pt x="138163" y="2148988"/>
                  <a:pt x="165796" y="2128228"/>
                  <a:pt x="158888" y="2114389"/>
                </a:cubicBezTo>
                <a:cubicBezTo>
                  <a:pt x="145072" y="2107469"/>
                  <a:pt x="138163" y="2079789"/>
                  <a:pt x="145072" y="2045190"/>
                </a:cubicBezTo>
                <a:cubicBezTo>
                  <a:pt x="145072" y="2003671"/>
                  <a:pt x="151980" y="1713036"/>
                  <a:pt x="138163" y="1664597"/>
                </a:cubicBezTo>
                <a:cubicBezTo>
                  <a:pt x="131255" y="1616158"/>
                  <a:pt x="138163" y="1498520"/>
                  <a:pt x="131255" y="1429322"/>
                </a:cubicBezTo>
                <a:cubicBezTo>
                  <a:pt x="117441" y="1360132"/>
                  <a:pt x="110533" y="1201008"/>
                  <a:pt x="110531" y="1200966"/>
                </a:cubicBezTo>
                <a:cubicBezTo>
                  <a:pt x="110531" y="1200966"/>
                  <a:pt x="110531" y="1200966"/>
                  <a:pt x="108804" y="1200101"/>
                </a:cubicBezTo>
                <a:lnTo>
                  <a:pt x="96714" y="1194046"/>
                </a:lnTo>
                <a:cubicBezTo>
                  <a:pt x="96714" y="1194046"/>
                  <a:pt x="82898" y="1194046"/>
                  <a:pt x="75990" y="1180206"/>
                </a:cubicBezTo>
                <a:cubicBezTo>
                  <a:pt x="75990" y="1166366"/>
                  <a:pt x="69082" y="1069488"/>
                  <a:pt x="75990" y="1034889"/>
                </a:cubicBezTo>
                <a:cubicBezTo>
                  <a:pt x="75990" y="1000290"/>
                  <a:pt x="62173" y="854972"/>
                  <a:pt x="69082" y="778854"/>
                </a:cubicBezTo>
                <a:cubicBezTo>
                  <a:pt x="75990" y="695815"/>
                  <a:pt x="48357" y="522819"/>
                  <a:pt x="48357" y="502059"/>
                </a:cubicBezTo>
                <a:cubicBezTo>
                  <a:pt x="48357" y="481299"/>
                  <a:pt x="62173" y="474380"/>
                  <a:pt x="62173" y="453620"/>
                </a:cubicBezTo>
                <a:cubicBezTo>
                  <a:pt x="62173" y="432860"/>
                  <a:pt x="62173" y="405181"/>
                  <a:pt x="75990" y="391341"/>
                </a:cubicBezTo>
                <a:cubicBezTo>
                  <a:pt x="82892" y="391341"/>
                  <a:pt x="103591" y="391341"/>
                  <a:pt x="103622" y="391341"/>
                </a:cubicBezTo>
                <a:cubicBezTo>
                  <a:pt x="103622" y="391341"/>
                  <a:pt x="103622" y="391341"/>
                  <a:pt x="165796" y="370581"/>
                </a:cubicBezTo>
                <a:cubicBezTo>
                  <a:pt x="165796" y="370581"/>
                  <a:pt x="172704" y="363662"/>
                  <a:pt x="186521" y="363662"/>
                </a:cubicBezTo>
                <a:cubicBezTo>
                  <a:pt x="200337" y="356742"/>
                  <a:pt x="227970" y="342902"/>
                  <a:pt x="241786" y="342902"/>
                </a:cubicBezTo>
                <a:cubicBezTo>
                  <a:pt x="255594" y="335987"/>
                  <a:pt x="255603" y="356714"/>
                  <a:pt x="255603" y="356742"/>
                </a:cubicBezTo>
                <a:cubicBezTo>
                  <a:pt x="255603" y="356742"/>
                  <a:pt x="248695" y="356742"/>
                  <a:pt x="241786" y="356742"/>
                </a:cubicBezTo>
                <a:cubicBezTo>
                  <a:pt x="234878" y="363662"/>
                  <a:pt x="262511" y="412101"/>
                  <a:pt x="276327" y="460540"/>
                </a:cubicBezTo>
                <a:cubicBezTo>
                  <a:pt x="290140" y="508964"/>
                  <a:pt x="317760" y="557389"/>
                  <a:pt x="317776" y="557418"/>
                </a:cubicBezTo>
                <a:cubicBezTo>
                  <a:pt x="317776" y="557418"/>
                  <a:pt x="331593" y="502059"/>
                  <a:pt x="338501" y="495139"/>
                </a:cubicBezTo>
                <a:cubicBezTo>
                  <a:pt x="345400" y="495139"/>
                  <a:pt x="352298" y="488238"/>
                  <a:pt x="352317" y="488219"/>
                </a:cubicBezTo>
                <a:cubicBezTo>
                  <a:pt x="352317" y="488219"/>
                  <a:pt x="352317" y="488219"/>
                  <a:pt x="350590" y="488219"/>
                </a:cubicBezTo>
                <a:lnTo>
                  <a:pt x="338501" y="488219"/>
                </a:lnTo>
                <a:cubicBezTo>
                  <a:pt x="338501" y="488219"/>
                  <a:pt x="324685" y="474380"/>
                  <a:pt x="324685" y="467460"/>
                </a:cubicBezTo>
                <a:cubicBezTo>
                  <a:pt x="331593" y="460540"/>
                  <a:pt x="352317" y="425940"/>
                  <a:pt x="359226" y="425940"/>
                </a:cubicBezTo>
                <a:cubicBezTo>
                  <a:pt x="366130" y="419024"/>
                  <a:pt x="379937" y="460499"/>
                  <a:pt x="379950" y="460540"/>
                </a:cubicBezTo>
                <a:cubicBezTo>
                  <a:pt x="379950" y="467455"/>
                  <a:pt x="366152" y="481281"/>
                  <a:pt x="366134" y="481299"/>
                </a:cubicBezTo>
                <a:cubicBezTo>
                  <a:pt x="366134" y="481299"/>
                  <a:pt x="373042" y="508979"/>
                  <a:pt x="373042" y="529738"/>
                </a:cubicBezTo>
                <a:cubicBezTo>
                  <a:pt x="373042" y="550481"/>
                  <a:pt x="379939" y="564315"/>
                  <a:pt x="379950" y="564338"/>
                </a:cubicBezTo>
                <a:cubicBezTo>
                  <a:pt x="379950" y="564338"/>
                  <a:pt x="414491" y="522819"/>
                  <a:pt x="414491" y="508979"/>
                </a:cubicBezTo>
                <a:cubicBezTo>
                  <a:pt x="421399" y="495139"/>
                  <a:pt x="462848" y="419021"/>
                  <a:pt x="462848" y="384421"/>
                </a:cubicBezTo>
                <a:cubicBezTo>
                  <a:pt x="462848" y="342940"/>
                  <a:pt x="442162" y="335995"/>
                  <a:pt x="442124" y="335982"/>
                </a:cubicBezTo>
                <a:close/>
                <a:moveTo>
                  <a:pt x="342424" y="198"/>
                </a:moveTo>
                <a:cubicBezTo>
                  <a:pt x="377195" y="2142"/>
                  <a:pt x="400376" y="17690"/>
                  <a:pt x="400376" y="17690"/>
                </a:cubicBezTo>
                <a:cubicBezTo>
                  <a:pt x="400391" y="17660"/>
                  <a:pt x="407266" y="3877"/>
                  <a:pt x="427849" y="10780"/>
                </a:cubicBezTo>
                <a:cubicBezTo>
                  <a:pt x="448454" y="24600"/>
                  <a:pt x="469059" y="52241"/>
                  <a:pt x="462191" y="79882"/>
                </a:cubicBezTo>
                <a:cubicBezTo>
                  <a:pt x="462191" y="107523"/>
                  <a:pt x="469059" y="121344"/>
                  <a:pt x="469059" y="121344"/>
                </a:cubicBezTo>
                <a:lnTo>
                  <a:pt x="463049" y="115297"/>
                </a:lnTo>
                <a:cubicBezTo>
                  <a:pt x="462178" y="114458"/>
                  <a:pt x="458443" y="121976"/>
                  <a:pt x="454898" y="130155"/>
                </a:cubicBezTo>
                <a:cubicBezTo>
                  <a:pt x="454967" y="129933"/>
                  <a:pt x="455113" y="129782"/>
                  <a:pt x="455263" y="129631"/>
                </a:cubicBezTo>
                <a:cubicBezTo>
                  <a:pt x="462161" y="122691"/>
                  <a:pt x="462161" y="136571"/>
                  <a:pt x="462161" y="150452"/>
                </a:cubicBezTo>
                <a:cubicBezTo>
                  <a:pt x="462161" y="164332"/>
                  <a:pt x="462161" y="185152"/>
                  <a:pt x="462161" y="192093"/>
                </a:cubicBezTo>
                <a:cubicBezTo>
                  <a:pt x="462161" y="199033"/>
                  <a:pt x="455263" y="205973"/>
                  <a:pt x="448365" y="205973"/>
                </a:cubicBezTo>
                <a:lnTo>
                  <a:pt x="444916" y="198165"/>
                </a:lnTo>
                <a:cubicBezTo>
                  <a:pt x="443192" y="197298"/>
                  <a:pt x="441467" y="199033"/>
                  <a:pt x="441467" y="205973"/>
                </a:cubicBezTo>
                <a:cubicBezTo>
                  <a:pt x="441467" y="212913"/>
                  <a:pt x="441467" y="233734"/>
                  <a:pt x="434570" y="247614"/>
                </a:cubicBezTo>
                <a:cubicBezTo>
                  <a:pt x="434570" y="261494"/>
                  <a:pt x="420774" y="275375"/>
                  <a:pt x="420774" y="275375"/>
                </a:cubicBezTo>
                <a:cubicBezTo>
                  <a:pt x="420774" y="275399"/>
                  <a:pt x="420774" y="282351"/>
                  <a:pt x="420774" y="303135"/>
                </a:cubicBezTo>
                <a:cubicBezTo>
                  <a:pt x="420774" y="323956"/>
                  <a:pt x="358692" y="344776"/>
                  <a:pt x="358692" y="344776"/>
                </a:cubicBezTo>
                <a:cubicBezTo>
                  <a:pt x="358639" y="344765"/>
                  <a:pt x="289713" y="330888"/>
                  <a:pt x="289713" y="310075"/>
                </a:cubicBezTo>
                <a:cubicBezTo>
                  <a:pt x="289713" y="296195"/>
                  <a:pt x="289713" y="290990"/>
                  <a:pt x="289713" y="289255"/>
                </a:cubicBezTo>
                <a:cubicBezTo>
                  <a:pt x="289683" y="289225"/>
                  <a:pt x="275909" y="275353"/>
                  <a:pt x="269019" y="254554"/>
                </a:cubicBezTo>
                <a:cubicBezTo>
                  <a:pt x="262121" y="233734"/>
                  <a:pt x="262121" y="212913"/>
                  <a:pt x="262121" y="212913"/>
                </a:cubicBezTo>
                <a:cubicBezTo>
                  <a:pt x="262107" y="212943"/>
                  <a:pt x="255216" y="226786"/>
                  <a:pt x="248325" y="219853"/>
                </a:cubicBezTo>
                <a:cubicBezTo>
                  <a:pt x="241427" y="205973"/>
                  <a:pt x="241427" y="185152"/>
                  <a:pt x="241427" y="171272"/>
                </a:cubicBezTo>
                <a:cubicBezTo>
                  <a:pt x="234529" y="157392"/>
                  <a:pt x="241427" y="143511"/>
                  <a:pt x="248325" y="143511"/>
                </a:cubicBezTo>
                <a:lnTo>
                  <a:pt x="249874" y="142848"/>
                </a:lnTo>
                <a:cubicBezTo>
                  <a:pt x="249856" y="142150"/>
                  <a:pt x="249563" y="142075"/>
                  <a:pt x="249271" y="142075"/>
                </a:cubicBezTo>
                <a:lnTo>
                  <a:pt x="237252" y="139483"/>
                </a:lnTo>
                <a:cubicBezTo>
                  <a:pt x="235520" y="142046"/>
                  <a:pt x="228673" y="128254"/>
                  <a:pt x="235535" y="128254"/>
                </a:cubicBezTo>
                <a:cubicBezTo>
                  <a:pt x="242403" y="128254"/>
                  <a:pt x="242403" y="114434"/>
                  <a:pt x="242403" y="114434"/>
                </a:cubicBezTo>
                <a:cubicBezTo>
                  <a:pt x="242386" y="114451"/>
                  <a:pt x="235535" y="121344"/>
                  <a:pt x="235535" y="121344"/>
                </a:cubicBezTo>
                <a:lnTo>
                  <a:pt x="229524" y="121344"/>
                </a:lnTo>
                <a:cubicBezTo>
                  <a:pt x="228695" y="121329"/>
                  <a:pt x="242403" y="114412"/>
                  <a:pt x="242403" y="93703"/>
                </a:cubicBezTo>
                <a:cubicBezTo>
                  <a:pt x="242403" y="72972"/>
                  <a:pt x="249271" y="24600"/>
                  <a:pt x="304218" y="3869"/>
                </a:cubicBezTo>
                <a:cubicBezTo>
                  <a:pt x="317955" y="414"/>
                  <a:pt x="330833" y="-450"/>
                  <a:pt x="342424"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8" name="Freeform 18"/>
          <p:cNvSpPr/>
          <p:nvPr/>
        </p:nvSpPr>
        <p:spPr bwMode="auto">
          <a:xfrm>
            <a:off x="5138569" y="2475938"/>
            <a:ext cx="686881" cy="2294305"/>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7" y="391335"/>
                  <a:pt x="608809" y="384427"/>
                  <a:pt x="608840" y="384421"/>
                </a:cubicBezTo>
                <a:cubicBezTo>
                  <a:pt x="608840" y="384421"/>
                  <a:pt x="664189" y="405181"/>
                  <a:pt x="664189" y="412101"/>
                </a:cubicBezTo>
                <a:cubicBezTo>
                  <a:pt x="671107" y="419021"/>
                  <a:pt x="671107" y="474380"/>
                  <a:pt x="671107" y="515899"/>
                </a:cubicBezTo>
                <a:cubicBezTo>
                  <a:pt x="671107"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6"/>
                  <a:pt x="615758" y="1214806"/>
                  <a:pt x="608840" y="1214806"/>
                </a:cubicBezTo>
                <a:cubicBezTo>
                  <a:pt x="595017" y="1235543"/>
                  <a:pt x="588099" y="1249375"/>
                  <a:pt x="588084" y="1249405"/>
                </a:cubicBezTo>
                <a:cubicBezTo>
                  <a:pt x="588084" y="1311684"/>
                  <a:pt x="581165" y="1408562"/>
                  <a:pt x="581165" y="1450081"/>
                </a:cubicBezTo>
                <a:cubicBezTo>
                  <a:pt x="581165" y="1505440"/>
                  <a:pt x="567328" y="1623078"/>
                  <a:pt x="581165" y="1685357"/>
                </a:cubicBezTo>
                <a:cubicBezTo>
                  <a:pt x="588084" y="1740716"/>
                  <a:pt x="588084" y="1982911"/>
                  <a:pt x="581165" y="2059030"/>
                </a:cubicBezTo>
                <a:cubicBezTo>
                  <a:pt x="575976" y="2121309"/>
                  <a:pt x="578571" y="2117416"/>
                  <a:pt x="581165" y="2121308"/>
                </a:cubicBezTo>
                <a:cubicBezTo>
                  <a:pt x="574254" y="2142044"/>
                  <a:pt x="581149" y="2148972"/>
                  <a:pt x="581165" y="2148988"/>
                </a:cubicBezTo>
                <a:cubicBezTo>
                  <a:pt x="581165" y="2148988"/>
                  <a:pt x="581165" y="2162828"/>
                  <a:pt x="581165" y="2183587"/>
                </a:cubicBezTo>
                <a:cubicBezTo>
                  <a:pt x="574254" y="2204322"/>
                  <a:pt x="567344"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53491"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2683" y="2231161"/>
                </a:cubicBezTo>
                <a:lnTo>
                  <a:pt x="456630" y="2225106"/>
                </a:lnTo>
                <a:cubicBezTo>
                  <a:pt x="456630" y="2225106"/>
                  <a:pt x="456630" y="2225106"/>
                  <a:pt x="456630"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394362"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2094" y="1629998"/>
                  <a:pt x="290583" y="1886033"/>
                  <a:pt x="290583" y="1920632"/>
                </a:cubicBezTo>
                <a:cubicBezTo>
                  <a:pt x="290583" y="1955232"/>
                  <a:pt x="318257" y="2135148"/>
                  <a:pt x="318257" y="2162828"/>
                </a:cubicBezTo>
                <a:cubicBezTo>
                  <a:pt x="318257"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2966"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0"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70" y="2197448"/>
                  <a:pt x="145291" y="2197427"/>
                </a:cubicBezTo>
                <a:cubicBezTo>
                  <a:pt x="152210" y="2190507"/>
                  <a:pt x="145291" y="2169748"/>
                  <a:pt x="138372" y="2162828"/>
                </a:cubicBezTo>
                <a:cubicBezTo>
                  <a:pt x="131454" y="2148988"/>
                  <a:pt x="159128" y="2128228"/>
                  <a:pt x="152210" y="2114389"/>
                </a:cubicBezTo>
                <a:cubicBezTo>
                  <a:pt x="138372" y="2107469"/>
                  <a:pt x="138372" y="2079789"/>
                  <a:pt x="138372" y="2045190"/>
                </a:cubicBezTo>
                <a:cubicBezTo>
                  <a:pt x="138372" y="2003671"/>
                  <a:pt x="145291" y="1713036"/>
                  <a:pt x="138372" y="1664597"/>
                </a:cubicBezTo>
                <a:cubicBezTo>
                  <a:pt x="124535"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69186" y="1180206"/>
                </a:cubicBezTo>
                <a:cubicBezTo>
                  <a:pt x="69186" y="1166366"/>
                  <a:pt x="62267" y="1069488"/>
                  <a:pt x="69186" y="1034889"/>
                </a:cubicBezTo>
                <a:cubicBezTo>
                  <a:pt x="76105" y="1000290"/>
                  <a:pt x="55349" y="854972"/>
                  <a:pt x="62267"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9" y="391341"/>
                  <a:pt x="96845" y="391341"/>
                  <a:pt x="96861" y="391341"/>
                </a:cubicBezTo>
                <a:cubicBezTo>
                  <a:pt x="96861" y="391341"/>
                  <a:pt x="96861" y="391341"/>
                  <a:pt x="159128" y="370581"/>
                </a:cubicBezTo>
                <a:cubicBezTo>
                  <a:pt x="159128" y="370581"/>
                  <a:pt x="166047" y="363662"/>
                  <a:pt x="179884" y="363662"/>
                </a:cubicBezTo>
                <a:cubicBezTo>
                  <a:pt x="193721" y="356742"/>
                  <a:pt x="228315" y="342902"/>
                  <a:pt x="235234" y="342902"/>
                </a:cubicBezTo>
                <a:cubicBezTo>
                  <a:pt x="249062" y="335987"/>
                  <a:pt x="249071" y="356714"/>
                  <a:pt x="249071" y="356742"/>
                </a:cubicBezTo>
                <a:cubicBezTo>
                  <a:pt x="249071" y="356742"/>
                  <a:pt x="242152" y="356742"/>
                  <a:pt x="235234" y="356742"/>
                </a:cubicBezTo>
                <a:cubicBezTo>
                  <a:pt x="235234" y="363662"/>
                  <a:pt x="255990" y="412101"/>
                  <a:pt x="269827" y="460540"/>
                </a:cubicBezTo>
                <a:cubicBezTo>
                  <a:pt x="283659" y="508962"/>
                  <a:pt x="311319" y="557384"/>
                  <a:pt x="311339" y="557418"/>
                </a:cubicBezTo>
                <a:cubicBezTo>
                  <a:pt x="311339" y="557418"/>
                  <a:pt x="325176" y="502059"/>
                  <a:pt x="332094" y="495139"/>
                </a:cubicBezTo>
                <a:cubicBezTo>
                  <a:pt x="339004" y="495139"/>
                  <a:pt x="345914" y="488237"/>
                  <a:pt x="345932" y="488219"/>
                </a:cubicBezTo>
                <a:cubicBezTo>
                  <a:pt x="345932" y="488219"/>
                  <a:pt x="345932" y="488219"/>
                  <a:pt x="344202" y="488219"/>
                </a:cubicBezTo>
                <a:lnTo>
                  <a:pt x="332094" y="488219"/>
                </a:lnTo>
                <a:cubicBezTo>
                  <a:pt x="332094" y="488219"/>
                  <a:pt x="318257"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66688"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6" y="342916"/>
                  <a:pt x="435893" y="335987"/>
                  <a:pt x="435874" y="335982"/>
                </a:cubicBezTo>
                <a:close/>
                <a:moveTo>
                  <a:pt x="336562" y="198"/>
                </a:moveTo>
                <a:cubicBezTo>
                  <a:pt x="361201" y="1576"/>
                  <a:pt x="380021" y="9785"/>
                  <a:pt x="388864" y="14513"/>
                </a:cubicBezTo>
                <a:cubicBezTo>
                  <a:pt x="391432" y="14653"/>
                  <a:pt x="393800" y="15305"/>
                  <a:pt x="395838" y="16757"/>
                </a:cubicBezTo>
                <a:cubicBezTo>
                  <a:pt x="399328" y="13483"/>
                  <a:pt x="410657" y="5081"/>
                  <a:pt x="421987" y="10780"/>
                </a:cubicBezTo>
                <a:cubicBezTo>
                  <a:pt x="442592" y="24600"/>
                  <a:pt x="463197" y="52241"/>
                  <a:pt x="456329" y="79882"/>
                </a:cubicBezTo>
                <a:cubicBezTo>
                  <a:pt x="456329" y="107523"/>
                  <a:pt x="463197" y="121344"/>
                  <a:pt x="463197" y="121344"/>
                </a:cubicBezTo>
                <a:lnTo>
                  <a:pt x="457187" y="115297"/>
                </a:lnTo>
                <a:cubicBezTo>
                  <a:pt x="456316" y="114459"/>
                  <a:pt x="450016" y="127139"/>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5053" y="198165"/>
                </a:lnTo>
                <a:cubicBezTo>
                  <a:pt x="444184" y="197298"/>
                  <a:pt x="444184" y="199033"/>
                  <a:pt x="444184" y="205973"/>
                </a:cubicBezTo>
                <a:cubicBezTo>
                  <a:pt x="444184" y="212913"/>
                  <a:pt x="437232" y="233734"/>
                  <a:pt x="430279" y="247614"/>
                </a:cubicBezTo>
                <a:cubicBezTo>
                  <a:pt x="430279" y="261494"/>
                  <a:pt x="416375" y="275375"/>
                  <a:pt x="416375" y="275375"/>
                </a:cubicBezTo>
                <a:cubicBezTo>
                  <a:pt x="416375" y="275399"/>
                  <a:pt x="416375" y="282351"/>
                  <a:pt x="416375" y="303135"/>
                </a:cubicBezTo>
                <a:cubicBezTo>
                  <a:pt x="416375" y="323956"/>
                  <a:pt x="360758" y="344776"/>
                  <a:pt x="360758" y="344776"/>
                </a:cubicBezTo>
                <a:cubicBezTo>
                  <a:pt x="360703" y="344766"/>
                  <a:pt x="284284" y="330888"/>
                  <a:pt x="284284" y="310075"/>
                </a:cubicBezTo>
                <a:cubicBezTo>
                  <a:pt x="284284" y="296195"/>
                  <a:pt x="284284" y="290990"/>
                  <a:pt x="284284" y="289255"/>
                </a:cubicBezTo>
                <a:cubicBezTo>
                  <a:pt x="284257" y="289227"/>
                  <a:pt x="270380" y="275354"/>
                  <a:pt x="270380" y="254554"/>
                </a:cubicBezTo>
                <a:cubicBezTo>
                  <a:pt x="263428" y="233734"/>
                  <a:pt x="256476" y="212913"/>
                  <a:pt x="256476" y="212913"/>
                </a:cubicBezTo>
                <a:cubicBezTo>
                  <a:pt x="256461" y="212942"/>
                  <a:pt x="249517" y="226786"/>
                  <a:pt x="242572" y="219853"/>
                </a:cubicBezTo>
                <a:cubicBezTo>
                  <a:pt x="242572" y="205973"/>
                  <a:pt x="235619" y="185152"/>
                  <a:pt x="235619" y="171272"/>
                </a:cubicBezTo>
                <a:cubicBezTo>
                  <a:pt x="228667" y="157392"/>
                  <a:pt x="235619" y="143511"/>
                  <a:pt x="242572" y="143511"/>
                </a:cubicBezTo>
                <a:lnTo>
                  <a:pt x="244042" y="142887"/>
                </a:lnTo>
                <a:cubicBezTo>
                  <a:pt x="244028" y="142159"/>
                  <a:pt x="243719" y="142075"/>
                  <a:pt x="243409" y="142075"/>
                </a:cubicBezTo>
                <a:lnTo>
                  <a:pt x="231390" y="139483"/>
                </a:lnTo>
                <a:cubicBezTo>
                  <a:pt x="229673" y="142039"/>
                  <a:pt x="229682" y="128254"/>
                  <a:pt x="236541" y="128254"/>
                </a:cubicBezTo>
                <a:cubicBezTo>
                  <a:pt x="236556" y="128223"/>
                  <a:pt x="243409" y="114434"/>
                  <a:pt x="243409" y="114434"/>
                </a:cubicBezTo>
                <a:cubicBezTo>
                  <a:pt x="243386" y="114457"/>
                  <a:pt x="236529" y="121344"/>
                  <a:pt x="229673" y="121344"/>
                </a:cubicBezTo>
                <a:cubicBezTo>
                  <a:pt x="229647" y="121344"/>
                  <a:pt x="222804" y="121344"/>
                  <a:pt x="222804" y="121344"/>
                </a:cubicBezTo>
                <a:cubicBezTo>
                  <a:pt x="222833" y="121329"/>
                  <a:pt x="236541" y="114412"/>
                  <a:pt x="236541" y="93703"/>
                </a:cubicBezTo>
                <a:cubicBezTo>
                  <a:pt x="236541" y="72972"/>
                  <a:pt x="243409" y="24600"/>
                  <a:pt x="298356" y="3869"/>
                </a:cubicBezTo>
                <a:cubicBezTo>
                  <a:pt x="312093" y="414"/>
                  <a:pt x="324971" y="-450"/>
                  <a:pt x="336562"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9" name="Freeform 21"/>
          <p:cNvSpPr/>
          <p:nvPr/>
        </p:nvSpPr>
        <p:spPr bwMode="auto">
          <a:xfrm>
            <a:off x="5956493" y="2475938"/>
            <a:ext cx="686881" cy="2294305"/>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6" y="391334"/>
                  <a:pt x="615716" y="384428"/>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4"/>
                  <a:pt x="615758" y="1214767"/>
                  <a:pt x="615758" y="1214806"/>
                </a:cubicBezTo>
                <a:cubicBezTo>
                  <a:pt x="595026" y="1235541"/>
                  <a:pt x="588100" y="1249373"/>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74254" y="2142044"/>
                  <a:pt x="581149" y="2148972"/>
                  <a:pt x="581165" y="2148988"/>
                </a:cubicBezTo>
                <a:cubicBezTo>
                  <a:pt x="581165" y="2148988"/>
                  <a:pt x="581165" y="2162828"/>
                  <a:pt x="581165" y="2183587"/>
                </a:cubicBezTo>
                <a:cubicBezTo>
                  <a:pt x="581165" y="2204331"/>
                  <a:pt x="567349"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74246" y="2294305"/>
                  <a:pt x="560409"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401281"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9013" y="1629998"/>
                  <a:pt x="290583" y="1886033"/>
                  <a:pt x="290583" y="1920632"/>
                </a:cubicBezTo>
                <a:cubicBezTo>
                  <a:pt x="290583" y="1955232"/>
                  <a:pt x="318257" y="2135148"/>
                  <a:pt x="318257" y="2162828"/>
                </a:cubicBezTo>
                <a:cubicBezTo>
                  <a:pt x="325176"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6918"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91" y="2197427"/>
                  <a:pt x="152210" y="2197427"/>
                </a:cubicBezTo>
                <a:cubicBezTo>
                  <a:pt x="152210" y="2190507"/>
                  <a:pt x="152210" y="2169748"/>
                  <a:pt x="145291" y="2162828"/>
                </a:cubicBezTo>
                <a:cubicBezTo>
                  <a:pt x="131454"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76105" y="1180206"/>
                </a:cubicBezTo>
                <a:cubicBezTo>
                  <a:pt x="69186" y="1166366"/>
                  <a:pt x="62267" y="1069488"/>
                  <a:pt x="69186" y="1034889"/>
                </a:cubicBezTo>
                <a:cubicBezTo>
                  <a:pt x="76105" y="1000290"/>
                  <a:pt x="55349" y="854972"/>
                  <a:pt x="62267" y="778854"/>
                </a:cubicBezTo>
                <a:cubicBezTo>
                  <a:pt x="76105" y="695815"/>
                  <a:pt x="41512" y="522819"/>
                  <a:pt x="41512" y="502059"/>
                </a:cubicBezTo>
                <a:cubicBezTo>
                  <a:pt x="48430" y="481299"/>
                  <a:pt x="55349" y="474380"/>
                  <a:pt x="55349" y="453620"/>
                </a:cubicBezTo>
                <a:cubicBezTo>
                  <a:pt x="62267" y="432860"/>
                  <a:pt x="55349" y="405181"/>
                  <a:pt x="76105" y="391341"/>
                </a:cubicBezTo>
                <a:cubicBezTo>
                  <a:pt x="83019" y="391341"/>
                  <a:pt x="96845" y="391341"/>
                  <a:pt x="96861" y="391341"/>
                </a:cubicBezTo>
                <a:cubicBezTo>
                  <a:pt x="96861" y="391341"/>
                  <a:pt x="96861" y="391341"/>
                  <a:pt x="159128" y="370581"/>
                </a:cubicBezTo>
                <a:cubicBezTo>
                  <a:pt x="159128" y="370581"/>
                  <a:pt x="172966" y="363662"/>
                  <a:pt x="179884" y="363662"/>
                </a:cubicBezTo>
                <a:cubicBezTo>
                  <a:pt x="193721" y="356742"/>
                  <a:pt x="228315" y="342902"/>
                  <a:pt x="235234" y="342902"/>
                </a:cubicBezTo>
                <a:cubicBezTo>
                  <a:pt x="249061" y="335987"/>
                  <a:pt x="255980" y="356712"/>
                  <a:pt x="255990" y="356742"/>
                </a:cubicBezTo>
                <a:cubicBezTo>
                  <a:pt x="255990" y="356742"/>
                  <a:pt x="242152" y="356742"/>
                  <a:pt x="235234" y="356742"/>
                </a:cubicBezTo>
                <a:cubicBezTo>
                  <a:pt x="235234" y="363662"/>
                  <a:pt x="262908" y="412101"/>
                  <a:pt x="276745" y="460540"/>
                </a:cubicBezTo>
                <a:cubicBezTo>
                  <a:pt x="290575" y="508953"/>
                  <a:pt x="311317" y="557367"/>
                  <a:pt x="311339" y="557418"/>
                </a:cubicBezTo>
                <a:cubicBezTo>
                  <a:pt x="311339" y="557418"/>
                  <a:pt x="332094" y="502059"/>
                  <a:pt x="332094" y="495139"/>
                </a:cubicBezTo>
                <a:cubicBezTo>
                  <a:pt x="339004" y="495139"/>
                  <a:pt x="345914" y="488237"/>
                  <a:pt x="345932" y="488219"/>
                </a:cubicBezTo>
                <a:cubicBezTo>
                  <a:pt x="345932" y="488219"/>
                  <a:pt x="345932" y="488219"/>
                  <a:pt x="344202" y="488219"/>
                </a:cubicBezTo>
                <a:lnTo>
                  <a:pt x="332094" y="488219"/>
                </a:lnTo>
                <a:cubicBezTo>
                  <a:pt x="332094" y="488219"/>
                  <a:pt x="325176"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73606" y="529738"/>
                </a:cubicBezTo>
                <a:cubicBezTo>
                  <a:pt x="373606" y="550480"/>
                  <a:pt x="373606" y="564314"/>
                  <a:pt x="373606" y="564338"/>
                </a:cubicBezTo>
                <a:cubicBezTo>
                  <a:pt x="373606" y="564338"/>
                  <a:pt x="408199" y="522819"/>
                  <a:pt x="415118" y="508979"/>
                </a:cubicBezTo>
                <a:cubicBezTo>
                  <a:pt x="422037" y="495139"/>
                  <a:pt x="456630" y="419021"/>
                  <a:pt x="463548" y="384421"/>
                </a:cubicBezTo>
                <a:cubicBezTo>
                  <a:pt x="463548" y="342917"/>
                  <a:pt x="435894" y="335987"/>
                  <a:pt x="435874" y="335982"/>
                </a:cubicBezTo>
                <a:close/>
                <a:moveTo>
                  <a:pt x="335015" y="198"/>
                </a:moveTo>
                <a:cubicBezTo>
                  <a:pt x="360124" y="1585"/>
                  <a:pt x="379262" y="9896"/>
                  <a:pt x="388134" y="14613"/>
                </a:cubicBezTo>
                <a:cubicBezTo>
                  <a:pt x="390504" y="14935"/>
                  <a:pt x="392722" y="15581"/>
                  <a:pt x="394574" y="17121"/>
                </a:cubicBezTo>
                <a:cubicBezTo>
                  <a:pt x="397664" y="14255"/>
                  <a:pt x="410471" y="4828"/>
                  <a:pt x="428435" y="10780"/>
                </a:cubicBezTo>
                <a:cubicBezTo>
                  <a:pt x="449291" y="24600"/>
                  <a:pt x="463195" y="52241"/>
                  <a:pt x="463195" y="79882"/>
                </a:cubicBezTo>
                <a:cubicBezTo>
                  <a:pt x="456243" y="107523"/>
                  <a:pt x="463195" y="121344"/>
                  <a:pt x="463195" y="121344"/>
                </a:cubicBezTo>
                <a:lnTo>
                  <a:pt x="457112" y="115297"/>
                </a:lnTo>
                <a:cubicBezTo>
                  <a:pt x="456237" y="114459"/>
                  <a:pt x="454641" y="120804"/>
                  <a:pt x="452988" y="128169"/>
                </a:cubicBezTo>
                <a:cubicBezTo>
                  <a:pt x="458087" y="128994"/>
                  <a:pt x="462191" y="139723"/>
                  <a:pt x="462191" y="150452"/>
                </a:cubicBezTo>
                <a:cubicBezTo>
                  <a:pt x="462191" y="164332"/>
                  <a:pt x="462191" y="185152"/>
                  <a:pt x="462191" y="192093"/>
                </a:cubicBezTo>
                <a:cubicBezTo>
                  <a:pt x="455323" y="199033"/>
                  <a:pt x="448454" y="205973"/>
                  <a:pt x="448454" y="205973"/>
                </a:cubicBezTo>
                <a:lnTo>
                  <a:pt x="445020" y="198165"/>
                </a:lnTo>
                <a:cubicBezTo>
                  <a:pt x="443303" y="197298"/>
                  <a:pt x="441586" y="199033"/>
                  <a:pt x="441586" y="205973"/>
                </a:cubicBezTo>
                <a:cubicBezTo>
                  <a:pt x="441586" y="212913"/>
                  <a:pt x="434717" y="233734"/>
                  <a:pt x="434717" y="247614"/>
                </a:cubicBezTo>
                <a:cubicBezTo>
                  <a:pt x="427849" y="261494"/>
                  <a:pt x="420981" y="275375"/>
                  <a:pt x="420981" y="275375"/>
                </a:cubicBezTo>
                <a:cubicBezTo>
                  <a:pt x="420960" y="275396"/>
                  <a:pt x="414112" y="282346"/>
                  <a:pt x="414112" y="303135"/>
                </a:cubicBezTo>
                <a:cubicBezTo>
                  <a:pt x="414112" y="323956"/>
                  <a:pt x="359165" y="344776"/>
                  <a:pt x="359165" y="344776"/>
                </a:cubicBezTo>
                <a:cubicBezTo>
                  <a:pt x="359113" y="344765"/>
                  <a:pt x="290482" y="330888"/>
                  <a:pt x="290482" y="310075"/>
                </a:cubicBezTo>
                <a:cubicBezTo>
                  <a:pt x="290482" y="282315"/>
                  <a:pt x="283613" y="289255"/>
                  <a:pt x="283613" y="289255"/>
                </a:cubicBezTo>
                <a:cubicBezTo>
                  <a:pt x="283597" y="289223"/>
                  <a:pt x="276737" y="275350"/>
                  <a:pt x="269876" y="254554"/>
                </a:cubicBezTo>
                <a:cubicBezTo>
                  <a:pt x="263008" y="233734"/>
                  <a:pt x="256140" y="212913"/>
                  <a:pt x="256140" y="212913"/>
                </a:cubicBezTo>
                <a:cubicBezTo>
                  <a:pt x="256127" y="212939"/>
                  <a:pt x="249271" y="226787"/>
                  <a:pt x="249271" y="219853"/>
                </a:cubicBezTo>
                <a:cubicBezTo>
                  <a:pt x="242403" y="205973"/>
                  <a:pt x="242403" y="185152"/>
                  <a:pt x="235535" y="171272"/>
                </a:cubicBezTo>
                <a:cubicBezTo>
                  <a:pt x="228666" y="157392"/>
                  <a:pt x="235535" y="143511"/>
                  <a:pt x="242403" y="143511"/>
                </a:cubicBezTo>
                <a:lnTo>
                  <a:pt x="242472" y="143481"/>
                </a:lnTo>
                <a:cubicBezTo>
                  <a:pt x="242167" y="142192"/>
                  <a:pt x="241466" y="142075"/>
                  <a:pt x="240727" y="142075"/>
                </a:cubicBezTo>
                <a:lnTo>
                  <a:pt x="228560" y="139483"/>
                </a:lnTo>
                <a:cubicBezTo>
                  <a:pt x="226822" y="142038"/>
                  <a:pt x="226831" y="128254"/>
                  <a:pt x="233775" y="128254"/>
                </a:cubicBezTo>
                <a:cubicBezTo>
                  <a:pt x="240727" y="128254"/>
                  <a:pt x="240727" y="114434"/>
                  <a:pt x="240727" y="114434"/>
                </a:cubicBezTo>
                <a:cubicBezTo>
                  <a:pt x="240705" y="114455"/>
                  <a:pt x="233764" y="121344"/>
                  <a:pt x="226822" y="121344"/>
                </a:cubicBezTo>
                <a:cubicBezTo>
                  <a:pt x="226794" y="121344"/>
                  <a:pt x="219870" y="121344"/>
                  <a:pt x="219870" y="121344"/>
                </a:cubicBezTo>
                <a:cubicBezTo>
                  <a:pt x="219899" y="121329"/>
                  <a:pt x="233775" y="114412"/>
                  <a:pt x="233775" y="93703"/>
                </a:cubicBezTo>
                <a:cubicBezTo>
                  <a:pt x="233775" y="72972"/>
                  <a:pt x="240727" y="24600"/>
                  <a:pt x="296344" y="3869"/>
                </a:cubicBezTo>
                <a:cubicBezTo>
                  <a:pt x="310248" y="414"/>
                  <a:pt x="323283" y="-450"/>
                  <a:pt x="335015"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0" name="Freeform 24"/>
          <p:cNvSpPr/>
          <p:nvPr/>
        </p:nvSpPr>
        <p:spPr bwMode="auto">
          <a:xfrm>
            <a:off x="6771481" y="2475938"/>
            <a:ext cx="689792" cy="2294305"/>
          </a:xfrm>
          <a:custGeom>
            <a:avLst/>
            <a:gdLst/>
            <a:ahLst/>
            <a:cxnLst/>
            <a:rect l="l" t="t" r="r" b="b"/>
            <a:pathLst>
              <a:path w="689792" h="2294305">
                <a:moveTo>
                  <a:pt x="437721" y="335982"/>
                </a:moveTo>
                <a:cubicBezTo>
                  <a:pt x="437721" y="335982"/>
                  <a:pt x="479409" y="342902"/>
                  <a:pt x="493305" y="349822"/>
                </a:cubicBezTo>
                <a:cubicBezTo>
                  <a:pt x="500253" y="349822"/>
                  <a:pt x="541940" y="356742"/>
                  <a:pt x="555836" y="377501"/>
                </a:cubicBezTo>
                <a:cubicBezTo>
                  <a:pt x="576671" y="391335"/>
                  <a:pt x="618329" y="384428"/>
                  <a:pt x="618368" y="384421"/>
                </a:cubicBezTo>
                <a:cubicBezTo>
                  <a:pt x="618368"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4"/>
                  <a:pt x="618368" y="1214767"/>
                  <a:pt x="618368" y="1214806"/>
                </a:cubicBezTo>
                <a:cubicBezTo>
                  <a:pt x="597547" y="1235542"/>
                  <a:pt x="590592" y="1249374"/>
                  <a:pt x="590576" y="1249405"/>
                </a:cubicBezTo>
                <a:cubicBezTo>
                  <a:pt x="590576" y="1311684"/>
                  <a:pt x="583628" y="1408562"/>
                  <a:pt x="583628" y="1450081"/>
                </a:cubicBezTo>
                <a:cubicBezTo>
                  <a:pt x="590576" y="1505440"/>
                  <a:pt x="576680" y="1623078"/>
                  <a:pt x="583628" y="1685357"/>
                </a:cubicBezTo>
                <a:cubicBezTo>
                  <a:pt x="597524" y="1740716"/>
                  <a:pt x="590576" y="1982911"/>
                  <a:pt x="583628" y="2059030"/>
                </a:cubicBezTo>
                <a:cubicBezTo>
                  <a:pt x="583628" y="2121309"/>
                  <a:pt x="583628" y="2117416"/>
                  <a:pt x="583628" y="2121308"/>
                </a:cubicBezTo>
                <a:cubicBezTo>
                  <a:pt x="583628" y="2142040"/>
                  <a:pt x="583628" y="2148969"/>
                  <a:pt x="583628" y="2148988"/>
                </a:cubicBezTo>
                <a:cubicBezTo>
                  <a:pt x="583628" y="2148988"/>
                  <a:pt x="590576" y="2162828"/>
                  <a:pt x="590576" y="2183587"/>
                </a:cubicBezTo>
                <a:cubicBezTo>
                  <a:pt x="583642" y="2204305"/>
                  <a:pt x="576708" y="2204347"/>
                  <a:pt x="576680" y="2204347"/>
                </a:cubicBezTo>
                <a:cubicBezTo>
                  <a:pt x="576680" y="2204347"/>
                  <a:pt x="576680" y="2204347"/>
                  <a:pt x="590576" y="2266626"/>
                </a:cubicBezTo>
                <a:cubicBezTo>
                  <a:pt x="590576" y="2266626"/>
                  <a:pt x="590576" y="2266626"/>
                  <a:pt x="591445" y="2266626"/>
                </a:cubicBezTo>
                <a:lnTo>
                  <a:pt x="597524" y="2266626"/>
                </a:lnTo>
                <a:cubicBezTo>
                  <a:pt x="597524" y="2266626"/>
                  <a:pt x="597524" y="2266626"/>
                  <a:pt x="597524" y="2287385"/>
                </a:cubicBezTo>
                <a:cubicBezTo>
                  <a:pt x="576680" y="2294305"/>
                  <a:pt x="562784" y="2294305"/>
                  <a:pt x="528044" y="2294305"/>
                </a:cubicBezTo>
                <a:cubicBezTo>
                  <a:pt x="486380" y="2294305"/>
                  <a:pt x="458596" y="2287393"/>
                  <a:pt x="458565" y="2287385"/>
                </a:cubicBezTo>
                <a:cubicBezTo>
                  <a:pt x="458565" y="2287385"/>
                  <a:pt x="458565" y="2287385"/>
                  <a:pt x="458565" y="2266626"/>
                </a:cubicBezTo>
                <a:cubicBezTo>
                  <a:pt x="458565" y="2266626"/>
                  <a:pt x="458565" y="2266626"/>
                  <a:pt x="459433" y="2265761"/>
                </a:cubicBezTo>
                <a:lnTo>
                  <a:pt x="465513" y="2259706"/>
                </a:lnTo>
                <a:cubicBezTo>
                  <a:pt x="465513" y="2259706"/>
                  <a:pt x="465513"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51617"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0"/>
                  <a:pt x="368247" y="1429362"/>
                  <a:pt x="368242" y="1429322"/>
                </a:cubicBezTo>
                <a:cubicBezTo>
                  <a:pt x="368242" y="1429322"/>
                  <a:pt x="340450" y="1574639"/>
                  <a:pt x="340450" y="1602318"/>
                </a:cubicBezTo>
                <a:cubicBezTo>
                  <a:pt x="340450" y="1629998"/>
                  <a:pt x="291814" y="1886033"/>
                  <a:pt x="291814" y="1920632"/>
                </a:cubicBezTo>
                <a:cubicBezTo>
                  <a:pt x="291814" y="1955232"/>
                  <a:pt x="319606" y="2135148"/>
                  <a:pt x="326554" y="2162828"/>
                </a:cubicBezTo>
                <a:cubicBezTo>
                  <a:pt x="326554"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50126" y="2280465"/>
                </a:cubicBezTo>
                <a:cubicBezTo>
                  <a:pt x="250126" y="2280465"/>
                  <a:pt x="250126" y="2280465"/>
                  <a:pt x="250126" y="2259706"/>
                </a:cubicBezTo>
                <a:cubicBezTo>
                  <a:pt x="250126" y="2259706"/>
                  <a:pt x="180646" y="2280465"/>
                  <a:pt x="111167" y="2287385"/>
                </a:cubicBezTo>
                <a:cubicBezTo>
                  <a:pt x="41722" y="2287385"/>
                  <a:pt x="41" y="2273560"/>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7792" y="2238946"/>
                  <a:pt x="69479" y="2245866"/>
                  <a:pt x="97271" y="2238946"/>
                </a:cubicBezTo>
                <a:cubicBezTo>
                  <a:pt x="118106" y="2232029"/>
                  <a:pt x="145885" y="2211283"/>
                  <a:pt x="145907" y="2211267"/>
                </a:cubicBezTo>
                <a:cubicBezTo>
                  <a:pt x="145907" y="2211267"/>
                  <a:pt x="145907" y="2211267"/>
                  <a:pt x="145038" y="2210402"/>
                </a:cubicBezTo>
                <a:lnTo>
                  <a:pt x="138959" y="2204347"/>
                </a:lnTo>
                <a:cubicBezTo>
                  <a:pt x="138959" y="2204347"/>
                  <a:pt x="145907" y="2197427"/>
                  <a:pt x="152855" y="2197427"/>
                </a:cubicBezTo>
                <a:cubicBezTo>
                  <a:pt x="159803" y="2190507"/>
                  <a:pt x="152855" y="2169748"/>
                  <a:pt x="145907" y="2162828"/>
                </a:cubicBezTo>
                <a:cubicBezTo>
                  <a:pt x="138959" y="2148988"/>
                  <a:pt x="166751" y="2128228"/>
                  <a:pt x="152855" y="2114389"/>
                </a:cubicBezTo>
                <a:cubicBezTo>
                  <a:pt x="145907" y="2107469"/>
                  <a:pt x="138959" y="2079789"/>
                  <a:pt x="138959" y="2045190"/>
                </a:cubicBezTo>
                <a:cubicBezTo>
                  <a:pt x="145907" y="2003671"/>
                  <a:pt x="145907" y="1713036"/>
                  <a:pt x="138959" y="1664597"/>
                </a:cubicBezTo>
                <a:cubicBezTo>
                  <a:pt x="132011" y="1616158"/>
                  <a:pt x="132011" y="1498520"/>
                  <a:pt x="125063" y="1429322"/>
                </a:cubicBezTo>
                <a:cubicBezTo>
                  <a:pt x="118116" y="1360132"/>
                  <a:pt x="111169" y="1201008"/>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3" y="854972"/>
                  <a:pt x="69479" y="778854"/>
                </a:cubicBezTo>
                <a:cubicBezTo>
                  <a:pt x="76427" y="695815"/>
                  <a:pt x="41687" y="522819"/>
                  <a:pt x="48635" y="502059"/>
                </a:cubicBezTo>
                <a:cubicBezTo>
                  <a:pt x="48635" y="481299"/>
                  <a:pt x="55583" y="474380"/>
                  <a:pt x="62531" y="453620"/>
                </a:cubicBezTo>
                <a:cubicBezTo>
                  <a:pt x="62531" y="432860"/>
                  <a:pt x="62531" y="405181"/>
                  <a:pt x="76427" y="391341"/>
                </a:cubicBezTo>
                <a:cubicBezTo>
                  <a:pt x="83367" y="391341"/>
                  <a:pt x="97237" y="391341"/>
                  <a:pt x="97271" y="391341"/>
                </a:cubicBezTo>
                <a:cubicBezTo>
                  <a:pt x="97271" y="391341"/>
                  <a:pt x="97271" y="391341"/>
                  <a:pt x="166751" y="370581"/>
                </a:cubicBezTo>
                <a:cubicBezTo>
                  <a:pt x="166751" y="370581"/>
                  <a:pt x="173699" y="363662"/>
                  <a:pt x="187594" y="363662"/>
                </a:cubicBezTo>
                <a:cubicBezTo>
                  <a:pt x="201490" y="356742"/>
                  <a:pt x="229283" y="342902"/>
                  <a:pt x="243178" y="342902"/>
                </a:cubicBezTo>
                <a:cubicBezTo>
                  <a:pt x="250122" y="335987"/>
                  <a:pt x="257065" y="356715"/>
                  <a:pt x="257074" y="356742"/>
                </a:cubicBezTo>
                <a:cubicBezTo>
                  <a:pt x="257074" y="356742"/>
                  <a:pt x="243203" y="356742"/>
                  <a:pt x="243178" y="356742"/>
                </a:cubicBezTo>
                <a:cubicBezTo>
                  <a:pt x="236231" y="363662"/>
                  <a:pt x="264022" y="412101"/>
                  <a:pt x="277918" y="460540"/>
                </a:cubicBezTo>
                <a:cubicBezTo>
                  <a:pt x="291807" y="508953"/>
                  <a:pt x="312636" y="557367"/>
                  <a:pt x="312658" y="557418"/>
                </a:cubicBezTo>
                <a:cubicBezTo>
                  <a:pt x="312658" y="557418"/>
                  <a:pt x="333502" y="502059"/>
                  <a:pt x="340450" y="495139"/>
                </a:cubicBezTo>
                <a:cubicBezTo>
                  <a:pt x="340450" y="495139"/>
                  <a:pt x="354318" y="488233"/>
                  <a:pt x="354346" y="488219"/>
                </a:cubicBezTo>
                <a:cubicBezTo>
                  <a:pt x="354346" y="488219"/>
                  <a:pt x="354346" y="488219"/>
                  <a:pt x="333502" y="488219"/>
                </a:cubicBezTo>
                <a:cubicBezTo>
                  <a:pt x="333502" y="488219"/>
                  <a:pt x="326554" y="474380"/>
                  <a:pt x="326554" y="467460"/>
                </a:cubicBezTo>
                <a:cubicBezTo>
                  <a:pt x="326554" y="460540"/>
                  <a:pt x="347398" y="425940"/>
                  <a:pt x="354346" y="425940"/>
                </a:cubicBezTo>
                <a:cubicBezTo>
                  <a:pt x="361290" y="419024"/>
                  <a:pt x="382117" y="460499"/>
                  <a:pt x="382137" y="460540"/>
                </a:cubicBezTo>
                <a:cubicBezTo>
                  <a:pt x="382137" y="467456"/>
                  <a:pt x="368258" y="481283"/>
                  <a:pt x="368242" y="481299"/>
                </a:cubicBezTo>
                <a:cubicBezTo>
                  <a:pt x="368242" y="481299"/>
                  <a:pt x="375190" y="508979"/>
                  <a:pt x="375190" y="529738"/>
                </a:cubicBezTo>
                <a:cubicBezTo>
                  <a:pt x="375190" y="550481"/>
                  <a:pt x="382126" y="564315"/>
                  <a:pt x="382137" y="564338"/>
                </a:cubicBezTo>
                <a:cubicBezTo>
                  <a:pt x="382137" y="564338"/>
                  <a:pt x="409929" y="522819"/>
                  <a:pt x="416877" y="508979"/>
                </a:cubicBezTo>
                <a:cubicBezTo>
                  <a:pt x="423825" y="495139"/>
                  <a:pt x="465513" y="419021"/>
                  <a:pt x="465513" y="384421"/>
                </a:cubicBezTo>
                <a:cubicBezTo>
                  <a:pt x="465513" y="342937"/>
                  <a:pt x="437769" y="335994"/>
                  <a:pt x="437721" y="335982"/>
                </a:cubicBezTo>
                <a:close/>
                <a:moveTo>
                  <a:pt x="337448" y="198"/>
                </a:moveTo>
                <a:cubicBezTo>
                  <a:pt x="362443" y="1585"/>
                  <a:pt x="381495" y="9893"/>
                  <a:pt x="390330" y="14610"/>
                </a:cubicBezTo>
                <a:cubicBezTo>
                  <a:pt x="392721" y="14917"/>
                  <a:pt x="394967" y="15549"/>
                  <a:pt x="396874" y="17041"/>
                </a:cubicBezTo>
                <a:cubicBezTo>
                  <a:pt x="400117" y="14041"/>
                  <a:pt x="412780" y="4896"/>
                  <a:pt x="430461" y="10780"/>
                </a:cubicBezTo>
                <a:cubicBezTo>
                  <a:pt x="451226" y="24600"/>
                  <a:pt x="471992" y="52241"/>
                  <a:pt x="465070" y="79882"/>
                </a:cubicBezTo>
                <a:cubicBezTo>
                  <a:pt x="458148" y="107523"/>
                  <a:pt x="465070" y="121344"/>
                  <a:pt x="465070" y="121344"/>
                </a:cubicBezTo>
                <a:lnTo>
                  <a:pt x="459014" y="115297"/>
                </a:lnTo>
                <a:cubicBezTo>
                  <a:pt x="458140" y="114469"/>
                  <a:pt x="455620" y="124534"/>
                  <a:pt x="453674" y="134037"/>
                </a:cubicBezTo>
                <a:cubicBezTo>
                  <a:pt x="455048" y="132665"/>
                  <a:pt x="456568" y="131148"/>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2" y="233734"/>
                  <a:pt x="437232" y="247614"/>
                </a:cubicBezTo>
                <a:cubicBezTo>
                  <a:pt x="430279" y="261494"/>
                  <a:pt x="423327" y="275375"/>
                  <a:pt x="423327" y="275375"/>
                </a:cubicBezTo>
                <a:cubicBezTo>
                  <a:pt x="423307" y="275395"/>
                  <a:pt x="416375" y="282346"/>
                  <a:pt x="416375" y="303135"/>
                </a:cubicBezTo>
                <a:cubicBezTo>
                  <a:pt x="416375" y="323956"/>
                  <a:pt x="360758" y="344776"/>
                  <a:pt x="360758" y="344776"/>
                </a:cubicBezTo>
                <a:cubicBezTo>
                  <a:pt x="360720" y="344769"/>
                  <a:pt x="291237" y="330890"/>
                  <a:pt x="291237" y="310075"/>
                </a:cubicBezTo>
                <a:cubicBezTo>
                  <a:pt x="291237" y="296195"/>
                  <a:pt x="291237" y="290990"/>
                  <a:pt x="291237" y="289255"/>
                </a:cubicBezTo>
                <a:cubicBezTo>
                  <a:pt x="291206" y="289224"/>
                  <a:pt x="277325" y="275352"/>
                  <a:pt x="270380" y="254554"/>
                </a:cubicBezTo>
                <a:cubicBezTo>
                  <a:pt x="263428" y="233734"/>
                  <a:pt x="263428" y="212913"/>
                  <a:pt x="263428" y="212913"/>
                </a:cubicBezTo>
                <a:cubicBezTo>
                  <a:pt x="263414" y="212941"/>
                  <a:pt x="256469" y="226787"/>
                  <a:pt x="249524" y="219853"/>
                </a:cubicBezTo>
                <a:cubicBezTo>
                  <a:pt x="242572" y="205973"/>
                  <a:pt x="242572" y="185152"/>
                  <a:pt x="235619" y="171272"/>
                </a:cubicBezTo>
                <a:cubicBezTo>
                  <a:pt x="228667" y="157392"/>
                  <a:pt x="235619" y="143511"/>
                  <a:pt x="242572" y="143511"/>
                </a:cubicBezTo>
                <a:lnTo>
                  <a:pt x="244496" y="142825"/>
                </a:lnTo>
                <a:cubicBezTo>
                  <a:pt x="244266" y="142102"/>
                  <a:pt x="243922"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48" y="114455"/>
                  <a:pt x="236636" y="121344"/>
                  <a:pt x="229725" y="121344"/>
                </a:cubicBezTo>
                <a:cubicBezTo>
                  <a:pt x="229699" y="121344"/>
                  <a:pt x="222803" y="121344"/>
                  <a:pt x="222803" y="121344"/>
                </a:cubicBezTo>
                <a:cubicBezTo>
                  <a:pt x="222832" y="121329"/>
                  <a:pt x="236647" y="114412"/>
                  <a:pt x="236647" y="93703"/>
                </a:cubicBezTo>
                <a:cubicBezTo>
                  <a:pt x="236647" y="72972"/>
                  <a:pt x="243569" y="24600"/>
                  <a:pt x="298944" y="3869"/>
                </a:cubicBezTo>
                <a:cubicBezTo>
                  <a:pt x="312788" y="414"/>
                  <a:pt x="325767" y="-450"/>
                  <a:pt x="337448"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1" name="Freeform 27"/>
          <p:cNvSpPr/>
          <p:nvPr/>
        </p:nvSpPr>
        <p:spPr bwMode="auto">
          <a:xfrm>
            <a:off x="7589404" y="2475938"/>
            <a:ext cx="695136" cy="2294305"/>
          </a:xfrm>
          <a:custGeom>
            <a:avLst/>
            <a:gdLst/>
            <a:ahLst/>
            <a:cxnLst/>
            <a:rect l="l" t="t" r="r" b="b"/>
            <a:pathLst>
              <a:path w="695136" h="2294305">
                <a:moveTo>
                  <a:pt x="443982" y="335982"/>
                </a:moveTo>
                <a:cubicBezTo>
                  <a:pt x="443982" y="335982"/>
                  <a:pt x="478668"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24" y="1235541"/>
                  <a:pt x="589679" y="1249373"/>
                  <a:pt x="589663" y="1249405"/>
                </a:cubicBezTo>
                <a:cubicBezTo>
                  <a:pt x="596600" y="1311684"/>
                  <a:pt x="582726" y="1408562"/>
                  <a:pt x="589663" y="1450081"/>
                </a:cubicBezTo>
                <a:cubicBezTo>
                  <a:pt x="589663" y="1505440"/>
                  <a:pt x="575788" y="1623078"/>
                  <a:pt x="589663"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9" y="2204307"/>
                  <a:pt x="575815" y="2204347"/>
                  <a:pt x="575788" y="2204347"/>
                </a:cubicBezTo>
                <a:cubicBezTo>
                  <a:pt x="575788" y="2204347"/>
                  <a:pt x="575788" y="2204347"/>
                  <a:pt x="596600" y="2266626"/>
                </a:cubicBezTo>
                <a:cubicBezTo>
                  <a:pt x="596600" y="2266626"/>
                  <a:pt x="596600" y="2266626"/>
                  <a:pt x="596600" y="2287385"/>
                </a:cubicBezTo>
                <a:cubicBezTo>
                  <a:pt x="575788" y="2294305"/>
                  <a:pt x="561914" y="2294305"/>
                  <a:pt x="527228" y="2294305"/>
                </a:cubicBezTo>
                <a:cubicBezTo>
                  <a:pt x="485627" y="2294305"/>
                  <a:pt x="457885"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2" y="2190507"/>
                  <a:pt x="437044" y="2155908"/>
                  <a:pt x="437044" y="2135148"/>
                </a:cubicBezTo>
                <a:cubicBezTo>
                  <a:pt x="437044" y="2107469"/>
                  <a:pt x="416233" y="1941392"/>
                  <a:pt x="402358" y="1872193"/>
                </a:cubicBezTo>
                <a:cubicBezTo>
                  <a:pt x="388484" y="1796075"/>
                  <a:pt x="402358" y="1650757"/>
                  <a:pt x="395421" y="1588479"/>
                </a:cubicBezTo>
                <a:cubicBezTo>
                  <a:pt x="388485" y="1533131"/>
                  <a:pt x="367681" y="1429364"/>
                  <a:pt x="367672" y="1429322"/>
                </a:cubicBezTo>
                <a:cubicBezTo>
                  <a:pt x="367672" y="1429322"/>
                  <a:pt x="339923" y="1574639"/>
                  <a:pt x="339923" y="1602318"/>
                </a:cubicBezTo>
                <a:cubicBezTo>
                  <a:pt x="339923" y="1629998"/>
                  <a:pt x="291363" y="1886033"/>
                  <a:pt x="291363" y="1920632"/>
                </a:cubicBezTo>
                <a:cubicBezTo>
                  <a:pt x="291363" y="1955232"/>
                  <a:pt x="326049"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94" y="2287385"/>
                  <a:pt x="53"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69" y="1429322"/>
                </a:cubicBezTo>
                <a:cubicBezTo>
                  <a:pt x="117934" y="1360139"/>
                  <a:pt x="110999" y="1201042"/>
                  <a:pt x="110995" y="1200966"/>
                </a:cubicBezTo>
                <a:cubicBezTo>
                  <a:pt x="110995" y="1200966"/>
                  <a:pt x="110995" y="1200966"/>
                  <a:pt x="90183" y="1194046"/>
                </a:cubicBezTo>
                <a:cubicBezTo>
                  <a:pt x="90183"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1" y="391341"/>
                  <a:pt x="104027" y="391341"/>
                  <a:pt x="104058" y="391341"/>
                </a:cubicBezTo>
                <a:cubicBezTo>
                  <a:pt x="104058" y="391341"/>
                  <a:pt x="104058" y="391341"/>
                  <a:pt x="166493" y="370581"/>
                </a:cubicBezTo>
                <a:cubicBezTo>
                  <a:pt x="166493" y="370581"/>
                  <a:pt x="173430" y="363662"/>
                  <a:pt x="187304" y="363662"/>
                </a:cubicBezTo>
                <a:cubicBezTo>
                  <a:pt x="201179" y="356742"/>
                  <a:pt x="228928" y="342902"/>
                  <a:pt x="242803" y="342902"/>
                </a:cubicBezTo>
                <a:cubicBezTo>
                  <a:pt x="249735" y="335987"/>
                  <a:pt x="256667" y="356713"/>
                  <a:pt x="256677" y="356742"/>
                </a:cubicBezTo>
                <a:cubicBezTo>
                  <a:pt x="256677" y="356742"/>
                  <a:pt x="242827" y="356742"/>
                  <a:pt x="242803" y="356742"/>
                </a:cubicBezTo>
                <a:cubicBezTo>
                  <a:pt x="235865" y="363662"/>
                  <a:pt x="263614" y="412101"/>
                  <a:pt x="277489" y="460540"/>
                </a:cubicBezTo>
                <a:cubicBezTo>
                  <a:pt x="291356" y="508955"/>
                  <a:pt x="319084" y="557370"/>
                  <a:pt x="319112" y="557418"/>
                </a:cubicBezTo>
                <a:cubicBezTo>
                  <a:pt x="319112" y="557418"/>
                  <a:pt x="332986" y="502059"/>
                  <a:pt x="339923" y="495139"/>
                </a:cubicBezTo>
                <a:cubicBezTo>
                  <a:pt x="346852" y="495139"/>
                  <a:pt x="353781"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6" y="522819"/>
                  <a:pt x="416233" y="508979"/>
                </a:cubicBezTo>
                <a:cubicBezTo>
                  <a:pt x="423170" y="495139"/>
                  <a:pt x="464793" y="419021"/>
                  <a:pt x="464793" y="384421"/>
                </a:cubicBezTo>
                <a:cubicBezTo>
                  <a:pt x="464793" y="342937"/>
                  <a:pt x="444017" y="335994"/>
                  <a:pt x="443982" y="335982"/>
                </a:cubicBezTo>
                <a:close/>
                <a:moveTo>
                  <a:pt x="344370" y="198"/>
                </a:moveTo>
                <a:cubicBezTo>
                  <a:pt x="379412" y="2142"/>
                  <a:pt x="402773" y="17690"/>
                  <a:pt x="402773" y="17690"/>
                </a:cubicBezTo>
                <a:cubicBezTo>
                  <a:pt x="402787" y="17663"/>
                  <a:pt x="409716" y="3876"/>
                  <a:pt x="430461" y="10780"/>
                </a:cubicBezTo>
                <a:cubicBezTo>
                  <a:pt x="451226" y="24600"/>
                  <a:pt x="471992" y="52241"/>
                  <a:pt x="465070" y="79882"/>
                </a:cubicBezTo>
                <a:cubicBezTo>
                  <a:pt x="458148" y="107523"/>
                  <a:pt x="471992" y="121344"/>
                  <a:pt x="471992" y="121344"/>
                </a:cubicBezTo>
                <a:lnTo>
                  <a:pt x="459879" y="115297"/>
                </a:lnTo>
                <a:cubicBezTo>
                  <a:pt x="458138" y="114474"/>
                  <a:pt x="455059" y="126771"/>
                  <a:pt x="453062" y="137011"/>
                </a:cubicBezTo>
                <a:cubicBezTo>
                  <a:pt x="453875" y="135028"/>
                  <a:pt x="455514" y="132330"/>
                  <a:pt x="458196" y="129631"/>
                </a:cubicBezTo>
                <a:cubicBezTo>
                  <a:pt x="465094" y="122691"/>
                  <a:pt x="465094" y="136571"/>
                  <a:pt x="465094" y="150452"/>
                </a:cubicBezTo>
                <a:cubicBezTo>
                  <a:pt x="465094" y="164332"/>
                  <a:pt x="465094" y="185152"/>
                  <a:pt x="465094" y="192093"/>
                </a:cubicBezTo>
                <a:cubicBezTo>
                  <a:pt x="465094" y="199033"/>
                  <a:pt x="451298" y="205973"/>
                  <a:pt x="451298" y="205973"/>
                </a:cubicBezTo>
                <a:lnTo>
                  <a:pt x="447849" y="198165"/>
                </a:lnTo>
                <a:cubicBezTo>
                  <a:pt x="446125" y="197298"/>
                  <a:pt x="444400" y="199033"/>
                  <a:pt x="444400" y="205973"/>
                </a:cubicBezTo>
                <a:cubicBezTo>
                  <a:pt x="444400" y="212913"/>
                  <a:pt x="437503" y="233734"/>
                  <a:pt x="437503" y="247614"/>
                </a:cubicBezTo>
                <a:cubicBezTo>
                  <a:pt x="430605" y="261494"/>
                  <a:pt x="423707" y="275375"/>
                  <a:pt x="423707" y="275375"/>
                </a:cubicBezTo>
                <a:cubicBezTo>
                  <a:pt x="423707" y="275399"/>
                  <a:pt x="423707" y="282351"/>
                  <a:pt x="423707" y="303135"/>
                </a:cubicBezTo>
                <a:cubicBezTo>
                  <a:pt x="423707" y="323956"/>
                  <a:pt x="361625" y="344776"/>
                  <a:pt x="361625" y="344776"/>
                </a:cubicBezTo>
                <a:cubicBezTo>
                  <a:pt x="361554" y="344762"/>
                  <a:pt x="292646" y="330885"/>
                  <a:pt x="292646" y="310075"/>
                </a:cubicBezTo>
                <a:cubicBezTo>
                  <a:pt x="292646" y="296195"/>
                  <a:pt x="292646" y="290990"/>
                  <a:pt x="292646" y="289255"/>
                </a:cubicBezTo>
                <a:cubicBezTo>
                  <a:pt x="292616" y="289224"/>
                  <a:pt x="278842" y="275352"/>
                  <a:pt x="271952" y="254554"/>
                </a:cubicBezTo>
                <a:cubicBezTo>
                  <a:pt x="265054" y="233734"/>
                  <a:pt x="265054" y="212913"/>
                  <a:pt x="265054" y="212913"/>
                </a:cubicBezTo>
                <a:cubicBezTo>
                  <a:pt x="265041" y="212940"/>
                  <a:pt x="258149" y="226787"/>
                  <a:pt x="251258" y="219853"/>
                </a:cubicBezTo>
                <a:cubicBezTo>
                  <a:pt x="244360" y="205973"/>
                  <a:pt x="244360" y="185152"/>
                  <a:pt x="237462" y="171272"/>
                </a:cubicBezTo>
                <a:cubicBezTo>
                  <a:pt x="237462" y="157392"/>
                  <a:pt x="237462" y="143511"/>
                  <a:pt x="244360" y="143511"/>
                </a:cubicBezTo>
                <a:lnTo>
                  <a:pt x="245117" y="143328"/>
                </a:lnTo>
                <a:cubicBezTo>
                  <a:pt x="244823" y="142164"/>
                  <a:pt x="244211" y="142075"/>
                  <a:pt x="243569" y="142075"/>
                </a:cubicBezTo>
                <a:lnTo>
                  <a:pt x="237512" y="139483"/>
                </a:lnTo>
                <a:cubicBezTo>
                  <a:pt x="236624" y="142029"/>
                  <a:pt x="229736" y="128254"/>
                  <a:pt x="236647" y="128254"/>
                </a:cubicBezTo>
                <a:cubicBezTo>
                  <a:pt x="243569" y="128254"/>
                  <a:pt x="243569" y="114434"/>
                  <a:pt x="243569" y="114434"/>
                </a:cubicBezTo>
                <a:cubicBezTo>
                  <a:pt x="243542" y="114460"/>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70"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2" name="Freeform 30"/>
          <p:cNvSpPr/>
          <p:nvPr/>
        </p:nvSpPr>
        <p:spPr bwMode="auto">
          <a:xfrm>
            <a:off x="8407328" y="2475938"/>
            <a:ext cx="695663" cy="2294305"/>
          </a:xfrm>
          <a:custGeom>
            <a:avLst/>
            <a:gdLst/>
            <a:ahLst/>
            <a:cxnLst/>
            <a:rect l="l" t="t" r="r" b="b"/>
            <a:pathLst>
              <a:path w="695663" h="2294305">
                <a:moveTo>
                  <a:pt x="443981" y="335982"/>
                </a:moveTo>
                <a:cubicBezTo>
                  <a:pt x="443981" y="335982"/>
                  <a:pt x="478667" y="342902"/>
                  <a:pt x="492542" y="349822"/>
                </a:cubicBezTo>
                <a:cubicBezTo>
                  <a:pt x="506416" y="349822"/>
                  <a:pt x="541102" y="356742"/>
                  <a:pt x="561914" y="377501"/>
                </a:cubicBezTo>
                <a:cubicBezTo>
                  <a:pt x="582717" y="391336"/>
                  <a:pt x="617384" y="384426"/>
                  <a:pt x="617411" y="384421"/>
                </a:cubicBezTo>
                <a:cubicBezTo>
                  <a:pt x="617411" y="384421"/>
                  <a:pt x="672909" y="405181"/>
                  <a:pt x="672909" y="412101"/>
                </a:cubicBezTo>
                <a:cubicBezTo>
                  <a:pt x="679846" y="419021"/>
                  <a:pt x="672909" y="474380"/>
                  <a:pt x="679846" y="515899"/>
                </a:cubicBezTo>
                <a:cubicBezTo>
                  <a:pt x="679846" y="515899"/>
                  <a:pt x="679846" y="654296"/>
                  <a:pt x="679846" y="744254"/>
                </a:cubicBezTo>
                <a:cubicBezTo>
                  <a:pt x="679846" y="819083"/>
                  <a:pt x="684646" y="802940"/>
                  <a:pt x="686784" y="799613"/>
                </a:cubicBezTo>
                <a:cubicBezTo>
                  <a:pt x="686784" y="813453"/>
                  <a:pt x="700658" y="931091"/>
                  <a:pt x="693721" y="944931"/>
                </a:cubicBezTo>
                <a:cubicBezTo>
                  <a:pt x="686784" y="965690"/>
                  <a:pt x="631286" y="1145607"/>
                  <a:pt x="624349" y="1159447"/>
                </a:cubicBezTo>
                <a:cubicBezTo>
                  <a:pt x="617411" y="1166366"/>
                  <a:pt x="624349" y="1214806"/>
                  <a:pt x="617411" y="1214806"/>
                </a:cubicBezTo>
                <a:cubicBezTo>
                  <a:pt x="596624" y="1235541"/>
                  <a:pt x="596600" y="1249373"/>
                  <a:pt x="596600" y="1249405"/>
                </a:cubicBezTo>
                <a:cubicBezTo>
                  <a:pt x="596600" y="1249405"/>
                  <a:pt x="596600" y="1249405"/>
                  <a:pt x="595733" y="1249405"/>
                </a:cubicBezTo>
                <a:lnTo>
                  <a:pt x="589663" y="1249405"/>
                </a:lnTo>
                <a:cubicBezTo>
                  <a:pt x="596600" y="1311684"/>
                  <a:pt x="582725" y="1408562"/>
                  <a:pt x="589663" y="1450081"/>
                </a:cubicBezTo>
                <a:cubicBezTo>
                  <a:pt x="589663" y="1505440"/>
                  <a:pt x="575788" y="1623078"/>
                  <a:pt x="589663" y="1685357"/>
                </a:cubicBezTo>
                <a:cubicBezTo>
                  <a:pt x="596600" y="1740716"/>
                  <a:pt x="589663" y="1982911"/>
                  <a:pt x="589663" y="2059030"/>
                </a:cubicBezTo>
                <a:cubicBezTo>
                  <a:pt x="584459" y="2121309"/>
                  <a:pt x="587061" y="2117416"/>
                  <a:pt x="582725" y="2121308"/>
                </a:cubicBezTo>
                <a:cubicBezTo>
                  <a:pt x="582725" y="2142044"/>
                  <a:pt x="589647" y="2148972"/>
                  <a:pt x="589663" y="2148988"/>
                </a:cubicBezTo>
                <a:cubicBezTo>
                  <a:pt x="589663" y="2148988"/>
                  <a:pt x="589663" y="2162828"/>
                  <a:pt x="589663" y="2183587"/>
                </a:cubicBezTo>
                <a:cubicBezTo>
                  <a:pt x="582739" y="2204306"/>
                  <a:pt x="575815" y="2204347"/>
                  <a:pt x="575788" y="2204347"/>
                </a:cubicBezTo>
                <a:cubicBezTo>
                  <a:pt x="575788" y="2204347"/>
                  <a:pt x="575788" y="2204347"/>
                  <a:pt x="596600" y="2266626"/>
                </a:cubicBezTo>
                <a:cubicBezTo>
                  <a:pt x="596600" y="2266626"/>
                  <a:pt x="596600" y="2266626"/>
                  <a:pt x="597467" y="2266626"/>
                </a:cubicBezTo>
                <a:lnTo>
                  <a:pt x="603537" y="2266626"/>
                </a:lnTo>
                <a:cubicBezTo>
                  <a:pt x="603537" y="2266626"/>
                  <a:pt x="603537" y="2266626"/>
                  <a:pt x="603537" y="2287385"/>
                </a:cubicBezTo>
                <a:cubicBezTo>
                  <a:pt x="575788" y="2294305"/>
                  <a:pt x="561914" y="2294305"/>
                  <a:pt x="527228" y="2294305"/>
                </a:cubicBezTo>
                <a:cubicBezTo>
                  <a:pt x="492563" y="2294305"/>
                  <a:pt x="457897"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4793" y="2224241"/>
                </a:cubicBezTo>
                <a:lnTo>
                  <a:pt x="464793" y="2218187"/>
                </a:lnTo>
                <a:cubicBezTo>
                  <a:pt x="464793" y="2218187"/>
                  <a:pt x="457878" y="2218187"/>
                  <a:pt x="457856" y="2218187"/>
                </a:cubicBezTo>
                <a:cubicBezTo>
                  <a:pt x="450919" y="2211267"/>
                  <a:pt x="471730" y="2197427"/>
                  <a:pt x="457856" y="2190507"/>
                </a:cubicBezTo>
                <a:cubicBezTo>
                  <a:pt x="443981" y="2190507"/>
                  <a:pt x="437044" y="2155908"/>
                  <a:pt x="437044" y="2135148"/>
                </a:cubicBezTo>
                <a:cubicBezTo>
                  <a:pt x="437044" y="2107469"/>
                  <a:pt x="416232" y="1941392"/>
                  <a:pt x="402358" y="1872193"/>
                </a:cubicBezTo>
                <a:cubicBezTo>
                  <a:pt x="395421" y="1796075"/>
                  <a:pt x="402358" y="1650757"/>
                  <a:pt x="395421" y="1588479"/>
                </a:cubicBezTo>
                <a:cubicBezTo>
                  <a:pt x="388485" y="1533130"/>
                  <a:pt x="367680" y="1429360"/>
                  <a:pt x="367672" y="1429322"/>
                </a:cubicBezTo>
                <a:cubicBezTo>
                  <a:pt x="367672" y="1429322"/>
                  <a:pt x="346860" y="1574639"/>
                  <a:pt x="339923" y="1602318"/>
                </a:cubicBezTo>
                <a:cubicBezTo>
                  <a:pt x="339923" y="1629998"/>
                  <a:pt x="291363" y="1886033"/>
                  <a:pt x="291363" y="1920632"/>
                </a:cubicBezTo>
                <a:cubicBezTo>
                  <a:pt x="291363" y="1955232"/>
                  <a:pt x="326049" y="2135148"/>
                  <a:pt x="326049" y="2162828"/>
                </a:cubicBezTo>
                <a:cubicBezTo>
                  <a:pt x="326049" y="2183587"/>
                  <a:pt x="332986" y="2225106"/>
                  <a:pt x="332986" y="2232026"/>
                </a:cubicBezTo>
                <a:cubicBezTo>
                  <a:pt x="332986" y="2238936"/>
                  <a:pt x="332986" y="2245846"/>
                  <a:pt x="332986" y="2245866"/>
                </a:cubicBezTo>
                <a:cubicBezTo>
                  <a:pt x="332986" y="2245866"/>
                  <a:pt x="332986" y="2245866"/>
                  <a:pt x="339923" y="2266626"/>
                </a:cubicBezTo>
                <a:cubicBezTo>
                  <a:pt x="339923" y="2266626"/>
                  <a:pt x="339923" y="2266626"/>
                  <a:pt x="249739" y="2280465"/>
                </a:cubicBezTo>
                <a:cubicBezTo>
                  <a:pt x="249739" y="2280465"/>
                  <a:pt x="249739" y="2280465"/>
                  <a:pt x="249739" y="2259706"/>
                </a:cubicBezTo>
                <a:cubicBezTo>
                  <a:pt x="249739" y="2259706"/>
                  <a:pt x="180367" y="2280465"/>
                  <a:pt x="117933" y="2287385"/>
                </a:cubicBezTo>
                <a:cubicBezTo>
                  <a:pt x="48599" y="2287385"/>
                  <a:pt x="55"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20812" y="2245866"/>
                </a:cubicBezTo>
                <a:cubicBezTo>
                  <a:pt x="27749" y="2238946"/>
                  <a:pt x="76309" y="2245866"/>
                  <a:pt x="97121" y="2238946"/>
                </a:cubicBezTo>
                <a:cubicBezTo>
                  <a:pt x="117925" y="2232029"/>
                  <a:pt x="145661" y="2211282"/>
                  <a:pt x="145681" y="2211267"/>
                </a:cubicBezTo>
                <a:cubicBezTo>
                  <a:pt x="145681" y="2211267"/>
                  <a:pt x="145681" y="2211267"/>
                  <a:pt x="145681" y="2210402"/>
                </a:cubicBezTo>
                <a:lnTo>
                  <a:pt x="145681" y="2204347"/>
                </a:lnTo>
                <a:cubicBezTo>
                  <a:pt x="145681" y="2204347"/>
                  <a:pt x="145681" y="2197427"/>
                  <a:pt x="152619" y="2197427"/>
                </a:cubicBezTo>
                <a:cubicBezTo>
                  <a:pt x="159556" y="2190507"/>
                  <a:pt x="152619" y="2169748"/>
                  <a:pt x="145681" y="2162828"/>
                </a:cubicBezTo>
                <a:cubicBezTo>
                  <a:pt x="138744" y="2148988"/>
                  <a:pt x="166493" y="2128228"/>
                  <a:pt x="159556" y="2114389"/>
                </a:cubicBezTo>
                <a:cubicBezTo>
                  <a:pt x="145681" y="2107469"/>
                  <a:pt x="138744" y="2079789"/>
                  <a:pt x="145681" y="2045190"/>
                </a:cubicBezTo>
                <a:cubicBezTo>
                  <a:pt x="145681" y="2003671"/>
                  <a:pt x="152619" y="1713036"/>
                  <a:pt x="138744" y="1664597"/>
                </a:cubicBezTo>
                <a:cubicBezTo>
                  <a:pt x="131807" y="1616158"/>
                  <a:pt x="138744" y="1498520"/>
                  <a:pt x="131807" y="1429322"/>
                </a:cubicBezTo>
                <a:cubicBezTo>
                  <a:pt x="117936" y="1360139"/>
                  <a:pt x="110998" y="1201042"/>
                  <a:pt x="110995" y="1200966"/>
                </a:cubicBezTo>
                <a:cubicBezTo>
                  <a:pt x="110995" y="1200966"/>
                  <a:pt x="110995" y="1200966"/>
                  <a:pt x="109261" y="1200101"/>
                </a:cubicBezTo>
                <a:lnTo>
                  <a:pt x="97121" y="1194046"/>
                </a:lnTo>
                <a:cubicBezTo>
                  <a:pt x="97121" y="1194046"/>
                  <a:pt x="83247" y="1194046"/>
                  <a:pt x="76309" y="1180206"/>
                </a:cubicBezTo>
                <a:cubicBezTo>
                  <a:pt x="76309" y="1166366"/>
                  <a:pt x="69372" y="1069488"/>
                  <a:pt x="76309" y="1034889"/>
                </a:cubicBezTo>
                <a:cubicBezTo>
                  <a:pt x="76309" y="1000290"/>
                  <a:pt x="62435" y="854972"/>
                  <a:pt x="69372" y="778854"/>
                </a:cubicBezTo>
                <a:cubicBezTo>
                  <a:pt x="76309" y="695815"/>
                  <a:pt x="48560" y="522819"/>
                  <a:pt x="48560" y="502059"/>
                </a:cubicBezTo>
                <a:cubicBezTo>
                  <a:pt x="48560" y="481299"/>
                  <a:pt x="62435" y="474380"/>
                  <a:pt x="62435" y="453620"/>
                </a:cubicBezTo>
                <a:cubicBezTo>
                  <a:pt x="62435" y="432860"/>
                  <a:pt x="62435" y="405181"/>
                  <a:pt x="76309" y="391341"/>
                </a:cubicBezTo>
                <a:cubicBezTo>
                  <a:pt x="83242" y="391341"/>
                  <a:pt x="104028" y="391341"/>
                  <a:pt x="104058" y="391341"/>
                </a:cubicBezTo>
                <a:cubicBezTo>
                  <a:pt x="104058" y="391341"/>
                  <a:pt x="104058" y="391341"/>
                  <a:pt x="166493" y="370581"/>
                </a:cubicBezTo>
                <a:cubicBezTo>
                  <a:pt x="166493" y="370581"/>
                  <a:pt x="173430" y="363662"/>
                  <a:pt x="187305" y="363662"/>
                </a:cubicBezTo>
                <a:cubicBezTo>
                  <a:pt x="201179" y="356742"/>
                  <a:pt x="228928" y="342902"/>
                  <a:pt x="242802" y="342902"/>
                </a:cubicBezTo>
                <a:cubicBezTo>
                  <a:pt x="256668" y="335987"/>
                  <a:pt x="256677" y="356714"/>
                  <a:pt x="256677" y="356742"/>
                </a:cubicBezTo>
                <a:cubicBezTo>
                  <a:pt x="256677" y="356742"/>
                  <a:pt x="249739" y="356742"/>
                  <a:pt x="242802" y="356742"/>
                </a:cubicBezTo>
                <a:cubicBezTo>
                  <a:pt x="235865" y="363662"/>
                  <a:pt x="263614" y="412101"/>
                  <a:pt x="277488" y="460540"/>
                </a:cubicBezTo>
                <a:cubicBezTo>
                  <a:pt x="291356" y="508953"/>
                  <a:pt x="319083" y="557367"/>
                  <a:pt x="319112" y="557418"/>
                </a:cubicBezTo>
                <a:cubicBezTo>
                  <a:pt x="319112" y="557418"/>
                  <a:pt x="332986" y="502059"/>
                  <a:pt x="339923" y="495139"/>
                </a:cubicBezTo>
                <a:cubicBezTo>
                  <a:pt x="346851" y="495139"/>
                  <a:pt x="353779" y="488238"/>
                  <a:pt x="353798" y="488219"/>
                </a:cubicBezTo>
                <a:cubicBezTo>
                  <a:pt x="353798" y="488219"/>
                  <a:pt x="353798" y="488219"/>
                  <a:pt x="352064" y="488219"/>
                </a:cubicBezTo>
                <a:lnTo>
                  <a:pt x="339923" y="488219"/>
                </a:lnTo>
                <a:cubicBezTo>
                  <a:pt x="339923" y="488219"/>
                  <a:pt x="326049" y="474380"/>
                  <a:pt x="326049" y="467460"/>
                </a:cubicBezTo>
                <a:cubicBezTo>
                  <a:pt x="332986" y="460540"/>
                  <a:pt x="353798" y="425940"/>
                  <a:pt x="360735" y="425940"/>
                </a:cubicBezTo>
                <a:cubicBezTo>
                  <a:pt x="367669" y="419024"/>
                  <a:pt x="381533" y="460501"/>
                  <a:pt x="381546" y="460540"/>
                </a:cubicBezTo>
                <a:cubicBezTo>
                  <a:pt x="381546" y="467453"/>
                  <a:pt x="367700" y="481272"/>
                  <a:pt x="367672" y="481299"/>
                </a:cubicBezTo>
                <a:cubicBezTo>
                  <a:pt x="367672" y="481299"/>
                  <a:pt x="374609" y="508979"/>
                  <a:pt x="374609" y="529738"/>
                </a:cubicBezTo>
                <a:cubicBezTo>
                  <a:pt x="374609" y="550482"/>
                  <a:pt x="381535" y="564316"/>
                  <a:pt x="381546" y="564338"/>
                </a:cubicBezTo>
                <a:cubicBezTo>
                  <a:pt x="381546" y="564338"/>
                  <a:pt x="416232" y="522819"/>
                  <a:pt x="416232" y="508979"/>
                </a:cubicBezTo>
                <a:cubicBezTo>
                  <a:pt x="423170" y="495139"/>
                  <a:pt x="464793" y="419021"/>
                  <a:pt x="464793" y="384421"/>
                </a:cubicBezTo>
                <a:cubicBezTo>
                  <a:pt x="464793" y="342935"/>
                  <a:pt x="444015" y="335993"/>
                  <a:pt x="443981" y="335982"/>
                </a:cubicBezTo>
                <a:close/>
                <a:moveTo>
                  <a:pt x="343811" y="198"/>
                </a:moveTo>
                <a:cubicBezTo>
                  <a:pt x="379006" y="2142"/>
                  <a:pt x="402470" y="17690"/>
                  <a:pt x="402470" y="17690"/>
                </a:cubicBezTo>
                <a:cubicBezTo>
                  <a:pt x="402484" y="17663"/>
                  <a:pt x="409442" y="3876"/>
                  <a:pt x="430278" y="10780"/>
                </a:cubicBezTo>
                <a:cubicBezTo>
                  <a:pt x="451135" y="24600"/>
                  <a:pt x="471991" y="52241"/>
                  <a:pt x="465039" y="79882"/>
                </a:cubicBezTo>
                <a:cubicBezTo>
                  <a:pt x="465039" y="107523"/>
                  <a:pt x="471991" y="121344"/>
                  <a:pt x="471991" y="121344"/>
                </a:cubicBezTo>
                <a:lnTo>
                  <a:pt x="465908" y="115297"/>
                </a:lnTo>
                <a:cubicBezTo>
                  <a:pt x="465025" y="114461"/>
                  <a:pt x="461248" y="121971"/>
                  <a:pt x="457662" y="130145"/>
                </a:cubicBezTo>
                <a:cubicBezTo>
                  <a:pt x="457730" y="129926"/>
                  <a:pt x="457876" y="129779"/>
                  <a:pt x="458024" y="129631"/>
                </a:cubicBezTo>
                <a:cubicBezTo>
                  <a:pt x="465008" y="122691"/>
                  <a:pt x="465008" y="136571"/>
                  <a:pt x="465008" y="150452"/>
                </a:cubicBezTo>
                <a:cubicBezTo>
                  <a:pt x="471992" y="164332"/>
                  <a:pt x="465008" y="185152"/>
                  <a:pt x="465008" y="192093"/>
                </a:cubicBezTo>
                <a:cubicBezTo>
                  <a:pt x="465008" y="199033"/>
                  <a:pt x="458024" y="205973"/>
                  <a:pt x="451039" y="205973"/>
                </a:cubicBezTo>
                <a:lnTo>
                  <a:pt x="447547" y="198165"/>
                </a:lnTo>
                <a:cubicBezTo>
                  <a:pt x="445801" y="197298"/>
                  <a:pt x="444055" y="199033"/>
                  <a:pt x="444055" y="205973"/>
                </a:cubicBezTo>
                <a:cubicBezTo>
                  <a:pt x="444055" y="212913"/>
                  <a:pt x="444055" y="233734"/>
                  <a:pt x="437071" y="247614"/>
                </a:cubicBezTo>
                <a:cubicBezTo>
                  <a:pt x="437071" y="261494"/>
                  <a:pt x="423103" y="275375"/>
                  <a:pt x="423103" y="275375"/>
                </a:cubicBezTo>
                <a:cubicBezTo>
                  <a:pt x="423103" y="275414"/>
                  <a:pt x="423103" y="282374"/>
                  <a:pt x="423103" y="303135"/>
                </a:cubicBezTo>
                <a:cubicBezTo>
                  <a:pt x="423103" y="323956"/>
                  <a:pt x="367229" y="344776"/>
                  <a:pt x="367229" y="344776"/>
                </a:cubicBezTo>
                <a:cubicBezTo>
                  <a:pt x="367187" y="344769"/>
                  <a:pt x="290403" y="330890"/>
                  <a:pt x="290403" y="310075"/>
                </a:cubicBezTo>
                <a:cubicBezTo>
                  <a:pt x="290403" y="296195"/>
                  <a:pt x="290403" y="290990"/>
                  <a:pt x="290403" y="289255"/>
                </a:cubicBezTo>
                <a:cubicBezTo>
                  <a:pt x="290371" y="289223"/>
                  <a:pt x="276427" y="275351"/>
                  <a:pt x="269451" y="254554"/>
                </a:cubicBezTo>
                <a:cubicBezTo>
                  <a:pt x="262467" y="233734"/>
                  <a:pt x="262467" y="212913"/>
                  <a:pt x="262467" y="212913"/>
                </a:cubicBezTo>
                <a:cubicBezTo>
                  <a:pt x="262452" y="212943"/>
                  <a:pt x="255475" y="226786"/>
                  <a:pt x="248498" y="219853"/>
                </a:cubicBezTo>
                <a:cubicBezTo>
                  <a:pt x="241514" y="205973"/>
                  <a:pt x="241514" y="185152"/>
                  <a:pt x="241514" y="171272"/>
                </a:cubicBezTo>
                <a:cubicBezTo>
                  <a:pt x="234530" y="157392"/>
                  <a:pt x="241514" y="143511"/>
                  <a:pt x="248498" y="143511"/>
                </a:cubicBezTo>
                <a:lnTo>
                  <a:pt x="250115" y="142828"/>
                </a:lnTo>
                <a:cubicBezTo>
                  <a:pt x="250090" y="142144"/>
                  <a:pt x="249806" y="142075"/>
                  <a:pt x="249522" y="142075"/>
                </a:cubicBezTo>
                <a:lnTo>
                  <a:pt x="237356" y="139483"/>
                </a:lnTo>
                <a:cubicBezTo>
                  <a:pt x="235596" y="142031"/>
                  <a:pt x="228677" y="128254"/>
                  <a:pt x="235618" y="128254"/>
                </a:cubicBezTo>
                <a:cubicBezTo>
                  <a:pt x="242570" y="128254"/>
                  <a:pt x="242570" y="114434"/>
                  <a:pt x="242570" y="114434"/>
                </a:cubicBezTo>
                <a:cubicBezTo>
                  <a:pt x="242544" y="114460"/>
                  <a:pt x="235618" y="121344"/>
                  <a:pt x="235618" y="121344"/>
                </a:cubicBezTo>
                <a:lnTo>
                  <a:pt x="229535" y="121344"/>
                </a:lnTo>
                <a:cubicBezTo>
                  <a:pt x="228699" y="121327"/>
                  <a:pt x="242570" y="114409"/>
                  <a:pt x="242570" y="93703"/>
                </a:cubicBezTo>
                <a:cubicBezTo>
                  <a:pt x="242570" y="72972"/>
                  <a:pt x="249522" y="24600"/>
                  <a:pt x="305140" y="3869"/>
                </a:cubicBezTo>
                <a:cubicBezTo>
                  <a:pt x="319044" y="414"/>
                  <a:pt x="332079" y="-450"/>
                  <a:pt x="343811"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3" name="Freeform 33"/>
          <p:cNvSpPr/>
          <p:nvPr/>
        </p:nvSpPr>
        <p:spPr bwMode="auto">
          <a:xfrm>
            <a:off x="9231112" y="2475938"/>
            <a:ext cx="686881" cy="2294305"/>
          </a:xfrm>
          <a:custGeom>
            <a:avLst/>
            <a:gdLst/>
            <a:ahLst/>
            <a:cxnLst/>
            <a:rect l="l" t="t" r="r" b="b"/>
            <a:pathLst>
              <a:path w="686881" h="2294305">
                <a:moveTo>
                  <a:pt x="435874" y="335982"/>
                </a:moveTo>
                <a:cubicBezTo>
                  <a:pt x="435874" y="335982"/>
                  <a:pt x="477385" y="342902"/>
                  <a:pt x="484304" y="349822"/>
                </a:cubicBezTo>
                <a:cubicBezTo>
                  <a:pt x="498141" y="349822"/>
                  <a:pt x="532735" y="356742"/>
                  <a:pt x="553490" y="377501"/>
                </a:cubicBezTo>
                <a:cubicBezTo>
                  <a:pt x="574234" y="391333"/>
                  <a:pt x="608799" y="384429"/>
                  <a:pt x="608839" y="384421"/>
                </a:cubicBezTo>
                <a:cubicBezTo>
                  <a:pt x="608839" y="384421"/>
                  <a:pt x="664189" y="405181"/>
                  <a:pt x="664189" y="412101"/>
                </a:cubicBezTo>
                <a:cubicBezTo>
                  <a:pt x="671107" y="419021"/>
                  <a:pt x="671107" y="474380"/>
                  <a:pt x="671107" y="515899"/>
                </a:cubicBezTo>
                <a:cubicBezTo>
                  <a:pt x="671107" y="515899"/>
                  <a:pt x="671107" y="654296"/>
                  <a:pt x="671107" y="744254"/>
                </a:cubicBezTo>
                <a:cubicBezTo>
                  <a:pt x="671107" y="819075"/>
                  <a:pt x="675893" y="802944"/>
                  <a:pt x="678026" y="799613"/>
                </a:cubicBezTo>
                <a:cubicBezTo>
                  <a:pt x="678026" y="813453"/>
                  <a:pt x="691863" y="931091"/>
                  <a:pt x="684944" y="944931"/>
                </a:cubicBezTo>
                <a:cubicBezTo>
                  <a:pt x="678026" y="965690"/>
                  <a:pt x="622677" y="1145607"/>
                  <a:pt x="615758" y="1159447"/>
                </a:cubicBezTo>
                <a:cubicBezTo>
                  <a:pt x="615758" y="1166366"/>
                  <a:pt x="615758" y="1214806"/>
                  <a:pt x="608839" y="1214806"/>
                </a:cubicBezTo>
                <a:cubicBezTo>
                  <a:pt x="595017" y="1235542"/>
                  <a:pt x="588099" y="1249375"/>
                  <a:pt x="588084" y="1249405"/>
                </a:cubicBezTo>
                <a:cubicBezTo>
                  <a:pt x="588084" y="1311684"/>
                  <a:pt x="581165" y="1408562"/>
                  <a:pt x="581165" y="1450081"/>
                </a:cubicBezTo>
                <a:cubicBezTo>
                  <a:pt x="581165" y="1505440"/>
                  <a:pt x="574246" y="1623078"/>
                  <a:pt x="581165" y="1685357"/>
                </a:cubicBezTo>
                <a:cubicBezTo>
                  <a:pt x="588084" y="1740716"/>
                  <a:pt x="588084" y="1982911"/>
                  <a:pt x="581165" y="2059030"/>
                </a:cubicBezTo>
                <a:cubicBezTo>
                  <a:pt x="575976" y="2121309"/>
                  <a:pt x="578570" y="2117416"/>
                  <a:pt x="581165" y="2121308"/>
                </a:cubicBezTo>
                <a:cubicBezTo>
                  <a:pt x="574258" y="2142033"/>
                  <a:pt x="581142" y="2148965"/>
                  <a:pt x="581165" y="2148988"/>
                </a:cubicBezTo>
                <a:cubicBezTo>
                  <a:pt x="581165" y="2148988"/>
                  <a:pt x="581165" y="2162828"/>
                  <a:pt x="581165" y="2183587"/>
                </a:cubicBezTo>
                <a:cubicBezTo>
                  <a:pt x="581165" y="2204320"/>
                  <a:pt x="567363"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60409" y="2294305"/>
                  <a:pt x="518897" y="2294305"/>
                </a:cubicBezTo>
                <a:cubicBezTo>
                  <a:pt x="484331" y="2294305"/>
                  <a:pt x="456674" y="2287396"/>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2" y="2211267"/>
                  <a:pt x="463548" y="2197427"/>
                  <a:pt x="449711" y="2190507"/>
                </a:cubicBezTo>
                <a:cubicBezTo>
                  <a:pt x="435874" y="2190507"/>
                  <a:pt x="428955" y="2155908"/>
                  <a:pt x="428955" y="2135148"/>
                </a:cubicBezTo>
                <a:cubicBezTo>
                  <a:pt x="428955" y="2107469"/>
                  <a:pt x="408199" y="1941392"/>
                  <a:pt x="394362" y="1872193"/>
                </a:cubicBezTo>
                <a:cubicBezTo>
                  <a:pt x="387443" y="1796075"/>
                  <a:pt x="394362" y="1650757"/>
                  <a:pt x="387443" y="1588479"/>
                </a:cubicBezTo>
                <a:cubicBezTo>
                  <a:pt x="380526" y="1533131"/>
                  <a:pt x="359777" y="1429363"/>
                  <a:pt x="359769" y="1429322"/>
                </a:cubicBezTo>
                <a:cubicBezTo>
                  <a:pt x="359769" y="1429322"/>
                  <a:pt x="339013" y="1574639"/>
                  <a:pt x="339013" y="1602318"/>
                </a:cubicBezTo>
                <a:cubicBezTo>
                  <a:pt x="332094" y="1629998"/>
                  <a:pt x="290582" y="1886033"/>
                  <a:pt x="290582" y="1920632"/>
                </a:cubicBezTo>
                <a:cubicBezTo>
                  <a:pt x="290582" y="1955232"/>
                  <a:pt x="318257" y="2135148"/>
                  <a:pt x="318257" y="2162828"/>
                </a:cubicBezTo>
                <a:cubicBezTo>
                  <a:pt x="318257" y="2183587"/>
                  <a:pt x="325176" y="2225106"/>
                  <a:pt x="325176" y="2232026"/>
                </a:cubicBezTo>
                <a:cubicBezTo>
                  <a:pt x="325176" y="2238938"/>
                  <a:pt x="332078" y="2245850"/>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47" y="2287385"/>
                  <a:pt x="42" y="2273560"/>
                  <a:pt x="0" y="2273546"/>
                </a:cubicBezTo>
                <a:cubicBezTo>
                  <a:pt x="0" y="2273546"/>
                  <a:pt x="0" y="2273546"/>
                  <a:pt x="0" y="2272681"/>
                </a:cubicBezTo>
                <a:lnTo>
                  <a:pt x="0" y="2266626"/>
                </a:lnTo>
                <a:cubicBezTo>
                  <a:pt x="0" y="2266626"/>
                  <a:pt x="0" y="2266626"/>
                  <a:pt x="865" y="2266626"/>
                </a:cubicBezTo>
                <a:lnTo>
                  <a:pt x="6919" y="2266626"/>
                </a:lnTo>
                <a:cubicBezTo>
                  <a:pt x="6919" y="2266626"/>
                  <a:pt x="0" y="2245866"/>
                  <a:pt x="13837" y="2245866"/>
                </a:cubicBezTo>
                <a:cubicBezTo>
                  <a:pt x="20756" y="2238946"/>
                  <a:pt x="69186" y="2245866"/>
                  <a:pt x="89942" y="2238946"/>
                </a:cubicBezTo>
                <a:cubicBezTo>
                  <a:pt x="110690" y="2232029"/>
                  <a:pt x="145265" y="2211282"/>
                  <a:pt x="145291" y="2211267"/>
                </a:cubicBezTo>
                <a:cubicBezTo>
                  <a:pt x="145291" y="2211267"/>
                  <a:pt x="145291" y="2211267"/>
                  <a:pt x="144426" y="2210402"/>
                </a:cubicBezTo>
                <a:lnTo>
                  <a:pt x="138373" y="2204347"/>
                </a:lnTo>
                <a:cubicBezTo>
                  <a:pt x="138373" y="2204347"/>
                  <a:pt x="145272" y="2197446"/>
                  <a:pt x="145291" y="2197427"/>
                </a:cubicBezTo>
                <a:cubicBezTo>
                  <a:pt x="152210" y="2190507"/>
                  <a:pt x="145291" y="2169748"/>
                  <a:pt x="138373" y="2162828"/>
                </a:cubicBezTo>
                <a:cubicBezTo>
                  <a:pt x="131454" y="2148988"/>
                  <a:pt x="159128" y="2128228"/>
                  <a:pt x="152210" y="2114389"/>
                </a:cubicBezTo>
                <a:cubicBezTo>
                  <a:pt x="138373" y="2107469"/>
                  <a:pt x="138373" y="2079789"/>
                  <a:pt x="138373" y="2045190"/>
                </a:cubicBezTo>
                <a:cubicBezTo>
                  <a:pt x="138373" y="2003671"/>
                  <a:pt x="145291" y="1713036"/>
                  <a:pt x="138373" y="1664597"/>
                </a:cubicBezTo>
                <a:cubicBezTo>
                  <a:pt x="124535" y="1616158"/>
                  <a:pt x="131454" y="1498520"/>
                  <a:pt x="124535" y="1429322"/>
                </a:cubicBezTo>
                <a:cubicBezTo>
                  <a:pt x="117619" y="1360139"/>
                  <a:pt x="110701" y="1201043"/>
                  <a:pt x="110698" y="1200966"/>
                </a:cubicBezTo>
                <a:cubicBezTo>
                  <a:pt x="110698" y="1200966"/>
                  <a:pt x="110698" y="1200966"/>
                  <a:pt x="89942" y="1194046"/>
                </a:cubicBezTo>
                <a:cubicBezTo>
                  <a:pt x="89942" y="1194046"/>
                  <a:pt x="76105" y="1194046"/>
                  <a:pt x="69186" y="1180206"/>
                </a:cubicBezTo>
                <a:cubicBezTo>
                  <a:pt x="69186" y="1166366"/>
                  <a:pt x="62268" y="1069488"/>
                  <a:pt x="69186" y="1034889"/>
                </a:cubicBezTo>
                <a:cubicBezTo>
                  <a:pt x="76105" y="1000290"/>
                  <a:pt x="55349" y="854972"/>
                  <a:pt x="62268"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6" y="391341"/>
                  <a:pt x="96829" y="391341"/>
                  <a:pt x="96861" y="391341"/>
                </a:cubicBezTo>
                <a:cubicBezTo>
                  <a:pt x="96861" y="391341"/>
                  <a:pt x="96861" y="391341"/>
                  <a:pt x="159128" y="370581"/>
                </a:cubicBezTo>
                <a:cubicBezTo>
                  <a:pt x="159128" y="370581"/>
                  <a:pt x="166047" y="363662"/>
                  <a:pt x="179884" y="363662"/>
                </a:cubicBezTo>
                <a:cubicBezTo>
                  <a:pt x="193722" y="356742"/>
                  <a:pt x="228315" y="342902"/>
                  <a:pt x="235233" y="342902"/>
                </a:cubicBezTo>
                <a:cubicBezTo>
                  <a:pt x="249062" y="335987"/>
                  <a:pt x="249071" y="356714"/>
                  <a:pt x="249071" y="356742"/>
                </a:cubicBezTo>
                <a:cubicBezTo>
                  <a:pt x="249071" y="356742"/>
                  <a:pt x="242152" y="356742"/>
                  <a:pt x="235233" y="356742"/>
                </a:cubicBezTo>
                <a:cubicBezTo>
                  <a:pt x="235233" y="363662"/>
                  <a:pt x="255989" y="412101"/>
                  <a:pt x="269827" y="460540"/>
                </a:cubicBezTo>
                <a:cubicBezTo>
                  <a:pt x="283657" y="508955"/>
                  <a:pt x="311310" y="557369"/>
                  <a:pt x="311338" y="557418"/>
                </a:cubicBezTo>
                <a:cubicBezTo>
                  <a:pt x="311338" y="557418"/>
                  <a:pt x="325176" y="502059"/>
                  <a:pt x="332094" y="495139"/>
                </a:cubicBezTo>
                <a:cubicBezTo>
                  <a:pt x="339005" y="495139"/>
                  <a:pt x="345914" y="488236"/>
                  <a:pt x="345931" y="488219"/>
                </a:cubicBezTo>
                <a:cubicBezTo>
                  <a:pt x="345931" y="488219"/>
                  <a:pt x="345931" y="488219"/>
                  <a:pt x="344201" y="488219"/>
                </a:cubicBezTo>
                <a:lnTo>
                  <a:pt x="332094" y="488219"/>
                </a:lnTo>
                <a:cubicBezTo>
                  <a:pt x="332094" y="488219"/>
                  <a:pt x="318257" y="474380"/>
                  <a:pt x="325176" y="467460"/>
                </a:cubicBezTo>
                <a:cubicBezTo>
                  <a:pt x="325176" y="460540"/>
                  <a:pt x="345931" y="425940"/>
                  <a:pt x="352850" y="425940"/>
                </a:cubicBezTo>
                <a:cubicBezTo>
                  <a:pt x="359766" y="419024"/>
                  <a:pt x="373593" y="460501"/>
                  <a:pt x="373606" y="460540"/>
                </a:cubicBezTo>
                <a:cubicBezTo>
                  <a:pt x="373606" y="467452"/>
                  <a:pt x="366703" y="481268"/>
                  <a:pt x="366687" y="481299"/>
                </a:cubicBezTo>
                <a:cubicBezTo>
                  <a:pt x="366687" y="481299"/>
                  <a:pt x="366687" y="508979"/>
                  <a:pt x="366687"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3" y="342931"/>
                  <a:pt x="435913" y="335992"/>
                  <a:pt x="435874" y="335982"/>
                </a:cubicBezTo>
                <a:close/>
                <a:moveTo>
                  <a:pt x="336561" y="198"/>
                </a:moveTo>
                <a:cubicBezTo>
                  <a:pt x="361201" y="1576"/>
                  <a:pt x="380020" y="9784"/>
                  <a:pt x="388863" y="14513"/>
                </a:cubicBezTo>
                <a:cubicBezTo>
                  <a:pt x="391431" y="14653"/>
                  <a:pt x="393800" y="15304"/>
                  <a:pt x="395838" y="16757"/>
                </a:cubicBezTo>
                <a:cubicBezTo>
                  <a:pt x="399328" y="13483"/>
                  <a:pt x="410658" y="5081"/>
                  <a:pt x="421987" y="10780"/>
                </a:cubicBezTo>
                <a:cubicBezTo>
                  <a:pt x="442592" y="24600"/>
                  <a:pt x="463197" y="52241"/>
                  <a:pt x="456329" y="79882"/>
                </a:cubicBezTo>
                <a:cubicBezTo>
                  <a:pt x="456329" y="107523"/>
                  <a:pt x="463197" y="121344"/>
                  <a:pt x="463197" y="121344"/>
                </a:cubicBezTo>
                <a:lnTo>
                  <a:pt x="457188" y="115297"/>
                </a:lnTo>
                <a:cubicBezTo>
                  <a:pt x="456308" y="114475"/>
                  <a:pt x="450013" y="127146"/>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7660" y="198165"/>
                </a:lnTo>
                <a:cubicBezTo>
                  <a:pt x="445921" y="197298"/>
                  <a:pt x="444183" y="199033"/>
                  <a:pt x="444183" y="205973"/>
                </a:cubicBezTo>
                <a:cubicBezTo>
                  <a:pt x="444183" y="212913"/>
                  <a:pt x="437231" y="233734"/>
                  <a:pt x="430279" y="247614"/>
                </a:cubicBezTo>
                <a:cubicBezTo>
                  <a:pt x="430279" y="261494"/>
                  <a:pt x="416375" y="275375"/>
                  <a:pt x="416375" y="275375"/>
                </a:cubicBezTo>
                <a:cubicBezTo>
                  <a:pt x="416375" y="275414"/>
                  <a:pt x="416375" y="282374"/>
                  <a:pt x="416375" y="303135"/>
                </a:cubicBezTo>
                <a:cubicBezTo>
                  <a:pt x="416375" y="323956"/>
                  <a:pt x="360758" y="344776"/>
                  <a:pt x="360758" y="344776"/>
                </a:cubicBezTo>
                <a:cubicBezTo>
                  <a:pt x="360671" y="344760"/>
                  <a:pt x="284284" y="330884"/>
                  <a:pt x="284284" y="310075"/>
                </a:cubicBezTo>
                <a:cubicBezTo>
                  <a:pt x="284284" y="296195"/>
                  <a:pt x="284284" y="290990"/>
                  <a:pt x="284284" y="289255"/>
                </a:cubicBezTo>
                <a:cubicBezTo>
                  <a:pt x="284255" y="289226"/>
                  <a:pt x="270380" y="275353"/>
                  <a:pt x="270380" y="254554"/>
                </a:cubicBezTo>
                <a:cubicBezTo>
                  <a:pt x="263428" y="233734"/>
                  <a:pt x="256476" y="212913"/>
                  <a:pt x="256476" y="212913"/>
                </a:cubicBezTo>
                <a:cubicBezTo>
                  <a:pt x="256462" y="212942"/>
                  <a:pt x="249515" y="226786"/>
                  <a:pt x="242571" y="219853"/>
                </a:cubicBezTo>
                <a:cubicBezTo>
                  <a:pt x="242571" y="205973"/>
                  <a:pt x="235619" y="185152"/>
                  <a:pt x="235619" y="171272"/>
                </a:cubicBezTo>
                <a:cubicBezTo>
                  <a:pt x="228667" y="157392"/>
                  <a:pt x="235619" y="143511"/>
                  <a:pt x="242571" y="143511"/>
                </a:cubicBezTo>
                <a:lnTo>
                  <a:pt x="244041" y="142887"/>
                </a:lnTo>
                <a:cubicBezTo>
                  <a:pt x="244028" y="142159"/>
                  <a:pt x="243718" y="142075"/>
                  <a:pt x="243409" y="142075"/>
                </a:cubicBezTo>
                <a:lnTo>
                  <a:pt x="231389" y="139483"/>
                </a:lnTo>
                <a:cubicBezTo>
                  <a:pt x="229672" y="142039"/>
                  <a:pt x="229681" y="128254"/>
                  <a:pt x="236541" y="128254"/>
                </a:cubicBezTo>
                <a:cubicBezTo>
                  <a:pt x="236556" y="128223"/>
                  <a:pt x="243409" y="114434"/>
                  <a:pt x="243409" y="114434"/>
                </a:cubicBezTo>
                <a:cubicBezTo>
                  <a:pt x="243388" y="114455"/>
                  <a:pt x="236531" y="121344"/>
                  <a:pt x="229672" y="121344"/>
                </a:cubicBezTo>
                <a:cubicBezTo>
                  <a:pt x="229647" y="121344"/>
                  <a:pt x="222804" y="121344"/>
                  <a:pt x="222804" y="121344"/>
                </a:cubicBezTo>
                <a:cubicBezTo>
                  <a:pt x="222831" y="121330"/>
                  <a:pt x="236541" y="114413"/>
                  <a:pt x="236541" y="93703"/>
                </a:cubicBezTo>
                <a:cubicBezTo>
                  <a:pt x="236541" y="72972"/>
                  <a:pt x="243409" y="24600"/>
                  <a:pt x="298356" y="3869"/>
                </a:cubicBezTo>
                <a:cubicBezTo>
                  <a:pt x="312093" y="414"/>
                  <a:pt x="324971" y="-450"/>
                  <a:pt x="336561" y="19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6" name="文本框 15"/>
          <p:cNvSpPr txBox="1"/>
          <p:nvPr/>
        </p:nvSpPr>
        <p:spPr>
          <a:xfrm>
            <a:off x="1144759" y="1335346"/>
            <a:ext cx="3409908" cy="584775"/>
          </a:xfrm>
          <a:prstGeom prst="rect">
            <a:avLst/>
          </a:prstGeom>
          <a:noFill/>
        </p:spPr>
        <p:txBody>
          <a:bodyPr wrap="none" rtlCol="0">
            <a:spAutoFit/>
          </a:bodyPr>
          <a:lstStyle/>
          <a:p>
            <a:r>
              <a:rPr lang="en-US" altLang="zh-CN" sz="3200" dirty="0">
                <a:solidFill>
                  <a:schemeClr val="accent1"/>
                </a:solidFill>
              </a:rPr>
              <a:t>4.</a:t>
            </a:r>
            <a:r>
              <a:rPr lang="zh-CN" altLang="en-US" sz="3200" dirty="0">
                <a:solidFill>
                  <a:schemeClr val="accent1"/>
                </a:solidFill>
              </a:rPr>
              <a:t>积极的面试心态</a:t>
            </a:r>
            <a:endParaRPr lang="zh-CN" altLang="en-US" sz="3200" dirty="0">
              <a:solidFill>
                <a:schemeClr val="accent1"/>
              </a:solidFill>
            </a:endParaRPr>
          </a:p>
        </p:txBody>
      </p:sp>
      <p:cxnSp>
        <p:nvCxnSpPr>
          <p:cNvPr id="17" name="直接连接符 16"/>
          <p:cNvCxnSpPr/>
          <p:nvPr/>
        </p:nvCxnSpPr>
        <p:spPr>
          <a:xfrm>
            <a:off x="1478280" y="5043415"/>
            <a:ext cx="944118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par>
                          <p:cTn id="17" fill="hold">
                            <p:stCondLst>
                              <p:cond delay="1500"/>
                            </p:stCondLst>
                            <p:childTnLst>
                              <p:par>
                                <p:cTn id="18" presetID="35" presetClass="path" presetSubtype="0" decel="100000" fill="hold" grpId="1" nodeType="afterEffect">
                                  <p:stCondLst>
                                    <p:cond delay="0"/>
                                  </p:stCondLst>
                                  <p:childTnLst>
                                    <p:animMotion origin="layout" path="M 8.23024E-7 3.33333E-6 L -0.06707 3.33333E-6 " pathEditMode="relative" rAng="0" ptsTypes="AA">
                                      <p:cBhvr>
                                        <p:cTn id="19" dur="500" spd="-100000" fill="hold"/>
                                        <p:tgtEl>
                                          <p:spTgt spid="5"/>
                                        </p:tgtEl>
                                        <p:attrNameLst>
                                          <p:attrName>ppt_x</p:attrName>
                                          <p:attrName>ppt_y</p:attrName>
                                        </p:attrNameLst>
                                      </p:cBhvr>
                                      <p:rCtr x="-3360" y="0"/>
                                    </p:animMotion>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par>
                          <p:cTn id="23" fill="hold">
                            <p:stCondLst>
                              <p:cond delay="2000"/>
                            </p:stCondLst>
                            <p:childTnLst>
                              <p:par>
                                <p:cTn id="24" presetID="35" presetClass="path" presetSubtype="0" decel="100000" fill="hold" grpId="1" nodeType="afterEffect">
                                  <p:stCondLst>
                                    <p:cond delay="0"/>
                                  </p:stCondLst>
                                  <p:childTnLst>
                                    <p:animMotion origin="layout" path="M -4.79167E-6 3.33333E-6 L -0.1345 3.33333E-6 " pathEditMode="relative" rAng="0" ptsTypes="AA">
                                      <p:cBhvr>
                                        <p:cTn id="25" dur="500" spd="-100000" fill="hold"/>
                                        <p:tgtEl>
                                          <p:spTgt spid="6"/>
                                        </p:tgtEl>
                                        <p:attrNameLst>
                                          <p:attrName>ppt_x</p:attrName>
                                          <p:attrName>ppt_y</p:attrName>
                                        </p:attrNameLst>
                                      </p:cBhvr>
                                      <p:rCtr x="-6732" y="0"/>
                                    </p:animMotion>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par>
                          <p:cTn id="29" fill="hold">
                            <p:stCondLst>
                              <p:cond delay="2500"/>
                            </p:stCondLst>
                            <p:childTnLst>
                              <p:par>
                                <p:cTn id="30" presetID="35" presetClass="path" presetSubtype="0" decel="100000" fill="hold" grpId="1" nodeType="afterEffect">
                                  <p:stCondLst>
                                    <p:cond delay="0"/>
                                  </p:stCondLst>
                                  <p:childTnLst>
                                    <p:animMotion origin="layout" path="M -1.875E-6 3.33333E-6 L -0.20143 3.33333E-6 " pathEditMode="relative" rAng="0" ptsTypes="AA">
                                      <p:cBhvr>
                                        <p:cTn id="31" dur="500" spd="-100000" fill="hold"/>
                                        <p:tgtEl>
                                          <p:spTgt spid="7"/>
                                        </p:tgtEl>
                                        <p:attrNameLst>
                                          <p:attrName>ppt_x</p:attrName>
                                          <p:attrName>ppt_y</p:attrName>
                                        </p:attrNameLst>
                                      </p:cBhvr>
                                      <p:rCtr x="-10078" y="0"/>
                                    </p:animMotion>
                                  </p:childTnLst>
                                </p:cTn>
                              </p:par>
                            </p:childTnLst>
                          </p:cTn>
                        </p:par>
                        <p:par>
                          <p:cTn id="32" fill="hold">
                            <p:stCondLst>
                              <p:cond delay="3000"/>
                            </p:stCondLst>
                            <p:childTnLst>
                              <p:par>
                                <p:cTn id="33" presetID="1"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par>
                          <p:cTn id="35" fill="hold">
                            <p:stCondLst>
                              <p:cond delay="3000"/>
                            </p:stCondLst>
                            <p:childTnLst>
                              <p:par>
                                <p:cTn id="36" presetID="35" presetClass="path" presetSubtype="0" decel="100000" fill="hold" grpId="1" nodeType="afterEffect">
                                  <p:stCondLst>
                                    <p:cond delay="0"/>
                                  </p:stCondLst>
                                  <p:childTnLst>
                                    <p:animMotion origin="layout" path="M 4.16667E-7 3.33333E-6 L -0.26875 3.33333E-6 " pathEditMode="relative" rAng="0" ptsTypes="AA">
                                      <p:cBhvr>
                                        <p:cTn id="37" dur="500" spd="-100000" fill="hold"/>
                                        <p:tgtEl>
                                          <p:spTgt spid="8"/>
                                        </p:tgtEl>
                                        <p:attrNameLst>
                                          <p:attrName>ppt_x</p:attrName>
                                          <p:attrName>ppt_y</p:attrName>
                                        </p:attrNameLst>
                                      </p:cBhvr>
                                      <p:rCtr x="-13438" y="0"/>
                                    </p:animMotion>
                                  </p:childTnLst>
                                </p:cTn>
                              </p:par>
                            </p:childTnLst>
                          </p:cTn>
                        </p:par>
                        <p:par>
                          <p:cTn id="38" fill="hold">
                            <p:stCondLst>
                              <p:cond delay="3500"/>
                            </p:stCondLst>
                            <p:childTnLst>
                              <p:par>
                                <p:cTn id="39" presetID="1"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par>
                          <p:cTn id="41" fill="hold">
                            <p:stCondLst>
                              <p:cond delay="3500"/>
                            </p:stCondLst>
                            <p:childTnLst>
                              <p:par>
                                <p:cTn id="42" presetID="35" presetClass="path" presetSubtype="0" decel="100000" fill="hold" grpId="1" nodeType="afterEffect">
                                  <p:stCondLst>
                                    <p:cond delay="0"/>
                                  </p:stCondLst>
                                  <p:childTnLst>
                                    <p:animMotion origin="layout" path="M 3.125E-6 3.33333E-6 L -0.33581 3.33333E-6 " pathEditMode="relative" rAng="0" ptsTypes="AA">
                                      <p:cBhvr>
                                        <p:cTn id="43" dur="500" spd="-100000" fill="hold"/>
                                        <p:tgtEl>
                                          <p:spTgt spid="9"/>
                                        </p:tgtEl>
                                        <p:attrNameLst>
                                          <p:attrName>ppt_x</p:attrName>
                                          <p:attrName>ppt_y</p:attrName>
                                        </p:attrNameLst>
                                      </p:cBhvr>
                                      <p:rCtr x="-16797" y="0"/>
                                    </p:animMotion>
                                  </p:childTnLst>
                                </p:cTn>
                              </p:par>
                            </p:childTnLst>
                          </p:cTn>
                        </p:par>
                        <p:par>
                          <p:cTn id="44" fill="hold">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par>
                          <p:cTn id="47" fill="hold">
                            <p:stCondLst>
                              <p:cond delay="4000"/>
                            </p:stCondLst>
                            <p:childTnLst>
                              <p:par>
                                <p:cTn id="48" presetID="35" presetClass="path" presetSubtype="0" decel="100000" fill="hold" grpId="1" nodeType="afterEffect">
                                  <p:stCondLst>
                                    <p:cond delay="0"/>
                                  </p:stCondLst>
                                  <p:childTnLst>
                                    <p:animMotion origin="layout" path="M -4.16667E-6 3.33333E-6 L -0.40286 3.33333E-6 " pathEditMode="relative" rAng="0" ptsTypes="AA">
                                      <p:cBhvr>
                                        <p:cTn id="49" dur="500" spd="-100000" fill="hold"/>
                                        <p:tgtEl>
                                          <p:spTgt spid="10"/>
                                        </p:tgtEl>
                                        <p:attrNameLst>
                                          <p:attrName>ppt_x</p:attrName>
                                          <p:attrName>ppt_y</p:attrName>
                                        </p:attrNameLst>
                                      </p:cBhvr>
                                      <p:rCtr x="-20143" y="0"/>
                                    </p:animMotion>
                                  </p:childTnLst>
                                </p:cTn>
                              </p:par>
                            </p:childTnLst>
                          </p:cTn>
                        </p:par>
                        <p:par>
                          <p:cTn id="50" fill="hold">
                            <p:stCondLst>
                              <p:cond delay="4500"/>
                            </p:stCondLst>
                            <p:childTnLst>
                              <p:par>
                                <p:cTn id="51" presetID="1"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childTnLst>
                          </p:cTn>
                        </p:par>
                        <p:par>
                          <p:cTn id="53" fill="hold">
                            <p:stCondLst>
                              <p:cond delay="4500"/>
                            </p:stCondLst>
                            <p:childTnLst>
                              <p:par>
                                <p:cTn id="54" presetID="35" presetClass="path" presetSubtype="0" decel="100000" fill="hold" grpId="1" nodeType="afterEffect">
                                  <p:stCondLst>
                                    <p:cond delay="0"/>
                                  </p:stCondLst>
                                  <p:childTnLst>
                                    <p:animMotion origin="layout" path="M -1.875E-6 3.33333E-6 L -0.47018 3.33333E-6 " pathEditMode="relative" rAng="0" ptsTypes="AA">
                                      <p:cBhvr>
                                        <p:cTn id="55" dur="500" spd="-100000" fill="hold"/>
                                        <p:tgtEl>
                                          <p:spTgt spid="11"/>
                                        </p:tgtEl>
                                        <p:attrNameLst>
                                          <p:attrName>ppt_x</p:attrName>
                                          <p:attrName>ppt_y</p:attrName>
                                        </p:attrNameLst>
                                      </p:cBhvr>
                                      <p:rCtr x="-23516" y="0"/>
                                    </p:animMotion>
                                  </p:childTnLst>
                                </p:cTn>
                              </p:par>
                            </p:childTnLst>
                          </p:cTn>
                        </p:par>
                        <p:par>
                          <p:cTn id="56" fill="hold">
                            <p:stCondLst>
                              <p:cond delay="5000"/>
                            </p:stCondLst>
                            <p:childTnLst>
                              <p:par>
                                <p:cTn id="57" presetID="1"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par>
                          <p:cTn id="59" fill="hold">
                            <p:stCondLst>
                              <p:cond delay="5000"/>
                            </p:stCondLst>
                            <p:childTnLst>
                              <p:par>
                                <p:cTn id="60" presetID="35" presetClass="path" presetSubtype="0" decel="100000" fill="hold" grpId="1" nodeType="afterEffect">
                                  <p:stCondLst>
                                    <p:cond delay="0"/>
                                  </p:stCondLst>
                                  <p:childTnLst>
                                    <p:animMotion origin="layout" path="M 8.33333E-7 3.33333E-6 L -0.53724 3.33333E-6 " pathEditMode="relative" rAng="0" ptsTypes="AA">
                                      <p:cBhvr>
                                        <p:cTn id="61" dur="500" spd="-100000" fill="hold"/>
                                        <p:tgtEl>
                                          <p:spTgt spid="12"/>
                                        </p:tgtEl>
                                        <p:attrNameLst>
                                          <p:attrName>ppt_x</p:attrName>
                                          <p:attrName>ppt_y</p:attrName>
                                        </p:attrNameLst>
                                      </p:cBhvr>
                                      <p:rCtr x="-26862" y="0"/>
                                    </p:animMotion>
                                  </p:childTnLst>
                                </p:cTn>
                              </p:par>
                            </p:childTnLst>
                          </p:cTn>
                        </p:par>
                        <p:par>
                          <p:cTn id="62" fill="hold">
                            <p:stCondLst>
                              <p:cond delay="5500"/>
                            </p:stCondLst>
                            <p:childTnLst>
                              <p:par>
                                <p:cTn id="63" presetID="1"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par>
                          <p:cTn id="65" fill="hold">
                            <p:stCondLst>
                              <p:cond delay="5500"/>
                            </p:stCondLst>
                            <p:childTnLst>
                              <p:par>
                                <p:cTn id="66" presetID="35" presetClass="path" presetSubtype="0" decel="100000" fill="hold" grpId="1" nodeType="afterEffect">
                                  <p:stCondLst>
                                    <p:cond delay="0"/>
                                  </p:stCondLst>
                                  <p:childTnLst>
                                    <p:animMotion origin="layout" path="M 3.33333E-6 3.33333E-6 L -0.60443 3.33333E-6 " pathEditMode="relative" rAng="0" ptsTypes="AA">
                                      <p:cBhvr>
                                        <p:cTn id="67" dur="500" spd="-100000" fill="hold"/>
                                        <p:tgtEl>
                                          <p:spTgt spid="13"/>
                                        </p:tgtEl>
                                        <p:attrNameLst>
                                          <p:attrName>ppt_x</p:attrName>
                                          <p:attrName>ppt_y</p:attrName>
                                        </p:attrNameLst>
                                      </p:cBhvr>
                                      <p:rCtr x="-30221" y="0"/>
                                    </p:animMotion>
                                  </p:childTnLst>
                                </p:cTn>
                              </p:par>
                            </p:childTnLst>
                          </p:cTn>
                        </p:par>
                        <p:par>
                          <p:cTn id="68" fill="hold">
                            <p:stCondLst>
                              <p:cond delay="6000"/>
                            </p:stCondLst>
                            <p:childTnLst>
                              <p:par>
                                <p:cTn id="69" presetID="19" presetClass="emph" presetSubtype="0" fill="hold" grpId="2" nodeType="afterEffect">
                                  <p:stCondLst>
                                    <p:cond delay="0"/>
                                  </p:stCondLst>
                                  <p:childTnLst>
                                    <p:animClr clrSpc="rgb" dir="cw">
                                      <p:cBhvr override="childStyle">
                                        <p:cTn id="70" dur="500" fill="hold"/>
                                        <p:tgtEl>
                                          <p:spTgt spid="12"/>
                                        </p:tgtEl>
                                        <p:attrNameLst>
                                          <p:attrName>style.color</p:attrName>
                                        </p:attrNameLst>
                                      </p:cBhvr>
                                      <p:to>
                                        <a:srgbClr val="F39712"/>
                                      </p:to>
                                    </p:animClr>
                                    <p:animClr clrSpc="rgb" dir="cw">
                                      <p:cBhvr>
                                        <p:cTn id="71" dur="500" fill="hold"/>
                                        <p:tgtEl>
                                          <p:spTgt spid="12"/>
                                        </p:tgtEl>
                                        <p:attrNameLst>
                                          <p:attrName>fillcolor</p:attrName>
                                        </p:attrNameLst>
                                      </p:cBhvr>
                                      <p:to>
                                        <a:srgbClr val="F39712"/>
                                      </p:to>
                                    </p:animClr>
                                    <p:set>
                                      <p:cBhvr>
                                        <p:cTn id="72" dur="500" fill="hold"/>
                                        <p:tgtEl>
                                          <p:spTgt spid="12"/>
                                        </p:tgtEl>
                                        <p:attrNameLst>
                                          <p:attrName>fill.type</p:attrName>
                                        </p:attrNameLst>
                                      </p:cBhvr>
                                      <p:to>
                                        <p:strVal val="solid"/>
                                      </p:to>
                                    </p:set>
                                    <p:set>
                                      <p:cBhvr>
                                        <p:cTn id="73" dur="500" fill="hold"/>
                                        <p:tgtEl>
                                          <p:spTgt spid="12"/>
                                        </p:tgtEl>
                                        <p:attrNameLst>
                                          <p:attrName>fill.on</p:attrName>
                                        </p:attrNameLst>
                                      </p:cBhvr>
                                      <p:to>
                                        <p:strVal val="true"/>
                                      </p:to>
                                    </p:set>
                                  </p:childTnLst>
                                </p:cTn>
                              </p:par>
                            </p:childTnLst>
                          </p:cTn>
                        </p:par>
                        <p:par>
                          <p:cTn id="74" fill="hold">
                            <p:stCondLst>
                              <p:cond delay="6500"/>
                            </p:stCondLst>
                            <p:childTnLst>
                              <p:par>
                                <p:cTn id="75" presetID="19" presetClass="emph" presetSubtype="0" fill="hold" grpId="2" nodeType="afterEffect">
                                  <p:stCondLst>
                                    <p:cond delay="0"/>
                                  </p:stCondLst>
                                  <p:childTnLst>
                                    <p:animClr clrSpc="rgb" dir="cw">
                                      <p:cBhvr override="childStyle">
                                        <p:cTn id="76" dur="500" fill="hold"/>
                                        <p:tgtEl>
                                          <p:spTgt spid="13"/>
                                        </p:tgtEl>
                                        <p:attrNameLst>
                                          <p:attrName>style.color</p:attrName>
                                        </p:attrNameLst>
                                      </p:cBhvr>
                                      <p:to>
                                        <a:srgbClr val="F39712"/>
                                      </p:to>
                                    </p:animClr>
                                    <p:animClr clrSpc="rgb" dir="cw">
                                      <p:cBhvr>
                                        <p:cTn id="77" dur="500" fill="hold"/>
                                        <p:tgtEl>
                                          <p:spTgt spid="13"/>
                                        </p:tgtEl>
                                        <p:attrNameLst>
                                          <p:attrName>fillcolor</p:attrName>
                                        </p:attrNameLst>
                                      </p:cBhvr>
                                      <p:to>
                                        <a:srgbClr val="F39712"/>
                                      </p:to>
                                    </p:animClr>
                                    <p:set>
                                      <p:cBhvr>
                                        <p:cTn id="78" dur="500" fill="hold"/>
                                        <p:tgtEl>
                                          <p:spTgt spid="13"/>
                                        </p:tgtEl>
                                        <p:attrNameLst>
                                          <p:attrName>fill.type</p:attrName>
                                        </p:attrNameLst>
                                      </p:cBhvr>
                                      <p:to>
                                        <p:strVal val="solid"/>
                                      </p:to>
                                    </p:set>
                                    <p:set>
                                      <p:cBhvr>
                                        <p:cTn id="79" dur="500" fill="hold"/>
                                        <p:tgtEl>
                                          <p:spTgt spid="13"/>
                                        </p:tgtEl>
                                        <p:attrNameLst>
                                          <p:attrName>fill.on</p:attrName>
                                        </p:attrNameLst>
                                      </p:cBhvr>
                                      <p:to>
                                        <p:strVal val="true"/>
                                      </p:to>
                                    </p:se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left)">
                                      <p:cBhvr>
                                        <p:cTn id="9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2" grpId="2" animBg="1"/>
      <p:bldP spid="13" grpId="0" animBg="1"/>
      <p:bldP spid="13" grpId="1" animBg="1"/>
      <p:bldP spid="13" grpId="2" animBg="1"/>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025634" y="1828946"/>
            <a:ext cx="4713553" cy="474276"/>
          </a:xfrm>
          <a:prstGeom prst="rect">
            <a:avLst/>
          </a:prstGeom>
          <a:noFill/>
        </p:spPr>
        <p:txBody>
          <a:bodyPr wrap="square" rtlCol="0">
            <a:spAutoFit/>
          </a:bodyPr>
          <a:lstStyle/>
          <a:p>
            <a:r>
              <a:rPr lang="zh-CN" altLang="en-US" sz="2400" dirty="0">
                <a:solidFill>
                  <a:schemeClr val="accent1"/>
                </a:solidFill>
              </a:rPr>
              <a:t>怎样让自己有一个平常的心态？</a:t>
            </a:r>
            <a:endParaRPr lang="zh-CN" altLang="en-US" sz="2400" dirty="0">
              <a:solidFill>
                <a:schemeClr val="accent1"/>
              </a:solidFill>
            </a:endParaRPr>
          </a:p>
        </p:txBody>
      </p:sp>
      <p:sp>
        <p:nvSpPr>
          <p:cNvPr id="49" name="矩形 48"/>
          <p:cNvSpPr/>
          <p:nvPr/>
        </p:nvSpPr>
        <p:spPr>
          <a:xfrm>
            <a:off x="1054646" y="3990106"/>
            <a:ext cx="2327765" cy="2222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a:t>熟悉面试官，只是一个照片，你看上十几二十遍，或者长时间的观看，那就给自己一个心理暗示，她是你的熟人，面对熟人，那你交谈时自然会放松下来</a:t>
            </a:r>
            <a:endParaRPr lang="en-US" altLang="zh-CN" sz="1200" dirty="0"/>
          </a:p>
        </p:txBody>
      </p:sp>
      <p:sp>
        <p:nvSpPr>
          <p:cNvPr id="56" name="矩形 55"/>
          <p:cNvSpPr/>
          <p:nvPr/>
        </p:nvSpPr>
        <p:spPr>
          <a:xfrm>
            <a:off x="3630705" y="3990106"/>
            <a:ext cx="2327765" cy="22225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a:t>联想下上家公司的</a:t>
            </a:r>
            <a:r>
              <a:rPr lang="en-US" altLang="zh-CN" sz="1200"/>
              <a:t>HR</a:t>
            </a:r>
            <a:r>
              <a:rPr lang="zh-CN" altLang="en-US" sz="1200"/>
              <a:t>的同事，和以前</a:t>
            </a:r>
            <a:r>
              <a:rPr lang="en-US" altLang="zh-CN" sz="1200"/>
              <a:t>HR</a:t>
            </a:r>
            <a:r>
              <a:rPr lang="zh-CN" altLang="en-US" sz="1200"/>
              <a:t>同事的平常的相处的联想能让自己放下对她的距离感和陌生感。</a:t>
            </a:r>
            <a:endParaRPr lang="en-US" altLang="zh-CN" sz="1200" dirty="0"/>
          </a:p>
        </p:txBody>
      </p:sp>
      <p:sp>
        <p:nvSpPr>
          <p:cNvPr id="63" name="矩形 62"/>
          <p:cNvSpPr/>
          <p:nvPr/>
        </p:nvSpPr>
        <p:spPr>
          <a:xfrm>
            <a:off x="6206765" y="3990106"/>
            <a:ext cx="2327765" cy="2222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t>藐视这次面试，因为每场面试都具有偶然性和概率性。面试通过能通过是幸运女神的眷顾，不能通过，那你获得了一次面试的经历，得到了一些经验。要知道，缘分是强求不得的。</a:t>
            </a:r>
            <a:endParaRPr lang="en-US" altLang="zh-CN" sz="1200" dirty="0"/>
          </a:p>
        </p:txBody>
      </p:sp>
      <p:sp>
        <p:nvSpPr>
          <p:cNvPr id="70" name="矩形 69"/>
          <p:cNvSpPr/>
          <p:nvPr/>
        </p:nvSpPr>
        <p:spPr>
          <a:xfrm>
            <a:off x="8782825" y="3990107"/>
            <a:ext cx="2327765" cy="22225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dirty="0"/>
              <a:t>要相信自己，自己的能力和准备都胜过其他的面试人员。</a:t>
            </a:r>
            <a:endParaRPr lang="zh-CN" altLang="en-US" sz="1200" dirty="0"/>
          </a:p>
          <a:p>
            <a:pPr algn="ctr">
              <a:lnSpc>
                <a:spcPct val="150000"/>
              </a:lnSpc>
            </a:pPr>
            <a:endParaRPr lang="zh-CN" altLang="en-US" sz="1200" dirty="0">
              <a:solidFill>
                <a:schemeClr val="bg1">
                  <a:lumMod val="50000"/>
                </a:schemeClr>
              </a:solidFill>
              <a:latin typeface="Source Han Sans CN" charset="-122"/>
              <a:ea typeface="Source Han Sans CN" charset="-122"/>
              <a:cs typeface="Source Han Sans CN" charset="-122"/>
              <a:sym typeface="+mn-lt"/>
            </a:endParaRPr>
          </a:p>
        </p:txBody>
      </p:sp>
      <p:sp>
        <p:nvSpPr>
          <p:cNvPr id="36" name="文本框 35"/>
          <p:cNvSpPr txBox="1"/>
          <p:nvPr/>
        </p:nvSpPr>
        <p:spPr>
          <a:xfrm>
            <a:off x="1025634" y="1203220"/>
            <a:ext cx="2997937" cy="523220"/>
          </a:xfrm>
          <a:prstGeom prst="rect">
            <a:avLst/>
          </a:prstGeom>
          <a:noFill/>
        </p:spPr>
        <p:txBody>
          <a:bodyPr wrap="none" rtlCol="0">
            <a:spAutoFit/>
          </a:bodyPr>
          <a:lstStyle/>
          <a:p>
            <a:r>
              <a:rPr lang="en-US" altLang="zh-CN" sz="2800" dirty="0">
                <a:solidFill>
                  <a:schemeClr val="accent1"/>
                </a:solidFill>
              </a:rPr>
              <a:t>4.</a:t>
            </a:r>
            <a:r>
              <a:rPr lang="zh-CN" altLang="en-US" sz="2800" dirty="0">
                <a:solidFill>
                  <a:schemeClr val="accent1"/>
                </a:solidFill>
              </a:rPr>
              <a:t>积极的面试心态</a:t>
            </a:r>
            <a:endParaRPr lang="zh-CN" altLang="en-US" sz="2800" dirty="0">
              <a:solidFill>
                <a:schemeClr val="accent1"/>
              </a:solidFill>
            </a:endParaRPr>
          </a:p>
        </p:txBody>
      </p:sp>
      <p:cxnSp>
        <p:nvCxnSpPr>
          <p:cNvPr id="5" name="直接连接符 4"/>
          <p:cNvCxnSpPr/>
          <p:nvPr/>
        </p:nvCxnSpPr>
        <p:spPr>
          <a:xfrm>
            <a:off x="1054646" y="1726440"/>
            <a:ext cx="9910534"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34274" y="2432870"/>
            <a:ext cx="2337721" cy="1557236"/>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646" y="2439503"/>
            <a:ext cx="2327764" cy="1550604"/>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6350" y="2445856"/>
            <a:ext cx="2318227" cy="154425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9847" y="2448925"/>
            <a:ext cx="2314524" cy="1544250"/>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9" grpId="0" animBg="1"/>
      <p:bldP spid="56" grpId="0" animBg="1"/>
      <p:bldP spid="63" grpId="0" animBg="1"/>
      <p:bldP spid="70" grpId="0" animBg="1"/>
      <p:bldP spid="3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3"/>
          <p:cNvSpPr/>
          <p:nvPr/>
        </p:nvSpPr>
        <p:spPr bwMode="auto">
          <a:xfrm flipH="1" flipV="1">
            <a:off x="4670425" y="3019425"/>
            <a:ext cx="7521575" cy="1679575"/>
          </a:xfrm>
          <a:custGeom>
            <a:avLst/>
            <a:gdLst>
              <a:gd name="T0" fmla="*/ 7001062 w 7521532"/>
              <a:gd name="T1" fmla="*/ 1679575 h 1678742"/>
              <a:gd name="T2" fmla="*/ 0 w 7521532"/>
              <a:gd name="T3" fmla="*/ 1679575 h 1678742"/>
              <a:gd name="T4" fmla="*/ 0 w 7521532"/>
              <a:gd name="T5" fmla="*/ 2346 h 1678742"/>
              <a:gd name="T6" fmla="*/ 520513 w 7521532"/>
              <a:gd name="T7" fmla="*/ 2346 h 1678742"/>
              <a:gd name="T8" fmla="*/ 520513 w 7521532"/>
              <a:gd name="T9" fmla="*/ 0 h 1678742"/>
              <a:gd name="T10" fmla="*/ 5982080 w 7521532"/>
              <a:gd name="T11" fmla="*/ 0 h 1678742"/>
              <a:gd name="T12" fmla="*/ 7521575 w 7521532"/>
              <a:gd name="T13" fmla="*/ 1677229 h 1678742"/>
              <a:gd name="T14" fmla="*/ 6998909 w 7521532"/>
              <a:gd name="T15" fmla="*/ 1677229 h 1678742"/>
              <a:gd name="T16" fmla="*/ 0 60000 65536"/>
              <a:gd name="T17" fmla="*/ 0 60000 65536"/>
              <a:gd name="T18" fmla="*/ 0 60000 65536"/>
              <a:gd name="T19" fmla="*/ 0 60000 65536"/>
              <a:gd name="T20" fmla="*/ 0 60000 65536"/>
              <a:gd name="T21" fmla="*/ 0 60000 65536"/>
              <a:gd name="T22" fmla="*/ 0 60000 65536"/>
              <a:gd name="T23" fmla="*/ 0 60000 65536"/>
              <a:gd name="T24" fmla="*/ 0 w 7521532"/>
              <a:gd name="T25" fmla="*/ 0 h 1678742"/>
              <a:gd name="T26" fmla="*/ 7521532 w 7521532"/>
              <a:gd name="T27" fmla="*/ 1678742 h 16787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21532" h="1678742">
                <a:moveTo>
                  <a:pt x="7001022" y="1678742"/>
                </a:moveTo>
                <a:lnTo>
                  <a:pt x="0" y="1678742"/>
                </a:lnTo>
                <a:lnTo>
                  <a:pt x="0" y="2345"/>
                </a:lnTo>
                <a:lnTo>
                  <a:pt x="520510" y="2345"/>
                </a:lnTo>
                <a:lnTo>
                  <a:pt x="520510" y="0"/>
                </a:lnTo>
                <a:lnTo>
                  <a:pt x="5982046" y="0"/>
                </a:lnTo>
                <a:lnTo>
                  <a:pt x="7521532" y="1676397"/>
                </a:lnTo>
                <a:lnTo>
                  <a:pt x="6998869" y="1676397"/>
                </a:lnTo>
                <a:lnTo>
                  <a:pt x="7001022" y="1678742"/>
                </a:lnTo>
                <a:close/>
              </a:path>
            </a:pathLst>
          </a:custGeom>
          <a:solidFill>
            <a:schemeClr val="accent3"/>
          </a:solidFill>
          <a:ln>
            <a:noFill/>
          </a:ln>
        </p:spPr>
        <p:txBody>
          <a:bodyPr anchor="ctr"/>
          <a:lstStyle/>
          <a:p>
            <a:endParaRPr lang="zh-CN" altLang="en-US"/>
          </a:p>
        </p:txBody>
      </p:sp>
      <p:sp>
        <p:nvSpPr>
          <p:cNvPr id="14" name="直接连接符 7"/>
          <p:cNvSpPr>
            <a:spLocks noChangeShapeType="1"/>
          </p:cNvSpPr>
          <p:nvPr/>
        </p:nvSpPr>
        <p:spPr bwMode="auto">
          <a:xfrm>
            <a:off x="5359400" y="3746500"/>
            <a:ext cx="2279650" cy="2570163"/>
          </a:xfrm>
          <a:prstGeom prst="line">
            <a:avLst/>
          </a:prstGeom>
          <a:noFill/>
          <a:ln w="12700">
            <a:solidFill>
              <a:schemeClr val="tx2"/>
            </a:solidFill>
            <a:bevel/>
          </a:ln>
          <a:extLst>
            <a:ext uri="{909E8E84-426E-40DD-AFC4-6F175D3DCCD1}">
              <a14:hiddenFill xmlns:a14="http://schemas.microsoft.com/office/drawing/2010/main">
                <a:noFill/>
              </a14:hiddenFill>
            </a:ext>
          </a:extLst>
        </p:spPr>
        <p:txBody>
          <a:bodyPr/>
          <a:lstStyle/>
          <a:p>
            <a:endParaRPr lang="zh-CN" altLang="en-US"/>
          </a:p>
        </p:txBody>
      </p:sp>
      <p:sp>
        <p:nvSpPr>
          <p:cNvPr id="15" name="直接连接符 12"/>
          <p:cNvSpPr>
            <a:spLocks noChangeShapeType="1"/>
          </p:cNvSpPr>
          <p:nvPr/>
        </p:nvSpPr>
        <p:spPr bwMode="auto">
          <a:xfrm>
            <a:off x="2559050" y="639763"/>
            <a:ext cx="2279650" cy="2570162"/>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6" name="任意多边形 16"/>
          <p:cNvSpPr/>
          <p:nvPr/>
        </p:nvSpPr>
        <p:spPr bwMode="auto">
          <a:xfrm flipH="1" flipV="1">
            <a:off x="0" y="1995488"/>
            <a:ext cx="5029200" cy="1433512"/>
          </a:xfrm>
          <a:custGeom>
            <a:avLst/>
            <a:gdLst>
              <a:gd name="T0" fmla="*/ 5029228 w 5022162"/>
              <a:gd name="T1" fmla="*/ 1433512 h 1451317"/>
              <a:gd name="T2" fmla="*/ 4986965 w 5022162"/>
              <a:gd name="T3" fmla="*/ 1433512 h 1451317"/>
              <a:gd name="T4" fmla="*/ 1665975 w 5022162"/>
              <a:gd name="T5" fmla="*/ 1433512 h 1451317"/>
              <a:gd name="T6" fmla="*/ 1257435 w 5022162"/>
              <a:gd name="T7" fmla="*/ 1433512 h 1451317"/>
              <a:gd name="T8" fmla="*/ 0 w 5022162"/>
              <a:gd name="T9" fmla="*/ 14937 h 1451317"/>
              <a:gd name="T10" fmla="*/ 0 w 5022162"/>
              <a:gd name="T11" fmla="*/ 0 h 1451317"/>
              <a:gd name="T12" fmla="*/ 408540 w 5022162"/>
              <a:gd name="T13" fmla="*/ 0 h 1451317"/>
              <a:gd name="T14" fmla="*/ 4986965 w 5022162"/>
              <a:gd name="T15" fmla="*/ 0 h 1451317"/>
              <a:gd name="T16" fmla="*/ 5029228 w 5022162"/>
              <a:gd name="T17" fmla="*/ 0 h 14513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22162"/>
              <a:gd name="T28" fmla="*/ 0 h 1451317"/>
              <a:gd name="T29" fmla="*/ 5022162 w 5022162"/>
              <a:gd name="T30" fmla="*/ 1451317 h 14513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22162" h="1451317">
                <a:moveTo>
                  <a:pt x="5022162" y="1451317"/>
                </a:moveTo>
                <a:lnTo>
                  <a:pt x="4979958" y="1451317"/>
                </a:lnTo>
                <a:lnTo>
                  <a:pt x="1663634" y="1451317"/>
                </a:lnTo>
                <a:lnTo>
                  <a:pt x="1255668" y="1451317"/>
                </a:lnTo>
                <a:lnTo>
                  <a:pt x="0" y="15123"/>
                </a:lnTo>
                <a:lnTo>
                  <a:pt x="0" y="0"/>
                </a:lnTo>
                <a:lnTo>
                  <a:pt x="407966" y="0"/>
                </a:lnTo>
                <a:lnTo>
                  <a:pt x="4979958" y="0"/>
                </a:lnTo>
                <a:lnTo>
                  <a:pt x="5022162" y="0"/>
                </a:lnTo>
                <a:lnTo>
                  <a:pt x="5022162" y="1451317"/>
                </a:lnTo>
                <a:close/>
              </a:path>
            </a:pathLst>
          </a:custGeom>
          <a:solidFill>
            <a:schemeClr val="accent2"/>
          </a:solidFill>
          <a:ln>
            <a:noFill/>
          </a:ln>
        </p:spPr>
        <p:txBody>
          <a:bodyPr anchor="ctr"/>
          <a:lstStyle/>
          <a:p>
            <a:endParaRPr lang="zh-CN" altLang="en-US"/>
          </a:p>
        </p:txBody>
      </p:sp>
      <p:sp>
        <p:nvSpPr>
          <p:cNvPr id="17" name="文本框 17"/>
          <p:cNvSpPr>
            <a:spLocks noChangeArrowheads="1"/>
          </p:cNvSpPr>
          <p:nvPr/>
        </p:nvSpPr>
        <p:spPr bwMode="auto">
          <a:xfrm>
            <a:off x="468313" y="2151063"/>
            <a:ext cx="360355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6600" b="1" dirty="0">
                <a:solidFill>
                  <a:srgbClr val="FFFFFF"/>
                </a:solidFill>
                <a:cs typeface="Arial" panose="020B0604020202020204" pitchFamily="34" charset="0"/>
                <a:sym typeface="Impact" panose="020B0806030902050204" charset="0"/>
              </a:rPr>
              <a:t>PART 03</a:t>
            </a:r>
            <a:endParaRPr lang="en-US" altLang="zh-CN" sz="5400" b="1" dirty="0">
              <a:solidFill>
                <a:srgbClr val="FFFFFF"/>
              </a:solidFill>
              <a:cs typeface="Arial" panose="020B0604020202020204" pitchFamily="34" charset="0"/>
              <a:sym typeface="Impact" panose="020B0806030902050204" charset="0"/>
            </a:endParaRPr>
          </a:p>
        </p:txBody>
      </p:sp>
      <p:sp>
        <p:nvSpPr>
          <p:cNvPr id="18" name="文本框 17"/>
          <p:cNvSpPr txBox="1">
            <a:spLocks noChangeArrowheads="1"/>
          </p:cNvSpPr>
          <p:nvPr/>
        </p:nvSpPr>
        <p:spPr bwMode="auto">
          <a:xfrm>
            <a:off x="6481199" y="3259059"/>
            <a:ext cx="52424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4400" b="1" dirty="0">
                <a:solidFill>
                  <a:schemeClr val="bg1"/>
                </a:solidFill>
                <a:latin typeface="黑体" panose="02010609060101010101" pitchFamily="49" charset="-122"/>
                <a:ea typeface="黑体" panose="02010609060101010101" pitchFamily="49" charset="-122"/>
              </a:rPr>
              <a:t>面试通关小技巧</a:t>
            </a:r>
            <a:endParaRPr lang="en-US" altLang="zh-CN" sz="4400" b="1" dirty="0">
              <a:solidFill>
                <a:schemeClr val="bg1"/>
              </a:solidFill>
              <a:latin typeface="黑体" panose="02010609060101010101" pitchFamily="49" charset="-122"/>
              <a:ea typeface="黑体" panose="02010609060101010101" pitchFamily="49" charset="-122"/>
            </a:endParaRPr>
          </a:p>
        </p:txBody>
      </p:sp>
      <p:sp>
        <p:nvSpPr>
          <p:cNvPr id="19" name="文本框 18"/>
          <p:cNvSpPr txBox="1"/>
          <p:nvPr/>
        </p:nvSpPr>
        <p:spPr>
          <a:xfrm>
            <a:off x="6550649" y="4009429"/>
            <a:ext cx="2739981" cy="400110"/>
          </a:xfrm>
          <a:prstGeom prst="rect">
            <a:avLst/>
          </a:prstGeom>
          <a:noFill/>
        </p:spPr>
        <p:txBody>
          <a:bodyPr wrap="none" rtlCol="0">
            <a:spAutoFit/>
          </a:bodyPr>
          <a:lstStyle/>
          <a:p>
            <a:r>
              <a:rPr kumimoji="1" lang="en-US" altLang="zh-CN" sz="2000" dirty="0">
                <a:solidFill>
                  <a:schemeClr val="bg1"/>
                </a:solidFill>
              </a:rPr>
              <a:t>Tips for a job interview</a:t>
            </a:r>
            <a:endParaRPr kumimoji="1" lang="zh-CN" altLang="en-US" sz="2000" dirty="0">
              <a:solidFill>
                <a:schemeClr val="bg1"/>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53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253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par>
                                <p:cTn id="17" presetID="2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strVal val="#ppt_w*0.70"/>
                                          </p:val>
                                        </p:tav>
                                        <p:tav tm="100000">
                                          <p:val>
                                            <p:strVal val="#ppt_w"/>
                                          </p:val>
                                        </p:tav>
                                      </p:tavLst>
                                    </p:anim>
                                    <p:anim calcmode="lin" valueType="num">
                                      <p:cBhvr>
                                        <p:cTn id="24" dur="1000" fill="hold"/>
                                        <p:tgtEl>
                                          <p:spTgt spid="17"/>
                                        </p:tgtEl>
                                        <p:attrNameLst>
                                          <p:attrName>ppt_h</p:attrName>
                                        </p:attrNameLst>
                                      </p:cBhvr>
                                      <p:tavLst>
                                        <p:tav tm="0">
                                          <p:val>
                                            <p:strVal val="#ppt_h"/>
                                          </p:val>
                                        </p:tav>
                                        <p:tav tm="100000">
                                          <p:val>
                                            <p:strVal val="#ppt_h"/>
                                          </p:val>
                                        </p:tav>
                                      </p:tavLst>
                                    </p:anim>
                                    <p:animEffect transition="in" filter="fade">
                                      <p:cBhvr>
                                        <p:cTn id="25" dur="1000"/>
                                        <p:tgtEl>
                                          <p:spTgt spid="17"/>
                                        </p:tgtEl>
                                      </p:cBhvr>
                                    </p:animEffect>
                                  </p:childTnLst>
                                </p:cTn>
                              </p:par>
                            </p:childTnLst>
                          </p:cTn>
                        </p:par>
                        <p:par>
                          <p:cTn id="26" fill="hold">
                            <p:stCondLst>
                              <p:cond delay="2500"/>
                            </p:stCondLst>
                            <p:childTnLst>
                              <p:par>
                                <p:cTn id="27" presetID="38" presetClass="entr" presetSubtype="0" accel="50000" fill="hold" grpId="0" nodeType="afterEffect">
                                  <p:stCondLst>
                                    <p:cond delay="0"/>
                                  </p:stCondLst>
                                  <p:iterate type="lt">
                                    <p:tmPct val="50000"/>
                                  </p:iterate>
                                  <p:childTnLst>
                                    <p:set>
                                      <p:cBhvr>
                                        <p:cTn id="28" dur="1" fill="hold">
                                          <p:stCondLst>
                                            <p:cond delay="0"/>
                                          </p:stCondLst>
                                        </p:cTn>
                                        <p:tgtEl>
                                          <p:spTgt spid="18"/>
                                        </p:tgtEl>
                                        <p:attrNameLst>
                                          <p:attrName>style.visibility</p:attrName>
                                        </p:attrNameLst>
                                      </p:cBhvr>
                                      <p:to>
                                        <p:strVal val="visible"/>
                                      </p:to>
                                    </p:set>
                                    <p:set>
                                      <p:cBhvr>
                                        <p:cTn id="29" dur="455" fill="hold">
                                          <p:stCondLst>
                                            <p:cond delay="0"/>
                                          </p:stCondLst>
                                        </p:cTn>
                                        <p:tgtEl>
                                          <p:spTgt spid="18"/>
                                        </p:tgtEl>
                                        <p:attrNameLst>
                                          <p:attrName>style.rotation</p:attrName>
                                        </p:attrNameLst>
                                      </p:cBhvr>
                                      <p:to>
                                        <p:strVal val="-45.0"/>
                                      </p:to>
                                    </p:set>
                                    <p:anim calcmode="lin" valueType="num">
                                      <p:cBhvr>
                                        <p:cTn id="30" dur="455" fill="hold">
                                          <p:stCondLst>
                                            <p:cond delay="455"/>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18"/>
                                        </p:tgtEl>
                                        <p:attrNameLst>
                                          <p:attrName>ppt_y</p:attrName>
                                        </p:attrNameLst>
                                      </p:cBhvr>
                                      <p:tavLst>
                                        <p:tav tm="0">
                                          <p:val>
                                            <p:strVal val="#ppt_y-(0.354*#ppt_w-0.172*#ppt_h)"/>
                                          </p:val>
                                        </p:tav>
                                        <p:tav tm="100000">
                                          <p:val>
                                            <p:strVal val="#ppt_y"/>
                                          </p:val>
                                        </p:tav>
                                      </p:tavLst>
                                    </p:anim>
                                  </p:childTnLst>
                                </p:cTn>
                              </p:par>
                              <p:par>
                                <p:cTn id="34" presetID="2" presetClass="entr" presetSubtype="4" decel="5000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1000" fill="hold"/>
                                        <p:tgtEl>
                                          <p:spTgt spid="19"/>
                                        </p:tgtEl>
                                        <p:attrNameLst>
                                          <p:attrName>ppt_x</p:attrName>
                                        </p:attrNameLst>
                                      </p:cBhvr>
                                      <p:tavLst>
                                        <p:tav tm="0">
                                          <p:val>
                                            <p:strVal val="#ppt_x"/>
                                          </p:val>
                                        </p:tav>
                                        <p:tav tm="100000">
                                          <p:val>
                                            <p:strVal val="#ppt_x"/>
                                          </p:val>
                                        </p:tav>
                                      </p:tavLst>
                                    </p:anim>
                                    <p:anim calcmode="lin" valueType="num">
                                      <p:cBhvr additive="base">
                                        <p:cTn id="37"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29038" y="1799610"/>
            <a:ext cx="5628464" cy="584775"/>
          </a:xfrm>
          <a:prstGeom prst="rect">
            <a:avLst/>
          </a:prstGeom>
        </p:spPr>
        <p:txBody>
          <a:bodyPr wrap="none">
            <a:spAutoFit/>
          </a:bodyPr>
          <a:lstStyle/>
          <a:p>
            <a:pPr marL="514350" lvl="0" indent="-514350">
              <a:buFont typeface="+mj-lt"/>
              <a:buAutoNum type="arabicPeriod"/>
              <a:defRPr/>
            </a:pPr>
            <a:r>
              <a:rPr lang="zh-CN" altLang="en-US" sz="3200" dirty="0">
                <a:solidFill>
                  <a:schemeClr val="accent1"/>
                </a:solidFill>
              </a:rPr>
              <a:t>你应该怎么看面试这一过程</a:t>
            </a:r>
            <a:endParaRPr lang="en-US" altLang="zh-CN" sz="3200" dirty="0">
              <a:solidFill>
                <a:schemeClr val="accent1"/>
              </a:solidFill>
            </a:endParaRPr>
          </a:p>
        </p:txBody>
      </p:sp>
      <p:cxnSp>
        <p:nvCxnSpPr>
          <p:cNvPr id="9" name="直接连接符 8"/>
          <p:cNvCxnSpPr/>
          <p:nvPr/>
        </p:nvCxnSpPr>
        <p:spPr>
          <a:xfrm>
            <a:off x="844952" y="2500131"/>
            <a:ext cx="1025517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729038" y="2806745"/>
            <a:ext cx="10518082" cy="2790187"/>
            <a:chOff x="729038" y="2806745"/>
            <a:chExt cx="10518082" cy="2790187"/>
          </a:xfrm>
        </p:grpSpPr>
        <p:sp>
          <p:nvSpPr>
            <p:cNvPr id="6" name="矩形 5"/>
            <p:cNvSpPr/>
            <p:nvPr/>
          </p:nvSpPr>
          <p:spPr>
            <a:xfrm>
              <a:off x="729038" y="2806745"/>
              <a:ext cx="10518082" cy="2790187"/>
            </a:xfrm>
            <a:prstGeom prst="rect">
              <a:avLst/>
            </a:prstGeom>
          </p:spPr>
          <p:txBody>
            <a:bodyPr wrap="square">
              <a:spAutoFit/>
            </a:bodyPr>
            <a:lstStyle/>
            <a:p>
              <a:pPr lvl="0">
                <a:lnSpc>
                  <a:spcPct val="150000"/>
                </a:lnSpc>
                <a:defRPr/>
              </a:pPr>
              <a:r>
                <a:rPr lang="zh-CN" altLang="en-US" sz="2000" dirty="0">
                  <a:solidFill>
                    <a:schemeClr val="accent1"/>
                  </a:solidFill>
                  <a:latin typeface="+mj-ea"/>
                  <a:ea typeface="+mj-ea"/>
                </a:rPr>
                <a:t>面试是一个双向沟通、综合判断的一个过程，在这之前面试官或多或少对你的情况有所了解。他会在你的对立面来推断你的不足或者缺陷。在</a:t>
              </a:r>
              <a:r>
                <a:rPr lang="en-US" altLang="zh-CN" sz="2000" dirty="0">
                  <a:solidFill>
                    <a:schemeClr val="accent1"/>
                  </a:solidFill>
                  <a:latin typeface="+mj-ea"/>
                  <a:ea typeface="+mj-ea"/>
                </a:rPr>
                <a:t>30-60</a:t>
              </a:r>
              <a:r>
                <a:rPr lang="zh-CN" altLang="en-US" sz="2000" dirty="0">
                  <a:solidFill>
                    <a:schemeClr val="accent1"/>
                  </a:solidFill>
                  <a:latin typeface="+mj-ea"/>
                  <a:ea typeface="+mj-ea"/>
                </a:rPr>
                <a:t>分钟的时间里，你的目标不是要把自己表达的有多优秀。而是一步步推翻他对你的预设或者疑心。</a:t>
              </a:r>
              <a:endParaRPr lang="en-US" altLang="zh-CN" sz="2000" dirty="0">
                <a:solidFill>
                  <a:schemeClr val="accent1"/>
                </a:solidFill>
                <a:latin typeface="+mj-ea"/>
                <a:ea typeface="+mj-ea"/>
              </a:endParaRPr>
            </a:p>
            <a:p>
              <a:pPr lvl="0">
                <a:lnSpc>
                  <a:spcPct val="150000"/>
                </a:lnSpc>
                <a:defRPr/>
              </a:pPr>
              <a:r>
                <a:rPr lang="zh-CN" altLang="en-US" sz="2000" dirty="0">
                  <a:solidFill>
                    <a:schemeClr val="accent1"/>
                  </a:solidFill>
                  <a:latin typeface="+mj-ea"/>
                  <a:ea typeface="+mj-ea"/>
                </a:rPr>
                <a:t>只有这样才打破他脑海里的固有理念，改为相信你，你从而拿下这个</a:t>
              </a:r>
              <a:r>
                <a:rPr lang="en-US" altLang="zh-CN" sz="2000" dirty="0">
                  <a:solidFill>
                    <a:schemeClr val="accent1"/>
                  </a:solidFill>
                  <a:latin typeface="+mj-ea"/>
                  <a:ea typeface="+mj-ea"/>
                </a:rPr>
                <a:t>offer</a:t>
              </a:r>
              <a:r>
                <a:rPr lang="zh-CN" altLang="en-US" sz="2000" dirty="0">
                  <a:solidFill>
                    <a:schemeClr val="accent1"/>
                  </a:solidFill>
                  <a:latin typeface="+mj-ea"/>
                  <a:ea typeface="+mj-ea"/>
                </a:rPr>
                <a:t>。</a:t>
              </a:r>
              <a:endParaRPr lang="en-US" altLang="zh-CN" sz="2000" dirty="0">
                <a:solidFill>
                  <a:schemeClr val="accent1"/>
                </a:solidFill>
                <a:latin typeface="+mj-ea"/>
                <a:ea typeface="+mj-ea"/>
              </a:endParaRPr>
            </a:p>
            <a:p>
              <a:pPr lvl="0">
                <a:lnSpc>
                  <a:spcPct val="150000"/>
                </a:lnSpc>
                <a:defRPr/>
              </a:pPr>
              <a:endParaRPr lang="en-US" altLang="zh-CN" sz="2000" dirty="0">
                <a:solidFill>
                  <a:schemeClr val="accent1"/>
                </a:solidFill>
                <a:latin typeface="+mj-ea"/>
                <a:ea typeface="+mj-ea"/>
              </a:endParaRPr>
            </a:p>
            <a:p>
              <a:pPr lvl="0">
                <a:lnSpc>
                  <a:spcPct val="150000"/>
                </a:lnSpc>
                <a:defRPr/>
              </a:pPr>
              <a:r>
                <a:rPr lang="zh-CN" altLang="en-US" sz="2000" dirty="0">
                  <a:solidFill>
                    <a:schemeClr val="accent1"/>
                  </a:solidFill>
                  <a:latin typeface="+mj-ea"/>
                  <a:ea typeface="+mj-ea"/>
                </a:rPr>
                <a:t>   </a:t>
              </a:r>
              <a:r>
                <a:rPr lang="zh-CN" altLang="en-US" sz="2000" dirty="0">
                  <a:solidFill>
                    <a:schemeClr val="accent2"/>
                  </a:solidFill>
                  <a:latin typeface="+mj-ea"/>
                  <a:ea typeface="+mj-ea"/>
                </a:rPr>
                <a:t>在你准备充分的情况，临场发挥的本事就要靠自己了。但是还有一些小技巧可以试试。</a:t>
              </a:r>
              <a:endParaRPr lang="en-US" altLang="zh-CN" sz="2000" dirty="0">
                <a:solidFill>
                  <a:schemeClr val="accent2"/>
                </a:solidFill>
                <a:latin typeface="+mj-ea"/>
                <a:ea typeface="+mj-ea"/>
              </a:endParaRPr>
            </a:p>
          </p:txBody>
        </p:sp>
        <p:sp>
          <p:nvSpPr>
            <p:cNvPr id="10" name="Rounded Rectangle 46"/>
            <p:cNvSpPr/>
            <p:nvPr/>
          </p:nvSpPr>
          <p:spPr>
            <a:xfrm>
              <a:off x="844952" y="5278150"/>
              <a:ext cx="215693" cy="21572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chemeClr val="bg1"/>
                </a:solidFill>
                <a:latin typeface="+mn-ea"/>
                <a:cs typeface="+mn-ea"/>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2124" y="1475991"/>
            <a:ext cx="3166251" cy="584775"/>
          </a:xfrm>
          <a:prstGeom prst="rect">
            <a:avLst/>
          </a:prstGeom>
        </p:spPr>
        <p:txBody>
          <a:bodyPr wrap="none">
            <a:spAutoFit/>
          </a:bodyPr>
          <a:lstStyle/>
          <a:p>
            <a:pPr marL="514350" lvl="0" indent="-514350">
              <a:buFont typeface="+mj-lt"/>
              <a:buAutoNum type="arabicPeriod" startAt="2"/>
              <a:defRPr/>
            </a:pPr>
            <a:r>
              <a:rPr lang="zh-CN" altLang="en-US" sz="3200" dirty="0">
                <a:solidFill>
                  <a:schemeClr val="accent1"/>
                </a:solidFill>
              </a:rPr>
              <a:t>面试实用技巧</a:t>
            </a:r>
            <a:endParaRPr lang="en-US" altLang="zh-CN" sz="3200" dirty="0">
              <a:solidFill>
                <a:schemeClr val="accent1"/>
              </a:solidFill>
            </a:endParaRPr>
          </a:p>
        </p:txBody>
      </p:sp>
      <p:sp>
        <p:nvSpPr>
          <p:cNvPr id="6" name="Rounded Rectangle 47"/>
          <p:cNvSpPr/>
          <p:nvPr/>
        </p:nvSpPr>
        <p:spPr>
          <a:xfrm>
            <a:off x="775247" y="2392834"/>
            <a:ext cx="215693" cy="215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7" name="Rounded Rectangle 46"/>
          <p:cNvSpPr/>
          <p:nvPr/>
        </p:nvSpPr>
        <p:spPr>
          <a:xfrm>
            <a:off x="768533" y="2801168"/>
            <a:ext cx="215693" cy="21572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8" name="Rounded Rectangle 47"/>
          <p:cNvSpPr/>
          <p:nvPr/>
        </p:nvSpPr>
        <p:spPr>
          <a:xfrm>
            <a:off x="766245" y="3392382"/>
            <a:ext cx="215693" cy="215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9" name="Rounded Rectangle 46"/>
          <p:cNvSpPr/>
          <p:nvPr/>
        </p:nvSpPr>
        <p:spPr>
          <a:xfrm>
            <a:off x="759531" y="3875735"/>
            <a:ext cx="215693" cy="21572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0" name="Rounded Rectangle 47"/>
          <p:cNvSpPr/>
          <p:nvPr/>
        </p:nvSpPr>
        <p:spPr>
          <a:xfrm>
            <a:off x="769538" y="4615996"/>
            <a:ext cx="215693" cy="215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1" name="Rounded Rectangle 46"/>
          <p:cNvSpPr/>
          <p:nvPr/>
        </p:nvSpPr>
        <p:spPr>
          <a:xfrm>
            <a:off x="762824" y="4993304"/>
            <a:ext cx="215693" cy="21572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2" name="Rounded Rectangle 47"/>
          <p:cNvSpPr/>
          <p:nvPr/>
        </p:nvSpPr>
        <p:spPr>
          <a:xfrm>
            <a:off x="772959" y="5401638"/>
            <a:ext cx="215693" cy="215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3" name="Rounded Rectangle 46"/>
          <p:cNvSpPr/>
          <p:nvPr/>
        </p:nvSpPr>
        <p:spPr>
          <a:xfrm>
            <a:off x="766245" y="5809971"/>
            <a:ext cx="215693" cy="21572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595959"/>
              </a:solidFill>
              <a:latin typeface="+mn-ea"/>
              <a:cs typeface="+mn-ea"/>
            </a:endParaRPr>
          </a:p>
        </p:txBody>
      </p:sp>
      <p:sp>
        <p:nvSpPr>
          <p:cNvPr id="14" name="矩形 13"/>
          <p:cNvSpPr/>
          <p:nvPr/>
        </p:nvSpPr>
        <p:spPr>
          <a:xfrm>
            <a:off x="1115985" y="2729466"/>
            <a:ext cx="5570756" cy="523220"/>
          </a:xfrm>
          <a:prstGeom prst="rect">
            <a:avLst/>
          </a:prstGeom>
        </p:spPr>
        <p:txBody>
          <a:bodyPr wrap="square">
            <a:spAutoFit/>
          </a:bodyPr>
          <a:lstStyle/>
          <a:p>
            <a:pPr lvl="0">
              <a:defRPr/>
            </a:pPr>
            <a:r>
              <a:rPr lang="zh-CN" altLang="en-US" sz="1400" dirty="0">
                <a:solidFill>
                  <a:srgbClr val="595959"/>
                </a:solidFill>
                <a:latin typeface="+mn-ea"/>
              </a:rPr>
              <a:t>面试的本质不是一问一答，而是要抓住亮光点，将自己独特的经历结合起来。</a:t>
            </a:r>
            <a:endParaRPr lang="en-US" altLang="zh-CN" sz="1400" dirty="0">
              <a:solidFill>
                <a:srgbClr val="595959"/>
              </a:solidFill>
              <a:latin typeface="+mn-ea"/>
            </a:endParaRPr>
          </a:p>
        </p:txBody>
      </p:sp>
      <p:sp>
        <p:nvSpPr>
          <p:cNvPr id="15" name="矩形 14"/>
          <p:cNvSpPr/>
          <p:nvPr/>
        </p:nvSpPr>
        <p:spPr>
          <a:xfrm>
            <a:off x="1115984" y="4964523"/>
            <a:ext cx="5570756" cy="307777"/>
          </a:xfrm>
          <a:prstGeom prst="rect">
            <a:avLst/>
          </a:prstGeom>
        </p:spPr>
        <p:txBody>
          <a:bodyPr wrap="none">
            <a:spAutoFit/>
          </a:bodyPr>
          <a:lstStyle/>
          <a:p>
            <a:pPr lvl="0">
              <a:defRPr/>
            </a:pPr>
            <a:r>
              <a:rPr lang="zh-CN" altLang="en-US" sz="1400" dirty="0">
                <a:solidFill>
                  <a:srgbClr val="595959"/>
                </a:solidFill>
                <a:latin typeface="+mn-ea"/>
              </a:rPr>
              <a:t>微笑的人运气不会太差，面带微笑，认真聆听面试官的说话很有必要</a:t>
            </a:r>
            <a:endParaRPr lang="en-US" altLang="zh-CN" sz="1400" dirty="0">
              <a:solidFill>
                <a:srgbClr val="595959"/>
              </a:solidFill>
              <a:latin typeface="+mn-ea"/>
            </a:endParaRPr>
          </a:p>
        </p:txBody>
      </p:sp>
      <p:sp>
        <p:nvSpPr>
          <p:cNvPr id="16" name="矩形 15"/>
          <p:cNvSpPr/>
          <p:nvPr/>
        </p:nvSpPr>
        <p:spPr>
          <a:xfrm>
            <a:off x="1115985" y="3800084"/>
            <a:ext cx="5570756" cy="738664"/>
          </a:xfrm>
          <a:prstGeom prst="rect">
            <a:avLst/>
          </a:prstGeom>
        </p:spPr>
        <p:txBody>
          <a:bodyPr wrap="square">
            <a:spAutoFit/>
          </a:bodyPr>
          <a:lstStyle/>
          <a:p>
            <a:pPr lvl="0">
              <a:defRPr/>
            </a:pPr>
            <a:r>
              <a:rPr lang="zh-CN" altLang="en-US" sz="1400" dirty="0">
                <a:solidFill>
                  <a:srgbClr val="595959"/>
                </a:solidFill>
                <a:latin typeface="+mn-ea"/>
              </a:rPr>
              <a:t>试用一周，不要工资，不签合同，如果我能履行上述的部分承诺就签合同，如果没有做到，那么我自己走人（这个只是一种尝试，针对的是现下用工疑虑的问题。）</a:t>
            </a:r>
            <a:endParaRPr lang="en-US" altLang="zh-CN" sz="1400" dirty="0">
              <a:solidFill>
                <a:srgbClr val="595959"/>
              </a:solidFill>
              <a:latin typeface="+mn-ea"/>
            </a:endParaRPr>
          </a:p>
        </p:txBody>
      </p:sp>
      <p:sp>
        <p:nvSpPr>
          <p:cNvPr id="17" name="矩形 16"/>
          <p:cNvSpPr/>
          <p:nvPr/>
        </p:nvSpPr>
        <p:spPr>
          <a:xfrm>
            <a:off x="1115984" y="3340975"/>
            <a:ext cx="2877711" cy="307777"/>
          </a:xfrm>
          <a:prstGeom prst="rect">
            <a:avLst/>
          </a:prstGeom>
        </p:spPr>
        <p:txBody>
          <a:bodyPr wrap="none">
            <a:spAutoFit/>
          </a:bodyPr>
          <a:lstStyle/>
          <a:p>
            <a:pPr lvl="0">
              <a:defRPr/>
            </a:pPr>
            <a:r>
              <a:rPr lang="zh-CN" altLang="en-US" sz="1400" dirty="0">
                <a:solidFill>
                  <a:srgbClr val="595959"/>
                </a:solidFill>
                <a:latin typeface="+mn-ea"/>
              </a:rPr>
              <a:t>准备一个自己之前岗位的小故事。</a:t>
            </a:r>
            <a:endParaRPr lang="en-US" altLang="zh-CN" sz="1400" dirty="0">
              <a:solidFill>
                <a:srgbClr val="595959"/>
              </a:solidFill>
              <a:latin typeface="+mn-ea"/>
            </a:endParaRPr>
          </a:p>
        </p:txBody>
      </p:sp>
      <p:sp>
        <p:nvSpPr>
          <p:cNvPr id="18" name="矩形 17"/>
          <p:cNvSpPr/>
          <p:nvPr/>
        </p:nvSpPr>
        <p:spPr>
          <a:xfrm>
            <a:off x="1115984" y="2351637"/>
            <a:ext cx="3595856" cy="307777"/>
          </a:xfrm>
          <a:prstGeom prst="rect">
            <a:avLst/>
          </a:prstGeom>
        </p:spPr>
        <p:txBody>
          <a:bodyPr wrap="none">
            <a:spAutoFit/>
          </a:bodyPr>
          <a:lstStyle/>
          <a:p>
            <a:pPr lvl="0">
              <a:defRPr/>
            </a:pPr>
            <a:r>
              <a:rPr lang="zh-CN" altLang="en-US" sz="1400" dirty="0">
                <a:solidFill>
                  <a:srgbClr val="595959"/>
                </a:solidFill>
                <a:latin typeface="+mn-ea"/>
              </a:rPr>
              <a:t>准备一份应聘岗位的工作计划（个人作品）</a:t>
            </a:r>
            <a:endParaRPr lang="en-US" altLang="zh-CN" sz="1400" dirty="0">
              <a:solidFill>
                <a:srgbClr val="595959"/>
              </a:solidFill>
              <a:latin typeface="+mn-ea"/>
            </a:endParaRPr>
          </a:p>
        </p:txBody>
      </p:sp>
      <p:sp>
        <p:nvSpPr>
          <p:cNvPr id="19" name="矩形 18"/>
          <p:cNvSpPr/>
          <p:nvPr/>
        </p:nvSpPr>
        <p:spPr>
          <a:xfrm>
            <a:off x="1115984" y="5720181"/>
            <a:ext cx="3775393" cy="307777"/>
          </a:xfrm>
          <a:prstGeom prst="rect">
            <a:avLst/>
          </a:prstGeom>
        </p:spPr>
        <p:txBody>
          <a:bodyPr wrap="none">
            <a:spAutoFit/>
          </a:bodyPr>
          <a:lstStyle/>
          <a:p>
            <a:pPr lvl="0">
              <a:defRPr/>
            </a:pPr>
            <a:r>
              <a:rPr lang="zh-CN" altLang="en-US" sz="1400" dirty="0">
                <a:solidFill>
                  <a:srgbClr val="595959"/>
                </a:solidFill>
                <a:latin typeface="+mn-ea"/>
              </a:rPr>
              <a:t>真正的技巧就是你有能力有信心匹配这个岗位</a:t>
            </a:r>
            <a:endParaRPr lang="en-US" altLang="zh-CN" sz="1400" dirty="0">
              <a:solidFill>
                <a:srgbClr val="595959"/>
              </a:solidFill>
              <a:latin typeface="+mn-ea"/>
            </a:endParaRPr>
          </a:p>
        </p:txBody>
      </p:sp>
      <p:sp>
        <p:nvSpPr>
          <p:cNvPr id="20" name="矩形 19"/>
          <p:cNvSpPr/>
          <p:nvPr/>
        </p:nvSpPr>
        <p:spPr>
          <a:xfrm>
            <a:off x="1115984" y="4568329"/>
            <a:ext cx="5750292" cy="307777"/>
          </a:xfrm>
          <a:prstGeom prst="rect">
            <a:avLst/>
          </a:prstGeom>
        </p:spPr>
        <p:txBody>
          <a:bodyPr wrap="none">
            <a:spAutoFit/>
          </a:bodyPr>
          <a:lstStyle/>
          <a:p>
            <a:pPr lvl="0">
              <a:defRPr/>
            </a:pPr>
            <a:r>
              <a:rPr lang="zh-CN" altLang="en-US" sz="1400" dirty="0">
                <a:solidFill>
                  <a:srgbClr val="595959"/>
                </a:solidFill>
                <a:latin typeface="+mn-ea"/>
              </a:rPr>
              <a:t>不要和面试官争论，最好是顺从他的意思，没有人喜欢反对自己的人。</a:t>
            </a:r>
            <a:endParaRPr lang="en-US" altLang="zh-CN" sz="1400" dirty="0">
              <a:solidFill>
                <a:srgbClr val="595959"/>
              </a:solidFill>
              <a:latin typeface="+mn-ea"/>
            </a:endParaRPr>
          </a:p>
        </p:txBody>
      </p:sp>
      <p:sp>
        <p:nvSpPr>
          <p:cNvPr id="21" name="矩形 20"/>
          <p:cNvSpPr/>
          <p:nvPr/>
        </p:nvSpPr>
        <p:spPr>
          <a:xfrm>
            <a:off x="1115984" y="5342352"/>
            <a:ext cx="5301451" cy="307777"/>
          </a:xfrm>
          <a:prstGeom prst="rect">
            <a:avLst/>
          </a:prstGeom>
        </p:spPr>
        <p:txBody>
          <a:bodyPr wrap="none">
            <a:spAutoFit/>
          </a:bodyPr>
          <a:lstStyle/>
          <a:p>
            <a:pPr lvl="0">
              <a:defRPr/>
            </a:pPr>
            <a:r>
              <a:rPr lang="zh-CN" altLang="en-US" sz="1400" dirty="0">
                <a:solidFill>
                  <a:srgbClr val="595959"/>
                </a:solidFill>
                <a:latin typeface="+mn-ea"/>
              </a:rPr>
              <a:t>初面</a:t>
            </a:r>
            <a:r>
              <a:rPr lang="en-US" altLang="zh-CN" sz="1400" dirty="0">
                <a:solidFill>
                  <a:srgbClr val="595959"/>
                </a:solidFill>
                <a:latin typeface="+mn-ea"/>
              </a:rPr>
              <a:t>/HR</a:t>
            </a:r>
            <a:r>
              <a:rPr lang="zh-CN" altLang="en-US" sz="1400" dirty="0">
                <a:solidFill>
                  <a:srgbClr val="595959"/>
                </a:solidFill>
                <a:latin typeface="+mn-ea"/>
              </a:rPr>
              <a:t>面试后要和</a:t>
            </a:r>
            <a:r>
              <a:rPr lang="en-US" altLang="zh-CN" sz="1400" dirty="0">
                <a:solidFill>
                  <a:srgbClr val="595959"/>
                </a:solidFill>
                <a:latin typeface="+mn-ea"/>
              </a:rPr>
              <a:t>HR</a:t>
            </a:r>
            <a:r>
              <a:rPr lang="zh-CN" altLang="en-US" sz="1400" dirty="0">
                <a:solidFill>
                  <a:srgbClr val="595959"/>
                </a:solidFill>
                <a:latin typeface="+mn-ea"/>
              </a:rPr>
              <a:t>保持紧密联系，这能让你得到很多的信息。</a:t>
            </a:r>
            <a:endParaRPr lang="en-US" altLang="zh-CN" sz="1400" dirty="0">
              <a:solidFill>
                <a:srgbClr val="595959"/>
              </a:solidFill>
              <a:latin typeface="+mn-ea"/>
            </a:endParaRPr>
          </a:p>
        </p:txBody>
      </p:sp>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66276" y="2605357"/>
            <a:ext cx="4728066" cy="3542273"/>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ppt_x"/>
                                          </p:val>
                                        </p:tav>
                                        <p:tav tm="100000">
                                          <p:val>
                                            <p:strVal val="#ppt_x"/>
                                          </p:val>
                                        </p:tav>
                                      </p:tavLst>
                                    </p:anim>
                                    <p:anim calcmode="lin" valueType="num">
                                      <p:cBhvr additive="base">
                                        <p:cTn id="74" dur="500" fill="hold"/>
                                        <p:tgtEl>
                                          <p:spTgt spid="19"/>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ppt_x"/>
                                          </p:val>
                                        </p:tav>
                                        <p:tav tm="100000">
                                          <p:val>
                                            <p:strVal val="#ppt_x"/>
                                          </p:val>
                                        </p:tav>
                                      </p:tavLst>
                                    </p:anim>
                                    <p:anim calcmode="lin" valueType="num">
                                      <p:cBhvr additive="base">
                                        <p:cTn id="78" dur="500" fill="hold"/>
                                        <p:tgtEl>
                                          <p:spTgt spid="20"/>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06055" y="3930033"/>
            <a:ext cx="5879939" cy="1446550"/>
          </a:xfrm>
          <a:prstGeom prst="rect">
            <a:avLst/>
          </a:prstGeom>
        </p:spPr>
        <p:txBody>
          <a:bodyPr wrap="square">
            <a:spAutoFit/>
          </a:bodyPr>
          <a:lstStyle/>
          <a:p>
            <a:pPr lvl="0">
              <a:defRPr/>
            </a:pPr>
            <a:r>
              <a:rPr lang="zh-CN" altLang="en-US" sz="8800" b="1" dirty="0">
                <a:solidFill>
                  <a:schemeClr val="bg1"/>
                </a:solidFill>
                <a:latin typeface="+mn-ea"/>
              </a:rPr>
              <a:t>谢谢观赏！</a:t>
            </a:r>
            <a:endParaRPr lang="en-US" altLang="zh-CN" sz="8800" b="1" dirty="0">
              <a:solidFill>
                <a:schemeClr val="bg1"/>
              </a:solidFill>
              <a:latin typeface="+mn-ea"/>
            </a:endParaRPr>
          </a:p>
        </p:txBody>
      </p:sp>
      <p:sp>
        <p:nvSpPr>
          <p:cNvPr id="3" name="矩形 2"/>
          <p:cNvSpPr/>
          <p:nvPr/>
        </p:nvSpPr>
        <p:spPr>
          <a:xfrm>
            <a:off x="800581" y="5376583"/>
            <a:ext cx="4905737" cy="707886"/>
          </a:xfrm>
          <a:prstGeom prst="rect">
            <a:avLst/>
          </a:prstGeom>
        </p:spPr>
        <p:txBody>
          <a:bodyPr wrap="square">
            <a:spAutoFit/>
          </a:bodyPr>
          <a:lstStyle/>
          <a:p>
            <a:pPr lvl="0">
              <a:defRPr/>
            </a:pPr>
            <a:r>
              <a:rPr lang="en-US" altLang="zh-CN" sz="4000" b="1" dirty="0">
                <a:solidFill>
                  <a:schemeClr val="bg1"/>
                </a:solidFill>
                <a:latin typeface="Arial" panose="020B0604020202020204" pitchFamily="34" charset="0"/>
                <a:cs typeface="Arial" panose="020B0604020202020204" pitchFamily="34" charset="0"/>
              </a:rPr>
              <a:t>THANK YOU </a:t>
            </a:r>
            <a:endParaRPr lang="en-US" altLang="zh-CN" sz="4000" b="1"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rayons">
  <a:themeElements>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xml><?xml version="1.0" encoding="utf-8"?>
<a:themeOverride xmlns:a="http://schemas.openxmlformats.org/drawingml/2006/main">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xml><?xml version="1.0" encoding="utf-8"?>
<a:themeOverride xmlns:a="http://schemas.openxmlformats.org/drawingml/2006/main">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0.xml><?xml version="1.0" encoding="utf-8"?>
<a:themeOverride xmlns:a="http://schemas.openxmlformats.org/drawingml/2006/main">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3.xml><?xml version="1.0" encoding="utf-8"?>
<a:themeOverride xmlns:a="http://schemas.openxmlformats.org/drawingml/2006/main">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6.xml><?xml version="1.0" encoding="utf-8"?>
<a:themeOverride xmlns:a="http://schemas.openxmlformats.org/drawingml/2006/main">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7.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8.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29.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0.xml><?xml version="1.0" encoding="utf-8"?>
<a:themeOverride xmlns:a="http://schemas.openxmlformats.org/drawingml/2006/main">
  <a:clrScheme name="Crayons 1">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1.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2.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3.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4.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ppt/theme/themeOverride35.xml><?xml version="1.0" encoding="utf-8"?>
<a:themeOverride xmlns:a="http://schemas.openxmlformats.org/drawingml/2006/main">
  <a:clrScheme name="Office">
    <a:dk1>
      <a:srgbClr val="000000"/>
    </a:dk1>
    <a:lt1>
      <a:srgbClr val="FFFFFF"/>
    </a:lt1>
    <a:dk2>
      <a:srgbClr val="778495"/>
    </a:dk2>
    <a:lt2>
      <a:srgbClr val="F0F0F0"/>
    </a:lt2>
    <a:accent1>
      <a:srgbClr val="2D53A2"/>
    </a:accent1>
    <a:accent2>
      <a:srgbClr val="CC0000"/>
    </a:accent2>
    <a:accent3>
      <a:srgbClr val="2D53A2"/>
    </a:accent3>
    <a:accent4>
      <a:srgbClr val="CC0000"/>
    </a:accent4>
    <a:accent5>
      <a:srgbClr val="2D53A2"/>
    </a:accent5>
    <a:accent6>
      <a:srgbClr val="CC0000"/>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5488</Words>
  <Application>WPS 演示</Application>
  <PresentationFormat>宽屏</PresentationFormat>
  <Paragraphs>447</Paragraphs>
  <Slides>38</Slides>
  <Notes>38</Notes>
  <HiddenSlides>0</HiddenSlides>
  <MMClips>1</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38</vt:i4>
      </vt:variant>
    </vt:vector>
  </HeadingPairs>
  <TitlesOfParts>
    <vt:vector size="52" baseType="lpstr">
      <vt:lpstr>Arial</vt:lpstr>
      <vt:lpstr>宋体</vt:lpstr>
      <vt:lpstr>Wingdings</vt:lpstr>
      <vt:lpstr>Impact</vt:lpstr>
      <vt:lpstr>Comic Sans MS</vt:lpstr>
      <vt:lpstr>微软雅黑</vt:lpstr>
      <vt:lpstr>Source Han Sans CN</vt:lpstr>
      <vt:lpstr>Source Han Sans CN Normal</vt:lpstr>
      <vt:lpstr>黑体</vt:lpstr>
      <vt:lpstr>Arial Unicode MS</vt:lpstr>
      <vt:lpstr>等线</vt:lpstr>
      <vt:lpstr>Kartika</vt:lpstr>
      <vt:lpstr>Office 主题</vt:lpstr>
      <vt:lpstr>Crayons</vt:lpstr>
      <vt:lpstr>应聘面试技巧培训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应聘面试技巧培训</dc:title>
  <dc:creator>lusan Wong</dc:creator>
  <cp:lastModifiedBy>拉普耶鲁</cp:lastModifiedBy>
  <cp:revision>248</cp:revision>
  <dcterms:created xsi:type="dcterms:W3CDTF">2015-05-05T08:02:00Z</dcterms:created>
  <dcterms:modified xsi:type="dcterms:W3CDTF">2018-05-25T01:50:30Z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