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handoutMasterIdLst>
    <p:handoutMasterId r:id="rId2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9" r:id="rId23"/>
    <p:sldId id="277" r:id="rId24"/>
    <p:sldId id="278" r:id="rId25"/>
    <p:sldId id="280" r:id="rId26"/>
    <p:sldId id="28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9" autoAdjust="0"/>
    <p:restoredTop sz="94660"/>
  </p:normalViewPr>
  <p:slideViewPr>
    <p:cSldViewPr snapToGrid="0">
      <p:cViewPr varScale="1">
        <p:scale>
          <a:sx n="89" d="100"/>
          <a:sy n="89" d="100"/>
        </p:scale>
        <p:origin x="-16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2018/1/19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6596883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192901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440A607-A259-49FB-B4A0-1D6F390BE2EC}" type="datetimeFigureOut">
              <a:rPr lang="zh-CN" altLang="en-US" smtClean="0"/>
              <a:t>2018/1/19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B01C0D-E446-4FDB-9275-7E3AD6513C37}"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40A607-A259-49FB-B4A0-1D6F390BE2EC}" type="datetimeFigureOut">
              <a:rPr lang="zh-CN" altLang="en-US" smtClean="0"/>
              <a:t>2018/1/19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01C0D-E446-4FDB-9275-7E3AD6513C3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9" name="组合 158"/>
          <p:cNvGrpSpPr/>
          <p:nvPr/>
        </p:nvGrpSpPr>
        <p:grpSpPr>
          <a:xfrm>
            <a:off x="1966049" y="1282224"/>
            <a:ext cx="8259903" cy="1933918"/>
            <a:chOff x="2014075" y="1177721"/>
            <a:chExt cx="8259903" cy="1933918"/>
          </a:xfrm>
        </p:grpSpPr>
        <p:sp>
          <p:nvSpPr>
            <p:cNvPr id="132" name="圆角矩形 131"/>
            <p:cNvSpPr/>
            <p:nvPr/>
          </p:nvSpPr>
          <p:spPr>
            <a:xfrm>
              <a:off x="4330146" y="2544315"/>
              <a:ext cx="5943832" cy="567324"/>
            </a:xfrm>
            <a:prstGeom prst="round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3" name="文本框 296"/>
            <p:cNvSpPr txBox="1"/>
            <p:nvPr/>
          </p:nvSpPr>
          <p:spPr>
            <a:xfrm>
              <a:off x="4839464" y="2631082"/>
              <a:ext cx="5185637" cy="400110"/>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altLang="en-US" sz="20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51" name="文本框 150"/>
            <p:cNvSpPr txBox="1"/>
            <p:nvPr/>
          </p:nvSpPr>
          <p:spPr>
            <a:xfrm>
              <a:off x="4226579" y="1177721"/>
              <a:ext cx="5886713" cy="1107996"/>
            </a:xfrm>
            <a:prstGeom prst="rect">
              <a:avLst/>
            </a:prstGeom>
            <a:noFill/>
          </p:spPr>
          <p:txBody>
            <a:bodyPr wrap="square" rtlCol="0">
              <a:spAutoFit/>
            </a:bodyPr>
            <a:lstStyle/>
            <a:p>
              <a:pPr algn="dist"/>
              <a:r>
                <a:rPr lang="zh-CN" altLang="en-US" sz="6600" b="1" dirty="0" smtClean="0">
                  <a:solidFill>
                    <a:schemeClr val="bg1"/>
                  </a:solidFill>
                  <a:latin typeface="幼圆" panose="02010509060101010101" pitchFamily="49" charset="-122"/>
                  <a:ea typeface="幼圆" panose="02010509060101010101" pitchFamily="49" charset="-122"/>
                </a:rPr>
                <a:t>清新通用模板</a:t>
              </a:r>
              <a:endParaRPr lang="zh-CN" altLang="en-US" sz="6600" b="1" dirty="0">
                <a:solidFill>
                  <a:schemeClr val="bg1"/>
                </a:solidFill>
                <a:latin typeface="幼圆" panose="02010509060101010101" pitchFamily="49" charset="-122"/>
                <a:ea typeface="幼圆" panose="02010509060101010101" pitchFamily="49" charset="-122"/>
              </a:endParaRPr>
            </a:p>
          </p:txBody>
        </p:sp>
        <p:sp>
          <p:nvSpPr>
            <p:cNvPr id="157" name="Freeform 284"/>
            <p:cNvSpPr>
              <a:spLocks noEditPoints="1"/>
            </p:cNvSpPr>
            <p:nvPr/>
          </p:nvSpPr>
          <p:spPr bwMode="auto">
            <a:xfrm>
              <a:off x="2014075" y="1376520"/>
              <a:ext cx="1528337" cy="1528339"/>
            </a:xfrm>
            <a:custGeom>
              <a:avLst/>
              <a:gdLst>
                <a:gd name="T0" fmla="*/ 59 w 331"/>
                <a:gd name="T1" fmla="*/ 59 h 331"/>
                <a:gd name="T2" fmla="*/ 272 w 331"/>
                <a:gd name="T3" fmla="*/ 59 h 331"/>
                <a:gd name="T4" fmla="*/ 272 w 331"/>
                <a:gd name="T5" fmla="*/ 272 h 331"/>
                <a:gd name="T6" fmla="*/ 59 w 331"/>
                <a:gd name="T7" fmla="*/ 272 h 331"/>
                <a:gd name="T8" fmla="*/ 59 w 331"/>
                <a:gd name="T9" fmla="*/ 59 h 331"/>
                <a:gd name="T10" fmla="*/ 256 w 331"/>
                <a:gd name="T11" fmla="*/ 256 h 331"/>
                <a:gd name="T12" fmla="*/ 256 w 331"/>
                <a:gd name="T13" fmla="*/ 76 h 331"/>
                <a:gd name="T14" fmla="*/ 76 w 331"/>
                <a:gd name="T15" fmla="*/ 76 h 331"/>
                <a:gd name="T16" fmla="*/ 76 w 331"/>
                <a:gd name="T17" fmla="*/ 256 h 331"/>
                <a:gd name="T18" fmla="*/ 255 w 331"/>
                <a:gd name="T19" fmla="*/ 256 h 331"/>
                <a:gd name="T20" fmla="*/ 256 w 331"/>
                <a:gd name="T21" fmla="*/ 256 h 331"/>
                <a:gd name="T22" fmla="*/ 256 w 331"/>
                <a:gd name="T23" fmla="*/ 25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331">
                  <a:moveTo>
                    <a:pt x="59" y="59"/>
                  </a:moveTo>
                  <a:cubicBezTo>
                    <a:pt x="118" y="0"/>
                    <a:pt x="213" y="0"/>
                    <a:pt x="272" y="59"/>
                  </a:cubicBezTo>
                  <a:cubicBezTo>
                    <a:pt x="331" y="118"/>
                    <a:pt x="331" y="213"/>
                    <a:pt x="272" y="272"/>
                  </a:cubicBezTo>
                  <a:cubicBezTo>
                    <a:pt x="213" y="331"/>
                    <a:pt x="118" y="331"/>
                    <a:pt x="59" y="272"/>
                  </a:cubicBezTo>
                  <a:cubicBezTo>
                    <a:pt x="0" y="213"/>
                    <a:pt x="0" y="118"/>
                    <a:pt x="59" y="59"/>
                  </a:cubicBezTo>
                  <a:close/>
                  <a:moveTo>
                    <a:pt x="256" y="256"/>
                  </a:moveTo>
                  <a:cubicBezTo>
                    <a:pt x="305" y="206"/>
                    <a:pt x="305" y="125"/>
                    <a:pt x="256" y="76"/>
                  </a:cubicBezTo>
                  <a:cubicBezTo>
                    <a:pt x="206" y="26"/>
                    <a:pt x="125" y="26"/>
                    <a:pt x="76" y="76"/>
                  </a:cubicBezTo>
                  <a:cubicBezTo>
                    <a:pt x="26" y="125"/>
                    <a:pt x="26" y="206"/>
                    <a:pt x="76" y="256"/>
                  </a:cubicBezTo>
                  <a:cubicBezTo>
                    <a:pt x="125" y="305"/>
                    <a:pt x="206" y="305"/>
                    <a:pt x="255" y="256"/>
                  </a:cubicBezTo>
                  <a:cubicBezTo>
                    <a:pt x="256" y="256"/>
                    <a:pt x="256" y="256"/>
                    <a:pt x="256" y="256"/>
                  </a:cubicBezTo>
                  <a:cubicBezTo>
                    <a:pt x="256" y="256"/>
                    <a:pt x="256" y="256"/>
                    <a:pt x="256" y="2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54" name="Freeform 283"/>
            <p:cNvSpPr/>
            <p:nvPr/>
          </p:nvSpPr>
          <p:spPr bwMode="auto">
            <a:xfrm>
              <a:off x="3539874" y="2675589"/>
              <a:ext cx="264119" cy="264119"/>
            </a:xfrm>
            <a:custGeom>
              <a:avLst/>
              <a:gdLst>
                <a:gd name="T0" fmla="*/ 41 w 143"/>
                <a:gd name="T1" fmla="*/ 5 h 143"/>
                <a:gd name="T2" fmla="*/ 50 w 143"/>
                <a:gd name="T3" fmla="*/ 1 h 143"/>
                <a:gd name="T4" fmla="*/ 127 w 143"/>
                <a:gd name="T5" fmla="*/ 0 h 143"/>
                <a:gd name="T6" fmla="*/ 137 w 143"/>
                <a:gd name="T7" fmla="*/ 4 h 143"/>
                <a:gd name="T8" fmla="*/ 138 w 143"/>
                <a:gd name="T9" fmla="*/ 4 h 143"/>
                <a:gd name="T10" fmla="*/ 138 w 143"/>
                <a:gd name="T11" fmla="*/ 4 h 143"/>
                <a:gd name="T12" fmla="*/ 138 w 143"/>
                <a:gd name="T13" fmla="*/ 5 h 143"/>
                <a:gd name="T14" fmla="*/ 143 w 143"/>
                <a:gd name="T15" fmla="*/ 15 h 143"/>
                <a:gd name="T16" fmla="*/ 141 w 143"/>
                <a:gd name="T17" fmla="*/ 92 h 143"/>
                <a:gd name="T18" fmla="*/ 137 w 143"/>
                <a:gd name="T19" fmla="*/ 101 h 143"/>
                <a:gd name="T20" fmla="*/ 127 w 143"/>
                <a:gd name="T21" fmla="*/ 105 h 143"/>
                <a:gd name="T22" fmla="*/ 114 w 143"/>
                <a:gd name="T23" fmla="*/ 92 h 143"/>
                <a:gd name="T24" fmla="*/ 114 w 143"/>
                <a:gd name="T25" fmla="*/ 78 h 143"/>
                <a:gd name="T26" fmla="*/ 114 w 143"/>
                <a:gd name="T27" fmla="*/ 49 h 143"/>
                <a:gd name="T28" fmla="*/ 93 w 143"/>
                <a:gd name="T29" fmla="*/ 70 h 143"/>
                <a:gd name="T30" fmla="*/ 26 w 143"/>
                <a:gd name="T31" fmla="*/ 137 h 143"/>
                <a:gd name="T32" fmla="*/ 5 w 143"/>
                <a:gd name="T33" fmla="*/ 137 h 143"/>
                <a:gd name="T34" fmla="*/ 5 w 143"/>
                <a:gd name="T35" fmla="*/ 116 h 143"/>
                <a:gd name="T36" fmla="*/ 73 w 143"/>
                <a:gd name="T37" fmla="*/ 49 h 143"/>
                <a:gd name="T38" fmla="*/ 93 w 143"/>
                <a:gd name="T39" fmla="*/ 28 h 143"/>
                <a:gd name="T40" fmla="*/ 64 w 143"/>
                <a:gd name="T41" fmla="*/ 28 h 143"/>
                <a:gd name="T42" fmla="*/ 50 w 143"/>
                <a:gd name="T43" fmla="*/ 28 h 143"/>
                <a:gd name="T44" fmla="*/ 37 w 143"/>
                <a:gd name="T45" fmla="*/ 15 h 143"/>
                <a:gd name="T46" fmla="*/ 41 w 143"/>
                <a:gd name="T47" fmla="*/ 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43">
                  <a:moveTo>
                    <a:pt x="41" y="5"/>
                  </a:moveTo>
                  <a:cubicBezTo>
                    <a:pt x="43" y="3"/>
                    <a:pt x="47" y="1"/>
                    <a:pt x="50" y="1"/>
                  </a:cubicBezTo>
                  <a:cubicBezTo>
                    <a:pt x="80" y="1"/>
                    <a:pt x="125" y="0"/>
                    <a:pt x="127" y="0"/>
                  </a:cubicBezTo>
                  <a:cubicBezTo>
                    <a:pt x="131" y="0"/>
                    <a:pt x="135" y="1"/>
                    <a:pt x="137" y="4"/>
                  </a:cubicBezTo>
                  <a:cubicBezTo>
                    <a:pt x="138" y="4"/>
                    <a:pt x="138" y="4"/>
                    <a:pt x="138" y="4"/>
                  </a:cubicBezTo>
                  <a:cubicBezTo>
                    <a:pt x="138" y="4"/>
                    <a:pt x="138" y="4"/>
                    <a:pt x="138" y="4"/>
                  </a:cubicBezTo>
                  <a:cubicBezTo>
                    <a:pt x="138" y="5"/>
                    <a:pt x="138" y="5"/>
                    <a:pt x="138" y="5"/>
                  </a:cubicBezTo>
                  <a:cubicBezTo>
                    <a:pt x="141" y="8"/>
                    <a:pt x="143" y="11"/>
                    <a:pt x="143" y="15"/>
                  </a:cubicBezTo>
                  <a:cubicBezTo>
                    <a:pt x="143" y="17"/>
                    <a:pt x="142" y="62"/>
                    <a:pt x="141" y="92"/>
                  </a:cubicBezTo>
                  <a:cubicBezTo>
                    <a:pt x="141" y="96"/>
                    <a:pt x="139" y="99"/>
                    <a:pt x="137" y="101"/>
                  </a:cubicBezTo>
                  <a:cubicBezTo>
                    <a:pt x="134" y="104"/>
                    <a:pt x="131" y="105"/>
                    <a:pt x="127" y="105"/>
                  </a:cubicBezTo>
                  <a:cubicBezTo>
                    <a:pt x="120" y="105"/>
                    <a:pt x="114" y="99"/>
                    <a:pt x="114" y="92"/>
                  </a:cubicBezTo>
                  <a:cubicBezTo>
                    <a:pt x="114" y="78"/>
                    <a:pt x="114" y="78"/>
                    <a:pt x="114" y="78"/>
                  </a:cubicBezTo>
                  <a:cubicBezTo>
                    <a:pt x="114" y="49"/>
                    <a:pt x="114" y="49"/>
                    <a:pt x="114" y="49"/>
                  </a:cubicBezTo>
                  <a:cubicBezTo>
                    <a:pt x="93" y="70"/>
                    <a:pt x="93" y="70"/>
                    <a:pt x="93" y="70"/>
                  </a:cubicBezTo>
                  <a:cubicBezTo>
                    <a:pt x="26" y="137"/>
                    <a:pt x="26" y="137"/>
                    <a:pt x="26" y="137"/>
                  </a:cubicBezTo>
                  <a:cubicBezTo>
                    <a:pt x="20" y="143"/>
                    <a:pt x="11" y="143"/>
                    <a:pt x="5" y="137"/>
                  </a:cubicBezTo>
                  <a:cubicBezTo>
                    <a:pt x="0" y="131"/>
                    <a:pt x="0" y="122"/>
                    <a:pt x="5" y="116"/>
                  </a:cubicBezTo>
                  <a:cubicBezTo>
                    <a:pt x="73" y="49"/>
                    <a:pt x="73" y="49"/>
                    <a:pt x="73" y="49"/>
                  </a:cubicBezTo>
                  <a:cubicBezTo>
                    <a:pt x="93" y="28"/>
                    <a:pt x="93" y="28"/>
                    <a:pt x="93" y="28"/>
                  </a:cubicBezTo>
                  <a:cubicBezTo>
                    <a:pt x="64" y="28"/>
                    <a:pt x="64" y="28"/>
                    <a:pt x="64" y="28"/>
                  </a:cubicBezTo>
                  <a:cubicBezTo>
                    <a:pt x="50" y="28"/>
                    <a:pt x="50" y="28"/>
                    <a:pt x="50" y="28"/>
                  </a:cubicBezTo>
                  <a:cubicBezTo>
                    <a:pt x="43" y="28"/>
                    <a:pt x="37" y="22"/>
                    <a:pt x="37" y="15"/>
                  </a:cubicBezTo>
                  <a:cubicBezTo>
                    <a:pt x="37" y="11"/>
                    <a:pt x="38" y="8"/>
                    <a:pt x="41"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55" name="Freeform 284"/>
            <p:cNvSpPr>
              <a:spLocks noEditPoints="1"/>
            </p:cNvSpPr>
            <p:nvPr/>
          </p:nvSpPr>
          <p:spPr bwMode="auto">
            <a:xfrm>
              <a:off x="3366165" y="2500102"/>
              <a:ext cx="611537" cy="611537"/>
            </a:xfrm>
            <a:custGeom>
              <a:avLst/>
              <a:gdLst>
                <a:gd name="T0" fmla="*/ 59 w 331"/>
                <a:gd name="T1" fmla="*/ 59 h 331"/>
                <a:gd name="T2" fmla="*/ 272 w 331"/>
                <a:gd name="T3" fmla="*/ 59 h 331"/>
                <a:gd name="T4" fmla="*/ 272 w 331"/>
                <a:gd name="T5" fmla="*/ 272 h 331"/>
                <a:gd name="T6" fmla="*/ 59 w 331"/>
                <a:gd name="T7" fmla="*/ 272 h 331"/>
                <a:gd name="T8" fmla="*/ 59 w 331"/>
                <a:gd name="T9" fmla="*/ 59 h 331"/>
                <a:gd name="T10" fmla="*/ 256 w 331"/>
                <a:gd name="T11" fmla="*/ 256 h 331"/>
                <a:gd name="T12" fmla="*/ 256 w 331"/>
                <a:gd name="T13" fmla="*/ 76 h 331"/>
                <a:gd name="T14" fmla="*/ 76 w 331"/>
                <a:gd name="T15" fmla="*/ 76 h 331"/>
                <a:gd name="T16" fmla="*/ 76 w 331"/>
                <a:gd name="T17" fmla="*/ 256 h 331"/>
                <a:gd name="T18" fmla="*/ 255 w 331"/>
                <a:gd name="T19" fmla="*/ 256 h 331"/>
                <a:gd name="T20" fmla="*/ 256 w 331"/>
                <a:gd name="T21" fmla="*/ 256 h 331"/>
                <a:gd name="T22" fmla="*/ 256 w 331"/>
                <a:gd name="T23" fmla="*/ 25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331">
                  <a:moveTo>
                    <a:pt x="59" y="59"/>
                  </a:moveTo>
                  <a:cubicBezTo>
                    <a:pt x="118" y="0"/>
                    <a:pt x="213" y="0"/>
                    <a:pt x="272" y="59"/>
                  </a:cubicBezTo>
                  <a:cubicBezTo>
                    <a:pt x="331" y="118"/>
                    <a:pt x="331" y="213"/>
                    <a:pt x="272" y="272"/>
                  </a:cubicBezTo>
                  <a:cubicBezTo>
                    <a:pt x="213" y="331"/>
                    <a:pt x="118" y="331"/>
                    <a:pt x="59" y="272"/>
                  </a:cubicBezTo>
                  <a:cubicBezTo>
                    <a:pt x="0" y="213"/>
                    <a:pt x="0" y="118"/>
                    <a:pt x="59" y="59"/>
                  </a:cubicBezTo>
                  <a:close/>
                  <a:moveTo>
                    <a:pt x="256" y="256"/>
                  </a:moveTo>
                  <a:cubicBezTo>
                    <a:pt x="305" y="206"/>
                    <a:pt x="305" y="125"/>
                    <a:pt x="256" y="76"/>
                  </a:cubicBezTo>
                  <a:cubicBezTo>
                    <a:pt x="206" y="26"/>
                    <a:pt x="125" y="26"/>
                    <a:pt x="76" y="76"/>
                  </a:cubicBezTo>
                  <a:cubicBezTo>
                    <a:pt x="26" y="125"/>
                    <a:pt x="26" y="206"/>
                    <a:pt x="76" y="256"/>
                  </a:cubicBezTo>
                  <a:cubicBezTo>
                    <a:pt x="125" y="305"/>
                    <a:pt x="206" y="305"/>
                    <a:pt x="255" y="256"/>
                  </a:cubicBezTo>
                  <a:cubicBezTo>
                    <a:pt x="256" y="256"/>
                    <a:pt x="256" y="256"/>
                    <a:pt x="256" y="256"/>
                  </a:cubicBezTo>
                  <a:cubicBezTo>
                    <a:pt x="256" y="256"/>
                    <a:pt x="256" y="256"/>
                    <a:pt x="256" y="2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58" name="文本框 157"/>
            <p:cNvSpPr txBox="1"/>
            <p:nvPr/>
          </p:nvSpPr>
          <p:spPr>
            <a:xfrm>
              <a:off x="2203649" y="1848301"/>
              <a:ext cx="1122038" cy="584775"/>
            </a:xfrm>
            <a:prstGeom prst="rect">
              <a:avLst/>
            </a:prstGeom>
            <a:noFill/>
          </p:spPr>
          <p:txBody>
            <a:bodyPr wrap="none" rtlCol="0">
              <a:spAutoFit/>
            </a:bodyPr>
            <a:lstStyle/>
            <a:p>
              <a:pPr algn="ctr"/>
              <a:r>
                <a:rPr lang="en-US" altLang="zh-CN" sz="3200" b="1" dirty="0" smtClean="0">
                  <a:solidFill>
                    <a:schemeClr val="bg1"/>
                  </a:solidFill>
                  <a:latin typeface="+mj-lt"/>
                </a:rPr>
                <a:t>LOGO</a:t>
              </a:r>
              <a:endParaRPr lang="zh-CN" altLang="en-US" sz="3200" b="1" dirty="0">
                <a:solidFill>
                  <a:schemeClr val="bg1"/>
                </a:solidFill>
                <a:latin typeface="+mj-lt"/>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28"/>
          <p:cNvGrpSpPr/>
          <p:nvPr/>
        </p:nvGrpSpPr>
        <p:grpSpPr bwMode="auto">
          <a:xfrm>
            <a:off x="1302625" y="1738993"/>
            <a:ext cx="9586749" cy="3380014"/>
            <a:chOff x="0" y="0"/>
            <a:chExt cx="4572001" cy="4795419"/>
          </a:xfrm>
        </p:grpSpPr>
        <p:grpSp>
          <p:nvGrpSpPr>
            <p:cNvPr id="8" name="组合 6"/>
            <p:cNvGrpSpPr/>
            <p:nvPr/>
          </p:nvGrpSpPr>
          <p:grpSpPr bwMode="auto">
            <a:xfrm>
              <a:off x="0" y="0"/>
              <a:ext cx="4572001" cy="852010"/>
              <a:chOff x="0" y="0"/>
              <a:chExt cx="4572001" cy="852010"/>
            </a:xfrm>
          </p:grpSpPr>
          <p:grpSp>
            <p:nvGrpSpPr>
              <p:cNvPr id="23" name="组合 15"/>
              <p:cNvGrpSpPr/>
              <p:nvPr/>
            </p:nvGrpSpPr>
            <p:grpSpPr bwMode="auto">
              <a:xfrm>
                <a:off x="1421435" y="0"/>
                <a:ext cx="1693320" cy="852010"/>
                <a:chOff x="0" y="0"/>
                <a:chExt cx="3698748" cy="1861058"/>
              </a:xfrm>
            </p:grpSpPr>
            <p:sp>
              <p:nvSpPr>
                <p:cNvPr id="26" name="菱形 2"/>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27" name="组合 8"/>
                <p:cNvGrpSpPr/>
                <p:nvPr/>
              </p:nvGrpSpPr>
              <p:grpSpPr bwMode="auto">
                <a:xfrm>
                  <a:off x="0" y="1244600"/>
                  <a:ext cx="1232916" cy="616458"/>
                  <a:chOff x="0" y="0"/>
                  <a:chExt cx="1232916" cy="616458"/>
                </a:xfrm>
              </p:grpSpPr>
              <p:cxnSp>
                <p:nvCxnSpPr>
                  <p:cNvPr id="34" name="直接连接符 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5"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8" name="组合 9"/>
                <p:cNvGrpSpPr/>
                <p:nvPr/>
              </p:nvGrpSpPr>
              <p:grpSpPr bwMode="auto">
                <a:xfrm>
                  <a:off x="1232916" y="1244600"/>
                  <a:ext cx="1232916" cy="616458"/>
                  <a:chOff x="0" y="0"/>
                  <a:chExt cx="1232916" cy="616458"/>
                </a:xfrm>
              </p:grpSpPr>
              <p:cxnSp>
                <p:nvCxnSpPr>
                  <p:cNvPr id="32" name="直接连接符 10"/>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3"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9" name="组合 12"/>
                <p:cNvGrpSpPr/>
                <p:nvPr/>
              </p:nvGrpSpPr>
              <p:grpSpPr bwMode="auto">
                <a:xfrm>
                  <a:off x="2465832" y="1244600"/>
                  <a:ext cx="1232916" cy="616458"/>
                  <a:chOff x="0" y="0"/>
                  <a:chExt cx="1232916" cy="616458"/>
                </a:xfrm>
              </p:grpSpPr>
              <p:cxnSp>
                <p:nvCxnSpPr>
                  <p:cNvPr id="30" name="直接连接符 13"/>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1"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24" name="直接连接符 31"/>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25" name="直接连接符 33"/>
              <p:cNvCxnSpPr>
                <a:cxnSpLocks noChangeShapeType="1"/>
              </p:cNvCxnSpPr>
              <p:nvPr/>
            </p:nvCxnSpPr>
            <p:spPr bwMode="auto">
              <a:xfrm>
                <a:off x="0" y="852010"/>
                <a:ext cx="1421435" cy="0"/>
              </a:xfrm>
              <a:prstGeom prst="line">
                <a:avLst/>
              </a:prstGeom>
              <a:noFill/>
              <a:ln w="6350" cap="rnd">
                <a:solidFill>
                  <a:schemeClr val="bg1"/>
                </a:solidFill>
                <a:round/>
              </a:ln>
            </p:spPr>
          </p:cxnSp>
        </p:grpSp>
        <p:grpSp>
          <p:nvGrpSpPr>
            <p:cNvPr id="9" name="组合 54"/>
            <p:cNvGrpSpPr/>
            <p:nvPr/>
          </p:nvGrpSpPr>
          <p:grpSpPr bwMode="auto">
            <a:xfrm flipV="1">
              <a:off x="0" y="3943409"/>
              <a:ext cx="4572001" cy="852010"/>
              <a:chOff x="0" y="0"/>
              <a:chExt cx="4572001" cy="852010"/>
            </a:xfrm>
          </p:grpSpPr>
          <p:grpSp>
            <p:nvGrpSpPr>
              <p:cNvPr id="10" name="组合 55"/>
              <p:cNvGrpSpPr/>
              <p:nvPr/>
            </p:nvGrpSpPr>
            <p:grpSpPr bwMode="auto">
              <a:xfrm>
                <a:off x="1421435" y="0"/>
                <a:ext cx="1693320" cy="852010"/>
                <a:chOff x="0" y="0"/>
                <a:chExt cx="3698748" cy="1861058"/>
              </a:xfrm>
            </p:grpSpPr>
            <p:sp>
              <p:nvSpPr>
                <p:cNvPr id="13" name="菱形 58"/>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14" name="组合 59"/>
                <p:cNvGrpSpPr/>
                <p:nvPr/>
              </p:nvGrpSpPr>
              <p:grpSpPr bwMode="auto">
                <a:xfrm>
                  <a:off x="0" y="1244600"/>
                  <a:ext cx="1232916" cy="616458"/>
                  <a:chOff x="0" y="0"/>
                  <a:chExt cx="1232916" cy="616458"/>
                </a:xfrm>
              </p:grpSpPr>
              <p:cxnSp>
                <p:nvCxnSpPr>
                  <p:cNvPr id="21" name="直接连接符 66"/>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2"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5" name="组合 60"/>
                <p:cNvGrpSpPr/>
                <p:nvPr/>
              </p:nvGrpSpPr>
              <p:grpSpPr bwMode="auto">
                <a:xfrm>
                  <a:off x="1232916" y="1244600"/>
                  <a:ext cx="1232916" cy="616458"/>
                  <a:chOff x="0" y="0"/>
                  <a:chExt cx="1232916" cy="616458"/>
                </a:xfrm>
              </p:grpSpPr>
              <p:cxnSp>
                <p:nvCxnSpPr>
                  <p:cNvPr id="19" name="直接连接符 6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0"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6" name="组合 61"/>
                <p:cNvGrpSpPr/>
                <p:nvPr/>
              </p:nvGrpSpPr>
              <p:grpSpPr bwMode="auto">
                <a:xfrm>
                  <a:off x="2465832" y="1244600"/>
                  <a:ext cx="1232916" cy="616458"/>
                  <a:chOff x="0" y="0"/>
                  <a:chExt cx="1232916" cy="616458"/>
                </a:xfrm>
              </p:grpSpPr>
              <p:cxnSp>
                <p:nvCxnSpPr>
                  <p:cNvPr id="17" name="直接连接符 62"/>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18"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11" name="直接连接符 56"/>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12" name="直接连接符 57"/>
              <p:cNvCxnSpPr>
                <a:cxnSpLocks noChangeShapeType="1"/>
              </p:cNvCxnSpPr>
              <p:nvPr/>
            </p:nvCxnSpPr>
            <p:spPr bwMode="auto">
              <a:xfrm>
                <a:off x="0" y="852010"/>
                <a:ext cx="1421435" cy="0"/>
              </a:xfrm>
              <a:prstGeom prst="line">
                <a:avLst/>
              </a:prstGeom>
              <a:noFill/>
              <a:ln w="6350" cap="rnd">
                <a:solidFill>
                  <a:schemeClr val="bg1"/>
                </a:solidFill>
                <a:round/>
              </a:ln>
            </p:spPr>
          </p:cxnSp>
        </p:grpSp>
      </p:grpSp>
      <p:grpSp>
        <p:nvGrpSpPr>
          <p:cNvPr id="67" name="组合 66"/>
          <p:cNvGrpSpPr/>
          <p:nvPr/>
        </p:nvGrpSpPr>
        <p:grpSpPr>
          <a:xfrm>
            <a:off x="1402160" y="2757895"/>
            <a:ext cx="9685615" cy="1342210"/>
            <a:chOff x="1545851" y="2088488"/>
            <a:chExt cx="6153171" cy="852692"/>
          </a:xfrm>
        </p:grpSpPr>
        <p:sp>
          <p:nvSpPr>
            <p:cNvPr id="39" name="文本框 58"/>
            <p:cNvSpPr txBox="1">
              <a:spLocks noChangeArrowheads="1"/>
            </p:cNvSpPr>
            <p:nvPr/>
          </p:nvSpPr>
          <p:spPr bwMode="auto">
            <a:xfrm>
              <a:off x="1885009" y="2088488"/>
              <a:ext cx="869443" cy="488818"/>
            </a:xfrm>
            <a:prstGeom prst="rect">
              <a:avLst/>
            </a:prstGeom>
            <a:noFill/>
            <a:ln w="9525">
              <a:noFill/>
              <a:miter lim="800000"/>
            </a:ln>
          </p:spPr>
          <p:txBody>
            <a:bodyPr>
              <a:spAutoFit/>
            </a:bodyPr>
            <a:lstStyle/>
            <a:p>
              <a:pPr algn="ctr" eaLnBrk="1" hangingPunct="1"/>
              <a:r>
                <a:rPr lang="en-US" altLang="zh-CN" sz="4400" b="1" dirty="0" smtClean="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40" name="文本框 59"/>
            <p:cNvSpPr txBox="1">
              <a:spLocks noChangeArrowheads="1"/>
            </p:cNvSpPr>
            <p:nvPr/>
          </p:nvSpPr>
          <p:spPr bwMode="auto">
            <a:xfrm>
              <a:off x="1545851" y="2647889"/>
              <a:ext cx="1553242" cy="293291"/>
            </a:xfrm>
            <a:prstGeom prst="rect">
              <a:avLst/>
            </a:prstGeom>
            <a:noFill/>
            <a:ln w="9525">
              <a:noFill/>
              <a:miter lim="800000"/>
            </a:ln>
          </p:spPr>
          <p:txBody>
            <a:bodyPr>
              <a:spAutoFit/>
            </a:body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您的标题</a:t>
              </a:r>
            </a:p>
          </p:txBody>
        </p:sp>
        <p:sp>
          <p:nvSpPr>
            <p:cNvPr id="41" name="文本框 50"/>
            <p:cNvSpPr txBox="1">
              <a:spLocks noChangeArrowheads="1"/>
            </p:cNvSpPr>
            <p:nvPr/>
          </p:nvSpPr>
          <p:spPr bwMode="auto">
            <a:xfrm>
              <a:off x="3425426" y="2106410"/>
              <a:ext cx="869443" cy="488818"/>
            </a:xfrm>
            <a:prstGeom prst="rect">
              <a:avLst/>
            </a:prstGeom>
            <a:noFill/>
            <a:ln w="9525">
              <a:noFill/>
              <a:miter lim="800000"/>
            </a:ln>
          </p:spPr>
          <p:txBody>
            <a:bodyPr>
              <a:spAutoFit/>
            </a:bodyPr>
            <a:lstStyle/>
            <a:p>
              <a:pPr algn="ctr" eaLnBrk="1" hangingPunct="1"/>
              <a:r>
                <a:rPr lang="en-US" altLang="zh-CN" sz="4400" b="1" dirty="0" smtClean="0">
                  <a:solidFill>
                    <a:schemeClr val="bg1"/>
                  </a:solidFill>
                  <a:latin typeface="微软雅黑" panose="020B0503020204020204" pitchFamily="34" charset="-122"/>
                  <a:ea typeface="微软雅黑" panose="020B0503020204020204" pitchFamily="34" charset="-122"/>
                </a:rPr>
                <a:t>02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42" name="文本框 51"/>
            <p:cNvSpPr txBox="1">
              <a:spLocks noChangeArrowheads="1"/>
            </p:cNvSpPr>
            <p:nvPr/>
          </p:nvSpPr>
          <p:spPr bwMode="auto">
            <a:xfrm>
              <a:off x="3086267" y="2647889"/>
              <a:ext cx="1553242" cy="293291"/>
            </a:xfrm>
            <a:prstGeom prst="rect">
              <a:avLst/>
            </a:prstGeom>
            <a:noFill/>
            <a:ln w="9525">
              <a:noFill/>
              <a:miter lim="800000"/>
            </a:ln>
          </p:spPr>
          <p:txBody>
            <a:bodyPr>
              <a:spAutoFit/>
            </a:body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您的标题</a:t>
              </a:r>
            </a:p>
          </p:txBody>
        </p:sp>
        <p:sp>
          <p:nvSpPr>
            <p:cNvPr id="43" name="文本框 62"/>
            <p:cNvSpPr txBox="1">
              <a:spLocks noChangeArrowheads="1"/>
            </p:cNvSpPr>
            <p:nvPr/>
          </p:nvSpPr>
          <p:spPr bwMode="auto">
            <a:xfrm>
              <a:off x="4957349" y="2106410"/>
              <a:ext cx="869443" cy="488818"/>
            </a:xfrm>
            <a:prstGeom prst="rect">
              <a:avLst/>
            </a:prstGeom>
            <a:noFill/>
            <a:ln w="9525">
              <a:noFill/>
              <a:miter lim="800000"/>
            </a:ln>
          </p:spPr>
          <p:txBody>
            <a:bodyPr>
              <a:spAutoFit/>
            </a:bodyPr>
            <a:lstStyle/>
            <a:p>
              <a:pPr algn="ctr" eaLnBrk="1" hangingPunct="1"/>
              <a:r>
                <a:rPr lang="en-US" altLang="zh-CN" sz="4400" b="1" dirty="0" smtClean="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44" name="文本框 65"/>
            <p:cNvSpPr txBox="1">
              <a:spLocks noChangeArrowheads="1"/>
            </p:cNvSpPr>
            <p:nvPr/>
          </p:nvSpPr>
          <p:spPr bwMode="auto">
            <a:xfrm>
              <a:off x="4618190" y="2647889"/>
              <a:ext cx="1553242" cy="293291"/>
            </a:xfrm>
            <a:prstGeom prst="rect">
              <a:avLst/>
            </a:prstGeom>
            <a:noFill/>
            <a:ln w="9525">
              <a:noFill/>
              <a:miter lim="800000"/>
            </a:ln>
          </p:spPr>
          <p:txBody>
            <a:bodyPr>
              <a:spAutoFit/>
            </a:body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您的标题</a:t>
              </a:r>
            </a:p>
          </p:txBody>
        </p:sp>
        <p:sp>
          <p:nvSpPr>
            <p:cNvPr id="45" name="文本框 75"/>
            <p:cNvSpPr txBox="1">
              <a:spLocks noChangeArrowheads="1"/>
            </p:cNvSpPr>
            <p:nvPr/>
          </p:nvSpPr>
          <p:spPr bwMode="auto">
            <a:xfrm>
              <a:off x="6484938" y="2106410"/>
              <a:ext cx="869443" cy="488818"/>
            </a:xfrm>
            <a:prstGeom prst="rect">
              <a:avLst/>
            </a:prstGeom>
            <a:noFill/>
            <a:ln w="9525">
              <a:noFill/>
              <a:miter lim="800000"/>
            </a:ln>
          </p:spPr>
          <p:txBody>
            <a:bodyPr>
              <a:spAutoFit/>
            </a:bodyPr>
            <a:lstStyle/>
            <a:p>
              <a:pPr algn="ctr" eaLnBrk="1" hangingPunct="1"/>
              <a:r>
                <a:rPr lang="en-US" altLang="zh-CN" sz="4400" b="1" dirty="0" smtClean="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46" name="文本框 76"/>
            <p:cNvSpPr txBox="1">
              <a:spLocks noChangeArrowheads="1"/>
            </p:cNvSpPr>
            <p:nvPr/>
          </p:nvSpPr>
          <p:spPr bwMode="auto">
            <a:xfrm>
              <a:off x="6145780" y="2647889"/>
              <a:ext cx="1553242" cy="293291"/>
            </a:xfrm>
            <a:prstGeom prst="rect">
              <a:avLst/>
            </a:prstGeom>
            <a:noFill/>
            <a:ln w="9525">
              <a:noFill/>
              <a:miter lim="800000"/>
            </a:ln>
          </p:spPr>
          <p:txBody>
            <a:bodyPr>
              <a:spAutoFit/>
            </a:body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rPr>
                <a:t>您的标题</a:t>
              </a:r>
            </a:p>
          </p:txBody>
        </p:sp>
        <p:grpSp>
          <p:nvGrpSpPr>
            <p:cNvPr id="47" name="组合 6"/>
            <p:cNvGrpSpPr/>
            <p:nvPr/>
          </p:nvGrpSpPr>
          <p:grpSpPr bwMode="auto">
            <a:xfrm>
              <a:off x="1864056" y="2550085"/>
              <a:ext cx="903438" cy="49971"/>
              <a:chOff x="0" y="0"/>
              <a:chExt cx="1450046" cy="80216"/>
            </a:xfrm>
          </p:grpSpPr>
          <p:sp>
            <p:nvSpPr>
              <p:cNvPr id="48" name="椭圆 38"/>
              <p:cNvSpPr>
                <a:spLocks noChangeArrowheads="1"/>
              </p:cNvSpPr>
              <p:nvPr/>
            </p:nvSpPr>
            <p:spPr bwMode="auto">
              <a:xfrm flipV="1">
                <a:off x="691265" y="0"/>
                <a:ext cx="80216" cy="80216"/>
              </a:xfrm>
              <a:prstGeom prst="ellipse">
                <a:avLst/>
              </a:prstGeom>
              <a:solidFill>
                <a:schemeClr val="bg1"/>
              </a:solidFill>
              <a:ln w="9525">
                <a:noFill/>
                <a:rou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49" name="组合 5"/>
              <p:cNvGrpSpPr/>
              <p:nvPr/>
            </p:nvGrpSpPr>
            <p:grpSpPr bwMode="auto">
              <a:xfrm>
                <a:off x="0" y="43553"/>
                <a:ext cx="1450046" cy="0"/>
                <a:chOff x="0" y="0"/>
                <a:chExt cx="1450046" cy="0"/>
              </a:xfrm>
            </p:grpSpPr>
            <p:cxnSp>
              <p:nvCxnSpPr>
                <p:cNvPr id="50" name="直接连接符 36"/>
                <p:cNvCxnSpPr>
                  <a:cxnSpLocks noChangeShapeType="1"/>
                </p:cNvCxnSpPr>
                <p:nvPr/>
              </p:nvCxnSpPr>
              <p:spPr bwMode="auto">
                <a:xfrm>
                  <a:off x="0" y="0"/>
                  <a:ext cx="548346" cy="0"/>
                </a:xfrm>
                <a:prstGeom prst="line">
                  <a:avLst/>
                </a:prstGeom>
                <a:noFill/>
                <a:ln w="6350" cap="rnd">
                  <a:solidFill>
                    <a:schemeClr val="bg1"/>
                  </a:solidFill>
                  <a:round/>
                </a:ln>
              </p:spPr>
            </p:cxnSp>
            <p:cxnSp>
              <p:nvCxnSpPr>
                <p:cNvPr id="51" name="直接连接符 42"/>
                <p:cNvCxnSpPr>
                  <a:cxnSpLocks noChangeShapeType="1"/>
                </p:cNvCxnSpPr>
                <p:nvPr/>
              </p:nvCxnSpPr>
              <p:spPr bwMode="auto">
                <a:xfrm>
                  <a:off x="901700" y="0"/>
                  <a:ext cx="548346" cy="0"/>
                </a:xfrm>
                <a:prstGeom prst="line">
                  <a:avLst/>
                </a:prstGeom>
                <a:noFill/>
                <a:ln w="6350" cap="rnd">
                  <a:solidFill>
                    <a:schemeClr val="bg1"/>
                  </a:solidFill>
                  <a:round/>
                </a:ln>
              </p:spPr>
            </p:cxnSp>
          </p:grpSp>
        </p:grpSp>
        <p:grpSp>
          <p:nvGrpSpPr>
            <p:cNvPr id="52" name="组合 45"/>
            <p:cNvGrpSpPr/>
            <p:nvPr/>
          </p:nvGrpSpPr>
          <p:grpSpPr bwMode="auto">
            <a:xfrm>
              <a:off x="3399597" y="2550085"/>
              <a:ext cx="903438" cy="49971"/>
              <a:chOff x="0" y="0"/>
              <a:chExt cx="1450046" cy="80216"/>
            </a:xfrm>
          </p:grpSpPr>
          <p:sp>
            <p:nvSpPr>
              <p:cNvPr id="53" name="椭圆 46"/>
              <p:cNvSpPr>
                <a:spLocks noChangeArrowheads="1"/>
              </p:cNvSpPr>
              <p:nvPr/>
            </p:nvSpPr>
            <p:spPr bwMode="auto">
              <a:xfrm flipV="1">
                <a:off x="691265" y="0"/>
                <a:ext cx="80216" cy="80216"/>
              </a:xfrm>
              <a:prstGeom prst="ellipse">
                <a:avLst/>
              </a:prstGeom>
              <a:solidFill>
                <a:schemeClr val="bg1"/>
              </a:solidFill>
              <a:ln w="9525">
                <a:noFill/>
                <a:rou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54" name="组合 47"/>
              <p:cNvGrpSpPr/>
              <p:nvPr/>
            </p:nvGrpSpPr>
            <p:grpSpPr bwMode="auto">
              <a:xfrm>
                <a:off x="0" y="43553"/>
                <a:ext cx="1450046" cy="0"/>
                <a:chOff x="0" y="0"/>
                <a:chExt cx="1450046" cy="0"/>
              </a:xfrm>
            </p:grpSpPr>
            <p:cxnSp>
              <p:nvCxnSpPr>
                <p:cNvPr id="55" name="直接连接符 48"/>
                <p:cNvCxnSpPr>
                  <a:cxnSpLocks noChangeShapeType="1"/>
                </p:cNvCxnSpPr>
                <p:nvPr/>
              </p:nvCxnSpPr>
              <p:spPr bwMode="auto">
                <a:xfrm>
                  <a:off x="0" y="0"/>
                  <a:ext cx="548346" cy="0"/>
                </a:xfrm>
                <a:prstGeom prst="line">
                  <a:avLst/>
                </a:prstGeom>
                <a:noFill/>
                <a:ln w="6350" cap="rnd">
                  <a:solidFill>
                    <a:schemeClr val="bg1"/>
                  </a:solidFill>
                  <a:round/>
                </a:ln>
              </p:spPr>
            </p:cxnSp>
            <p:cxnSp>
              <p:nvCxnSpPr>
                <p:cNvPr id="56" name="直接连接符 63"/>
                <p:cNvCxnSpPr>
                  <a:cxnSpLocks noChangeShapeType="1"/>
                </p:cNvCxnSpPr>
                <p:nvPr/>
              </p:nvCxnSpPr>
              <p:spPr bwMode="auto">
                <a:xfrm>
                  <a:off x="901700" y="0"/>
                  <a:ext cx="548346" cy="0"/>
                </a:xfrm>
                <a:prstGeom prst="line">
                  <a:avLst/>
                </a:prstGeom>
                <a:noFill/>
                <a:ln w="6350" cap="rnd">
                  <a:solidFill>
                    <a:schemeClr val="bg1"/>
                  </a:solidFill>
                  <a:round/>
                </a:ln>
              </p:spPr>
            </p:cxnSp>
          </p:grpSp>
        </p:grpSp>
        <p:grpSp>
          <p:nvGrpSpPr>
            <p:cNvPr id="57" name="组合 64"/>
            <p:cNvGrpSpPr/>
            <p:nvPr/>
          </p:nvGrpSpPr>
          <p:grpSpPr bwMode="auto">
            <a:xfrm>
              <a:off x="4935139" y="2550085"/>
              <a:ext cx="903438" cy="49971"/>
              <a:chOff x="0" y="0"/>
              <a:chExt cx="1450046" cy="80216"/>
            </a:xfrm>
          </p:grpSpPr>
          <p:sp>
            <p:nvSpPr>
              <p:cNvPr id="58" name="椭圆 70"/>
              <p:cNvSpPr>
                <a:spLocks noChangeArrowheads="1"/>
              </p:cNvSpPr>
              <p:nvPr/>
            </p:nvSpPr>
            <p:spPr bwMode="auto">
              <a:xfrm flipV="1">
                <a:off x="691265" y="0"/>
                <a:ext cx="80216" cy="80216"/>
              </a:xfrm>
              <a:prstGeom prst="ellipse">
                <a:avLst/>
              </a:prstGeom>
              <a:solidFill>
                <a:schemeClr val="bg1"/>
              </a:solidFill>
              <a:ln w="9525">
                <a:noFill/>
                <a:rou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59" name="组合 71"/>
              <p:cNvGrpSpPr/>
              <p:nvPr/>
            </p:nvGrpSpPr>
            <p:grpSpPr bwMode="auto">
              <a:xfrm>
                <a:off x="0" y="43553"/>
                <a:ext cx="1450046" cy="0"/>
                <a:chOff x="0" y="0"/>
                <a:chExt cx="1450046" cy="0"/>
              </a:xfrm>
            </p:grpSpPr>
            <p:cxnSp>
              <p:nvCxnSpPr>
                <p:cNvPr id="60" name="直接连接符 77"/>
                <p:cNvCxnSpPr>
                  <a:cxnSpLocks noChangeShapeType="1"/>
                </p:cNvCxnSpPr>
                <p:nvPr/>
              </p:nvCxnSpPr>
              <p:spPr bwMode="auto">
                <a:xfrm>
                  <a:off x="0" y="0"/>
                  <a:ext cx="548346" cy="0"/>
                </a:xfrm>
                <a:prstGeom prst="line">
                  <a:avLst/>
                </a:prstGeom>
                <a:noFill/>
                <a:ln w="6350" cap="rnd">
                  <a:solidFill>
                    <a:schemeClr val="bg1"/>
                  </a:solidFill>
                  <a:round/>
                </a:ln>
              </p:spPr>
            </p:cxnSp>
            <p:cxnSp>
              <p:nvCxnSpPr>
                <p:cNvPr id="61" name="直接连接符 78"/>
                <p:cNvCxnSpPr>
                  <a:cxnSpLocks noChangeShapeType="1"/>
                </p:cNvCxnSpPr>
                <p:nvPr/>
              </p:nvCxnSpPr>
              <p:spPr bwMode="auto">
                <a:xfrm>
                  <a:off x="901700" y="0"/>
                  <a:ext cx="548346" cy="0"/>
                </a:xfrm>
                <a:prstGeom prst="line">
                  <a:avLst/>
                </a:prstGeom>
                <a:noFill/>
                <a:ln w="6350" cap="rnd">
                  <a:solidFill>
                    <a:schemeClr val="bg1"/>
                  </a:solidFill>
                  <a:round/>
                </a:ln>
              </p:spPr>
            </p:cxnSp>
          </p:grpSp>
        </p:grpSp>
        <p:grpSp>
          <p:nvGrpSpPr>
            <p:cNvPr id="62" name="组合 85"/>
            <p:cNvGrpSpPr/>
            <p:nvPr/>
          </p:nvGrpSpPr>
          <p:grpSpPr bwMode="auto">
            <a:xfrm>
              <a:off x="6470681" y="2550085"/>
              <a:ext cx="903438" cy="49971"/>
              <a:chOff x="0" y="0"/>
              <a:chExt cx="1450046" cy="80216"/>
            </a:xfrm>
          </p:grpSpPr>
          <p:sp>
            <p:nvSpPr>
              <p:cNvPr id="63" name="椭圆 86"/>
              <p:cNvSpPr>
                <a:spLocks noChangeArrowheads="1"/>
              </p:cNvSpPr>
              <p:nvPr/>
            </p:nvSpPr>
            <p:spPr bwMode="auto">
              <a:xfrm flipV="1">
                <a:off x="691265" y="0"/>
                <a:ext cx="80216" cy="80216"/>
              </a:xfrm>
              <a:prstGeom prst="ellipse">
                <a:avLst/>
              </a:prstGeom>
              <a:solidFill>
                <a:schemeClr val="bg1"/>
              </a:solidFill>
              <a:ln w="9525">
                <a:noFill/>
                <a:round/>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64" name="组合 87"/>
              <p:cNvGrpSpPr/>
              <p:nvPr/>
            </p:nvGrpSpPr>
            <p:grpSpPr bwMode="auto">
              <a:xfrm>
                <a:off x="0" y="43553"/>
                <a:ext cx="1450046" cy="0"/>
                <a:chOff x="0" y="0"/>
                <a:chExt cx="1450046" cy="0"/>
              </a:xfrm>
            </p:grpSpPr>
            <p:cxnSp>
              <p:nvCxnSpPr>
                <p:cNvPr id="65" name="直接连接符 88"/>
                <p:cNvCxnSpPr>
                  <a:cxnSpLocks noChangeShapeType="1"/>
                </p:cNvCxnSpPr>
                <p:nvPr/>
              </p:nvCxnSpPr>
              <p:spPr bwMode="auto">
                <a:xfrm>
                  <a:off x="0" y="0"/>
                  <a:ext cx="548346" cy="0"/>
                </a:xfrm>
                <a:prstGeom prst="line">
                  <a:avLst/>
                </a:prstGeom>
                <a:noFill/>
                <a:ln w="6350" cap="rnd">
                  <a:solidFill>
                    <a:schemeClr val="bg1"/>
                  </a:solidFill>
                  <a:round/>
                </a:ln>
              </p:spPr>
            </p:cxnSp>
            <p:cxnSp>
              <p:nvCxnSpPr>
                <p:cNvPr id="66" name="直接连接符 89"/>
                <p:cNvCxnSpPr>
                  <a:cxnSpLocks noChangeShapeType="1"/>
                </p:cNvCxnSpPr>
                <p:nvPr/>
              </p:nvCxnSpPr>
              <p:spPr bwMode="auto">
                <a:xfrm>
                  <a:off x="901700" y="0"/>
                  <a:ext cx="548346" cy="0"/>
                </a:xfrm>
                <a:prstGeom prst="line">
                  <a:avLst/>
                </a:prstGeom>
                <a:noFill/>
                <a:ln w="6350" cap="rnd">
                  <a:solidFill>
                    <a:schemeClr val="bg1"/>
                  </a:solidFill>
                  <a:round/>
                </a:ln>
              </p:spPr>
            </p:cxnSp>
          </p:gr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4091819" y="1363278"/>
            <a:ext cx="4008363" cy="4131445"/>
            <a:chOff x="0" y="0"/>
            <a:chExt cx="4653650" cy="4795419"/>
          </a:xfrm>
        </p:grpSpPr>
        <p:sp>
          <p:nvSpPr>
            <p:cNvPr id="4" name="文本框 70"/>
            <p:cNvSpPr txBox="1">
              <a:spLocks noChangeArrowheads="1"/>
            </p:cNvSpPr>
            <p:nvPr/>
          </p:nvSpPr>
          <p:spPr bwMode="auto">
            <a:xfrm>
              <a:off x="1120187" y="1058303"/>
              <a:ext cx="2371276" cy="1286065"/>
            </a:xfrm>
            <a:prstGeom prst="rect">
              <a:avLst/>
            </a:prstGeom>
            <a:noFill/>
            <a:ln w="9525">
              <a:noFill/>
              <a:miter lim="800000"/>
            </a:ln>
          </p:spPr>
          <p:txBody>
            <a:bodyPr>
              <a:spAutoFit/>
            </a:bodyPr>
            <a:lstStyle/>
            <a:p>
              <a:pPr algn="ctr" eaLnBrk="1" hangingPunct="1"/>
              <a:r>
                <a:rPr lang="en-US" altLang="zh-CN" sz="6600" b="1" dirty="0">
                  <a:solidFill>
                    <a:schemeClr val="bg1"/>
                  </a:solidFill>
                  <a:latin typeface="微软雅黑" panose="020B0503020204020204" pitchFamily="34" charset="-122"/>
                  <a:ea typeface="微软雅黑" panose="020B0503020204020204" pitchFamily="34" charset="-122"/>
                </a:rPr>
                <a:t>01</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5" name="文本框 71"/>
            <p:cNvSpPr txBox="1">
              <a:spLocks noChangeArrowheads="1"/>
            </p:cNvSpPr>
            <p:nvPr/>
          </p:nvSpPr>
          <p:spPr bwMode="auto">
            <a:xfrm>
              <a:off x="0" y="2881003"/>
              <a:ext cx="4653650" cy="678756"/>
            </a:xfrm>
            <a:prstGeom prst="rect">
              <a:avLst/>
            </a:prstGeom>
            <a:noFill/>
            <a:ln w="9525">
              <a:noFill/>
              <a:miter lim="800000"/>
            </a:ln>
          </p:spPr>
          <p:txBody>
            <a:bodyPr>
              <a:spAutoFit/>
            </a:bodyPr>
            <a:lstStyle/>
            <a:p>
              <a:pPr algn="ctr" eaLnBrk="1" hangingPunct="1"/>
              <a:r>
                <a:rPr lang="zh-CN" altLang="en-US" sz="3200" b="1" dirty="0">
                  <a:solidFill>
                    <a:schemeClr val="bg1"/>
                  </a:solidFill>
                  <a:latin typeface="微软雅黑" panose="020B0503020204020204" pitchFamily="34" charset="-122"/>
                  <a:ea typeface="微软雅黑" panose="020B0503020204020204" pitchFamily="34" charset="-122"/>
                </a:rPr>
                <a:t>点此添加您的标题</a:t>
              </a:r>
            </a:p>
          </p:txBody>
        </p:sp>
        <p:grpSp>
          <p:nvGrpSpPr>
            <p:cNvPr id="6" name="组合 88"/>
            <p:cNvGrpSpPr/>
            <p:nvPr/>
          </p:nvGrpSpPr>
          <p:grpSpPr bwMode="auto">
            <a:xfrm>
              <a:off x="47547" y="2461759"/>
              <a:ext cx="4597803" cy="80216"/>
              <a:chOff x="0" y="0"/>
              <a:chExt cx="4597803" cy="80216"/>
            </a:xfrm>
          </p:grpSpPr>
          <p:sp>
            <p:nvSpPr>
              <p:cNvPr id="36" name="椭圆 68"/>
              <p:cNvSpPr>
                <a:spLocks noChangeArrowheads="1"/>
              </p:cNvSpPr>
              <p:nvPr/>
            </p:nvSpPr>
            <p:spPr bwMode="auto">
              <a:xfrm flipV="1">
                <a:off x="2239170" y="0"/>
                <a:ext cx="80216" cy="80216"/>
              </a:xfrm>
              <a:prstGeom prst="ellipse">
                <a:avLst/>
              </a:prstGeom>
              <a:solidFill>
                <a:schemeClr val="bg1"/>
              </a:solidFill>
              <a:ln w="9525">
                <a:noFill/>
                <a:round/>
              </a:ln>
            </p:spPr>
            <p:txBody>
              <a:bodyPr anchor="ctr"/>
              <a:lstStyle/>
              <a:p>
                <a:pPr algn="ctr" eaLnBrk="1" hangingPunct="1"/>
                <a:endParaRPr lang="zh-CN" altLang="en-US" sz="1400" dirty="0">
                  <a:solidFill>
                    <a:srgbClr val="FFFFFF"/>
                  </a:solidFill>
                  <a:ea typeface="微软雅黑" panose="020B0503020204020204" pitchFamily="34" charset="-122"/>
                </a:endParaRPr>
              </a:p>
            </p:txBody>
          </p:sp>
          <p:cxnSp>
            <p:nvCxnSpPr>
              <p:cNvPr id="37" name="直接连接符 72"/>
              <p:cNvCxnSpPr>
                <a:cxnSpLocks noChangeShapeType="1"/>
              </p:cNvCxnSpPr>
              <p:nvPr/>
            </p:nvCxnSpPr>
            <p:spPr bwMode="auto">
              <a:xfrm>
                <a:off x="0" y="27829"/>
                <a:ext cx="2077186" cy="0"/>
              </a:xfrm>
              <a:prstGeom prst="line">
                <a:avLst/>
              </a:prstGeom>
              <a:noFill/>
              <a:ln w="6350" cap="rnd">
                <a:solidFill>
                  <a:schemeClr val="bg1"/>
                </a:solidFill>
                <a:round/>
              </a:ln>
            </p:spPr>
          </p:cxnSp>
          <p:cxnSp>
            <p:nvCxnSpPr>
              <p:cNvPr id="38" name="直接连接符 87"/>
              <p:cNvCxnSpPr>
                <a:cxnSpLocks noChangeShapeType="1"/>
              </p:cNvCxnSpPr>
              <p:nvPr/>
            </p:nvCxnSpPr>
            <p:spPr bwMode="auto">
              <a:xfrm>
                <a:off x="2488215" y="27829"/>
                <a:ext cx="2109588" cy="0"/>
              </a:xfrm>
              <a:prstGeom prst="line">
                <a:avLst/>
              </a:prstGeom>
              <a:noFill/>
              <a:ln w="6350" cap="rnd">
                <a:solidFill>
                  <a:schemeClr val="bg1"/>
                </a:solidFill>
                <a:round/>
              </a:ln>
            </p:spPr>
          </p:cxnSp>
        </p:grpSp>
        <p:grpSp>
          <p:nvGrpSpPr>
            <p:cNvPr id="7" name="组合 28"/>
            <p:cNvGrpSpPr/>
            <p:nvPr/>
          </p:nvGrpSpPr>
          <p:grpSpPr bwMode="auto">
            <a:xfrm>
              <a:off x="15053" y="0"/>
              <a:ext cx="4572001" cy="4795419"/>
              <a:chOff x="0" y="0"/>
              <a:chExt cx="4572001" cy="4795419"/>
            </a:xfrm>
          </p:grpSpPr>
          <p:grpSp>
            <p:nvGrpSpPr>
              <p:cNvPr id="8" name="组合 6"/>
              <p:cNvGrpSpPr/>
              <p:nvPr/>
            </p:nvGrpSpPr>
            <p:grpSpPr bwMode="auto">
              <a:xfrm>
                <a:off x="0" y="0"/>
                <a:ext cx="4572001" cy="852010"/>
                <a:chOff x="0" y="0"/>
                <a:chExt cx="4572001" cy="852010"/>
              </a:xfrm>
            </p:grpSpPr>
            <p:grpSp>
              <p:nvGrpSpPr>
                <p:cNvPr id="23" name="组合 15"/>
                <p:cNvGrpSpPr/>
                <p:nvPr/>
              </p:nvGrpSpPr>
              <p:grpSpPr bwMode="auto">
                <a:xfrm>
                  <a:off x="1421435" y="0"/>
                  <a:ext cx="1693320" cy="852010"/>
                  <a:chOff x="0" y="0"/>
                  <a:chExt cx="3698748" cy="1861058"/>
                </a:xfrm>
              </p:grpSpPr>
              <p:sp>
                <p:nvSpPr>
                  <p:cNvPr id="26" name="菱形 2"/>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27" name="组合 8"/>
                  <p:cNvGrpSpPr/>
                  <p:nvPr/>
                </p:nvGrpSpPr>
                <p:grpSpPr bwMode="auto">
                  <a:xfrm>
                    <a:off x="0" y="1244600"/>
                    <a:ext cx="1232916" cy="616458"/>
                    <a:chOff x="0" y="0"/>
                    <a:chExt cx="1232916" cy="616458"/>
                  </a:xfrm>
                </p:grpSpPr>
                <p:cxnSp>
                  <p:nvCxnSpPr>
                    <p:cNvPr id="34" name="直接连接符 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5"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8" name="组合 9"/>
                  <p:cNvGrpSpPr/>
                  <p:nvPr/>
                </p:nvGrpSpPr>
                <p:grpSpPr bwMode="auto">
                  <a:xfrm>
                    <a:off x="1232916" y="1244600"/>
                    <a:ext cx="1232916" cy="616458"/>
                    <a:chOff x="0" y="0"/>
                    <a:chExt cx="1232916" cy="616458"/>
                  </a:xfrm>
                </p:grpSpPr>
                <p:cxnSp>
                  <p:nvCxnSpPr>
                    <p:cNvPr id="32" name="直接连接符 10"/>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3"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9" name="组合 12"/>
                  <p:cNvGrpSpPr/>
                  <p:nvPr/>
                </p:nvGrpSpPr>
                <p:grpSpPr bwMode="auto">
                  <a:xfrm>
                    <a:off x="2465832" y="1244600"/>
                    <a:ext cx="1232916" cy="616458"/>
                    <a:chOff x="0" y="0"/>
                    <a:chExt cx="1232916" cy="616458"/>
                  </a:xfrm>
                </p:grpSpPr>
                <p:cxnSp>
                  <p:nvCxnSpPr>
                    <p:cNvPr id="30" name="直接连接符 13"/>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1"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24" name="直接连接符 31"/>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25" name="直接连接符 33"/>
                <p:cNvCxnSpPr>
                  <a:cxnSpLocks noChangeShapeType="1"/>
                </p:cNvCxnSpPr>
                <p:nvPr/>
              </p:nvCxnSpPr>
              <p:spPr bwMode="auto">
                <a:xfrm>
                  <a:off x="0" y="852010"/>
                  <a:ext cx="1421435" cy="0"/>
                </a:xfrm>
                <a:prstGeom prst="line">
                  <a:avLst/>
                </a:prstGeom>
                <a:noFill/>
                <a:ln w="6350" cap="rnd">
                  <a:solidFill>
                    <a:schemeClr val="bg1"/>
                  </a:solidFill>
                  <a:round/>
                </a:ln>
              </p:spPr>
            </p:cxnSp>
          </p:grpSp>
          <p:grpSp>
            <p:nvGrpSpPr>
              <p:cNvPr id="9" name="组合 54"/>
              <p:cNvGrpSpPr/>
              <p:nvPr/>
            </p:nvGrpSpPr>
            <p:grpSpPr bwMode="auto">
              <a:xfrm flipV="1">
                <a:off x="0" y="3943409"/>
                <a:ext cx="4572001" cy="852010"/>
                <a:chOff x="0" y="0"/>
                <a:chExt cx="4572001" cy="852010"/>
              </a:xfrm>
            </p:grpSpPr>
            <p:grpSp>
              <p:nvGrpSpPr>
                <p:cNvPr id="10" name="组合 55"/>
                <p:cNvGrpSpPr/>
                <p:nvPr/>
              </p:nvGrpSpPr>
              <p:grpSpPr bwMode="auto">
                <a:xfrm>
                  <a:off x="1421435" y="0"/>
                  <a:ext cx="1693320" cy="852010"/>
                  <a:chOff x="0" y="0"/>
                  <a:chExt cx="3698748" cy="1861058"/>
                </a:xfrm>
              </p:grpSpPr>
              <p:sp>
                <p:nvSpPr>
                  <p:cNvPr id="13" name="菱形 58"/>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14" name="组合 59"/>
                  <p:cNvGrpSpPr/>
                  <p:nvPr/>
                </p:nvGrpSpPr>
                <p:grpSpPr bwMode="auto">
                  <a:xfrm>
                    <a:off x="0" y="1244600"/>
                    <a:ext cx="1232916" cy="616458"/>
                    <a:chOff x="0" y="0"/>
                    <a:chExt cx="1232916" cy="616458"/>
                  </a:xfrm>
                </p:grpSpPr>
                <p:cxnSp>
                  <p:nvCxnSpPr>
                    <p:cNvPr id="21" name="直接连接符 66"/>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2"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5" name="组合 60"/>
                  <p:cNvGrpSpPr/>
                  <p:nvPr/>
                </p:nvGrpSpPr>
                <p:grpSpPr bwMode="auto">
                  <a:xfrm>
                    <a:off x="1232916" y="1244600"/>
                    <a:ext cx="1232916" cy="616458"/>
                    <a:chOff x="0" y="0"/>
                    <a:chExt cx="1232916" cy="616458"/>
                  </a:xfrm>
                </p:grpSpPr>
                <p:cxnSp>
                  <p:nvCxnSpPr>
                    <p:cNvPr id="19" name="直接连接符 6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0"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6" name="组合 61"/>
                  <p:cNvGrpSpPr/>
                  <p:nvPr/>
                </p:nvGrpSpPr>
                <p:grpSpPr bwMode="auto">
                  <a:xfrm>
                    <a:off x="2465832" y="1244600"/>
                    <a:ext cx="1232916" cy="616458"/>
                    <a:chOff x="0" y="0"/>
                    <a:chExt cx="1232916" cy="616458"/>
                  </a:xfrm>
                </p:grpSpPr>
                <p:cxnSp>
                  <p:nvCxnSpPr>
                    <p:cNvPr id="17" name="直接连接符 62"/>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18"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11" name="直接连接符 56"/>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12" name="直接连接符 57"/>
                <p:cNvCxnSpPr>
                  <a:cxnSpLocks noChangeShapeType="1"/>
                </p:cNvCxnSpPr>
                <p:nvPr/>
              </p:nvCxnSpPr>
              <p:spPr bwMode="auto">
                <a:xfrm>
                  <a:off x="0" y="852010"/>
                  <a:ext cx="1421435" cy="0"/>
                </a:xfrm>
                <a:prstGeom prst="line">
                  <a:avLst/>
                </a:prstGeom>
                <a:noFill/>
                <a:ln w="6350" cap="rnd">
                  <a:solidFill>
                    <a:schemeClr val="bg1"/>
                  </a:solidFill>
                  <a:round/>
                </a:ln>
              </p:spPr>
            </p:cxnSp>
          </p:grpSp>
        </p:gr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Pentagon 66"/>
          <p:cNvSpPr/>
          <p:nvPr/>
        </p:nvSpPr>
        <p:spPr>
          <a:xfrm rot="20327205">
            <a:off x="3306763" y="2395538"/>
            <a:ext cx="3460750" cy="506412"/>
          </a:xfrm>
          <a:prstGeom prst="homePlat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4" name="Pentagon 64"/>
          <p:cNvSpPr/>
          <p:nvPr/>
        </p:nvSpPr>
        <p:spPr>
          <a:xfrm rot="20327205">
            <a:off x="3503613" y="2933700"/>
            <a:ext cx="3090862" cy="506413"/>
          </a:xfrm>
          <a:prstGeom prst="homePlat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5" name="Pentagon 65"/>
          <p:cNvSpPr/>
          <p:nvPr/>
        </p:nvSpPr>
        <p:spPr>
          <a:xfrm rot="20327205">
            <a:off x="3695700" y="3459163"/>
            <a:ext cx="2797175" cy="506412"/>
          </a:xfrm>
          <a:prstGeom prst="homePlat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6" name="Pentagon 76"/>
          <p:cNvSpPr/>
          <p:nvPr/>
        </p:nvSpPr>
        <p:spPr>
          <a:xfrm rot="20327205">
            <a:off x="3884613" y="4064000"/>
            <a:ext cx="2062162" cy="506413"/>
          </a:xfrm>
          <a:prstGeom prst="homePlat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
          <p:cNvSpPr/>
          <p:nvPr/>
        </p:nvSpPr>
        <p:spPr bwMode="auto">
          <a:xfrm rot="48873">
            <a:off x="1708150" y="4929188"/>
            <a:ext cx="1290638" cy="1108075"/>
          </a:xfrm>
          <a:custGeom>
            <a:avLst/>
            <a:gdLst/>
            <a:ahLst/>
            <a:cxnLst>
              <a:cxn ang="0">
                <a:pos x="0" y="92"/>
              </a:cxn>
              <a:cxn ang="0">
                <a:pos x="160" y="287"/>
              </a:cxn>
              <a:cxn ang="0">
                <a:pos x="342" y="456"/>
              </a:cxn>
              <a:cxn ang="0">
                <a:pos x="453" y="412"/>
              </a:cxn>
              <a:cxn ang="0">
                <a:pos x="531" y="364"/>
              </a:cxn>
              <a:cxn ang="0">
                <a:pos x="457" y="277"/>
              </a:cxn>
              <a:cxn ang="0">
                <a:pos x="390" y="200"/>
              </a:cxn>
              <a:cxn ang="0">
                <a:pos x="304" y="76"/>
              </a:cxn>
              <a:cxn ang="0">
                <a:pos x="285" y="0"/>
              </a:cxn>
              <a:cxn ang="0">
                <a:pos x="0" y="92"/>
              </a:cxn>
            </a:cxnLst>
            <a:rect l="0" t="0" r="r" b="b"/>
            <a:pathLst>
              <a:path w="531" h="456">
                <a:moveTo>
                  <a:pt x="0" y="92"/>
                </a:moveTo>
                <a:cubicBezTo>
                  <a:pt x="0" y="92"/>
                  <a:pt x="84" y="198"/>
                  <a:pt x="160" y="287"/>
                </a:cubicBezTo>
                <a:cubicBezTo>
                  <a:pt x="237" y="376"/>
                  <a:pt x="342" y="456"/>
                  <a:pt x="342" y="456"/>
                </a:cubicBezTo>
                <a:cubicBezTo>
                  <a:pt x="342" y="456"/>
                  <a:pt x="383" y="445"/>
                  <a:pt x="453" y="412"/>
                </a:cubicBezTo>
                <a:cubicBezTo>
                  <a:pt x="524" y="380"/>
                  <a:pt x="531" y="364"/>
                  <a:pt x="531" y="364"/>
                </a:cubicBezTo>
                <a:cubicBezTo>
                  <a:pt x="531" y="364"/>
                  <a:pt x="510" y="279"/>
                  <a:pt x="457" y="277"/>
                </a:cubicBezTo>
                <a:cubicBezTo>
                  <a:pt x="449" y="243"/>
                  <a:pt x="432" y="201"/>
                  <a:pt x="390" y="200"/>
                </a:cubicBezTo>
                <a:cubicBezTo>
                  <a:pt x="386" y="163"/>
                  <a:pt x="358" y="88"/>
                  <a:pt x="304" y="76"/>
                </a:cubicBezTo>
                <a:cubicBezTo>
                  <a:pt x="307" y="35"/>
                  <a:pt x="285" y="0"/>
                  <a:pt x="285" y="0"/>
                </a:cubicBezTo>
                <a:lnTo>
                  <a:pt x="0" y="92"/>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6"/>
          <p:cNvSpPr/>
          <p:nvPr/>
        </p:nvSpPr>
        <p:spPr bwMode="auto">
          <a:xfrm rot="48873">
            <a:off x="2435225" y="4897438"/>
            <a:ext cx="306388" cy="320675"/>
          </a:xfrm>
          <a:custGeom>
            <a:avLst/>
            <a:gdLst/>
            <a:ahLst/>
            <a:cxnLst>
              <a:cxn ang="0">
                <a:pos x="77" y="0"/>
              </a:cxn>
              <a:cxn ang="0">
                <a:pos x="126" y="108"/>
              </a:cxn>
              <a:cxn ang="0">
                <a:pos x="94" y="126"/>
              </a:cxn>
              <a:cxn ang="0">
                <a:pos x="22" y="58"/>
              </a:cxn>
              <a:cxn ang="0">
                <a:pos x="0" y="2"/>
              </a:cxn>
              <a:cxn ang="0">
                <a:pos x="77" y="0"/>
              </a:cxn>
            </a:cxnLst>
            <a:rect l="0" t="0" r="r" b="b"/>
            <a:pathLst>
              <a:path w="126" h="131">
                <a:moveTo>
                  <a:pt x="77" y="0"/>
                </a:moveTo>
                <a:cubicBezTo>
                  <a:pt x="126" y="108"/>
                  <a:pt x="126" y="108"/>
                  <a:pt x="126" y="108"/>
                </a:cubicBezTo>
                <a:cubicBezTo>
                  <a:pt x="126" y="108"/>
                  <a:pt x="113" y="122"/>
                  <a:pt x="94" y="126"/>
                </a:cubicBezTo>
                <a:cubicBezTo>
                  <a:pt x="75" y="131"/>
                  <a:pt x="34" y="82"/>
                  <a:pt x="22" y="58"/>
                </a:cubicBezTo>
                <a:cubicBezTo>
                  <a:pt x="11" y="34"/>
                  <a:pt x="0" y="2"/>
                  <a:pt x="0" y="2"/>
                </a:cubicBezTo>
                <a:lnTo>
                  <a:pt x="77" y="0"/>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p:nvPr/>
        </p:nvSpPr>
        <p:spPr bwMode="auto">
          <a:xfrm rot="48873">
            <a:off x="938213" y="4437063"/>
            <a:ext cx="569912" cy="760412"/>
          </a:xfrm>
          <a:custGeom>
            <a:avLst/>
            <a:gdLst/>
            <a:ahLst/>
            <a:cxnLst>
              <a:cxn ang="0">
                <a:pos x="41" y="54"/>
              </a:cxn>
              <a:cxn ang="0">
                <a:pos x="44" y="101"/>
              </a:cxn>
              <a:cxn ang="0">
                <a:pos x="16" y="213"/>
              </a:cxn>
              <a:cxn ang="0">
                <a:pos x="112" y="276"/>
              </a:cxn>
              <a:cxn ang="0">
                <a:pos x="142" y="313"/>
              </a:cxn>
              <a:cxn ang="0">
                <a:pos x="235" y="301"/>
              </a:cxn>
              <a:cxn ang="0">
                <a:pos x="176" y="150"/>
              </a:cxn>
              <a:cxn ang="0">
                <a:pos x="117" y="0"/>
              </a:cxn>
              <a:cxn ang="0">
                <a:pos x="41" y="54"/>
              </a:cxn>
            </a:cxnLst>
            <a:rect l="0" t="0" r="r" b="b"/>
            <a:pathLst>
              <a:path w="235" h="313">
                <a:moveTo>
                  <a:pt x="41" y="54"/>
                </a:moveTo>
                <a:cubicBezTo>
                  <a:pt x="41" y="54"/>
                  <a:pt x="39" y="70"/>
                  <a:pt x="44" y="101"/>
                </a:cubicBezTo>
                <a:cubicBezTo>
                  <a:pt x="13" y="128"/>
                  <a:pt x="0" y="172"/>
                  <a:pt x="16" y="213"/>
                </a:cubicBezTo>
                <a:cubicBezTo>
                  <a:pt x="32" y="253"/>
                  <a:pt x="71" y="277"/>
                  <a:pt x="112" y="276"/>
                </a:cubicBezTo>
                <a:cubicBezTo>
                  <a:pt x="130" y="302"/>
                  <a:pt x="142" y="313"/>
                  <a:pt x="142" y="313"/>
                </a:cubicBezTo>
                <a:cubicBezTo>
                  <a:pt x="235" y="301"/>
                  <a:pt x="235" y="301"/>
                  <a:pt x="235" y="301"/>
                </a:cubicBezTo>
                <a:cubicBezTo>
                  <a:pt x="176" y="150"/>
                  <a:pt x="176" y="150"/>
                  <a:pt x="176" y="150"/>
                </a:cubicBezTo>
                <a:cubicBezTo>
                  <a:pt x="117" y="0"/>
                  <a:pt x="117" y="0"/>
                  <a:pt x="117" y="0"/>
                </a:cubicBezTo>
                <a:lnTo>
                  <a:pt x="41" y="54"/>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p:nvPr/>
        </p:nvSpPr>
        <p:spPr bwMode="auto">
          <a:xfrm rot="48873">
            <a:off x="1190625" y="2878138"/>
            <a:ext cx="2638425" cy="2349500"/>
          </a:xfrm>
          <a:custGeom>
            <a:avLst/>
            <a:gdLst/>
            <a:ahLst/>
            <a:cxnLst>
              <a:cxn ang="0">
                <a:pos x="564" y="256"/>
              </a:cxn>
              <a:cxn ang="0">
                <a:pos x="164" y="559"/>
              </a:cxn>
              <a:cxn ang="0">
                <a:pos x="20" y="629"/>
              </a:cxn>
              <a:cxn ang="0">
                <a:pos x="60" y="805"/>
              </a:cxn>
              <a:cxn ang="0">
                <a:pos x="151" y="962"/>
              </a:cxn>
              <a:cxn ang="0">
                <a:pos x="303" y="916"/>
              </a:cxn>
              <a:cxn ang="0">
                <a:pos x="803" y="866"/>
              </a:cxn>
              <a:cxn ang="0">
                <a:pos x="1086" y="954"/>
              </a:cxn>
              <a:cxn ang="0">
                <a:pos x="899" y="477"/>
              </a:cxn>
              <a:cxn ang="0">
                <a:pos x="712" y="0"/>
              </a:cxn>
              <a:cxn ang="0">
                <a:pos x="564" y="256"/>
              </a:cxn>
            </a:cxnLst>
            <a:rect l="0" t="0" r="r" b="b"/>
            <a:pathLst>
              <a:path w="1086" h="967">
                <a:moveTo>
                  <a:pt x="564" y="256"/>
                </a:moveTo>
                <a:cubicBezTo>
                  <a:pt x="463" y="422"/>
                  <a:pt x="259" y="518"/>
                  <a:pt x="164" y="559"/>
                </a:cubicBezTo>
                <a:cubicBezTo>
                  <a:pt x="69" y="601"/>
                  <a:pt x="41" y="603"/>
                  <a:pt x="20" y="629"/>
                </a:cubicBezTo>
                <a:cubicBezTo>
                  <a:pt x="0" y="655"/>
                  <a:pt x="60" y="805"/>
                  <a:pt x="60" y="805"/>
                </a:cubicBezTo>
                <a:cubicBezTo>
                  <a:pt x="60" y="805"/>
                  <a:pt x="118" y="956"/>
                  <a:pt x="151" y="962"/>
                </a:cubicBezTo>
                <a:cubicBezTo>
                  <a:pt x="183" y="967"/>
                  <a:pt x="205" y="950"/>
                  <a:pt x="303" y="916"/>
                </a:cubicBezTo>
                <a:cubicBezTo>
                  <a:pt x="401" y="882"/>
                  <a:pt x="616" y="813"/>
                  <a:pt x="803" y="866"/>
                </a:cubicBezTo>
                <a:cubicBezTo>
                  <a:pt x="990" y="920"/>
                  <a:pt x="1086" y="954"/>
                  <a:pt x="1086" y="954"/>
                </a:cubicBezTo>
                <a:cubicBezTo>
                  <a:pt x="899" y="477"/>
                  <a:pt x="899" y="477"/>
                  <a:pt x="899" y="477"/>
                </a:cubicBezTo>
                <a:cubicBezTo>
                  <a:pt x="712" y="0"/>
                  <a:pt x="712" y="0"/>
                  <a:pt x="712" y="0"/>
                </a:cubicBezTo>
                <a:cubicBezTo>
                  <a:pt x="712" y="0"/>
                  <a:pt x="665" y="90"/>
                  <a:pt x="564" y="256"/>
                </a:cubicBezTo>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9"/>
          <p:cNvSpPr/>
          <p:nvPr/>
        </p:nvSpPr>
        <p:spPr bwMode="auto">
          <a:xfrm rot="48873">
            <a:off x="1416050" y="4219575"/>
            <a:ext cx="2403475" cy="1009650"/>
          </a:xfrm>
          <a:custGeom>
            <a:avLst/>
            <a:gdLst/>
            <a:ahLst/>
            <a:cxnLst>
              <a:cxn ang="0">
                <a:pos x="381" y="84"/>
              </a:cxn>
              <a:cxn ang="0">
                <a:pos x="0" y="336"/>
              </a:cxn>
              <a:cxn ang="0">
                <a:pos x="55" y="411"/>
              </a:cxn>
              <a:cxn ang="0">
                <a:pos x="207" y="365"/>
              </a:cxn>
              <a:cxn ang="0">
                <a:pos x="707" y="315"/>
              </a:cxn>
              <a:cxn ang="0">
                <a:pos x="990" y="403"/>
              </a:cxn>
              <a:cxn ang="0">
                <a:pos x="836" y="10"/>
              </a:cxn>
              <a:cxn ang="0">
                <a:pos x="381" y="84"/>
              </a:cxn>
            </a:cxnLst>
            <a:rect l="0" t="0" r="r" b="b"/>
            <a:pathLst>
              <a:path w="990" h="416">
                <a:moveTo>
                  <a:pt x="381" y="84"/>
                </a:moveTo>
                <a:cubicBezTo>
                  <a:pt x="227" y="144"/>
                  <a:pt x="96" y="233"/>
                  <a:pt x="0" y="336"/>
                </a:cubicBezTo>
                <a:cubicBezTo>
                  <a:pt x="18" y="373"/>
                  <a:pt x="39" y="408"/>
                  <a:pt x="55" y="411"/>
                </a:cubicBezTo>
                <a:cubicBezTo>
                  <a:pt x="87" y="416"/>
                  <a:pt x="109" y="399"/>
                  <a:pt x="207" y="365"/>
                </a:cubicBezTo>
                <a:cubicBezTo>
                  <a:pt x="305" y="331"/>
                  <a:pt x="520" y="262"/>
                  <a:pt x="707" y="315"/>
                </a:cubicBezTo>
                <a:cubicBezTo>
                  <a:pt x="894" y="369"/>
                  <a:pt x="990" y="403"/>
                  <a:pt x="990" y="403"/>
                </a:cubicBezTo>
                <a:cubicBezTo>
                  <a:pt x="836" y="10"/>
                  <a:pt x="836" y="10"/>
                  <a:pt x="836" y="10"/>
                </a:cubicBezTo>
                <a:cubicBezTo>
                  <a:pt x="695" y="0"/>
                  <a:pt x="537" y="23"/>
                  <a:pt x="381" y="84"/>
                </a:cubicBezTo>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0"/>
          <p:cNvSpPr/>
          <p:nvPr/>
        </p:nvSpPr>
        <p:spPr bwMode="auto">
          <a:xfrm rot="48873">
            <a:off x="2871788" y="2794000"/>
            <a:ext cx="1195387" cy="2451100"/>
          </a:xfrm>
          <a:custGeom>
            <a:avLst/>
            <a:gdLst/>
            <a:ahLst/>
            <a:cxnLst>
              <a:cxn ang="0">
                <a:pos x="481" y="878"/>
              </a:cxn>
              <a:cxn ang="0">
                <a:pos x="432" y="991"/>
              </a:cxn>
              <a:cxn ang="0">
                <a:pos x="320" y="941"/>
              </a:cxn>
              <a:cxn ang="0">
                <a:pos x="140" y="544"/>
              </a:cxn>
              <a:cxn ang="0">
                <a:pos x="2" y="130"/>
              </a:cxn>
              <a:cxn ang="0">
                <a:pos x="51" y="17"/>
              </a:cxn>
              <a:cxn ang="0">
                <a:pos x="164" y="67"/>
              </a:cxn>
              <a:cxn ang="0">
                <a:pos x="344" y="464"/>
              </a:cxn>
              <a:cxn ang="0">
                <a:pos x="481" y="878"/>
              </a:cxn>
            </a:cxnLst>
            <a:rect l="0" t="0" r="r" b="b"/>
            <a:pathLst>
              <a:path w="492" h="1008">
                <a:moveTo>
                  <a:pt x="481" y="878"/>
                </a:moveTo>
                <a:cubicBezTo>
                  <a:pt x="492" y="933"/>
                  <a:pt x="477" y="973"/>
                  <a:pt x="432" y="991"/>
                </a:cubicBezTo>
                <a:cubicBezTo>
                  <a:pt x="387" y="1008"/>
                  <a:pt x="349" y="990"/>
                  <a:pt x="320" y="941"/>
                </a:cubicBezTo>
                <a:cubicBezTo>
                  <a:pt x="320" y="941"/>
                  <a:pt x="279" y="900"/>
                  <a:pt x="140" y="544"/>
                </a:cubicBezTo>
                <a:cubicBezTo>
                  <a:pt x="0" y="188"/>
                  <a:pt x="2" y="130"/>
                  <a:pt x="2" y="130"/>
                </a:cubicBezTo>
                <a:cubicBezTo>
                  <a:pt x="0" y="73"/>
                  <a:pt x="7" y="35"/>
                  <a:pt x="51" y="17"/>
                </a:cubicBezTo>
                <a:cubicBezTo>
                  <a:pt x="96" y="0"/>
                  <a:pt x="128" y="17"/>
                  <a:pt x="164" y="67"/>
                </a:cubicBezTo>
                <a:cubicBezTo>
                  <a:pt x="164" y="67"/>
                  <a:pt x="216" y="136"/>
                  <a:pt x="344" y="464"/>
                </a:cubicBezTo>
                <a:cubicBezTo>
                  <a:pt x="472" y="792"/>
                  <a:pt x="481" y="878"/>
                  <a:pt x="481" y="878"/>
                </a:cubicBezTo>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 name="Oval 108"/>
          <p:cNvSpPr/>
          <p:nvPr/>
        </p:nvSpPr>
        <p:spPr>
          <a:xfrm>
            <a:off x="10036175" y="3108325"/>
            <a:ext cx="668338" cy="649288"/>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45"/>
          <p:cNvSpPr/>
          <p:nvPr/>
        </p:nvSpPr>
        <p:spPr bwMode="auto">
          <a:xfrm>
            <a:off x="10217150" y="3279775"/>
            <a:ext cx="306388" cy="306388"/>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14"/>
          <p:cNvSpPr/>
          <p:nvPr/>
        </p:nvSpPr>
        <p:spPr>
          <a:xfrm>
            <a:off x="10036175" y="4791075"/>
            <a:ext cx="668338" cy="647700"/>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16"/>
          <p:cNvSpPr>
            <a:spLocks noEditPoints="1"/>
          </p:cNvSpPr>
          <p:nvPr/>
        </p:nvSpPr>
        <p:spPr bwMode="auto">
          <a:xfrm>
            <a:off x="10233025" y="4914900"/>
            <a:ext cx="274638" cy="400050"/>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118"/>
          <p:cNvSpPr/>
          <p:nvPr/>
        </p:nvSpPr>
        <p:spPr>
          <a:xfrm>
            <a:off x="10036175" y="2268538"/>
            <a:ext cx="668338" cy="647700"/>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17"/>
          <p:cNvSpPr>
            <a:spLocks noEditPoints="1"/>
          </p:cNvSpPr>
          <p:nvPr/>
        </p:nvSpPr>
        <p:spPr bwMode="auto">
          <a:xfrm>
            <a:off x="10196513" y="2460625"/>
            <a:ext cx="349250" cy="261938"/>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124"/>
          <p:cNvSpPr/>
          <p:nvPr/>
        </p:nvSpPr>
        <p:spPr>
          <a:xfrm>
            <a:off x="10036175" y="3949700"/>
            <a:ext cx="668338" cy="647700"/>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6"/>
          <p:cNvSpPr>
            <a:spLocks noEditPoints="1"/>
          </p:cNvSpPr>
          <p:nvPr/>
        </p:nvSpPr>
        <p:spPr bwMode="auto">
          <a:xfrm>
            <a:off x="10210800" y="4114800"/>
            <a:ext cx="319088" cy="319088"/>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3"/>
          <p:cNvSpPr txBox="1">
            <a:spLocks noChangeArrowheads="1"/>
          </p:cNvSpPr>
          <p:nvPr/>
        </p:nvSpPr>
        <p:spPr bwMode="auto">
          <a:xfrm rot="20314918">
            <a:off x="3835400" y="2851150"/>
            <a:ext cx="855663"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22" name="TextBox 13"/>
          <p:cNvSpPr txBox="1">
            <a:spLocks noChangeArrowheads="1"/>
          </p:cNvSpPr>
          <p:nvPr/>
        </p:nvSpPr>
        <p:spPr bwMode="auto">
          <a:xfrm rot="20314918">
            <a:off x="4017963" y="3259138"/>
            <a:ext cx="8540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23" name="TextBox 13"/>
          <p:cNvSpPr txBox="1">
            <a:spLocks noChangeArrowheads="1"/>
          </p:cNvSpPr>
          <p:nvPr/>
        </p:nvSpPr>
        <p:spPr bwMode="auto">
          <a:xfrm rot="20314918">
            <a:off x="4222750" y="3738563"/>
            <a:ext cx="8540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24" name="TextBox 13"/>
          <p:cNvSpPr txBox="1">
            <a:spLocks noChangeArrowheads="1"/>
          </p:cNvSpPr>
          <p:nvPr/>
        </p:nvSpPr>
        <p:spPr bwMode="auto">
          <a:xfrm rot="20314918">
            <a:off x="4397375" y="4214813"/>
            <a:ext cx="8540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r>
              <a:rPr lang="en-US" altLang="zh-CN" sz="1600" b="1">
                <a:solidFill>
                  <a:schemeClr val="bg1"/>
                </a:solidFill>
                <a:latin typeface="Arial" panose="020B0604020202020204" pitchFamily="34" charset="0"/>
                <a:ea typeface="微软雅黑" panose="020B0503020204020204" pitchFamily="34" charset="-122"/>
                <a:sym typeface="Arial" panose="020B0604020202020204" pitchFamily="34" charset="0"/>
              </a:rPr>
              <a:t>4</a:t>
            </a:r>
          </a:p>
        </p:txBody>
      </p:sp>
      <p:sp>
        <p:nvSpPr>
          <p:cNvPr id="25" name="TextBox 13"/>
          <p:cNvSpPr txBox="1">
            <a:spLocks noChangeArrowheads="1"/>
          </p:cNvSpPr>
          <p:nvPr/>
        </p:nvSpPr>
        <p:spPr bwMode="auto">
          <a:xfrm>
            <a:off x="7794625" y="226377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7413625" y="2549525"/>
            <a:ext cx="23336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TextBox 13"/>
          <p:cNvSpPr txBox="1">
            <a:spLocks noChangeArrowheads="1"/>
          </p:cNvSpPr>
          <p:nvPr/>
        </p:nvSpPr>
        <p:spPr bwMode="auto">
          <a:xfrm>
            <a:off x="7794625" y="313531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7413625" y="3421063"/>
            <a:ext cx="23336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TextBox 13"/>
          <p:cNvSpPr txBox="1">
            <a:spLocks noChangeArrowheads="1"/>
          </p:cNvSpPr>
          <p:nvPr/>
        </p:nvSpPr>
        <p:spPr bwMode="auto">
          <a:xfrm>
            <a:off x="7794625" y="400208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7413625" y="4287838"/>
            <a:ext cx="23336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1" name="TextBox 13"/>
          <p:cNvSpPr txBox="1">
            <a:spLocks noChangeArrowheads="1"/>
          </p:cNvSpPr>
          <p:nvPr/>
        </p:nvSpPr>
        <p:spPr bwMode="auto">
          <a:xfrm>
            <a:off x="7794625" y="479266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7413625" y="5078413"/>
            <a:ext cx="233362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4" name="文本框 3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6"/>
          <p:cNvGrpSpPr/>
          <p:nvPr/>
        </p:nvGrpSpPr>
        <p:grpSpPr bwMode="auto">
          <a:xfrm>
            <a:off x="4532313" y="1968500"/>
            <a:ext cx="3482975" cy="3854450"/>
            <a:chOff x="0" y="0"/>
            <a:chExt cx="3482975" cy="3854449"/>
          </a:xfrm>
        </p:grpSpPr>
        <p:sp>
          <p:nvSpPr>
            <p:cNvPr id="4" name="Freeform 10"/>
            <p:cNvSpPr/>
            <p:nvPr/>
          </p:nvSpPr>
          <p:spPr bwMode="auto">
            <a:xfrm>
              <a:off x="269875" y="1746249"/>
              <a:ext cx="533400" cy="1042987"/>
            </a:xfrm>
            <a:custGeom>
              <a:avLst/>
              <a:gdLst>
                <a:gd name="T0" fmla="*/ 46716336 w 292"/>
                <a:gd name="T1" fmla="*/ 1901786151 h 572"/>
                <a:gd name="T2" fmla="*/ 0 w 292"/>
                <a:gd name="T3" fmla="*/ 1446289125 h 572"/>
                <a:gd name="T4" fmla="*/ 924314454 w 292"/>
                <a:gd name="T5" fmla="*/ 0 h 572"/>
                <a:gd name="T6" fmla="*/ 974368406 w 292"/>
                <a:gd name="T7" fmla="*/ 109717838 h 572"/>
                <a:gd name="T8" fmla="*/ 120128263 w 292"/>
                <a:gd name="T9" fmla="*/ 1446289125 h 572"/>
                <a:gd name="T10" fmla="*/ 163507183 w 292"/>
                <a:gd name="T11" fmla="*/ 1875188171 h 572"/>
                <a:gd name="T12" fmla="*/ 46716336 w 292"/>
                <a:gd name="T13" fmla="*/ 1901786151 h 572"/>
                <a:gd name="T14" fmla="*/ 0 60000 65536"/>
                <a:gd name="T15" fmla="*/ 0 60000 65536"/>
                <a:gd name="T16" fmla="*/ 0 60000 65536"/>
                <a:gd name="T17" fmla="*/ 0 60000 65536"/>
                <a:gd name="T18" fmla="*/ 0 60000 65536"/>
                <a:gd name="T19" fmla="*/ 0 60000 65536"/>
                <a:gd name="T20" fmla="*/ 0 60000 65536"/>
                <a:gd name="T21" fmla="*/ 0 w 292"/>
                <a:gd name="T22" fmla="*/ 0 h 572"/>
                <a:gd name="T23" fmla="*/ 292 w 292"/>
                <a:gd name="T24" fmla="*/ 572 h 5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2" h="572">
                  <a:moveTo>
                    <a:pt x="14" y="572"/>
                  </a:moveTo>
                  <a:cubicBezTo>
                    <a:pt x="4" y="527"/>
                    <a:pt x="0" y="481"/>
                    <a:pt x="0" y="435"/>
                  </a:cubicBezTo>
                  <a:cubicBezTo>
                    <a:pt x="0" y="250"/>
                    <a:pt x="108" y="79"/>
                    <a:pt x="277" y="0"/>
                  </a:cubicBezTo>
                  <a:cubicBezTo>
                    <a:pt x="292" y="33"/>
                    <a:pt x="292" y="33"/>
                    <a:pt x="292" y="33"/>
                  </a:cubicBezTo>
                  <a:cubicBezTo>
                    <a:pt x="136" y="106"/>
                    <a:pt x="36" y="264"/>
                    <a:pt x="36" y="435"/>
                  </a:cubicBezTo>
                  <a:cubicBezTo>
                    <a:pt x="36" y="479"/>
                    <a:pt x="40" y="522"/>
                    <a:pt x="49" y="564"/>
                  </a:cubicBezTo>
                  <a:lnTo>
                    <a:pt x="14" y="572"/>
                  </a:ln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sp>
          <p:nvSpPr>
            <p:cNvPr id="5" name="Freeform 11"/>
            <p:cNvSpPr/>
            <p:nvPr/>
          </p:nvSpPr>
          <p:spPr bwMode="auto">
            <a:xfrm>
              <a:off x="1030287" y="3043237"/>
              <a:ext cx="1620838" cy="652462"/>
            </a:xfrm>
            <a:custGeom>
              <a:avLst/>
              <a:gdLst>
                <a:gd name="T0" fmla="*/ 719626549 w 888"/>
                <a:gd name="T1" fmla="*/ 1189124803 h 358"/>
                <a:gd name="T2" fmla="*/ 0 w 888"/>
                <a:gd name="T3" fmla="*/ 1062904432 h 358"/>
                <a:gd name="T4" fmla="*/ 43309962 w 888"/>
                <a:gd name="T5" fmla="*/ 953292448 h 358"/>
                <a:gd name="T6" fmla="*/ 719626549 w 888"/>
                <a:gd name="T7" fmla="*/ 1069547513 h 358"/>
                <a:gd name="T8" fmla="*/ 2147483647 w 888"/>
                <a:gd name="T9" fmla="*/ 0 h 358"/>
                <a:gd name="T10" fmla="*/ 2147483647 w 888"/>
                <a:gd name="T11" fmla="*/ 73073925 h 358"/>
                <a:gd name="T12" fmla="*/ 1992298659 w 888"/>
                <a:gd name="T13" fmla="*/ 886861633 h 358"/>
                <a:gd name="T14" fmla="*/ 719626549 w 888"/>
                <a:gd name="T15" fmla="*/ 1189124803 h 358"/>
                <a:gd name="T16" fmla="*/ 0 60000 65536"/>
                <a:gd name="T17" fmla="*/ 0 60000 65536"/>
                <a:gd name="T18" fmla="*/ 0 60000 65536"/>
                <a:gd name="T19" fmla="*/ 0 60000 65536"/>
                <a:gd name="T20" fmla="*/ 0 60000 65536"/>
                <a:gd name="T21" fmla="*/ 0 60000 65536"/>
                <a:gd name="T22" fmla="*/ 0 60000 65536"/>
                <a:gd name="T23" fmla="*/ 0 60000 65536"/>
                <a:gd name="T24" fmla="*/ 0 w 888"/>
                <a:gd name="T25" fmla="*/ 0 h 358"/>
                <a:gd name="T26" fmla="*/ 888 w 888"/>
                <a:gd name="T27" fmla="*/ 358 h 3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88" h="358">
                  <a:moveTo>
                    <a:pt x="216" y="358"/>
                  </a:moveTo>
                  <a:cubicBezTo>
                    <a:pt x="142" y="358"/>
                    <a:pt x="70" y="345"/>
                    <a:pt x="0" y="320"/>
                  </a:cubicBezTo>
                  <a:cubicBezTo>
                    <a:pt x="13" y="287"/>
                    <a:pt x="13" y="287"/>
                    <a:pt x="13" y="287"/>
                  </a:cubicBezTo>
                  <a:cubicBezTo>
                    <a:pt x="78" y="310"/>
                    <a:pt x="146" y="322"/>
                    <a:pt x="216" y="322"/>
                  </a:cubicBezTo>
                  <a:cubicBezTo>
                    <a:pt x="472" y="322"/>
                    <a:pt x="706" y="205"/>
                    <a:pt x="859" y="0"/>
                  </a:cubicBezTo>
                  <a:cubicBezTo>
                    <a:pt x="888" y="22"/>
                    <a:pt x="888" y="22"/>
                    <a:pt x="888" y="22"/>
                  </a:cubicBezTo>
                  <a:cubicBezTo>
                    <a:pt x="812" y="124"/>
                    <a:pt x="711" y="209"/>
                    <a:pt x="598" y="267"/>
                  </a:cubicBezTo>
                  <a:cubicBezTo>
                    <a:pt x="479" y="327"/>
                    <a:pt x="351" y="358"/>
                    <a:pt x="216" y="358"/>
                  </a:cubicBez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sp>
          <p:nvSpPr>
            <p:cNvPr id="6" name="Freeform 12"/>
            <p:cNvSpPr/>
            <p:nvPr/>
          </p:nvSpPr>
          <p:spPr bwMode="auto">
            <a:xfrm>
              <a:off x="2668587" y="1227137"/>
              <a:ext cx="274638" cy="717550"/>
            </a:xfrm>
            <a:custGeom>
              <a:avLst/>
              <a:gdLst>
                <a:gd name="T0" fmla="*/ 382158736 w 150"/>
                <a:gd name="T1" fmla="*/ 1310122193 h 393"/>
                <a:gd name="T2" fmla="*/ 0 w 150"/>
                <a:gd name="T3" fmla="*/ 56671840 h 393"/>
                <a:gd name="T4" fmla="*/ 107271757 w 150"/>
                <a:gd name="T5" fmla="*/ 0 h 393"/>
                <a:gd name="T6" fmla="*/ 502840231 w 150"/>
                <a:gd name="T7" fmla="*/ 1296788183 h 393"/>
                <a:gd name="T8" fmla="*/ 382158736 w 150"/>
                <a:gd name="T9" fmla="*/ 1310122193 h 393"/>
                <a:gd name="T10" fmla="*/ 0 60000 65536"/>
                <a:gd name="T11" fmla="*/ 0 60000 65536"/>
                <a:gd name="T12" fmla="*/ 0 60000 65536"/>
                <a:gd name="T13" fmla="*/ 0 60000 65536"/>
                <a:gd name="T14" fmla="*/ 0 60000 65536"/>
                <a:gd name="T15" fmla="*/ 0 w 150"/>
                <a:gd name="T16" fmla="*/ 0 h 393"/>
                <a:gd name="T17" fmla="*/ 150 w 150"/>
                <a:gd name="T18" fmla="*/ 393 h 393"/>
              </a:gdLst>
              <a:ahLst/>
              <a:cxnLst>
                <a:cxn ang="T10">
                  <a:pos x="T0" y="T1"/>
                </a:cxn>
                <a:cxn ang="T11">
                  <a:pos x="T2" y="T3"/>
                </a:cxn>
                <a:cxn ang="T12">
                  <a:pos x="T4" y="T5"/>
                </a:cxn>
                <a:cxn ang="T13">
                  <a:pos x="T6" y="T7"/>
                </a:cxn>
                <a:cxn ang="T14">
                  <a:pos x="T8" y="T9"/>
                </a:cxn>
              </a:cxnLst>
              <a:rect l="T15" t="T16" r="T17" b="T18"/>
              <a:pathLst>
                <a:path w="150" h="393">
                  <a:moveTo>
                    <a:pt x="114" y="393"/>
                  </a:moveTo>
                  <a:cubicBezTo>
                    <a:pt x="100" y="261"/>
                    <a:pt x="61" y="135"/>
                    <a:pt x="0" y="17"/>
                  </a:cubicBezTo>
                  <a:cubicBezTo>
                    <a:pt x="32" y="0"/>
                    <a:pt x="32" y="0"/>
                    <a:pt x="32" y="0"/>
                  </a:cubicBezTo>
                  <a:cubicBezTo>
                    <a:pt x="95" y="122"/>
                    <a:pt x="135" y="253"/>
                    <a:pt x="150" y="389"/>
                  </a:cubicBezTo>
                  <a:lnTo>
                    <a:pt x="114" y="393"/>
                  </a:ln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pic>
          <p:nvPicPr>
            <p:cNvPr id="7" name="Group 54"/>
            <p:cNvPicPr>
              <a:picLocks noChangeArrowheads="1"/>
            </p:cNvPicPr>
            <p:nvPr/>
          </p:nvPicPr>
          <p:blipFill>
            <a:blip r:embed="rId2"/>
            <a:srcRect/>
            <a:stretch>
              <a:fillRect/>
            </a:stretch>
          </p:blipFill>
          <p:spPr bwMode="auto">
            <a:xfrm>
              <a:off x="765111" y="507"/>
              <a:ext cx="987552" cy="371856"/>
            </a:xfrm>
            <a:prstGeom prst="rect">
              <a:avLst/>
            </a:prstGeom>
            <a:noFill/>
            <a:ln w="9525">
              <a:noFill/>
              <a:miter lim="800000"/>
              <a:headEnd/>
              <a:tailEnd/>
            </a:ln>
          </p:spPr>
        </p:pic>
        <p:sp>
          <p:nvSpPr>
            <p:cNvPr id="8" name="Freeform 5"/>
            <p:cNvSpPr>
              <a:spLocks noEditPoints="1"/>
            </p:cNvSpPr>
            <p:nvPr/>
          </p:nvSpPr>
          <p:spPr bwMode="auto">
            <a:xfrm>
              <a:off x="744537" y="1230312"/>
              <a:ext cx="925513" cy="925512"/>
            </a:xfrm>
            <a:custGeom>
              <a:avLst/>
              <a:gdLst>
                <a:gd name="T0" fmla="*/ 843082128 w 507"/>
                <a:gd name="T1" fmla="*/ 1689492085 h 507"/>
                <a:gd name="T2" fmla="*/ 0 w 507"/>
                <a:gd name="T3" fmla="*/ 843079391 h 507"/>
                <a:gd name="T4" fmla="*/ 843082128 w 507"/>
                <a:gd name="T5" fmla="*/ 0 h 507"/>
                <a:gd name="T6" fmla="*/ 1689495736 w 507"/>
                <a:gd name="T7" fmla="*/ 843079391 h 507"/>
                <a:gd name="T8" fmla="*/ 843082128 w 507"/>
                <a:gd name="T9" fmla="*/ 1689492085 h 507"/>
                <a:gd name="T10" fmla="*/ 843082128 w 507"/>
                <a:gd name="T11" fmla="*/ 133293833 h 507"/>
                <a:gd name="T12" fmla="*/ 133293977 w 507"/>
                <a:gd name="T13" fmla="*/ 843079391 h 507"/>
                <a:gd name="T14" fmla="*/ 843082128 w 507"/>
                <a:gd name="T15" fmla="*/ 1556198309 h 507"/>
                <a:gd name="T16" fmla="*/ 1556201816 w 507"/>
                <a:gd name="T17" fmla="*/ 843079391 h 507"/>
                <a:gd name="T18" fmla="*/ 843082128 w 507"/>
                <a:gd name="T19" fmla="*/ 133293833 h 5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7"/>
                <a:gd name="T31" fmla="*/ 0 h 507"/>
                <a:gd name="T32" fmla="*/ 507 w 507"/>
                <a:gd name="T33" fmla="*/ 507 h 5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7" h="507">
                  <a:moveTo>
                    <a:pt x="253" y="507"/>
                  </a:moveTo>
                  <a:cubicBezTo>
                    <a:pt x="113" y="507"/>
                    <a:pt x="0" y="393"/>
                    <a:pt x="0" y="253"/>
                  </a:cubicBezTo>
                  <a:cubicBezTo>
                    <a:pt x="0" y="114"/>
                    <a:pt x="113" y="0"/>
                    <a:pt x="253" y="0"/>
                  </a:cubicBezTo>
                  <a:cubicBezTo>
                    <a:pt x="393" y="0"/>
                    <a:pt x="507" y="114"/>
                    <a:pt x="507" y="253"/>
                  </a:cubicBezTo>
                  <a:cubicBezTo>
                    <a:pt x="507" y="393"/>
                    <a:pt x="393" y="507"/>
                    <a:pt x="253" y="507"/>
                  </a:cubicBezTo>
                  <a:close/>
                  <a:moveTo>
                    <a:pt x="253" y="40"/>
                  </a:moveTo>
                  <a:cubicBezTo>
                    <a:pt x="136" y="40"/>
                    <a:pt x="40" y="136"/>
                    <a:pt x="40" y="253"/>
                  </a:cubicBezTo>
                  <a:cubicBezTo>
                    <a:pt x="40" y="371"/>
                    <a:pt x="136" y="467"/>
                    <a:pt x="253" y="467"/>
                  </a:cubicBezTo>
                  <a:cubicBezTo>
                    <a:pt x="371" y="467"/>
                    <a:pt x="467" y="371"/>
                    <a:pt x="467" y="253"/>
                  </a:cubicBezTo>
                  <a:cubicBezTo>
                    <a:pt x="467" y="136"/>
                    <a:pt x="371" y="40"/>
                    <a:pt x="253" y="40"/>
                  </a:cubicBez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sp>
          <p:nvSpPr>
            <p:cNvPr id="9" name="Freeform 6"/>
            <p:cNvSpPr>
              <a:spLocks noEditPoints="1"/>
            </p:cNvSpPr>
            <p:nvPr/>
          </p:nvSpPr>
          <p:spPr bwMode="auto">
            <a:xfrm>
              <a:off x="0" y="2681287"/>
              <a:ext cx="1173163" cy="1173162"/>
            </a:xfrm>
            <a:custGeom>
              <a:avLst/>
              <a:gdLst>
                <a:gd name="T0" fmla="*/ 1071891532 w 643"/>
                <a:gd name="T1" fmla="*/ 2140449677 h 643"/>
                <a:gd name="T2" fmla="*/ 0 w 643"/>
                <a:gd name="T3" fmla="*/ 1068560883 h 643"/>
                <a:gd name="T4" fmla="*/ 1071891532 w 643"/>
                <a:gd name="T5" fmla="*/ 0 h 643"/>
                <a:gd name="T6" fmla="*/ 2140453326 w 643"/>
                <a:gd name="T7" fmla="*/ 1068560883 h 643"/>
                <a:gd name="T8" fmla="*/ 1071891532 w 643"/>
                <a:gd name="T9" fmla="*/ 2140449677 h 643"/>
                <a:gd name="T10" fmla="*/ 1071891532 w 643"/>
                <a:gd name="T11" fmla="*/ 133154806 h 643"/>
                <a:gd name="T12" fmla="*/ 133154919 w 643"/>
                <a:gd name="T13" fmla="*/ 1068560883 h 643"/>
                <a:gd name="T14" fmla="*/ 1071891532 w 643"/>
                <a:gd name="T15" fmla="*/ 2007294928 h 643"/>
                <a:gd name="T16" fmla="*/ 2007298464 w 643"/>
                <a:gd name="T17" fmla="*/ 1068560883 h 643"/>
                <a:gd name="T18" fmla="*/ 1071891532 w 643"/>
                <a:gd name="T19" fmla="*/ 133154806 h 6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3"/>
                <a:gd name="T31" fmla="*/ 0 h 643"/>
                <a:gd name="T32" fmla="*/ 643 w 643"/>
                <a:gd name="T33" fmla="*/ 643 h 6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3" h="643">
                  <a:moveTo>
                    <a:pt x="322" y="643"/>
                  </a:moveTo>
                  <a:cubicBezTo>
                    <a:pt x="145" y="643"/>
                    <a:pt x="0" y="498"/>
                    <a:pt x="0" y="321"/>
                  </a:cubicBezTo>
                  <a:cubicBezTo>
                    <a:pt x="0" y="144"/>
                    <a:pt x="145" y="0"/>
                    <a:pt x="322" y="0"/>
                  </a:cubicBezTo>
                  <a:cubicBezTo>
                    <a:pt x="499" y="0"/>
                    <a:pt x="643" y="144"/>
                    <a:pt x="643" y="321"/>
                  </a:cubicBezTo>
                  <a:cubicBezTo>
                    <a:pt x="643" y="498"/>
                    <a:pt x="499" y="643"/>
                    <a:pt x="322" y="643"/>
                  </a:cubicBezTo>
                  <a:close/>
                  <a:moveTo>
                    <a:pt x="322" y="40"/>
                  </a:moveTo>
                  <a:cubicBezTo>
                    <a:pt x="167" y="40"/>
                    <a:pt x="40" y="166"/>
                    <a:pt x="40" y="321"/>
                  </a:cubicBezTo>
                  <a:cubicBezTo>
                    <a:pt x="40" y="476"/>
                    <a:pt x="167" y="603"/>
                    <a:pt x="322" y="603"/>
                  </a:cubicBezTo>
                  <a:cubicBezTo>
                    <a:pt x="477" y="603"/>
                    <a:pt x="603" y="476"/>
                    <a:pt x="603" y="321"/>
                  </a:cubicBezTo>
                  <a:cubicBezTo>
                    <a:pt x="603" y="166"/>
                    <a:pt x="477" y="40"/>
                    <a:pt x="322" y="40"/>
                  </a:cubicBez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sp>
          <p:nvSpPr>
            <p:cNvPr id="10" name="Freeform 7"/>
            <p:cNvSpPr>
              <a:spLocks noEditPoints="1"/>
            </p:cNvSpPr>
            <p:nvPr/>
          </p:nvSpPr>
          <p:spPr bwMode="auto">
            <a:xfrm>
              <a:off x="2236787" y="1901824"/>
              <a:ext cx="1246188" cy="1246187"/>
            </a:xfrm>
            <a:custGeom>
              <a:avLst/>
              <a:gdLst>
                <a:gd name="T0" fmla="*/ 1138548789 w 683"/>
                <a:gd name="T1" fmla="*/ 2147483647 h 683"/>
                <a:gd name="T2" fmla="*/ 0 w 683"/>
                <a:gd name="T3" fmla="*/ 1135218021 h 683"/>
                <a:gd name="T4" fmla="*/ 1138548789 w 683"/>
                <a:gd name="T5" fmla="*/ 0 h 683"/>
                <a:gd name="T6" fmla="*/ 2147483647 w 683"/>
                <a:gd name="T7" fmla="*/ 1135218021 h 683"/>
                <a:gd name="T8" fmla="*/ 1138548789 w 683"/>
                <a:gd name="T9" fmla="*/ 2147483647 h 683"/>
                <a:gd name="T10" fmla="*/ 1138548789 w 683"/>
                <a:gd name="T11" fmla="*/ 133163210 h 683"/>
                <a:gd name="T12" fmla="*/ 133163317 w 683"/>
                <a:gd name="T13" fmla="*/ 1135218021 h 683"/>
                <a:gd name="T14" fmla="*/ 1138548789 w 683"/>
                <a:gd name="T15" fmla="*/ 2140602743 h 683"/>
                <a:gd name="T16" fmla="*/ 2140606286 w 683"/>
                <a:gd name="T17" fmla="*/ 1135218021 h 683"/>
                <a:gd name="T18" fmla="*/ 1138548789 w 683"/>
                <a:gd name="T19" fmla="*/ 133163210 h 6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3"/>
                <a:gd name="T31" fmla="*/ 0 h 683"/>
                <a:gd name="T32" fmla="*/ 683 w 683"/>
                <a:gd name="T33" fmla="*/ 683 h 68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3" h="683">
                  <a:moveTo>
                    <a:pt x="342" y="683"/>
                  </a:moveTo>
                  <a:cubicBezTo>
                    <a:pt x="154" y="683"/>
                    <a:pt x="0" y="530"/>
                    <a:pt x="0" y="341"/>
                  </a:cubicBezTo>
                  <a:cubicBezTo>
                    <a:pt x="0" y="153"/>
                    <a:pt x="154" y="0"/>
                    <a:pt x="342" y="0"/>
                  </a:cubicBezTo>
                  <a:cubicBezTo>
                    <a:pt x="530" y="0"/>
                    <a:pt x="683" y="153"/>
                    <a:pt x="683" y="341"/>
                  </a:cubicBezTo>
                  <a:cubicBezTo>
                    <a:pt x="683" y="530"/>
                    <a:pt x="530" y="683"/>
                    <a:pt x="342" y="683"/>
                  </a:cubicBezTo>
                  <a:close/>
                  <a:moveTo>
                    <a:pt x="342" y="40"/>
                  </a:moveTo>
                  <a:cubicBezTo>
                    <a:pt x="176" y="40"/>
                    <a:pt x="40" y="175"/>
                    <a:pt x="40" y="341"/>
                  </a:cubicBezTo>
                  <a:cubicBezTo>
                    <a:pt x="40" y="508"/>
                    <a:pt x="176" y="643"/>
                    <a:pt x="342" y="643"/>
                  </a:cubicBezTo>
                  <a:cubicBezTo>
                    <a:pt x="508" y="643"/>
                    <a:pt x="643" y="508"/>
                    <a:pt x="643" y="341"/>
                  </a:cubicBezTo>
                  <a:cubicBezTo>
                    <a:pt x="643" y="175"/>
                    <a:pt x="508" y="40"/>
                    <a:pt x="342" y="40"/>
                  </a:cubicBez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sp>
          <p:nvSpPr>
            <p:cNvPr id="11" name="Freeform 8"/>
            <p:cNvSpPr>
              <a:spLocks noEditPoints="1"/>
            </p:cNvSpPr>
            <p:nvPr/>
          </p:nvSpPr>
          <p:spPr bwMode="auto">
            <a:xfrm>
              <a:off x="1590675" y="9524"/>
              <a:ext cx="1414463" cy="1412875"/>
            </a:xfrm>
            <a:custGeom>
              <a:avLst/>
              <a:gdLst>
                <a:gd name="T0" fmla="*/ 1292443258 w 775"/>
                <a:gd name="T1" fmla="*/ 2147483647 h 775"/>
                <a:gd name="T2" fmla="*/ 0 w 775"/>
                <a:gd name="T3" fmla="*/ 1286219466 h 775"/>
                <a:gd name="T4" fmla="*/ 1292443258 w 775"/>
                <a:gd name="T5" fmla="*/ 0 h 775"/>
                <a:gd name="T6" fmla="*/ 2147483647 w 775"/>
                <a:gd name="T7" fmla="*/ 1286219466 h 775"/>
                <a:gd name="T8" fmla="*/ 1292443258 w 775"/>
                <a:gd name="T9" fmla="*/ 2147483647 h 775"/>
                <a:gd name="T10" fmla="*/ 1292443258 w 775"/>
                <a:gd name="T11" fmla="*/ 146237131 h 775"/>
                <a:gd name="T12" fmla="*/ 146565754 w 775"/>
                <a:gd name="T13" fmla="*/ 1286219466 h 775"/>
                <a:gd name="T14" fmla="*/ 1292443258 w 775"/>
                <a:gd name="T15" fmla="*/ 2147483647 h 775"/>
                <a:gd name="T16" fmla="*/ 2147483647 w 775"/>
                <a:gd name="T17" fmla="*/ 1286219466 h 775"/>
                <a:gd name="T18" fmla="*/ 1292443258 w 775"/>
                <a:gd name="T19" fmla="*/ 146237131 h 7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75"/>
                <a:gd name="T31" fmla="*/ 0 h 775"/>
                <a:gd name="T32" fmla="*/ 775 w 775"/>
                <a:gd name="T33" fmla="*/ 775 h 7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75" h="775">
                  <a:moveTo>
                    <a:pt x="388" y="775"/>
                  </a:moveTo>
                  <a:cubicBezTo>
                    <a:pt x="174" y="775"/>
                    <a:pt x="0" y="601"/>
                    <a:pt x="0" y="387"/>
                  </a:cubicBezTo>
                  <a:cubicBezTo>
                    <a:pt x="0" y="174"/>
                    <a:pt x="174" y="0"/>
                    <a:pt x="388" y="0"/>
                  </a:cubicBezTo>
                  <a:cubicBezTo>
                    <a:pt x="602" y="0"/>
                    <a:pt x="775" y="174"/>
                    <a:pt x="775" y="387"/>
                  </a:cubicBezTo>
                  <a:cubicBezTo>
                    <a:pt x="775" y="601"/>
                    <a:pt x="602" y="775"/>
                    <a:pt x="388" y="775"/>
                  </a:cubicBezTo>
                  <a:close/>
                  <a:moveTo>
                    <a:pt x="388" y="44"/>
                  </a:moveTo>
                  <a:cubicBezTo>
                    <a:pt x="199" y="44"/>
                    <a:pt x="44" y="198"/>
                    <a:pt x="44" y="387"/>
                  </a:cubicBezTo>
                  <a:cubicBezTo>
                    <a:pt x="44" y="577"/>
                    <a:pt x="199" y="731"/>
                    <a:pt x="388" y="731"/>
                  </a:cubicBezTo>
                  <a:cubicBezTo>
                    <a:pt x="577" y="731"/>
                    <a:pt x="731" y="577"/>
                    <a:pt x="731" y="387"/>
                  </a:cubicBezTo>
                  <a:cubicBezTo>
                    <a:pt x="731" y="198"/>
                    <a:pt x="577" y="44"/>
                    <a:pt x="388" y="44"/>
                  </a:cubicBez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pic>
          <p:nvPicPr>
            <p:cNvPr id="12" name="Group 61"/>
            <p:cNvPicPr>
              <a:picLocks noChangeArrowheads="1"/>
            </p:cNvPicPr>
            <p:nvPr/>
          </p:nvPicPr>
          <p:blipFill>
            <a:blip r:embed="rId3"/>
            <a:srcRect/>
            <a:stretch>
              <a:fillRect/>
            </a:stretch>
          </p:blipFill>
          <p:spPr bwMode="auto">
            <a:xfrm>
              <a:off x="1021143" y="1481835"/>
              <a:ext cx="371856" cy="371856"/>
            </a:xfrm>
            <a:prstGeom prst="rect">
              <a:avLst/>
            </a:prstGeom>
            <a:noFill/>
            <a:ln w="9525">
              <a:noFill/>
              <a:miter lim="800000"/>
              <a:headEnd/>
              <a:tailEnd/>
            </a:ln>
          </p:spPr>
        </p:pic>
        <p:pic>
          <p:nvPicPr>
            <p:cNvPr id="13" name="Group 67"/>
            <p:cNvPicPr>
              <a:picLocks noChangeArrowheads="1"/>
            </p:cNvPicPr>
            <p:nvPr/>
          </p:nvPicPr>
          <p:blipFill>
            <a:blip r:embed="rId4"/>
            <a:srcRect/>
            <a:stretch>
              <a:fillRect/>
            </a:stretch>
          </p:blipFill>
          <p:spPr bwMode="auto">
            <a:xfrm>
              <a:off x="283527" y="2987547"/>
              <a:ext cx="499872" cy="493776"/>
            </a:xfrm>
            <a:prstGeom prst="rect">
              <a:avLst/>
            </a:prstGeom>
            <a:noFill/>
            <a:ln w="9525">
              <a:noFill/>
              <a:miter lim="800000"/>
              <a:headEnd/>
              <a:tailEnd/>
            </a:ln>
          </p:spPr>
        </p:pic>
        <p:pic>
          <p:nvPicPr>
            <p:cNvPr id="14" name="Group 70"/>
            <p:cNvPicPr>
              <a:picLocks noChangeArrowheads="1"/>
            </p:cNvPicPr>
            <p:nvPr/>
          </p:nvPicPr>
          <p:blipFill>
            <a:blip r:embed="rId5"/>
            <a:srcRect/>
            <a:stretch>
              <a:fillRect/>
            </a:stretch>
          </p:blipFill>
          <p:spPr bwMode="auto">
            <a:xfrm>
              <a:off x="2624391" y="2292603"/>
              <a:ext cx="469392" cy="469392"/>
            </a:xfrm>
            <a:prstGeom prst="rect">
              <a:avLst/>
            </a:prstGeom>
            <a:noFill/>
            <a:ln w="9525">
              <a:noFill/>
              <a:miter lim="800000"/>
              <a:headEnd/>
              <a:tailEnd/>
            </a:ln>
          </p:spPr>
        </p:pic>
        <p:pic>
          <p:nvPicPr>
            <p:cNvPr id="15" name="Group 73"/>
            <p:cNvPicPr>
              <a:picLocks noChangeArrowheads="1"/>
            </p:cNvPicPr>
            <p:nvPr/>
          </p:nvPicPr>
          <p:blipFill>
            <a:blip r:embed="rId6" cstate="email"/>
            <a:srcRect/>
            <a:stretch>
              <a:fillRect/>
            </a:stretch>
          </p:blipFill>
          <p:spPr bwMode="auto">
            <a:xfrm>
              <a:off x="2039175" y="555243"/>
              <a:ext cx="518160" cy="384048"/>
            </a:xfrm>
            <a:prstGeom prst="rect">
              <a:avLst/>
            </a:prstGeom>
            <a:noFill/>
            <a:ln w="9525">
              <a:noFill/>
              <a:miter lim="800000"/>
              <a:headEnd/>
              <a:tailEnd/>
            </a:ln>
          </p:spPr>
        </p:pic>
      </p:grpSp>
      <p:grpSp>
        <p:nvGrpSpPr>
          <p:cNvPr id="16" name="组合 32"/>
          <p:cNvGrpSpPr/>
          <p:nvPr/>
        </p:nvGrpSpPr>
        <p:grpSpPr bwMode="auto">
          <a:xfrm>
            <a:off x="7726363" y="2328863"/>
            <a:ext cx="2682875" cy="569345"/>
            <a:chOff x="0" y="0"/>
            <a:chExt cx="2682082" cy="569397"/>
          </a:xfrm>
        </p:grpSpPr>
        <p:sp>
          <p:nvSpPr>
            <p:cNvPr id="17" name="TextBox 76"/>
            <p:cNvSpPr txBox="1">
              <a:spLocks noChangeArrowheads="1"/>
            </p:cNvSpPr>
            <p:nvPr/>
          </p:nvSpPr>
          <p:spPr bwMode="auto">
            <a:xfrm>
              <a:off x="0" y="0"/>
              <a:ext cx="1005403" cy="338554"/>
            </a:xfrm>
            <a:prstGeom prst="rect">
              <a:avLst/>
            </a:prstGeom>
            <a:noFill/>
            <a:ln w="9525">
              <a:noFill/>
              <a:miter lim="800000"/>
            </a:ln>
          </p:spPr>
          <p:txBody>
            <a:bodyPr wrap="none">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18" name="Rectangle 77"/>
            <p:cNvSpPr>
              <a:spLocks noChangeArrowheads="1"/>
            </p:cNvSpPr>
            <p:nvPr/>
          </p:nvSpPr>
          <p:spPr bwMode="auto">
            <a:xfrm>
              <a:off x="0" y="249963"/>
              <a:ext cx="2682082" cy="319434"/>
            </a:xfrm>
            <a:prstGeom prst="rect">
              <a:avLst/>
            </a:prstGeom>
            <a:noFill/>
            <a:ln w="9525">
              <a:noFill/>
              <a:miter lim="800000"/>
            </a:ln>
          </p:spPr>
          <p:txBody>
            <a:bodyPr>
              <a:spAutoFit/>
            </a:body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35"/>
          <p:cNvGrpSpPr/>
          <p:nvPr/>
        </p:nvGrpSpPr>
        <p:grpSpPr bwMode="auto">
          <a:xfrm>
            <a:off x="2265363" y="2909888"/>
            <a:ext cx="2698750" cy="569345"/>
            <a:chOff x="0" y="0"/>
            <a:chExt cx="2698493" cy="569397"/>
          </a:xfrm>
        </p:grpSpPr>
        <p:sp>
          <p:nvSpPr>
            <p:cNvPr id="20" name="TextBox 78"/>
            <p:cNvSpPr txBox="1">
              <a:spLocks noChangeArrowheads="1"/>
            </p:cNvSpPr>
            <p:nvPr/>
          </p:nvSpPr>
          <p:spPr bwMode="auto">
            <a:xfrm>
              <a:off x="1666151" y="0"/>
              <a:ext cx="1005403" cy="338554"/>
            </a:xfrm>
            <a:prstGeom prst="rect">
              <a:avLst/>
            </a:prstGeom>
            <a:noFill/>
            <a:ln w="9525">
              <a:noFill/>
              <a:miter lim="800000"/>
            </a:ln>
          </p:spPr>
          <p:txBody>
            <a:bodyPr wrap="none">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21" name="Rectangle 79"/>
            <p:cNvSpPr>
              <a:spLocks noChangeArrowheads="1"/>
            </p:cNvSpPr>
            <p:nvPr/>
          </p:nvSpPr>
          <p:spPr bwMode="auto">
            <a:xfrm>
              <a:off x="0" y="249963"/>
              <a:ext cx="2698493" cy="319434"/>
            </a:xfrm>
            <a:prstGeom prst="rect">
              <a:avLst/>
            </a:prstGeom>
            <a:noFill/>
            <a:ln w="9525">
              <a:noFill/>
              <a:miter lim="800000"/>
            </a:ln>
          </p:spPr>
          <p:txBody>
            <a:bodyPr>
              <a:spAutoFit/>
            </a:bodyPr>
            <a:lstStyle/>
            <a:p>
              <a:pPr algn="r">
                <a:buNone/>
              </a:pPr>
              <a:r>
                <a:rPr lang="zh-CN" altLang="en-US" sz="14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41"/>
          <p:cNvGrpSpPr/>
          <p:nvPr/>
        </p:nvGrpSpPr>
        <p:grpSpPr bwMode="auto">
          <a:xfrm>
            <a:off x="8142288" y="4067175"/>
            <a:ext cx="2681287" cy="569345"/>
            <a:chOff x="0" y="0"/>
            <a:chExt cx="2682082" cy="569397"/>
          </a:xfrm>
        </p:grpSpPr>
        <p:sp>
          <p:nvSpPr>
            <p:cNvPr id="23" name="TextBox 80"/>
            <p:cNvSpPr txBox="1">
              <a:spLocks noChangeArrowheads="1"/>
            </p:cNvSpPr>
            <p:nvPr/>
          </p:nvSpPr>
          <p:spPr bwMode="auto">
            <a:xfrm>
              <a:off x="0" y="0"/>
              <a:ext cx="1005403" cy="338554"/>
            </a:xfrm>
            <a:prstGeom prst="rect">
              <a:avLst/>
            </a:prstGeom>
            <a:noFill/>
            <a:ln w="9525">
              <a:noFill/>
              <a:miter lim="800000"/>
            </a:ln>
          </p:spPr>
          <p:txBody>
            <a:bodyPr wrap="none">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24" name="Rectangle 81"/>
            <p:cNvSpPr>
              <a:spLocks noChangeArrowheads="1"/>
            </p:cNvSpPr>
            <p:nvPr/>
          </p:nvSpPr>
          <p:spPr bwMode="auto">
            <a:xfrm>
              <a:off x="0" y="249963"/>
              <a:ext cx="2682082" cy="319434"/>
            </a:xfrm>
            <a:prstGeom prst="rect">
              <a:avLst/>
            </a:prstGeom>
            <a:noFill/>
            <a:ln w="9525">
              <a:noFill/>
              <a:miter lim="800000"/>
            </a:ln>
          </p:spPr>
          <p:txBody>
            <a:bodyPr>
              <a:spAutoFit/>
            </a:body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44"/>
          <p:cNvGrpSpPr/>
          <p:nvPr/>
        </p:nvGrpSpPr>
        <p:grpSpPr bwMode="auto">
          <a:xfrm>
            <a:off x="1736725" y="4821238"/>
            <a:ext cx="2698750" cy="569345"/>
            <a:chOff x="0" y="0"/>
            <a:chExt cx="2698493" cy="569397"/>
          </a:xfrm>
        </p:grpSpPr>
        <p:sp>
          <p:nvSpPr>
            <p:cNvPr id="26" name="TextBox 82"/>
            <p:cNvSpPr txBox="1">
              <a:spLocks noChangeArrowheads="1"/>
            </p:cNvSpPr>
            <p:nvPr/>
          </p:nvSpPr>
          <p:spPr bwMode="auto">
            <a:xfrm>
              <a:off x="1652873" y="0"/>
              <a:ext cx="1005403" cy="338554"/>
            </a:xfrm>
            <a:prstGeom prst="rect">
              <a:avLst/>
            </a:prstGeom>
            <a:noFill/>
            <a:ln w="9525">
              <a:noFill/>
              <a:miter lim="800000"/>
            </a:ln>
          </p:spPr>
          <p:txBody>
            <a:bodyPr wrap="none">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27" name="Rectangle 83"/>
            <p:cNvSpPr>
              <a:spLocks noChangeArrowheads="1"/>
            </p:cNvSpPr>
            <p:nvPr/>
          </p:nvSpPr>
          <p:spPr bwMode="auto">
            <a:xfrm>
              <a:off x="0" y="249963"/>
              <a:ext cx="2698493" cy="319434"/>
            </a:xfrm>
            <a:prstGeom prst="rect">
              <a:avLst/>
            </a:prstGeom>
            <a:noFill/>
            <a:ln w="9525">
              <a:noFill/>
              <a:miter lim="800000"/>
            </a:ln>
          </p:spPr>
          <p:txBody>
            <a:bodyPr>
              <a:spAutoFit/>
            </a:bodyPr>
            <a:lstStyle/>
            <a:p>
              <a:pPr algn="r">
                <a:buNone/>
              </a:pPr>
              <a:r>
                <a:rPr lang="zh-CN" altLang="en-US" sz="14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47"/>
          <p:cNvGrpSpPr/>
          <p:nvPr/>
        </p:nvGrpSpPr>
        <p:grpSpPr bwMode="auto">
          <a:xfrm>
            <a:off x="4338638" y="1493838"/>
            <a:ext cx="1006475" cy="830262"/>
            <a:chOff x="0" y="0"/>
            <a:chExt cx="1005403" cy="830026"/>
          </a:xfrm>
        </p:grpSpPr>
        <p:sp>
          <p:nvSpPr>
            <p:cNvPr id="29" name="TextBox 86"/>
            <p:cNvSpPr txBox="1">
              <a:spLocks noChangeArrowheads="1"/>
            </p:cNvSpPr>
            <p:nvPr/>
          </p:nvSpPr>
          <p:spPr bwMode="auto">
            <a:xfrm>
              <a:off x="0" y="491472"/>
              <a:ext cx="1005403" cy="338554"/>
            </a:xfrm>
            <a:prstGeom prst="rect">
              <a:avLst/>
            </a:prstGeom>
            <a:noFill/>
            <a:ln w="9525">
              <a:noFill/>
              <a:miter lim="800000"/>
            </a:ln>
          </p:spPr>
          <p:txBody>
            <a:bodyPr wrap="none">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30" name="Freeform 37"/>
            <p:cNvSpPr/>
            <p:nvPr/>
          </p:nvSpPr>
          <p:spPr bwMode="auto">
            <a:xfrm>
              <a:off x="270166" y="0"/>
              <a:ext cx="465072" cy="427107"/>
            </a:xfrm>
            <a:custGeom>
              <a:avLst/>
              <a:gdLst>
                <a:gd name="T0" fmla="*/ 2147483647 w 62"/>
                <a:gd name="T1" fmla="*/ 168437527 h 57"/>
                <a:gd name="T2" fmla="*/ 1406685398 w 62"/>
                <a:gd name="T3" fmla="*/ 224583349 h 57"/>
                <a:gd name="T4" fmla="*/ 225072348 w 62"/>
                <a:gd name="T5" fmla="*/ 449174192 h 57"/>
                <a:gd name="T6" fmla="*/ 56266212 w 62"/>
                <a:gd name="T7" fmla="*/ 449174192 h 57"/>
                <a:gd name="T8" fmla="*/ 56266212 w 62"/>
                <a:gd name="T9" fmla="*/ 617611777 h 57"/>
                <a:gd name="T10" fmla="*/ 1575491490 w 62"/>
                <a:gd name="T11" fmla="*/ 2147483647 h 57"/>
                <a:gd name="T12" fmla="*/ 1688023884 w 62"/>
                <a:gd name="T13" fmla="*/ 2147483647 h 57"/>
                <a:gd name="T14" fmla="*/ 1800556278 w 62"/>
                <a:gd name="T15" fmla="*/ 2147483647 h 57"/>
                <a:gd name="T16" fmla="*/ 1800556278 w 62"/>
                <a:gd name="T17" fmla="*/ 2147483647 h 57"/>
                <a:gd name="T18" fmla="*/ 1125346912 w 62"/>
                <a:gd name="T19" fmla="*/ 1852835097 h 57"/>
                <a:gd name="T20" fmla="*/ 2147483647 w 62"/>
                <a:gd name="T21" fmla="*/ 1684397629 h 57"/>
                <a:gd name="T22" fmla="*/ 2147483647 w 62"/>
                <a:gd name="T23" fmla="*/ 1572105983 h 57"/>
                <a:gd name="T24" fmla="*/ 2147483647 w 62"/>
                <a:gd name="T25" fmla="*/ 168437527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2"/>
                <a:gd name="T40" fmla="*/ 0 h 57"/>
                <a:gd name="T41" fmla="*/ 62 w 62"/>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2" h="57">
                  <a:moveTo>
                    <a:pt x="46" y="3"/>
                  </a:moveTo>
                  <a:cubicBezTo>
                    <a:pt x="46" y="3"/>
                    <a:pt x="36" y="8"/>
                    <a:pt x="25" y="4"/>
                  </a:cubicBezTo>
                  <a:cubicBezTo>
                    <a:pt x="14" y="0"/>
                    <a:pt x="9" y="2"/>
                    <a:pt x="4" y="8"/>
                  </a:cubicBezTo>
                  <a:cubicBezTo>
                    <a:pt x="3" y="7"/>
                    <a:pt x="2" y="7"/>
                    <a:pt x="1" y="8"/>
                  </a:cubicBezTo>
                  <a:cubicBezTo>
                    <a:pt x="0" y="8"/>
                    <a:pt x="0" y="10"/>
                    <a:pt x="1" y="11"/>
                  </a:cubicBezTo>
                  <a:cubicBezTo>
                    <a:pt x="28" y="56"/>
                    <a:pt x="28" y="56"/>
                    <a:pt x="28" y="56"/>
                  </a:cubicBezTo>
                  <a:cubicBezTo>
                    <a:pt x="28" y="57"/>
                    <a:pt x="29" y="57"/>
                    <a:pt x="30" y="57"/>
                  </a:cubicBezTo>
                  <a:cubicBezTo>
                    <a:pt x="31" y="57"/>
                    <a:pt x="31" y="57"/>
                    <a:pt x="32" y="57"/>
                  </a:cubicBezTo>
                  <a:cubicBezTo>
                    <a:pt x="33" y="56"/>
                    <a:pt x="33" y="54"/>
                    <a:pt x="32" y="53"/>
                  </a:cubicBezTo>
                  <a:cubicBezTo>
                    <a:pt x="20" y="33"/>
                    <a:pt x="20" y="33"/>
                    <a:pt x="20" y="33"/>
                  </a:cubicBezTo>
                  <a:cubicBezTo>
                    <a:pt x="25" y="27"/>
                    <a:pt x="30" y="26"/>
                    <a:pt x="41" y="30"/>
                  </a:cubicBezTo>
                  <a:cubicBezTo>
                    <a:pt x="52" y="33"/>
                    <a:pt x="62" y="28"/>
                    <a:pt x="62" y="28"/>
                  </a:cubicBezTo>
                  <a:lnTo>
                    <a:pt x="46" y="3"/>
                  </a:lnTo>
                  <a:close/>
                </a:path>
              </a:pathLst>
            </a:custGeom>
            <a:solidFill>
              <a:schemeClr val="bg1">
                <a:alpha val="70195"/>
              </a:schemeClr>
            </a:solidFill>
            <a:ln w="9525">
              <a:noFill/>
              <a:round/>
            </a:ln>
          </p:spPr>
          <p:txBody>
            <a:bodyPr/>
            <a:lstStyle/>
            <a:p>
              <a:endParaRPr lang="zh-CN" altLang="en-US" dirty="0">
                <a:ea typeface="微软雅黑" panose="020B0503020204020204" pitchFamily="34" charset="-122"/>
              </a:endParaRPr>
            </a:p>
          </p:txBody>
        </p:sp>
      </p:grpSp>
      <p:sp>
        <p:nvSpPr>
          <p:cNvPr id="31"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2" name="文本框 31"/>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grpSp>
        <p:nvGrpSpPr>
          <p:cNvPr id="5" name="组合 4"/>
          <p:cNvGrpSpPr/>
          <p:nvPr/>
        </p:nvGrpSpPr>
        <p:grpSpPr>
          <a:xfrm>
            <a:off x="6053401" y="2291786"/>
            <a:ext cx="4954953" cy="3338021"/>
            <a:chOff x="4872784" y="1675578"/>
            <a:chExt cx="6052665" cy="4077521"/>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72784" y="1675578"/>
              <a:ext cx="6052665" cy="4077521"/>
            </a:xfrm>
            <a:prstGeom prst="rect">
              <a:avLst/>
            </a:prstGeom>
          </p:spPr>
        </p:pic>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r="12396"/>
            <a:stretch>
              <a:fillRect/>
            </a:stretch>
          </p:blipFill>
          <p:spPr>
            <a:xfrm>
              <a:off x="5672968" y="1873469"/>
              <a:ext cx="4443018" cy="2865533"/>
            </a:xfrm>
            <a:prstGeom prst="rect">
              <a:avLst/>
            </a:prstGeom>
          </p:spPr>
        </p:pic>
      </p:grpSp>
      <p:sp>
        <p:nvSpPr>
          <p:cNvPr id="8" name="圆角矩形 7"/>
          <p:cNvSpPr/>
          <p:nvPr/>
        </p:nvSpPr>
        <p:spPr>
          <a:xfrm>
            <a:off x="876300" y="2028825"/>
            <a:ext cx="4591050" cy="1476375"/>
          </a:xfrm>
          <a:prstGeom prst="roundRect">
            <a:avLst>
              <a:gd name="adj" fmla="val 9083"/>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矩形 6"/>
          <p:cNvSpPr>
            <a:spLocks noChangeArrowheads="1"/>
          </p:cNvSpPr>
          <p:nvPr/>
        </p:nvSpPr>
        <p:spPr bwMode="auto">
          <a:xfrm>
            <a:off x="1209675" y="2357438"/>
            <a:ext cx="3924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876300" y="4238625"/>
            <a:ext cx="4591050" cy="1476375"/>
          </a:xfrm>
          <a:prstGeom prst="roundRect">
            <a:avLst>
              <a:gd name="adj" fmla="val 9083"/>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矩形 8"/>
          <p:cNvSpPr>
            <a:spLocks noChangeArrowheads="1"/>
          </p:cNvSpPr>
          <p:nvPr/>
        </p:nvSpPr>
        <p:spPr bwMode="auto">
          <a:xfrm>
            <a:off x="1209675" y="4567238"/>
            <a:ext cx="3924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圆角矩形 11"/>
          <p:cNvSpPr/>
          <p:nvPr/>
        </p:nvSpPr>
        <p:spPr>
          <a:xfrm>
            <a:off x="1531938" y="1795463"/>
            <a:ext cx="3279775" cy="461962"/>
          </a:xfrm>
          <a:prstGeom prst="roundRect">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文本框 10"/>
          <p:cNvSpPr txBox="1">
            <a:spLocks noChangeArrowheads="1"/>
          </p:cNvSpPr>
          <p:nvPr/>
        </p:nvSpPr>
        <p:spPr bwMode="auto">
          <a:xfrm>
            <a:off x="1763713" y="1844675"/>
            <a:ext cx="27971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a:off x="1531938" y="4046538"/>
            <a:ext cx="3279775" cy="461962"/>
          </a:xfrm>
          <a:prstGeom prst="round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5" name="文本框 13"/>
          <p:cNvSpPr txBox="1">
            <a:spLocks noChangeArrowheads="1"/>
          </p:cNvSpPr>
          <p:nvPr/>
        </p:nvSpPr>
        <p:spPr bwMode="auto">
          <a:xfrm>
            <a:off x="1744663" y="4098925"/>
            <a:ext cx="27971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6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6" name="Freeform 11"/>
          <p:cNvSpPr>
            <a:spLocks noChangeArrowheads="1"/>
          </p:cNvSpPr>
          <p:nvPr/>
        </p:nvSpPr>
        <p:spPr bwMode="auto">
          <a:xfrm>
            <a:off x="5282188" y="1617002"/>
            <a:ext cx="127342" cy="121826"/>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14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14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11"/>
          <p:cNvSpPr>
            <a:spLocks noChangeArrowheads="1"/>
          </p:cNvSpPr>
          <p:nvPr/>
        </p:nvSpPr>
        <p:spPr bwMode="auto">
          <a:xfrm>
            <a:off x="5642256" y="1433562"/>
            <a:ext cx="127342" cy="121827"/>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14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14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11"/>
          <p:cNvSpPr>
            <a:spLocks noChangeArrowheads="1"/>
          </p:cNvSpPr>
          <p:nvPr/>
        </p:nvSpPr>
        <p:spPr bwMode="auto">
          <a:xfrm>
            <a:off x="6917131" y="1699620"/>
            <a:ext cx="125877" cy="121827"/>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1"/>
          <p:cNvSpPr>
            <a:spLocks noChangeArrowheads="1"/>
          </p:cNvSpPr>
          <p:nvPr/>
        </p:nvSpPr>
        <p:spPr bwMode="auto">
          <a:xfrm>
            <a:off x="6005251" y="2514599"/>
            <a:ext cx="125877" cy="123227"/>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1"/>
          <p:cNvSpPr>
            <a:spLocks noChangeArrowheads="1"/>
          </p:cNvSpPr>
          <p:nvPr/>
        </p:nvSpPr>
        <p:spPr bwMode="auto">
          <a:xfrm>
            <a:off x="5561754" y="2136516"/>
            <a:ext cx="125877" cy="123227"/>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11"/>
          <p:cNvSpPr>
            <a:spLocks noChangeArrowheads="1"/>
          </p:cNvSpPr>
          <p:nvPr/>
        </p:nvSpPr>
        <p:spPr bwMode="auto">
          <a:xfrm>
            <a:off x="6684404" y="2366166"/>
            <a:ext cx="127342" cy="121827"/>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14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14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1"/>
          <p:cNvSpPr>
            <a:spLocks noChangeArrowheads="1"/>
          </p:cNvSpPr>
          <p:nvPr/>
        </p:nvSpPr>
        <p:spPr bwMode="auto">
          <a:xfrm>
            <a:off x="6889320" y="2020291"/>
            <a:ext cx="127342" cy="121826"/>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14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14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1"/>
          <p:cNvSpPr>
            <a:spLocks noChangeArrowheads="1"/>
          </p:cNvSpPr>
          <p:nvPr/>
        </p:nvSpPr>
        <p:spPr bwMode="auto">
          <a:xfrm>
            <a:off x="5030433" y="1913867"/>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1"/>
          <p:cNvSpPr>
            <a:spLocks noChangeArrowheads="1"/>
          </p:cNvSpPr>
          <p:nvPr/>
        </p:nvSpPr>
        <p:spPr bwMode="auto">
          <a:xfrm>
            <a:off x="4867964" y="2303153"/>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1"/>
          <p:cNvSpPr>
            <a:spLocks noChangeArrowheads="1"/>
          </p:cNvSpPr>
          <p:nvPr/>
        </p:nvSpPr>
        <p:spPr bwMode="auto">
          <a:xfrm>
            <a:off x="5156311" y="2136516"/>
            <a:ext cx="125877" cy="123227"/>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1"/>
          <p:cNvSpPr>
            <a:spLocks noChangeArrowheads="1"/>
          </p:cNvSpPr>
          <p:nvPr/>
        </p:nvSpPr>
        <p:spPr bwMode="auto">
          <a:xfrm>
            <a:off x="7202550" y="2020291"/>
            <a:ext cx="127342" cy="121826"/>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14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14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1"/>
          <p:cNvSpPr>
            <a:spLocks noChangeArrowheads="1"/>
          </p:cNvSpPr>
          <p:nvPr/>
        </p:nvSpPr>
        <p:spPr bwMode="auto">
          <a:xfrm>
            <a:off x="7205477" y="2909486"/>
            <a:ext cx="127342" cy="123227"/>
          </a:xfrm>
          <a:custGeom>
            <a:avLst/>
            <a:gdLst>
              <a:gd name="T0" fmla="*/ 16023834 w 1064"/>
              <a:gd name="T1" fmla="*/ 9640857 h 1077"/>
              <a:gd name="T2" fmla="*/ 15771103 w 1064"/>
              <a:gd name="T3" fmla="*/ 8547253 h 1077"/>
              <a:gd name="T4" fmla="*/ 17540221 w 1064"/>
              <a:gd name="T5" fmla="*/ 8059276 h 1077"/>
              <a:gd name="T6" fmla="*/ 16546171 w 1064"/>
              <a:gd name="T7" fmla="*/ 7133910 h 1077"/>
              <a:gd name="T8" fmla="*/ 15198141 w 1064"/>
              <a:gd name="T9" fmla="*/ 6242138 h 1077"/>
              <a:gd name="T10" fmla="*/ 16680909 w 1064"/>
              <a:gd name="T11" fmla="*/ 5182131 h 1077"/>
              <a:gd name="T12" fmla="*/ 15417253 w 1064"/>
              <a:gd name="T13" fmla="*/ 4643825 h 1077"/>
              <a:gd name="T14" fmla="*/ 13850242 w 1064"/>
              <a:gd name="T15" fmla="*/ 4290489 h 1077"/>
              <a:gd name="T16" fmla="*/ 14894916 w 1064"/>
              <a:gd name="T17" fmla="*/ 2776229 h 1077"/>
              <a:gd name="T18" fmla="*/ 13530141 w 1064"/>
              <a:gd name="T19" fmla="*/ 2708909 h 1077"/>
              <a:gd name="T20" fmla="*/ 11929381 w 1064"/>
              <a:gd name="T21" fmla="*/ 2893878 h 1077"/>
              <a:gd name="T22" fmla="*/ 12384349 w 1064"/>
              <a:gd name="T23" fmla="*/ 1127328 h 1077"/>
              <a:gd name="T24" fmla="*/ 11086943 w 1064"/>
              <a:gd name="T25" fmla="*/ 1531122 h 1077"/>
              <a:gd name="T26" fmla="*/ 9637925 w 1064"/>
              <a:gd name="T27" fmla="*/ 2254527 h 1077"/>
              <a:gd name="T28" fmla="*/ 9469437 w 1064"/>
              <a:gd name="T29" fmla="*/ 437519 h 1077"/>
              <a:gd name="T30" fmla="*/ 8374139 w 1064"/>
              <a:gd name="T31" fmla="*/ 1261840 h 1077"/>
              <a:gd name="T32" fmla="*/ 7278970 w 1064"/>
              <a:gd name="T33" fmla="*/ 2422894 h 1077"/>
              <a:gd name="T34" fmla="*/ 6487027 w 1064"/>
              <a:gd name="T35" fmla="*/ 773992 h 1077"/>
              <a:gd name="T36" fmla="*/ 5745708 w 1064"/>
              <a:gd name="T37" fmla="*/ 1934916 h 1077"/>
              <a:gd name="T38" fmla="*/ 5105378 w 1064"/>
              <a:gd name="T39" fmla="*/ 3415581 h 1077"/>
              <a:gd name="T40" fmla="*/ 3807973 w 1064"/>
              <a:gd name="T41" fmla="*/ 2120016 h 1077"/>
              <a:gd name="T42" fmla="*/ 3504747 w 1064"/>
              <a:gd name="T43" fmla="*/ 3466039 h 1077"/>
              <a:gd name="T44" fmla="*/ 3420503 w 1064"/>
              <a:gd name="T45" fmla="*/ 5064352 h 1077"/>
              <a:gd name="T46" fmla="*/ 1752374 w 1064"/>
              <a:gd name="T47" fmla="*/ 4307222 h 1077"/>
              <a:gd name="T48" fmla="*/ 1920861 w 1064"/>
              <a:gd name="T49" fmla="*/ 5670108 h 1077"/>
              <a:gd name="T50" fmla="*/ 2392574 w 1064"/>
              <a:gd name="T51" fmla="*/ 7201230 h 1077"/>
              <a:gd name="T52" fmla="*/ 556087 w 1064"/>
              <a:gd name="T53" fmla="*/ 7066589 h 1077"/>
              <a:gd name="T54" fmla="*/ 1179412 w 1064"/>
              <a:gd name="T55" fmla="*/ 8277971 h 1077"/>
              <a:gd name="T56" fmla="*/ 2122968 w 1064"/>
              <a:gd name="T57" fmla="*/ 9051963 h 1077"/>
              <a:gd name="T58" fmla="*/ 1179412 w 1064"/>
              <a:gd name="T59" fmla="*/ 9842818 h 1077"/>
              <a:gd name="T60" fmla="*/ 556087 w 1064"/>
              <a:gd name="T61" fmla="*/ 11054200 h 1077"/>
              <a:gd name="T62" fmla="*/ 2392574 w 1064"/>
              <a:gd name="T63" fmla="*/ 10902696 h 1077"/>
              <a:gd name="T64" fmla="*/ 1920861 w 1064"/>
              <a:gd name="T65" fmla="*/ 12450681 h 1077"/>
              <a:gd name="T66" fmla="*/ 1752374 w 1064"/>
              <a:gd name="T67" fmla="*/ 13813567 h 1077"/>
              <a:gd name="T68" fmla="*/ 3420503 w 1064"/>
              <a:gd name="T69" fmla="*/ 13039575 h 1077"/>
              <a:gd name="T70" fmla="*/ 3504747 w 1064"/>
              <a:gd name="T71" fmla="*/ 14654751 h 1077"/>
              <a:gd name="T72" fmla="*/ 3807973 w 1064"/>
              <a:gd name="T73" fmla="*/ 15984041 h 1077"/>
              <a:gd name="T74" fmla="*/ 5105378 w 1064"/>
              <a:gd name="T75" fmla="*/ 14705209 h 1077"/>
              <a:gd name="T76" fmla="*/ 5745708 w 1064"/>
              <a:gd name="T77" fmla="*/ 16185873 h 1077"/>
              <a:gd name="T78" fmla="*/ 6487027 w 1064"/>
              <a:gd name="T79" fmla="*/ 17330064 h 1077"/>
              <a:gd name="T80" fmla="*/ 7278970 w 1064"/>
              <a:gd name="T81" fmla="*/ 15681163 h 1077"/>
              <a:gd name="T82" fmla="*/ 8374139 w 1064"/>
              <a:gd name="T83" fmla="*/ 16858949 h 1077"/>
              <a:gd name="T84" fmla="*/ 9469437 w 1064"/>
              <a:gd name="T85" fmla="*/ 17683270 h 1077"/>
              <a:gd name="T86" fmla="*/ 9637925 w 1064"/>
              <a:gd name="T87" fmla="*/ 15866262 h 1077"/>
              <a:gd name="T88" fmla="*/ 11086943 w 1064"/>
              <a:gd name="T89" fmla="*/ 16589667 h 1077"/>
              <a:gd name="T90" fmla="*/ 12384349 w 1064"/>
              <a:gd name="T91" fmla="*/ 16993461 h 1077"/>
              <a:gd name="T92" fmla="*/ 11929381 w 1064"/>
              <a:gd name="T93" fmla="*/ 15226781 h 1077"/>
              <a:gd name="T94" fmla="*/ 13530141 w 1064"/>
              <a:gd name="T95" fmla="*/ 15411880 h 1077"/>
              <a:gd name="T96" fmla="*/ 14894916 w 1064"/>
              <a:gd name="T97" fmla="*/ 15327827 h 1077"/>
              <a:gd name="T98" fmla="*/ 13850242 w 1064"/>
              <a:gd name="T99" fmla="*/ 13830300 h 1077"/>
              <a:gd name="T100" fmla="*/ 15417253 w 1064"/>
              <a:gd name="T101" fmla="*/ 13460231 h 1077"/>
              <a:gd name="T102" fmla="*/ 16680909 w 1064"/>
              <a:gd name="T103" fmla="*/ 12921796 h 1077"/>
              <a:gd name="T104" fmla="*/ 15198141 w 1064"/>
              <a:gd name="T105" fmla="*/ 11861788 h 1077"/>
              <a:gd name="T106" fmla="*/ 16546171 w 1064"/>
              <a:gd name="T107" fmla="*/ 10986880 h 1077"/>
              <a:gd name="T108" fmla="*/ 17540221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1"/>
          <p:cNvSpPr>
            <a:spLocks noChangeArrowheads="1"/>
          </p:cNvSpPr>
          <p:nvPr/>
        </p:nvSpPr>
        <p:spPr bwMode="auto">
          <a:xfrm>
            <a:off x="7303545" y="2508998"/>
            <a:ext cx="125877" cy="121827"/>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Freeform 11"/>
          <p:cNvSpPr>
            <a:spLocks noChangeArrowheads="1"/>
          </p:cNvSpPr>
          <p:nvPr/>
        </p:nvSpPr>
        <p:spPr bwMode="auto">
          <a:xfrm>
            <a:off x="5282188" y="3364586"/>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1"/>
          <p:cNvSpPr>
            <a:spLocks noChangeArrowheads="1"/>
          </p:cNvSpPr>
          <p:nvPr/>
        </p:nvSpPr>
        <p:spPr bwMode="auto">
          <a:xfrm>
            <a:off x="5402211" y="3690857"/>
            <a:ext cx="125877" cy="123227"/>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1"/>
          <p:cNvSpPr>
            <a:spLocks noChangeArrowheads="1"/>
          </p:cNvSpPr>
          <p:nvPr/>
        </p:nvSpPr>
        <p:spPr bwMode="auto">
          <a:xfrm>
            <a:off x="6213095" y="4316795"/>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1"/>
          <p:cNvSpPr>
            <a:spLocks noChangeArrowheads="1"/>
          </p:cNvSpPr>
          <p:nvPr/>
        </p:nvSpPr>
        <p:spPr bwMode="auto">
          <a:xfrm>
            <a:off x="6340437" y="3704860"/>
            <a:ext cx="127341" cy="121827"/>
          </a:xfrm>
          <a:custGeom>
            <a:avLst/>
            <a:gdLst>
              <a:gd name="T0" fmla="*/ 16023588 w 1064"/>
              <a:gd name="T1" fmla="*/ 9423102 h 1077"/>
              <a:gd name="T2" fmla="*/ 15770859 w 1064"/>
              <a:gd name="T3" fmla="*/ 8354105 h 1077"/>
              <a:gd name="T4" fmla="*/ 17539964 w 1064"/>
              <a:gd name="T5" fmla="*/ 7877186 h 1077"/>
              <a:gd name="T6" fmla="*/ 16545921 w 1064"/>
              <a:gd name="T7" fmla="*/ 6972719 h 1077"/>
              <a:gd name="T8" fmla="*/ 15198031 w 1064"/>
              <a:gd name="T9" fmla="*/ 6101209 h 1077"/>
              <a:gd name="T10" fmla="*/ 16680659 w 1064"/>
              <a:gd name="T11" fmla="*/ 5065041 h 1077"/>
              <a:gd name="T12" fmla="*/ 15417012 w 1064"/>
              <a:gd name="T13" fmla="*/ 4538878 h 1077"/>
              <a:gd name="T14" fmla="*/ 13850012 w 1064"/>
              <a:gd name="T15" fmla="*/ 4193531 h 1077"/>
              <a:gd name="T16" fmla="*/ 14894678 w 1064"/>
              <a:gd name="T17" fmla="*/ 2713401 h 1077"/>
              <a:gd name="T18" fmla="*/ 13529914 w 1064"/>
              <a:gd name="T19" fmla="*/ 2647615 h 1077"/>
              <a:gd name="T20" fmla="*/ 11929294 w 1064"/>
              <a:gd name="T21" fmla="*/ 2828559 h 1077"/>
              <a:gd name="T22" fmla="*/ 12384129 w 1064"/>
              <a:gd name="T23" fmla="*/ 1101826 h 1077"/>
              <a:gd name="T24" fmla="*/ 11086733 w 1064"/>
              <a:gd name="T25" fmla="*/ 1496545 h 1077"/>
              <a:gd name="T26" fmla="*/ 9637725 w 1064"/>
              <a:gd name="T27" fmla="*/ 2203653 h 1077"/>
              <a:gd name="T28" fmla="*/ 9469239 w 1064"/>
              <a:gd name="T29" fmla="*/ 427548 h 1077"/>
              <a:gd name="T30" fmla="*/ 8374078 w 1064"/>
              <a:gd name="T31" fmla="*/ 1233399 h 1077"/>
              <a:gd name="T32" fmla="*/ 7278918 w 1064"/>
              <a:gd name="T33" fmla="*/ 2368054 h 1077"/>
              <a:gd name="T34" fmla="*/ 6486980 w 1064"/>
              <a:gd name="T35" fmla="*/ 756480 h 1077"/>
              <a:gd name="T36" fmla="*/ 5745537 w 1064"/>
              <a:gd name="T37" fmla="*/ 1891135 h 1077"/>
              <a:gd name="T38" fmla="*/ 5105341 w 1064"/>
              <a:gd name="T39" fmla="*/ 3338308 h 1077"/>
              <a:gd name="T40" fmla="*/ 3807945 w 1064"/>
              <a:gd name="T41" fmla="*/ 2072080 h 1077"/>
              <a:gd name="T42" fmla="*/ 3504592 w 1064"/>
              <a:gd name="T43" fmla="*/ 3387680 h 1077"/>
              <a:gd name="T44" fmla="*/ 3420349 w 1064"/>
              <a:gd name="T45" fmla="*/ 4950011 h 1077"/>
              <a:gd name="T46" fmla="*/ 1752361 w 1064"/>
              <a:gd name="T47" fmla="*/ 4209946 h 1077"/>
              <a:gd name="T48" fmla="*/ 1920847 w 1064"/>
              <a:gd name="T49" fmla="*/ 5541960 h 1077"/>
              <a:gd name="T50" fmla="*/ 2392557 w 1064"/>
              <a:gd name="T51" fmla="*/ 7038505 h 1077"/>
              <a:gd name="T52" fmla="*/ 556083 w 1064"/>
              <a:gd name="T53" fmla="*/ 6906932 h 1077"/>
              <a:gd name="T54" fmla="*/ 1179404 w 1064"/>
              <a:gd name="T55" fmla="*/ 8090960 h 1077"/>
              <a:gd name="T56" fmla="*/ 2122953 w 1064"/>
              <a:gd name="T57" fmla="*/ 8847439 h 1077"/>
              <a:gd name="T58" fmla="*/ 1179404 w 1064"/>
              <a:gd name="T59" fmla="*/ 9620462 h 1077"/>
              <a:gd name="T60" fmla="*/ 556083 w 1064"/>
              <a:gd name="T61" fmla="*/ 10804489 h 1077"/>
              <a:gd name="T62" fmla="*/ 2392557 w 1064"/>
              <a:gd name="T63" fmla="*/ 10656502 h 1077"/>
              <a:gd name="T64" fmla="*/ 1920847 w 1064"/>
              <a:gd name="T65" fmla="*/ 12169461 h 1077"/>
              <a:gd name="T66" fmla="*/ 1752361 w 1064"/>
              <a:gd name="T67" fmla="*/ 13501475 h 1077"/>
              <a:gd name="T68" fmla="*/ 3420349 w 1064"/>
              <a:gd name="T69" fmla="*/ 12744996 h 1077"/>
              <a:gd name="T70" fmla="*/ 3504592 w 1064"/>
              <a:gd name="T71" fmla="*/ 14323742 h 1077"/>
              <a:gd name="T72" fmla="*/ 3807945 w 1064"/>
              <a:gd name="T73" fmla="*/ 15622927 h 1077"/>
              <a:gd name="T74" fmla="*/ 5105341 w 1064"/>
              <a:gd name="T75" fmla="*/ 14373113 h 1077"/>
              <a:gd name="T76" fmla="*/ 5745537 w 1064"/>
              <a:gd name="T77" fmla="*/ 15820286 h 1077"/>
              <a:gd name="T78" fmla="*/ 6486980 w 1064"/>
              <a:gd name="T79" fmla="*/ 16938527 h 1077"/>
              <a:gd name="T80" fmla="*/ 7278918 w 1064"/>
              <a:gd name="T81" fmla="*/ 15326824 h 1077"/>
              <a:gd name="T82" fmla="*/ 8374078 w 1064"/>
              <a:gd name="T83" fmla="*/ 16478022 h 1077"/>
              <a:gd name="T84" fmla="*/ 9469239 w 1064"/>
              <a:gd name="T85" fmla="*/ 17283874 h 1077"/>
              <a:gd name="T86" fmla="*/ 9637725 w 1064"/>
              <a:gd name="T87" fmla="*/ 15507769 h 1077"/>
              <a:gd name="T88" fmla="*/ 11086733 w 1064"/>
              <a:gd name="T89" fmla="*/ 16214877 h 1077"/>
              <a:gd name="T90" fmla="*/ 12384129 w 1064"/>
              <a:gd name="T91" fmla="*/ 16609595 h 1077"/>
              <a:gd name="T92" fmla="*/ 11929294 w 1064"/>
              <a:gd name="T93" fmla="*/ 14882862 h 1077"/>
              <a:gd name="T94" fmla="*/ 13529914 w 1064"/>
              <a:gd name="T95" fmla="*/ 15063807 h 1077"/>
              <a:gd name="T96" fmla="*/ 14894678 w 1064"/>
              <a:gd name="T97" fmla="*/ 14981477 h 1077"/>
              <a:gd name="T98" fmla="*/ 13850012 w 1064"/>
              <a:gd name="T99" fmla="*/ 13517890 h 1077"/>
              <a:gd name="T100" fmla="*/ 15417012 w 1064"/>
              <a:gd name="T101" fmla="*/ 13156129 h 1077"/>
              <a:gd name="T102" fmla="*/ 16680659 w 1064"/>
              <a:gd name="T103" fmla="*/ 12629838 h 1077"/>
              <a:gd name="T104" fmla="*/ 15198031 w 1064"/>
              <a:gd name="T105" fmla="*/ 11593798 h 1077"/>
              <a:gd name="T106" fmla="*/ 16545921 w 1064"/>
              <a:gd name="T107" fmla="*/ 10738703 h 1077"/>
              <a:gd name="T108" fmla="*/ 17539964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11"/>
          <p:cNvSpPr>
            <a:spLocks noChangeArrowheads="1"/>
          </p:cNvSpPr>
          <p:nvPr/>
        </p:nvSpPr>
        <p:spPr bwMode="auto">
          <a:xfrm>
            <a:off x="6763443" y="3711862"/>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11"/>
          <p:cNvSpPr>
            <a:spLocks noChangeArrowheads="1"/>
          </p:cNvSpPr>
          <p:nvPr/>
        </p:nvSpPr>
        <p:spPr bwMode="auto">
          <a:xfrm>
            <a:off x="6614146" y="4161360"/>
            <a:ext cx="125877" cy="123227"/>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1"/>
          <p:cNvSpPr>
            <a:spLocks noChangeArrowheads="1"/>
          </p:cNvSpPr>
          <p:nvPr/>
        </p:nvSpPr>
        <p:spPr bwMode="auto">
          <a:xfrm>
            <a:off x="6877611" y="3627844"/>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1"/>
          <p:cNvSpPr>
            <a:spLocks noChangeArrowheads="1"/>
          </p:cNvSpPr>
          <p:nvPr/>
        </p:nvSpPr>
        <p:spPr bwMode="auto">
          <a:xfrm>
            <a:off x="6839555" y="3840690"/>
            <a:ext cx="125877" cy="121826"/>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bg1">
              <a:alpha val="80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Group 42"/>
          <p:cNvGrpSpPr/>
          <p:nvPr/>
        </p:nvGrpSpPr>
        <p:grpSpPr bwMode="auto">
          <a:xfrm>
            <a:off x="5656893" y="4560448"/>
            <a:ext cx="1027511" cy="991418"/>
            <a:chOff x="0" y="0"/>
            <a:chExt cx="749300" cy="756115"/>
          </a:xfrm>
          <a:solidFill>
            <a:schemeClr val="bg1">
              <a:alpha val="80000"/>
            </a:schemeClr>
          </a:solidFill>
        </p:grpSpPr>
        <p:sp>
          <p:nvSpPr>
            <p:cNvPr id="117" name="Freeform 43"/>
            <p:cNvSpPr>
              <a:spLocks noChangeArrowheads="1"/>
            </p:cNvSpPr>
            <p:nvPr/>
          </p:nvSpPr>
          <p:spPr bwMode="auto">
            <a:xfrm>
              <a:off x="25400" y="513228"/>
              <a:ext cx="698500" cy="66675"/>
            </a:xfrm>
            <a:custGeom>
              <a:avLst/>
              <a:gdLst>
                <a:gd name="T0" fmla="*/ 11 w 226"/>
                <a:gd name="T1" fmla="*/ 22 h 22"/>
                <a:gd name="T2" fmla="*/ 215 w 226"/>
                <a:gd name="T3" fmla="*/ 22 h 22"/>
                <a:gd name="T4" fmla="*/ 226 w 226"/>
                <a:gd name="T5" fmla="*/ 0 h 22"/>
                <a:gd name="T6" fmla="*/ 0 w 226"/>
                <a:gd name="T7" fmla="*/ 0 h 22"/>
                <a:gd name="T8" fmla="*/ 11 w 226"/>
                <a:gd name="T9" fmla="*/ 22 h 22"/>
                <a:gd name="T10" fmla="*/ 0 60000 65536"/>
                <a:gd name="T11" fmla="*/ 0 60000 65536"/>
                <a:gd name="T12" fmla="*/ 0 60000 65536"/>
                <a:gd name="T13" fmla="*/ 0 60000 65536"/>
                <a:gd name="T14" fmla="*/ 0 60000 65536"/>
                <a:gd name="T15" fmla="*/ 0 w 226"/>
                <a:gd name="T16" fmla="*/ 0 h 22"/>
                <a:gd name="T17" fmla="*/ 226 w 226"/>
                <a:gd name="T18" fmla="*/ 22 h 22"/>
              </a:gdLst>
              <a:ahLst/>
              <a:cxnLst>
                <a:cxn ang="T10">
                  <a:pos x="T0" y="T1"/>
                </a:cxn>
                <a:cxn ang="T11">
                  <a:pos x="T2" y="T3"/>
                </a:cxn>
                <a:cxn ang="T12">
                  <a:pos x="T4" y="T5"/>
                </a:cxn>
                <a:cxn ang="T13">
                  <a:pos x="T6" y="T7"/>
                </a:cxn>
                <a:cxn ang="T14">
                  <a:pos x="T8" y="T9"/>
                </a:cxn>
              </a:cxnLst>
              <a:rect l="T15" t="T16" r="T17" b="T18"/>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18" name="Freeform 44"/>
            <p:cNvSpPr>
              <a:spLocks noChangeArrowheads="1"/>
            </p:cNvSpPr>
            <p:nvPr/>
          </p:nvSpPr>
          <p:spPr bwMode="auto">
            <a:xfrm>
              <a:off x="114300" y="651340"/>
              <a:ext cx="519112" cy="104775"/>
            </a:xfrm>
            <a:custGeom>
              <a:avLst/>
              <a:gdLst>
                <a:gd name="T0" fmla="*/ 84 w 168"/>
                <a:gd name="T1" fmla="*/ 34 h 34"/>
                <a:gd name="T2" fmla="*/ 168 w 168"/>
                <a:gd name="T3" fmla="*/ 0 h 34"/>
                <a:gd name="T4" fmla="*/ 0 w 168"/>
                <a:gd name="T5" fmla="*/ 0 h 34"/>
                <a:gd name="T6" fmla="*/ 84 w 168"/>
                <a:gd name="T7" fmla="*/ 34 h 34"/>
                <a:gd name="T8" fmla="*/ 0 60000 65536"/>
                <a:gd name="T9" fmla="*/ 0 60000 65536"/>
                <a:gd name="T10" fmla="*/ 0 60000 65536"/>
                <a:gd name="T11" fmla="*/ 0 60000 65536"/>
                <a:gd name="T12" fmla="*/ 0 w 168"/>
                <a:gd name="T13" fmla="*/ 0 h 34"/>
                <a:gd name="T14" fmla="*/ 168 w 168"/>
                <a:gd name="T15" fmla="*/ 34 h 34"/>
              </a:gdLst>
              <a:ahLst/>
              <a:cxnLst>
                <a:cxn ang="T8">
                  <a:pos x="T0" y="T1"/>
                </a:cxn>
                <a:cxn ang="T9">
                  <a:pos x="T2" y="T3"/>
                </a:cxn>
                <a:cxn ang="T10">
                  <a:pos x="T4" y="T5"/>
                </a:cxn>
                <a:cxn ang="T11">
                  <a:pos x="T6" y="T7"/>
                </a:cxn>
              </a:cxnLst>
              <a:rect l="T12" t="T13" r="T14" b="T15"/>
              <a:pathLst>
                <a:path w="168" h="34">
                  <a:moveTo>
                    <a:pt x="84" y="34"/>
                  </a:moveTo>
                  <a:cubicBezTo>
                    <a:pt x="117" y="34"/>
                    <a:pt x="146" y="21"/>
                    <a:pt x="168" y="0"/>
                  </a:cubicBezTo>
                  <a:cubicBezTo>
                    <a:pt x="0" y="0"/>
                    <a:pt x="0" y="0"/>
                    <a:pt x="0" y="0"/>
                  </a:cubicBezTo>
                  <a:cubicBezTo>
                    <a:pt x="22" y="21"/>
                    <a:pt x="51" y="34"/>
                    <a:pt x="84" y="34"/>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19" name="Freeform 45"/>
            <p:cNvSpPr>
              <a:spLocks noChangeArrowheads="1"/>
            </p:cNvSpPr>
            <p:nvPr/>
          </p:nvSpPr>
          <p:spPr bwMode="auto">
            <a:xfrm>
              <a:off x="0" y="0"/>
              <a:ext cx="749300" cy="441791"/>
            </a:xfrm>
            <a:custGeom>
              <a:avLst/>
              <a:gdLst>
                <a:gd name="T0" fmla="*/ 242 w 242"/>
                <a:gd name="T1" fmla="*/ 0 h 165"/>
                <a:gd name="T2" fmla="*/ 0 w 242"/>
                <a:gd name="T3" fmla="*/ 0 h 165"/>
                <a:gd name="T4" fmla="*/ 0 w 242"/>
                <a:gd name="T5" fmla="*/ 146 h 165"/>
                <a:gd name="T6" fmla="*/ 2 w 242"/>
                <a:gd name="T7" fmla="*/ 165 h 165"/>
                <a:gd name="T8" fmla="*/ 240 w 242"/>
                <a:gd name="T9" fmla="*/ 165 h 165"/>
                <a:gd name="T10" fmla="*/ 242 w 242"/>
                <a:gd name="T11" fmla="*/ 146 h 165"/>
                <a:gd name="T12" fmla="*/ 242 w 242"/>
                <a:gd name="T13" fmla="*/ 0 h 165"/>
                <a:gd name="T14" fmla="*/ 0 60000 65536"/>
                <a:gd name="T15" fmla="*/ 0 60000 65536"/>
                <a:gd name="T16" fmla="*/ 0 60000 65536"/>
                <a:gd name="T17" fmla="*/ 0 60000 65536"/>
                <a:gd name="T18" fmla="*/ 0 60000 65536"/>
                <a:gd name="T19" fmla="*/ 0 60000 65536"/>
                <a:gd name="T20" fmla="*/ 0 60000 65536"/>
                <a:gd name="T21" fmla="*/ 0 w 242"/>
                <a:gd name="T22" fmla="*/ 0 h 165"/>
                <a:gd name="T23" fmla="*/ 242 w 242"/>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nvGrpSpPr>
          <p:cNvPr id="28" name="组合 24"/>
          <p:cNvGrpSpPr/>
          <p:nvPr/>
        </p:nvGrpSpPr>
        <p:grpSpPr bwMode="auto">
          <a:xfrm>
            <a:off x="5633474" y="1306134"/>
            <a:ext cx="1283657" cy="1229470"/>
            <a:chOff x="0" y="0"/>
            <a:chExt cx="1043395" cy="1045611"/>
          </a:xfrm>
          <a:solidFill>
            <a:schemeClr val="bg1">
              <a:alpha val="80000"/>
            </a:schemeClr>
          </a:solidFill>
        </p:grpSpPr>
        <p:sp>
          <p:nvSpPr>
            <p:cNvPr id="111" name="Freeform 10"/>
            <p:cNvSpPr>
              <a:spLocks noEditPoints="1" noChangeArrowheads="1"/>
            </p:cNvSpPr>
            <p:nvPr/>
          </p:nvSpPr>
          <p:spPr bwMode="auto">
            <a:xfrm>
              <a:off x="0" y="0"/>
              <a:ext cx="1043395" cy="10456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112" name="Group 47"/>
            <p:cNvGrpSpPr/>
            <p:nvPr/>
          </p:nvGrpSpPr>
          <p:grpSpPr bwMode="auto">
            <a:xfrm>
              <a:off x="323200" y="281930"/>
              <a:ext cx="396995" cy="497771"/>
              <a:chOff x="0" y="0"/>
              <a:chExt cx="324452" cy="406813"/>
            </a:xfrm>
            <a:grpFill/>
          </p:grpSpPr>
          <p:sp>
            <p:nvSpPr>
              <p:cNvPr id="113" name="Freeform 80"/>
              <p:cNvSpPr>
                <a:spLocks noChangeArrowheads="1"/>
              </p:cNvSpPr>
              <p:nvPr/>
            </p:nvSpPr>
            <p:spPr bwMode="auto">
              <a:xfrm>
                <a:off x="0" y="169713"/>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14" name="Freeform 81"/>
              <p:cNvSpPr>
                <a:spLocks noChangeArrowheads="1"/>
              </p:cNvSpPr>
              <p:nvPr/>
            </p:nvSpPr>
            <p:spPr bwMode="auto">
              <a:xfrm>
                <a:off x="0" y="274536"/>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15" name="Freeform 82"/>
              <p:cNvSpPr>
                <a:spLocks noChangeArrowheads="1"/>
              </p:cNvSpPr>
              <p:nvPr/>
            </p:nvSpPr>
            <p:spPr bwMode="auto">
              <a:xfrm>
                <a:off x="0" y="69882"/>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16" name="Oval 83"/>
              <p:cNvSpPr>
                <a:spLocks noChangeArrowheads="1"/>
              </p:cNvSpPr>
              <p:nvPr/>
            </p:nvSpPr>
            <p:spPr bwMode="auto">
              <a:xfrm>
                <a:off x="4991" y="0"/>
                <a:ext cx="316965" cy="107319"/>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29" name="组合 26"/>
          <p:cNvGrpSpPr/>
          <p:nvPr/>
        </p:nvGrpSpPr>
        <p:grpSpPr bwMode="auto">
          <a:xfrm>
            <a:off x="5920357" y="2482392"/>
            <a:ext cx="1283657" cy="1229470"/>
            <a:chOff x="0" y="0"/>
            <a:chExt cx="1043395" cy="1045611"/>
          </a:xfrm>
          <a:solidFill>
            <a:schemeClr val="bg1">
              <a:alpha val="80000"/>
            </a:schemeClr>
          </a:solidFill>
        </p:grpSpPr>
        <p:sp>
          <p:nvSpPr>
            <p:cNvPr id="107" name="Freeform 10"/>
            <p:cNvSpPr>
              <a:spLocks noEditPoints="1" noChangeArrowheads="1"/>
            </p:cNvSpPr>
            <p:nvPr/>
          </p:nvSpPr>
          <p:spPr bwMode="auto">
            <a:xfrm>
              <a:off x="0" y="0"/>
              <a:ext cx="1043395" cy="10456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108" name="Group 52"/>
            <p:cNvGrpSpPr/>
            <p:nvPr/>
          </p:nvGrpSpPr>
          <p:grpSpPr bwMode="auto">
            <a:xfrm>
              <a:off x="321578" y="291945"/>
              <a:ext cx="366458" cy="476395"/>
              <a:chOff x="0" y="0"/>
              <a:chExt cx="299494" cy="389342"/>
            </a:xfrm>
            <a:grpFill/>
          </p:grpSpPr>
          <p:sp>
            <p:nvSpPr>
              <p:cNvPr id="109" name="Freeform 170"/>
              <p:cNvSpPr>
                <a:spLocks noChangeArrowheads="1"/>
              </p:cNvSpPr>
              <p:nvPr/>
            </p:nvSpPr>
            <p:spPr bwMode="auto">
              <a:xfrm>
                <a:off x="0" y="112310"/>
                <a:ext cx="299494" cy="277032"/>
              </a:xfrm>
              <a:custGeom>
                <a:avLst/>
                <a:gdLst>
                  <a:gd name="T0" fmla="*/ 45 w 90"/>
                  <a:gd name="T1" fmla="*/ 83 h 83"/>
                  <a:gd name="T2" fmla="*/ 90 w 90"/>
                  <a:gd name="T3" fmla="*/ 0 h 83"/>
                  <a:gd name="T4" fmla="*/ 0 w 90"/>
                  <a:gd name="T5" fmla="*/ 0 h 83"/>
                  <a:gd name="T6" fmla="*/ 45 w 90"/>
                  <a:gd name="T7" fmla="*/ 83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10" name="Freeform 171"/>
              <p:cNvSpPr>
                <a:spLocks noChangeArrowheads="1"/>
              </p:cNvSpPr>
              <p:nvPr/>
            </p:nvSpPr>
            <p:spPr bwMode="auto">
              <a:xfrm>
                <a:off x="0" y="0"/>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0" name="组合 25"/>
          <p:cNvGrpSpPr/>
          <p:nvPr/>
        </p:nvGrpSpPr>
        <p:grpSpPr bwMode="auto">
          <a:xfrm>
            <a:off x="4831372" y="2237338"/>
            <a:ext cx="1173880" cy="1125847"/>
            <a:chOff x="0" y="0"/>
            <a:chExt cx="954939" cy="956967"/>
          </a:xfrm>
          <a:solidFill>
            <a:schemeClr val="bg1">
              <a:alpha val="80000"/>
            </a:schemeClr>
          </a:solidFill>
        </p:grpSpPr>
        <p:sp>
          <p:nvSpPr>
            <p:cNvPr id="103" name="Freeform 10"/>
            <p:cNvSpPr>
              <a:spLocks noEditPoints="1" noChangeArrowheads="1"/>
            </p:cNvSpPr>
            <p:nvPr/>
          </p:nvSpPr>
          <p:spPr bwMode="auto">
            <a:xfrm>
              <a:off x="0" y="0"/>
              <a:ext cx="954939" cy="956967"/>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104" name="Group 55"/>
            <p:cNvGrpSpPr/>
            <p:nvPr/>
          </p:nvGrpSpPr>
          <p:grpSpPr bwMode="auto">
            <a:xfrm>
              <a:off x="261811" y="295951"/>
              <a:ext cx="394891" cy="388623"/>
              <a:chOff x="0" y="0"/>
              <a:chExt cx="314468" cy="309477"/>
            </a:xfrm>
            <a:grpFill/>
          </p:grpSpPr>
          <p:sp>
            <p:nvSpPr>
              <p:cNvPr id="105" name="Freeform 59"/>
              <p:cNvSpPr>
                <a:spLocks noEditPoints="1" noChangeArrowheads="1"/>
              </p:cNvSpPr>
              <p:nvPr/>
            </p:nvSpPr>
            <p:spPr bwMode="auto">
              <a:xfrm>
                <a:off x="0" y="0"/>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06" name="Oval 60"/>
              <p:cNvSpPr>
                <a:spLocks noChangeArrowheads="1"/>
              </p:cNvSpPr>
              <p:nvPr/>
            </p:nvSpPr>
            <p:spPr bwMode="auto">
              <a:xfrm>
                <a:off x="124789" y="122294"/>
                <a:ext cx="64890" cy="62395"/>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1" name="组合 23"/>
          <p:cNvGrpSpPr/>
          <p:nvPr/>
        </p:nvGrpSpPr>
        <p:grpSpPr bwMode="auto">
          <a:xfrm>
            <a:off x="5460758" y="3559228"/>
            <a:ext cx="930907" cy="891996"/>
            <a:chOff x="0" y="0"/>
            <a:chExt cx="756963" cy="758569"/>
          </a:xfrm>
          <a:solidFill>
            <a:schemeClr val="bg1">
              <a:alpha val="80000"/>
            </a:schemeClr>
          </a:solidFill>
        </p:grpSpPr>
        <p:sp>
          <p:nvSpPr>
            <p:cNvPr id="98" name="Freeform 10"/>
            <p:cNvSpPr>
              <a:spLocks noEditPoints="1" noChangeArrowheads="1"/>
            </p:cNvSpPr>
            <p:nvPr/>
          </p:nvSpPr>
          <p:spPr bwMode="auto">
            <a:xfrm>
              <a:off x="0" y="0"/>
              <a:ext cx="756963" cy="758569"/>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99" name="Group 58"/>
            <p:cNvGrpSpPr/>
            <p:nvPr/>
          </p:nvGrpSpPr>
          <p:grpSpPr bwMode="auto">
            <a:xfrm>
              <a:off x="140646" y="210268"/>
              <a:ext cx="457643" cy="338032"/>
              <a:chOff x="0" y="0"/>
              <a:chExt cx="439257" cy="324452"/>
            </a:xfrm>
            <a:grpFill/>
          </p:grpSpPr>
          <p:sp>
            <p:nvSpPr>
              <p:cNvPr id="100" name="Freeform 92"/>
              <p:cNvSpPr>
                <a:spLocks noChangeArrowheads="1"/>
              </p:cNvSpPr>
              <p:nvPr/>
            </p:nvSpPr>
            <p:spPr bwMode="auto">
              <a:xfrm>
                <a:off x="157233" y="224621"/>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01" name="Freeform 93"/>
              <p:cNvSpPr>
                <a:spLocks noChangeArrowheads="1"/>
              </p:cNvSpPr>
              <p:nvPr/>
            </p:nvSpPr>
            <p:spPr bwMode="auto">
              <a:xfrm>
                <a:off x="74873" y="112311"/>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102" name="Freeform 94"/>
              <p:cNvSpPr>
                <a:spLocks noChangeArrowheads="1"/>
              </p:cNvSpPr>
              <p:nvPr/>
            </p:nvSpPr>
            <p:spPr bwMode="auto">
              <a:xfrm>
                <a:off x="0" y="0"/>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2" name="组合 14"/>
          <p:cNvGrpSpPr/>
          <p:nvPr/>
        </p:nvGrpSpPr>
        <p:grpSpPr bwMode="auto">
          <a:xfrm>
            <a:off x="5169484" y="1752832"/>
            <a:ext cx="465454" cy="445298"/>
            <a:chOff x="0" y="0"/>
            <a:chExt cx="378482" cy="379286"/>
          </a:xfrm>
          <a:solidFill>
            <a:schemeClr val="bg1">
              <a:alpha val="80000"/>
            </a:schemeClr>
          </a:solidFill>
        </p:grpSpPr>
        <p:sp>
          <p:nvSpPr>
            <p:cNvPr id="93" name="Freeform 10"/>
            <p:cNvSpPr>
              <a:spLocks noEditPoints="1" noChangeArrowheads="1"/>
            </p:cNvSpPr>
            <p:nvPr/>
          </p:nvSpPr>
          <p:spPr bwMode="auto">
            <a:xfrm>
              <a:off x="0" y="0"/>
              <a:ext cx="378482" cy="379286"/>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94" name="Group 62"/>
            <p:cNvGrpSpPr/>
            <p:nvPr/>
          </p:nvGrpSpPr>
          <p:grpSpPr bwMode="auto">
            <a:xfrm flipH="1">
              <a:off x="76757" y="74710"/>
              <a:ext cx="224968" cy="183062"/>
              <a:chOff x="0" y="0"/>
              <a:chExt cx="509139" cy="414300"/>
            </a:xfrm>
            <a:grpFill/>
          </p:grpSpPr>
          <p:sp>
            <p:nvSpPr>
              <p:cNvPr id="95" name="Freeform 5"/>
              <p:cNvSpPr>
                <a:spLocks noEditPoints="1" noChangeArrowheads="1"/>
              </p:cNvSpPr>
              <p:nvPr/>
            </p:nvSpPr>
            <p:spPr bwMode="auto">
              <a:xfrm>
                <a:off x="0" y="0"/>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96" name="Freeform 6"/>
              <p:cNvSpPr>
                <a:spLocks noChangeArrowheads="1"/>
              </p:cNvSpPr>
              <p:nvPr/>
            </p:nvSpPr>
            <p:spPr bwMode="auto">
              <a:xfrm>
                <a:off x="399325" y="52411"/>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97" name="Oval 7"/>
              <p:cNvSpPr>
                <a:spLocks noChangeArrowheads="1"/>
              </p:cNvSpPr>
              <p:nvPr/>
            </p:nvSpPr>
            <p:spPr bwMode="auto">
              <a:xfrm>
                <a:off x="227116" y="169713"/>
                <a:ext cx="52412" cy="54907"/>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3" name="组合 17"/>
          <p:cNvGrpSpPr/>
          <p:nvPr/>
        </p:nvGrpSpPr>
        <p:grpSpPr bwMode="auto">
          <a:xfrm>
            <a:off x="6830773" y="2123914"/>
            <a:ext cx="535711" cy="513912"/>
            <a:chOff x="0" y="0"/>
            <a:chExt cx="435741" cy="436666"/>
          </a:xfrm>
          <a:solidFill>
            <a:schemeClr val="bg1">
              <a:alpha val="80000"/>
            </a:schemeClr>
          </a:solidFill>
        </p:grpSpPr>
        <p:sp>
          <p:nvSpPr>
            <p:cNvPr id="88" name="Freeform 11"/>
            <p:cNvSpPr>
              <a:spLocks noEditPoints="1" noChangeArrowheads="1"/>
            </p:cNvSpPr>
            <p:nvPr/>
          </p:nvSpPr>
          <p:spPr bwMode="auto">
            <a:xfrm>
              <a:off x="0" y="0"/>
              <a:ext cx="435741" cy="436666"/>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89" name="Group 66"/>
            <p:cNvGrpSpPr/>
            <p:nvPr/>
          </p:nvGrpSpPr>
          <p:grpSpPr bwMode="auto">
            <a:xfrm flipH="1">
              <a:off x="123765" y="116495"/>
              <a:ext cx="193923" cy="218727"/>
              <a:chOff x="0" y="0"/>
              <a:chExt cx="429274" cy="484183"/>
            </a:xfrm>
            <a:grpFill/>
          </p:grpSpPr>
          <p:sp>
            <p:nvSpPr>
              <p:cNvPr id="90" name="Freeform 147"/>
              <p:cNvSpPr>
                <a:spLocks noChangeArrowheads="1"/>
              </p:cNvSpPr>
              <p:nvPr/>
            </p:nvSpPr>
            <p:spPr bwMode="auto">
              <a:xfrm>
                <a:off x="0" y="0"/>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91" name="Freeform 148"/>
              <p:cNvSpPr>
                <a:spLocks noEditPoints="1" noChangeArrowheads="1"/>
              </p:cNvSpPr>
              <p:nvPr/>
            </p:nvSpPr>
            <p:spPr bwMode="auto">
              <a:xfrm>
                <a:off x="37436" y="107319"/>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92" name="Freeform 149"/>
              <p:cNvSpPr>
                <a:spLocks noChangeArrowheads="1"/>
              </p:cNvSpPr>
              <p:nvPr/>
            </p:nvSpPr>
            <p:spPr bwMode="auto">
              <a:xfrm>
                <a:off x="64890" y="179696"/>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4" name="组合 22"/>
          <p:cNvGrpSpPr/>
          <p:nvPr/>
        </p:nvGrpSpPr>
        <p:grpSpPr bwMode="auto">
          <a:xfrm>
            <a:off x="6391665" y="3752471"/>
            <a:ext cx="439107" cy="420092"/>
            <a:chOff x="0" y="0"/>
            <a:chExt cx="356700" cy="357457"/>
          </a:xfrm>
          <a:solidFill>
            <a:schemeClr val="bg1">
              <a:alpha val="80000"/>
            </a:schemeClr>
          </a:solidFill>
        </p:grpSpPr>
        <p:sp>
          <p:nvSpPr>
            <p:cNvPr id="82" name="Freeform 19"/>
            <p:cNvSpPr>
              <a:spLocks noEditPoints="1" noChangeArrowheads="1"/>
            </p:cNvSpPr>
            <p:nvPr/>
          </p:nvSpPr>
          <p:spPr bwMode="auto">
            <a:xfrm>
              <a:off x="0" y="0"/>
              <a:ext cx="356700" cy="357457"/>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83" name="Group 78"/>
            <p:cNvGrpSpPr/>
            <p:nvPr/>
          </p:nvGrpSpPr>
          <p:grpSpPr bwMode="auto">
            <a:xfrm>
              <a:off x="117199" y="93011"/>
              <a:ext cx="136728" cy="171436"/>
              <a:chOff x="0" y="0"/>
              <a:chExt cx="324452" cy="406813"/>
            </a:xfrm>
            <a:grpFill/>
          </p:grpSpPr>
          <p:sp>
            <p:nvSpPr>
              <p:cNvPr id="84" name="Freeform 80"/>
              <p:cNvSpPr>
                <a:spLocks noChangeArrowheads="1"/>
              </p:cNvSpPr>
              <p:nvPr/>
            </p:nvSpPr>
            <p:spPr bwMode="auto">
              <a:xfrm>
                <a:off x="0" y="169713"/>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85" name="Freeform 81"/>
              <p:cNvSpPr>
                <a:spLocks noChangeArrowheads="1"/>
              </p:cNvSpPr>
              <p:nvPr/>
            </p:nvSpPr>
            <p:spPr bwMode="auto">
              <a:xfrm>
                <a:off x="0" y="274536"/>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86" name="Freeform 82"/>
              <p:cNvSpPr>
                <a:spLocks noChangeArrowheads="1"/>
              </p:cNvSpPr>
              <p:nvPr/>
            </p:nvSpPr>
            <p:spPr bwMode="auto">
              <a:xfrm>
                <a:off x="0" y="69882"/>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87" name="Oval 83"/>
              <p:cNvSpPr>
                <a:spLocks noChangeArrowheads="1"/>
              </p:cNvSpPr>
              <p:nvPr/>
            </p:nvSpPr>
            <p:spPr bwMode="auto">
              <a:xfrm>
                <a:off x="4991" y="0"/>
                <a:ext cx="316965" cy="107319"/>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5" name="组合 21"/>
          <p:cNvGrpSpPr/>
          <p:nvPr/>
        </p:nvGrpSpPr>
        <p:grpSpPr bwMode="auto">
          <a:xfrm>
            <a:off x="5372937" y="3424799"/>
            <a:ext cx="276638" cy="266058"/>
            <a:chOff x="0" y="0"/>
            <a:chExt cx="225931" cy="226411"/>
          </a:xfrm>
          <a:solidFill>
            <a:schemeClr val="bg1">
              <a:alpha val="80000"/>
            </a:schemeClr>
          </a:solidFill>
        </p:grpSpPr>
        <p:sp>
          <p:nvSpPr>
            <p:cNvPr id="77" name="Freeform 18"/>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78" name="Group 83"/>
            <p:cNvGrpSpPr/>
            <p:nvPr/>
          </p:nvGrpSpPr>
          <p:grpSpPr bwMode="auto">
            <a:xfrm flipH="1">
              <a:off x="56723" y="67440"/>
              <a:ext cx="112484" cy="91531"/>
              <a:chOff x="0" y="0"/>
              <a:chExt cx="509139" cy="414300"/>
            </a:xfrm>
            <a:grpFill/>
          </p:grpSpPr>
          <p:sp>
            <p:nvSpPr>
              <p:cNvPr id="79" name="Freeform 5"/>
              <p:cNvSpPr>
                <a:spLocks noEditPoints="1" noChangeArrowheads="1"/>
              </p:cNvSpPr>
              <p:nvPr/>
            </p:nvSpPr>
            <p:spPr bwMode="auto">
              <a:xfrm>
                <a:off x="0" y="0"/>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80" name="Freeform 6"/>
              <p:cNvSpPr>
                <a:spLocks noChangeArrowheads="1"/>
              </p:cNvSpPr>
              <p:nvPr/>
            </p:nvSpPr>
            <p:spPr bwMode="auto">
              <a:xfrm>
                <a:off x="399325" y="52411"/>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81" name="Oval 7"/>
              <p:cNvSpPr>
                <a:spLocks noChangeArrowheads="1"/>
              </p:cNvSpPr>
              <p:nvPr/>
            </p:nvSpPr>
            <p:spPr bwMode="auto">
              <a:xfrm>
                <a:off x="227116" y="169713"/>
                <a:ext cx="52412" cy="54907"/>
              </a:xfrm>
              <a:prstGeom prst="ellipse">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6" name="组合 19"/>
          <p:cNvGrpSpPr/>
          <p:nvPr/>
        </p:nvGrpSpPr>
        <p:grpSpPr bwMode="auto">
          <a:xfrm>
            <a:off x="7148394" y="2637826"/>
            <a:ext cx="278101" cy="266058"/>
            <a:chOff x="0" y="0"/>
            <a:chExt cx="225931" cy="226411"/>
          </a:xfrm>
          <a:solidFill>
            <a:schemeClr val="bg1">
              <a:alpha val="80000"/>
            </a:schemeClr>
          </a:solidFill>
        </p:grpSpPr>
        <p:sp>
          <p:nvSpPr>
            <p:cNvPr id="75" name="Freeform 12"/>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76" name="Freeform 10"/>
            <p:cNvSpPr>
              <a:spLocks noEditPoints="1" noChangeArrowheads="1"/>
            </p:cNvSpPr>
            <p:nvPr/>
          </p:nvSpPr>
          <p:spPr bwMode="auto">
            <a:xfrm>
              <a:off x="48511" y="46264"/>
              <a:ext cx="128908" cy="113296"/>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nvGrpSpPr>
          <p:cNvPr id="37" name="组合 27"/>
          <p:cNvGrpSpPr/>
          <p:nvPr/>
        </p:nvGrpSpPr>
        <p:grpSpPr bwMode="auto">
          <a:xfrm>
            <a:off x="6333118" y="4172563"/>
            <a:ext cx="278101" cy="266058"/>
            <a:chOff x="0" y="0"/>
            <a:chExt cx="225931" cy="226411"/>
          </a:xfrm>
          <a:solidFill>
            <a:schemeClr val="bg1">
              <a:alpha val="80000"/>
            </a:schemeClr>
          </a:solidFill>
        </p:grpSpPr>
        <p:sp>
          <p:nvSpPr>
            <p:cNvPr id="73" name="Freeform 20"/>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74" name="Freeform 13"/>
            <p:cNvSpPr>
              <a:spLocks noEditPoints="1" noChangeArrowheads="1"/>
            </p:cNvSpPr>
            <p:nvPr/>
          </p:nvSpPr>
          <p:spPr bwMode="auto">
            <a:xfrm>
              <a:off x="49755" y="67108"/>
              <a:ext cx="121590" cy="107399"/>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nvGrpSpPr>
          <p:cNvPr id="38" name="组合 37"/>
          <p:cNvGrpSpPr/>
          <p:nvPr/>
        </p:nvGrpSpPr>
        <p:grpSpPr bwMode="auto">
          <a:xfrm>
            <a:off x="5674457" y="3291770"/>
            <a:ext cx="278101" cy="266058"/>
            <a:chOff x="0" y="0"/>
            <a:chExt cx="225931" cy="226411"/>
          </a:xfrm>
          <a:solidFill>
            <a:schemeClr val="bg1">
              <a:alpha val="80000"/>
            </a:schemeClr>
          </a:solidFill>
        </p:grpSpPr>
        <p:sp>
          <p:nvSpPr>
            <p:cNvPr id="69" name="Freeform 17"/>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70" name="Group 89"/>
            <p:cNvGrpSpPr/>
            <p:nvPr/>
          </p:nvGrpSpPr>
          <p:grpSpPr bwMode="auto">
            <a:xfrm flipH="1">
              <a:off x="62876" y="75662"/>
              <a:ext cx="100179" cy="71606"/>
              <a:chOff x="0" y="0"/>
              <a:chExt cx="461963" cy="330201"/>
            </a:xfrm>
            <a:grpFill/>
          </p:grpSpPr>
          <p:sp>
            <p:nvSpPr>
              <p:cNvPr id="71" name="Freeform 13"/>
              <p:cNvSpPr>
                <a:spLocks noChangeArrowheads="1"/>
              </p:cNvSpPr>
              <p:nvPr/>
            </p:nvSpPr>
            <p:spPr bwMode="auto">
              <a:xfrm>
                <a:off x="0" y="61913"/>
                <a:ext cx="461963" cy="268288"/>
              </a:xfrm>
              <a:custGeom>
                <a:avLst/>
                <a:gdLst>
                  <a:gd name="T0" fmla="*/ 0 w 291"/>
                  <a:gd name="T1" fmla="*/ 0 h 169"/>
                  <a:gd name="T2" fmla="*/ 0 w 291"/>
                  <a:gd name="T3" fmla="*/ 169 h 169"/>
                  <a:gd name="T4" fmla="*/ 291 w 291"/>
                  <a:gd name="T5" fmla="*/ 169 h 169"/>
                  <a:gd name="T6" fmla="*/ 291 w 291"/>
                  <a:gd name="T7" fmla="*/ 0 h 169"/>
                  <a:gd name="T8" fmla="*/ 146 w 291"/>
                  <a:gd name="T9" fmla="*/ 105 h 169"/>
                  <a:gd name="T10" fmla="*/ 0 w 291"/>
                  <a:gd name="T11" fmla="*/ 0 h 169"/>
                  <a:gd name="T12" fmla="*/ 0 60000 65536"/>
                  <a:gd name="T13" fmla="*/ 0 60000 65536"/>
                  <a:gd name="T14" fmla="*/ 0 60000 65536"/>
                  <a:gd name="T15" fmla="*/ 0 60000 65536"/>
                  <a:gd name="T16" fmla="*/ 0 60000 65536"/>
                  <a:gd name="T17" fmla="*/ 0 60000 65536"/>
                  <a:gd name="T18" fmla="*/ 0 w 291"/>
                  <a:gd name="T19" fmla="*/ 0 h 169"/>
                  <a:gd name="T20" fmla="*/ 291 w 291"/>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291" h="169">
                    <a:moveTo>
                      <a:pt x="0" y="0"/>
                    </a:moveTo>
                    <a:lnTo>
                      <a:pt x="0" y="169"/>
                    </a:lnTo>
                    <a:lnTo>
                      <a:pt x="291" y="169"/>
                    </a:lnTo>
                    <a:lnTo>
                      <a:pt x="291" y="0"/>
                    </a:lnTo>
                    <a:lnTo>
                      <a:pt x="146" y="105"/>
                    </a:lnTo>
                    <a:lnTo>
                      <a:pt x="0" y="0"/>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72" name="Freeform 14"/>
              <p:cNvSpPr>
                <a:spLocks noChangeArrowheads="1"/>
              </p:cNvSpPr>
              <p:nvPr/>
            </p:nvSpPr>
            <p:spPr bwMode="auto">
              <a:xfrm>
                <a:off x="0" y="0"/>
                <a:ext cx="461963" cy="192088"/>
              </a:xfrm>
              <a:custGeom>
                <a:avLst/>
                <a:gdLst>
                  <a:gd name="T0" fmla="*/ 291 w 291"/>
                  <a:gd name="T1" fmla="*/ 17 h 121"/>
                  <a:gd name="T2" fmla="*/ 291 w 291"/>
                  <a:gd name="T3" fmla="*/ 0 h 121"/>
                  <a:gd name="T4" fmla="*/ 0 w 291"/>
                  <a:gd name="T5" fmla="*/ 0 h 121"/>
                  <a:gd name="T6" fmla="*/ 0 w 291"/>
                  <a:gd name="T7" fmla="*/ 17 h 121"/>
                  <a:gd name="T8" fmla="*/ 146 w 291"/>
                  <a:gd name="T9" fmla="*/ 121 h 121"/>
                  <a:gd name="T10" fmla="*/ 291 w 291"/>
                  <a:gd name="T11" fmla="*/ 17 h 121"/>
                  <a:gd name="T12" fmla="*/ 0 60000 65536"/>
                  <a:gd name="T13" fmla="*/ 0 60000 65536"/>
                  <a:gd name="T14" fmla="*/ 0 60000 65536"/>
                  <a:gd name="T15" fmla="*/ 0 60000 65536"/>
                  <a:gd name="T16" fmla="*/ 0 60000 65536"/>
                  <a:gd name="T17" fmla="*/ 0 60000 65536"/>
                  <a:gd name="T18" fmla="*/ 0 w 291"/>
                  <a:gd name="T19" fmla="*/ 0 h 121"/>
                  <a:gd name="T20" fmla="*/ 291 w 291"/>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291" h="121">
                    <a:moveTo>
                      <a:pt x="291" y="17"/>
                    </a:moveTo>
                    <a:lnTo>
                      <a:pt x="291" y="0"/>
                    </a:lnTo>
                    <a:lnTo>
                      <a:pt x="0" y="0"/>
                    </a:lnTo>
                    <a:lnTo>
                      <a:pt x="0" y="17"/>
                    </a:lnTo>
                    <a:lnTo>
                      <a:pt x="146" y="121"/>
                    </a:lnTo>
                    <a:lnTo>
                      <a:pt x="291" y="17"/>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39" name="组合 18"/>
          <p:cNvGrpSpPr/>
          <p:nvPr/>
        </p:nvGrpSpPr>
        <p:grpSpPr bwMode="auto">
          <a:xfrm>
            <a:off x="6953723" y="1814445"/>
            <a:ext cx="276638" cy="266058"/>
            <a:chOff x="0" y="0"/>
            <a:chExt cx="225931" cy="226411"/>
          </a:xfrm>
          <a:solidFill>
            <a:schemeClr val="bg1">
              <a:alpha val="80000"/>
            </a:schemeClr>
          </a:solidFill>
        </p:grpSpPr>
        <p:sp>
          <p:nvSpPr>
            <p:cNvPr id="64" name="Freeform 14"/>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nvGrpSpPr>
            <p:cNvPr id="65" name="Group 92"/>
            <p:cNvGrpSpPr/>
            <p:nvPr/>
          </p:nvGrpSpPr>
          <p:grpSpPr bwMode="auto">
            <a:xfrm>
              <a:off x="49675" y="70588"/>
              <a:ext cx="136835" cy="85234"/>
              <a:chOff x="0" y="0"/>
              <a:chExt cx="471488" cy="293688"/>
            </a:xfrm>
            <a:grpFill/>
          </p:grpSpPr>
          <p:sp>
            <p:nvSpPr>
              <p:cNvPr id="66" name="Freeform 8"/>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67" name="Rectangle 9"/>
              <p:cNvSpPr>
                <a:spLocks noChangeArrowheads="1"/>
              </p:cNvSpPr>
              <p:nvPr/>
            </p:nvSpPr>
            <p:spPr bwMode="auto">
              <a:xfrm>
                <a:off x="63500" y="63500"/>
                <a:ext cx="90488" cy="166688"/>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68" name="Rectangle 10"/>
              <p:cNvSpPr>
                <a:spLocks noChangeArrowheads="1"/>
              </p:cNvSpPr>
              <p:nvPr/>
            </p:nvSpPr>
            <p:spPr bwMode="auto">
              <a:xfrm>
                <a:off x="169862" y="63500"/>
                <a:ext cx="85725" cy="166688"/>
              </a:xfrm>
              <a:prstGeom prst="rect">
                <a:avLst/>
              </a:pr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grpSp>
        <p:nvGrpSpPr>
          <p:cNvPr id="40" name="组合 15"/>
          <p:cNvGrpSpPr/>
          <p:nvPr/>
        </p:nvGrpSpPr>
        <p:grpSpPr bwMode="auto">
          <a:xfrm>
            <a:off x="5416848" y="1495175"/>
            <a:ext cx="278101" cy="266058"/>
            <a:chOff x="0" y="0"/>
            <a:chExt cx="225931" cy="226411"/>
          </a:xfrm>
          <a:solidFill>
            <a:schemeClr val="bg1">
              <a:alpha val="80000"/>
            </a:schemeClr>
          </a:solidFill>
        </p:grpSpPr>
        <p:sp>
          <p:nvSpPr>
            <p:cNvPr id="62" name="Freeform 16"/>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63" name="Freeform 10"/>
            <p:cNvSpPr>
              <a:spLocks noEditPoints="1" noChangeArrowheads="1"/>
            </p:cNvSpPr>
            <p:nvPr/>
          </p:nvSpPr>
          <p:spPr bwMode="auto">
            <a:xfrm>
              <a:off x="47088" y="42415"/>
              <a:ext cx="128908" cy="113296"/>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grpSp>
        <p:nvGrpSpPr>
          <p:cNvPr id="41" name="组合 16"/>
          <p:cNvGrpSpPr/>
          <p:nvPr/>
        </p:nvGrpSpPr>
        <p:grpSpPr bwMode="auto">
          <a:xfrm>
            <a:off x="4891383" y="2048297"/>
            <a:ext cx="276637" cy="266058"/>
            <a:chOff x="0" y="0"/>
            <a:chExt cx="225931" cy="226411"/>
          </a:xfrm>
          <a:solidFill>
            <a:schemeClr val="bg1">
              <a:alpha val="80000"/>
            </a:schemeClr>
          </a:solidFill>
        </p:grpSpPr>
        <p:sp>
          <p:nvSpPr>
            <p:cNvPr id="60" name="Freeform 15"/>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sp>
          <p:nvSpPr>
            <p:cNvPr id="61" name="Freeform 13"/>
            <p:cNvSpPr>
              <a:spLocks noEditPoints="1" noChangeArrowheads="1"/>
            </p:cNvSpPr>
            <p:nvPr/>
          </p:nvSpPr>
          <p:spPr bwMode="auto">
            <a:xfrm>
              <a:off x="52170" y="59505"/>
              <a:ext cx="121590" cy="107399"/>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w="9525" cmpd="sng">
              <a:noFill/>
              <a:bevel/>
            </a:ln>
          </p:spPr>
          <p:txBody>
            <a:bodyPr lIns="121920" tIns="60960" rIns="121920" bIns="60960"/>
            <a:lstStyle/>
            <a:p>
              <a:pPr fontAlgn="base">
                <a:spcBef>
                  <a:spcPct val="0"/>
                </a:spcBef>
                <a:spcAft>
                  <a:spcPct val="0"/>
                </a:spcAft>
                <a:buFont typeface="Arial" panose="020B0604020202020204" pitchFamily="34" charset="0"/>
                <a:buNone/>
                <a:defRPr/>
              </a:pPr>
              <a:endParaRPr lang="zh-CN" altLang="zh-CN" sz="2500">
                <a:solidFill>
                  <a:srgbClr val="000000"/>
                </a:solidFill>
                <a:latin typeface="微软雅黑" panose="020B0503020204020204" pitchFamily="34" charset="-122"/>
                <a:ea typeface="微软雅黑" panose="020B0503020204020204" pitchFamily="34" charset="-122"/>
                <a:cs typeface="Calibri" panose="020F0502020204030204" pitchFamily="34" charset="0"/>
                <a:sym typeface="微软雅黑" panose="020B0503020204020204" pitchFamily="34" charset="-122"/>
              </a:endParaRPr>
            </a:p>
          </p:txBody>
        </p:sp>
      </p:grpSp>
      <p:sp>
        <p:nvSpPr>
          <p:cNvPr id="42" name="Freeform 6"/>
          <p:cNvSpPr>
            <a:spLocks noChangeArrowheads="1"/>
          </p:cNvSpPr>
          <p:nvPr/>
        </p:nvSpPr>
        <p:spPr bwMode="auto">
          <a:xfrm>
            <a:off x="2146963" y="1576393"/>
            <a:ext cx="2590732" cy="1138450"/>
          </a:xfrm>
          <a:custGeom>
            <a:avLst/>
            <a:gdLst>
              <a:gd name="T0" fmla="*/ 119537221 w 1028"/>
              <a:gd name="T1" fmla="*/ 0 h 522"/>
              <a:gd name="T2" fmla="*/ 2147483647 w 1028"/>
              <a:gd name="T3" fmla="*/ 0 h 522"/>
              <a:gd name="T4" fmla="*/ 2147483647 w 1028"/>
              <a:gd name="T5" fmla="*/ 97811570 h 522"/>
              <a:gd name="T6" fmla="*/ 2147483647 w 1028"/>
              <a:gd name="T7" fmla="*/ 1375466542 h 522"/>
              <a:gd name="T8" fmla="*/ 2147483647 w 1028"/>
              <a:gd name="T9" fmla="*/ 1601654561 h 522"/>
              <a:gd name="T10" fmla="*/ 2147483647 w 1028"/>
              <a:gd name="T11" fmla="*/ 1846183484 h 522"/>
              <a:gd name="T12" fmla="*/ 2147483647 w 1028"/>
              <a:gd name="T13" fmla="*/ 2147483647 h 522"/>
              <a:gd name="T14" fmla="*/ 2147483647 w 1028"/>
              <a:gd name="T15" fmla="*/ 2147483647 h 522"/>
              <a:gd name="T16" fmla="*/ 119537221 w 1028"/>
              <a:gd name="T17" fmla="*/ 2147483647 h 522"/>
              <a:gd name="T18" fmla="*/ 0 w 1028"/>
              <a:gd name="T19" fmla="*/ 2147483647 h 522"/>
              <a:gd name="T20" fmla="*/ 0 w 1028"/>
              <a:gd name="T21" fmla="*/ 97811570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a:solidFill>
              <a:schemeClr val="bg1"/>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6"/>
          <p:cNvSpPr>
            <a:spLocks noChangeArrowheads="1"/>
          </p:cNvSpPr>
          <p:nvPr/>
        </p:nvSpPr>
        <p:spPr bwMode="auto">
          <a:xfrm>
            <a:off x="1734203" y="2945894"/>
            <a:ext cx="2590732" cy="1160855"/>
          </a:xfrm>
          <a:custGeom>
            <a:avLst/>
            <a:gdLst>
              <a:gd name="T0" fmla="*/ 119537221 w 1028"/>
              <a:gd name="T1" fmla="*/ 0 h 522"/>
              <a:gd name="T2" fmla="*/ 2147483647 w 1028"/>
              <a:gd name="T3" fmla="*/ 0 h 522"/>
              <a:gd name="T4" fmla="*/ 2147483647 w 1028"/>
              <a:gd name="T5" fmla="*/ 101697971 h 522"/>
              <a:gd name="T6" fmla="*/ 2147483647 w 1028"/>
              <a:gd name="T7" fmla="*/ 1430140007 h 522"/>
              <a:gd name="T8" fmla="*/ 2147483647 w 1028"/>
              <a:gd name="T9" fmla="*/ 1665317511 h 522"/>
              <a:gd name="T10" fmla="*/ 2147483647 w 1028"/>
              <a:gd name="T11" fmla="*/ 1919564959 h 522"/>
              <a:gd name="T12" fmla="*/ 2147483647 w 1028"/>
              <a:gd name="T13" fmla="*/ 2147483647 h 522"/>
              <a:gd name="T14" fmla="*/ 2147483647 w 1028"/>
              <a:gd name="T15" fmla="*/ 2147483647 h 522"/>
              <a:gd name="T16" fmla="*/ 119537221 w 1028"/>
              <a:gd name="T17" fmla="*/ 2147483647 h 522"/>
              <a:gd name="T18" fmla="*/ 0 w 1028"/>
              <a:gd name="T19" fmla="*/ 2147483647 h 522"/>
              <a:gd name="T20" fmla="*/ 0 w 1028"/>
              <a:gd name="T21" fmla="*/ 101697971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chemeClr val="tx1">
              <a:alpha val="68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6"/>
          <p:cNvSpPr>
            <a:spLocks noChangeArrowheads="1"/>
          </p:cNvSpPr>
          <p:nvPr/>
        </p:nvSpPr>
        <p:spPr bwMode="auto">
          <a:xfrm>
            <a:off x="2214293" y="4291589"/>
            <a:ext cx="2592196" cy="1160854"/>
          </a:xfrm>
          <a:custGeom>
            <a:avLst/>
            <a:gdLst>
              <a:gd name="T0" fmla="*/ 119673150 w 1028"/>
              <a:gd name="T1" fmla="*/ 0 h 522"/>
              <a:gd name="T2" fmla="*/ 2147483647 w 1028"/>
              <a:gd name="T3" fmla="*/ 0 h 522"/>
              <a:gd name="T4" fmla="*/ 2147483647 w 1028"/>
              <a:gd name="T5" fmla="*/ 101697894 h 522"/>
              <a:gd name="T6" fmla="*/ 2147483647 w 1028"/>
              <a:gd name="T7" fmla="*/ 1430136399 h 522"/>
              <a:gd name="T8" fmla="*/ 2147483647 w 1028"/>
              <a:gd name="T9" fmla="*/ 1665316245 h 522"/>
              <a:gd name="T10" fmla="*/ 2147483647 w 1028"/>
              <a:gd name="T11" fmla="*/ 1919560979 h 522"/>
              <a:gd name="T12" fmla="*/ 2147483647 w 1028"/>
              <a:gd name="T13" fmla="*/ 2147483647 h 522"/>
              <a:gd name="T14" fmla="*/ 2147483647 w 1028"/>
              <a:gd name="T15" fmla="*/ 2147483647 h 522"/>
              <a:gd name="T16" fmla="*/ 119673150 w 1028"/>
              <a:gd name="T17" fmla="*/ 2147483647 h 522"/>
              <a:gd name="T18" fmla="*/ 0 w 1028"/>
              <a:gd name="T19" fmla="*/ 2147483647 h 522"/>
              <a:gd name="T20" fmla="*/ 0 w 1028"/>
              <a:gd name="T21" fmla="*/ 101697894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a:solidFill>
              <a:schemeClr val="bg1"/>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6"/>
          <p:cNvSpPr>
            <a:spLocks noChangeArrowheads="1"/>
          </p:cNvSpPr>
          <p:nvPr/>
        </p:nvSpPr>
        <p:spPr bwMode="auto">
          <a:xfrm flipH="1">
            <a:off x="7574327" y="1576393"/>
            <a:ext cx="2590732" cy="1138450"/>
          </a:xfrm>
          <a:custGeom>
            <a:avLst/>
            <a:gdLst>
              <a:gd name="T0" fmla="*/ 119537221 w 1028"/>
              <a:gd name="T1" fmla="*/ 0 h 522"/>
              <a:gd name="T2" fmla="*/ 2147483647 w 1028"/>
              <a:gd name="T3" fmla="*/ 0 h 522"/>
              <a:gd name="T4" fmla="*/ 2147483647 w 1028"/>
              <a:gd name="T5" fmla="*/ 97811570 h 522"/>
              <a:gd name="T6" fmla="*/ 2147483647 w 1028"/>
              <a:gd name="T7" fmla="*/ 1375466542 h 522"/>
              <a:gd name="T8" fmla="*/ 2147483647 w 1028"/>
              <a:gd name="T9" fmla="*/ 1601654561 h 522"/>
              <a:gd name="T10" fmla="*/ 2147483647 w 1028"/>
              <a:gd name="T11" fmla="*/ 1846183484 h 522"/>
              <a:gd name="T12" fmla="*/ 2147483647 w 1028"/>
              <a:gd name="T13" fmla="*/ 2147483647 h 522"/>
              <a:gd name="T14" fmla="*/ 2147483647 w 1028"/>
              <a:gd name="T15" fmla="*/ 2147483647 h 522"/>
              <a:gd name="T16" fmla="*/ 119537221 w 1028"/>
              <a:gd name="T17" fmla="*/ 2147483647 h 522"/>
              <a:gd name="T18" fmla="*/ 0 w 1028"/>
              <a:gd name="T19" fmla="*/ 2147483647 h 522"/>
              <a:gd name="T20" fmla="*/ 0 w 1028"/>
              <a:gd name="T21" fmla="*/ 97811570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a:solidFill>
              <a:schemeClr val="bg1"/>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6"/>
          <p:cNvSpPr>
            <a:spLocks noChangeArrowheads="1"/>
          </p:cNvSpPr>
          <p:nvPr/>
        </p:nvSpPr>
        <p:spPr bwMode="auto">
          <a:xfrm flipH="1">
            <a:off x="7846540" y="2945894"/>
            <a:ext cx="2592196" cy="1160855"/>
          </a:xfrm>
          <a:custGeom>
            <a:avLst/>
            <a:gdLst>
              <a:gd name="T0" fmla="*/ 119673150 w 1028"/>
              <a:gd name="T1" fmla="*/ 0 h 522"/>
              <a:gd name="T2" fmla="*/ 2147483647 w 1028"/>
              <a:gd name="T3" fmla="*/ 0 h 522"/>
              <a:gd name="T4" fmla="*/ 2147483647 w 1028"/>
              <a:gd name="T5" fmla="*/ 101697971 h 522"/>
              <a:gd name="T6" fmla="*/ 2147483647 w 1028"/>
              <a:gd name="T7" fmla="*/ 1430140007 h 522"/>
              <a:gd name="T8" fmla="*/ 2147483647 w 1028"/>
              <a:gd name="T9" fmla="*/ 1665317511 h 522"/>
              <a:gd name="T10" fmla="*/ 2147483647 w 1028"/>
              <a:gd name="T11" fmla="*/ 1919564959 h 522"/>
              <a:gd name="T12" fmla="*/ 2147483647 w 1028"/>
              <a:gd name="T13" fmla="*/ 2147483647 h 522"/>
              <a:gd name="T14" fmla="*/ 2147483647 w 1028"/>
              <a:gd name="T15" fmla="*/ 2147483647 h 522"/>
              <a:gd name="T16" fmla="*/ 119673150 w 1028"/>
              <a:gd name="T17" fmla="*/ 2147483647 h 522"/>
              <a:gd name="T18" fmla="*/ 0 w 1028"/>
              <a:gd name="T19" fmla="*/ 2147483647 h 522"/>
              <a:gd name="T20" fmla="*/ 0 w 1028"/>
              <a:gd name="T21" fmla="*/ 101697971 h 522"/>
              <a:gd name="T22" fmla="*/ 119673150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solidFill>
            <a:schemeClr val="tx1">
              <a:alpha val="83000"/>
            </a:schemeClr>
          </a:solidFill>
          <a:ln>
            <a:noFill/>
          </a:ln>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6"/>
          <p:cNvSpPr>
            <a:spLocks noChangeArrowheads="1"/>
          </p:cNvSpPr>
          <p:nvPr/>
        </p:nvSpPr>
        <p:spPr bwMode="auto">
          <a:xfrm flipH="1">
            <a:off x="7444059" y="4291589"/>
            <a:ext cx="2592195" cy="1160854"/>
          </a:xfrm>
          <a:custGeom>
            <a:avLst/>
            <a:gdLst>
              <a:gd name="T0" fmla="*/ 119673107 w 1028"/>
              <a:gd name="T1" fmla="*/ 0 h 522"/>
              <a:gd name="T2" fmla="*/ 2147483647 w 1028"/>
              <a:gd name="T3" fmla="*/ 0 h 522"/>
              <a:gd name="T4" fmla="*/ 2147483647 w 1028"/>
              <a:gd name="T5" fmla="*/ 101697894 h 522"/>
              <a:gd name="T6" fmla="*/ 2147483647 w 1028"/>
              <a:gd name="T7" fmla="*/ 1430136399 h 522"/>
              <a:gd name="T8" fmla="*/ 2147483647 w 1028"/>
              <a:gd name="T9" fmla="*/ 1665316245 h 522"/>
              <a:gd name="T10" fmla="*/ 2147483647 w 1028"/>
              <a:gd name="T11" fmla="*/ 1919560979 h 522"/>
              <a:gd name="T12" fmla="*/ 2147483647 w 1028"/>
              <a:gd name="T13" fmla="*/ 2147483647 h 522"/>
              <a:gd name="T14" fmla="*/ 2147483647 w 1028"/>
              <a:gd name="T15" fmla="*/ 2147483647 h 522"/>
              <a:gd name="T16" fmla="*/ 119673107 w 1028"/>
              <a:gd name="T17" fmla="*/ 2147483647 h 522"/>
              <a:gd name="T18" fmla="*/ 0 w 1028"/>
              <a:gd name="T19" fmla="*/ 2147483647 h 522"/>
              <a:gd name="T20" fmla="*/ 0 w 1028"/>
              <a:gd name="T21" fmla="*/ 101697894 h 522"/>
              <a:gd name="T22" fmla="*/ 119673107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a:solidFill>
              <a:schemeClr val="bg1"/>
            </a:solidFill>
            <a:bevel/>
          </a:ln>
          <a:extLst>
            <a:ext uri="{909E8E84-426E-40DD-AFC4-6F175D3DCCD1}">
              <a14:hiddenFill xmlns:a14="http://schemas.microsoft.com/office/drawing/2010/main">
                <a:solidFill>
                  <a:srgbClr val="FFFFFF"/>
                </a:solidFill>
              </a14:hiddenFill>
            </a:ext>
          </a:extLst>
        </p:spPr>
        <p:txBody>
          <a:bodyPr lIns="121920" tIns="60960" rIns="121920" bIns="60960"/>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160"/>
          <p:cNvSpPr>
            <a:spLocks noChangeArrowheads="1"/>
          </p:cNvSpPr>
          <p:nvPr/>
        </p:nvSpPr>
        <p:spPr bwMode="auto">
          <a:xfrm>
            <a:off x="3118152" y="1588996"/>
            <a:ext cx="1417554" cy="4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00000"/>
              </a:lnSpc>
              <a:spcBef>
                <a:spcPct val="0"/>
              </a:spcBef>
              <a:spcAft>
                <a:spcPct val="0"/>
              </a:spcAft>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7"/>
          <p:cNvSpPr>
            <a:spLocks noChangeArrowheads="1"/>
          </p:cNvSpPr>
          <p:nvPr/>
        </p:nvSpPr>
        <p:spPr bwMode="auto">
          <a:xfrm>
            <a:off x="2146963" y="1940473"/>
            <a:ext cx="2394598" cy="54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buNone/>
            </a:pPr>
            <a:r>
              <a:rPr lang="zh-CN" altLang="en-US" sz="11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0" name="矩形 162"/>
          <p:cNvSpPr>
            <a:spLocks noChangeArrowheads="1"/>
          </p:cNvSpPr>
          <p:nvPr/>
        </p:nvSpPr>
        <p:spPr bwMode="auto">
          <a:xfrm>
            <a:off x="3135715" y="4306993"/>
            <a:ext cx="1417556" cy="4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00000"/>
              </a:lnSpc>
              <a:spcBef>
                <a:spcPct val="0"/>
              </a:spcBef>
              <a:spcAft>
                <a:spcPct val="0"/>
              </a:spcAft>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47"/>
          <p:cNvSpPr>
            <a:spLocks noChangeArrowheads="1"/>
          </p:cNvSpPr>
          <p:nvPr/>
        </p:nvSpPr>
        <p:spPr bwMode="auto">
          <a:xfrm>
            <a:off x="2209902" y="4671071"/>
            <a:ext cx="2393133" cy="54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buNone/>
            </a:pPr>
            <a:r>
              <a:rPr lang="zh-CN" altLang="en-US" sz="11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2" name="矩形 164"/>
          <p:cNvSpPr>
            <a:spLocks noChangeArrowheads="1"/>
          </p:cNvSpPr>
          <p:nvPr/>
        </p:nvSpPr>
        <p:spPr bwMode="auto">
          <a:xfrm>
            <a:off x="2646845" y="2959896"/>
            <a:ext cx="1417554" cy="4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00000"/>
              </a:lnSpc>
              <a:spcBef>
                <a:spcPct val="0"/>
              </a:spcBef>
              <a:spcAft>
                <a:spcPct val="0"/>
              </a:spcAft>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47"/>
          <p:cNvSpPr>
            <a:spLocks noChangeArrowheads="1"/>
          </p:cNvSpPr>
          <p:nvPr/>
        </p:nvSpPr>
        <p:spPr bwMode="auto">
          <a:xfrm>
            <a:off x="1706393" y="3323977"/>
            <a:ext cx="2393133"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4" name="矩形 166"/>
          <p:cNvSpPr>
            <a:spLocks noChangeArrowheads="1"/>
          </p:cNvSpPr>
          <p:nvPr/>
        </p:nvSpPr>
        <p:spPr bwMode="auto">
          <a:xfrm>
            <a:off x="7831937" y="1588996"/>
            <a:ext cx="1417554" cy="4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矩形 47"/>
          <p:cNvSpPr>
            <a:spLocks noChangeArrowheads="1"/>
          </p:cNvSpPr>
          <p:nvPr/>
        </p:nvSpPr>
        <p:spPr bwMode="auto">
          <a:xfrm>
            <a:off x="7808519" y="1940473"/>
            <a:ext cx="2393134" cy="54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buNone/>
            </a:pPr>
            <a:r>
              <a:rPr lang="zh-CN" altLang="en-US" sz="11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6" name="矩形 168"/>
          <p:cNvSpPr>
            <a:spLocks noChangeArrowheads="1"/>
          </p:cNvSpPr>
          <p:nvPr/>
        </p:nvSpPr>
        <p:spPr bwMode="auto">
          <a:xfrm>
            <a:off x="7707523" y="4320995"/>
            <a:ext cx="1417554" cy="4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矩形 47"/>
          <p:cNvSpPr>
            <a:spLocks noChangeArrowheads="1"/>
          </p:cNvSpPr>
          <p:nvPr/>
        </p:nvSpPr>
        <p:spPr bwMode="auto">
          <a:xfrm>
            <a:off x="7684105" y="4671071"/>
            <a:ext cx="2393133" cy="549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buNone/>
            </a:pPr>
            <a:r>
              <a:rPr lang="zh-CN" altLang="en-US" sz="11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58" name="矩形 170"/>
          <p:cNvSpPr>
            <a:spLocks noChangeArrowheads="1"/>
          </p:cNvSpPr>
          <p:nvPr/>
        </p:nvSpPr>
        <p:spPr bwMode="auto">
          <a:xfrm>
            <a:off x="8130530" y="2973900"/>
            <a:ext cx="1417554" cy="47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输入内容</a:t>
            </a:r>
            <a:endParaRPr lang="en-US" altLang="zh-CN"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矩形 47"/>
          <p:cNvSpPr>
            <a:spLocks noChangeArrowheads="1"/>
          </p:cNvSpPr>
          <p:nvPr/>
        </p:nvSpPr>
        <p:spPr bwMode="auto">
          <a:xfrm>
            <a:off x="8092474" y="3323977"/>
            <a:ext cx="2393134"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2"/>
          <p:cNvPicPr>
            <a:picLocks noChangeAspect="1" noChangeArrowheads="1"/>
          </p:cNvPicPr>
          <p:nvPr/>
        </p:nvPicPr>
        <p:blipFill>
          <a:blip r:embed="rId2">
            <a:extLst>
              <a:ext uri="{28A0092B-C50C-407E-A947-70E740481C1C}">
                <a14:useLocalDpi xmlns:a14="http://schemas.microsoft.com/office/drawing/2010/main" val="0"/>
              </a:ext>
            </a:extLst>
          </a:blip>
          <a:srcRect b="26610"/>
          <a:stretch>
            <a:fillRect/>
          </a:stretch>
        </p:blipFill>
        <p:spPr bwMode="auto">
          <a:xfrm>
            <a:off x="4762" y="-39344"/>
            <a:ext cx="12187238" cy="422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4"/>
          <p:cNvSpPr>
            <a:spLocks noChangeArrowheads="1"/>
          </p:cNvSpPr>
          <p:nvPr/>
        </p:nvSpPr>
        <p:spPr bwMode="auto">
          <a:xfrm>
            <a:off x="0" y="-9525"/>
            <a:ext cx="12192000" cy="4225925"/>
          </a:xfrm>
          <a:prstGeom prst="rect">
            <a:avLst/>
          </a:prstGeom>
          <a:solidFill>
            <a:schemeClr val="tx1">
              <a:alpha val="4196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7" name="Rounded Rectangle 4"/>
          <p:cNvSpPr>
            <a:spLocks noChangeArrowheads="1"/>
          </p:cNvSpPr>
          <p:nvPr/>
        </p:nvSpPr>
        <p:spPr bwMode="auto">
          <a:xfrm>
            <a:off x="850900" y="3221038"/>
            <a:ext cx="4978400" cy="2519362"/>
          </a:xfrm>
          <a:prstGeom prst="roundRect">
            <a:avLst>
              <a:gd name="adj" fmla="val 4588"/>
            </a:avLst>
          </a:prstGeom>
          <a:solidFill>
            <a:schemeClr val="tx1">
              <a:alpha val="30000"/>
            </a:schemeClr>
          </a:solidFill>
          <a:ln>
            <a:noFill/>
          </a:ln>
        </p:spPr>
        <p:txBody>
          <a:bodyPr lIns="121682" tIns="60841" rIns="121682" bIns="60841"/>
          <a:lstStyle>
            <a:lvl1pPr defTabSz="121729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100">
              <a:solidFill>
                <a:srgbClr val="262626"/>
              </a:solidFill>
            </a:endParaRPr>
          </a:p>
        </p:txBody>
      </p:sp>
      <p:sp>
        <p:nvSpPr>
          <p:cNvPr id="8" name="Freeform 101"/>
          <p:cNvSpPr>
            <a:spLocks noChangeAspect="1" noEditPoints="1"/>
          </p:cNvSpPr>
          <p:nvPr/>
        </p:nvSpPr>
        <p:spPr bwMode="auto">
          <a:xfrm>
            <a:off x="6881813" y="4791075"/>
            <a:ext cx="673100" cy="446088"/>
          </a:xfrm>
          <a:custGeom>
            <a:avLst/>
            <a:gdLst>
              <a:gd name="T0" fmla="*/ 2147483646 w 77"/>
              <a:gd name="T1" fmla="*/ 2147483646 h 51"/>
              <a:gd name="T2" fmla="*/ 2147483646 w 77"/>
              <a:gd name="T3" fmla="*/ 2147483646 h 51"/>
              <a:gd name="T4" fmla="*/ 2147483646 w 77"/>
              <a:gd name="T5" fmla="*/ 2147483646 h 51"/>
              <a:gd name="T6" fmla="*/ 2147483646 w 77"/>
              <a:gd name="T7" fmla="*/ 2147483646 h 51"/>
              <a:gd name="T8" fmla="*/ 0 w 77"/>
              <a:gd name="T9" fmla="*/ 2147483646 h 51"/>
              <a:gd name="T10" fmla="*/ 0 w 77"/>
              <a:gd name="T11" fmla="*/ 2147483646 h 51"/>
              <a:gd name="T12" fmla="*/ 2147483646 w 77"/>
              <a:gd name="T13" fmla="*/ 2147483646 h 51"/>
              <a:gd name="T14" fmla="*/ 2147483646 w 77"/>
              <a:gd name="T15" fmla="*/ 2147483646 h 51"/>
              <a:gd name="T16" fmla="*/ 2147483646 w 77"/>
              <a:gd name="T17" fmla="*/ 2147483646 h 51"/>
              <a:gd name="T18" fmla="*/ 2147483646 w 77"/>
              <a:gd name="T19" fmla="*/ 2147483646 h 51"/>
              <a:gd name="T20" fmla="*/ 2147483646 w 77"/>
              <a:gd name="T21" fmla="*/ 2147483646 h 51"/>
              <a:gd name="T22" fmla="*/ 2147483646 w 77"/>
              <a:gd name="T23" fmla="*/ 0 h 51"/>
              <a:gd name="T24" fmla="*/ 2147483646 w 77"/>
              <a:gd name="T25" fmla="*/ 0 h 51"/>
              <a:gd name="T26" fmla="*/ 2147483646 w 77"/>
              <a:gd name="T27" fmla="*/ 2147483646 h 51"/>
              <a:gd name="T28" fmla="*/ 2147483646 w 77"/>
              <a:gd name="T29" fmla="*/ 2147483646 h 51"/>
              <a:gd name="T30" fmla="*/ 2147483646 w 77"/>
              <a:gd name="T31" fmla="*/ 2147483646 h 51"/>
              <a:gd name="T32" fmla="*/ 2147483646 w 77"/>
              <a:gd name="T33" fmla="*/ 2147483646 h 51"/>
              <a:gd name="T34" fmla="*/ 2147483646 w 77"/>
              <a:gd name="T35" fmla="*/ 2147483646 h 51"/>
              <a:gd name="T36" fmla="*/ 2147483646 w 77"/>
              <a:gd name="T37" fmla="*/ 2147483646 h 51"/>
              <a:gd name="T38" fmla="*/ 2147483646 w 77"/>
              <a:gd name="T39" fmla="*/ 2147483646 h 51"/>
              <a:gd name="T40" fmla="*/ 2147483646 w 77"/>
              <a:gd name="T41" fmla="*/ 2147483646 h 51"/>
              <a:gd name="T42" fmla="*/ 2147483646 w 77"/>
              <a:gd name="T43" fmla="*/ 2147483646 h 51"/>
              <a:gd name="T44" fmla="*/ 2147483646 w 77"/>
              <a:gd name="T45" fmla="*/ 2147483646 h 51"/>
              <a:gd name="T46" fmla="*/ 2147483646 w 77"/>
              <a:gd name="T47" fmla="*/ 2147483646 h 51"/>
              <a:gd name="T48" fmla="*/ 2147483646 w 77"/>
              <a:gd name="T49" fmla="*/ 2147483646 h 51"/>
              <a:gd name="T50" fmla="*/ 2147483646 w 77"/>
              <a:gd name="T51" fmla="*/ 2147483646 h 51"/>
              <a:gd name="T52" fmla="*/ 2147483646 w 77"/>
              <a:gd name="T53" fmla="*/ 2147483646 h 51"/>
              <a:gd name="T54" fmla="*/ 2147483646 w 77"/>
              <a:gd name="T55" fmla="*/ 2147483646 h 51"/>
              <a:gd name="T56" fmla="*/ 2147483646 w 77"/>
              <a:gd name="T57" fmla="*/ 2147483646 h 51"/>
              <a:gd name="T58" fmla="*/ 2147483646 w 77"/>
              <a:gd name="T59" fmla="*/ 2147483646 h 51"/>
              <a:gd name="T60" fmla="*/ 2147483646 w 77"/>
              <a:gd name="T61" fmla="*/ 2147483646 h 51"/>
              <a:gd name="T62" fmla="*/ 2147483646 w 77"/>
              <a:gd name="T63" fmla="*/ 2147483646 h 51"/>
              <a:gd name="T64" fmla="*/ 2147483646 w 77"/>
              <a:gd name="T65" fmla="*/ 2147483646 h 51"/>
              <a:gd name="T66" fmla="*/ 2147483646 w 77"/>
              <a:gd name="T67" fmla="*/ 2147483646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7"/>
              <a:gd name="T103" fmla="*/ 0 h 51"/>
              <a:gd name="T104" fmla="*/ 77 w 77"/>
              <a:gd name="T105" fmla="*/ 51 h 5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a:noFill/>
          </a:ln>
        </p:spPr>
        <p:txBody>
          <a:bodyPr lIns="121682" tIns="60841" rIns="121682" bIns="60841"/>
          <a:lstStyle/>
          <a:p>
            <a:endParaRPr lang="zh-CN" altLang="en-US"/>
          </a:p>
        </p:txBody>
      </p:sp>
      <p:sp>
        <p:nvSpPr>
          <p:cNvPr id="9" name="TextBox 12"/>
          <p:cNvSpPr txBox="1">
            <a:spLocks noChangeArrowheads="1"/>
          </p:cNvSpPr>
          <p:nvPr/>
        </p:nvSpPr>
        <p:spPr bwMode="auto">
          <a:xfrm>
            <a:off x="6500813" y="5360988"/>
            <a:ext cx="1334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29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dirty="0">
                <a:solidFill>
                  <a:schemeClr val="bg1"/>
                </a:solidFill>
              </a:rPr>
              <a:t>Sample Text</a:t>
            </a:r>
          </a:p>
        </p:txBody>
      </p:sp>
      <p:sp>
        <p:nvSpPr>
          <p:cNvPr id="10" name="Freeform 52"/>
          <p:cNvSpPr>
            <a:spLocks noEditPoints="1"/>
          </p:cNvSpPr>
          <p:nvPr/>
        </p:nvSpPr>
        <p:spPr bwMode="auto">
          <a:xfrm>
            <a:off x="10666413" y="4791075"/>
            <a:ext cx="377825" cy="446088"/>
          </a:xfrm>
          <a:custGeom>
            <a:avLst/>
            <a:gdLst>
              <a:gd name="T0" fmla="*/ 2147483646 w 67"/>
              <a:gd name="T1" fmla="*/ 2147483646 h 72"/>
              <a:gd name="T2" fmla="*/ 2147483646 w 67"/>
              <a:gd name="T3" fmla="*/ 2147483646 h 72"/>
              <a:gd name="T4" fmla="*/ 2147483646 w 67"/>
              <a:gd name="T5" fmla="*/ 2147483646 h 72"/>
              <a:gd name="T6" fmla="*/ 0 w 67"/>
              <a:gd name="T7" fmla="*/ 2147483646 h 72"/>
              <a:gd name="T8" fmla="*/ 0 w 67"/>
              <a:gd name="T9" fmla="*/ 2147483646 h 72"/>
              <a:gd name="T10" fmla="*/ 2147483646 w 67"/>
              <a:gd name="T11" fmla="*/ 2147483646 h 72"/>
              <a:gd name="T12" fmla="*/ 2147483646 w 67"/>
              <a:gd name="T13" fmla="*/ 2147483646 h 72"/>
              <a:gd name="T14" fmla="*/ 2147483646 w 67"/>
              <a:gd name="T15" fmla="*/ 2147483646 h 72"/>
              <a:gd name="T16" fmla="*/ 2147483646 w 67"/>
              <a:gd name="T17" fmla="*/ 0 h 72"/>
              <a:gd name="T18" fmla="*/ 2147483646 w 67"/>
              <a:gd name="T19" fmla="*/ 0 h 72"/>
              <a:gd name="T20" fmla="*/ 2147483646 w 67"/>
              <a:gd name="T21" fmla="*/ 2147483646 h 72"/>
              <a:gd name="T22" fmla="*/ 2147483646 w 67"/>
              <a:gd name="T23" fmla="*/ 2147483646 h 72"/>
              <a:gd name="T24" fmla="*/ 2147483646 w 67"/>
              <a:gd name="T25" fmla="*/ 2147483646 h 72"/>
              <a:gd name="T26" fmla="*/ 2147483646 w 67"/>
              <a:gd name="T27" fmla="*/ 2147483646 h 72"/>
              <a:gd name="T28" fmla="*/ 2147483646 w 67"/>
              <a:gd name="T29" fmla="*/ 0 h 72"/>
              <a:gd name="T30" fmla="*/ 2147483646 w 67"/>
              <a:gd name="T31" fmla="*/ 0 h 72"/>
              <a:gd name="T32" fmla="*/ 2147483646 w 67"/>
              <a:gd name="T33" fmla="*/ 2147483646 h 72"/>
              <a:gd name="T34" fmla="*/ 2147483646 w 67"/>
              <a:gd name="T35" fmla="*/ 2147483646 h 72"/>
              <a:gd name="T36" fmla="*/ 2147483646 w 67"/>
              <a:gd name="T37" fmla="*/ 2147483646 h 72"/>
              <a:gd name="T38" fmla="*/ 2147483646 w 67"/>
              <a:gd name="T39" fmla="*/ 2147483646 h 72"/>
              <a:gd name="T40" fmla="*/ 2147483646 w 67"/>
              <a:gd name="T41" fmla="*/ 2147483646 h 72"/>
              <a:gd name="T42" fmla="*/ 2147483646 w 67"/>
              <a:gd name="T43" fmla="*/ 2147483646 h 72"/>
              <a:gd name="T44" fmla="*/ 2147483646 w 67"/>
              <a:gd name="T45" fmla="*/ 2147483646 h 72"/>
              <a:gd name="T46" fmla="*/ 2147483646 w 67"/>
              <a:gd name="T47" fmla="*/ 2147483646 h 72"/>
              <a:gd name="T48" fmla="*/ 2147483646 w 67"/>
              <a:gd name="T49" fmla="*/ 2147483646 h 72"/>
              <a:gd name="T50" fmla="*/ 2147483646 w 67"/>
              <a:gd name="T51" fmla="*/ 2147483646 h 72"/>
              <a:gd name="T52" fmla="*/ 2147483646 w 67"/>
              <a:gd name="T53" fmla="*/ 2147483646 h 72"/>
              <a:gd name="T54" fmla="*/ 2147483646 w 67"/>
              <a:gd name="T55" fmla="*/ 2147483646 h 72"/>
              <a:gd name="T56" fmla="*/ 2147483646 w 67"/>
              <a:gd name="T57" fmla="*/ 2147483646 h 72"/>
              <a:gd name="T58" fmla="*/ 2147483646 w 67"/>
              <a:gd name="T59" fmla="*/ 2147483646 h 72"/>
              <a:gd name="T60" fmla="*/ 2147483646 w 67"/>
              <a:gd name="T61" fmla="*/ 2147483646 h 72"/>
              <a:gd name="T62" fmla="*/ 2147483646 w 67"/>
              <a:gd name="T63" fmla="*/ 2147483646 h 72"/>
              <a:gd name="T64" fmla="*/ 2147483646 w 67"/>
              <a:gd name="T65" fmla="*/ 2147483646 h 72"/>
              <a:gd name="T66" fmla="*/ 2147483646 w 67"/>
              <a:gd name="T67" fmla="*/ 2147483646 h 72"/>
              <a:gd name="T68" fmla="*/ 2147483646 w 67"/>
              <a:gd name="T69" fmla="*/ 2147483646 h 72"/>
              <a:gd name="T70" fmla="*/ 2147483646 w 67"/>
              <a:gd name="T71" fmla="*/ 2147483646 h 72"/>
              <a:gd name="T72" fmla="*/ 2147483646 w 67"/>
              <a:gd name="T73" fmla="*/ 2147483646 h 72"/>
              <a:gd name="T74" fmla="*/ 2147483646 w 67"/>
              <a:gd name="T75" fmla="*/ 2147483646 h 72"/>
              <a:gd name="T76" fmla="*/ 2147483646 w 67"/>
              <a:gd name="T77" fmla="*/ 2147483646 h 72"/>
              <a:gd name="T78" fmla="*/ 2147483646 w 67"/>
              <a:gd name="T79" fmla="*/ 2147483646 h 72"/>
              <a:gd name="T80" fmla="*/ 2147483646 w 67"/>
              <a:gd name="T81" fmla="*/ 2147483646 h 72"/>
              <a:gd name="T82" fmla="*/ 2147483646 w 67"/>
              <a:gd name="T83" fmla="*/ 2147483646 h 72"/>
              <a:gd name="T84" fmla="*/ 2147483646 w 67"/>
              <a:gd name="T85" fmla="*/ 2147483646 h 72"/>
              <a:gd name="T86" fmla="*/ 2147483646 w 67"/>
              <a:gd name="T87" fmla="*/ 2147483646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7"/>
              <a:gd name="T133" fmla="*/ 0 h 72"/>
              <a:gd name="T134" fmla="*/ 67 w 67"/>
              <a:gd name="T135" fmla="*/ 72 h 7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a:noFill/>
          </a:ln>
        </p:spPr>
        <p:txBody>
          <a:bodyPr lIns="121682" tIns="60841" rIns="121682" bIns="60841"/>
          <a:lstStyle/>
          <a:p>
            <a:endParaRPr lang="zh-CN" altLang="en-US"/>
          </a:p>
        </p:txBody>
      </p:sp>
      <p:sp>
        <p:nvSpPr>
          <p:cNvPr id="11" name="TextBox 31"/>
          <p:cNvSpPr txBox="1">
            <a:spLocks noChangeArrowheads="1"/>
          </p:cNvSpPr>
          <p:nvPr/>
        </p:nvSpPr>
        <p:spPr bwMode="auto">
          <a:xfrm>
            <a:off x="10137775" y="5360988"/>
            <a:ext cx="1334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29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dirty="0">
                <a:solidFill>
                  <a:schemeClr val="bg1"/>
                </a:solidFill>
              </a:rPr>
              <a:t>Sample Text</a:t>
            </a:r>
          </a:p>
        </p:txBody>
      </p:sp>
      <p:sp>
        <p:nvSpPr>
          <p:cNvPr id="12" name="Freeform 157"/>
          <p:cNvSpPr>
            <a:spLocks noChangeAspect="1" noEditPoints="1"/>
          </p:cNvSpPr>
          <p:nvPr/>
        </p:nvSpPr>
        <p:spPr bwMode="auto">
          <a:xfrm>
            <a:off x="8855075" y="4791075"/>
            <a:ext cx="363538" cy="446088"/>
          </a:xfrm>
          <a:custGeom>
            <a:avLst/>
            <a:gdLst>
              <a:gd name="T0" fmla="*/ 2147483646 w 41"/>
              <a:gd name="T1" fmla="*/ 2147483646 h 50"/>
              <a:gd name="T2" fmla="*/ 2147483646 w 41"/>
              <a:gd name="T3" fmla="*/ 2147483646 h 50"/>
              <a:gd name="T4" fmla="*/ 2147483646 w 41"/>
              <a:gd name="T5" fmla="*/ 2147483646 h 50"/>
              <a:gd name="T6" fmla="*/ 0 w 41"/>
              <a:gd name="T7" fmla="*/ 2147483646 h 50"/>
              <a:gd name="T8" fmla="*/ 0 w 41"/>
              <a:gd name="T9" fmla="*/ 2147483646 h 50"/>
              <a:gd name="T10" fmla="*/ 2147483646 w 41"/>
              <a:gd name="T11" fmla="*/ 0 h 50"/>
              <a:gd name="T12" fmla="*/ 2147483646 w 41"/>
              <a:gd name="T13" fmla="*/ 0 h 50"/>
              <a:gd name="T14" fmla="*/ 2147483646 w 41"/>
              <a:gd name="T15" fmla="*/ 2147483646 h 50"/>
              <a:gd name="T16" fmla="*/ 2147483646 w 41"/>
              <a:gd name="T17" fmla="*/ 2147483646 h 50"/>
              <a:gd name="T18" fmla="*/ 2147483646 w 41"/>
              <a:gd name="T19" fmla="*/ 2147483646 h 50"/>
              <a:gd name="T20" fmla="*/ 2147483646 w 41"/>
              <a:gd name="T21" fmla="*/ 2147483646 h 50"/>
              <a:gd name="T22" fmla="*/ 2147483646 w 41"/>
              <a:gd name="T23" fmla="*/ 2147483646 h 50"/>
              <a:gd name="T24" fmla="*/ 2147483646 w 41"/>
              <a:gd name="T25" fmla="*/ 2147483646 h 50"/>
              <a:gd name="T26" fmla="*/ 2147483646 w 41"/>
              <a:gd name="T27" fmla="*/ 2147483646 h 50"/>
              <a:gd name="T28" fmla="*/ 2147483646 w 41"/>
              <a:gd name="T29" fmla="*/ 2147483646 h 50"/>
              <a:gd name="T30" fmla="*/ 2147483646 w 41"/>
              <a:gd name="T31" fmla="*/ 2147483646 h 50"/>
              <a:gd name="T32" fmla="*/ 2147483646 w 41"/>
              <a:gd name="T33" fmla="*/ 2147483646 h 50"/>
              <a:gd name="T34" fmla="*/ 2147483646 w 41"/>
              <a:gd name="T35" fmla="*/ 2147483646 h 50"/>
              <a:gd name="T36" fmla="*/ 2147483646 w 41"/>
              <a:gd name="T37" fmla="*/ 2147483646 h 50"/>
              <a:gd name="T38" fmla="*/ 2147483646 w 41"/>
              <a:gd name="T39" fmla="*/ 2147483646 h 50"/>
              <a:gd name="T40" fmla="*/ 2147483646 w 41"/>
              <a:gd name="T41" fmla="*/ 2147483646 h 50"/>
              <a:gd name="T42" fmla="*/ 2147483646 w 41"/>
              <a:gd name="T43" fmla="*/ 2147483646 h 50"/>
              <a:gd name="T44" fmla="*/ 2147483646 w 41"/>
              <a:gd name="T45" fmla="*/ 2147483646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1"/>
              <a:gd name="T70" fmla="*/ 0 h 50"/>
              <a:gd name="T71" fmla="*/ 41 w 41"/>
              <a:gd name="T72" fmla="*/ 50 h 5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bg1"/>
          </a:solidFill>
          <a:ln>
            <a:noFill/>
          </a:ln>
        </p:spPr>
        <p:txBody>
          <a:bodyPr lIns="121682" tIns="60841" rIns="121682" bIns="60841"/>
          <a:lstStyle/>
          <a:p>
            <a:endParaRPr lang="zh-CN" altLang="en-US"/>
          </a:p>
        </p:txBody>
      </p:sp>
      <p:sp>
        <p:nvSpPr>
          <p:cNvPr id="13" name="TextBox 28"/>
          <p:cNvSpPr txBox="1">
            <a:spLocks noChangeArrowheads="1"/>
          </p:cNvSpPr>
          <p:nvPr/>
        </p:nvSpPr>
        <p:spPr bwMode="auto">
          <a:xfrm>
            <a:off x="8320088" y="5360988"/>
            <a:ext cx="13345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21729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729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21729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800" b="1" dirty="0">
                <a:solidFill>
                  <a:schemeClr val="bg1"/>
                </a:solidFill>
              </a:rPr>
              <a:t>Sample Text</a:t>
            </a:r>
          </a:p>
        </p:txBody>
      </p:sp>
      <p:cxnSp>
        <p:nvCxnSpPr>
          <p:cNvPr id="14" name="Straight Connector 14"/>
          <p:cNvCxnSpPr>
            <a:cxnSpLocks noChangeShapeType="1"/>
          </p:cNvCxnSpPr>
          <p:nvPr/>
        </p:nvCxnSpPr>
        <p:spPr bwMode="auto">
          <a:xfrm>
            <a:off x="8128000" y="4570413"/>
            <a:ext cx="0" cy="1420812"/>
          </a:xfrm>
          <a:prstGeom prst="line">
            <a:avLst/>
          </a:prstGeom>
          <a:noFill/>
          <a:ln w="12700">
            <a:solidFill>
              <a:srgbClr val="ADBACA"/>
            </a:solidFill>
            <a:round/>
          </a:ln>
          <a:extLst>
            <a:ext uri="{909E8E84-426E-40DD-AFC4-6F175D3DCCD1}">
              <a14:hiddenFill xmlns:a14="http://schemas.microsoft.com/office/drawing/2010/main">
                <a:noFill/>
              </a14:hiddenFill>
            </a:ext>
          </a:extLst>
        </p:spPr>
      </p:cxnSp>
      <p:cxnSp>
        <p:nvCxnSpPr>
          <p:cNvPr id="15" name="Straight Connector 38"/>
          <p:cNvCxnSpPr>
            <a:cxnSpLocks noChangeShapeType="1"/>
          </p:cNvCxnSpPr>
          <p:nvPr/>
        </p:nvCxnSpPr>
        <p:spPr bwMode="auto">
          <a:xfrm>
            <a:off x="9945688" y="4570413"/>
            <a:ext cx="0" cy="1420812"/>
          </a:xfrm>
          <a:prstGeom prst="line">
            <a:avLst/>
          </a:prstGeom>
          <a:noFill/>
          <a:ln w="12700">
            <a:solidFill>
              <a:srgbClr val="ADBACA"/>
            </a:solidFill>
            <a:round/>
          </a:ln>
          <a:extLst>
            <a:ext uri="{909E8E84-426E-40DD-AFC4-6F175D3DCCD1}">
              <a14:hiddenFill xmlns:a14="http://schemas.microsoft.com/office/drawing/2010/main">
                <a:noFill/>
              </a14:hiddenFill>
            </a:ext>
          </a:extLst>
        </p:spPr>
      </p:cxnSp>
      <p:sp>
        <p:nvSpPr>
          <p:cNvPr id="16" name="文本框 3"/>
          <p:cNvSpPr>
            <a:spLocks noChangeArrowheads="1"/>
          </p:cNvSpPr>
          <p:nvPr/>
        </p:nvSpPr>
        <p:spPr bwMode="auto">
          <a:xfrm>
            <a:off x="1217060" y="3685564"/>
            <a:ext cx="4572032" cy="502766"/>
          </a:xfrm>
          <a:prstGeom prst="rect">
            <a:avLst/>
          </a:prstGeom>
          <a:noFill/>
          <a:ln w="9525">
            <a:noFill/>
            <a:miter lim="800000"/>
          </a:ln>
        </p:spPr>
        <p:txBody>
          <a:bodyPr wrap="square" lIns="91440" tIns="45720" rIns="91440" bIns="45720">
            <a:spAutoFit/>
          </a:bodyPr>
          <a:lstStyle/>
          <a:p>
            <a:r>
              <a:rPr lang="en-US" sz="2665" dirty="0">
                <a:solidFill>
                  <a:schemeClr val="bg1"/>
                </a:solidFill>
                <a:latin typeface="华文细黑" panose="02010600040101010101" pitchFamily="2" charset="-122"/>
                <a:ea typeface="华文细黑" panose="02010600040101010101" pitchFamily="2" charset="-122"/>
                <a:sym typeface="Segoe UI" panose="020B0502040204020203" pitchFamily="34" charset="0"/>
              </a:rPr>
              <a:t>Business Power point</a:t>
            </a:r>
            <a:endParaRPr lang="zh-CN" altLang="en-US" sz="2665" dirty="0">
              <a:solidFill>
                <a:schemeClr val="bg1"/>
              </a:solidFill>
              <a:latin typeface="华文细黑" panose="02010600040101010101" pitchFamily="2" charset="-122"/>
              <a:ea typeface="华文细黑" panose="02010600040101010101" pitchFamily="2" charset="-122"/>
              <a:sym typeface="Segoe UI" panose="020B0502040204020203" pitchFamily="34" charset="0"/>
            </a:endParaRPr>
          </a:p>
        </p:txBody>
      </p:sp>
      <p:sp>
        <p:nvSpPr>
          <p:cNvPr id="20" name="矩形 19"/>
          <p:cNvSpPr>
            <a:spLocks noChangeArrowheads="1"/>
          </p:cNvSpPr>
          <p:nvPr/>
        </p:nvSpPr>
        <p:spPr bwMode="auto">
          <a:xfrm>
            <a:off x="1217060" y="4299159"/>
            <a:ext cx="4026038" cy="1449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4091819" y="1363278"/>
            <a:ext cx="4008363" cy="4131445"/>
            <a:chOff x="0" y="0"/>
            <a:chExt cx="4653650" cy="4795419"/>
          </a:xfrm>
        </p:grpSpPr>
        <p:sp>
          <p:nvSpPr>
            <p:cNvPr id="4" name="文本框 70"/>
            <p:cNvSpPr txBox="1">
              <a:spLocks noChangeArrowheads="1"/>
            </p:cNvSpPr>
            <p:nvPr/>
          </p:nvSpPr>
          <p:spPr bwMode="auto">
            <a:xfrm>
              <a:off x="1120187" y="1058303"/>
              <a:ext cx="2371276" cy="1286065"/>
            </a:xfrm>
            <a:prstGeom prst="rect">
              <a:avLst/>
            </a:prstGeom>
            <a:noFill/>
            <a:ln w="9525">
              <a:noFill/>
              <a:miter lim="800000"/>
            </a:ln>
          </p:spPr>
          <p:txBody>
            <a:bodyPr>
              <a:spAutoFit/>
            </a:bodyPr>
            <a:lstStyle/>
            <a:p>
              <a:pPr algn="ctr" eaLnBrk="1" hangingPunct="1"/>
              <a:r>
                <a:rPr lang="en-US" altLang="zh-CN" sz="6600" b="1" dirty="0" smtClean="0">
                  <a:solidFill>
                    <a:schemeClr val="bg1"/>
                  </a:solidFill>
                  <a:latin typeface="微软雅黑" panose="020B0503020204020204" pitchFamily="34" charset="-122"/>
                  <a:ea typeface="微软雅黑" panose="020B0503020204020204" pitchFamily="34" charset="-122"/>
                </a:rPr>
                <a:t>02</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5" name="文本框 71"/>
            <p:cNvSpPr txBox="1">
              <a:spLocks noChangeArrowheads="1"/>
            </p:cNvSpPr>
            <p:nvPr/>
          </p:nvSpPr>
          <p:spPr bwMode="auto">
            <a:xfrm>
              <a:off x="0" y="2881003"/>
              <a:ext cx="4653650" cy="678756"/>
            </a:xfrm>
            <a:prstGeom prst="rect">
              <a:avLst/>
            </a:prstGeom>
            <a:noFill/>
            <a:ln w="9525">
              <a:noFill/>
              <a:miter lim="800000"/>
            </a:ln>
          </p:spPr>
          <p:txBody>
            <a:bodyPr>
              <a:spAutoFit/>
            </a:bodyPr>
            <a:lstStyle/>
            <a:p>
              <a:pPr algn="ctr" eaLnBrk="1" hangingPunct="1"/>
              <a:r>
                <a:rPr lang="zh-CN" altLang="en-US" sz="3200" b="1" dirty="0">
                  <a:solidFill>
                    <a:schemeClr val="bg1"/>
                  </a:solidFill>
                  <a:latin typeface="微软雅黑" panose="020B0503020204020204" pitchFamily="34" charset="-122"/>
                  <a:ea typeface="微软雅黑" panose="020B0503020204020204" pitchFamily="34" charset="-122"/>
                </a:rPr>
                <a:t>点此添加您的标题</a:t>
              </a:r>
            </a:p>
          </p:txBody>
        </p:sp>
        <p:grpSp>
          <p:nvGrpSpPr>
            <p:cNvPr id="6" name="组合 88"/>
            <p:cNvGrpSpPr/>
            <p:nvPr/>
          </p:nvGrpSpPr>
          <p:grpSpPr bwMode="auto">
            <a:xfrm>
              <a:off x="47547" y="2461759"/>
              <a:ext cx="4597803" cy="80216"/>
              <a:chOff x="0" y="0"/>
              <a:chExt cx="4597803" cy="80216"/>
            </a:xfrm>
          </p:grpSpPr>
          <p:sp>
            <p:nvSpPr>
              <p:cNvPr id="36" name="椭圆 68"/>
              <p:cNvSpPr>
                <a:spLocks noChangeArrowheads="1"/>
              </p:cNvSpPr>
              <p:nvPr/>
            </p:nvSpPr>
            <p:spPr bwMode="auto">
              <a:xfrm flipV="1">
                <a:off x="2239170" y="0"/>
                <a:ext cx="80216" cy="80216"/>
              </a:xfrm>
              <a:prstGeom prst="ellipse">
                <a:avLst/>
              </a:prstGeom>
              <a:solidFill>
                <a:schemeClr val="bg1"/>
              </a:solidFill>
              <a:ln w="9525">
                <a:noFill/>
                <a:round/>
              </a:ln>
            </p:spPr>
            <p:txBody>
              <a:bodyPr anchor="ctr"/>
              <a:lstStyle/>
              <a:p>
                <a:pPr algn="ctr" eaLnBrk="1" hangingPunct="1"/>
                <a:endParaRPr lang="zh-CN" altLang="en-US" sz="1400" dirty="0">
                  <a:solidFill>
                    <a:srgbClr val="FFFFFF"/>
                  </a:solidFill>
                  <a:ea typeface="微软雅黑" panose="020B0503020204020204" pitchFamily="34" charset="-122"/>
                </a:endParaRPr>
              </a:p>
            </p:txBody>
          </p:sp>
          <p:cxnSp>
            <p:nvCxnSpPr>
              <p:cNvPr id="37" name="直接连接符 72"/>
              <p:cNvCxnSpPr>
                <a:cxnSpLocks noChangeShapeType="1"/>
              </p:cNvCxnSpPr>
              <p:nvPr/>
            </p:nvCxnSpPr>
            <p:spPr bwMode="auto">
              <a:xfrm>
                <a:off x="0" y="27829"/>
                <a:ext cx="2077186" cy="0"/>
              </a:xfrm>
              <a:prstGeom prst="line">
                <a:avLst/>
              </a:prstGeom>
              <a:noFill/>
              <a:ln w="6350" cap="rnd">
                <a:solidFill>
                  <a:schemeClr val="bg1"/>
                </a:solidFill>
                <a:round/>
              </a:ln>
            </p:spPr>
          </p:cxnSp>
          <p:cxnSp>
            <p:nvCxnSpPr>
              <p:cNvPr id="38" name="直接连接符 87"/>
              <p:cNvCxnSpPr>
                <a:cxnSpLocks noChangeShapeType="1"/>
              </p:cNvCxnSpPr>
              <p:nvPr/>
            </p:nvCxnSpPr>
            <p:spPr bwMode="auto">
              <a:xfrm>
                <a:off x="2488215" y="27829"/>
                <a:ext cx="2109588" cy="0"/>
              </a:xfrm>
              <a:prstGeom prst="line">
                <a:avLst/>
              </a:prstGeom>
              <a:noFill/>
              <a:ln w="6350" cap="rnd">
                <a:solidFill>
                  <a:schemeClr val="bg1"/>
                </a:solidFill>
                <a:round/>
              </a:ln>
            </p:spPr>
          </p:cxnSp>
        </p:grpSp>
        <p:grpSp>
          <p:nvGrpSpPr>
            <p:cNvPr id="7" name="组合 28"/>
            <p:cNvGrpSpPr/>
            <p:nvPr/>
          </p:nvGrpSpPr>
          <p:grpSpPr bwMode="auto">
            <a:xfrm>
              <a:off x="15053" y="0"/>
              <a:ext cx="4572001" cy="4795419"/>
              <a:chOff x="0" y="0"/>
              <a:chExt cx="4572001" cy="4795419"/>
            </a:xfrm>
          </p:grpSpPr>
          <p:grpSp>
            <p:nvGrpSpPr>
              <p:cNvPr id="8" name="组合 6"/>
              <p:cNvGrpSpPr/>
              <p:nvPr/>
            </p:nvGrpSpPr>
            <p:grpSpPr bwMode="auto">
              <a:xfrm>
                <a:off x="0" y="0"/>
                <a:ext cx="4572001" cy="852010"/>
                <a:chOff x="0" y="0"/>
                <a:chExt cx="4572001" cy="852010"/>
              </a:xfrm>
            </p:grpSpPr>
            <p:grpSp>
              <p:nvGrpSpPr>
                <p:cNvPr id="23" name="组合 15"/>
                <p:cNvGrpSpPr/>
                <p:nvPr/>
              </p:nvGrpSpPr>
              <p:grpSpPr bwMode="auto">
                <a:xfrm>
                  <a:off x="1421435" y="0"/>
                  <a:ext cx="1693320" cy="852010"/>
                  <a:chOff x="0" y="0"/>
                  <a:chExt cx="3698748" cy="1861058"/>
                </a:xfrm>
              </p:grpSpPr>
              <p:sp>
                <p:nvSpPr>
                  <p:cNvPr id="26" name="菱形 2"/>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27" name="组合 8"/>
                  <p:cNvGrpSpPr/>
                  <p:nvPr/>
                </p:nvGrpSpPr>
                <p:grpSpPr bwMode="auto">
                  <a:xfrm>
                    <a:off x="0" y="1244600"/>
                    <a:ext cx="1232916" cy="616458"/>
                    <a:chOff x="0" y="0"/>
                    <a:chExt cx="1232916" cy="616458"/>
                  </a:xfrm>
                </p:grpSpPr>
                <p:cxnSp>
                  <p:nvCxnSpPr>
                    <p:cNvPr id="34" name="直接连接符 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5"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8" name="组合 9"/>
                  <p:cNvGrpSpPr/>
                  <p:nvPr/>
                </p:nvGrpSpPr>
                <p:grpSpPr bwMode="auto">
                  <a:xfrm>
                    <a:off x="1232916" y="1244600"/>
                    <a:ext cx="1232916" cy="616458"/>
                    <a:chOff x="0" y="0"/>
                    <a:chExt cx="1232916" cy="616458"/>
                  </a:xfrm>
                </p:grpSpPr>
                <p:cxnSp>
                  <p:nvCxnSpPr>
                    <p:cNvPr id="32" name="直接连接符 10"/>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3"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9" name="组合 12"/>
                  <p:cNvGrpSpPr/>
                  <p:nvPr/>
                </p:nvGrpSpPr>
                <p:grpSpPr bwMode="auto">
                  <a:xfrm>
                    <a:off x="2465832" y="1244600"/>
                    <a:ext cx="1232916" cy="616458"/>
                    <a:chOff x="0" y="0"/>
                    <a:chExt cx="1232916" cy="616458"/>
                  </a:xfrm>
                </p:grpSpPr>
                <p:cxnSp>
                  <p:nvCxnSpPr>
                    <p:cNvPr id="30" name="直接连接符 13"/>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1"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24" name="直接连接符 31"/>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25" name="直接连接符 33"/>
                <p:cNvCxnSpPr>
                  <a:cxnSpLocks noChangeShapeType="1"/>
                </p:cNvCxnSpPr>
                <p:nvPr/>
              </p:nvCxnSpPr>
              <p:spPr bwMode="auto">
                <a:xfrm>
                  <a:off x="0" y="852010"/>
                  <a:ext cx="1421435" cy="0"/>
                </a:xfrm>
                <a:prstGeom prst="line">
                  <a:avLst/>
                </a:prstGeom>
                <a:noFill/>
                <a:ln w="6350" cap="rnd">
                  <a:solidFill>
                    <a:schemeClr val="bg1"/>
                  </a:solidFill>
                  <a:round/>
                </a:ln>
              </p:spPr>
            </p:cxnSp>
          </p:grpSp>
          <p:grpSp>
            <p:nvGrpSpPr>
              <p:cNvPr id="9" name="组合 54"/>
              <p:cNvGrpSpPr/>
              <p:nvPr/>
            </p:nvGrpSpPr>
            <p:grpSpPr bwMode="auto">
              <a:xfrm flipV="1">
                <a:off x="0" y="3943409"/>
                <a:ext cx="4572001" cy="852010"/>
                <a:chOff x="0" y="0"/>
                <a:chExt cx="4572001" cy="852010"/>
              </a:xfrm>
            </p:grpSpPr>
            <p:grpSp>
              <p:nvGrpSpPr>
                <p:cNvPr id="10" name="组合 55"/>
                <p:cNvGrpSpPr/>
                <p:nvPr/>
              </p:nvGrpSpPr>
              <p:grpSpPr bwMode="auto">
                <a:xfrm>
                  <a:off x="1421435" y="0"/>
                  <a:ext cx="1693320" cy="852010"/>
                  <a:chOff x="0" y="0"/>
                  <a:chExt cx="3698748" cy="1861058"/>
                </a:xfrm>
              </p:grpSpPr>
              <p:sp>
                <p:nvSpPr>
                  <p:cNvPr id="13" name="菱形 58"/>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14" name="组合 59"/>
                  <p:cNvGrpSpPr/>
                  <p:nvPr/>
                </p:nvGrpSpPr>
                <p:grpSpPr bwMode="auto">
                  <a:xfrm>
                    <a:off x="0" y="1244600"/>
                    <a:ext cx="1232916" cy="616458"/>
                    <a:chOff x="0" y="0"/>
                    <a:chExt cx="1232916" cy="616458"/>
                  </a:xfrm>
                </p:grpSpPr>
                <p:cxnSp>
                  <p:nvCxnSpPr>
                    <p:cNvPr id="21" name="直接连接符 66"/>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2"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5" name="组合 60"/>
                  <p:cNvGrpSpPr/>
                  <p:nvPr/>
                </p:nvGrpSpPr>
                <p:grpSpPr bwMode="auto">
                  <a:xfrm>
                    <a:off x="1232916" y="1244600"/>
                    <a:ext cx="1232916" cy="616458"/>
                    <a:chOff x="0" y="0"/>
                    <a:chExt cx="1232916" cy="616458"/>
                  </a:xfrm>
                </p:grpSpPr>
                <p:cxnSp>
                  <p:nvCxnSpPr>
                    <p:cNvPr id="19" name="直接连接符 6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0"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6" name="组合 61"/>
                  <p:cNvGrpSpPr/>
                  <p:nvPr/>
                </p:nvGrpSpPr>
                <p:grpSpPr bwMode="auto">
                  <a:xfrm>
                    <a:off x="2465832" y="1244600"/>
                    <a:ext cx="1232916" cy="616458"/>
                    <a:chOff x="0" y="0"/>
                    <a:chExt cx="1232916" cy="616458"/>
                  </a:xfrm>
                </p:grpSpPr>
                <p:cxnSp>
                  <p:nvCxnSpPr>
                    <p:cNvPr id="17" name="直接连接符 62"/>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18"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11" name="直接连接符 56"/>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12" name="直接连接符 57"/>
                <p:cNvCxnSpPr>
                  <a:cxnSpLocks noChangeShapeType="1"/>
                </p:cNvCxnSpPr>
                <p:nvPr/>
              </p:nvCxnSpPr>
              <p:spPr bwMode="auto">
                <a:xfrm>
                  <a:off x="0" y="852010"/>
                  <a:ext cx="1421435" cy="0"/>
                </a:xfrm>
                <a:prstGeom prst="line">
                  <a:avLst/>
                </a:prstGeom>
                <a:noFill/>
                <a:ln w="6350" cap="rnd">
                  <a:solidFill>
                    <a:schemeClr val="bg1"/>
                  </a:solidFill>
                  <a:round/>
                </a:ln>
              </p:spPr>
            </p:cxnSp>
          </p:gr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Freeform 4"/>
          <p:cNvSpPr/>
          <p:nvPr/>
        </p:nvSpPr>
        <p:spPr bwMode="auto">
          <a:xfrm>
            <a:off x="1016000" y="1506538"/>
            <a:ext cx="10082213" cy="1298575"/>
          </a:xfrm>
          <a:custGeom>
            <a:avLst/>
            <a:gdLst>
              <a:gd name="T0" fmla="*/ 10227115 w 9430508"/>
              <a:gd name="T1" fmla="*/ 0 h 999986"/>
              <a:gd name="T2" fmla="*/ 10778954 w 9430508"/>
              <a:gd name="T3" fmla="*/ 843162 h 999986"/>
              <a:gd name="T4" fmla="*/ 10227115 w 9430508"/>
              <a:gd name="T5" fmla="*/ 1686321 h 999986"/>
              <a:gd name="T6" fmla="*/ 10227115 w 9430508"/>
              <a:gd name="T7" fmla="*/ 1239367 h 999986"/>
              <a:gd name="T8" fmla="*/ 0 w 9430508"/>
              <a:gd name="T9" fmla="*/ 1239367 h 999986"/>
              <a:gd name="T10" fmla="*/ 0 w 9430508"/>
              <a:gd name="T11" fmla="*/ 446954 h 999986"/>
              <a:gd name="T12" fmla="*/ 10227115 w 9430508"/>
              <a:gd name="T13" fmla="*/ 446954 h 999986"/>
              <a:gd name="T14" fmla="*/ 10227115 w 9430508"/>
              <a:gd name="T15" fmla="*/ 0 h 999986"/>
              <a:gd name="T16" fmla="*/ 0 60000 65536"/>
              <a:gd name="T17" fmla="*/ 0 60000 65536"/>
              <a:gd name="T18" fmla="*/ 0 60000 65536"/>
              <a:gd name="T19" fmla="*/ 0 60000 65536"/>
              <a:gd name="T20" fmla="*/ 0 60000 65536"/>
              <a:gd name="T21" fmla="*/ 0 60000 65536"/>
              <a:gd name="T22" fmla="*/ 0 60000 65536"/>
              <a:gd name="T23" fmla="*/ 0 60000 65536"/>
              <a:gd name="T24" fmla="*/ 0 w 9430508"/>
              <a:gd name="T25" fmla="*/ 0 h 999986"/>
              <a:gd name="T26" fmla="*/ 9430508 w 9430508"/>
              <a:gd name="T27" fmla="*/ 999986 h 9999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430508" h="999986">
                <a:moveTo>
                  <a:pt x="8947704" y="0"/>
                </a:moveTo>
                <a:lnTo>
                  <a:pt x="9430508" y="499994"/>
                </a:lnTo>
                <a:lnTo>
                  <a:pt x="8947704" y="999986"/>
                </a:lnTo>
                <a:lnTo>
                  <a:pt x="8947704" y="734943"/>
                </a:lnTo>
                <a:lnTo>
                  <a:pt x="0" y="734943"/>
                </a:lnTo>
                <a:lnTo>
                  <a:pt x="0" y="265043"/>
                </a:lnTo>
                <a:lnTo>
                  <a:pt x="8947704" y="265043"/>
                </a:lnTo>
                <a:lnTo>
                  <a:pt x="8947704" y="0"/>
                </a:lnTo>
                <a:close/>
              </a:path>
            </a:pathLst>
          </a:custGeom>
          <a:solidFill>
            <a:schemeClr val="bg1">
              <a:alpha val="50000"/>
            </a:schemeClr>
          </a:solidFill>
          <a:ln w="9525">
            <a:noFill/>
            <a:round/>
          </a:ln>
        </p:spPr>
        <p:txBody>
          <a:bodyPr anchor="ctr"/>
          <a:lstStyle/>
          <a:p>
            <a:endParaRPr lang="zh-CN" altLang="en-US" dirty="0">
              <a:ea typeface="微软雅黑" panose="020B0503020204020204" pitchFamily="34" charset="-122"/>
            </a:endParaRPr>
          </a:p>
        </p:txBody>
      </p:sp>
      <p:sp>
        <p:nvSpPr>
          <p:cNvPr id="6" name="Freeform 5"/>
          <p:cNvSpPr/>
          <p:nvPr/>
        </p:nvSpPr>
        <p:spPr bwMode="auto">
          <a:xfrm rot="5400000">
            <a:off x="6623050" y="-995362"/>
            <a:ext cx="1298575" cy="7651750"/>
          </a:xfrm>
          <a:custGeom>
            <a:avLst/>
            <a:gdLst>
              <a:gd name="T0" fmla="*/ 0 w 999985"/>
              <a:gd name="T1" fmla="*/ 551830 h 7157209"/>
              <a:gd name="T2" fmla="*/ 843162 w 999985"/>
              <a:gd name="T3" fmla="*/ 0 h 7157209"/>
              <a:gd name="T4" fmla="*/ 1686323 w 999985"/>
              <a:gd name="T5" fmla="*/ 551830 h 7157209"/>
              <a:gd name="T6" fmla="*/ 1239369 w 999985"/>
              <a:gd name="T7" fmla="*/ 551830 h 7157209"/>
              <a:gd name="T8" fmla="*/ 1239369 w 999985"/>
              <a:gd name="T9" fmla="*/ 8180461 h 7157209"/>
              <a:gd name="T10" fmla="*/ 446954 w 999985"/>
              <a:gd name="T11" fmla="*/ 8180461 h 7157209"/>
              <a:gd name="T12" fmla="*/ 446954 w 999985"/>
              <a:gd name="T13" fmla="*/ 551830 h 7157209"/>
              <a:gd name="T14" fmla="*/ 0 w 999985"/>
              <a:gd name="T15" fmla="*/ 551830 h 7157209"/>
              <a:gd name="T16" fmla="*/ 0 60000 65536"/>
              <a:gd name="T17" fmla="*/ 0 60000 65536"/>
              <a:gd name="T18" fmla="*/ 0 60000 65536"/>
              <a:gd name="T19" fmla="*/ 0 60000 65536"/>
              <a:gd name="T20" fmla="*/ 0 60000 65536"/>
              <a:gd name="T21" fmla="*/ 0 60000 65536"/>
              <a:gd name="T22" fmla="*/ 0 60000 65536"/>
              <a:gd name="T23" fmla="*/ 0 60000 65536"/>
              <a:gd name="T24" fmla="*/ 0 w 999985"/>
              <a:gd name="T25" fmla="*/ 0 h 7157209"/>
              <a:gd name="T26" fmla="*/ 999985 w 999985"/>
              <a:gd name="T27" fmla="*/ 7157209 h 71572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999985" h="7157209">
                <a:moveTo>
                  <a:pt x="0" y="482805"/>
                </a:moveTo>
                <a:lnTo>
                  <a:pt x="499993" y="0"/>
                </a:lnTo>
                <a:lnTo>
                  <a:pt x="999985" y="482805"/>
                </a:lnTo>
                <a:lnTo>
                  <a:pt x="734943" y="482805"/>
                </a:lnTo>
                <a:lnTo>
                  <a:pt x="734943" y="7157209"/>
                </a:lnTo>
                <a:lnTo>
                  <a:pt x="265043" y="7157209"/>
                </a:lnTo>
                <a:lnTo>
                  <a:pt x="265043" y="482805"/>
                </a:lnTo>
                <a:lnTo>
                  <a:pt x="0" y="482805"/>
                </a:lnTo>
                <a:close/>
              </a:path>
            </a:pathLst>
          </a:custGeom>
          <a:solidFill>
            <a:schemeClr val="bg1">
              <a:alpha val="50000"/>
            </a:schemeClr>
          </a:solidFill>
          <a:ln w="9525">
            <a:noFill/>
            <a:round/>
          </a:ln>
        </p:spPr>
        <p:txBody>
          <a:bodyPr anchor="ctr"/>
          <a:lstStyle/>
          <a:p>
            <a:endParaRPr lang="zh-CN" altLang="en-US" dirty="0">
              <a:ea typeface="微软雅黑" panose="020B0503020204020204" pitchFamily="34" charset="-122"/>
            </a:endParaRPr>
          </a:p>
        </p:txBody>
      </p:sp>
      <p:sp>
        <p:nvSpPr>
          <p:cNvPr id="7" name="Freeform 6"/>
          <p:cNvSpPr/>
          <p:nvPr/>
        </p:nvSpPr>
        <p:spPr bwMode="auto">
          <a:xfrm>
            <a:off x="5741988" y="2874963"/>
            <a:ext cx="5356225" cy="1298575"/>
          </a:xfrm>
          <a:custGeom>
            <a:avLst/>
            <a:gdLst>
              <a:gd name="T0" fmla="*/ 5173697 w 5010908"/>
              <a:gd name="T1" fmla="*/ 0 h 999986"/>
              <a:gd name="T2" fmla="*/ 5725338 w 5010908"/>
              <a:gd name="T3" fmla="*/ 843162 h 999986"/>
              <a:gd name="T4" fmla="*/ 5173697 w 5010908"/>
              <a:gd name="T5" fmla="*/ 1686321 h 999986"/>
              <a:gd name="T6" fmla="*/ 5173697 w 5010908"/>
              <a:gd name="T7" fmla="*/ 1239367 h 999986"/>
              <a:gd name="T8" fmla="*/ 0 w 5010908"/>
              <a:gd name="T9" fmla="*/ 1239367 h 999986"/>
              <a:gd name="T10" fmla="*/ 0 w 5010908"/>
              <a:gd name="T11" fmla="*/ 446954 h 999986"/>
              <a:gd name="T12" fmla="*/ 5173697 w 5010908"/>
              <a:gd name="T13" fmla="*/ 446954 h 999986"/>
              <a:gd name="T14" fmla="*/ 5173697 w 5010908"/>
              <a:gd name="T15" fmla="*/ 0 h 999986"/>
              <a:gd name="T16" fmla="*/ 0 60000 65536"/>
              <a:gd name="T17" fmla="*/ 0 60000 65536"/>
              <a:gd name="T18" fmla="*/ 0 60000 65536"/>
              <a:gd name="T19" fmla="*/ 0 60000 65536"/>
              <a:gd name="T20" fmla="*/ 0 60000 65536"/>
              <a:gd name="T21" fmla="*/ 0 60000 65536"/>
              <a:gd name="T22" fmla="*/ 0 60000 65536"/>
              <a:gd name="T23" fmla="*/ 0 60000 65536"/>
              <a:gd name="T24" fmla="*/ 0 w 5010908"/>
              <a:gd name="T25" fmla="*/ 0 h 999986"/>
              <a:gd name="T26" fmla="*/ 5010908 w 5010908"/>
              <a:gd name="T27" fmla="*/ 999986 h 9999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10908" h="999986">
                <a:moveTo>
                  <a:pt x="4528104" y="0"/>
                </a:moveTo>
                <a:lnTo>
                  <a:pt x="5010908" y="499994"/>
                </a:lnTo>
                <a:lnTo>
                  <a:pt x="4528104" y="999986"/>
                </a:lnTo>
                <a:lnTo>
                  <a:pt x="4528104" y="734943"/>
                </a:lnTo>
                <a:lnTo>
                  <a:pt x="0" y="734943"/>
                </a:lnTo>
                <a:lnTo>
                  <a:pt x="0" y="265043"/>
                </a:lnTo>
                <a:lnTo>
                  <a:pt x="4528104" y="265043"/>
                </a:lnTo>
                <a:lnTo>
                  <a:pt x="4528104" y="0"/>
                </a:lnTo>
                <a:close/>
              </a:path>
            </a:pathLst>
          </a:custGeom>
          <a:solidFill>
            <a:schemeClr val="bg1">
              <a:alpha val="50000"/>
            </a:schemeClr>
          </a:solidFill>
          <a:ln w="9525">
            <a:noFill/>
            <a:round/>
          </a:ln>
        </p:spPr>
        <p:txBody>
          <a:bodyPr anchor="ctr"/>
          <a:lstStyle/>
          <a:p>
            <a:endParaRPr lang="zh-CN" altLang="en-US" dirty="0">
              <a:ea typeface="微软雅黑" panose="020B0503020204020204" pitchFamily="34" charset="-122"/>
            </a:endParaRPr>
          </a:p>
        </p:txBody>
      </p:sp>
      <p:sp>
        <p:nvSpPr>
          <p:cNvPr id="8" name="Freeform 7"/>
          <p:cNvSpPr/>
          <p:nvPr/>
        </p:nvSpPr>
        <p:spPr bwMode="auto">
          <a:xfrm>
            <a:off x="7999413" y="3554413"/>
            <a:ext cx="3098800" cy="1298575"/>
          </a:xfrm>
          <a:custGeom>
            <a:avLst/>
            <a:gdLst>
              <a:gd name="T0" fmla="*/ 2761048 w 2898572"/>
              <a:gd name="T1" fmla="*/ 0 h 999986"/>
              <a:gd name="T2" fmla="*/ 3312859 w 2898572"/>
              <a:gd name="T3" fmla="*/ 843162 h 999986"/>
              <a:gd name="T4" fmla="*/ 2761048 w 2898572"/>
              <a:gd name="T5" fmla="*/ 1686321 h 999986"/>
              <a:gd name="T6" fmla="*/ 2761048 w 2898572"/>
              <a:gd name="T7" fmla="*/ 1239367 h 999986"/>
              <a:gd name="T8" fmla="*/ 0 w 2898572"/>
              <a:gd name="T9" fmla="*/ 1239367 h 999986"/>
              <a:gd name="T10" fmla="*/ 0 w 2898572"/>
              <a:gd name="T11" fmla="*/ 446954 h 999986"/>
              <a:gd name="T12" fmla="*/ 2761048 w 2898572"/>
              <a:gd name="T13" fmla="*/ 446954 h 999986"/>
              <a:gd name="T14" fmla="*/ 2761048 w 2898572"/>
              <a:gd name="T15" fmla="*/ 0 h 999986"/>
              <a:gd name="T16" fmla="*/ 0 60000 65536"/>
              <a:gd name="T17" fmla="*/ 0 60000 65536"/>
              <a:gd name="T18" fmla="*/ 0 60000 65536"/>
              <a:gd name="T19" fmla="*/ 0 60000 65536"/>
              <a:gd name="T20" fmla="*/ 0 60000 65536"/>
              <a:gd name="T21" fmla="*/ 0 60000 65536"/>
              <a:gd name="T22" fmla="*/ 0 60000 65536"/>
              <a:gd name="T23" fmla="*/ 0 60000 65536"/>
              <a:gd name="T24" fmla="*/ 0 w 2898572"/>
              <a:gd name="T25" fmla="*/ 0 h 999986"/>
              <a:gd name="T26" fmla="*/ 2898572 w 2898572"/>
              <a:gd name="T27" fmla="*/ 999986 h 99998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98572" h="999986">
                <a:moveTo>
                  <a:pt x="2415768" y="0"/>
                </a:moveTo>
                <a:lnTo>
                  <a:pt x="2898572" y="499994"/>
                </a:lnTo>
                <a:lnTo>
                  <a:pt x="2415768" y="999986"/>
                </a:lnTo>
                <a:lnTo>
                  <a:pt x="2415768" y="734943"/>
                </a:lnTo>
                <a:lnTo>
                  <a:pt x="0" y="734943"/>
                </a:lnTo>
                <a:lnTo>
                  <a:pt x="0" y="265043"/>
                </a:lnTo>
                <a:lnTo>
                  <a:pt x="2415768" y="265043"/>
                </a:lnTo>
                <a:lnTo>
                  <a:pt x="2415768" y="0"/>
                </a:lnTo>
                <a:close/>
              </a:path>
            </a:pathLst>
          </a:custGeom>
          <a:solidFill>
            <a:schemeClr val="bg1">
              <a:alpha val="50000"/>
            </a:schemeClr>
          </a:solidFill>
          <a:ln w="9525">
            <a:noFill/>
            <a:round/>
          </a:ln>
        </p:spPr>
        <p:txBody>
          <a:bodyPr anchor="ctr"/>
          <a:lstStyle/>
          <a:p>
            <a:endParaRPr lang="zh-CN" altLang="en-US" dirty="0">
              <a:ea typeface="微软雅黑" panose="020B0503020204020204" pitchFamily="34" charset="-122"/>
            </a:endParaRPr>
          </a:p>
        </p:txBody>
      </p:sp>
      <p:pic>
        <p:nvPicPr>
          <p:cNvPr id="9" name="Group 8"/>
          <p:cNvPicPr>
            <a:picLocks noChangeArrowheads="1"/>
          </p:cNvPicPr>
          <p:nvPr/>
        </p:nvPicPr>
        <p:blipFill>
          <a:blip r:embed="rId2"/>
          <a:srcRect/>
          <a:stretch>
            <a:fillRect/>
          </a:stretch>
        </p:blipFill>
        <p:spPr bwMode="auto">
          <a:xfrm>
            <a:off x="5864225" y="3286125"/>
            <a:ext cx="476250" cy="457200"/>
          </a:xfrm>
          <a:prstGeom prst="rect">
            <a:avLst/>
          </a:prstGeom>
          <a:noFill/>
          <a:ln w="9525">
            <a:noFill/>
            <a:miter lim="800000"/>
            <a:headEnd/>
            <a:tailEnd/>
          </a:ln>
        </p:spPr>
      </p:pic>
      <p:sp>
        <p:nvSpPr>
          <p:cNvPr id="10" name="Freeform 22"/>
          <p:cNvSpPr>
            <a:spLocks noEditPoints="1"/>
          </p:cNvSpPr>
          <p:nvPr/>
        </p:nvSpPr>
        <p:spPr bwMode="auto">
          <a:xfrm>
            <a:off x="3597275" y="2620963"/>
            <a:ext cx="387350" cy="388937"/>
          </a:xfrm>
          <a:custGeom>
            <a:avLst/>
            <a:gdLst>
              <a:gd name="T0" fmla="*/ 460245444 w 326"/>
              <a:gd name="T1" fmla="*/ 151857349 h 328"/>
              <a:gd name="T2" fmla="*/ 309183679 w 326"/>
              <a:gd name="T3" fmla="*/ 0 h 328"/>
              <a:gd name="T4" fmla="*/ 43765799 w 326"/>
              <a:gd name="T5" fmla="*/ 264343142 h 328"/>
              <a:gd name="T6" fmla="*/ 0 w 326"/>
              <a:gd name="T7" fmla="*/ 461195068 h 328"/>
              <a:gd name="T8" fmla="*/ 196239115 w 326"/>
              <a:gd name="T9" fmla="*/ 414794190 h 328"/>
              <a:gd name="T10" fmla="*/ 460245444 w 326"/>
              <a:gd name="T11" fmla="*/ 151857349 h 328"/>
              <a:gd name="T12" fmla="*/ 182122233 w 326"/>
              <a:gd name="T13" fmla="*/ 386672158 h 328"/>
              <a:gd name="T14" fmla="*/ 158120800 w 326"/>
              <a:gd name="T15" fmla="*/ 362769142 h 328"/>
              <a:gd name="T16" fmla="*/ 395302557 w 326"/>
              <a:gd name="T17" fmla="*/ 127953148 h 328"/>
              <a:gd name="T18" fmla="*/ 419302802 w 326"/>
              <a:gd name="T19" fmla="*/ 151857349 h 328"/>
              <a:gd name="T20" fmla="*/ 182122233 w 326"/>
              <a:gd name="T21" fmla="*/ 386672158 h 328"/>
              <a:gd name="T22" fmla="*/ 94590634 w 326"/>
              <a:gd name="T23" fmla="*/ 407763682 h 328"/>
              <a:gd name="T24" fmla="*/ 52236404 w 326"/>
              <a:gd name="T25" fmla="*/ 365581820 h 328"/>
              <a:gd name="T26" fmla="*/ 67766044 w 326"/>
              <a:gd name="T27" fmla="*/ 292465174 h 328"/>
              <a:gd name="T28" fmla="*/ 93179065 w 326"/>
              <a:gd name="T29" fmla="*/ 317774603 h 328"/>
              <a:gd name="T30" fmla="*/ 93179065 w 326"/>
              <a:gd name="T31" fmla="*/ 317774603 h 328"/>
              <a:gd name="T32" fmla="*/ 148238589 w 326"/>
              <a:gd name="T33" fmla="*/ 372612328 h 328"/>
              <a:gd name="T34" fmla="*/ 148238589 w 326"/>
              <a:gd name="T35" fmla="*/ 372612328 h 328"/>
              <a:gd name="T36" fmla="*/ 168004162 w 326"/>
              <a:gd name="T37" fmla="*/ 390891174 h 328"/>
              <a:gd name="T38" fmla="*/ 94590634 w 326"/>
              <a:gd name="T39" fmla="*/ 407763682 h 328"/>
              <a:gd name="T40" fmla="*/ 384008814 w 326"/>
              <a:gd name="T41" fmla="*/ 116704809 h 328"/>
              <a:gd name="T42" fmla="*/ 148238589 w 326"/>
              <a:gd name="T43" fmla="*/ 351520804 h 328"/>
              <a:gd name="T44" fmla="*/ 112943413 w 326"/>
              <a:gd name="T45" fmla="*/ 317774603 h 328"/>
              <a:gd name="T46" fmla="*/ 350125207 w 326"/>
              <a:gd name="T47" fmla="*/ 82958608 h 328"/>
              <a:gd name="T48" fmla="*/ 384008814 w 326"/>
              <a:gd name="T49" fmla="*/ 116704809 h 328"/>
              <a:gd name="T50" fmla="*/ 309183679 w 326"/>
              <a:gd name="T51" fmla="*/ 42183066 h 328"/>
              <a:gd name="T52" fmla="*/ 338831464 w 326"/>
              <a:gd name="T53" fmla="*/ 71710251 h 328"/>
              <a:gd name="T54" fmla="*/ 103061239 w 326"/>
              <a:gd name="T55" fmla="*/ 306526190 h 328"/>
              <a:gd name="T56" fmla="*/ 73413510 w 326"/>
              <a:gd name="T57" fmla="*/ 276997819 h 328"/>
              <a:gd name="T58" fmla="*/ 309183679 w 326"/>
              <a:gd name="T59" fmla="*/ 42183066 h 32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26"/>
              <a:gd name="T91" fmla="*/ 0 h 328"/>
              <a:gd name="T92" fmla="*/ 326 w 326"/>
              <a:gd name="T93" fmla="*/ 328 h 32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chemeClr val="bg1"/>
          </a:solidFill>
          <a:ln w="9525">
            <a:noFill/>
            <a:round/>
          </a:ln>
        </p:spPr>
        <p:txBody>
          <a:bodyPr/>
          <a:lstStyle/>
          <a:p>
            <a:endParaRPr lang="zh-CN" altLang="en-US" dirty="0">
              <a:ea typeface="微软雅黑" panose="020B0503020204020204" pitchFamily="34" charset="-122"/>
            </a:endParaRPr>
          </a:p>
        </p:txBody>
      </p:sp>
      <p:sp>
        <p:nvSpPr>
          <p:cNvPr id="11" name="Freeform 16"/>
          <p:cNvSpPr>
            <a:spLocks noEditPoints="1"/>
          </p:cNvSpPr>
          <p:nvPr/>
        </p:nvSpPr>
        <p:spPr bwMode="auto">
          <a:xfrm rot="2700000">
            <a:off x="1231900" y="1941513"/>
            <a:ext cx="250825" cy="460375"/>
          </a:xfrm>
          <a:custGeom>
            <a:avLst/>
            <a:gdLst>
              <a:gd name="T0" fmla="*/ 90454675 w 579"/>
              <a:gd name="T1" fmla="*/ 67560135 h 1073"/>
              <a:gd name="T2" fmla="*/ 90454675 w 579"/>
              <a:gd name="T3" fmla="*/ 27244927 h 1073"/>
              <a:gd name="T4" fmla="*/ 98524392 w 579"/>
              <a:gd name="T5" fmla="*/ 14542787 h 1073"/>
              <a:gd name="T6" fmla="*/ 83886442 w 579"/>
              <a:gd name="T7" fmla="*/ 0 h 1073"/>
              <a:gd name="T8" fmla="*/ 24771889 w 579"/>
              <a:gd name="T9" fmla="*/ 0 h 1073"/>
              <a:gd name="T10" fmla="*/ 10133936 w 579"/>
              <a:gd name="T11" fmla="*/ 14542787 h 1073"/>
              <a:gd name="T12" fmla="*/ 18016079 w 579"/>
              <a:gd name="T13" fmla="*/ 27244927 h 1073"/>
              <a:gd name="T14" fmla="*/ 18016079 w 579"/>
              <a:gd name="T15" fmla="*/ 67560135 h 1073"/>
              <a:gd name="T16" fmla="*/ 0 w 579"/>
              <a:gd name="T17" fmla="*/ 107323130 h 1073"/>
              <a:gd name="T18" fmla="*/ 0 w 579"/>
              <a:gd name="T19" fmla="*/ 112661445 h 1073"/>
              <a:gd name="T20" fmla="*/ 42037226 w 579"/>
              <a:gd name="T21" fmla="*/ 112661445 h 1073"/>
              <a:gd name="T22" fmla="*/ 42037226 w 579"/>
              <a:gd name="T23" fmla="*/ 169912676 h 1073"/>
              <a:gd name="T24" fmla="*/ 54235374 w 579"/>
              <a:gd name="T25" fmla="*/ 197525724 h 1073"/>
              <a:gd name="T26" fmla="*/ 66621112 w 579"/>
              <a:gd name="T27" fmla="*/ 169912676 h 1073"/>
              <a:gd name="T28" fmla="*/ 66621112 w 579"/>
              <a:gd name="T29" fmla="*/ 112661445 h 1073"/>
              <a:gd name="T30" fmla="*/ 108658324 w 579"/>
              <a:gd name="T31" fmla="*/ 112661445 h 1073"/>
              <a:gd name="T32" fmla="*/ 108658324 w 579"/>
              <a:gd name="T33" fmla="*/ 107323130 h 1073"/>
              <a:gd name="T34" fmla="*/ 90454675 w 579"/>
              <a:gd name="T35" fmla="*/ 67560135 h 1073"/>
              <a:gd name="T36" fmla="*/ 24771889 w 579"/>
              <a:gd name="T37" fmla="*/ 10677009 h 1073"/>
              <a:gd name="T38" fmla="*/ 83886442 w 579"/>
              <a:gd name="T39" fmla="*/ 10677009 h 1073"/>
              <a:gd name="T40" fmla="*/ 87639718 w 579"/>
              <a:gd name="T41" fmla="*/ 14542787 h 1073"/>
              <a:gd name="T42" fmla="*/ 84262029 w 579"/>
              <a:gd name="T43" fmla="*/ 18224498 h 1073"/>
              <a:gd name="T44" fmla="*/ 81822227 w 579"/>
              <a:gd name="T45" fmla="*/ 18592627 h 1073"/>
              <a:gd name="T46" fmla="*/ 26836104 w 579"/>
              <a:gd name="T47" fmla="*/ 18592627 h 1073"/>
              <a:gd name="T48" fmla="*/ 24208724 w 579"/>
              <a:gd name="T49" fmla="*/ 18224498 h 1073"/>
              <a:gd name="T50" fmla="*/ 20831036 w 579"/>
              <a:gd name="T51" fmla="*/ 14542787 h 1073"/>
              <a:gd name="T52" fmla="*/ 24771889 w 579"/>
              <a:gd name="T53" fmla="*/ 10677009 h 1073"/>
              <a:gd name="T54" fmla="*/ 79570001 w 579"/>
              <a:gd name="T55" fmla="*/ 68112327 h 1073"/>
              <a:gd name="T56" fmla="*/ 28900326 w 579"/>
              <a:gd name="T57" fmla="*/ 68112327 h 1073"/>
              <a:gd name="T58" fmla="*/ 28900326 w 579"/>
              <a:gd name="T59" fmla="*/ 23931344 h 1073"/>
              <a:gd name="T60" fmla="*/ 79570001 w 579"/>
              <a:gd name="T61" fmla="*/ 23931344 h 1073"/>
              <a:gd name="T62" fmla="*/ 79570001 w 579"/>
              <a:gd name="T63" fmla="*/ 68112327 h 1073"/>
              <a:gd name="T64" fmla="*/ 55736857 w 579"/>
              <a:gd name="T65" fmla="*/ 167703477 h 1073"/>
              <a:gd name="T66" fmla="*/ 54235374 w 579"/>
              <a:gd name="T67" fmla="*/ 170832996 h 1073"/>
              <a:gd name="T68" fmla="*/ 52921467 w 579"/>
              <a:gd name="T69" fmla="*/ 167703477 h 1073"/>
              <a:gd name="T70" fmla="*/ 52921467 w 579"/>
              <a:gd name="T71" fmla="*/ 112661445 h 1073"/>
              <a:gd name="T72" fmla="*/ 55736857 w 579"/>
              <a:gd name="T73" fmla="*/ 112661445 h 1073"/>
              <a:gd name="T74" fmla="*/ 55736857 w 579"/>
              <a:gd name="T75" fmla="*/ 167703477 h 1073"/>
              <a:gd name="T76" fmla="*/ 66621112 w 579"/>
              <a:gd name="T77" fmla="*/ 101984413 h 1073"/>
              <a:gd name="T78" fmla="*/ 42037226 w 579"/>
              <a:gd name="T79" fmla="*/ 101984413 h 1073"/>
              <a:gd name="T80" fmla="*/ 11072255 w 579"/>
              <a:gd name="T81" fmla="*/ 101984413 h 1073"/>
              <a:gd name="T82" fmla="*/ 27023682 w 579"/>
              <a:gd name="T83" fmla="*/ 74187300 h 1073"/>
              <a:gd name="T84" fmla="*/ 27962001 w 579"/>
              <a:gd name="T85" fmla="*/ 73451044 h 1073"/>
              <a:gd name="T86" fmla="*/ 80696330 w 579"/>
              <a:gd name="T87" fmla="*/ 73451044 h 1073"/>
              <a:gd name="T88" fmla="*/ 81634649 w 579"/>
              <a:gd name="T89" fmla="*/ 74187300 h 1073"/>
              <a:gd name="T90" fmla="*/ 97398496 w 579"/>
              <a:gd name="T91" fmla="*/ 101984413 h 1073"/>
              <a:gd name="T92" fmla="*/ 66621112 w 579"/>
              <a:gd name="T93" fmla="*/ 101984413 h 107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79"/>
              <a:gd name="T142" fmla="*/ 0 h 1073"/>
              <a:gd name="T143" fmla="*/ 579 w 579"/>
              <a:gd name="T144" fmla="*/ 1073 h 107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chemeClr val="bg1"/>
          </a:solidFill>
          <a:ln w="9525">
            <a:noFill/>
            <a:round/>
          </a:ln>
        </p:spPr>
        <p:txBody>
          <a:bodyPr/>
          <a:lstStyle/>
          <a:p>
            <a:endParaRPr lang="zh-CN" altLang="en-US" dirty="0">
              <a:ea typeface="微软雅黑" panose="020B0503020204020204" pitchFamily="34" charset="-122"/>
            </a:endParaRPr>
          </a:p>
        </p:txBody>
      </p:sp>
      <p:pic>
        <p:nvPicPr>
          <p:cNvPr id="12" name="Group 17"/>
          <p:cNvPicPr>
            <a:picLocks noChangeArrowheads="1"/>
          </p:cNvPicPr>
          <p:nvPr/>
        </p:nvPicPr>
        <p:blipFill>
          <a:blip r:embed="rId3"/>
          <a:srcRect/>
          <a:stretch>
            <a:fillRect/>
          </a:stretch>
        </p:blipFill>
        <p:spPr bwMode="auto">
          <a:xfrm>
            <a:off x="8143875" y="3975100"/>
            <a:ext cx="446088" cy="438150"/>
          </a:xfrm>
          <a:prstGeom prst="rect">
            <a:avLst/>
          </a:prstGeom>
          <a:noFill/>
          <a:ln w="9525">
            <a:noFill/>
            <a:miter lim="800000"/>
            <a:headEnd/>
            <a:tailEnd/>
          </a:ln>
        </p:spPr>
      </p:pic>
      <p:sp>
        <p:nvSpPr>
          <p:cNvPr id="13" name="Content Placeholder 2"/>
          <p:cNvSpPr txBox="1">
            <a:spLocks noChangeArrowheads="1"/>
          </p:cNvSpPr>
          <p:nvPr/>
        </p:nvSpPr>
        <p:spPr bwMode="auto">
          <a:xfrm>
            <a:off x="1017588" y="2598738"/>
            <a:ext cx="2182812" cy="954107"/>
          </a:xfrm>
          <a:prstGeom prst="rect">
            <a:avLst/>
          </a:prstGeom>
          <a:noFill/>
          <a:ln w="9525">
            <a:noFill/>
            <a:miter lim="800000"/>
          </a:ln>
        </p:spPr>
        <p:txBody>
          <a:bodyPr>
            <a:spAutoFit/>
          </a:bodyPr>
          <a:lstStyle/>
          <a:p>
            <a:pPr>
              <a:spcBef>
                <a:spcPct val="20000"/>
              </a:spcBef>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TextBox 23"/>
          <p:cNvSpPr txBox="1">
            <a:spLocks noChangeArrowheads="1"/>
          </p:cNvSpPr>
          <p:nvPr/>
        </p:nvSpPr>
        <p:spPr bwMode="auto">
          <a:xfrm>
            <a:off x="1698625" y="1979613"/>
            <a:ext cx="2087563" cy="338137"/>
          </a:xfrm>
          <a:prstGeom prst="rect">
            <a:avLst/>
          </a:prstGeom>
          <a:noFill/>
          <a:ln w="9525">
            <a:noFill/>
            <a:miter lim="800000"/>
          </a:ln>
        </p:spPr>
        <p:txBody>
          <a:bodyPr>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单击添加标题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15" name="TextBox 23"/>
          <p:cNvSpPr txBox="1">
            <a:spLocks noChangeArrowheads="1"/>
          </p:cNvSpPr>
          <p:nvPr/>
        </p:nvSpPr>
        <p:spPr bwMode="auto">
          <a:xfrm>
            <a:off x="4097338" y="2667000"/>
            <a:ext cx="2087562" cy="339725"/>
          </a:xfrm>
          <a:prstGeom prst="rect">
            <a:avLst/>
          </a:prstGeom>
          <a:noFill/>
          <a:ln w="9525">
            <a:noFill/>
            <a:miter lim="800000"/>
          </a:ln>
        </p:spPr>
        <p:txBody>
          <a:bodyPr>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单击添加标题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16" name="TextBox 23"/>
          <p:cNvSpPr txBox="1">
            <a:spLocks noChangeArrowheads="1"/>
          </p:cNvSpPr>
          <p:nvPr/>
        </p:nvSpPr>
        <p:spPr bwMode="auto">
          <a:xfrm>
            <a:off x="6437313" y="3355975"/>
            <a:ext cx="2087562" cy="338138"/>
          </a:xfrm>
          <a:prstGeom prst="rect">
            <a:avLst/>
          </a:prstGeom>
          <a:noFill/>
          <a:ln w="9525">
            <a:noFill/>
            <a:miter lim="800000"/>
          </a:ln>
        </p:spPr>
        <p:txBody>
          <a:bodyPr>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单击添加标题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17" name="TextBox 23"/>
          <p:cNvSpPr txBox="1">
            <a:spLocks noChangeArrowheads="1"/>
          </p:cNvSpPr>
          <p:nvPr/>
        </p:nvSpPr>
        <p:spPr bwMode="auto">
          <a:xfrm>
            <a:off x="8664575" y="4043363"/>
            <a:ext cx="2087563" cy="339725"/>
          </a:xfrm>
          <a:prstGeom prst="rect">
            <a:avLst/>
          </a:prstGeom>
          <a:noFill/>
          <a:ln w="9525">
            <a:noFill/>
            <a:miter lim="800000"/>
          </a:ln>
        </p:spPr>
        <p:txBody>
          <a:bodyPr>
            <a:spAutoFit/>
          </a:bodyPr>
          <a:lstStyle/>
          <a:p>
            <a:pPr eaLnBrk="1" hangingPunct="1"/>
            <a:r>
              <a:rPr lang="zh-CN" altLang="en-US" sz="1600" b="1">
                <a:solidFill>
                  <a:schemeClr val="bg1"/>
                </a:solidFill>
                <a:latin typeface="微软雅黑" panose="020B0503020204020204" pitchFamily="34" charset="-122"/>
                <a:ea typeface="微软雅黑" panose="020B0503020204020204" pitchFamily="34" charset="-122"/>
              </a:rPr>
              <a:t>单击添加标题</a:t>
            </a:r>
            <a:endParaRPr lang="id-ID" altLang="en-US" sz="1600" b="1">
              <a:solidFill>
                <a:schemeClr val="bg1"/>
              </a:solidFill>
              <a:latin typeface="微软雅黑" panose="020B0503020204020204" pitchFamily="34" charset="-122"/>
              <a:ea typeface="微软雅黑" panose="020B0503020204020204" pitchFamily="34" charset="-122"/>
            </a:endParaRPr>
          </a:p>
        </p:txBody>
      </p:sp>
      <p:sp>
        <p:nvSpPr>
          <p:cNvPr id="18" name="Content Placeholder 2"/>
          <p:cNvSpPr txBox="1">
            <a:spLocks noChangeArrowheads="1"/>
          </p:cNvSpPr>
          <p:nvPr/>
        </p:nvSpPr>
        <p:spPr bwMode="auto">
          <a:xfrm>
            <a:off x="3424238" y="3287713"/>
            <a:ext cx="2182812" cy="954107"/>
          </a:xfrm>
          <a:prstGeom prst="rect">
            <a:avLst/>
          </a:prstGeom>
          <a:noFill/>
          <a:ln w="9525">
            <a:noFill/>
            <a:miter lim="800000"/>
          </a:ln>
        </p:spPr>
        <p:txBody>
          <a:bodyPr>
            <a:spAutoFit/>
          </a:bodyPr>
          <a:lstStyle/>
          <a:p>
            <a:pPr>
              <a:spcBef>
                <a:spcPct val="20000"/>
              </a:spcBef>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9" name="Content Placeholder 2"/>
          <p:cNvSpPr txBox="1">
            <a:spLocks noChangeArrowheads="1"/>
          </p:cNvSpPr>
          <p:nvPr/>
        </p:nvSpPr>
        <p:spPr bwMode="auto">
          <a:xfrm>
            <a:off x="5722938" y="3932238"/>
            <a:ext cx="2182812" cy="954107"/>
          </a:xfrm>
          <a:prstGeom prst="rect">
            <a:avLst/>
          </a:prstGeom>
          <a:noFill/>
          <a:ln w="9525">
            <a:noFill/>
            <a:miter lim="800000"/>
          </a:ln>
        </p:spPr>
        <p:txBody>
          <a:bodyPr>
            <a:spAutoFit/>
          </a:bodyPr>
          <a:lstStyle/>
          <a:p>
            <a:pPr>
              <a:spcBef>
                <a:spcPct val="20000"/>
              </a:spcBef>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0" name="Content Placeholder 2"/>
          <p:cNvSpPr txBox="1">
            <a:spLocks noChangeArrowheads="1"/>
          </p:cNvSpPr>
          <p:nvPr/>
        </p:nvSpPr>
        <p:spPr bwMode="auto">
          <a:xfrm>
            <a:off x="7974013" y="4614863"/>
            <a:ext cx="2184400" cy="954107"/>
          </a:xfrm>
          <a:prstGeom prst="rect">
            <a:avLst/>
          </a:prstGeom>
          <a:noFill/>
          <a:ln w="9525">
            <a:noFill/>
            <a:miter lim="800000"/>
          </a:ln>
        </p:spPr>
        <p:txBody>
          <a:bodyPr>
            <a:spAutoFit/>
          </a:bodyPr>
          <a:lstStyle/>
          <a:p>
            <a:pPr>
              <a:spcBef>
                <a:spcPct val="20000"/>
              </a:spcBef>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Oval 23"/>
          <p:cNvSpPr/>
          <p:nvPr/>
        </p:nvSpPr>
        <p:spPr>
          <a:xfrm>
            <a:off x="6462713" y="2768600"/>
            <a:ext cx="711200" cy="711200"/>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endParaRPr>
          </a:p>
        </p:txBody>
      </p:sp>
      <p:sp>
        <p:nvSpPr>
          <p:cNvPr id="6" name="AutoShape 3"/>
          <p:cNvSpPr>
            <a:spLocks noChangeAspect="1" noChangeArrowheads="1" noTextEdit="1"/>
          </p:cNvSpPr>
          <p:nvPr/>
        </p:nvSpPr>
        <p:spPr bwMode="auto">
          <a:xfrm>
            <a:off x="6646863" y="2870200"/>
            <a:ext cx="342900" cy="495300"/>
          </a:xfrm>
          <a:prstGeom prst="rect">
            <a:avLst/>
          </a:prstGeom>
          <a:noFill/>
          <a:ln w="9525">
            <a:noFill/>
            <a:miter lim="800000"/>
          </a:ln>
        </p:spPr>
        <p:txBody>
          <a:bodyPr lIns="121888" tIns="60944" rIns="121888" bIns="60944"/>
          <a:lstStyle/>
          <a:p>
            <a:pPr eaLnBrk="1" fontAlgn="auto" hangingPunct="1">
              <a:spcBef>
                <a:spcPts val="0"/>
              </a:spcBef>
              <a:spcAft>
                <a:spcPts val="0"/>
              </a:spcAft>
              <a:defRPr/>
            </a:pPr>
            <a:endParaRPr lang="en-US" sz="3200">
              <a:latin typeface="+mn-lt"/>
              <a:ea typeface="+mn-ea"/>
            </a:endParaRPr>
          </a:p>
        </p:txBody>
      </p:sp>
      <p:sp>
        <p:nvSpPr>
          <p:cNvPr id="7" name="Freeform 5"/>
          <p:cNvSpPr>
            <a:spLocks noEditPoints="1"/>
          </p:cNvSpPr>
          <p:nvPr/>
        </p:nvSpPr>
        <p:spPr bwMode="auto">
          <a:xfrm>
            <a:off x="6646863" y="2865438"/>
            <a:ext cx="342900" cy="495300"/>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lIns="121888" tIns="60944" rIns="121888" bIns="60944"/>
          <a:lstStyle/>
          <a:p>
            <a:pPr eaLnBrk="1" fontAlgn="auto" hangingPunct="1">
              <a:spcBef>
                <a:spcPts val="0"/>
              </a:spcBef>
              <a:spcAft>
                <a:spcPts val="0"/>
              </a:spcAft>
              <a:defRPr/>
            </a:pPr>
            <a:endParaRPr lang="en-US" sz="3200">
              <a:latin typeface="+mn-lt"/>
              <a:ea typeface="+mn-ea"/>
            </a:endParaRPr>
          </a:p>
        </p:txBody>
      </p:sp>
      <p:sp>
        <p:nvSpPr>
          <p:cNvPr id="8" name="Oval 28"/>
          <p:cNvSpPr/>
          <p:nvPr/>
        </p:nvSpPr>
        <p:spPr>
          <a:xfrm>
            <a:off x="6462713" y="4706938"/>
            <a:ext cx="711200" cy="711200"/>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endParaRPr>
          </a:p>
        </p:txBody>
      </p:sp>
      <p:sp>
        <p:nvSpPr>
          <p:cNvPr id="9" name="AutoShape 3"/>
          <p:cNvSpPr>
            <a:spLocks noChangeAspect="1" noChangeArrowheads="1" noTextEdit="1"/>
          </p:cNvSpPr>
          <p:nvPr/>
        </p:nvSpPr>
        <p:spPr bwMode="auto">
          <a:xfrm>
            <a:off x="6646863" y="4818063"/>
            <a:ext cx="342900" cy="495300"/>
          </a:xfrm>
          <a:prstGeom prst="rect">
            <a:avLst/>
          </a:prstGeom>
          <a:noFill/>
          <a:ln w="9525">
            <a:noFill/>
            <a:miter lim="800000"/>
          </a:ln>
        </p:spPr>
        <p:txBody>
          <a:bodyPr lIns="121888" tIns="60944" rIns="121888" bIns="60944"/>
          <a:lstStyle/>
          <a:p>
            <a:pPr eaLnBrk="1" fontAlgn="auto" hangingPunct="1">
              <a:spcBef>
                <a:spcPts val="0"/>
              </a:spcBef>
              <a:spcAft>
                <a:spcPts val="0"/>
              </a:spcAft>
              <a:defRPr/>
            </a:pPr>
            <a:endParaRPr lang="en-US" sz="3200">
              <a:latin typeface="+mn-lt"/>
              <a:ea typeface="+mn-ea"/>
            </a:endParaRPr>
          </a:p>
        </p:txBody>
      </p:sp>
      <p:sp>
        <p:nvSpPr>
          <p:cNvPr id="10" name="Freeform 5"/>
          <p:cNvSpPr>
            <a:spLocks noEditPoints="1"/>
          </p:cNvSpPr>
          <p:nvPr/>
        </p:nvSpPr>
        <p:spPr bwMode="auto">
          <a:xfrm>
            <a:off x="6646863" y="4813300"/>
            <a:ext cx="342900" cy="495300"/>
          </a:xfrm>
          <a:custGeom>
            <a:avLst/>
            <a:gdLst/>
            <a:ahLst/>
            <a:cxnLst>
              <a:cxn ang="0">
                <a:pos x="14" y="30"/>
              </a:cxn>
              <a:cxn ang="0">
                <a:pos x="33" y="11"/>
              </a:cxn>
              <a:cxn ang="0">
                <a:pos x="52" y="30"/>
              </a:cxn>
              <a:cxn ang="0">
                <a:pos x="33" y="49"/>
              </a:cxn>
              <a:cxn ang="0">
                <a:pos x="14" y="30"/>
              </a:cxn>
              <a:cxn ang="0">
                <a:pos x="0" y="33"/>
              </a:cxn>
              <a:cxn ang="0">
                <a:pos x="10" y="58"/>
              </a:cxn>
              <a:cxn ang="0">
                <a:pos x="33" y="96"/>
              </a:cxn>
              <a:cxn ang="0">
                <a:pos x="55" y="58"/>
              </a:cxn>
              <a:cxn ang="0">
                <a:pos x="66" y="33"/>
              </a:cxn>
              <a:cxn ang="0">
                <a:pos x="33" y="0"/>
              </a:cxn>
              <a:cxn ang="0">
                <a:pos x="0" y="33"/>
              </a:cxn>
            </a:cxnLst>
            <a:rect l="0" t="0" r="r" b="b"/>
            <a:pathLst>
              <a:path w="66" h="96">
                <a:moveTo>
                  <a:pt x="14" y="30"/>
                </a:moveTo>
                <a:cubicBezTo>
                  <a:pt x="14" y="20"/>
                  <a:pt x="22" y="11"/>
                  <a:pt x="33" y="11"/>
                </a:cubicBezTo>
                <a:cubicBezTo>
                  <a:pt x="44" y="11"/>
                  <a:pt x="52" y="20"/>
                  <a:pt x="52" y="30"/>
                </a:cubicBezTo>
                <a:cubicBezTo>
                  <a:pt x="52" y="41"/>
                  <a:pt x="44" y="49"/>
                  <a:pt x="33" y="49"/>
                </a:cubicBezTo>
                <a:cubicBezTo>
                  <a:pt x="22" y="49"/>
                  <a:pt x="14" y="41"/>
                  <a:pt x="14" y="30"/>
                </a:cubicBezTo>
                <a:close/>
                <a:moveTo>
                  <a:pt x="0" y="33"/>
                </a:moveTo>
                <a:cubicBezTo>
                  <a:pt x="0" y="41"/>
                  <a:pt x="10" y="58"/>
                  <a:pt x="10" y="58"/>
                </a:cubicBezTo>
                <a:cubicBezTo>
                  <a:pt x="33" y="96"/>
                  <a:pt x="33" y="96"/>
                  <a:pt x="33" y="96"/>
                </a:cubicBezTo>
                <a:cubicBezTo>
                  <a:pt x="55" y="58"/>
                  <a:pt x="55" y="58"/>
                  <a:pt x="55" y="58"/>
                </a:cubicBezTo>
                <a:cubicBezTo>
                  <a:pt x="55" y="58"/>
                  <a:pt x="66" y="40"/>
                  <a:pt x="66" y="33"/>
                </a:cubicBezTo>
                <a:cubicBezTo>
                  <a:pt x="66" y="14"/>
                  <a:pt x="51" y="0"/>
                  <a:pt x="33" y="0"/>
                </a:cubicBezTo>
                <a:cubicBezTo>
                  <a:pt x="15" y="0"/>
                  <a:pt x="0" y="14"/>
                  <a:pt x="0" y="33"/>
                </a:cubicBezTo>
                <a:close/>
              </a:path>
            </a:pathLst>
          </a:custGeom>
          <a:solidFill>
            <a:schemeClr val="bg1"/>
          </a:solidFill>
          <a:ln w="9525">
            <a:noFill/>
            <a:round/>
          </a:ln>
        </p:spPr>
        <p:txBody>
          <a:bodyPr lIns="121888" tIns="60944" rIns="121888" bIns="60944"/>
          <a:lstStyle/>
          <a:p>
            <a:pPr eaLnBrk="1" fontAlgn="auto" hangingPunct="1">
              <a:spcBef>
                <a:spcPts val="0"/>
              </a:spcBef>
              <a:spcAft>
                <a:spcPts val="0"/>
              </a:spcAft>
              <a:defRPr/>
            </a:pPr>
            <a:endParaRPr lang="en-US" sz="3200">
              <a:latin typeface="+mn-lt"/>
              <a:ea typeface="+mn-ea"/>
            </a:endParaRPr>
          </a:p>
        </p:txBody>
      </p:sp>
      <p:pic>
        <p:nvPicPr>
          <p:cNvPr id="11" name="Picture 1" descr="Tablet mask 3.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1925" y="1990725"/>
            <a:ext cx="3149600"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26"/>
          <p:cNvPicPr>
            <a:picLocks noChangeAspect="1"/>
          </p:cNvPicPr>
          <p:nvPr/>
        </p:nvPicPr>
        <p:blipFill>
          <a:blip r:embed="rId3">
            <a:extLst>
              <a:ext uri="{28A0092B-C50C-407E-A947-70E740481C1C}">
                <a14:useLocalDpi xmlns:a14="http://schemas.microsoft.com/office/drawing/2010/main" val="0"/>
              </a:ext>
            </a:extLst>
          </a:blip>
          <a:srcRect r="6123"/>
          <a:stretch>
            <a:fillRect/>
          </a:stretch>
        </p:blipFill>
        <p:spPr bwMode="auto">
          <a:xfrm>
            <a:off x="1604963" y="2366963"/>
            <a:ext cx="2782887" cy="350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形状 12"/>
          <p:cNvSpPr/>
          <p:nvPr/>
        </p:nvSpPr>
        <p:spPr>
          <a:xfrm>
            <a:off x="2932113" y="2457450"/>
            <a:ext cx="3290887" cy="2055813"/>
          </a:xfrm>
          <a:prstGeom prst="swooshArrow">
            <a:avLst>
              <a:gd name="adj1" fmla="val 25000"/>
              <a:gd name="adj2" fmla="val 25000"/>
            </a:avLst>
          </a:prstGeom>
          <a:solidFill>
            <a:srgbClr val="FCFCFC">
              <a:alpha val="60000"/>
            </a:srgbClr>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14" name="矩形 28"/>
          <p:cNvSpPr>
            <a:spLocks noChangeArrowheads="1"/>
          </p:cNvSpPr>
          <p:nvPr/>
        </p:nvSpPr>
        <p:spPr bwMode="auto">
          <a:xfrm>
            <a:off x="7546975" y="3128963"/>
            <a:ext cx="4187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TextBox 13"/>
          <p:cNvSpPr txBox="1">
            <a:spLocks noChangeArrowheads="1"/>
          </p:cNvSpPr>
          <p:nvPr/>
        </p:nvSpPr>
        <p:spPr bwMode="auto">
          <a:xfrm>
            <a:off x="8472488" y="2794000"/>
            <a:ext cx="23368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rgbClr val="FDFDFD"/>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FDFDFD"/>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矩形 30"/>
          <p:cNvSpPr>
            <a:spLocks noChangeArrowheads="1"/>
          </p:cNvSpPr>
          <p:nvPr/>
        </p:nvSpPr>
        <p:spPr bwMode="auto">
          <a:xfrm>
            <a:off x="7546975" y="4975225"/>
            <a:ext cx="4187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TextBox 13"/>
          <p:cNvSpPr txBox="1">
            <a:spLocks noChangeArrowheads="1"/>
          </p:cNvSpPr>
          <p:nvPr/>
        </p:nvSpPr>
        <p:spPr bwMode="auto">
          <a:xfrm>
            <a:off x="8472488" y="4640263"/>
            <a:ext cx="2336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rgbClr val="FDFDFD"/>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FDFDFD"/>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AutoShape 2"/>
          <p:cNvSpPr/>
          <p:nvPr/>
        </p:nvSpPr>
        <p:spPr bwMode="auto">
          <a:xfrm>
            <a:off x="8048625" y="1987550"/>
            <a:ext cx="2921000" cy="2921000"/>
          </a:xfrm>
          <a:prstGeom prst="diamond">
            <a:avLst/>
          </a:pr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600" b="1">
              <a:latin typeface="Arial" panose="020B0604020202020204" pitchFamily="34" charset="0"/>
              <a:ea typeface="微软雅黑" panose="020B0503020204020204" pitchFamily="34" charset="-122"/>
              <a:sym typeface="Arial" panose="020B0604020202020204" pitchFamily="34" charset="0"/>
            </a:endParaRPr>
          </a:p>
        </p:txBody>
      </p:sp>
      <p:sp>
        <p:nvSpPr>
          <p:cNvPr id="6" name="AutoShape 3"/>
          <p:cNvSpPr/>
          <p:nvPr/>
        </p:nvSpPr>
        <p:spPr bwMode="auto">
          <a:xfrm>
            <a:off x="5870575" y="1987550"/>
            <a:ext cx="2921000" cy="2921000"/>
          </a:xfrm>
          <a:prstGeom prst="diamond">
            <a:avLst/>
          </a:pr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600" b="1">
              <a:latin typeface="Arial" panose="020B0604020202020204" pitchFamily="34" charset="0"/>
              <a:ea typeface="微软雅黑" panose="020B0503020204020204" pitchFamily="34" charset="-122"/>
              <a:sym typeface="Arial" panose="020B0604020202020204" pitchFamily="34" charset="0"/>
            </a:endParaRPr>
          </a:p>
        </p:txBody>
      </p:sp>
      <p:sp>
        <p:nvSpPr>
          <p:cNvPr id="7" name="AutoShape 4"/>
          <p:cNvSpPr/>
          <p:nvPr/>
        </p:nvSpPr>
        <p:spPr bwMode="auto">
          <a:xfrm>
            <a:off x="3559175" y="1987550"/>
            <a:ext cx="2921000" cy="2921000"/>
          </a:xfrm>
          <a:prstGeom prst="diamond">
            <a:avLst/>
          </a:pr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600" b="1">
              <a:latin typeface="Arial" panose="020B0604020202020204" pitchFamily="34" charset="0"/>
              <a:ea typeface="微软雅黑" panose="020B0503020204020204" pitchFamily="34" charset="-122"/>
              <a:sym typeface="Arial" panose="020B0604020202020204" pitchFamily="34" charset="0"/>
            </a:endParaRPr>
          </a:p>
        </p:txBody>
      </p:sp>
      <p:sp>
        <p:nvSpPr>
          <p:cNvPr id="8" name="AutoShape 5"/>
          <p:cNvSpPr/>
          <p:nvPr/>
        </p:nvSpPr>
        <p:spPr bwMode="auto">
          <a:xfrm>
            <a:off x="1235075" y="1987550"/>
            <a:ext cx="2921000" cy="2921000"/>
          </a:xfrm>
          <a:prstGeom prst="diamond">
            <a:avLst/>
          </a:pr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600" b="1">
              <a:latin typeface="Arial" panose="020B0604020202020204" pitchFamily="34" charset="0"/>
              <a:ea typeface="微软雅黑" panose="020B0503020204020204" pitchFamily="34" charset="-122"/>
              <a:sym typeface="Arial" panose="020B0604020202020204" pitchFamily="34" charset="0"/>
            </a:endParaRPr>
          </a:p>
        </p:txBody>
      </p:sp>
      <p:cxnSp>
        <p:nvCxnSpPr>
          <p:cNvPr id="9" name="直接连接符 8"/>
          <p:cNvCxnSpPr/>
          <p:nvPr/>
        </p:nvCxnSpPr>
        <p:spPr>
          <a:xfrm>
            <a:off x="2011363" y="3481388"/>
            <a:ext cx="143986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12"/>
          <p:cNvSpPr txBox="1">
            <a:spLocks noChangeArrowheads="1"/>
          </p:cNvSpPr>
          <p:nvPr/>
        </p:nvSpPr>
        <p:spPr bwMode="auto">
          <a:xfrm>
            <a:off x="1943864" y="3611147"/>
            <a:ext cx="1520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p>
        </p:txBody>
      </p:sp>
      <p:cxnSp>
        <p:nvCxnSpPr>
          <p:cNvPr id="11" name="直接连接符 10"/>
          <p:cNvCxnSpPr/>
          <p:nvPr/>
        </p:nvCxnSpPr>
        <p:spPr>
          <a:xfrm>
            <a:off x="4402138" y="3481388"/>
            <a:ext cx="14414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750050" y="3481388"/>
            <a:ext cx="143986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931275" y="3481388"/>
            <a:ext cx="14414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7148935" y="2752371"/>
            <a:ext cx="513180" cy="572935"/>
            <a:chOff x="6016626" y="5110164"/>
            <a:chExt cx="231775" cy="258763"/>
          </a:xfrm>
          <a:solidFill>
            <a:schemeClr val="bg1"/>
          </a:solidFill>
        </p:grpSpPr>
        <p:sp>
          <p:nvSpPr>
            <p:cNvPr id="15" name="Rectangle 74@|1FFC:0|FBC:0|LFC:0|LBC:16777215"/>
            <p:cNvSpPr>
              <a:spLocks noChangeArrowheads="1"/>
            </p:cNvSpPr>
            <p:nvPr/>
          </p:nvSpPr>
          <p:spPr bwMode="auto">
            <a:xfrm>
              <a:off x="6119813" y="5281614"/>
              <a:ext cx="23813" cy="873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75@|5FFC:0|FBC:0|LFC:0|LBC:16777215"/>
            <p:cNvSpPr/>
            <p:nvPr/>
          </p:nvSpPr>
          <p:spPr bwMode="auto">
            <a:xfrm>
              <a:off x="6016626" y="5110164"/>
              <a:ext cx="207963" cy="73025"/>
            </a:xfrm>
            <a:custGeom>
              <a:avLst/>
              <a:gdLst>
                <a:gd name="T0" fmla="*/ 115 w 231"/>
                <a:gd name="T1" fmla="*/ 28 h 81"/>
                <a:gd name="T2" fmla="*/ 30 w 231"/>
                <a:gd name="T3" fmla="*/ 28 h 81"/>
                <a:gd name="T4" fmla="*/ 25 w 231"/>
                <a:gd name="T5" fmla="*/ 30 h 81"/>
                <a:gd name="T6" fmla="*/ 2 w 231"/>
                <a:gd name="T7" fmla="*/ 50 h 81"/>
                <a:gd name="T8" fmla="*/ 0 w 231"/>
                <a:gd name="T9" fmla="*/ 54 h 81"/>
                <a:gd name="T10" fmla="*/ 0 w 231"/>
                <a:gd name="T11" fmla="*/ 55 h 81"/>
                <a:gd name="T12" fmla="*/ 2 w 231"/>
                <a:gd name="T13" fmla="*/ 60 h 81"/>
                <a:gd name="T14" fmla="*/ 25 w 231"/>
                <a:gd name="T15" fmla="*/ 79 h 81"/>
                <a:gd name="T16" fmla="*/ 30 w 231"/>
                <a:gd name="T17" fmla="*/ 81 h 81"/>
                <a:gd name="T18" fmla="*/ 229 w 231"/>
                <a:gd name="T19" fmla="*/ 81 h 81"/>
                <a:gd name="T20" fmla="*/ 231 w 231"/>
                <a:gd name="T21" fmla="*/ 78 h 81"/>
                <a:gd name="T22" fmla="*/ 231 w 231"/>
                <a:gd name="T23" fmla="*/ 31 h 81"/>
                <a:gd name="T24" fmla="*/ 229 w 231"/>
                <a:gd name="T25" fmla="*/ 28 h 81"/>
                <a:gd name="T26" fmla="*/ 142 w 231"/>
                <a:gd name="T27" fmla="*/ 28 h 81"/>
                <a:gd name="T28" fmla="*/ 142 w 231"/>
                <a:gd name="T29" fmla="*/ 13 h 81"/>
                <a:gd name="T30" fmla="*/ 142 w 231"/>
                <a:gd name="T31" fmla="*/ 0 h 81"/>
                <a:gd name="T32" fmla="*/ 115 w 231"/>
                <a:gd name="T33" fmla="*/ 0 h 81"/>
                <a:gd name="T34" fmla="*/ 115 w 231"/>
                <a:gd name="T35" fmla="*/ 13 h 81"/>
                <a:gd name="T36" fmla="*/ 115 w 231"/>
                <a:gd name="T37"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1" h="81">
                  <a:moveTo>
                    <a:pt x="115" y="28"/>
                  </a:moveTo>
                  <a:cubicBezTo>
                    <a:pt x="30" y="28"/>
                    <a:pt x="30" y="28"/>
                    <a:pt x="30" y="28"/>
                  </a:cubicBezTo>
                  <a:cubicBezTo>
                    <a:pt x="28" y="28"/>
                    <a:pt x="26" y="29"/>
                    <a:pt x="25" y="30"/>
                  </a:cubicBezTo>
                  <a:cubicBezTo>
                    <a:pt x="2" y="50"/>
                    <a:pt x="2" y="50"/>
                    <a:pt x="2" y="50"/>
                  </a:cubicBezTo>
                  <a:cubicBezTo>
                    <a:pt x="1" y="51"/>
                    <a:pt x="0" y="53"/>
                    <a:pt x="0" y="54"/>
                  </a:cubicBezTo>
                  <a:cubicBezTo>
                    <a:pt x="0" y="55"/>
                    <a:pt x="0" y="55"/>
                    <a:pt x="0" y="55"/>
                  </a:cubicBezTo>
                  <a:cubicBezTo>
                    <a:pt x="0" y="56"/>
                    <a:pt x="1" y="59"/>
                    <a:pt x="2" y="60"/>
                  </a:cubicBezTo>
                  <a:cubicBezTo>
                    <a:pt x="25" y="79"/>
                    <a:pt x="25" y="79"/>
                    <a:pt x="25" y="79"/>
                  </a:cubicBezTo>
                  <a:cubicBezTo>
                    <a:pt x="26" y="80"/>
                    <a:pt x="28" y="81"/>
                    <a:pt x="30" y="81"/>
                  </a:cubicBezTo>
                  <a:cubicBezTo>
                    <a:pt x="229" y="81"/>
                    <a:pt x="229" y="81"/>
                    <a:pt x="229" y="81"/>
                  </a:cubicBezTo>
                  <a:cubicBezTo>
                    <a:pt x="230" y="81"/>
                    <a:pt x="231" y="80"/>
                    <a:pt x="231" y="78"/>
                  </a:cubicBezTo>
                  <a:cubicBezTo>
                    <a:pt x="231" y="31"/>
                    <a:pt x="231" y="31"/>
                    <a:pt x="231" y="31"/>
                  </a:cubicBezTo>
                  <a:cubicBezTo>
                    <a:pt x="231" y="30"/>
                    <a:pt x="230" y="28"/>
                    <a:pt x="229" y="28"/>
                  </a:cubicBezTo>
                  <a:cubicBezTo>
                    <a:pt x="142" y="28"/>
                    <a:pt x="142" y="28"/>
                    <a:pt x="142" y="28"/>
                  </a:cubicBezTo>
                  <a:cubicBezTo>
                    <a:pt x="142" y="13"/>
                    <a:pt x="142" y="13"/>
                    <a:pt x="142" y="13"/>
                  </a:cubicBezTo>
                  <a:cubicBezTo>
                    <a:pt x="142" y="0"/>
                    <a:pt x="142" y="0"/>
                    <a:pt x="142" y="0"/>
                  </a:cubicBezTo>
                  <a:cubicBezTo>
                    <a:pt x="115" y="0"/>
                    <a:pt x="115" y="0"/>
                    <a:pt x="115" y="0"/>
                  </a:cubicBezTo>
                  <a:cubicBezTo>
                    <a:pt x="115" y="13"/>
                    <a:pt x="115" y="13"/>
                    <a:pt x="115" y="13"/>
                  </a:cubicBezTo>
                  <a:lnTo>
                    <a:pt x="1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76@|5FFC:0|FBC:0|LFC:0|LBC:16777215"/>
            <p:cNvSpPr/>
            <p:nvPr/>
          </p:nvSpPr>
          <p:spPr bwMode="auto">
            <a:xfrm>
              <a:off x="6040438" y="5197476"/>
              <a:ext cx="207963" cy="71438"/>
            </a:xfrm>
            <a:custGeom>
              <a:avLst/>
              <a:gdLst>
                <a:gd name="T0" fmla="*/ 89 w 231"/>
                <a:gd name="T1" fmla="*/ 27 h 80"/>
                <a:gd name="T2" fmla="*/ 3 w 231"/>
                <a:gd name="T3" fmla="*/ 27 h 80"/>
                <a:gd name="T4" fmla="*/ 0 w 231"/>
                <a:gd name="T5" fmla="*/ 30 h 80"/>
                <a:gd name="T6" fmla="*/ 0 w 231"/>
                <a:gd name="T7" fmla="*/ 77 h 80"/>
                <a:gd name="T8" fmla="*/ 3 w 231"/>
                <a:gd name="T9" fmla="*/ 80 h 80"/>
                <a:gd name="T10" fmla="*/ 202 w 231"/>
                <a:gd name="T11" fmla="*/ 80 h 80"/>
                <a:gd name="T12" fmla="*/ 206 w 231"/>
                <a:gd name="T13" fmla="*/ 78 h 80"/>
                <a:gd name="T14" fmla="*/ 229 w 231"/>
                <a:gd name="T15" fmla="*/ 59 h 80"/>
                <a:gd name="T16" fmla="*/ 231 w 231"/>
                <a:gd name="T17" fmla="*/ 54 h 80"/>
                <a:gd name="T18" fmla="*/ 231 w 231"/>
                <a:gd name="T19" fmla="*/ 53 h 80"/>
                <a:gd name="T20" fmla="*/ 229 w 231"/>
                <a:gd name="T21" fmla="*/ 49 h 80"/>
                <a:gd name="T22" fmla="*/ 206 w 231"/>
                <a:gd name="T23" fmla="*/ 29 h 80"/>
                <a:gd name="T24" fmla="*/ 202 w 231"/>
                <a:gd name="T25" fmla="*/ 27 h 80"/>
                <a:gd name="T26" fmla="*/ 116 w 231"/>
                <a:gd name="T27" fmla="*/ 27 h 80"/>
                <a:gd name="T28" fmla="*/ 116 w 231"/>
                <a:gd name="T29" fmla="*/ 12 h 80"/>
                <a:gd name="T30" fmla="*/ 116 w 231"/>
                <a:gd name="T31" fmla="*/ 1 h 80"/>
                <a:gd name="T32" fmla="*/ 116 w 231"/>
                <a:gd name="T33" fmla="*/ 0 h 80"/>
                <a:gd name="T34" fmla="*/ 89 w 231"/>
                <a:gd name="T35" fmla="*/ 0 h 80"/>
                <a:gd name="T36" fmla="*/ 89 w 231"/>
                <a:gd name="T37" fmla="*/ 1 h 80"/>
                <a:gd name="T38" fmla="*/ 89 w 231"/>
                <a:gd name="T39" fmla="*/ 12 h 80"/>
                <a:gd name="T40" fmla="*/ 89 w 231"/>
                <a:gd name="T41" fmla="*/ 2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1" h="80">
                  <a:moveTo>
                    <a:pt x="89" y="27"/>
                  </a:moveTo>
                  <a:cubicBezTo>
                    <a:pt x="3" y="27"/>
                    <a:pt x="3" y="27"/>
                    <a:pt x="3" y="27"/>
                  </a:cubicBezTo>
                  <a:cubicBezTo>
                    <a:pt x="1" y="27"/>
                    <a:pt x="0" y="29"/>
                    <a:pt x="0" y="30"/>
                  </a:cubicBezTo>
                  <a:cubicBezTo>
                    <a:pt x="0" y="77"/>
                    <a:pt x="0" y="77"/>
                    <a:pt x="0" y="77"/>
                  </a:cubicBezTo>
                  <a:cubicBezTo>
                    <a:pt x="0" y="79"/>
                    <a:pt x="1" y="80"/>
                    <a:pt x="3" y="80"/>
                  </a:cubicBezTo>
                  <a:cubicBezTo>
                    <a:pt x="202" y="80"/>
                    <a:pt x="202" y="80"/>
                    <a:pt x="202" y="80"/>
                  </a:cubicBezTo>
                  <a:cubicBezTo>
                    <a:pt x="203" y="80"/>
                    <a:pt x="205" y="79"/>
                    <a:pt x="206" y="78"/>
                  </a:cubicBezTo>
                  <a:cubicBezTo>
                    <a:pt x="229" y="59"/>
                    <a:pt x="229" y="59"/>
                    <a:pt x="229" y="59"/>
                  </a:cubicBezTo>
                  <a:cubicBezTo>
                    <a:pt x="230" y="58"/>
                    <a:pt x="231" y="55"/>
                    <a:pt x="231" y="54"/>
                  </a:cubicBezTo>
                  <a:cubicBezTo>
                    <a:pt x="231" y="53"/>
                    <a:pt x="231" y="53"/>
                    <a:pt x="231" y="53"/>
                  </a:cubicBezTo>
                  <a:cubicBezTo>
                    <a:pt x="231" y="52"/>
                    <a:pt x="230" y="50"/>
                    <a:pt x="229" y="49"/>
                  </a:cubicBezTo>
                  <a:cubicBezTo>
                    <a:pt x="206" y="29"/>
                    <a:pt x="206" y="29"/>
                    <a:pt x="206" y="29"/>
                  </a:cubicBezTo>
                  <a:cubicBezTo>
                    <a:pt x="205" y="28"/>
                    <a:pt x="203" y="27"/>
                    <a:pt x="202" y="27"/>
                  </a:cubicBezTo>
                  <a:cubicBezTo>
                    <a:pt x="116" y="27"/>
                    <a:pt x="116" y="27"/>
                    <a:pt x="116" y="27"/>
                  </a:cubicBezTo>
                  <a:cubicBezTo>
                    <a:pt x="116" y="12"/>
                    <a:pt x="116" y="12"/>
                    <a:pt x="116" y="12"/>
                  </a:cubicBezTo>
                  <a:cubicBezTo>
                    <a:pt x="116" y="1"/>
                    <a:pt x="116" y="1"/>
                    <a:pt x="116" y="1"/>
                  </a:cubicBezTo>
                  <a:cubicBezTo>
                    <a:pt x="116" y="0"/>
                    <a:pt x="116" y="0"/>
                    <a:pt x="116" y="0"/>
                  </a:cubicBezTo>
                  <a:cubicBezTo>
                    <a:pt x="89" y="0"/>
                    <a:pt x="89" y="0"/>
                    <a:pt x="89" y="0"/>
                  </a:cubicBezTo>
                  <a:cubicBezTo>
                    <a:pt x="89" y="1"/>
                    <a:pt x="89" y="1"/>
                    <a:pt x="89" y="1"/>
                  </a:cubicBezTo>
                  <a:cubicBezTo>
                    <a:pt x="89" y="12"/>
                    <a:pt x="89" y="12"/>
                    <a:pt x="89" y="12"/>
                  </a:cubicBezTo>
                  <a:lnTo>
                    <a:pt x="89"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9407754" y="2752371"/>
            <a:ext cx="488574" cy="572932"/>
            <a:chOff x="6537326" y="5110164"/>
            <a:chExt cx="220662" cy="258762"/>
          </a:xfrm>
          <a:solidFill>
            <a:schemeClr val="bg1"/>
          </a:solidFill>
        </p:grpSpPr>
        <p:sp>
          <p:nvSpPr>
            <p:cNvPr id="19" name="Freeform 77@|5FFC:0|FBC:0|LFC:0|LBC:16777215"/>
            <p:cNvSpPr/>
            <p:nvPr/>
          </p:nvSpPr>
          <p:spPr bwMode="auto">
            <a:xfrm>
              <a:off x="6580188" y="5110164"/>
              <a:ext cx="177800" cy="149225"/>
            </a:xfrm>
            <a:custGeom>
              <a:avLst/>
              <a:gdLst>
                <a:gd name="T0" fmla="*/ 134 w 196"/>
                <a:gd name="T1" fmla="*/ 102 h 167"/>
                <a:gd name="T2" fmla="*/ 196 w 196"/>
                <a:gd name="T3" fmla="*/ 34 h 167"/>
                <a:gd name="T4" fmla="*/ 76 w 196"/>
                <a:gd name="T5" fmla="*/ 22 h 167"/>
                <a:gd name="T6" fmla="*/ 0 w 196"/>
                <a:gd name="T7" fmla="*/ 2 h 167"/>
                <a:gd name="T8" fmla="*/ 0 w 196"/>
                <a:gd name="T9" fmla="*/ 137 h 167"/>
                <a:gd name="T10" fmla="*/ 39 w 196"/>
                <a:gd name="T11" fmla="*/ 135 h 167"/>
                <a:gd name="T12" fmla="*/ 191 w 196"/>
                <a:gd name="T13" fmla="*/ 160 h 167"/>
                <a:gd name="T14" fmla="*/ 134 w 196"/>
                <a:gd name="T15" fmla="*/ 102 h 16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78@|1FFC:0|FBC:0|LFC:0|LBC:16777215"/>
            <p:cNvSpPr>
              <a:spLocks noChangeArrowheads="1"/>
            </p:cNvSpPr>
            <p:nvPr/>
          </p:nvSpPr>
          <p:spPr bwMode="auto">
            <a:xfrm>
              <a:off x="6537326" y="5111751"/>
              <a:ext cx="22225"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Freeform 367"/>
          <p:cNvSpPr>
            <a:spLocks noEditPoints="1"/>
          </p:cNvSpPr>
          <p:nvPr/>
        </p:nvSpPr>
        <p:spPr bwMode="auto">
          <a:xfrm>
            <a:off x="2436813" y="2693988"/>
            <a:ext cx="538162" cy="571500"/>
          </a:xfrm>
          <a:custGeom>
            <a:avLst/>
            <a:gdLst>
              <a:gd name="T0" fmla="*/ 1003900199 w 269"/>
              <a:gd name="T1" fmla="*/ 757943938 h 288"/>
              <a:gd name="T2" fmla="*/ 935907731 w 269"/>
              <a:gd name="T3" fmla="*/ 825053516 h 288"/>
              <a:gd name="T4" fmla="*/ 935907731 w 269"/>
              <a:gd name="T5" fmla="*/ 832949344 h 288"/>
              <a:gd name="T6" fmla="*/ 803920000 w 269"/>
              <a:gd name="T7" fmla="*/ 919797500 h 288"/>
              <a:gd name="T8" fmla="*/ 639936637 w 269"/>
              <a:gd name="T9" fmla="*/ 947429922 h 288"/>
              <a:gd name="T10" fmla="*/ 591942189 w 269"/>
              <a:gd name="T11" fmla="*/ 738205359 h 288"/>
              <a:gd name="T12" fmla="*/ 583941781 w 269"/>
              <a:gd name="T13" fmla="*/ 477662875 h 288"/>
              <a:gd name="T14" fmla="*/ 771924368 w 269"/>
              <a:gd name="T15" fmla="*/ 477662875 h 288"/>
              <a:gd name="T16" fmla="*/ 843916039 w 269"/>
              <a:gd name="T17" fmla="*/ 461871219 h 288"/>
              <a:gd name="T18" fmla="*/ 887913284 w 269"/>
              <a:gd name="T19" fmla="*/ 485558703 h 288"/>
              <a:gd name="T20" fmla="*/ 943906139 w 269"/>
              <a:gd name="T21" fmla="*/ 430291875 h 288"/>
              <a:gd name="T22" fmla="*/ 887913284 w 269"/>
              <a:gd name="T23" fmla="*/ 375025047 h 288"/>
              <a:gd name="T24" fmla="*/ 839916836 w 269"/>
              <a:gd name="T25" fmla="*/ 398710547 h 288"/>
              <a:gd name="T26" fmla="*/ 579942577 w 269"/>
              <a:gd name="T27" fmla="*/ 398710547 h 288"/>
              <a:gd name="T28" fmla="*/ 575943373 w 269"/>
              <a:gd name="T29" fmla="*/ 268438313 h 288"/>
              <a:gd name="T30" fmla="*/ 675933473 w 269"/>
              <a:gd name="T31" fmla="*/ 138166078 h 288"/>
              <a:gd name="T32" fmla="*/ 535947333 w 269"/>
              <a:gd name="T33" fmla="*/ 0 h 288"/>
              <a:gd name="T34" fmla="*/ 395961194 w 269"/>
              <a:gd name="T35" fmla="*/ 138166078 h 288"/>
              <a:gd name="T36" fmla="*/ 495951294 w 269"/>
              <a:gd name="T37" fmla="*/ 268438313 h 288"/>
              <a:gd name="T38" fmla="*/ 491952090 w 269"/>
              <a:gd name="T39" fmla="*/ 398710547 h 288"/>
              <a:gd name="T40" fmla="*/ 231977831 w 269"/>
              <a:gd name="T41" fmla="*/ 398710547 h 288"/>
              <a:gd name="T42" fmla="*/ 183981383 w 269"/>
              <a:gd name="T43" fmla="*/ 375025047 h 288"/>
              <a:gd name="T44" fmla="*/ 127986527 w 269"/>
              <a:gd name="T45" fmla="*/ 430291875 h 288"/>
              <a:gd name="T46" fmla="*/ 183981383 w 269"/>
              <a:gd name="T47" fmla="*/ 485558703 h 288"/>
              <a:gd name="T48" fmla="*/ 227976627 w 269"/>
              <a:gd name="T49" fmla="*/ 461871219 h 288"/>
              <a:gd name="T50" fmla="*/ 303969502 w 269"/>
              <a:gd name="T51" fmla="*/ 477662875 h 288"/>
              <a:gd name="T52" fmla="*/ 487950885 w 269"/>
              <a:gd name="T53" fmla="*/ 477662875 h 288"/>
              <a:gd name="T54" fmla="*/ 479952478 w 269"/>
              <a:gd name="T55" fmla="*/ 738205359 h 288"/>
              <a:gd name="T56" fmla="*/ 435957234 w 269"/>
              <a:gd name="T57" fmla="*/ 943483000 h 288"/>
              <a:gd name="T58" fmla="*/ 235977035 w 269"/>
              <a:gd name="T59" fmla="*/ 896110016 h 288"/>
              <a:gd name="T60" fmla="*/ 135986935 w 269"/>
              <a:gd name="T61" fmla="*/ 836896266 h 288"/>
              <a:gd name="T62" fmla="*/ 139986139 w 269"/>
              <a:gd name="T63" fmla="*/ 825053516 h 288"/>
              <a:gd name="T64" fmla="*/ 67992467 w 269"/>
              <a:gd name="T65" fmla="*/ 757943938 h 288"/>
              <a:gd name="T66" fmla="*/ 0 w 269"/>
              <a:gd name="T67" fmla="*/ 825053516 h 288"/>
              <a:gd name="T68" fmla="*/ 67992467 w 269"/>
              <a:gd name="T69" fmla="*/ 896110016 h 288"/>
              <a:gd name="T70" fmla="*/ 83991283 w 269"/>
              <a:gd name="T71" fmla="*/ 892163094 h 288"/>
              <a:gd name="T72" fmla="*/ 191981791 w 269"/>
              <a:gd name="T73" fmla="*/ 975062344 h 288"/>
              <a:gd name="T74" fmla="*/ 407958806 w 269"/>
              <a:gd name="T75" fmla="*/ 1077702156 h 288"/>
              <a:gd name="T76" fmla="*/ 539946537 w 269"/>
              <a:gd name="T77" fmla="*/ 1136915906 h 288"/>
              <a:gd name="T78" fmla="*/ 663933860 w 269"/>
              <a:gd name="T79" fmla="*/ 1077702156 h 288"/>
              <a:gd name="T80" fmla="*/ 879912875 w 269"/>
              <a:gd name="T81" fmla="*/ 975062344 h 288"/>
              <a:gd name="T82" fmla="*/ 987903383 w 269"/>
              <a:gd name="T83" fmla="*/ 892163094 h 288"/>
              <a:gd name="T84" fmla="*/ 1003900199 w 269"/>
              <a:gd name="T85" fmla="*/ 896110016 h 288"/>
              <a:gd name="T86" fmla="*/ 1075893871 w 269"/>
              <a:gd name="T87" fmla="*/ 825053516 h 288"/>
              <a:gd name="T88" fmla="*/ 1003900199 w 269"/>
              <a:gd name="T89" fmla="*/ 757943938 h 288"/>
              <a:gd name="T90" fmla="*/ 459954458 w 269"/>
              <a:gd name="T91" fmla="*/ 138166078 h 288"/>
              <a:gd name="T92" fmla="*/ 535947333 w 269"/>
              <a:gd name="T93" fmla="*/ 63162656 h 288"/>
              <a:gd name="T94" fmla="*/ 607941005 w 269"/>
              <a:gd name="T95" fmla="*/ 138166078 h 288"/>
              <a:gd name="T96" fmla="*/ 535947333 w 269"/>
              <a:gd name="T97" fmla="*/ 209224563 h 288"/>
              <a:gd name="T98" fmla="*/ 459954458 w 269"/>
              <a:gd name="T99" fmla="*/ 138166078 h 2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2" name="组合 21"/>
          <p:cNvGrpSpPr/>
          <p:nvPr/>
        </p:nvGrpSpPr>
        <p:grpSpPr>
          <a:xfrm>
            <a:off x="4824835" y="2738310"/>
            <a:ext cx="576448" cy="572934"/>
            <a:chOff x="5483226" y="5110164"/>
            <a:chExt cx="260350" cy="258763"/>
          </a:xfrm>
          <a:solidFill>
            <a:schemeClr val="bg1"/>
          </a:solidFill>
        </p:grpSpPr>
        <p:sp>
          <p:nvSpPr>
            <p:cNvPr id="23" name="Freeform 368@|5FFC:0|FBC:0|LFC:0|LBC:16777215"/>
            <p:cNvSpPr/>
            <p:nvPr/>
          </p:nvSpPr>
          <p:spPr bwMode="auto">
            <a:xfrm>
              <a:off x="5522913" y="5275264"/>
              <a:ext cx="82550" cy="93663"/>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369@|5FFC:0|FBC:0|LFC:0|LBC:16777215"/>
            <p:cNvSpPr/>
            <p:nvPr/>
          </p:nvSpPr>
          <p:spPr bwMode="auto">
            <a:xfrm>
              <a:off x="5564188" y="5110164"/>
              <a:ext cx="179388" cy="196850"/>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70@|5FFC:0|FBC:0|LFC:0|LBC:16777215"/>
            <p:cNvSpPr/>
            <p:nvPr/>
          </p:nvSpPr>
          <p:spPr bwMode="auto">
            <a:xfrm>
              <a:off x="5483226" y="5164139"/>
              <a:ext cx="52388" cy="88900"/>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矩形 31"/>
          <p:cNvSpPr>
            <a:spLocks noChangeArrowheads="1"/>
          </p:cNvSpPr>
          <p:nvPr/>
        </p:nvSpPr>
        <p:spPr bwMode="auto">
          <a:xfrm>
            <a:off x="2222500" y="5426075"/>
            <a:ext cx="79041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0" name="文本框 12"/>
          <p:cNvSpPr txBox="1">
            <a:spLocks noChangeArrowheads="1"/>
          </p:cNvSpPr>
          <p:nvPr/>
        </p:nvSpPr>
        <p:spPr bwMode="auto">
          <a:xfrm>
            <a:off x="4349750" y="3612662"/>
            <a:ext cx="1520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31" name="文本框 12"/>
          <p:cNvSpPr txBox="1">
            <a:spLocks noChangeArrowheads="1"/>
          </p:cNvSpPr>
          <p:nvPr/>
        </p:nvSpPr>
        <p:spPr bwMode="auto">
          <a:xfrm>
            <a:off x="6665656" y="3612826"/>
            <a:ext cx="1520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p>
        </p:txBody>
      </p:sp>
      <p:sp>
        <p:nvSpPr>
          <p:cNvPr id="32" name="文本框 12"/>
          <p:cNvSpPr txBox="1">
            <a:spLocks noChangeArrowheads="1"/>
          </p:cNvSpPr>
          <p:nvPr/>
        </p:nvSpPr>
        <p:spPr bwMode="auto">
          <a:xfrm>
            <a:off x="8891587" y="3611147"/>
            <a:ext cx="1520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Freeform 42"/>
          <p:cNvSpPr/>
          <p:nvPr/>
        </p:nvSpPr>
        <p:spPr>
          <a:xfrm>
            <a:off x="2184400" y="3135313"/>
            <a:ext cx="2057400" cy="205740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6" name="Oval 43"/>
          <p:cNvSpPr/>
          <p:nvPr/>
        </p:nvSpPr>
        <p:spPr>
          <a:xfrm>
            <a:off x="2574925" y="3525838"/>
            <a:ext cx="1276350" cy="1276350"/>
          </a:xfrm>
          <a:prstGeom prst="ellipse">
            <a:avLst/>
          </a:prstGeom>
          <a:solidFill>
            <a:srgbClr val="FCFCFC">
              <a:alpha val="26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
          <p:cNvSpPr/>
          <p:nvPr/>
        </p:nvSpPr>
        <p:spPr bwMode="auto">
          <a:xfrm>
            <a:off x="3679825" y="5213350"/>
            <a:ext cx="561975" cy="363538"/>
          </a:xfrm>
          <a:custGeom>
            <a:avLst/>
            <a:gdLst/>
            <a:ahLst/>
            <a:cxnLst>
              <a:cxn ang="0">
                <a:pos x="366" y="38"/>
              </a:cxn>
              <a:cxn ang="0">
                <a:pos x="315" y="85"/>
              </a:cxn>
              <a:cxn ang="0">
                <a:pos x="252" y="139"/>
              </a:cxn>
              <a:cxn ang="0">
                <a:pos x="133" y="236"/>
              </a:cxn>
              <a:cxn ang="0">
                <a:pos x="91" y="188"/>
              </a:cxn>
              <a:cxn ang="0">
                <a:pos x="0" y="156"/>
              </a:cxn>
              <a:cxn ang="0">
                <a:pos x="82" y="107"/>
              </a:cxn>
              <a:cxn ang="0">
                <a:pos x="172" y="47"/>
              </a:cxn>
              <a:cxn ang="0">
                <a:pos x="267" y="2"/>
              </a:cxn>
              <a:cxn ang="0">
                <a:pos x="366" y="38"/>
              </a:cxn>
            </a:cxnLst>
            <a:rect l="0" t="0" r="r" b="b"/>
            <a:pathLst>
              <a:path w="366" h="236">
                <a:moveTo>
                  <a:pt x="366" y="38"/>
                </a:moveTo>
                <a:cubicBezTo>
                  <a:pt x="351" y="55"/>
                  <a:pt x="332" y="69"/>
                  <a:pt x="315" y="85"/>
                </a:cubicBezTo>
                <a:cubicBezTo>
                  <a:pt x="295" y="103"/>
                  <a:pt x="274" y="121"/>
                  <a:pt x="252" y="139"/>
                </a:cubicBezTo>
                <a:cubicBezTo>
                  <a:pt x="213" y="172"/>
                  <a:pt x="173" y="204"/>
                  <a:pt x="133" y="236"/>
                </a:cubicBezTo>
                <a:cubicBezTo>
                  <a:pt x="125" y="216"/>
                  <a:pt x="109" y="199"/>
                  <a:pt x="91" y="188"/>
                </a:cubicBezTo>
                <a:cubicBezTo>
                  <a:pt x="65" y="170"/>
                  <a:pt x="33" y="161"/>
                  <a:pt x="0" y="156"/>
                </a:cubicBezTo>
                <a:cubicBezTo>
                  <a:pt x="20" y="131"/>
                  <a:pt x="54" y="120"/>
                  <a:pt x="82" y="107"/>
                </a:cubicBezTo>
                <a:cubicBezTo>
                  <a:pt x="116" y="92"/>
                  <a:pt x="143" y="69"/>
                  <a:pt x="172" y="47"/>
                </a:cubicBezTo>
                <a:cubicBezTo>
                  <a:pt x="200" y="25"/>
                  <a:pt x="231" y="5"/>
                  <a:pt x="267" y="2"/>
                </a:cubicBezTo>
                <a:cubicBezTo>
                  <a:pt x="302" y="0"/>
                  <a:pt x="344" y="10"/>
                  <a:pt x="366" y="38"/>
                </a:cubicBezTo>
              </a:path>
            </a:pathLst>
          </a:custGeom>
          <a:solidFill>
            <a:srgbClr val="EFCB9B"/>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
          <p:cNvSpPr/>
          <p:nvPr/>
        </p:nvSpPr>
        <p:spPr bwMode="auto">
          <a:xfrm>
            <a:off x="3590925" y="5122863"/>
            <a:ext cx="585788" cy="327025"/>
          </a:xfrm>
          <a:custGeom>
            <a:avLst/>
            <a:gdLst/>
            <a:ahLst/>
            <a:cxnLst>
              <a:cxn ang="0">
                <a:pos x="381" y="26"/>
              </a:cxn>
              <a:cxn ang="0">
                <a:pos x="368" y="49"/>
              </a:cxn>
              <a:cxn ang="0">
                <a:pos x="339" y="46"/>
              </a:cxn>
              <a:cxn ang="0">
                <a:pos x="230" y="86"/>
              </a:cxn>
              <a:cxn ang="0">
                <a:pos x="134" y="152"/>
              </a:cxn>
              <a:cxn ang="0">
                <a:pos x="42" y="212"/>
              </a:cxn>
              <a:cxn ang="0">
                <a:pos x="42" y="212"/>
              </a:cxn>
              <a:cxn ang="0">
                <a:pos x="11" y="210"/>
              </a:cxn>
              <a:cxn ang="0">
                <a:pos x="0" y="210"/>
              </a:cxn>
              <a:cxn ang="0">
                <a:pos x="84" y="146"/>
              </a:cxn>
              <a:cxn ang="0">
                <a:pos x="179" y="80"/>
              </a:cxn>
              <a:cxn ang="0">
                <a:pos x="278" y="16"/>
              </a:cxn>
              <a:cxn ang="0">
                <a:pos x="381" y="26"/>
              </a:cxn>
            </a:cxnLst>
            <a:rect l="0" t="0" r="r" b="b"/>
            <a:pathLst>
              <a:path w="381" h="212">
                <a:moveTo>
                  <a:pt x="381" y="26"/>
                </a:moveTo>
                <a:cubicBezTo>
                  <a:pt x="379" y="34"/>
                  <a:pt x="373" y="42"/>
                  <a:pt x="368" y="49"/>
                </a:cubicBezTo>
                <a:cubicBezTo>
                  <a:pt x="358" y="47"/>
                  <a:pt x="348" y="46"/>
                  <a:pt x="339" y="46"/>
                </a:cubicBezTo>
                <a:cubicBezTo>
                  <a:pt x="298" y="43"/>
                  <a:pt x="262" y="63"/>
                  <a:pt x="230" y="86"/>
                </a:cubicBezTo>
                <a:cubicBezTo>
                  <a:pt x="199" y="110"/>
                  <a:pt x="170" y="136"/>
                  <a:pt x="134" y="152"/>
                </a:cubicBezTo>
                <a:cubicBezTo>
                  <a:pt x="100" y="167"/>
                  <a:pt x="64" y="180"/>
                  <a:pt x="42" y="212"/>
                </a:cubicBezTo>
                <a:cubicBezTo>
                  <a:pt x="42" y="212"/>
                  <a:pt x="42" y="212"/>
                  <a:pt x="42" y="212"/>
                </a:cubicBezTo>
                <a:cubicBezTo>
                  <a:pt x="32" y="211"/>
                  <a:pt x="21" y="211"/>
                  <a:pt x="11" y="210"/>
                </a:cubicBezTo>
                <a:cubicBezTo>
                  <a:pt x="7" y="210"/>
                  <a:pt x="4" y="210"/>
                  <a:pt x="0" y="210"/>
                </a:cubicBezTo>
                <a:cubicBezTo>
                  <a:pt x="24" y="184"/>
                  <a:pt x="54" y="164"/>
                  <a:pt x="84" y="146"/>
                </a:cubicBezTo>
                <a:cubicBezTo>
                  <a:pt x="117" y="125"/>
                  <a:pt x="149" y="104"/>
                  <a:pt x="179" y="80"/>
                </a:cubicBezTo>
                <a:cubicBezTo>
                  <a:pt x="210" y="55"/>
                  <a:pt x="241" y="29"/>
                  <a:pt x="278" y="16"/>
                </a:cubicBezTo>
                <a:cubicBezTo>
                  <a:pt x="311" y="4"/>
                  <a:pt x="355" y="0"/>
                  <a:pt x="381" y="26"/>
                </a:cubicBezTo>
              </a:path>
            </a:pathLst>
          </a:custGeom>
          <a:solidFill>
            <a:srgbClr val="EDC38B"/>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3440113" y="5122863"/>
            <a:ext cx="550862" cy="331787"/>
          </a:xfrm>
          <a:custGeom>
            <a:avLst/>
            <a:gdLst/>
            <a:ahLst/>
            <a:cxnLst>
              <a:cxn ang="0">
                <a:pos x="358" y="7"/>
              </a:cxn>
              <a:cxn ang="0">
                <a:pos x="281" y="58"/>
              </a:cxn>
              <a:cxn ang="0">
                <a:pos x="233" y="96"/>
              </a:cxn>
              <a:cxn ang="0">
                <a:pos x="179" y="131"/>
              </a:cxn>
              <a:cxn ang="0">
                <a:pos x="79" y="210"/>
              </a:cxn>
              <a:cxn ang="0">
                <a:pos x="0" y="214"/>
              </a:cxn>
              <a:cxn ang="0">
                <a:pos x="78" y="151"/>
              </a:cxn>
              <a:cxn ang="0">
                <a:pos x="164" y="78"/>
              </a:cxn>
              <a:cxn ang="0">
                <a:pos x="255" y="15"/>
              </a:cxn>
              <a:cxn ang="0">
                <a:pos x="358" y="7"/>
              </a:cxn>
            </a:cxnLst>
            <a:rect l="0" t="0" r="r" b="b"/>
            <a:pathLst>
              <a:path w="358" h="214">
                <a:moveTo>
                  <a:pt x="358" y="7"/>
                </a:moveTo>
                <a:cubicBezTo>
                  <a:pt x="330" y="20"/>
                  <a:pt x="304" y="39"/>
                  <a:pt x="281" y="58"/>
                </a:cubicBezTo>
                <a:cubicBezTo>
                  <a:pt x="265" y="71"/>
                  <a:pt x="249" y="84"/>
                  <a:pt x="233" y="96"/>
                </a:cubicBezTo>
                <a:cubicBezTo>
                  <a:pt x="216" y="108"/>
                  <a:pt x="197" y="119"/>
                  <a:pt x="179" y="131"/>
                </a:cubicBezTo>
                <a:cubicBezTo>
                  <a:pt x="143" y="153"/>
                  <a:pt x="106" y="176"/>
                  <a:pt x="79" y="210"/>
                </a:cubicBezTo>
                <a:cubicBezTo>
                  <a:pt x="53" y="210"/>
                  <a:pt x="26" y="212"/>
                  <a:pt x="0" y="214"/>
                </a:cubicBezTo>
                <a:cubicBezTo>
                  <a:pt x="23" y="190"/>
                  <a:pt x="51" y="171"/>
                  <a:pt x="78" y="151"/>
                </a:cubicBezTo>
                <a:cubicBezTo>
                  <a:pt x="109" y="129"/>
                  <a:pt x="136" y="104"/>
                  <a:pt x="164" y="78"/>
                </a:cubicBezTo>
                <a:cubicBezTo>
                  <a:pt x="191" y="53"/>
                  <a:pt x="220" y="28"/>
                  <a:pt x="255" y="15"/>
                </a:cubicBezTo>
                <a:cubicBezTo>
                  <a:pt x="287" y="2"/>
                  <a:pt x="324" y="0"/>
                  <a:pt x="358" y="7"/>
                </a:cubicBezTo>
              </a:path>
            </a:pathLst>
          </a:custGeom>
          <a:solidFill>
            <a:srgbClr val="EDC38B"/>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8"/>
          <p:cNvSpPr/>
          <p:nvPr/>
        </p:nvSpPr>
        <p:spPr bwMode="auto">
          <a:xfrm>
            <a:off x="1603375" y="5203825"/>
            <a:ext cx="2281238" cy="900113"/>
          </a:xfrm>
          <a:custGeom>
            <a:avLst/>
            <a:gdLst/>
            <a:ahLst/>
            <a:cxnLst>
              <a:cxn ang="0">
                <a:pos x="1109" y="323"/>
              </a:cxn>
              <a:cxn ang="0">
                <a:pos x="1105" y="322"/>
              </a:cxn>
              <a:cxn ang="0">
                <a:pos x="1076" y="320"/>
              </a:cxn>
              <a:cxn ang="0">
                <a:pos x="1052" y="319"/>
              </a:cxn>
              <a:cxn ang="0">
                <a:pos x="1049" y="319"/>
              </a:cxn>
              <a:cxn ang="0">
                <a:pos x="1010" y="319"/>
              </a:cxn>
              <a:cxn ang="0">
                <a:pos x="996" y="320"/>
              </a:cxn>
              <a:cxn ang="0">
                <a:pos x="961" y="323"/>
              </a:cxn>
              <a:cxn ang="0">
                <a:pos x="808" y="371"/>
              </a:cxn>
              <a:cxn ang="0">
                <a:pos x="801" y="358"/>
              </a:cxn>
              <a:cxn ang="0">
                <a:pos x="971" y="307"/>
              </a:cxn>
              <a:cxn ang="0">
                <a:pos x="1108" y="308"/>
              </a:cxn>
              <a:cxn ang="0">
                <a:pos x="1110" y="308"/>
              </a:cxn>
              <a:cxn ang="0">
                <a:pos x="1131" y="310"/>
              </a:cxn>
              <a:cxn ang="0">
                <a:pos x="1264" y="328"/>
              </a:cxn>
              <a:cxn ang="0">
                <a:pos x="1400" y="318"/>
              </a:cxn>
              <a:cxn ang="0">
                <a:pos x="1473" y="247"/>
              </a:cxn>
              <a:cxn ang="0">
                <a:pos x="1378" y="185"/>
              </a:cxn>
              <a:cxn ang="0">
                <a:pos x="1223" y="172"/>
              </a:cxn>
              <a:cxn ang="0">
                <a:pos x="1068" y="162"/>
              </a:cxn>
              <a:cxn ang="0">
                <a:pos x="928" y="117"/>
              </a:cxn>
              <a:cxn ang="0">
                <a:pos x="926" y="116"/>
              </a:cxn>
              <a:cxn ang="0">
                <a:pos x="925" y="116"/>
              </a:cxn>
              <a:cxn ang="0">
                <a:pos x="925" y="116"/>
              </a:cxn>
              <a:cxn ang="0">
                <a:pos x="925" y="116"/>
              </a:cxn>
              <a:cxn ang="0">
                <a:pos x="689" y="2"/>
              </a:cxn>
              <a:cxn ang="0">
                <a:pos x="551" y="22"/>
              </a:cxn>
              <a:cxn ang="0">
                <a:pos x="483" y="32"/>
              </a:cxn>
              <a:cxn ang="0">
                <a:pos x="414" y="32"/>
              </a:cxn>
              <a:cxn ang="0">
                <a:pos x="258" y="54"/>
              </a:cxn>
              <a:cxn ang="0">
                <a:pos x="122" y="125"/>
              </a:cxn>
              <a:cxn ang="0">
                <a:pos x="7" y="198"/>
              </a:cxn>
              <a:cxn ang="0">
                <a:pos x="0" y="205"/>
              </a:cxn>
              <a:cxn ang="0">
                <a:pos x="59" y="523"/>
              </a:cxn>
              <a:cxn ang="0">
                <a:pos x="95" y="500"/>
              </a:cxn>
              <a:cxn ang="0">
                <a:pos x="377" y="464"/>
              </a:cxn>
              <a:cxn ang="0">
                <a:pos x="534" y="486"/>
              </a:cxn>
              <a:cxn ang="0">
                <a:pos x="705" y="530"/>
              </a:cxn>
              <a:cxn ang="0">
                <a:pos x="876" y="569"/>
              </a:cxn>
              <a:cxn ang="0">
                <a:pos x="1047" y="571"/>
              </a:cxn>
              <a:cxn ang="0">
                <a:pos x="1049" y="571"/>
              </a:cxn>
              <a:cxn ang="0">
                <a:pos x="1189" y="453"/>
              </a:cxn>
              <a:cxn ang="0">
                <a:pos x="1255" y="389"/>
              </a:cxn>
              <a:cxn ang="0">
                <a:pos x="1311" y="345"/>
              </a:cxn>
              <a:cxn ang="0">
                <a:pos x="1144" y="326"/>
              </a:cxn>
              <a:cxn ang="0">
                <a:pos x="1109" y="323"/>
              </a:cxn>
            </a:cxnLst>
            <a:rect l="0" t="0" r="r" b="b"/>
            <a:pathLst>
              <a:path w="1484" h="584">
                <a:moveTo>
                  <a:pt x="1109" y="323"/>
                </a:moveTo>
                <a:cubicBezTo>
                  <a:pt x="1107" y="322"/>
                  <a:pt x="1105" y="322"/>
                  <a:pt x="1105" y="322"/>
                </a:cubicBezTo>
                <a:cubicBezTo>
                  <a:pt x="1095" y="321"/>
                  <a:pt x="1086" y="320"/>
                  <a:pt x="1076" y="320"/>
                </a:cubicBezTo>
                <a:cubicBezTo>
                  <a:pt x="1052" y="319"/>
                  <a:pt x="1052" y="319"/>
                  <a:pt x="1052" y="319"/>
                </a:cubicBezTo>
                <a:cubicBezTo>
                  <a:pt x="1052" y="318"/>
                  <a:pt x="1049" y="319"/>
                  <a:pt x="1049" y="319"/>
                </a:cubicBezTo>
                <a:cubicBezTo>
                  <a:pt x="1036" y="318"/>
                  <a:pt x="1023" y="318"/>
                  <a:pt x="1010" y="319"/>
                </a:cubicBezTo>
                <a:cubicBezTo>
                  <a:pt x="996" y="320"/>
                  <a:pt x="996" y="320"/>
                  <a:pt x="996" y="320"/>
                </a:cubicBezTo>
                <a:cubicBezTo>
                  <a:pt x="984" y="320"/>
                  <a:pt x="973" y="322"/>
                  <a:pt x="961" y="323"/>
                </a:cubicBezTo>
                <a:cubicBezTo>
                  <a:pt x="907" y="331"/>
                  <a:pt x="857" y="347"/>
                  <a:pt x="808" y="371"/>
                </a:cubicBezTo>
                <a:cubicBezTo>
                  <a:pt x="800" y="375"/>
                  <a:pt x="793" y="363"/>
                  <a:pt x="801" y="358"/>
                </a:cubicBezTo>
                <a:cubicBezTo>
                  <a:pt x="855" y="332"/>
                  <a:pt x="912" y="314"/>
                  <a:pt x="971" y="307"/>
                </a:cubicBezTo>
                <a:cubicBezTo>
                  <a:pt x="1017" y="302"/>
                  <a:pt x="1062" y="303"/>
                  <a:pt x="1108" y="308"/>
                </a:cubicBezTo>
                <a:cubicBezTo>
                  <a:pt x="1109" y="308"/>
                  <a:pt x="1110" y="308"/>
                  <a:pt x="1110" y="308"/>
                </a:cubicBezTo>
                <a:cubicBezTo>
                  <a:pt x="1117" y="309"/>
                  <a:pt x="1124" y="309"/>
                  <a:pt x="1131" y="310"/>
                </a:cubicBezTo>
                <a:cubicBezTo>
                  <a:pt x="1175" y="315"/>
                  <a:pt x="1219" y="324"/>
                  <a:pt x="1264" y="328"/>
                </a:cubicBezTo>
                <a:cubicBezTo>
                  <a:pt x="1309" y="332"/>
                  <a:pt x="1357" y="333"/>
                  <a:pt x="1400" y="318"/>
                </a:cubicBezTo>
                <a:cubicBezTo>
                  <a:pt x="1434" y="306"/>
                  <a:pt x="1484" y="290"/>
                  <a:pt x="1473" y="247"/>
                </a:cubicBezTo>
                <a:cubicBezTo>
                  <a:pt x="1462" y="205"/>
                  <a:pt x="1416" y="196"/>
                  <a:pt x="1378" y="185"/>
                </a:cubicBezTo>
                <a:cubicBezTo>
                  <a:pt x="1328" y="171"/>
                  <a:pt x="1275" y="170"/>
                  <a:pt x="1223" y="172"/>
                </a:cubicBezTo>
                <a:cubicBezTo>
                  <a:pt x="1172" y="173"/>
                  <a:pt x="1120" y="164"/>
                  <a:pt x="1068" y="162"/>
                </a:cubicBezTo>
                <a:cubicBezTo>
                  <a:pt x="1020" y="161"/>
                  <a:pt x="970" y="142"/>
                  <a:pt x="928" y="117"/>
                </a:cubicBezTo>
                <a:cubicBezTo>
                  <a:pt x="927" y="117"/>
                  <a:pt x="927" y="117"/>
                  <a:pt x="926" y="116"/>
                </a:cubicBezTo>
                <a:cubicBezTo>
                  <a:pt x="926" y="116"/>
                  <a:pt x="926" y="116"/>
                  <a:pt x="925" y="116"/>
                </a:cubicBezTo>
                <a:cubicBezTo>
                  <a:pt x="925" y="116"/>
                  <a:pt x="925" y="116"/>
                  <a:pt x="925" y="116"/>
                </a:cubicBezTo>
                <a:cubicBezTo>
                  <a:pt x="925" y="116"/>
                  <a:pt x="925" y="116"/>
                  <a:pt x="925" y="116"/>
                </a:cubicBezTo>
                <a:cubicBezTo>
                  <a:pt x="854" y="67"/>
                  <a:pt x="779" y="4"/>
                  <a:pt x="689" y="2"/>
                </a:cubicBezTo>
                <a:cubicBezTo>
                  <a:pt x="642" y="0"/>
                  <a:pt x="597" y="13"/>
                  <a:pt x="551" y="22"/>
                </a:cubicBezTo>
                <a:cubicBezTo>
                  <a:pt x="529" y="27"/>
                  <a:pt x="506" y="31"/>
                  <a:pt x="483" y="32"/>
                </a:cubicBezTo>
                <a:cubicBezTo>
                  <a:pt x="460" y="32"/>
                  <a:pt x="437" y="32"/>
                  <a:pt x="414" y="32"/>
                </a:cubicBezTo>
                <a:cubicBezTo>
                  <a:pt x="361" y="32"/>
                  <a:pt x="308" y="34"/>
                  <a:pt x="258" y="54"/>
                </a:cubicBezTo>
                <a:cubicBezTo>
                  <a:pt x="210" y="72"/>
                  <a:pt x="164" y="96"/>
                  <a:pt x="122" y="125"/>
                </a:cubicBezTo>
                <a:cubicBezTo>
                  <a:pt x="80" y="155"/>
                  <a:pt x="44" y="163"/>
                  <a:pt x="7" y="198"/>
                </a:cubicBezTo>
                <a:cubicBezTo>
                  <a:pt x="5" y="200"/>
                  <a:pt x="3" y="203"/>
                  <a:pt x="0" y="205"/>
                </a:cubicBezTo>
                <a:cubicBezTo>
                  <a:pt x="59" y="523"/>
                  <a:pt x="59" y="523"/>
                  <a:pt x="59" y="523"/>
                </a:cubicBezTo>
                <a:cubicBezTo>
                  <a:pt x="70" y="515"/>
                  <a:pt x="82" y="507"/>
                  <a:pt x="95" y="500"/>
                </a:cubicBezTo>
                <a:cubicBezTo>
                  <a:pt x="140" y="475"/>
                  <a:pt x="325" y="463"/>
                  <a:pt x="377" y="464"/>
                </a:cubicBezTo>
                <a:cubicBezTo>
                  <a:pt x="430" y="465"/>
                  <a:pt x="483" y="474"/>
                  <a:pt x="534" y="486"/>
                </a:cubicBezTo>
                <a:cubicBezTo>
                  <a:pt x="591" y="499"/>
                  <a:pt x="648" y="515"/>
                  <a:pt x="705" y="530"/>
                </a:cubicBezTo>
                <a:cubicBezTo>
                  <a:pt x="761" y="545"/>
                  <a:pt x="818" y="559"/>
                  <a:pt x="876" y="569"/>
                </a:cubicBezTo>
                <a:cubicBezTo>
                  <a:pt x="931" y="578"/>
                  <a:pt x="991" y="584"/>
                  <a:pt x="1047" y="571"/>
                </a:cubicBezTo>
                <a:cubicBezTo>
                  <a:pt x="1048" y="571"/>
                  <a:pt x="1048" y="571"/>
                  <a:pt x="1049" y="571"/>
                </a:cubicBezTo>
                <a:cubicBezTo>
                  <a:pt x="1101" y="539"/>
                  <a:pt x="1145" y="496"/>
                  <a:pt x="1189" y="453"/>
                </a:cubicBezTo>
                <a:cubicBezTo>
                  <a:pt x="1211" y="431"/>
                  <a:pt x="1232" y="409"/>
                  <a:pt x="1255" y="389"/>
                </a:cubicBezTo>
                <a:cubicBezTo>
                  <a:pt x="1273" y="374"/>
                  <a:pt x="1291" y="358"/>
                  <a:pt x="1311" y="345"/>
                </a:cubicBezTo>
                <a:cubicBezTo>
                  <a:pt x="1256" y="345"/>
                  <a:pt x="1200" y="334"/>
                  <a:pt x="1144" y="326"/>
                </a:cubicBezTo>
                <a:lnTo>
                  <a:pt x="1109" y="323"/>
                </a:lnTo>
                <a:close/>
              </a:path>
            </a:pathLst>
          </a:custGeom>
          <a:solidFill>
            <a:srgbClr val="EFCB9B"/>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5"/>
          <p:cNvSpPr/>
          <p:nvPr/>
        </p:nvSpPr>
        <p:spPr bwMode="auto">
          <a:xfrm>
            <a:off x="-17463" y="5133975"/>
            <a:ext cx="1733551" cy="971550"/>
          </a:xfrm>
          <a:custGeom>
            <a:avLst/>
            <a:gdLst/>
            <a:ahLst/>
            <a:cxnLst>
              <a:cxn ang="0">
                <a:pos x="1181" y="347"/>
              </a:cxn>
              <a:cxn ang="0">
                <a:pos x="1176" y="0"/>
              </a:cxn>
              <a:cxn ang="0">
                <a:pos x="0" y="26"/>
              </a:cxn>
              <a:cxn ang="0">
                <a:pos x="5" y="373"/>
              </a:cxn>
              <a:cxn ang="0">
                <a:pos x="1181" y="347"/>
              </a:cxn>
            </a:cxnLst>
            <a:rect l="0" t="0" r="r" b="b"/>
            <a:pathLst>
              <a:path w="1181" h="373">
                <a:moveTo>
                  <a:pt x="1181" y="347"/>
                </a:moveTo>
                <a:lnTo>
                  <a:pt x="1176" y="0"/>
                </a:lnTo>
                <a:lnTo>
                  <a:pt x="0" y="26"/>
                </a:lnTo>
                <a:lnTo>
                  <a:pt x="5" y="373"/>
                </a:lnTo>
                <a:lnTo>
                  <a:pt x="1181" y="347"/>
                </a:lnTo>
                <a:close/>
              </a:path>
            </a:pathLst>
          </a:custGeom>
          <a:solidFill>
            <a:srgbClr val="262626">
              <a:lumMod val="75000"/>
              <a:lumOff val="25000"/>
            </a:srgbClr>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6"/>
          <p:cNvSpPr/>
          <p:nvPr/>
        </p:nvSpPr>
        <p:spPr bwMode="auto">
          <a:xfrm>
            <a:off x="1719263" y="5172075"/>
            <a:ext cx="271462" cy="830263"/>
          </a:xfrm>
          <a:custGeom>
            <a:avLst/>
            <a:gdLst/>
            <a:ahLst/>
            <a:cxnLst>
              <a:cxn ang="0">
                <a:pos x="0" y="3"/>
              </a:cxn>
              <a:cxn ang="0">
                <a:pos x="6" y="318"/>
              </a:cxn>
              <a:cxn ang="0">
                <a:pos x="104" y="315"/>
              </a:cxn>
              <a:cxn ang="0">
                <a:pos x="96" y="0"/>
              </a:cxn>
              <a:cxn ang="0">
                <a:pos x="0" y="3"/>
              </a:cxn>
            </a:cxnLst>
            <a:rect l="0" t="0" r="r" b="b"/>
            <a:pathLst>
              <a:path w="104" h="318">
                <a:moveTo>
                  <a:pt x="0" y="3"/>
                </a:moveTo>
                <a:lnTo>
                  <a:pt x="6" y="318"/>
                </a:lnTo>
                <a:lnTo>
                  <a:pt x="104" y="315"/>
                </a:lnTo>
                <a:lnTo>
                  <a:pt x="96" y="0"/>
                </a:lnTo>
                <a:lnTo>
                  <a:pt x="0" y="3"/>
                </a:lnTo>
                <a:close/>
              </a:path>
            </a:pathLst>
          </a:custGeom>
          <a:solidFill>
            <a:srgbClr val="FFFFFF">
              <a:lumMod val="85000"/>
            </a:srgbClr>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3"/>
          <p:cNvSpPr txBox="1"/>
          <p:nvPr/>
        </p:nvSpPr>
        <p:spPr>
          <a:xfrm>
            <a:off x="6842125" y="2079625"/>
            <a:ext cx="909638" cy="98266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660" eaLnBrk="1" fontAlgn="auto" hangingPunct="1">
              <a:spcBef>
                <a:spcPct val="20000"/>
              </a:spcBef>
              <a:spcAft>
                <a:spcPts val="0"/>
              </a:spcAft>
              <a:defRPr/>
            </a:pPr>
            <a:r>
              <a:rPr lang="en-US" sz="638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14" name="Text Placeholder 3"/>
          <p:cNvSpPr txBox="1"/>
          <p:nvPr/>
        </p:nvSpPr>
        <p:spPr>
          <a:xfrm>
            <a:off x="6842125" y="3041650"/>
            <a:ext cx="909638" cy="98266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660" eaLnBrk="1" fontAlgn="auto" hangingPunct="1">
              <a:spcBef>
                <a:spcPct val="20000"/>
              </a:spcBef>
              <a:spcAft>
                <a:spcPts val="0"/>
              </a:spcAft>
              <a:defRPr/>
            </a:pPr>
            <a:r>
              <a:rPr lang="en-US" sz="638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15" name="Text Placeholder 3"/>
          <p:cNvSpPr txBox="1"/>
          <p:nvPr/>
        </p:nvSpPr>
        <p:spPr>
          <a:xfrm>
            <a:off x="6842125" y="4022725"/>
            <a:ext cx="909638" cy="98266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660" eaLnBrk="1" fontAlgn="auto" hangingPunct="1">
              <a:spcBef>
                <a:spcPct val="20000"/>
              </a:spcBef>
              <a:spcAft>
                <a:spcPts val="0"/>
              </a:spcAft>
              <a:defRPr/>
            </a:pPr>
            <a:r>
              <a:rPr lang="en-US" sz="638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16" name="Text Placeholder 3"/>
          <p:cNvSpPr txBox="1"/>
          <p:nvPr/>
        </p:nvSpPr>
        <p:spPr>
          <a:xfrm>
            <a:off x="6791325" y="5021263"/>
            <a:ext cx="911225" cy="98266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660" eaLnBrk="1" fontAlgn="auto" hangingPunct="1">
              <a:spcBef>
                <a:spcPct val="20000"/>
              </a:spcBef>
              <a:spcAft>
                <a:spcPts val="0"/>
              </a:spcAft>
              <a:defRPr/>
            </a:pPr>
            <a:r>
              <a:rPr lang="en-US" sz="638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17" name="Freeform 45"/>
          <p:cNvSpPr/>
          <p:nvPr/>
        </p:nvSpPr>
        <p:spPr>
          <a:xfrm>
            <a:off x="3440113" y="1817688"/>
            <a:ext cx="1839912" cy="18399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Oval 46"/>
          <p:cNvSpPr/>
          <p:nvPr/>
        </p:nvSpPr>
        <p:spPr>
          <a:xfrm>
            <a:off x="3789363" y="2166938"/>
            <a:ext cx="1141412" cy="1141412"/>
          </a:xfrm>
          <a:prstGeom prst="ellipse">
            <a:avLst/>
          </a:prstGeom>
          <a:solidFill>
            <a:srgbClr val="FCFCFC">
              <a:alpha val="24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noEditPoints="1"/>
          </p:cNvSpPr>
          <p:nvPr/>
        </p:nvSpPr>
        <p:spPr bwMode="auto">
          <a:xfrm>
            <a:off x="4116388" y="2547938"/>
            <a:ext cx="487362" cy="379412"/>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9"/>
          <p:cNvSpPr>
            <a:spLocks noEditPoints="1"/>
          </p:cNvSpPr>
          <p:nvPr/>
        </p:nvSpPr>
        <p:spPr bwMode="auto">
          <a:xfrm>
            <a:off x="2886075" y="3798888"/>
            <a:ext cx="654050" cy="730250"/>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48"/>
          <p:cNvSpPr/>
          <p:nvPr/>
        </p:nvSpPr>
        <p:spPr>
          <a:xfrm>
            <a:off x="4819650" y="3511550"/>
            <a:ext cx="1277938" cy="127635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Oval 49"/>
          <p:cNvSpPr/>
          <p:nvPr/>
        </p:nvSpPr>
        <p:spPr>
          <a:xfrm>
            <a:off x="5062538" y="3752850"/>
            <a:ext cx="792162" cy="792163"/>
          </a:xfrm>
          <a:prstGeom prst="ellipse">
            <a:avLst/>
          </a:prstGeom>
          <a:solidFill>
            <a:srgbClr val="FCFCFC">
              <a:alpha val="29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9"/>
          <p:cNvSpPr>
            <a:spLocks noEditPoints="1"/>
          </p:cNvSpPr>
          <p:nvPr/>
        </p:nvSpPr>
        <p:spPr bwMode="auto">
          <a:xfrm rot="2024094">
            <a:off x="5343525" y="3883025"/>
            <a:ext cx="230188" cy="533400"/>
          </a:xfrm>
          <a:custGeom>
            <a:avLst/>
            <a:gdLst/>
            <a:ahLst/>
            <a:cxnLst>
              <a:cxn ang="0">
                <a:pos x="0" y="84"/>
              </a:cxn>
              <a:cxn ang="0">
                <a:pos x="50" y="134"/>
              </a:cxn>
              <a:cxn ang="0">
                <a:pos x="61" y="133"/>
              </a:cxn>
              <a:cxn ang="0">
                <a:pos x="61" y="148"/>
              </a:cxn>
              <a:cxn ang="0">
                <a:pos x="73" y="154"/>
              </a:cxn>
              <a:cxn ang="0">
                <a:pos x="73" y="278"/>
              </a:cxn>
              <a:cxn ang="0">
                <a:pos x="61" y="284"/>
              </a:cxn>
              <a:cxn ang="0">
                <a:pos x="61" y="377"/>
              </a:cxn>
              <a:cxn ang="0">
                <a:pos x="75" y="392"/>
              </a:cxn>
              <a:cxn ang="0">
                <a:pos x="93" y="392"/>
              </a:cxn>
              <a:cxn ang="0">
                <a:pos x="107" y="377"/>
              </a:cxn>
              <a:cxn ang="0">
                <a:pos x="107" y="357"/>
              </a:cxn>
              <a:cxn ang="0">
                <a:pos x="143" y="357"/>
              </a:cxn>
              <a:cxn ang="0">
                <a:pos x="157" y="343"/>
              </a:cxn>
              <a:cxn ang="0">
                <a:pos x="143" y="329"/>
              </a:cxn>
              <a:cxn ang="0">
                <a:pos x="107" y="329"/>
              </a:cxn>
              <a:cxn ang="0">
                <a:pos x="107" y="321"/>
              </a:cxn>
              <a:cxn ang="0">
                <a:pos x="143" y="321"/>
              </a:cxn>
              <a:cxn ang="0">
                <a:pos x="157" y="307"/>
              </a:cxn>
              <a:cxn ang="0">
                <a:pos x="143" y="293"/>
              </a:cxn>
              <a:cxn ang="0">
                <a:pos x="107" y="293"/>
              </a:cxn>
              <a:cxn ang="0">
                <a:pos x="107" y="283"/>
              </a:cxn>
              <a:cxn ang="0">
                <a:pos x="95" y="277"/>
              </a:cxn>
              <a:cxn ang="0">
                <a:pos x="95" y="156"/>
              </a:cxn>
              <a:cxn ang="0">
                <a:pos x="107" y="150"/>
              </a:cxn>
              <a:cxn ang="0">
                <a:pos x="107" y="133"/>
              </a:cxn>
              <a:cxn ang="0">
                <a:pos x="117" y="134"/>
              </a:cxn>
              <a:cxn ang="0">
                <a:pos x="168" y="84"/>
              </a:cxn>
              <a:cxn ang="0">
                <a:pos x="132" y="36"/>
              </a:cxn>
              <a:cxn ang="0">
                <a:pos x="84" y="0"/>
              </a:cxn>
              <a:cxn ang="0">
                <a:pos x="36" y="36"/>
              </a:cxn>
              <a:cxn ang="0">
                <a:pos x="0" y="84"/>
              </a:cxn>
              <a:cxn ang="0">
                <a:pos x="84" y="31"/>
              </a:cxn>
              <a:cxn ang="0">
                <a:pos x="107" y="54"/>
              </a:cxn>
              <a:cxn ang="0">
                <a:pos x="106" y="62"/>
              </a:cxn>
              <a:cxn ang="0">
                <a:pos x="129" y="87"/>
              </a:cxn>
              <a:cxn ang="0">
                <a:pos x="105" y="111"/>
              </a:cxn>
              <a:cxn ang="0">
                <a:pos x="84" y="100"/>
              </a:cxn>
              <a:cxn ang="0">
                <a:pos x="63" y="111"/>
              </a:cxn>
              <a:cxn ang="0">
                <a:pos x="38" y="87"/>
              </a:cxn>
              <a:cxn ang="0">
                <a:pos x="62" y="62"/>
              </a:cxn>
              <a:cxn ang="0">
                <a:pos x="61" y="54"/>
              </a:cxn>
              <a:cxn ang="0">
                <a:pos x="84" y="31"/>
              </a:cxn>
              <a:cxn ang="0">
                <a:pos x="84" y="31"/>
              </a:cxn>
              <a:cxn ang="0">
                <a:pos x="84" y="31"/>
              </a:cxn>
            </a:cxnLst>
            <a:rect l="0" t="0" r="r" b="b"/>
            <a:pathLst>
              <a:path w="168" h="392">
                <a:moveTo>
                  <a:pt x="0" y="84"/>
                </a:moveTo>
                <a:cubicBezTo>
                  <a:pt x="0" y="112"/>
                  <a:pt x="23" y="134"/>
                  <a:pt x="50" y="134"/>
                </a:cubicBezTo>
                <a:cubicBezTo>
                  <a:pt x="54" y="134"/>
                  <a:pt x="57" y="134"/>
                  <a:pt x="61" y="133"/>
                </a:cubicBezTo>
                <a:cubicBezTo>
                  <a:pt x="61" y="148"/>
                  <a:pt x="61" y="148"/>
                  <a:pt x="61" y="148"/>
                </a:cubicBezTo>
                <a:cubicBezTo>
                  <a:pt x="73" y="154"/>
                  <a:pt x="73" y="154"/>
                  <a:pt x="73" y="154"/>
                </a:cubicBezTo>
                <a:cubicBezTo>
                  <a:pt x="73" y="278"/>
                  <a:pt x="73" y="278"/>
                  <a:pt x="73" y="278"/>
                </a:cubicBezTo>
                <a:cubicBezTo>
                  <a:pt x="61" y="284"/>
                  <a:pt x="61" y="284"/>
                  <a:pt x="61" y="284"/>
                </a:cubicBezTo>
                <a:cubicBezTo>
                  <a:pt x="61" y="377"/>
                  <a:pt x="61" y="377"/>
                  <a:pt x="61" y="377"/>
                </a:cubicBezTo>
                <a:cubicBezTo>
                  <a:pt x="61" y="385"/>
                  <a:pt x="67" y="392"/>
                  <a:pt x="75" y="392"/>
                </a:cubicBezTo>
                <a:cubicBezTo>
                  <a:pt x="93" y="392"/>
                  <a:pt x="93" y="392"/>
                  <a:pt x="93" y="392"/>
                </a:cubicBezTo>
                <a:cubicBezTo>
                  <a:pt x="101" y="392"/>
                  <a:pt x="107" y="385"/>
                  <a:pt x="107" y="377"/>
                </a:cubicBezTo>
                <a:cubicBezTo>
                  <a:pt x="107" y="357"/>
                  <a:pt x="107" y="357"/>
                  <a:pt x="107" y="357"/>
                </a:cubicBezTo>
                <a:cubicBezTo>
                  <a:pt x="143" y="357"/>
                  <a:pt x="143" y="357"/>
                  <a:pt x="143" y="357"/>
                </a:cubicBezTo>
                <a:cubicBezTo>
                  <a:pt x="150" y="357"/>
                  <a:pt x="157" y="350"/>
                  <a:pt x="157" y="343"/>
                </a:cubicBezTo>
                <a:cubicBezTo>
                  <a:pt x="157" y="335"/>
                  <a:pt x="150" y="329"/>
                  <a:pt x="143" y="329"/>
                </a:cubicBezTo>
                <a:cubicBezTo>
                  <a:pt x="107" y="329"/>
                  <a:pt x="107" y="329"/>
                  <a:pt x="107" y="329"/>
                </a:cubicBezTo>
                <a:cubicBezTo>
                  <a:pt x="107" y="321"/>
                  <a:pt x="107" y="321"/>
                  <a:pt x="107" y="321"/>
                </a:cubicBezTo>
                <a:cubicBezTo>
                  <a:pt x="143" y="321"/>
                  <a:pt x="143" y="321"/>
                  <a:pt x="143" y="321"/>
                </a:cubicBezTo>
                <a:cubicBezTo>
                  <a:pt x="150" y="321"/>
                  <a:pt x="157" y="314"/>
                  <a:pt x="157" y="307"/>
                </a:cubicBezTo>
                <a:cubicBezTo>
                  <a:pt x="157" y="299"/>
                  <a:pt x="150" y="293"/>
                  <a:pt x="143" y="293"/>
                </a:cubicBezTo>
                <a:cubicBezTo>
                  <a:pt x="107" y="293"/>
                  <a:pt x="107" y="293"/>
                  <a:pt x="107" y="293"/>
                </a:cubicBezTo>
                <a:cubicBezTo>
                  <a:pt x="107" y="283"/>
                  <a:pt x="107" y="283"/>
                  <a:pt x="107" y="283"/>
                </a:cubicBezTo>
                <a:cubicBezTo>
                  <a:pt x="95" y="277"/>
                  <a:pt x="95" y="277"/>
                  <a:pt x="95" y="277"/>
                </a:cubicBezTo>
                <a:cubicBezTo>
                  <a:pt x="95" y="156"/>
                  <a:pt x="95" y="156"/>
                  <a:pt x="95" y="156"/>
                </a:cubicBezTo>
                <a:cubicBezTo>
                  <a:pt x="107" y="150"/>
                  <a:pt x="107" y="150"/>
                  <a:pt x="107" y="150"/>
                </a:cubicBezTo>
                <a:cubicBezTo>
                  <a:pt x="107" y="133"/>
                  <a:pt x="107" y="133"/>
                  <a:pt x="107" y="133"/>
                </a:cubicBezTo>
                <a:cubicBezTo>
                  <a:pt x="110" y="134"/>
                  <a:pt x="114" y="134"/>
                  <a:pt x="117" y="134"/>
                </a:cubicBezTo>
                <a:cubicBezTo>
                  <a:pt x="145" y="134"/>
                  <a:pt x="168" y="112"/>
                  <a:pt x="168" y="84"/>
                </a:cubicBezTo>
                <a:cubicBezTo>
                  <a:pt x="168" y="61"/>
                  <a:pt x="153" y="42"/>
                  <a:pt x="132" y="36"/>
                </a:cubicBezTo>
                <a:cubicBezTo>
                  <a:pt x="126" y="15"/>
                  <a:pt x="107" y="0"/>
                  <a:pt x="84" y="0"/>
                </a:cubicBezTo>
                <a:cubicBezTo>
                  <a:pt x="61" y="0"/>
                  <a:pt x="42" y="15"/>
                  <a:pt x="36" y="36"/>
                </a:cubicBezTo>
                <a:cubicBezTo>
                  <a:pt x="15" y="42"/>
                  <a:pt x="0" y="61"/>
                  <a:pt x="0" y="84"/>
                </a:cubicBezTo>
                <a:close/>
                <a:moveTo>
                  <a:pt x="84" y="31"/>
                </a:moveTo>
                <a:cubicBezTo>
                  <a:pt x="97" y="31"/>
                  <a:pt x="107" y="41"/>
                  <a:pt x="107" y="54"/>
                </a:cubicBezTo>
                <a:cubicBezTo>
                  <a:pt x="107" y="57"/>
                  <a:pt x="106" y="59"/>
                  <a:pt x="106" y="62"/>
                </a:cubicBezTo>
                <a:cubicBezTo>
                  <a:pt x="119" y="62"/>
                  <a:pt x="129" y="73"/>
                  <a:pt x="129" y="87"/>
                </a:cubicBezTo>
                <a:cubicBezTo>
                  <a:pt x="129" y="100"/>
                  <a:pt x="118" y="111"/>
                  <a:pt x="105" y="111"/>
                </a:cubicBezTo>
                <a:cubicBezTo>
                  <a:pt x="96" y="111"/>
                  <a:pt x="88" y="107"/>
                  <a:pt x="84" y="100"/>
                </a:cubicBezTo>
                <a:cubicBezTo>
                  <a:pt x="79" y="107"/>
                  <a:pt x="72" y="111"/>
                  <a:pt x="63" y="111"/>
                </a:cubicBezTo>
                <a:cubicBezTo>
                  <a:pt x="49" y="111"/>
                  <a:pt x="38" y="100"/>
                  <a:pt x="38" y="87"/>
                </a:cubicBezTo>
                <a:cubicBezTo>
                  <a:pt x="38" y="73"/>
                  <a:pt x="49" y="62"/>
                  <a:pt x="62" y="62"/>
                </a:cubicBezTo>
                <a:cubicBezTo>
                  <a:pt x="61" y="59"/>
                  <a:pt x="61" y="57"/>
                  <a:pt x="61" y="54"/>
                </a:cubicBezTo>
                <a:cubicBezTo>
                  <a:pt x="61" y="41"/>
                  <a:pt x="71" y="31"/>
                  <a:pt x="84" y="31"/>
                </a:cubicBezTo>
                <a:close/>
                <a:moveTo>
                  <a:pt x="84" y="31"/>
                </a:moveTo>
                <a:cubicBezTo>
                  <a:pt x="84" y="31"/>
                  <a:pt x="84" y="31"/>
                  <a:pt x="84" y="31"/>
                </a:cubicBezTo>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9"/>
          <p:cNvSpPr/>
          <p:nvPr/>
        </p:nvSpPr>
        <p:spPr>
          <a:xfrm>
            <a:off x="5192713" y="2274888"/>
            <a:ext cx="1398587" cy="1397000"/>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Oval 40"/>
          <p:cNvSpPr/>
          <p:nvPr/>
        </p:nvSpPr>
        <p:spPr>
          <a:xfrm>
            <a:off x="5457825" y="2540000"/>
            <a:ext cx="868363" cy="866775"/>
          </a:xfrm>
          <a:prstGeom prst="ellipse">
            <a:avLst/>
          </a:prstGeom>
          <a:solidFill>
            <a:srgbClr val="FCFCFC">
              <a:alpha val="29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31"/>
          <p:cNvSpPr/>
          <p:nvPr/>
        </p:nvSpPr>
        <p:spPr bwMode="auto">
          <a:xfrm>
            <a:off x="5678488" y="2755900"/>
            <a:ext cx="427037" cy="434975"/>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rgbClr val="FFFFFF"/>
          </a:solidFill>
          <a:ln w="9525">
            <a:noFill/>
            <a:round/>
          </a:ln>
        </p:spPr>
        <p:txBody>
          <a:bodyPr lIns="121682" tIns="60841" rIns="121682" bIns="60841"/>
          <a:lstStyle/>
          <a:p>
            <a:pPr defTabSz="1373505" eaLnBrk="1" fontAlgn="auto" hangingPunct="1">
              <a:spcBef>
                <a:spcPts val="0"/>
              </a:spcBef>
              <a:spcAft>
                <a:spcPts val="0"/>
              </a:spcAft>
              <a:defRPr/>
            </a:pPr>
            <a:endParaRPr lang="en-US" sz="3545" kern="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13"/>
          <p:cNvSpPr txBox="1">
            <a:spLocks noChangeArrowheads="1"/>
          </p:cNvSpPr>
          <p:nvPr/>
        </p:nvSpPr>
        <p:spPr bwMode="auto">
          <a:xfrm>
            <a:off x="7888288" y="227488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7891463" y="2560638"/>
            <a:ext cx="26241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TextBox 13"/>
          <p:cNvSpPr txBox="1">
            <a:spLocks noChangeArrowheads="1"/>
          </p:cNvSpPr>
          <p:nvPr/>
        </p:nvSpPr>
        <p:spPr bwMode="auto">
          <a:xfrm>
            <a:off x="7888288" y="3208933"/>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a:spLocks noChangeArrowheads="1"/>
          </p:cNvSpPr>
          <p:nvPr/>
        </p:nvSpPr>
        <p:spPr bwMode="auto">
          <a:xfrm>
            <a:off x="7891463" y="3494683"/>
            <a:ext cx="26241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TextBox 13"/>
          <p:cNvSpPr txBox="1">
            <a:spLocks noChangeArrowheads="1"/>
          </p:cNvSpPr>
          <p:nvPr/>
        </p:nvSpPr>
        <p:spPr bwMode="auto">
          <a:xfrm>
            <a:off x="7888288" y="4173874"/>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a:spLocks noChangeArrowheads="1"/>
          </p:cNvSpPr>
          <p:nvPr/>
        </p:nvSpPr>
        <p:spPr bwMode="auto">
          <a:xfrm>
            <a:off x="7891463" y="4459624"/>
            <a:ext cx="26241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9" name="TextBox 13"/>
          <p:cNvSpPr txBox="1">
            <a:spLocks noChangeArrowheads="1"/>
          </p:cNvSpPr>
          <p:nvPr/>
        </p:nvSpPr>
        <p:spPr bwMode="auto">
          <a:xfrm>
            <a:off x="7888288" y="520485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a:spLocks noChangeArrowheads="1"/>
          </p:cNvSpPr>
          <p:nvPr/>
        </p:nvSpPr>
        <p:spPr bwMode="auto">
          <a:xfrm>
            <a:off x="7891463" y="5490608"/>
            <a:ext cx="26241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4091819" y="1363278"/>
            <a:ext cx="4008363" cy="4131445"/>
            <a:chOff x="0" y="0"/>
            <a:chExt cx="4653650" cy="4795419"/>
          </a:xfrm>
        </p:grpSpPr>
        <p:sp>
          <p:nvSpPr>
            <p:cNvPr id="4" name="文本框 70"/>
            <p:cNvSpPr txBox="1">
              <a:spLocks noChangeArrowheads="1"/>
            </p:cNvSpPr>
            <p:nvPr/>
          </p:nvSpPr>
          <p:spPr bwMode="auto">
            <a:xfrm>
              <a:off x="1120187" y="1058303"/>
              <a:ext cx="2371276" cy="1286065"/>
            </a:xfrm>
            <a:prstGeom prst="rect">
              <a:avLst/>
            </a:prstGeom>
            <a:noFill/>
            <a:ln w="9525">
              <a:noFill/>
              <a:miter lim="800000"/>
            </a:ln>
          </p:spPr>
          <p:txBody>
            <a:bodyPr>
              <a:spAutoFit/>
            </a:bodyPr>
            <a:lstStyle/>
            <a:p>
              <a:pPr algn="ctr" eaLnBrk="1" hangingPunct="1"/>
              <a:r>
                <a:rPr lang="en-US" altLang="zh-CN" sz="6600" b="1" dirty="0" smtClean="0">
                  <a:solidFill>
                    <a:schemeClr val="bg1"/>
                  </a:solidFill>
                  <a:latin typeface="微软雅黑" panose="020B0503020204020204" pitchFamily="34" charset="-122"/>
                  <a:ea typeface="微软雅黑" panose="020B0503020204020204" pitchFamily="34" charset="-122"/>
                </a:rPr>
                <a:t>03</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5" name="文本框 71"/>
            <p:cNvSpPr txBox="1">
              <a:spLocks noChangeArrowheads="1"/>
            </p:cNvSpPr>
            <p:nvPr/>
          </p:nvSpPr>
          <p:spPr bwMode="auto">
            <a:xfrm>
              <a:off x="0" y="2881003"/>
              <a:ext cx="4653650" cy="678756"/>
            </a:xfrm>
            <a:prstGeom prst="rect">
              <a:avLst/>
            </a:prstGeom>
            <a:noFill/>
            <a:ln w="9525">
              <a:noFill/>
              <a:miter lim="800000"/>
            </a:ln>
          </p:spPr>
          <p:txBody>
            <a:bodyPr>
              <a:spAutoFit/>
            </a:bodyPr>
            <a:lstStyle/>
            <a:p>
              <a:pPr algn="ctr" eaLnBrk="1" hangingPunct="1"/>
              <a:r>
                <a:rPr lang="zh-CN" altLang="en-US" sz="3200" b="1" dirty="0">
                  <a:solidFill>
                    <a:schemeClr val="bg1"/>
                  </a:solidFill>
                  <a:latin typeface="微软雅黑" panose="020B0503020204020204" pitchFamily="34" charset="-122"/>
                  <a:ea typeface="微软雅黑" panose="020B0503020204020204" pitchFamily="34" charset="-122"/>
                </a:rPr>
                <a:t>点此添加您的标题</a:t>
              </a:r>
            </a:p>
          </p:txBody>
        </p:sp>
        <p:grpSp>
          <p:nvGrpSpPr>
            <p:cNvPr id="6" name="组合 88"/>
            <p:cNvGrpSpPr/>
            <p:nvPr/>
          </p:nvGrpSpPr>
          <p:grpSpPr bwMode="auto">
            <a:xfrm>
              <a:off x="47547" y="2461759"/>
              <a:ext cx="4597803" cy="80216"/>
              <a:chOff x="0" y="0"/>
              <a:chExt cx="4597803" cy="80216"/>
            </a:xfrm>
          </p:grpSpPr>
          <p:sp>
            <p:nvSpPr>
              <p:cNvPr id="36" name="椭圆 68"/>
              <p:cNvSpPr>
                <a:spLocks noChangeArrowheads="1"/>
              </p:cNvSpPr>
              <p:nvPr/>
            </p:nvSpPr>
            <p:spPr bwMode="auto">
              <a:xfrm flipV="1">
                <a:off x="2239170" y="0"/>
                <a:ext cx="80216" cy="80216"/>
              </a:xfrm>
              <a:prstGeom prst="ellipse">
                <a:avLst/>
              </a:prstGeom>
              <a:solidFill>
                <a:schemeClr val="bg1"/>
              </a:solidFill>
              <a:ln w="9525">
                <a:noFill/>
                <a:round/>
              </a:ln>
            </p:spPr>
            <p:txBody>
              <a:bodyPr anchor="ctr"/>
              <a:lstStyle/>
              <a:p>
                <a:pPr algn="ctr" eaLnBrk="1" hangingPunct="1"/>
                <a:endParaRPr lang="zh-CN" altLang="en-US" sz="1400" dirty="0">
                  <a:solidFill>
                    <a:srgbClr val="FFFFFF"/>
                  </a:solidFill>
                  <a:ea typeface="微软雅黑" panose="020B0503020204020204" pitchFamily="34" charset="-122"/>
                </a:endParaRPr>
              </a:p>
            </p:txBody>
          </p:sp>
          <p:cxnSp>
            <p:nvCxnSpPr>
              <p:cNvPr id="37" name="直接连接符 72"/>
              <p:cNvCxnSpPr>
                <a:cxnSpLocks noChangeShapeType="1"/>
              </p:cNvCxnSpPr>
              <p:nvPr/>
            </p:nvCxnSpPr>
            <p:spPr bwMode="auto">
              <a:xfrm>
                <a:off x="0" y="27829"/>
                <a:ext cx="2077186" cy="0"/>
              </a:xfrm>
              <a:prstGeom prst="line">
                <a:avLst/>
              </a:prstGeom>
              <a:noFill/>
              <a:ln w="6350" cap="rnd">
                <a:solidFill>
                  <a:schemeClr val="bg1"/>
                </a:solidFill>
                <a:round/>
              </a:ln>
            </p:spPr>
          </p:cxnSp>
          <p:cxnSp>
            <p:nvCxnSpPr>
              <p:cNvPr id="38" name="直接连接符 87"/>
              <p:cNvCxnSpPr>
                <a:cxnSpLocks noChangeShapeType="1"/>
              </p:cNvCxnSpPr>
              <p:nvPr/>
            </p:nvCxnSpPr>
            <p:spPr bwMode="auto">
              <a:xfrm>
                <a:off x="2488215" y="27829"/>
                <a:ext cx="2109588" cy="0"/>
              </a:xfrm>
              <a:prstGeom prst="line">
                <a:avLst/>
              </a:prstGeom>
              <a:noFill/>
              <a:ln w="6350" cap="rnd">
                <a:solidFill>
                  <a:schemeClr val="bg1"/>
                </a:solidFill>
                <a:round/>
              </a:ln>
            </p:spPr>
          </p:cxnSp>
        </p:grpSp>
        <p:grpSp>
          <p:nvGrpSpPr>
            <p:cNvPr id="7" name="组合 28"/>
            <p:cNvGrpSpPr/>
            <p:nvPr/>
          </p:nvGrpSpPr>
          <p:grpSpPr bwMode="auto">
            <a:xfrm>
              <a:off x="15053" y="0"/>
              <a:ext cx="4572001" cy="4795419"/>
              <a:chOff x="0" y="0"/>
              <a:chExt cx="4572001" cy="4795419"/>
            </a:xfrm>
          </p:grpSpPr>
          <p:grpSp>
            <p:nvGrpSpPr>
              <p:cNvPr id="8" name="组合 6"/>
              <p:cNvGrpSpPr/>
              <p:nvPr/>
            </p:nvGrpSpPr>
            <p:grpSpPr bwMode="auto">
              <a:xfrm>
                <a:off x="0" y="0"/>
                <a:ext cx="4572001" cy="852010"/>
                <a:chOff x="0" y="0"/>
                <a:chExt cx="4572001" cy="852010"/>
              </a:xfrm>
            </p:grpSpPr>
            <p:grpSp>
              <p:nvGrpSpPr>
                <p:cNvPr id="23" name="组合 15"/>
                <p:cNvGrpSpPr/>
                <p:nvPr/>
              </p:nvGrpSpPr>
              <p:grpSpPr bwMode="auto">
                <a:xfrm>
                  <a:off x="1421435" y="0"/>
                  <a:ext cx="1693320" cy="852010"/>
                  <a:chOff x="0" y="0"/>
                  <a:chExt cx="3698748" cy="1861058"/>
                </a:xfrm>
              </p:grpSpPr>
              <p:sp>
                <p:nvSpPr>
                  <p:cNvPr id="26" name="菱形 2"/>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27" name="组合 8"/>
                  <p:cNvGrpSpPr/>
                  <p:nvPr/>
                </p:nvGrpSpPr>
                <p:grpSpPr bwMode="auto">
                  <a:xfrm>
                    <a:off x="0" y="1244600"/>
                    <a:ext cx="1232916" cy="616458"/>
                    <a:chOff x="0" y="0"/>
                    <a:chExt cx="1232916" cy="616458"/>
                  </a:xfrm>
                </p:grpSpPr>
                <p:cxnSp>
                  <p:nvCxnSpPr>
                    <p:cNvPr id="34" name="直接连接符 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5"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8" name="组合 9"/>
                  <p:cNvGrpSpPr/>
                  <p:nvPr/>
                </p:nvGrpSpPr>
                <p:grpSpPr bwMode="auto">
                  <a:xfrm>
                    <a:off x="1232916" y="1244600"/>
                    <a:ext cx="1232916" cy="616458"/>
                    <a:chOff x="0" y="0"/>
                    <a:chExt cx="1232916" cy="616458"/>
                  </a:xfrm>
                </p:grpSpPr>
                <p:cxnSp>
                  <p:nvCxnSpPr>
                    <p:cNvPr id="32" name="直接连接符 10"/>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3"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9" name="组合 12"/>
                  <p:cNvGrpSpPr/>
                  <p:nvPr/>
                </p:nvGrpSpPr>
                <p:grpSpPr bwMode="auto">
                  <a:xfrm>
                    <a:off x="2465832" y="1244600"/>
                    <a:ext cx="1232916" cy="616458"/>
                    <a:chOff x="0" y="0"/>
                    <a:chExt cx="1232916" cy="616458"/>
                  </a:xfrm>
                </p:grpSpPr>
                <p:cxnSp>
                  <p:nvCxnSpPr>
                    <p:cNvPr id="30" name="直接连接符 13"/>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1"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24" name="直接连接符 31"/>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25" name="直接连接符 33"/>
                <p:cNvCxnSpPr>
                  <a:cxnSpLocks noChangeShapeType="1"/>
                </p:cNvCxnSpPr>
                <p:nvPr/>
              </p:nvCxnSpPr>
              <p:spPr bwMode="auto">
                <a:xfrm>
                  <a:off x="0" y="852010"/>
                  <a:ext cx="1421435" cy="0"/>
                </a:xfrm>
                <a:prstGeom prst="line">
                  <a:avLst/>
                </a:prstGeom>
                <a:noFill/>
                <a:ln w="6350" cap="rnd">
                  <a:solidFill>
                    <a:schemeClr val="bg1"/>
                  </a:solidFill>
                  <a:round/>
                </a:ln>
              </p:spPr>
            </p:cxnSp>
          </p:grpSp>
          <p:grpSp>
            <p:nvGrpSpPr>
              <p:cNvPr id="9" name="组合 54"/>
              <p:cNvGrpSpPr/>
              <p:nvPr/>
            </p:nvGrpSpPr>
            <p:grpSpPr bwMode="auto">
              <a:xfrm flipV="1">
                <a:off x="0" y="3943409"/>
                <a:ext cx="4572001" cy="852010"/>
                <a:chOff x="0" y="0"/>
                <a:chExt cx="4572001" cy="852010"/>
              </a:xfrm>
            </p:grpSpPr>
            <p:grpSp>
              <p:nvGrpSpPr>
                <p:cNvPr id="10" name="组合 55"/>
                <p:cNvGrpSpPr/>
                <p:nvPr/>
              </p:nvGrpSpPr>
              <p:grpSpPr bwMode="auto">
                <a:xfrm>
                  <a:off x="1421435" y="0"/>
                  <a:ext cx="1693320" cy="852010"/>
                  <a:chOff x="0" y="0"/>
                  <a:chExt cx="3698748" cy="1861058"/>
                </a:xfrm>
              </p:grpSpPr>
              <p:sp>
                <p:nvSpPr>
                  <p:cNvPr id="13" name="菱形 58"/>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14" name="组合 59"/>
                  <p:cNvGrpSpPr/>
                  <p:nvPr/>
                </p:nvGrpSpPr>
                <p:grpSpPr bwMode="auto">
                  <a:xfrm>
                    <a:off x="0" y="1244600"/>
                    <a:ext cx="1232916" cy="616458"/>
                    <a:chOff x="0" y="0"/>
                    <a:chExt cx="1232916" cy="616458"/>
                  </a:xfrm>
                </p:grpSpPr>
                <p:cxnSp>
                  <p:nvCxnSpPr>
                    <p:cNvPr id="21" name="直接连接符 66"/>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2"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5" name="组合 60"/>
                  <p:cNvGrpSpPr/>
                  <p:nvPr/>
                </p:nvGrpSpPr>
                <p:grpSpPr bwMode="auto">
                  <a:xfrm>
                    <a:off x="1232916" y="1244600"/>
                    <a:ext cx="1232916" cy="616458"/>
                    <a:chOff x="0" y="0"/>
                    <a:chExt cx="1232916" cy="616458"/>
                  </a:xfrm>
                </p:grpSpPr>
                <p:cxnSp>
                  <p:nvCxnSpPr>
                    <p:cNvPr id="19" name="直接连接符 6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0"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6" name="组合 61"/>
                  <p:cNvGrpSpPr/>
                  <p:nvPr/>
                </p:nvGrpSpPr>
                <p:grpSpPr bwMode="auto">
                  <a:xfrm>
                    <a:off x="2465832" y="1244600"/>
                    <a:ext cx="1232916" cy="616458"/>
                    <a:chOff x="0" y="0"/>
                    <a:chExt cx="1232916" cy="616458"/>
                  </a:xfrm>
                </p:grpSpPr>
                <p:cxnSp>
                  <p:nvCxnSpPr>
                    <p:cNvPr id="17" name="直接连接符 62"/>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18"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11" name="直接连接符 56"/>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12" name="直接连接符 57"/>
                <p:cNvCxnSpPr>
                  <a:cxnSpLocks noChangeShapeType="1"/>
                </p:cNvCxnSpPr>
                <p:nvPr/>
              </p:nvCxnSpPr>
              <p:spPr bwMode="auto">
                <a:xfrm>
                  <a:off x="0" y="852010"/>
                  <a:ext cx="1421435" cy="0"/>
                </a:xfrm>
                <a:prstGeom prst="line">
                  <a:avLst/>
                </a:prstGeom>
                <a:noFill/>
                <a:ln w="6350" cap="rnd">
                  <a:solidFill>
                    <a:schemeClr val="bg1"/>
                  </a:solidFill>
                  <a:round/>
                </a:ln>
              </p:spPr>
            </p:cxnSp>
          </p:grpSp>
        </p:gr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直角三角形 4"/>
          <p:cNvSpPr/>
          <p:nvPr/>
        </p:nvSpPr>
        <p:spPr>
          <a:xfrm flipH="1">
            <a:off x="7510784" y="4079124"/>
            <a:ext cx="4643111" cy="2778876"/>
          </a:xfrm>
          <a:prstGeom prst="rtTriangle">
            <a:avLst/>
          </a:prstGeom>
          <a:solidFill>
            <a:schemeClr val="tx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6" name="矩形 9"/>
          <p:cNvSpPr/>
          <p:nvPr/>
        </p:nvSpPr>
        <p:spPr>
          <a:xfrm>
            <a:off x="9031028" y="2039971"/>
            <a:ext cx="1256313" cy="954648"/>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1" fmla="*/ 0 w 1564433"/>
              <a:gd name="connsiteY0-2" fmla="*/ 0 h 1177991"/>
              <a:gd name="connsiteX1-3" fmla="*/ 1564433 w 1564433"/>
              <a:gd name="connsiteY1-4" fmla="*/ 0 h 1177991"/>
              <a:gd name="connsiteX2-5" fmla="*/ 1555102 w 1564433"/>
              <a:gd name="connsiteY2-6" fmla="*/ 1177991 h 1177991"/>
              <a:gd name="connsiteX3-7" fmla="*/ 0 w 1564433"/>
              <a:gd name="connsiteY3-8" fmla="*/ 1168661 h 1177991"/>
              <a:gd name="connsiteX4-9" fmla="*/ 0 w 1564433"/>
              <a:gd name="connsiteY4-10" fmla="*/ 0 h 11779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64433" h="1177991">
                <a:moveTo>
                  <a:pt x="0" y="0"/>
                </a:moveTo>
                <a:lnTo>
                  <a:pt x="1564433" y="0"/>
                </a:lnTo>
                <a:cubicBezTo>
                  <a:pt x="1561323" y="392664"/>
                  <a:pt x="1558212" y="785327"/>
                  <a:pt x="1555102" y="1177991"/>
                </a:cubicBezTo>
                <a:lnTo>
                  <a:pt x="0" y="1168661"/>
                </a:lnTo>
                <a:lnTo>
                  <a:pt x="0" y="0"/>
                </a:lnTo>
                <a:close/>
              </a:path>
            </a:pathLst>
          </a:cu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7" name="矩形 10"/>
          <p:cNvSpPr/>
          <p:nvPr/>
        </p:nvSpPr>
        <p:spPr>
          <a:xfrm>
            <a:off x="10273294" y="2039971"/>
            <a:ext cx="911638" cy="1514205"/>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1" fmla="*/ 9330 w 1573763"/>
              <a:gd name="connsiteY0-2" fmla="*/ 0 h 1868457"/>
              <a:gd name="connsiteX1-3" fmla="*/ 1573763 w 1573763"/>
              <a:gd name="connsiteY1-4" fmla="*/ 0 h 1868457"/>
              <a:gd name="connsiteX2-5" fmla="*/ 1573763 w 1573763"/>
              <a:gd name="connsiteY2-6" fmla="*/ 1168661 h 1868457"/>
              <a:gd name="connsiteX3-7" fmla="*/ 0 w 1573763"/>
              <a:gd name="connsiteY3-8" fmla="*/ 1868457 h 1868457"/>
              <a:gd name="connsiteX4-9" fmla="*/ 9330 w 1573763"/>
              <a:gd name="connsiteY4-10" fmla="*/ 0 h 1868457"/>
              <a:gd name="connsiteX0-11" fmla="*/ 9330 w 1573763"/>
              <a:gd name="connsiteY0-12" fmla="*/ 0 h 1868457"/>
              <a:gd name="connsiteX1-13" fmla="*/ 1573763 w 1573763"/>
              <a:gd name="connsiteY1-14" fmla="*/ 0 h 1868457"/>
              <a:gd name="connsiteX2-15" fmla="*/ 1135224 w 1573763"/>
              <a:gd name="connsiteY2-16" fmla="*/ 1840465 h 1868457"/>
              <a:gd name="connsiteX3-17" fmla="*/ 0 w 1573763"/>
              <a:gd name="connsiteY3-18" fmla="*/ 1868457 h 1868457"/>
              <a:gd name="connsiteX4-19" fmla="*/ 9330 w 1573763"/>
              <a:gd name="connsiteY4-20" fmla="*/ 0 h 1868457"/>
              <a:gd name="connsiteX0-21" fmla="*/ 9330 w 1135224"/>
              <a:gd name="connsiteY0-22" fmla="*/ 0 h 1868457"/>
              <a:gd name="connsiteX1-23" fmla="*/ 1125894 w 1135224"/>
              <a:gd name="connsiteY1-24" fmla="*/ 1101012 h 1868457"/>
              <a:gd name="connsiteX2-25" fmla="*/ 1135224 w 1135224"/>
              <a:gd name="connsiteY2-26" fmla="*/ 1840465 h 1868457"/>
              <a:gd name="connsiteX3-27" fmla="*/ 0 w 1135224"/>
              <a:gd name="connsiteY3-28" fmla="*/ 1868457 h 1868457"/>
              <a:gd name="connsiteX4-29" fmla="*/ 9330 w 1135224"/>
              <a:gd name="connsiteY4-30" fmla="*/ 0 h 186845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5224" h="1868457">
                <a:moveTo>
                  <a:pt x="9330" y="0"/>
                </a:moveTo>
                <a:lnTo>
                  <a:pt x="1125894" y="1101012"/>
                </a:lnTo>
                <a:lnTo>
                  <a:pt x="1135224" y="1840465"/>
                </a:lnTo>
                <a:lnTo>
                  <a:pt x="0" y="1868457"/>
                </a:lnTo>
                <a:lnTo>
                  <a:pt x="9330" y="0"/>
                </a:lnTo>
                <a:close/>
              </a:path>
            </a:pathLst>
          </a:cu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8" name="矩形 10"/>
          <p:cNvSpPr/>
          <p:nvPr/>
        </p:nvSpPr>
        <p:spPr>
          <a:xfrm rot="5400000">
            <a:off x="9943076" y="3197724"/>
            <a:ext cx="913158" cy="1585536"/>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1" fmla="*/ 9330 w 1573763"/>
              <a:gd name="connsiteY0-2" fmla="*/ 0 h 1868457"/>
              <a:gd name="connsiteX1-3" fmla="*/ 1573763 w 1573763"/>
              <a:gd name="connsiteY1-4" fmla="*/ 0 h 1868457"/>
              <a:gd name="connsiteX2-5" fmla="*/ 1573763 w 1573763"/>
              <a:gd name="connsiteY2-6" fmla="*/ 1168661 h 1868457"/>
              <a:gd name="connsiteX3-7" fmla="*/ 0 w 1573763"/>
              <a:gd name="connsiteY3-8" fmla="*/ 1868457 h 1868457"/>
              <a:gd name="connsiteX4-9" fmla="*/ 9330 w 1573763"/>
              <a:gd name="connsiteY4-10" fmla="*/ 0 h 1868457"/>
              <a:gd name="connsiteX0-11" fmla="*/ 9330 w 1573763"/>
              <a:gd name="connsiteY0-12" fmla="*/ 0 h 1868457"/>
              <a:gd name="connsiteX1-13" fmla="*/ 1573763 w 1573763"/>
              <a:gd name="connsiteY1-14" fmla="*/ 0 h 1868457"/>
              <a:gd name="connsiteX2-15" fmla="*/ 1135224 w 1573763"/>
              <a:gd name="connsiteY2-16" fmla="*/ 1840465 h 1868457"/>
              <a:gd name="connsiteX3-17" fmla="*/ 0 w 1573763"/>
              <a:gd name="connsiteY3-18" fmla="*/ 1868457 h 1868457"/>
              <a:gd name="connsiteX4-19" fmla="*/ 9330 w 1573763"/>
              <a:gd name="connsiteY4-20" fmla="*/ 0 h 1868457"/>
              <a:gd name="connsiteX0-21" fmla="*/ 9330 w 1135224"/>
              <a:gd name="connsiteY0-22" fmla="*/ 0 h 1868457"/>
              <a:gd name="connsiteX1-23" fmla="*/ 1125894 w 1135224"/>
              <a:gd name="connsiteY1-24" fmla="*/ 1101012 h 1868457"/>
              <a:gd name="connsiteX2-25" fmla="*/ 1135224 w 1135224"/>
              <a:gd name="connsiteY2-26" fmla="*/ 1840465 h 1868457"/>
              <a:gd name="connsiteX3-27" fmla="*/ 0 w 1135224"/>
              <a:gd name="connsiteY3-28" fmla="*/ 1868457 h 1868457"/>
              <a:gd name="connsiteX4-29" fmla="*/ 9330 w 1135224"/>
              <a:gd name="connsiteY4-30" fmla="*/ 0 h 1868457"/>
              <a:gd name="connsiteX0-31" fmla="*/ 0 w 1144553"/>
              <a:gd name="connsiteY0-32" fmla="*/ 0 h 1896259"/>
              <a:gd name="connsiteX1-33" fmla="*/ 1135223 w 1144553"/>
              <a:gd name="connsiteY1-34" fmla="*/ 1128814 h 1896259"/>
              <a:gd name="connsiteX2-35" fmla="*/ 1144553 w 1144553"/>
              <a:gd name="connsiteY2-36" fmla="*/ 1868267 h 1896259"/>
              <a:gd name="connsiteX3-37" fmla="*/ 9329 w 1144553"/>
              <a:gd name="connsiteY3-38" fmla="*/ 1896259 h 1896259"/>
              <a:gd name="connsiteX4-39" fmla="*/ 0 w 1144553"/>
              <a:gd name="connsiteY4-40" fmla="*/ 0 h 1896259"/>
              <a:gd name="connsiteX0-41" fmla="*/ 0 w 1135225"/>
              <a:gd name="connsiteY0-42" fmla="*/ 0 h 1960936"/>
              <a:gd name="connsiteX1-43" fmla="*/ 1135223 w 1135225"/>
              <a:gd name="connsiteY1-44" fmla="*/ 1128814 h 1960936"/>
              <a:gd name="connsiteX2-45" fmla="*/ 1135225 w 1135225"/>
              <a:gd name="connsiteY2-46" fmla="*/ 1960936 h 1960936"/>
              <a:gd name="connsiteX3-47" fmla="*/ 9329 w 1135225"/>
              <a:gd name="connsiteY3-48" fmla="*/ 1896259 h 1960936"/>
              <a:gd name="connsiteX4-49" fmla="*/ 0 w 1135225"/>
              <a:gd name="connsiteY4-50" fmla="*/ 0 h 1960936"/>
              <a:gd name="connsiteX0-51" fmla="*/ 0 w 1135225"/>
              <a:gd name="connsiteY0-52" fmla="*/ 0 h 1960936"/>
              <a:gd name="connsiteX1-53" fmla="*/ 1135223 w 1135225"/>
              <a:gd name="connsiteY1-54" fmla="*/ 1128814 h 1960936"/>
              <a:gd name="connsiteX2-55" fmla="*/ 1135225 w 1135225"/>
              <a:gd name="connsiteY2-56" fmla="*/ 1960936 h 1960936"/>
              <a:gd name="connsiteX3-57" fmla="*/ 9329 w 1135225"/>
              <a:gd name="connsiteY3-58" fmla="*/ 1933327 h 1960936"/>
              <a:gd name="connsiteX4-59" fmla="*/ 0 w 1135225"/>
              <a:gd name="connsiteY4-60" fmla="*/ 0 h 1960936"/>
              <a:gd name="connsiteX0-61" fmla="*/ 900 w 1126794"/>
              <a:gd name="connsiteY0-62" fmla="*/ 0 h 1960936"/>
              <a:gd name="connsiteX1-63" fmla="*/ 1126792 w 1126794"/>
              <a:gd name="connsiteY1-64" fmla="*/ 1128814 h 1960936"/>
              <a:gd name="connsiteX2-65" fmla="*/ 1126794 w 1126794"/>
              <a:gd name="connsiteY2-66" fmla="*/ 1960936 h 1960936"/>
              <a:gd name="connsiteX3-67" fmla="*/ 898 w 1126794"/>
              <a:gd name="connsiteY3-68" fmla="*/ 1933327 h 1960936"/>
              <a:gd name="connsiteX4-69" fmla="*/ 900 w 1126794"/>
              <a:gd name="connsiteY4-70" fmla="*/ 0 h 19609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6794" h="1960936">
                <a:moveTo>
                  <a:pt x="900" y="0"/>
                </a:moveTo>
                <a:lnTo>
                  <a:pt x="1126792" y="1128814"/>
                </a:lnTo>
                <a:cubicBezTo>
                  <a:pt x="1126793" y="1406188"/>
                  <a:pt x="1126793" y="1683562"/>
                  <a:pt x="1126794" y="1960936"/>
                </a:cubicBezTo>
                <a:lnTo>
                  <a:pt x="898" y="1933327"/>
                </a:lnTo>
                <a:cubicBezTo>
                  <a:pt x="-2212" y="1301241"/>
                  <a:pt x="4010" y="632086"/>
                  <a:pt x="900" y="0"/>
                </a:cubicBezTo>
                <a:close/>
              </a:path>
            </a:pathLst>
          </a:cu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9" name="矩形 10"/>
          <p:cNvSpPr/>
          <p:nvPr/>
        </p:nvSpPr>
        <p:spPr>
          <a:xfrm flipH="1">
            <a:off x="8746660" y="3541475"/>
            <a:ext cx="882708" cy="1600063"/>
          </a:xfrm>
          <a:custGeom>
            <a:avLst/>
            <a:gdLst>
              <a:gd name="connsiteX0" fmla="*/ 0 w 1564433"/>
              <a:gd name="connsiteY0" fmla="*/ 0 h 1168661"/>
              <a:gd name="connsiteX1" fmla="*/ 1564433 w 1564433"/>
              <a:gd name="connsiteY1" fmla="*/ 0 h 1168661"/>
              <a:gd name="connsiteX2" fmla="*/ 1564433 w 1564433"/>
              <a:gd name="connsiteY2" fmla="*/ 1168661 h 1168661"/>
              <a:gd name="connsiteX3" fmla="*/ 0 w 1564433"/>
              <a:gd name="connsiteY3" fmla="*/ 1168661 h 1168661"/>
              <a:gd name="connsiteX4" fmla="*/ 0 w 1564433"/>
              <a:gd name="connsiteY4" fmla="*/ 0 h 1168661"/>
              <a:gd name="connsiteX0-1" fmla="*/ 9330 w 1573763"/>
              <a:gd name="connsiteY0-2" fmla="*/ 0 h 1868457"/>
              <a:gd name="connsiteX1-3" fmla="*/ 1573763 w 1573763"/>
              <a:gd name="connsiteY1-4" fmla="*/ 0 h 1868457"/>
              <a:gd name="connsiteX2-5" fmla="*/ 1573763 w 1573763"/>
              <a:gd name="connsiteY2-6" fmla="*/ 1168661 h 1868457"/>
              <a:gd name="connsiteX3-7" fmla="*/ 0 w 1573763"/>
              <a:gd name="connsiteY3-8" fmla="*/ 1868457 h 1868457"/>
              <a:gd name="connsiteX4-9" fmla="*/ 9330 w 1573763"/>
              <a:gd name="connsiteY4-10" fmla="*/ 0 h 1868457"/>
              <a:gd name="connsiteX0-11" fmla="*/ 9330 w 1573763"/>
              <a:gd name="connsiteY0-12" fmla="*/ 0 h 1868457"/>
              <a:gd name="connsiteX1-13" fmla="*/ 1573763 w 1573763"/>
              <a:gd name="connsiteY1-14" fmla="*/ 0 h 1868457"/>
              <a:gd name="connsiteX2-15" fmla="*/ 1135224 w 1573763"/>
              <a:gd name="connsiteY2-16" fmla="*/ 1840465 h 1868457"/>
              <a:gd name="connsiteX3-17" fmla="*/ 0 w 1573763"/>
              <a:gd name="connsiteY3-18" fmla="*/ 1868457 h 1868457"/>
              <a:gd name="connsiteX4-19" fmla="*/ 9330 w 1573763"/>
              <a:gd name="connsiteY4-20" fmla="*/ 0 h 1868457"/>
              <a:gd name="connsiteX0-21" fmla="*/ 9330 w 1135224"/>
              <a:gd name="connsiteY0-22" fmla="*/ 0 h 1868457"/>
              <a:gd name="connsiteX1-23" fmla="*/ 1125894 w 1135224"/>
              <a:gd name="connsiteY1-24" fmla="*/ 1101012 h 1868457"/>
              <a:gd name="connsiteX2-25" fmla="*/ 1135224 w 1135224"/>
              <a:gd name="connsiteY2-26" fmla="*/ 1840465 h 1868457"/>
              <a:gd name="connsiteX3-27" fmla="*/ 0 w 1135224"/>
              <a:gd name="connsiteY3-28" fmla="*/ 1868457 h 1868457"/>
              <a:gd name="connsiteX4-29" fmla="*/ 9330 w 1135224"/>
              <a:gd name="connsiteY4-30" fmla="*/ 0 h 1868457"/>
              <a:gd name="connsiteX0-31" fmla="*/ 0 w 1144553"/>
              <a:gd name="connsiteY0-32" fmla="*/ 0 h 1896259"/>
              <a:gd name="connsiteX1-33" fmla="*/ 1135223 w 1144553"/>
              <a:gd name="connsiteY1-34" fmla="*/ 1128814 h 1896259"/>
              <a:gd name="connsiteX2-35" fmla="*/ 1144553 w 1144553"/>
              <a:gd name="connsiteY2-36" fmla="*/ 1868267 h 1896259"/>
              <a:gd name="connsiteX3-37" fmla="*/ 9329 w 1144553"/>
              <a:gd name="connsiteY3-38" fmla="*/ 1896259 h 1896259"/>
              <a:gd name="connsiteX4-39" fmla="*/ 0 w 1144553"/>
              <a:gd name="connsiteY4-40" fmla="*/ 0 h 1896259"/>
              <a:gd name="connsiteX0-41" fmla="*/ 0 w 1135225"/>
              <a:gd name="connsiteY0-42" fmla="*/ 0 h 1960936"/>
              <a:gd name="connsiteX1-43" fmla="*/ 1135223 w 1135225"/>
              <a:gd name="connsiteY1-44" fmla="*/ 1128814 h 1960936"/>
              <a:gd name="connsiteX2-45" fmla="*/ 1135225 w 1135225"/>
              <a:gd name="connsiteY2-46" fmla="*/ 1960936 h 1960936"/>
              <a:gd name="connsiteX3-47" fmla="*/ 9329 w 1135225"/>
              <a:gd name="connsiteY3-48" fmla="*/ 1896259 h 1960936"/>
              <a:gd name="connsiteX4-49" fmla="*/ 0 w 1135225"/>
              <a:gd name="connsiteY4-50" fmla="*/ 0 h 1960936"/>
              <a:gd name="connsiteX0-51" fmla="*/ 0 w 1135225"/>
              <a:gd name="connsiteY0-52" fmla="*/ 0 h 1960936"/>
              <a:gd name="connsiteX1-53" fmla="*/ 1135223 w 1135225"/>
              <a:gd name="connsiteY1-54" fmla="*/ 1128814 h 1960936"/>
              <a:gd name="connsiteX2-55" fmla="*/ 1135225 w 1135225"/>
              <a:gd name="connsiteY2-56" fmla="*/ 1960936 h 1960936"/>
              <a:gd name="connsiteX3-57" fmla="*/ 9329 w 1135225"/>
              <a:gd name="connsiteY3-58" fmla="*/ 1933327 h 1960936"/>
              <a:gd name="connsiteX4-59" fmla="*/ 0 w 1135225"/>
              <a:gd name="connsiteY4-60" fmla="*/ 0 h 1960936"/>
              <a:gd name="connsiteX0-61" fmla="*/ 900 w 1126794"/>
              <a:gd name="connsiteY0-62" fmla="*/ 0 h 1960936"/>
              <a:gd name="connsiteX1-63" fmla="*/ 1126792 w 1126794"/>
              <a:gd name="connsiteY1-64" fmla="*/ 1128814 h 1960936"/>
              <a:gd name="connsiteX2-65" fmla="*/ 1126794 w 1126794"/>
              <a:gd name="connsiteY2-66" fmla="*/ 1960936 h 1960936"/>
              <a:gd name="connsiteX3-67" fmla="*/ 898 w 1126794"/>
              <a:gd name="connsiteY3-68" fmla="*/ 1933327 h 1960936"/>
              <a:gd name="connsiteX4-69" fmla="*/ 900 w 1126794"/>
              <a:gd name="connsiteY4-70" fmla="*/ 0 h 196093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26794" h="1960936">
                <a:moveTo>
                  <a:pt x="900" y="0"/>
                </a:moveTo>
                <a:lnTo>
                  <a:pt x="1126792" y="1128814"/>
                </a:lnTo>
                <a:cubicBezTo>
                  <a:pt x="1126793" y="1406188"/>
                  <a:pt x="1126793" y="1683562"/>
                  <a:pt x="1126794" y="1960936"/>
                </a:cubicBezTo>
                <a:lnTo>
                  <a:pt x="898" y="1933327"/>
                </a:lnTo>
                <a:cubicBezTo>
                  <a:pt x="-2212" y="1301241"/>
                  <a:pt x="4010" y="632086"/>
                  <a:pt x="900" y="0"/>
                </a:cubicBezTo>
                <a:close/>
              </a:path>
            </a:pathLst>
          </a:cu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0" name="矩形 9"/>
          <p:cNvSpPr/>
          <p:nvPr/>
        </p:nvSpPr>
        <p:spPr>
          <a:xfrm rot="20751420">
            <a:off x="9420760" y="4928197"/>
            <a:ext cx="914239" cy="914989"/>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prstClr val="white"/>
              </a:solidFill>
            </a:endParaRPr>
          </a:p>
        </p:txBody>
      </p:sp>
      <p:sp>
        <p:nvSpPr>
          <p:cNvPr id="11" name="文本框 10"/>
          <p:cNvSpPr txBox="1"/>
          <p:nvPr/>
        </p:nvSpPr>
        <p:spPr>
          <a:xfrm>
            <a:off x="9370275" y="6009140"/>
            <a:ext cx="2994669" cy="775169"/>
          </a:xfrm>
          <a:prstGeom prst="rect">
            <a:avLst/>
          </a:prstGeom>
          <a:noFill/>
        </p:spPr>
        <p:txBody>
          <a:bodyPr wrap="square" rtlCol="0">
            <a:spAutoFit/>
          </a:bodyPr>
          <a:lstStyle/>
          <a:p>
            <a:r>
              <a:rPr lang="en-US" altLang="zh-CN" sz="3200" b="1" dirty="0">
                <a:solidFill>
                  <a:prstClr val="white"/>
                </a:solidFill>
                <a:latin typeface="微软雅黑" panose="020B0503020204020204" pitchFamily="34" charset="-122"/>
                <a:ea typeface="微软雅黑" panose="020B0503020204020204" pitchFamily="34" charset="-122"/>
              </a:rPr>
              <a:t>WHAT ?</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165097" y="1437176"/>
            <a:ext cx="1588731"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01</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165097" y="2287471"/>
            <a:ext cx="1588731"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02</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161216" y="3110569"/>
            <a:ext cx="1588731"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161216" y="3936633"/>
            <a:ext cx="1588731" cy="707886"/>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rPr>
              <a:t>04</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6" name="矩形 47"/>
          <p:cNvSpPr>
            <a:spLocks noChangeArrowheads="1"/>
          </p:cNvSpPr>
          <p:nvPr/>
        </p:nvSpPr>
        <p:spPr bwMode="auto">
          <a:xfrm>
            <a:off x="2257370" y="1588366"/>
            <a:ext cx="4404228" cy="48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1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47"/>
          <p:cNvSpPr>
            <a:spLocks noChangeArrowheads="1"/>
          </p:cNvSpPr>
          <p:nvPr/>
        </p:nvSpPr>
        <p:spPr bwMode="auto">
          <a:xfrm>
            <a:off x="2257370" y="2385003"/>
            <a:ext cx="4404228" cy="48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1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47"/>
          <p:cNvSpPr>
            <a:spLocks noChangeArrowheads="1"/>
          </p:cNvSpPr>
          <p:nvPr/>
        </p:nvSpPr>
        <p:spPr bwMode="auto">
          <a:xfrm>
            <a:off x="2257370" y="3253489"/>
            <a:ext cx="4404228" cy="48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10000"/>
              </a:lnSpc>
              <a:spcBef>
                <a:spcPct val="0"/>
              </a:spcBef>
              <a:spcAft>
                <a:spcPct val="0"/>
              </a:spcAft>
              <a:buFont typeface="Arial" panose="020B0604020202020204" pitchFamily="34" charset="0"/>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47"/>
          <p:cNvSpPr>
            <a:spLocks noChangeArrowheads="1"/>
          </p:cNvSpPr>
          <p:nvPr/>
        </p:nvSpPr>
        <p:spPr bwMode="auto">
          <a:xfrm>
            <a:off x="2257370" y="4079124"/>
            <a:ext cx="4404228" cy="45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10000"/>
              </a:lnSpc>
              <a:spcBef>
                <a:spcPct val="0"/>
              </a:spcBef>
              <a:spcAft>
                <a:spcPct val="0"/>
              </a:spcAft>
              <a:buFont typeface="Arial" panose="020B0604020202020204" pitchFamily="34" charset="0"/>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在此录入上述图表的描述说明，在此录入上述图表的描述说明，在此录入上述图表的描述说明。</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32"/>
          <p:cNvSpPr/>
          <p:nvPr/>
        </p:nvSpPr>
        <p:spPr bwMode="auto">
          <a:xfrm>
            <a:off x="1584408" y="2092846"/>
            <a:ext cx="348591" cy="3064350"/>
          </a:xfrm>
          <a:custGeom>
            <a:avLst/>
            <a:gdLst>
              <a:gd name="T0" fmla="*/ 0 w 254"/>
              <a:gd name="T1" fmla="*/ 0 h 2187"/>
              <a:gd name="T2" fmla="*/ 640119732 w 254"/>
              <a:gd name="T3" fmla="*/ 0 h 2187"/>
              <a:gd name="T4" fmla="*/ 640119732 w 254"/>
              <a:gd name="T5" fmla="*/ 2147483647 h 2187"/>
              <a:gd name="T6" fmla="*/ 0 w 254"/>
              <a:gd name="T7" fmla="*/ 2147483647 h 2187"/>
              <a:gd name="T8" fmla="*/ 0 w 254"/>
              <a:gd name="T9" fmla="*/ 0 h 2187"/>
              <a:gd name="T10" fmla="*/ 0 w 254"/>
              <a:gd name="T11" fmla="*/ 0 h 2187"/>
              <a:gd name="T12" fmla="*/ 0 60000 65536"/>
              <a:gd name="T13" fmla="*/ 0 60000 65536"/>
              <a:gd name="T14" fmla="*/ 0 60000 65536"/>
              <a:gd name="T15" fmla="*/ 0 60000 65536"/>
              <a:gd name="T16" fmla="*/ 0 60000 65536"/>
              <a:gd name="T17" fmla="*/ 0 60000 65536"/>
              <a:gd name="T18" fmla="*/ 0 w 254"/>
              <a:gd name="T19" fmla="*/ 0 h 2187"/>
              <a:gd name="T20" fmla="*/ 254 w 254"/>
              <a:gd name="T21" fmla="*/ 2187 h 2187"/>
            </a:gdLst>
            <a:ahLst/>
            <a:cxnLst>
              <a:cxn ang="T12">
                <a:pos x="T0" y="T1"/>
              </a:cxn>
              <a:cxn ang="T13">
                <a:pos x="T2" y="T3"/>
              </a:cxn>
              <a:cxn ang="T14">
                <a:pos x="T4" y="T5"/>
              </a:cxn>
              <a:cxn ang="T15">
                <a:pos x="T6" y="T7"/>
              </a:cxn>
              <a:cxn ang="T16">
                <a:pos x="T8" y="T9"/>
              </a:cxn>
              <a:cxn ang="T17">
                <a:pos x="T10" y="T11"/>
              </a:cxn>
            </a:cxnLst>
            <a:rect l="T18" t="T19" r="T20" b="T21"/>
            <a:pathLst>
              <a:path w="254" h="2187">
                <a:moveTo>
                  <a:pt x="0" y="0"/>
                </a:moveTo>
                <a:lnTo>
                  <a:pt x="254" y="0"/>
                </a:lnTo>
                <a:lnTo>
                  <a:pt x="254" y="2187"/>
                </a:lnTo>
                <a:lnTo>
                  <a:pt x="0" y="2187"/>
                </a:lnTo>
                <a:lnTo>
                  <a:pt x="0" y="0"/>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sp>
        <p:nvSpPr>
          <p:cNvPr id="4" name="Rectangle 11"/>
          <p:cNvSpPr>
            <a:spLocks noChangeArrowheads="1"/>
          </p:cNvSpPr>
          <p:nvPr/>
        </p:nvSpPr>
        <p:spPr bwMode="auto">
          <a:xfrm>
            <a:off x="4245503" y="3635530"/>
            <a:ext cx="2054492" cy="1541282"/>
          </a:xfrm>
          <a:prstGeom prst="rect">
            <a:avLst/>
          </a:prstGeom>
          <a:solidFill>
            <a:schemeClr val="bg1">
              <a:alpha val="39999"/>
            </a:schemeClr>
          </a:solidFill>
          <a:ln w="9525">
            <a:noFill/>
            <a:miter lim="800000"/>
          </a:ln>
        </p:spPr>
        <p:txBody>
          <a:bodyPr/>
          <a:lstStyle/>
          <a:p>
            <a:pPr eaLnBrk="1" hangingPunct="1"/>
            <a:endParaRPr lang="id-ID" altLang="en-US" dirty="0">
              <a:solidFill>
                <a:schemeClr val="bg1"/>
              </a:solidFill>
              <a:ea typeface="微软雅黑" panose="020B0503020204020204" pitchFamily="34" charset="-122"/>
            </a:endParaRPr>
          </a:p>
        </p:txBody>
      </p:sp>
      <p:sp>
        <p:nvSpPr>
          <p:cNvPr id="5" name="Freeform 33"/>
          <p:cNvSpPr/>
          <p:nvPr/>
        </p:nvSpPr>
        <p:spPr bwMode="auto">
          <a:xfrm>
            <a:off x="2251397" y="5455643"/>
            <a:ext cx="4041735" cy="355896"/>
          </a:xfrm>
          <a:custGeom>
            <a:avLst/>
            <a:gdLst>
              <a:gd name="T0" fmla="*/ 2147483647 w 2945"/>
              <a:gd name="T1" fmla="*/ 0 h 254"/>
              <a:gd name="T2" fmla="*/ 2147483647 w 2945"/>
              <a:gd name="T3" fmla="*/ 640119732 h 254"/>
              <a:gd name="T4" fmla="*/ 0 w 2945"/>
              <a:gd name="T5" fmla="*/ 640119732 h 254"/>
              <a:gd name="T6" fmla="*/ 0 w 2945"/>
              <a:gd name="T7" fmla="*/ 0 h 254"/>
              <a:gd name="T8" fmla="*/ 2147483647 w 2945"/>
              <a:gd name="T9" fmla="*/ 0 h 254"/>
              <a:gd name="T10" fmla="*/ 2147483647 w 2945"/>
              <a:gd name="T11" fmla="*/ 0 h 254"/>
              <a:gd name="T12" fmla="*/ 0 60000 65536"/>
              <a:gd name="T13" fmla="*/ 0 60000 65536"/>
              <a:gd name="T14" fmla="*/ 0 60000 65536"/>
              <a:gd name="T15" fmla="*/ 0 60000 65536"/>
              <a:gd name="T16" fmla="*/ 0 60000 65536"/>
              <a:gd name="T17" fmla="*/ 0 60000 65536"/>
              <a:gd name="T18" fmla="*/ 0 w 2945"/>
              <a:gd name="T19" fmla="*/ 0 h 254"/>
              <a:gd name="T20" fmla="*/ 2945 w 2945"/>
              <a:gd name="T21" fmla="*/ 254 h 254"/>
            </a:gdLst>
            <a:ahLst/>
            <a:cxnLst>
              <a:cxn ang="T12">
                <a:pos x="T0" y="T1"/>
              </a:cxn>
              <a:cxn ang="T13">
                <a:pos x="T2" y="T3"/>
              </a:cxn>
              <a:cxn ang="T14">
                <a:pos x="T4" y="T5"/>
              </a:cxn>
              <a:cxn ang="T15">
                <a:pos x="T6" y="T7"/>
              </a:cxn>
              <a:cxn ang="T16">
                <a:pos x="T8" y="T9"/>
              </a:cxn>
              <a:cxn ang="T17">
                <a:pos x="T10" y="T11"/>
              </a:cxn>
            </a:cxnLst>
            <a:rect l="T18" t="T19" r="T20" b="T21"/>
            <a:pathLst>
              <a:path w="2945" h="254">
                <a:moveTo>
                  <a:pt x="2945" y="0"/>
                </a:moveTo>
                <a:lnTo>
                  <a:pt x="2945" y="254"/>
                </a:lnTo>
                <a:lnTo>
                  <a:pt x="0" y="254"/>
                </a:lnTo>
                <a:lnTo>
                  <a:pt x="0" y="0"/>
                </a:lnTo>
                <a:lnTo>
                  <a:pt x="2945" y="0"/>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sp>
        <p:nvSpPr>
          <p:cNvPr id="6" name="Rectangle 10"/>
          <p:cNvSpPr>
            <a:spLocks noChangeArrowheads="1"/>
          </p:cNvSpPr>
          <p:nvPr/>
        </p:nvSpPr>
        <p:spPr bwMode="auto">
          <a:xfrm>
            <a:off x="4245503" y="2092846"/>
            <a:ext cx="2054492" cy="1542684"/>
          </a:xfrm>
          <a:prstGeom prst="rect">
            <a:avLst/>
          </a:prstGeom>
          <a:solidFill>
            <a:schemeClr val="bg1">
              <a:alpha val="59999"/>
            </a:schemeClr>
          </a:solidFill>
          <a:ln w="9525">
            <a:noFill/>
            <a:miter lim="800000"/>
          </a:ln>
        </p:spPr>
        <p:txBody>
          <a:bodyPr/>
          <a:lstStyle/>
          <a:p>
            <a:pPr eaLnBrk="1" hangingPunct="1"/>
            <a:endParaRPr lang="id-ID" altLang="en-US" dirty="0">
              <a:solidFill>
                <a:schemeClr val="bg1"/>
              </a:solidFill>
              <a:ea typeface="微软雅黑" panose="020B0503020204020204" pitchFamily="34" charset="-122"/>
            </a:endParaRPr>
          </a:p>
        </p:txBody>
      </p:sp>
      <p:sp>
        <p:nvSpPr>
          <p:cNvPr id="7" name="Rectangle 9"/>
          <p:cNvSpPr>
            <a:spLocks noChangeArrowheads="1"/>
          </p:cNvSpPr>
          <p:nvPr/>
        </p:nvSpPr>
        <p:spPr bwMode="auto">
          <a:xfrm>
            <a:off x="2192383" y="3635530"/>
            <a:ext cx="2053119" cy="1541282"/>
          </a:xfrm>
          <a:prstGeom prst="rect">
            <a:avLst/>
          </a:prstGeom>
          <a:solidFill>
            <a:schemeClr val="bg1">
              <a:alpha val="59999"/>
            </a:schemeClr>
          </a:solidFill>
          <a:ln w="9525">
            <a:noFill/>
            <a:miter lim="800000"/>
          </a:ln>
        </p:spPr>
        <p:txBody>
          <a:bodyPr/>
          <a:lstStyle/>
          <a:p>
            <a:pPr eaLnBrk="1" hangingPunct="1"/>
            <a:endParaRPr lang="id-ID" altLang="en-US" dirty="0">
              <a:solidFill>
                <a:schemeClr val="bg1"/>
              </a:solidFill>
              <a:ea typeface="微软雅黑" panose="020B0503020204020204" pitchFamily="34" charset="-122"/>
            </a:endParaRPr>
          </a:p>
        </p:txBody>
      </p:sp>
      <p:sp>
        <p:nvSpPr>
          <p:cNvPr id="8" name="任意多边形 11"/>
          <p:cNvSpPr/>
          <p:nvPr/>
        </p:nvSpPr>
        <p:spPr bwMode="auto">
          <a:xfrm>
            <a:off x="4245503" y="3635530"/>
            <a:ext cx="2135463" cy="1623951"/>
          </a:xfrm>
          <a:custGeom>
            <a:avLst/>
            <a:gdLst>
              <a:gd name="T0" fmla="*/ 2376606 w 2470630"/>
              <a:gd name="T1" fmla="*/ 0 h 1839772"/>
              <a:gd name="T2" fmla="*/ 2469670 w 2470630"/>
              <a:gd name="T3" fmla="*/ 0 h 1839772"/>
              <a:gd name="T4" fmla="*/ 2469670 w 2470630"/>
              <a:gd name="T5" fmla="*/ 1840052 h 1839772"/>
              <a:gd name="T6" fmla="*/ 0 w 2470630"/>
              <a:gd name="T7" fmla="*/ 1840052 h 1839772"/>
              <a:gd name="T8" fmla="*/ 0 w 2470630"/>
              <a:gd name="T9" fmla="*/ 1746938 h 1839772"/>
              <a:gd name="T10" fmla="*/ 2376606 w 2470630"/>
              <a:gd name="T11" fmla="*/ 1746938 h 1839772"/>
              <a:gd name="T12" fmla="*/ 2376606 w 2470630"/>
              <a:gd name="T13" fmla="*/ 0 h 1839772"/>
              <a:gd name="T14" fmla="*/ 0 60000 65536"/>
              <a:gd name="T15" fmla="*/ 0 60000 65536"/>
              <a:gd name="T16" fmla="*/ 0 60000 65536"/>
              <a:gd name="T17" fmla="*/ 0 60000 65536"/>
              <a:gd name="T18" fmla="*/ 0 60000 65536"/>
              <a:gd name="T19" fmla="*/ 0 60000 65536"/>
              <a:gd name="T20" fmla="*/ 0 60000 65536"/>
              <a:gd name="T21" fmla="*/ 0 w 2470630"/>
              <a:gd name="T22" fmla="*/ 0 h 1839772"/>
              <a:gd name="T23" fmla="*/ 2470630 w 2470630"/>
              <a:gd name="T24" fmla="*/ 1839772 h 18397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70630" h="1839772">
                <a:moveTo>
                  <a:pt x="2377530" y="0"/>
                </a:moveTo>
                <a:lnTo>
                  <a:pt x="2470630" y="0"/>
                </a:lnTo>
                <a:lnTo>
                  <a:pt x="2470630" y="1839772"/>
                </a:lnTo>
                <a:lnTo>
                  <a:pt x="0" y="1839772"/>
                </a:lnTo>
                <a:lnTo>
                  <a:pt x="0" y="1746672"/>
                </a:lnTo>
                <a:lnTo>
                  <a:pt x="2377530" y="1746672"/>
                </a:lnTo>
                <a:lnTo>
                  <a:pt x="2377530" y="0"/>
                </a:lnTo>
                <a:close/>
              </a:path>
            </a:pathLst>
          </a:custGeom>
          <a:solidFill>
            <a:schemeClr val="bg1">
              <a:alpha val="79999"/>
            </a:schemeClr>
          </a:solidFill>
          <a:ln w="9525">
            <a:noFill/>
            <a:round/>
          </a:ln>
        </p:spPr>
        <p:txBody>
          <a:bodyPr/>
          <a:lstStyle/>
          <a:p>
            <a:endParaRPr lang="zh-CN" altLang="en-US" dirty="0">
              <a:ea typeface="微软雅黑" panose="020B0503020204020204" pitchFamily="34" charset="-122"/>
            </a:endParaRPr>
          </a:p>
        </p:txBody>
      </p:sp>
      <p:sp>
        <p:nvSpPr>
          <p:cNvPr id="9" name="TextBox 30"/>
          <p:cNvSpPr>
            <a:spLocks noChangeArrowheads="1"/>
          </p:cNvSpPr>
          <p:nvPr/>
        </p:nvSpPr>
        <p:spPr bwMode="auto">
          <a:xfrm>
            <a:off x="4749877" y="4536996"/>
            <a:ext cx="1140143" cy="408623"/>
          </a:xfrm>
          <a:prstGeom prst="roundRect">
            <a:avLst>
              <a:gd name="adj" fmla="val 16667"/>
            </a:avLst>
          </a:prstGeom>
          <a:noFill/>
          <a:ln w="9525">
            <a:noFill/>
            <a:round/>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pic>
        <p:nvPicPr>
          <p:cNvPr id="10" name="Group 42"/>
          <p:cNvPicPr>
            <a:picLocks noChangeArrowheads="1"/>
          </p:cNvPicPr>
          <p:nvPr/>
        </p:nvPicPr>
        <p:blipFill>
          <a:blip r:embed="rId2"/>
          <a:srcRect/>
          <a:stretch>
            <a:fillRect/>
          </a:stretch>
        </p:blipFill>
        <p:spPr bwMode="auto">
          <a:xfrm>
            <a:off x="5033263" y="4023651"/>
            <a:ext cx="500929" cy="446972"/>
          </a:xfrm>
          <a:prstGeom prst="rect">
            <a:avLst/>
          </a:prstGeom>
          <a:noFill/>
          <a:ln w="9525">
            <a:noFill/>
            <a:miter lim="800000"/>
            <a:headEnd/>
            <a:tailEnd/>
          </a:ln>
        </p:spPr>
      </p:pic>
      <p:sp>
        <p:nvSpPr>
          <p:cNvPr id="11" name="任意多边形 20"/>
          <p:cNvSpPr/>
          <p:nvPr/>
        </p:nvSpPr>
        <p:spPr bwMode="auto">
          <a:xfrm>
            <a:off x="2256887" y="5458445"/>
            <a:ext cx="4069182" cy="386722"/>
          </a:xfrm>
          <a:custGeom>
            <a:avLst/>
            <a:gdLst>
              <a:gd name="T0" fmla="*/ 4668357 w 4707425"/>
              <a:gd name="T1" fmla="*/ 0 h 438394"/>
              <a:gd name="T2" fmla="*/ 4706449 w 4707425"/>
              <a:gd name="T3" fmla="*/ 35129 h 438394"/>
              <a:gd name="T4" fmla="*/ 4706449 w 4707425"/>
              <a:gd name="T5" fmla="*/ 437906 h 438394"/>
              <a:gd name="T6" fmla="*/ 32232 w 4707425"/>
              <a:gd name="T7" fmla="*/ 437906 h 438394"/>
              <a:gd name="T8" fmla="*/ 0 w 4707425"/>
              <a:gd name="T9" fmla="*/ 399848 h 438394"/>
              <a:gd name="T10" fmla="*/ 4668357 w 4707425"/>
              <a:gd name="T11" fmla="*/ 399848 h 438394"/>
              <a:gd name="T12" fmla="*/ 4668357 w 4707425"/>
              <a:gd name="T13" fmla="*/ 0 h 438394"/>
              <a:gd name="T14" fmla="*/ 0 60000 65536"/>
              <a:gd name="T15" fmla="*/ 0 60000 65536"/>
              <a:gd name="T16" fmla="*/ 0 60000 65536"/>
              <a:gd name="T17" fmla="*/ 0 60000 65536"/>
              <a:gd name="T18" fmla="*/ 0 60000 65536"/>
              <a:gd name="T19" fmla="*/ 0 60000 65536"/>
              <a:gd name="T20" fmla="*/ 0 60000 65536"/>
              <a:gd name="T21" fmla="*/ 0 w 4707425"/>
              <a:gd name="T22" fmla="*/ 0 h 438394"/>
              <a:gd name="T23" fmla="*/ 4707425 w 4707425"/>
              <a:gd name="T24" fmla="*/ 438394 h 4383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07425" h="438394">
                <a:moveTo>
                  <a:pt x="4669325" y="0"/>
                </a:moveTo>
                <a:lnTo>
                  <a:pt x="4707425" y="35169"/>
                </a:lnTo>
                <a:lnTo>
                  <a:pt x="4707425" y="438394"/>
                </a:lnTo>
                <a:lnTo>
                  <a:pt x="32238" y="438394"/>
                </a:lnTo>
                <a:lnTo>
                  <a:pt x="0" y="400294"/>
                </a:lnTo>
                <a:lnTo>
                  <a:pt x="4669325" y="400294"/>
                </a:lnTo>
                <a:lnTo>
                  <a:pt x="4669325" y="0"/>
                </a:lnTo>
                <a:close/>
              </a:path>
            </a:pathLst>
          </a:custGeom>
          <a:solidFill>
            <a:schemeClr val="bg1">
              <a:alpha val="79999"/>
            </a:schemeClr>
          </a:solidFill>
          <a:ln w="9525">
            <a:noFill/>
            <a:round/>
          </a:ln>
        </p:spPr>
        <p:txBody>
          <a:bodyPr/>
          <a:lstStyle/>
          <a:p>
            <a:endParaRPr lang="zh-CN" altLang="en-US" dirty="0">
              <a:ea typeface="微软雅黑" panose="020B0503020204020204" pitchFamily="34" charset="-122"/>
            </a:endParaRPr>
          </a:p>
        </p:txBody>
      </p:sp>
      <p:sp>
        <p:nvSpPr>
          <p:cNvPr id="12" name="TextBox 46"/>
          <p:cNvSpPr>
            <a:spLocks noChangeArrowheads="1"/>
          </p:cNvSpPr>
          <p:nvPr/>
        </p:nvSpPr>
        <p:spPr bwMode="auto">
          <a:xfrm>
            <a:off x="3706309" y="5465452"/>
            <a:ext cx="1140144" cy="408623"/>
          </a:xfrm>
          <a:prstGeom prst="roundRect">
            <a:avLst>
              <a:gd name="adj" fmla="val 16667"/>
            </a:avLst>
          </a:prstGeom>
          <a:noFill/>
          <a:ln w="9525">
            <a:noFill/>
            <a:round/>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市场份额</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13" name="任意多边形 22"/>
          <p:cNvSpPr/>
          <p:nvPr/>
        </p:nvSpPr>
        <p:spPr bwMode="auto">
          <a:xfrm>
            <a:off x="1587153" y="2098450"/>
            <a:ext cx="378783" cy="3092372"/>
          </a:xfrm>
          <a:custGeom>
            <a:avLst/>
            <a:gdLst>
              <a:gd name="T0" fmla="*/ 399848 w 438394"/>
              <a:gd name="T1" fmla="*/ 0 h 3504101"/>
              <a:gd name="T2" fmla="*/ 437906 w 438394"/>
              <a:gd name="T3" fmla="*/ 32230 h 3504101"/>
              <a:gd name="T4" fmla="*/ 437906 w 438394"/>
              <a:gd name="T5" fmla="*/ 3503125 h 3504101"/>
              <a:gd name="T6" fmla="*/ 35129 w 438394"/>
              <a:gd name="T7" fmla="*/ 3503125 h 3504101"/>
              <a:gd name="T8" fmla="*/ 0 w 438394"/>
              <a:gd name="T9" fmla="*/ 3465036 h 3504101"/>
              <a:gd name="T10" fmla="*/ 399848 w 438394"/>
              <a:gd name="T11" fmla="*/ 3465036 h 3504101"/>
              <a:gd name="T12" fmla="*/ 399848 w 438394"/>
              <a:gd name="T13" fmla="*/ 0 h 3504101"/>
              <a:gd name="T14" fmla="*/ 0 60000 65536"/>
              <a:gd name="T15" fmla="*/ 0 60000 65536"/>
              <a:gd name="T16" fmla="*/ 0 60000 65536"/>
              <a:gd name="T17" fmla="*/ 0 60000 65536"/>
              <a:gd name="T18" fmla="*/ 0 60000 65536"/>
              <a:gd name="T19" fmla="*/ 0 60000 65536"/>
              <a:gd name="T20" fmla="*/ 0 60000 65536"/>
              <a:gd name="T21" fmla="*/ 0 w 438394"/>
              <a:gd name="T22" fmla="*/ 0 h 3504101"/>
              <a:gd name="T23" fmla="*/ 438394 w 438394"/>
              <a:gd name="T24" fmla="*/ 3504101 h 35041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8394" h="3504101">
                <a:moveTo>
                  <a:pt x="400294" y="0"/>
                </a:moveTo>
                <a:lnTo>
                  <a:pt x="438394" y="32238"/>
                </a:lnTo>
                <a:lnTo>
                  <a:pt x="438394" y="3504101"/>
                </a:lnTo>
                <a:lnTo>
                  <a:pt x="35169" y="3504101"/>
                </a:lnTo>
                <a:lnTo>
                  <a:pt x="0" y="3466001"/>
                </a:lnTo>
                <a:lnTo>
                  <a:pt x="400294" y="3466001"/>
                </a:lnTo>
                <a:lnTo>
                  <a:pt x="400294" y="0"/>
                </a:lnTo>
                <a:close/>
              </a:path>
            </a:pathLst>
          </a:custGeom>
          <a:solidFill>
            <a:schemeClr val="bg1">
              <a:alpha val="79999"/>
            </a:schemeClr>
          </a:solidFill>
          <a:ln w="9525">
            <a:noFill/>
            <a:round/>
          </a:ln>
        </p:spPr>
        <p:txBody>
          <a:bodyPr/>
          <a:lstStyle/>
          <a:p>
            <a:endParaRPr lang="zh-CN" altLang="en-US" dirty="0">
              <a:ea typeface="微软雅黑" panose="020B0503020204020204" pitchFamily="34" charset="-122"/>
            </a:endParaRPr>
          </a:p>
        </p:txBody>
      </p:sp>
      <p:sp>
        <p:nvSpPr>
          <p:cNvPr id="14" name="TextBox 47"/>
          <p:cNvSpPr>
            <a:spLocks noChangeArrowheads="1"/>
          </p:cNvSpPr>
          <p:nvPr/>
        </p:nvSpPr>
        <p:spPr bwMode="auto">
          <a:xfrm rot="16200000">
            <a:off x="1200793" y="3525033"/>
            <a:ext cx="1140144" cy="408623"/>
          </a:xfrm>
          <a:prstGeom prst="roundRect">
            <a:avLst>
              <a:gd name="adj" fmla="val 16667"/>
            </a:avLst>
          </a:prstGeom>
          <a:noFill/>
          <a:ln w="9525">
            <a:noFill/>
            <a:round/>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市场增长</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15" name="任意多边形 24"/>
          <p:cNvSpPr/>
          <p:nvPr/>
        </p:nvSpPr>
        <p:spPr bwMode="auto">
          <a:xfrm>
            <a:off x="4327847" y="2094248"/>
            <a:ext cx="2053119" cy="1576311"/>
          </a:xfrm>
          <a:custGeom>
            <a:avLst/>
            <a:gdLst>
              <a:gd name="T0" fmla="*/ 2281938 w 2374751"/>
              <a:gd name="T1" fmla="*/ 0 h 1785318"/>
              <a:gd name="T2" fmla="*/ 2375050 w 2374751"/>
              <a:gd name="T3" fmla="*/ 55359 h 1785318"/>
              <a:gd name="T4" fmla="*/ 2375050 w 2374751"/>
              <a:gd name="T5" fmla="*/ 1786556 h 1785318"/>
              <a:gd name="T6" fmla="*/ 2279158 w 2374751"/>
              <a:gd name="T7" fmla="*/ 1747623 h 1785318"/>
              <a:gd name="T8" fmla="*/ 0 w 2374751"/>
              <a:gd name="T9" fmla="*/ 1747623 h 1785318"/>
              <a:gd name="T10" fmla="*/ 0 w 2374751"/>
              <a:gd name="T11" fmla="*/ 1747622 h 1785318"/>
              <a:gd name="T12" fmla="*/ 2281938 w 2374751"/>
              <a:gd name="T13" fmla="*/ 1747622 h 1785318"/>
              <a:gd name="T14" fmla="*/ 2281938 w 2374751"/>
              <a:gd name="T15" fmla="*/ 0 h 1785318"/>
              <a:gd name="T16" fmla="*/ 0 60000 65536"/>
              <a:gd name="T17" fmla="*/ 0 60000 65536"/>
              <a:gd name="T18" fmla="*/ 0 60000 65536"/>
              <a:gd name="T19" fmla="*/ 0 60000 65536"/>
              <a:gd name="T20" fmla="*/ 0 60000 65536"/>
              <a:gd name="T21" fmla="*/ 0 60000 65536"/>
              <a:gd name="T22" fmla="*/ 0 60000 65536"/>
              <a:gd name="T23" fmla="*/ 0 60000 65536"/>
              <a:gd name="T24" fmla="*/ 0 w 2374751"/>
              <a:gd name="T25" fmla="*/ 0 h 1785318"/>
              <a:gd name="T26" fmla="*/ 2374751 w 2374751"/>
              <a:gd name="T27" fmla="*/ 1785318 h 17853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74751" h="1785318">
                <a:moveTo>
                  <a:pt x="2281651" y="0"/>
                </a:moveTo>
                <a:lnTo>
                  <a:pt x="2374751" y="55321"/>
                </a:lnTo>
                <a:lnTo>
                  <a:pt x="2374751" y="1785318"/>
                </a:lnTo>
                <a:lnTo>
                  <a:pt x="2278872" y="1746411"/>
                </a:lnTo>
                <a:lnTo>
                  <a:pt x="0" y="1746411"/>
                </a:lnTo>
                <a:lnTo>
                  <a:pt x="0" y="1746410"/>
                </a:lnTo>
                <a:lnTo>
                  <a:pt x="2281651" y="1746410"/>
                </a:lnTo>
                <a:lnTo>
                  <a:pt x="2281651" y="0"/>
                </a:lnTo>
                <a:close/>
              </a:path>
            </a:pathLst>
          </a:custGeom>
          <a:solidFill>
            <a:schemeClr val="bg1">
              <a:alpha val="79999"/>
            </a:schemeClr>
          </a:solidFill>
          <a:ln w="9525">
            <a:noFill/>
            <a:round/>
          </a:ln>
        </p:spPr>
        <p:txBody>
          <a:bodyPr/>
          <a:lstStyle/>
          <a:p>
            <a:endParaRPr lang="zh-CN" altLang="en-US" dirty="0">
              <a:ea typeface="微软雅黑" panose="020B0503020204020204" pitchFamily="34" charset="-122"/>
            </a:endParaRPr>
          </a:p>
        </p:txBody>
      </p:sp>
      <p:sp>
        <p:nvSpPr>
          <p:cNvPr id="16" name="TextBox 20"/>
          <p:cNvSpPr>
            <a:spLocks noChangeArrowheads="1"/>
          </p:cNvSpPr>
          <p:nvPr/>
        </p:nvSpPr>
        <p:spPr bwMode="auto">
          <a:xfrm>
            <a:off x="4736299" y="3109691"/>
            <a:ext cx="1140144" cy="408623"/>
          </a:xfrm>
          <a:prstGeom prst="roundRect">
            <a:avLst>
              <a:gd name="adj" fmla="val 16667"/>
            </a:avLst>
          </a:prstGeom>
          <a:noFill/>
          <a:ln w="9525">
            <a:noFill/>
            <a:round/>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pic>
        <p:nvPicPr>
          <p:cNvPr id="17" name="Group 54"/>
          <p:cNvPicPr>
            <a:picLocks noChangeArrowheads="1"/>
          </p:cNvPicPr>
          <p:nvPr/>
        </p:nvPicPr>
        <p:blipFill>
          <a:blip r:embed="rId3"/>
          <a:srcRect/>
          <a:stretch>
            <a:fillRect/>
          </a:stretch>
        </p:blipFill>
        <p:spPr bwMode="auto">
          <a:xfrm>
            <a:off x="4938568" y="2604272"/>
            <a:ext cx="684830" cy="407738"/>
          </a:xfrm>
          <a:prstGeom prst="rect">
            <a:avLst/>
          </a:prstGeom>
          <a:noFill/>
          <a:ln w="9525">
            <a:noFill/>
            <a:miter lim="800000"/>
            <a:headEnd/>
            <a:tailEnd/>
          </a:ln>
        </p:spPr>
      </p:pic>
      <p:sp>
        <p:nvSpPr>
          <p:cNvPr id="18" name="Rectangle 8"/>
          <p:cNvSpPr>
            <a:spLocks noChangeArrowheads="1"/>
          </p:cNvSpPr>
          <p:nvPr/>
        </p:nvSpPr>
        <p:spPr bwMode="auto">
          <a:xfrm>
            <a:off x="2192383" y="2092846"/>
            <a:ext cx="2053119" cy="1542684"/>
          </a:xfrm>
          <a:prstGeom prst="rect">
            <a:avLst/>
          </a:prstGeom>
          <a:solidFill>
            <a:schemeClr val="bg1">
              <a:alpha val="39999"/>
            </a:schemeClr>
          </a:solidFill>
          <a:ln w="9525">
            <a:noFill/>
            <a:miter lim="800000"/>
          </a:ln>
        </p:spPr>
        <p:txBody>
          <a:bodyPr/>
          <a:lstStyle/>
          <a:p>
            <a:pPr eaLnBrk="1" hangingPunct="1"/>
            <a:endParaRPr lang="id-ID" altLang="en-US" dirty="0">
              <a:solidFill>
                <a:schemeClr val="bg1"/>
              </a:solidFill>
              <a:ea typeface="微软雅黑" panose="020B0503020204020204" pitchFamily="34" charset="-122"/>
            </a:endParaRPr>
          </a:p>
        </p:txBody>
      </p:sp>
      <p:sp>
        <p:nvSpPr>
          <p:cNvPr id="19" name="TextBox 15"/>
          <p:cNvSpPr>
            <a:spLocks noChangeArrowheads="1"/>
          </p:cNvSpPr>
          <p:nvPr/>
        </p:nvSpPr>
        <p:spPr bwMode="auto">
          <a:xfrm>
            <a:off x="2661255" y="3159273"/>
            <a:ext cx="1140144" cy="408623"/>
          </a:xfrm>
          <a:prstGeom prst="roundRect">
            <a:avLst>
              <a:gd name="adj" fmla="val 16667"/>
            </a:avLst>
          </a:prstGeom>
          <a:noFill/>
          <a:ln w="9525">
            <a:noFill/>
            <a:round/>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pic>
        <p:nvPicPr>
          <p:cNvPr id="20" name="Group 55"/>
          <p:cNvPicPr>
            <a:picLocks noChangeArrowheads="1"/>
          </p:cNvPicPr>
          <p:nvPr/>
        </p:nvPicPr>
        <p:blipFill>
          <a:blip r:embed="rId4"/>
          <a:srcRect/>
          <a:stretch>
            <a:fillRect/>
          </a:stretch>
        </p:blipFill>
        <p:spPr bwMode="auto">
          <a:xfrm>
            <a:off x="2978773" y="2539818"/>
            <a:ext cx="536611" cy="526838"/>
          </a:xfrm>
          <a:prstGeom prst="rect">
            <a:avLst/>
          </a:prstGeom>
          <a:noFill/>
          <a:ln w="9525">
            <a:noFill/>
            <a:miter lim="800000"/>
            <a:headEnd/>
            <a:tailEnd/>
          </a:ln>
        </p:spPr>
      </p:pic>
      <p:sp>
        <p:nvSpPr>
          <p:cNvPr id="21" name="任意多边形 41"/>
          <p:cNvSpPr/>
          <p:nvPr/>
        </p:nvSpPr>
        <p:spPr bwMode="auto">
          <a:xfrm>
            <a:off x="2192383" y="5176811"/>
            <a:ext cx="2099781" cy="82668"/>
          </a:xfrm>
          <a:custGeom>
            <a:avLst/>
            <a:gdLst>
              <a:gd name="T0" fmla="*/ 0 w 2428943"/>
              <a:gd name="T1" fmla="*/ 0 h 93100"/>
              <a:gd name="T2" fmla="*/ 2374619 w 2428943"/>
              <a:gd name="T3" fmla="*/ 0 h 93100"/>
              <a:gd name="T4" fmla="*/ 2428807 w 2428943"/>
              <a:gd name="T5" fmla="*/ 94227 h 93100"/>
              <a:gd name="T6" fmla="*/ 62526 w 2428943"/>
              <a:gd name="T7" fmla="*/ 94227 h 93100"/>
              <a:gd name="T8" fmla="*/ 0 w 2428943"/>
              <a:gd name="T9" fmla="*/ 2813 h 93100"/>
              <a:gd name="T10" fmla="*/ 0 w 2428943"/>
              <a:gd name="T11" fmla="*/ 0 h 93100"/>
              <a:gd name="T12" fmla="*/ 0 60000 65536"/>
              <a:gd name="T13" fmla="*/ 0 60000 65536"/>
              <a:gd name="T14" fmla="*/ 0 60000 65536"/>
              <a:gd name="T15" fmla="*/ 0 60000 65536"/>
              <a:gd name="T16" fmla="*/ 0 60000 65536"/>
              <a:gd name="T17" fmla="*/ 0 60000 65536"/>
              <a:gd name="T18" fmla="*/ 0 w 2428943"/>
              <a:gd name="T19" fmla="*/ 0 h 93100"/>
              <a:gd name="T20" fmla="*/ 2428943 w 2428943"/>
              <a:gd name="T21" fmla="*/ 93100 h 93100"/>
            </a:gdLst>
            <a:ahLst/>
            <a:cxnLst>
              <a:cxn ang="T12">
                <a:pos x="T0" y="T1"/>
              </a:cxn>
              <a:cxn ang="T13">
                <a:pos x="T2" y="T3"/>
              </a:cxn>
              <a:cxn ang="T14">
                <a:pos x="T4" y="T5"/>
              </a:cxn>
              <a:cxn ang="T15">
                <a:pos x="T6" y="T7"/>
              </a:cxn>
              <a:cxn ang="T16">
                <a:pos x="T8" y="T9"/>
              </a:cxn>
              <a:cxn ang="T17">
                <a:pos x="T10" y="T11"/>
              </a:cxn>
            </a:cxnLst>
            <a:rect l="T18" t="T19" r="T20" b="T21"/>
            <a:pathLst>
              <a:path w="2428943" h="93100">
                <a:moveTo>
                  <a:pt x="0" y="0"/>
                </a:moveTo>
                <a:lnTo>
                  <a:pt x="2374750" y="0"/>
                </a:lnTo>
                <a:lnTo>
                  <a:pt x="2428943" y="93100"/>
                </a:lnTo>
                <a:lnTo>
                  <a:pt x="62530" y="93100"/>
                </a:lnTo>
                <a:lnTo>
                  <a:pt x="0" y="2779"/>
                </a:lnTo>
                <a:lnTo>
                  <a:pt x="0" y="0"/>
                </a:lnTo>
                <a:close/>
              </a:path>
            </a:pathLst>
          </a:custGeom>
          <a:solidFill>
            <a:schemeClr val="bg1">
              <a:alpha val="79999"/>
            </a:schemeClr>
          </a:solidFill>
          <a:ln w="9525">
            <a:noFill/>
            <a:round/>
          </a:ln>
        </p:spPr>
        <p:txBody>
          <a:bodyPr/>
          <a:lstStyle/>
          <a:p>
            <a:endParaRPr lang="zh-CN" altLang="en-US" dirty="0">
              <a:ea typeface="微软雅黑" panose="020B0503020204020204" pitchFamily="34" charset="-122"/>
            </a:endParaRPr>
          </a:p>
        </p:txBody>
      </p:sp>
      <p:sp>
        <p:nvSpPr>
          <p:cNvPr id="22" name="TextBox 25"/>
          <p:cNvSpPr>
            <a:spLocks noChangeArrowheads="1"/>
          </p:cNvSpPr>
          <p:nvPr/>
        </p:nvSpPr>
        <p:spPr bwMode="auto">
          <a:xfrm>
            <a:off x="2695533" y="4528072"/>
            <a:ext cx="1140144" cy="408623"/>
          </a:xfrm>
          <a:prstGeom prst="roundRect">
            <a:avLst>
              <a:gd name="adj" fmla="val 16667"/>
            </a:avLst>
          </a:prstGeom>
          <a:noFill/>
          <a:ln w="9525">
            <a:noFill/>
            <a:round/>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pic>
        <p:nvPicPr>
          <p:cNvPr id="23" name="Group 79"/>
          <p:cNvPicPr>
            <a:picLocks noChangeArrowheads="1"/>
          </p:cNvPicPr>
          <p:nvPr/>
        </p:nvPicPr>
        <p:blipFill>
          <a:blip r:embed="rId5"/>
          <a:srcRect/>
          <a:stretch>
            <a:fillRect/>
          </a:stretch>
        </p:blipFill>
        <p:spPr bwMode="auto">
          <a:xfrm>
            <a:off x="3036413" y="3970407"/>
            <a:ext cx="458383" cy="473594"/>
          </a:xfrm>
          <a:prstGeom prst="rect">
            <a:avLst/>
          </a:prstGeom>
          <a:noFill/>
          <a:ln w="9525">
            <a:noFill/>
            <a:miter lim="800000"/>
            <a:headEnd/>
            <a:tailEnd/>
          </a:ln>
        </p:spPr>
      </p:pic>
      <p:sp>
        <p:nvSpPr>
          <p:cNvPr id="24" name="TextBox 58"/>
          <p:cNvSpPr txBox="1">
            <a:spLocks noChangeArrowheads="1"/>
          </p:cNvSpPr>
          <p:nvPr/>
        </p:nvSpPr>
        <p:spPr bwMode="auto">
          <a:xfrm>
            <a:off x="7477486" y="2213837"/>
            <a:ext cx="2811456" cy="480669"/>
          </a:xfrm>
          <a:prstGeom prst="rect">
            <a:avLst/>
          </a:prstGeom>
          <a:noFill/>
          <a:ln w="9525">
            <a:noFill/>
            <a:miter lim="800000"/>
          </a:ln>
        </p:spPr>
        <p:txBody>
          <a:bodyPr wrap="square">
            <a:spAutoFit/>
          </a:bodyPr>
          <a:lstStyle/>
          <a:p>
            <a:pPr eaLnBrk="1" hangingPunct="1"/>
            <a:r>
              <a:rPr lang="zh-CN" altLang="en-US" b="1" dirty="0">
                <a:solidFill>
                  <a:schemeClr val="bg1"/>
                </a:solidFill>
                <a:latin typeface="微软雅黑" panose="020B0503020204020204" pitchFamily="34" charset="-122"/>
                <a:ea typeface="微软雅黑" panose="020B0503020204020204" pitchFamily="34" charset="-122"/>
              </a:rPr>
              <a:t>这里输入文字说明</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7477486" y="2936256"/>
            <a:ext cx="3445887" cy="646331"/>
          </a:xfrm>
          <a:prstGeom prst="rect">
            <a:avLst/>
          </a:prstGeom>
          <a:noFill/>
        </p:spPr>
        <p:txBody>
          <a:bodyPr wrap="square" lIns="0" tIns="0" rIns="0" bIns="0" rtlCol="0" anchor="t" anchorCtr="0">
            <a:spAutoFit/>
          </a:body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8"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9" name="文本框 28"/>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grpSp>
        <p:nvGrpSpPr>
          <p:cNvPr id="5" name="组合 4"/>
          <p:cNvGrpSpPr/>
          <p:nvPr/>
        </p:nvGrpSpPr>
        <p:grpSpPr>
          <a:xfrm>
            <a:off x="6146452" y="398989"/>
            <a:ext cx="6045548" cy="6459011"/>
            <a:chOff x="5803373" y="296207"/>
            <a:chExt cx="6045548" cy="6459011"/>
          </a:xfrm>
          <a:solidFill>
            <a:schemeClr val="bg1"/>
          </a:solidFill>
        </p:grpSpPr>
        <p:sp>
          <p:nvSpPr>
            <p:cNvPr id="6" name="Freeform 1341"/>
            <p:cNvSpPr>
              <a:spLocks noEditPoints="1"/>
            </p:cNvSpPr>
            <p:nvPr/>
          </p:nvSpPr>
          <p:spPr bwMode="auto">
            <a:xfrm flipH="1">
              <a:off x="7114885" y="3748862"/>
              <a:ext cx="243684" cy="306659"/>
            </a:xfrm>
            <a:custGeom>
              <a:avLst/>
              <a:gdLst>
                <a:gd name="T0" fmla="*/ 57 w 76"/>
                <a:gd name="T1" fmla="*/ 51 h 95"/>
                <a:gd name="T2" fmla="*/ 76 w 76"/>
                <a:gd name="T3" fmla="*/ 93 h 95"/>
                <a:gd name="T4" fmla="*/ 76 w 76"/>
                <a:gd name="T5" fmla="*/ 95 h 95"/>
                <a:gd name="T6" fmla="*/ 0 w 76"/>
                <a:gd name="T7" fmla="*/ 95 h 95"/>
                <a:gd name="T8" fmla="*/ 0 w 76"/>
                <a:gd name="T9" fmla="*/ 93 h 95"/>
                <a:gd name="T10" fmla="*/ 19 w 76"/>
                <a:gd name="T11" fmla="*/ 51 h 95"/>
                <a:gd name="T12" fmla="*/ 19 w 76"/>
                <a:gd name="T13" fmla="*/ 51 h 95"/>
                <a:gd name="T14" fmla="*/ 19 w 76"/>
                <a:gd name="T15" fmla="*/ 51 h 95"/>
                <a:gd name="T16" fmla="*/ 22 w 76"/>
                <a:gd name="T17" fmla="*/ 55 h 95"/>
                <a:gd name="T18" fmla="*/ 22 w 76"/>
                <a:gd name="T19" fmla="*/ 55 h 95"/>
                <a:gd name="T20" fmla="*/ 22 w 76"/>
                <a:gd name="T21" fmla="*/ 55 h 95"/>
                <a:gd name="T22" fmla="*/ 37 w 76"/>
                <a:gd name="T23" fmla="*/ 62 h 95"/>
                <a:gd name="T24" fmla="*/ 37 w 76"/>
                <a:gd name="T25" fmla="*/ 62 h 95"/>
                <a:gd name="T26" fmla="*/ 37 w 76"/>
                <a:gd name="T27" fmla="*/ 62 h 95"/>
                <a:gd name="T28" fmla="*/ 38 w 76"/>
                <a:gd name="T29" fmla="*/ 62 h 95"/>
                <a:gd name="T30" fmla="*/ 57 w 76"/>
                <a:gd name="T31" fmla="*/ 51 h 95"/>
                <a:gd name="T32" fmla="*/ 38 w 76"/>
                <a:gd name="T33" fmla="*/ 0 h 95"/>
                <a:gd name="T34" fmla="*/ 19 w 76"/>
                <a:gd name="T35" fmla="*/ 38 h 95"/>
                <a:gd name="T36" fmla="*/ 38 w 76"/>
                <a:gd name="T37" fmla="*/ 55 h 95"/>
                <a:gd name="T38" fmla="*/ 56 w 76"/>
                <a:gd name="T39" fmla="*/ 37 h 95"/>
                <a:gd name="T40" fmla="*/ 38 w 76"/>
                <a:gd name="T41" fmla="*/ 0 h 95"/>
                <a:gd name="T42" fmla="*/ 52 w 76"/>
                <a:gd name="T43" fmla="*/ 15 h 95"/>
                <a:gd name="T44" fmla="*/ 22 w 76"/>
                <a:gd name="T45" fmla="*/ 21 h 95"/>
                <a:gd name="T46" fmla="*/ 21 w 76"/>
                <a:gd name="T47" fmla="*/ 31 h 95"/>
                <a:gd name="T48" fmla="*/ 38 w 76"/>
                <a:gd name="T49" fmla="*/ 52 h 95"/>
                <a:gd name="T50" fmla="*/ 54 w 76"/>
                <a:gd name="T51" fmla="*/ 31 h 95"/>
                <a:gd name="T52" fmla="*/ 52 w 76"/>
                <a:gd name="T53"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6" h="95">
                  <a:moveTo>
                    <a:pt x="57" y="51"/>
                  </a:moveTo>
                  <a:cubicBezTo>
                    <a:pt x="68" y="60"/>
                    <a:pt x="76" y="75"/>
                    <a:pt x="76" y="93"/>
                  </a:cubicBezTo>
                  <a:cubicBezTo>
                    <a:pt x="76" y="94"/>
                    <a:pt x="76" y="95"/>
                    <a:pt x="76" y="95"/>
                  </a:cubicBezTo>
                  <a:cubicBezTo>
                    <a:pt x="0" y="95"/>
                    <a:pt x="0" y="95"/>
                    <a:pt x="0" y="95"/>
                  </a:cubicBezTo>
                  <a:cubicBezTo>
                    <a:pt x="0" y="95"/>
                    <a:pt x="0" y="94"/>
                    <a:pt x="0" y="93"/>
                  </a:cubicBezTo>
                  <a:cubicBezTo>
                    <a:pt x="0" y="75"/>
                    <a:pt x="7" y="60"/>
                    <a:pt x="19" y="51"/>
                  </a:cubicBezTo>
                  <a:cubicBezTo>
                    <a:pt x="19" y="51"/>
                    <a:pt x="19" y="51"/>
                    <a:pt x="19" y="51"/>
                  </a:cubicBezTo>
                  <a:cubicBezTo>
                    <a:pt x="19" y="51"/>
                    <a:pt x="19" y="51"/>
                    <a:pt x="19" y="51"/>
                  </a:cubicBezTo>
                  <a:cubicBezTo>
                    <a:pt x="20" y="53"/>
                    <a:pt x="21" y="54"/>
                    <a:pt x="22" y="55"/>
                  </a:cubicBezTo>
                  <a:cubicBezTo>
                    <a:pt x="22" y="55"/>
                    <a:pt x="22" y="55"/>
                    <a:pt x="22" y="55"/>
                  </a:cubicBezTo>
                  <a:cubicBezTo>
                    <a:pt x="22" y="55"/>
                    <a:pt x="22" y="55"/>
                    <a:pt x="22" y="55"/>
                  </a:cubicBezTo>
                  <a:cubicBezTo>
                    <a:pt x="26" y="59"/>
                    <a:pt x="31" y="61"/>
                    <a:pt x="37" y="62"/>
                  </a:cubicBezTo>
                  <a:cubicBezTo>
                    <a:pt x="37" y="62"/>
                    <a:pt x="37" y="62"/>
                    <a:pt x="37" y="62"/>
                  </a:cubicBezTo>
                  <a:cubicBezTo>
                    <a:pt x="37" y="62"/>
                    <a:pt x="37" y="62"/>
                    <a:pt x="37" y="62"/>
                  </a:cubicBezTo>
                  <a:cubicBezTo>
                    <a:pt x="37" y="62"/>
                    <a:pt x="37" y="62"/>
                    <a:pt x="38" y="62"/>
                  </a:cubicBezTo>
                  <a:cubicBezTo>
                    <a:pt x="45" y="62"/>
                    <a:pt x="53" y="57"/>
                    <a:pt x="57" y="51"/>
                  </a:cubicBezTo>
                  <a:close/>
                  <a:moveTo>
                    <a:pt x="38" y="0"/>
                  </a:moveTo>
                  <a:cubicBezTo>
                    <a:pt x="14" y="1"/>
                    <a:pt x="14" y="20"/>
                    <a:pt x="19" y="38"/>
                  </a:cubicBezTo>
                  <a:cubicBezTo>
                    <a:pt x="22" y="48"/>
                    <a:pt x="29" y="55"/>
                    <a:pt x="38" y="55"/>
                  </a:cubicBezTo>
                  <a:cubicBezTo>
                    <a:pt x="47" y="55"/>
                    <a:pt x="54" y="48"/>
                    <a:pt x="56" y="37"/>
                  </a:cubicBezTo>
                  <a:cubicBezTo>
                    <a:pt x="60" y="19"/>
                    <a:pt x="60" y="0"/>
                    <a:pt x="38" y="0"/>
                  </a:cubicBezTo>
                  <a:close/>
                  <a:moveTo>
                    <a:pt x="52" y="15"/>
                  </a:moveTo>
                  <a:cubicBezTo>
                    <a:pt x="42" y="18"/>
                    <a:pt x="36" y="24"/>
                    <a:pt x="22" y="21"/>
                  </a:cubicBezTo>
                  <a:cubicBezTo>
                    <a:pt x="21" y="23"/>
                    <a:pt x="21" y="29"/>
                    <a:pt x="21" y="31"/>
                  </a:cubicBezTo>
                  <a:cubicBezTo>
                    <a:pt x="21" y="43"/>
                    <a:pt x="29" y="52"/>
                    <a:pt x="38" y="52"/>
                  </a:cubicBezTo>
                  <a:cubicBezTo>
                    <a:pt x="47" y="52"/>
                    <a:pt x="54" y="43"/>
                    <a:pt x="54" y="31"/>
                  </a:cubicBezTo>
                  <a:cubicBezTo>
                    <a:pt x="54" y="20"/>
                    <a:pt x="52" y="18"/>
                    <a:pt x="52"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342"/>
            <p:cNvSpPr>
              <a:spLocks noEditPoints="1"/>
            </p:cNvSpPr>
            <p:nvPr/>
          </p:nvSpPr>
          <p:spPr bwMode="auto">
            <a:xfrm flipH="1">
              <a:off x="6175744" y="3661245"/>
              <a:ext cx="172495" cy="221780"/>
            </a:xfrm>
            <a:custGeom>
              <a:avLst/>
              <a:gdLst>
                <a:gd name="T0" fmla="*/ 37 w 54"/>
                <a:gd name="T1" fmla="*/ 34 h 68"/>
                <a:gd name="T2" fmla="*/ 27 w 54"/>
                <a:gd name="T3" fmla="*/ 39 h 68"/>
                <a:gd name="T4" fmla="*/ 17 w 54"/>
                <a:gd name="T5" fmla="*/ 34 h 68"/>
                <a:gd name="T6" fmla="*/ 9 w 54"/>
                <a:gd name="T7" fmla="*/ 34 h 68"/>
                <a:gd name="T8" fmla="*/ 10 w 54"/>
                <a:gd name="T9" fmla="*/ 22 h 68"/>
                <a:gd name="T10" fmla="*/ 27 w 54"/>
                <a:gd name="T11" fmla="*/ 0 h 68"/>
                <a:gd name="T12" fmla="*/ 44 w 54"/>
                <a:gd name="T13" fmla="*/ 22 h 68"/>
                <a:gd name="T14" fmla="*/ 44 w 54"/>
                <a:gd name="T15" fmla="*/ 34 h 68"/>
                <a:gd name="T16" fmla="*/ 37 w 54"/>
                <a:gd name="T17" fmla="*/ 34 h 68"/>
                <a:gd name="T18" fmla="*/ 36 w 54"/>
                <a:gd name="T19" fmla="*/ 12 h 68"/>
                <a:gd name="T20" fmla="*/ 15 w 54"/>
                <a:gd name="T21" fmla="*/ 20 h 68"/>
                <a:gd name="T22" fmla="*/ 15 w 54"/>
                <a:gd name="T23" fmla="*/ 22 h 68"/>
                <a:gd name="T24" fmla="*/ 27 w 54"/>
                <a:gd name="T25" fmla="*/ 37 h 68"/>
                <a:gd name="T26" fmla="*/ 39 w 54"/>
                <a:gd name="T27" fmla="*/ 22 h 68"/>
                <a:gd name="T28" fmla="*/ 36 w 54"/>
                <a:gd name="T29" fmla="*/ 12 h 68"/>
                <a:gd name="T30" fmla="*/ 40 w 54"/>
                <a:gd name="T31" fmla="*/ 36 h 68"/>
                <a:gd name="T32" fmla="*/ 27 w 54"/>
                <a:gd name="T33" fmla="*/ 44 h 68"/>
                <a:gd name="T34" fmla="*/ 13 w 54"/>
                <a:gd name="T35" fmla="*/ 36 h 68"/>
                <a:gd name="T36" fmla="*/ 0 w 54"/>
                <a:gd name="T37" fmla="*/ 66 h 68"/>
                <a:gd name="T38" fmla="*/ 0 w 54"/>
                <a:gd name="T39" fmla="*/ 68 h 68"/>
                <a:gd name="T40" fmla="*/ 53 w 54"/>
                <a:gd name="T41" fmla="*/ 68 h 68"/>
                <a:gd name="T42" fmla="*/ 53 w 54"/>
                <a:gd name="T43" fmla="*/ 66 h 68"/>
                <a:gd name="T44" fmla="*/ 40 w 54"/>
                <a:gd name="T45" fmla="*/ 3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68">
                  <a:moveTo>
                    <a:pt x="37" y="34"/>
                  </a:moveTo>
                  <a:cubicBezTo>
                    <a:pt x="34" y="37"/>
                    <a:pt x="31" y="39"/>
                    <a:pt x="27" y="39"/>
                  </a:cubicBezTo>
                  <a:cubicBezTo>
                    <a:pt x="23" y="39"/>
                    <a:pt x="19" y="37"/>
                    <a:pt x="17" y="34"/>
                  </a:cubicBezTo>
                  <a:cubicBezTo>
                    <a:pt x="9" y="34"/>
                    <a:pt x="9" y="34"/>
                    <a:pt x="9" y="34"/>
                  </a:cubicBezTo>
                  <a:cubicBezTo>
                    <a:pt x="10" y="22"/>
                    <a:pt x="10" y="22"/>
                    <a:pt x="10" y="22"/>
                  </a:cubicBezTo>
                  <a:cubicBezTo>
                    <a:pt x="10" y="9"/>
                    <a:pt x="17" y="0"/>
                    <a:pt x="27" y="0"/>
                  </a:cubicBezTo>
                  <a:cubicBezTo>
                    <a:pt x="36" y="0"/>
                    <a:pt x="44" y="9"/>
                    <a:pt x="44" y="22"/>
                  </a:cubicBezTo>
                  <a:cubicBezTo>
                    <a:pt x="44" y="34"/>
                    <a:pt x="44" y="34"/>
                    <a:pt x="44" y="34"/>
                  </a:cubicBezTo>
                  <a:cubicBezTo>
                    <a:pt x="37" y="34"/>
                    <a:pt x="37" y="34"/>
                    <a:pt x="37" y="34"/>
                  </a:cubicBezTo>
                  <a:close/>
                  <a:moveTo>
                    <a:pt x="36" y="12"/>
                  </a:moveTo>
                  <a:cubicBezTo>
                    <a:pt x="28" y="13"/>
                    <a:pt x="28" y="20"/>
                    <a:pt x="15" y="20"/>
                  </a:cubicBezTo>
                  <a:cubicBezTo>
                    <a:pt x="15" y="20"/>
                    <a:pt x="15" y="21"/>
                    <a:pt x="15" y="22"/>
                  </a:cubicBezTo>
                  <a:cubicBezTo>
                    <a:pt x="15" y="30"/>
                    <a:pt x="20" y="37"/>
                    <a:pt x="27" y="37"/>
                  </a:cubicBezTo>
                  <a:cubicBezTo>
                    <a:pt x="33" y="37"/>
                    <a:pt x="39" y="30"/>
                    <a:pt x="39" y="22"/>
                  </a:cubicBezTo>
                  <a:cubicBezTo>
                    <a:pt x="39" y="18"/>
                    <a:pt x="37" y="14"/>
                    <a:pt x="36" y="12"/>
                  </a:cubicBezTo>
                  <a:close/>
                  <a:moveTo>
                    <a:pt x="40" y="36"/>
                  </a:moveTo>
                  <a:cubicBezTo>
                    <a:pt x="37" y="41"/>
                    <a:pt x="32" y="44"/>
                    <a:pt x="27" y="44"/>
                  </a:cubicBezTo>
                  <a:cubicBezTo>
                    <a:pt x="21" y="44"/>
                    <a:pt x="16" y="41"/>
                    <a:pt x="13" y="36"/>
                  </a:cubicBezTo>
                  <a:cubicBezTo>
                    <a:pt x="5" y="42"/>
                    <a:pt x="0" y="54"/>
                    <a:pt x="0" y="66"/>
                  </a:cubicBezTo>
                  <a:cubicBezTo>
                    <a:pt x="0" y="67"/>
                    <a:pt x="0" y="67"/>
                    <a:pt x="0" y="68"/>
                  </a:cubicBezTo>
                  <a:cubicBezTo>
                    <a:pt x="53" y="68"/>
                    <a:pt x="53" y="68"/>
                    <a:pt x="53" y="68"/>
                  </a:cubicBezTo>
                  <a:cubicBezTo>
                    <a:pt x="53" y="67"/>
                    <a:pt x="53" y="67"/>
                    <a:pt x="53" y="66"/>
                  </a:cubicBezTo>
                  <a:cubicBezTo>
                    <a:pt x="54" y="54"/>
                    <a:pt x="48" y="42"/>
                    <a:pt x="40" y="3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343"/>
            <p:cNvSpPr>
              <a:spLocks noEditPoints="1"/>
            </p:cNvSpPr>
            <p:nvPr/>
          </p:nvSpPr>
          <p:spPr bwMode="auto">
            <a:xfrm flipH="1">
              <a:off x="6570019" y="3518868"/>
              <a:ext cx="183447" cy="161544"/>
            </a:xfrm>
            <a:custGeom>
              <a:avLst/>
              <a:gdLst>
                <a:gd name="T0" fmla="*/ 8 w 67"/>
                <a:gd name="T1" fmla="*/ 25 h 59"/>
                <a:gd name="T2" fmla="*/ 8 w 67"/>
                <a:gd name="T3" fmla="*/ 50 h 59"/>
                <a:gd name="T4" fmla="*/ 59 w 67"/>
                <a:gd name="T5" fmla="*/ 50 h 59"/>
                <a:gd name="T6" fmla="*/ 59 w 67"/>
                <a:gd name="T7" fmla="*/ 25 h 59"/>
                <a:gd name="T8" fmla="*/ 67 w 67"/>
                <a:gd name="T9" fmla="*/ 25 h 59"/>
                <a:gd name="T10" fmla="*/ 67 w 67"/>
                <a:gd name="T11" fmla="*/ 59 h 59"/>
                <a:gd name="T12" fmla="*/ 0 w 67"/>
                <a:gd name="T13" fmla="*/ 59 h 59"/>
                <a:gd name="T14" fmla="*/ 0 w 67"/>
                <a:gd name="T15" fmla="*/ 25 h 59"/>
                <a:gd name="T16" fmla="*/ 8 w 67"/>
                <a:gd name="T17" fmla="*/ 25 h 59"/>
                <a:gd name="T18" fmla="*/ 8 w 67"/>
                <a:gd name="T19" fmla="*/ 25 h 59"/>
                <a:gd name="T20" fmla="*/ 23 w 67"/>
                <a:gd name="T21" fmla="*/ 0 h 59"/>
                <a:gd name="T22" fmla="*/ 23 w 67"/>
                <a:gd name="T23" fmla="*/ 20 h 59"/>
                <a:gd name="T24" fmla="*/ 14 w 67"/>
                <a:gd name="T25" fmla="*/ 20 h 59"/>
                <a:gd name="T26" fmla="*/ 34 w 67"/>
                <a:gd name="T27" fmla="*/ 39 h 59"/>
                <a:gd name="T28" fmla="*/ 53 w 67"/>
                <a:gd name="T29" fmla="*/ 20 h 59"/>
                <a:gd name="T30" fmla="*/ 43 w 67"/>
                <a:gd name="T31" fmla="*/ 20 h 59"/>
                <a:gd name="T32" fmla="*/ 43 w 67"/>
                <a:gd name="T33" fmla="*/ 0 h 59"/>
                <a:gd name="T34" fmla="*/ 23 w 67"/>
                <a:gd name="T3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59">
                  <a:moveTo>
                    <a:pt x="8" y="25"/>
                  </a:moveTo>
                  <a:lnTo>
                    <a:pt x="8" y="50"/>
                  </a:lnTo>
                  <a:lnTo>
                    <a:pt x="59" y="50"/>
                  </a:lnTo>
                  <a:lnTo>
                    <a:pt x="59" y="25"/>
                  </a:lnTo>
                  <a:lnTo>
                    <a:pt x="67" y="25"/>
                  </a:lnTo>
                  <a:lnTo>
                    <a:pt x="67" y="59"/>
                  </a:lnTo>
                  <a:lnTo>
                    <a:pt x="0" y="59"/>
                  </a:lnTo>
                  <a:lnTo>
                    <a:pt x="0" y="25"/>
                  </a:lnTo>
                  <a:lnTo>
                    <a:pt x="8" y="25"/>
                  </a:lnTo>
                  <a:lnTo>
                    <a:pt x="8" y="25"/>
                  </a:lnTo>
                  <a:close/>
                  <a:moveTo>
                    <a:pt x="23" y="0"/>
                  </a:moveTo>
                  <a:lnTo>
                    <a:pt x="23" y="20"/>
                  </a:lnTo>
                  <a:lnTo>
                    <a:pt x="14" y="20"/>
                  </a:lnTo>
                  <a:lnTo>
                    <a:pt x="34" y="39"/>
                  </a:lnTo>
                  <a:lnTo>
                    <a:pt x="53" y="20"/>
                  </a:lnTo>
                  <a:lnTo>
                    <a:pt x="43" y="20"/>
                  </a:lnTo>
                  <a:lnTo>
                    <a:pt x="43" y="0"/>
                  </a:lnTo>
                  <a:lnTo>
                    <a:pt x="23"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344"/>
            <p:cNvSpPr>
              <a:spLocks noEditPoints="1"/>
            </p:cNvSpPr>
            <p:nvPr/>
          </p:nvSpPr>
          <p:spPr bwMode="auto">
            <a:xfrm flipH="1">
              <a:off x="6660373" y="3699578"/>
              <a:ext cx="183447" cy="158806"/>
            </a:xfrm>
            <a:custGeom>
              <a:avLst/>
              <a:gdLst>
                <a:gd name="T0" fmla="*/ 8 w 67"/>
                <a:gd name="T1" fmla="*/ 24 h 58"/>
                <a:gd name="T2" fmla="*/ 8 w 67"/>
                <a:gd name="T3" fmla="*/ 50 h 58"/>
                <a:gd name="T4" fmla="*/ 58 w 67"/>
                <a:gd name="T5" fmla="*/ 50 h 58"/>
                <a:gd name="T6" fmla="*/ 58 w 67"/>
                <a:gd name="T7" fmla="*/ 24 h 58"/>
                <a:gd name="T8" fmla="*/ 67 w 67"/>
                <a:gd name="T9" fmla="*/ 24 h 58"/>
                <a:gd name="T10" fmla="*/ 67 w 67"/>
                <a:gd name="T11" fmla="*/ 58 h 58"/>
                <a:gd name="T12" fmla="*/ 0 w 67"/>
                <a:gd name="T13" fmla="*/ 58 h 58"/>
                <a:gd name="T14" fmla="*/ 0 w 67"/>
                <a:gd name="T15" fmla="*/ 24 h 58"/>
                <a:gd name="T16" fmla="*/ 8 w 67"/>
                <a:gd name="T17" fmla="*/ 24 h 58"/>
                <a:gd name="T18" fmla="*/ 8 w 67"/>
                <a:gd name="T19" fmla="*/ 24 h 58"/>
                <a:gd name="T20" fmla="*/ 23 w 67"/>
                <a:gd name="T21" fmla="*/ 38 h 58"/>
                <a:gd name="T22" fmla="*/ 43 w 67"/>
                <a:gd name="T23" fmla="*/ 38 h 58"/>
                <a:gd name="T24" fmla="*/ 43 w 67"/>
                <a:gd name="T25" fmla="*/ 19 h 58"/>
                <a:gd name="T26" fmla="*/ 53 w 67"/>
                <a:gd name="T27" fmla="*/ 19 h 58"/>
                <a:gd name="T28" fmla="*/ 33 w 67"/>
                <a:gd name="T29" fmla="*/ 0 h 58"/>
                <a:gd name="T30" fmla="*/ 14 w 67"/>
                <a:gd name="T31" fmla="*/ 19 h 58"/>
                <a:gd name="T32" fmla="*/ 23 w 67"/>
                <a:gd name="T33" fmla="*/ 19 h 58"/>
                <a:gd name="T34" fmla="*/ 23 w 67"/>
                <a:gd name="T35" fmla="*/ 3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58">
                  <a:moveTo>
                    <a:pt x="8" y="24"/>
                  </a:moveTo>
                  <a:lnTo>
                    <a:pt x="8" y="50"/>
                  </a:lnTo>
                  <a:lnTo>
                    <a:pt x="58" y="50"/>
                  </a:lnTo>
                  <a:lnTo>
                    <a:pt x="58" y="24"/>
                  </a:lnTo>
                  <a:lnTo>
                    <a:pt x="67" y="24"/>
                  </a:lnTo>
                  <a:lnTo>
                    <a:pt x="67" y="58"/>
                  </a:lnTo>
                  <a:lnTo>
                    <a:pt x="0" y="58"/>
                  </a:lnTo>
                  <a:lnTo>
                    <a:pt x="0" y="24"/>
                  </a:lnTo>
                  <a:lnTo>
                    <a:pt x="8" y="24"/>
                  </a:lnTo>
                  <a:lnTo>
                    <a:pt x="8" y="24"/>
                  </a:lnTo>
                  <a:close/>
                  <a:moveTo>
                    <a:pt x="23" y="38"/>
                  </a:moveTo>
                  <a:lnTo>
                    <a:pt x="43" y="38"/>
                  </a:lnTo>
                  <a:lnTo>
                    <a:pt x="43" y="19"/>
                  </a:lnTo>
                  <a:lnTo>
                    <a:pt x="53" y="19"/>
                  </a:lnTo>
                  <a:lnTo>
                    <a:pt x="33" y="0"/>
                  </a:lnTo>
                  <a:lnTo>
                    <a:pt x="14" y="19"/>
                  </a:lnTo>
                  <a:lnTo>
                    <a:pt x="23" y="19"/>
                  </a:lnTo>
                  <a:lnTo>
                    <a:pt x="23" y="3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345"/>
            <p:cNvSpPr>
              <a:spLocks noEditPoints="1"/>
            </p:cNvSpPr>
            <p:nvPr/>
          </p:nvSpPr>
          <p:spPr bwMode="auto">
            <a:xfrm flipH="1">
              <a:off x="6285265" y="4989189"/>
              <a:ext cx="177971" cy="145116"/>
            </a:xfrm>
            <a:custGeom>
              <a:avLst/>
              <a:gdLst>
                <a:gd name="T0" fmla="*/ 14 w 55"/>
                <a:gd name="T1" fmla="*/ 4 h 45"/>
                <a:gd name="T2" fmla="*/ 33 w 55"/>
                <a:gd name="T3" fmla="*/ 0 h 45"/>
                <a:gd name="T4" fmla="*/ 34 w 55"/>
                <a:gd name="T5" fmla="*/ 1 h 45"/>
                <a:gd name="T6" fmla="*/ 34 w 55"/>
                <a:gd name="T7" fmla="*/ 4 h 45"/>
                <a:gd name="T8" fmla="*/ 14 w 55"/>
                <a:gd name="T9" fmla="*/ 7 h 45"/>
                <a:gd name="T10" fmla="*/ 14 w 55"/>
                <a:gd name="T11" fmla="*/ 5 h 45"/>
                <a:gd name="T12" fmla="*/ 14 w 55"/>
                <a:gd name="T13" fmla="*/ 4 h 45"/>
                <a:gd name="T14" fmla="*/ 25 w 55"/>
                <a:gd name="T15" fmla="*/ 14 h 45"/>
                <a:gd name="T16" fmla="*/ 37 w 55"/>
                <a:gd name="T17" fmla="*/ 22 h 45"/>
                <a:gd name="T18" fmla="*/ 29 w 55"/>
                <a:gd name="T19" fmla="*/ 34 h 45"/>
                <a:gd name="T20" fmla="*/ 17 w 55"/>
                <a:gd name="T21" fmla="*/ 26 h 45"/>
                <a:gd name="T22" fmla="*/ 25 w 55"/>
                <a:gd name="T23" fmla="*/ 14 h 45"/>
                <a:gd name="T24" fmla="*/ 26 w 55"/>
                <a:gd name="T25" fmla="*/ 15 h 45"/>
                <a:gd name="T26" fmla="*/ 26 w 55"/>
                <a:gd name="T27" fmla="*/ 18 h 45"/>
                <a:gd name="T28" fmla="*/ 33 w 55"/>
                <a:gd name="T29" fmla="*/ 23 h 45"/>
                <a:gd name="T30" fmla="*/ 36 w 55"/>
                <a:gd name="T31" fmla="*/ 22 h 45"/>
                <a:gd name="T32" fmla="*/ 26 w 55"/>
                <a:gd name="T33" fmla="*/ 15 h 45"/>
                <a:gd name="T34" fmla="*/ 2 w 55"/>
                <a:gd name="T35" fmla="*/ 11 h 45"/>
                <a:gd name="T36" fmla="*/ 0 w 55"/>
                <a:gd name="T37" fmla="*/ 14 h 45"/>
                <a:gd name="T38" fmla="*/ 1 w 55"/>
                <a:gd name="T39" fmla="*/ 19 h 45"/>
                <a:gd name="T40" fmla="*/ 5 w 55"/>
                <a:gd name="T41" fmla="*/ 37 h 45"/>
                <a:gd name="T42" fmla="*/ 6 w 55"/>
                <a:gd name="T43" fmla="*/ 42 h 45"/>
                <a:gd name="T44" fmla="*/ 9 w 55"/>
                <a:gd name="T45" fmla="*/ 44 h 45"/>
                <a:gd name="T46" fmla="*/ 52 w 55"/>
                <a:gd name="T47" fmla="*/ 36 h 45"/>
                <a:gd name="T48" fmla="*/ 54 w 55"/>
                <a:gd name="T49" fmla="*/ 33 h 45"/>
                <a:gd name="T50" fmla="*/ 53 w 55"/>
                <a:gd name="T51" fmla="*/ 28 h 45"/>
                <a:gd name="T52" fmla="*/ 50 w 55"/>
                <a:gd name="T53" fmla="*/ 10 h 45"/>
                <a:gd name="T54" fmla="*/ 49 w 55"/>
                <a:gd name="T55" fmla="*/ 4 h 45"/>
                <a:gd name="T56" fmla="*/ 45 w 55"/>
                <a:gd name="T57" fmla="*/ 2 h 45"/>
                <a:gd name="T58" fmla="*/ 2 w 55"/>
                <a:gd name="T59" fmla="*/ 11 h 45"/>
                <a:gd name="T60" fmla="*/ 6 w 55"/>
                <a:gd name="T61" fmla="*/ 13 h 45"/>
                <a:gd name="T62" fmla="*/ 8 w 55"/>
                <a:gd name="T63" fmla="*/ 15 h 45"/>
                <a:gd name="T64" fmla="*/ 7 w 55"/>
                <a:gd name="T65" fmla="*/ 17 h 45"/>
                <a:gd name="T66" fmla="*/ 4 w 55"/>
                <a:gd name="T67" fmla="*/ 16 h 45"/>
                <a:gd name="T68" fmla="*/ 6 w 55"/>
                <a:gd name="T69" fmla="*/ 13 h 45"/>
                <a:gd name="T70" fmla="*/ 25 w 55"/>
                <a:gd name="T71" fmla="*/ 11 h 45"/>
                <a:gd name="T72" fmla="*/ 14 w 55"/>
                <a:gd name="T73" fmla="*/ 26 h 45"/>
                <a:gd name="T74" fmla="*/ 30 w 55"/>
                <a:gd name="T75" fmla="*/ 37 h 45"/>
                <a:gd name="T76" fmla="*/ 40 w 55"/>
                <a:gd name="T77" fmla="*/ 21 h 45"/>
                <a:gd name="T78" fmla="*/ 25 w 55"/>
                <a:gd name="T79"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5">
                  <a:moveTo>
                    <a:pt x="14" y="4"/>
                  </a:moveTo>
                  <a:cubicBezTo>
                    <a:pt x="33" y="0"/>
                    <a:pt x="33" y="0"/>
                    <a:pt x="33" y="0"/>
                  </a:cubicBezTo>
                  <a:cubicBezTo>
                    <a:pt x="33" y="0"/>
                    <a:pt x="33" y="0"/>
                    <a:pt x="34" y="1"/>
                  </a:cubicBezTo>
                  <a:cubicBezTo>
                    <a:pt x="34" y="4"/>
                    <a:pt x="34" y="4"/>
                    <a:pt x="34" y="4"/>
                  </a:cubicBezTo>
                  <a:cubicBezTo>
                    <a:pt x="14" y="7"/>
                    <a:pt x="14" y="7"/>
                    <a:pt x="14" y="7"/>
                  </a:cubicBezTo>
                  <a:cubicBezTo>
                    <a:pt x="14" y="5"/>
                    <a:pt x="14" y="5"/>
                    <a:pt x="14" y="5"/>
                  </a:cubicBezTo>
                  <a:cubicBezTo>
                    <a:pt x="13" y="4"/>
                    <a:pt x="14" y="4"/>
                    <a:pt x="14" y="4"/>
                  </a:cubicBezTo>
                  <a:close/>
                  <a:moveTo>
                    <a:pt x="25" y="14"/>
                  </a:moveTo>
                  <a:cubicBezTo>
                    <a:pt x="31" y="13"/>
                    <a:pt x="36" y="17"/>
                    <a:pt x="37" y="22"/>
                  </a:cubicBezTo>
                  <a:cubicBezTo>
                    <a:pt x="38" y="28"/>
                    <a:pt x="35" y="33"/>
                    <a:pt x="29" y="34"/>
                  </a:cubicBezTo>
                  <a:cubicBezTo>
                    <a:pt x="24" y="35"/>
                    <a:pt x="18" y="32"/>
                    <a:pt x="17" y="26"/>
                  </a:cubicBezTo>
                  <a:cubicBezTo>
                    <a:pt x="16" y="21"/>
                    <a:pt x="20" y="15"/>
                    <a:pt x="25" y="14"/>
                  </a:cubicBezTo>
                  <a:close/>
                  <a:moveTo>
                    <a:pt x="26" y="15"/>
                  </a:moveTo>
                  <a:cubicBezTo>
                    <a:pt x="26" y="18"/>
                    <a:pt x="26" y="18"/>
                    <a:pt x="26" y="18"/>
                  </a:cubicBezTo>
                  <a:cubicBezTo>
                    <a:pt x="29" y="18"/>
                    <a:pt x="32" y="20"/>
                    <a:pt x="33" y="23"/>
                  </a:cubicBezTo>
                  <a:cubicBezTo>
                    <a:pt x="36" y="22"/>
                    <a:pt x="36" y="22"/>
                    <a:pt x="36" y="22"/>
                  </a:cubicBezTo>
                  <a:cubicBezTo>
                    <a:pt x="35" y="17"/>
                    <a:pt x="30" y="14"/>
                    <a:pt x="26" y="15"/>
                  </a:cubicBezTo>
                  <a:close/>
                  <a:moveTo>
                    <a:pt x="2" y="11"/>
                  </a:moveTo>
                  <a:cubicBezTo>
                    <a:pt x="1" y="11"/>
                    <a:pt x="0" y="13"/>
                    <a:pt x="0" y="14"/>
                  </a:cubicBezTo>
                  <a:cubicBezTo>
                    <a:pt x="1" y="19"/>
                    <a:pt x="1" y="19"/>
                    <a:pt x="1" y="19"/>
                  </a:cubicBezTo>
                  <a:cubicBezTo>
                    <a:pt x="5" y="37"/>
                    <a:pt x="5" y="37"/>
                    <a:pt x="5" y="37"/>
                  </a:cubicBezTo>
                  <a:cubicBezTo>
                    <a:pt x="6" y="42"/>
                    <a:pt x="6" y="42"/>
                    <a:pt x="6" y="42"/>
                  </a:cubicBezTo>
                  <a:cubicBezTo>
                    <a:pt x="6" y="44"/>
                    <a:pt x="8" y="45"/>
                    <a:pt x="9" y="44"/>
                  </a:cubicBezTo>
                  <a:cubicBezTo>
                    <a:pt x="52" y="36"/>
                    <a:pt x="52" y="36"/>
                    <a:pt x="52" y="36"/>
                  </a:cubicBezTo>
                  <a:cubicBezTo>
                    <a:pt x="54" y="35"/>
                    <a:pt x="55" y="34"/>
                    <a:pt x="54" y="33"/>
                  </a:cubicBezTo>
                  <a:cubicBezTo>
                    <a:pt x="53" y="28"/>
                    <a:pt x="53" y="28"/>
                    <a:pt x="53" y="28"/>
                  </a:cubicBezTo>
                  <a:cubicBezTo>
                    <a:pt x="50" y="10"/>
                    <a:pt x="50" y="10"/>
                    <a:pt x="50" y="10"/>
                  </a:cubicBezTo>
                  <a:cubicBezTo>
                    <a:pt x="49" y="4"/>
                    <a:pt x="49" y="4"/>
                    <a:pt x="49" y="4"/>
                  </a:cubicBezTo>
                  <a:cubicBezTo>
                    <a:pt x="48" y="3"/>
                    <a:pt x="47" y="2"/>
                    <a:pt x="45" y="2"/>
                  </a:cubicBezTo>
                  <a:cubicBezTo>
                    <a:pt x="2" y="11"/>
                    <a:pt x="2" y="11"/>
                    <a:pt x="2" y="11"/>
                  </a:cubicBezTo>
                  <a:close/>
                  <a:moveTo>
                    <a:pt x="6" y="13"/>
                  </a:moveTo>
                  <a:cubicBezTo>
                    <a:pt x="7" y="13"/>
                    <a:pt x="8" y="14"/>
                    <a:pt x="8" y="15"/>
                  </a:cubicBezTo>
                  <a:cubicBezTo>
                    <a:pt x="8" y="16"/>
                    <a:pt x="8" y="17"/>
                    <a:pt x="7" y="17"/>
                  </a:cubicBezTo>
                  <a:cubicBezTo>
                    <a:pt x="5" y="18"/>
                    <a:pt x="4" y="17"/>
                    <a:pt x="4" y="16"/>
                  </a:cubicBezTo>
                  <a:cubicBezTo>
                    <a:pt x="4" y="15"/>
                    <a:pt x="5" y="14"/>
                    <a:pt x="6" y="13"/>
                  </a:cubicBezTo>
                  <a:close/>
                  <a:moveTo>
                    <a:pt x="25" y="11"/>
                  </a:moveTo>
                  <a:cubicBezTo>
                    <a:pt x="18" y="12"/>
                    <a:pt x="13" y="19"/>
                    <a:pt x="14" y="26"/>
                  </a:cubicBezTo>
                  <a:cubicBezTo>
                    <a:pt x="16" y="34"/>
                    <a:pt x="23" y="38"/>
                    <a:pt x="30" y="37"/>
                  </a:cubicBezTo>
                  <a:cubicBezTo>
                    <a:pt x="37" y="35"/>
                    <a:pt x="42" y="28"/>
                    <a:pt x="40" y="21"/>
                  </a:cubicBezTo>
                  <a:cubicBezTo>
                    <a:pt x="39" y="14"/>
                    <a:pt x="32" y="9"/>
                    <a:pt x="25"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46"/>
            <p:cNvSpPr>
              <a:spLocks noEditPoints="1"/>
            </p:cNvSpPr>
            <p:nvPr/>
          </p:nvSpPr>
          <p:spPr bwMode="auto">
            <a:xfrm flipH="1">
              <a:off x="7216191" y="5323229"/>
              <a:ext cx="287492" cy="254637"/>
            </a:xfrm>
            <a:custGeom>
              <a:avLst/>
              <a:gdLst>
                <a:gd name="T0" fmla="*/ 82 w 88"/>
                <a:gd name="T1" fmla="*/ 0 h 79"/>
                <a:gd name="T2" fmla="*/ 88 w 88"/>
                <a:gd name="T3" fmla="*/ 73 h 79"/>
                <a:gd name="T4" fmla="*/ 6 w 88"/>
                <a:gd name="T5" fmla="*/ 79 h 79"/>
                <a:gd name="T6" fmla="*/ 0 w 88"/>
                <a:gd name="T7" fmla="*/ 6 h 79"/>
                <a:gd name="T8" fmla="*/ 45 w 88"/>
                <a:gd name="T9" fmla="*/ 13 h 79"/>
                <a:gd name="T10" fmla="*/ 45 w 88"/>
                <a:gd name="T11" fmla="*/ 27 h 79"/>
                <a:gd name="T12" fmla="*/ 45 w 88"/>
                <a:gd name="T13" fmla="*/ 13 h 79"/>
                <a:gd name="T14" fmla="*/ 13 w 88"/>
                <a:gd name="T15" fmla="*/ 75 h 79"/>
                <a:gd name="T16" fmla="*/ 75 w 88"/>
                <a:gd name="T17" fmla="*/ 4 h 79"/>
                <a:gd name="T18" fmla="*/ 50 w 88"/>
                <a:gd name="T19" fmla="*/ 74 h 79"/>
                <a:gd name="T20" fmla="*/ 53 w 88"/>
                <a:gd name="T21" fmla="*/ 58 h 79"/>
                <a:gd name="T22" fmla="*/ 56 w 88"/>
                <a:gd name="T23" fmla="*/ 38 h 79"/>
                <a:gd name="T24" fmla="*/ 42 w 88"/>
                <a:gd name="T25" fmla="*/ 29 h 79"/>
                <a:gd name="T26" fmla="*/ 33 w 88"/>
                <a:gd name="T27" fmla="*/ 55 h 79"/>
                <a:gd name="T28" fmla="*/ 37 w 88"/>
                <a:gd name="T29" fmla="*/ 58 h 79"/>
                <a:gd name="T30" fmla="*/ 50 w 88"/>
                <a:gd name="T31" fmla="*/ 74 h 79"/>
                <a:gd name="T32" fmla="*/ 78 w 88"/>
                <a:gd name="T33" fmla="*/ 51 h 79"/>
                <a:gd name="T34" fmla="*/ 79 w 88"/>
                <a:gd name="T35" fmla="*/ 55 h 79"/>
                <a:gd name="T36" fmla="*/ 86 w 88"/>
                <a:gd name="T37" fmla="*/ 54 h 79"/>
                <a:gd name="T38" fmla="*/ 85 w 88"/>
                <a:gd name="T39" fmla="*/ 50 h 79"/>
                <a:gd name="T40" fmla="*/ 3 w 88"/>
                <a:gd name="T41" fmla="*/ 9 h 79"/>
                <a:gd name="T42" fmla="*/ 2 w 88"/>
                <a:gd name="T43" fmla="*/ 13 h 79"/>
                <a:gd name="T44" fmla="*/ 10 w 88"/>
                <a:gd name="T45" fmla="*/ 14 h 79"/>
                <a:gd name="T46" fmla="*/ 11 w 88"/>
                <a:gd name="T47" fmla="*/ 10 h 79"/>
                <a:gd name="T48" fmla="*/ 3 w 88"/>
                <a:gd name="T49" fmla="*/ 9 h 79"/>
                <a:gd name="T50" fmla="*/ 2 w 88"/>
                <a:gd name="T51" fmla="*/ 24 h 79"/>
                <a:gd name="T52" fmla="*/ 3 w 88"/>
                <a:gd name="T53" fmla="*/ 28 h 79"/>
                <a:gd name="T54" fmla="*/ 11 w 88"/>
                <a:gd name="T55" fmla="*/ 27 h 79"/>
                <a:gd name="T56" fmla="*/ 10 w 88"/>
                <a:gd name="T57" fmla="*/ 23 h 79"/>
                <a:gd name="T58" fmla="*/ 3 w 88"/>
                <a:gd name="T59" fmla="*/ 37 h 79"/>
                <a:gd name="T60" fmla="*/ 2 w 88"/>
                <a:gd name="T61" fmla="*/ 41 h 79"/>
                <a:gd name="T62" fmla="*/ 10 w 88"/>
                <a:gd name="T63" fmla="*/ 42 h 79"/>
                <a:gd name="T64" fmla="*/ 11 w 88"/>
                <a:gd name="T65" fmla="*/ 38 h 79"/>
                <a:gd name="T66" fmla="*/ 3 w 88"/>
                <a:gd name="T67" fmla="*/ 37 h 79"/>
                <a:gd name="T68" fmla="*/ 2 w 88"/>
                <a:gd name="T69" fmla="*/ 52 h 79"/>
                <a:gd name="T70" fmla="*/ 3 w 88"/>
                <a:gd name="T71" fmla="*/ 56 h 79"/>
                <a:gd name="T72" fmla="*/ 11 w 88"/>
                <a:gd name="T73" fmla="*/ 55 h 79"/>
                <a:gd name="T74" fmla="*/ 10 w 88"/>
                <a:gd name="T75" fmla="*/ 51 h 79"/>
                <a:gd name="T76" fmla="*/ 3 w 88"/>
                <a:gd name="T77" fmla="*/ 65 h 79"/>
                <a:gd name="T78" fmla="*/ 2 w 88"/>
                <a:gd name="T79" fmla="*/ 69 h 79"/>
                <a:gd name="T80" fmla="*/ 10 w 88"/>
                <a:gd name="T81" fmla="*/ 70 h 79"/>
                <a:gd name="T82" fmla="*/ 11 w 88"/>
                <a:gd name="T83" fmla="*/ 66 h 79"/>
                <a:gd name="T84" fmla="*/ 3 w 88"/>
                <a:gd name="T85" fmla="*/ 65 h 79"/>
                <a:gd name="T86" fmla="*/ 78 w 88"/>
                <a:gd name="T87" fmla="*/ 10 h 79"/>
                <a:gd name="T88" fmla="*/ 79 w 88"/>
                <a:gd name="T89" fmla="*/ 14 h 79"/>
                <a:gd name="T90" fmla="*/ 86 w 88"/>
                <a:gd name="T91" fmla="*/ 13 h 79"/>
                <a:gd name="T92" fmla="*/ 85 w 88"/>
                <a:gd name="T93" fmla="*/ 9 h 79"/>
                <a:gd name="T94" fmla="*/ 79 w 88"/>
                <a:gd name="T95" fmla="*/ 23 h 79"/>
                <a:gd name="T96" fmla="*/ 78 w 88"/>
                <a:gd name="T97" fmla="*/ 27 h 79"/>
                <a:gd name="T98" fmla="*/ 85 w 88"/>
                <a:gd name="T99" fmla="*/ 28 h 79"/>
                <a:gd name="T100" fmla="*/ 86 w 88"/>
                <a:gd name="T101" fmla="*/ 24 h 79"/>
                <a:gd name="T102" fmla="*/ 79 w 88"/>
                <a:gd name="T103" fmla="*/ 23 h 79"/>
                <a:gd name="T104" fmla="*/ 78 w 88"/>
                <a:gd name="T105" fmla="*/ 38 h 79"/>
                <a:gd name="T106" fmla="*/ 79 w 88"/>
                <a:gd name="T107" fmla="*/ 42 h 79"/>
                <a:gd name="T108" fmla="*/ 86 w 88"/>
                <a:gd name="T109" fmla="*/ 41 h 79"/>
                <a:gd name="T110" fmla="*/ 85 w 88"/>
                <a:gd name="T111" fmla="*/ 37 h 79"/>
                <a:gd name="T112" fmla="*/ 79 w 88"/>
                <a:gd name="T113" fmla="*/ 65 h 79"/>
                <a:gd name="T114" fmla="*/ 78 w 88"/>
                <a:gd name="T115" fmla="*/ 69 h 79"/>
                <a:gd name="T116" fmla="*/ 85 w 88"/>
                <a:gd name="T117" fmla="*/ 70 h 79"/>
                <a:gd name="T118" fmla="*/ 86 w 88"/>
                <a:gd name="T119" fmla="*/ 66 h 79"/>
                <a:gd name="T120" fmla="*/ 79 w 88"/>
                <a:gd name="T121" fmla="*/ 6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 h="79">
                  <a:moveTo>
                    <a:pt x="6" y="0"/>
                  </a:moveTo>
                  <a:cubicBezTo>
                    <a:pt x="82" y="0"/>
                    <a:pt x="82" y="0"/>
                    <a:pt x="82" y="0"/>
                  </a:cubicBezTo>
                  <a:cubicBezTo>
                    <a:pt x="86" y="0"/>
                    <a:pt x="88" y="2"/>
                    <a:pt x="88" y="6"/>
                  </a:cubicBezTo>
                  <a:cubicBezTo>
                    <a:pt x="88" y="73"/>
                    <a:pt x="88" y="73"/>
                    <a:pt x="88" y="73"/>
                  </a:cubicBezTo>
                  <a:cubicBezTo>
                    <a:pt x="88" y="76"/>
                    <a:pt x="86" y="79"/>
                    <a:pt x="82" y="79"/>
                  </a:cubicBezTo>
                  <a:cubicBezTo>
                    <a:pt x="6" y="79"/>
                    <a:pt x="6" y="79"/>
                    <a:pt x="6" y="79"/>
                  </a:cubicBezTo>
                  <a:cubicBezTo>
                    <a:pt x="3" y="79"/>
                    <a:pt x="0" y="76"/>
                    <a:pt x="0" y="73"/>
                  </a:cubicBezTo>
                  <a:cubicBezTo>
                    <a:pt x="0" y="6"/>
                    <a:pt x="0" y="6"/>
                    <a:pt x="0" y="6"/>
                  </a:cubicBezTo>
                  <a:cubicBezTo>
                    <a:pt x="0" y="2"/>
                    <a:pt x="3" y="0"/>
                    <a:pt x="6" y="0"/>
                  </a:cubicBezTo>
                  <a:close/>
                  <a:moveTo>
                    <a:pt x="45" y="13"/>
                  </a:moveTo>
                  <a:cubicBezTo>
                    <a:pt x="41" y="13"/>
                    <a:pt x="38" y="16"/>
                    <a:pt x="38" y="20"/>
                  </a:cubicBezTo>
                  <a:cubicBezTo>
                    <a:pt x="38" y="24"/>
                    <a:pt x="41" y="27"/>
                    <a:pt x="45" y="27"/>
                  </a:cubicBezTo>
                  <a:cubicBezTo>
                    <a:pt x="48" y="27"/>
                    <a:pt x="51" y="24"/>
                    <a:pt x="51" y="20"/>
                  </a:cubicBezTo>
                  <a:cubicBezTo>
                    <a:pt x="51" y="16"/>
                    <a:pt x="48" y="13"/>
                    <a:pt x="45" y="13"/>
                  </a:cubicBezTo>
                  <a:close/>
                  <a:moveTo>
                    <a:pt x="13" y="4"/>
                  </a:moveTo>
                  <a:cubicBezTo>
                    <a:pt x="13" y="75"/>
                    <a:pt x="13" y="75"/>
                    <a:pt x="13" y="75"/>
                  </a:cubicBezTo>
                  <a:cubicBezTo>
                    <a:pt x="75" y="75"/>
                    <a:pt x="75" y="75"/>
                    <a:pt x="75" y="75"/>
                  </a:cubicBezTo>
                  <a:cubicBezTo>
                    <a:pt x="75" y="4"/>
                    <a:pt x="75" y="4"/>
                    <a:pt x="75" y="4"/>
                  </a:cubicBezTo>
                  <a:cubicBezTo>
                    <a:pt x="13" y="4"/>
                    <a:pt x="13" y="4"/>
                    <a:pt x="13" y="4"/>
                  </a:cubicBezTo>
                  <a:close/>
                  <a:moveTo>
                    <a:pt x="50" y="74"/>
                  </a:moveTo>
                  <a:cubicBezTo>
                    <a:pt x="52" y="58"/>
                    <a:pt x="52" y="58"/>
                    <a:pt x="52" y="58"/>
                  </a:cubicBezTo>
                  <a:cubicBezTo>
                    <a:pt x="53" y="58"/>
                    <a:pt x="53" y="58"/>
                    <a:pt x="53" y="58"/>
                  </a:cubicBezTo>
                  <a:cubicBezTo>
                    <a:pt x="55" y="58"/>
                    <a:pt x="56" y="57"/>
                    <a:pt x="56" y="55"/>
                  </a:cubicBezTo>
                  <a:cubicBezTo>
                    <a:pt x="56" y="38"/>
                    <a:pt x="56" y="38"/>
                    <a:pt x="56" y="38"/>
                  </a:cubicBezTo>
                  <a:cubicBezTo>
                    <a:pt x="56" y="33"/>
                    <a:pt x="52" y="29"/>
                    <a:pt x="48" y="29"/>
                  </a:cubicBezTo>
                  <a:cubicBezTo>
                    <a:pt x="42" y="29"/>
                    <a:pt x="42" y="29"/>
                    <a:pt x="42" y="29"/>
                  </a:cubicBezTo>
                  <a:cubicBezTo>
                    <a:pt x="37" y="29"/>
                    <a:pt x="33" y="33"/>
                    <a:pt x="33" y="38"/>
                  </a:cubicBezTo>
                  <a:cubicBezTo>
                    <a:pt x="33" y="55"/>
                    <a:pt x="33" y="55"/>
                    <a:pt x="33" y="55"/>
                  </a:cubicBezTo>
                  <a:cubicBezTo>
                    <a:pt x="33" y="57"/>
                    <a:pt x="34" y="58"/>
                    <a:pt x="36" y="58"/>
                  </a:cubicBezTo>
                  <a:cubicBezTo>
                    <a:pt x="37" y="58"/>
                    <a:pt x="37" y="58"/>
                    <a:pt x="37" y="58"/>
                  </a:cubicBezTo>
                  <a:cubicBezTo>
                    <a:pt x="39" y="74"/>
                    <a:pt x="39" y="74"/>
                    <a:pt x="39" y="74"/>
                  </a:cubicBezTo>
                  <a:cubicBezTo>
                    <a:pt x="50" y="74"/>
                    <a:pt x="50" y="74"/>
                    <a:pt x="50" y="74"/>
                  </a:cubicBezTo>
                  <a:close/>
                  <a:moveTo>
                    <a:pt x="79" y="50"/>
                  </a:moveTo>
                  <a:cubicBezTo>
                    <a:pt x="79" y="50"/>
                    <a:pt x="78" y="51"/>
                    <a:pt x="78" y="51"/>
                  </a:cubicBezTo>
                  <a:cubicBezTo>
                    <a:pt x="78" y="54"/>
                    <a:pt x="78" y="54"/>
                    <a:pt x="78" y="54"/>
                  </a:cubicBezTo>
                  <a:cubicBezTo>
                    <a:pt x="78" y="55"/>
                    <a:pt x="79" y="55"/>
                    <a:pt x="79" y="55"/>
                  </a:cubicBezTo>
                  <a:cubicBezTo>
                    <a:pt x="85" y="55"/>
                    <a:pt x="85" y="55"/>
                    <a:pt x="85" y="55"/>
                  </a:cubicBezTo>
                  <a:cubicBezTo>
                    <a:pt x="86" y="55"/>
                    <a:pt x="86" y="55"/>
                    <a:pt x="86" y="54"/>
                  </a:cubicBezTo>
                  <a:cubicBezTo>
                    <a:pt x="86" y="51"/>
                    <a:pt x="86" y="51"/>
                    <a:pt x="86" y="51"/>
                  </a:cubicBezTo>
                  <a:cubicBezTo>
                    <a:pt x="86" y="51"/>
                    <a:pt x="86" y="50"/>
                    <a:pt x="85" y="50"/>
                  </a:cubicBezTo>
                  <a:cubicBezTo>
                    <a:pt x="79" y="50"/>
                    <a:pt x="79" y="50"/>
                    <a:pt x="79" y="50"/>
                  </a:cubicBezTo>
                  <a:close/>
                  <a:moveTo>
                    <a:pt x="3" y="9"/>
                  </a:moveTo>
                  <a:cubicBezTo>
                    <a:pt x="3" y="9"/>
                    <a:pt x="2" y="9"/>
                    <a:pt x="2" y="10"/>
                  </a:cubicBezTo>
                  <a:cubicBezTo>
                    <a:pt x="2" y="13"/>
                    <a:pt x="2" y="13"/>
                    <a:pt x="2" y="13"/>
                  </a:cubicBezTo>
                  <a:cubicBezTo>
                    <a:pt x="2" y="13"/>
                    <a:pt x="3" y="14"/>
                    <a:pt x="3" y="14"/>
                  </a:cubicBezTo>
                  <a:cubicBezTo>
                    <a:pt x="10" y="14"/>
                    <a:pt x="10" y="14"/>
                    <a:pt x="10" y="14"/>
                  </a:cubicBezTo>
                  <a:cubicBezTo>
                    <a:pt x="10" y="14"/>
                    <a:pt x="11" y="13"/>
                    <a:pt x="11" y="13"/>
                  </a:cubicBezTo>
                  <a:cubicBezTo>
                    <a:pt x="11" y="10"/>
                    <a:pt x="11" y="10"/>
                    <a:pt x="11" y="10"/>
                  </a:cubicBezTo>
                  <a:cubicBezTo>
                    <a:pt x="11" y="9"/>
                    <a:pt x="10" y="9"/>
                    <a:pt x="10" y="9"/>
                  </a:cubicBezTo>
                  <a:cubicBezTo>
                    <a:pt x="3" y="9"/>
                    <a:pt x="3" y="9"/>
                    <a:pt x="3" y="9"/>
                  </a:cubicBezTo>
                  <a:close/>
                  <a:moveTo>
                    <a:pt x="3" y="23"/>
                  </a:moveTo>
                  <a:cubicBezTo>
                    <a:pt x="3" y="23"/>
                    <a:pt x="2" y="23"/>
                    <a:pt x="2" y="24"/>
                  </a:cubicBezTo>
                  <a:cubicBezTo>
                    <a:pt x="2" y="27"/>
                    <a:pt x="2" y="27"/>
                    <a:pt x="2" y="27"/>
                  </a:cubicBezTo>
                  <a:cubicBezTo>
                    <a:pt x="2" y="27"/>
                    <a:pt x="3" y="28"/>
                    <a:pt x="3" y="28"/>
                  </a:cubicBezTo>
                  <a:cubicBezTo>
                    <a:pt x="10" y="28"/>
                    <a:pt x="10" y="28"/>
                    <a:pt x="10" y="28"/>
                  </a:cubicBezTo>
                  <a:cubicBezTo>
                    <a:pt x="10" y="28"/>
                    <a:pt x="11" y="27"/>
                    <a:pt x="11" y="27"/>
                  </a:cubicBezTo>
                  <a:cubicBezTo>
                    <a:pt x="11" y="24"/>
                    <a:pt x="11" y="24"/>
                    <a:pt x="11" y="24"/>
                  </a:cubicBezTo>
                  <a:cubicBezTo>
                    <a:pt x="11" y="23"/>
                    <a:pt x="10" y="23"/>
                    <a:pt x="10" y="23"/>
                  </a:cubicBezTo>
                  <a:cubicBezTo>
                    <a:pt x="3" y="23"/>
                    <a:pt x="3" y="23"/>
                    <a:pt x="3" y="23"/>
                  </a:cubicBezTo>
                  <a:close/>
                  <a:moveTo>
                    <a:pt x="3" y="37"/>
                  </a:moveTo>
                  <a:cubicBezTo>
                    <a:pt x="3" y="37"/>
                    <a:pt x="2" y="37"/>
                    <a:pt x="2" y="38"/>
                  </a:cubicBezTo>
                  <a:cubicBezTo>
                    <a:pt x="2" y="41"/>
                    <a:pt x="2" y="41"/>
                    <a:pt x="2" y="41"/>
                  </a:cubicBezTo>
                  <a:cubicBezTo>
                    <a:pt x="2" y="41"/>
                    <a:pt x="3" y="42"/>
                    <a:pt x="3" y="42"/>
                  </a:cubicBezTo>
                  <a:cubicBezTo>
                    <a:pt x="10" y="42"/>
                    <a:pt x="10" y="42"/>
                    <a:pt x="10" y="42"/>
                  </a:cubicBezTo>
                  <a:cubicBezTo>
                    <a:pt x="10" y="42"/>
                    <a:pt x="11" y="41"/>
                    <a:pt x="11" y="41"/>
                  </a:cubicBezTo>
                  <a:cubicBezTo>
                    <a:pt x="11" y="38"/>
                    <a:pt x="11" y="38"/>
                    <a:pt x="11" y="38"/>
                  </a:cubicBezTo>
                  <a:cubicBezTo>
                    <a:pt x="11" y="37"/>
                    <a:pt x="10" y="37"/>
                    <a:pt x="10" y="37"/>
                  </a:cubicBezTo>
                  <a:cubicBezTo>
                    <a:pt x="3" y="37"/>
                    <a:pt x="3" y="37"/>
                    <a:pt x="3" y="37"/>
                  </a:cubicBezTo>
                  <a:close/>
                  <a:moveTo>
                    <a:pt x="3" y="51"/>
                  </a:moveTo>
                  <a:cubicBezTo>
                    <a:pt x="3" y="51"/>
                    <a:pt x="2" y="51"/>
                    <a:pt x="2" y="52"/>
                  </a:cubicBezTo>
                  <a:cubicBezTo>
                    <a:pt x="2" y="55"/>
                    <a:pt x="2" y="55"/>
                    <a:pt x="2" y="55"/>
                  </a:cubicBezTo>
                  <a:cubicBezTo>
                    <a:pt x="2" y="55"/>
                    <a:pt x="3" y="56"/>
                    <a:pt x="3" y="56"/>
                  </a:cubicBezTo>
                  <a:cubicBezTo>
                    <a:pt x="10" y="56"/>
                    <a:pt x="10" y="56"/>
                    <a:pt x="10" y="56"/>
                  </a:cubicBezTo>
                  <a:cubicBezTo>
                    <a:pt x="10" y="56"/>
                    <a:pt x="11" y="55"/>
                    <a:pt x="11" y="55"/>
                  </a:cubicBezTo>
                  <a:cubicBezTo>
                    <a:pt x="11" y="52"/>
                    <a:pt x="11" y="52"/>
                    <a:pt x="11" y="52"/>
                  </a:cubicBezTo>
                  <a:cubicBezTo>
                    <a:pt x="11" y="51"/>
                    <a:pt x="10" y="51"/>
                    <a:pt x="10" y="51"/>
                  </a:cubicBezTo>
                  <a:cubicBezTo>
                    <a:pt x="3" y="51"/>
                    <a:pt x="3" y="51"/>
                    <a:pt x="3" y="51"/>
                  </a:cubicBezTo>
                  <a:close/>
                  <a:moveTo>
                    <a:pt x="3" y="65"/>
                  </a:moveTo>
                  <a:cubicBezTo>
                    <a:pt x="3" y="65"/>
                    <a:pt x="2" y="65"/>
                    <a:pt x="2" y="66"/>
                  </a:cubicBezTo>
                  <a:cubicBezTo>
                    <a:pt x="2" y="69"/>
                    <a:pt x="2" y="69"/>
                    <a:pt x="2" y="69"/>
                  </a:cubicBezTo>
                  <a:cubicBezTo>
                    <a:pt x="2" y="69"/>
                    <a:pt x="3" y="70"/>
                    <a:pt x="3" y="70"/>
                  </a:cubicBezTo>
                  <a:cubicBezTo>
                    <a:pt x="10" y="70"/>
                    <a:pt x="10" y="70"/>
                    <a:pt x="10" y="70"/>
                  </a:cubicBezTo>
                  <a:cubicBezTo>
                    <a:pt x="10" y="70"/>
                    <a:pt x="11" y="69"/>
                    <a:pt x="11" y="69"/>
                  </a:cubicBezTo>
                  <a:cubicBezTo>
                    <a:pt x="11" y="66"/>
                    <a:pt x="11" y="66"/>
                    <a:pt x="11" y="66"/>
                  </a:cubicBezTo>
                  <a:cubicBezTo>
                    <a:pt x="11" y="65"/>
                    <a:pt x="10" y="65"/>
                    <a:pt x="10" y="65"/>
                  </a:cubicBezTo>
                  <a:cubicBezTo>
                    <a:pt x="3" y="65"/>
                    <a:pt x="3" y="65"/>
                    <a:pt x="3" y="65"/>
                  </a:cubicBezTo>
                  <a:close/>
                  <a:moveTo>
                    <a:pt x="79" y="9"/>
                  </a:moveTo>
                  <a:cubicBezTo>
                    <a:pt x="78" y="9"/>
                    <a:pt x="78" y="9"/>
                    <a:pt x="78" y="10"/>
                  </a:cubicBezTo>
                  <a:cubicBezTo>
                    <a:pt x="78" y="13"/>
                    <a:pt x="78" y="13"/>
                    <a:pt x="78" y="13"/>
                  </a:cubicBezTo>
                  <a:cubicBezTo>
                    <a:pt x="78" y="13"/>
                    <a:pt x="78" y="14"/>
                    <a:pt x="79" y="14"/>
                  </a:cubicBezTo>
                  <a:cubicBezTo>
                    <a:pt x="85" y="14"/>
                    <a:pt x="85" y="14"/>
                    <a:pt x="85" y="14"/>
                  </a:cubicBezTo>
                  <a:cubicBezTo>
                    <a:pt x="85" y="14"/>
                    <a:pt x="86" y="13"/>
                    <a:pt x="86" y="13"/>
                  </a:cubicBezTo>
                  <a:cubicBezTo>
                    <a:pt x="86" y="10"/>
                    <a:pt x="86" y="10"/>
                    <a:pt x="86" y="10"/>
                  </a:cubicBezTo>
                  <a:cubicBezTo>
                    <a:pt x="86" y="9"/>
                    <a:pt x="85" y="9"/>
                    <a:pt x="85" y="9"/>
                  </a:cubicBezTo>
                  <a:cubicBezTo>
                    <a:pt x="79" y="9"/>
                    <a:pt x="79" y="9"/>
                    <a:pt x="79" y="9"/>
                  </a:cubicBezTo>
                  <a:close/>
                  <a:moveTo>
                    <a:pt x="79" y="23"/>
                  </a:moveTo>
                  <a:cubicBezTo>
                    <a:pt x="78" y="23"/>
                    <a:pt x="78" y="23"/>
                    <a:pt x="78" y="24"/>
                  </a:cubicBezTo>
                  <a:cubicBezTo>
                    <a:pt x="78" y="27"/>
                    <a:pt x="78" y="27"/>
                    <a:pt x="78" y="27"/>
                  </a:cubicBezTo>
                  <a:cubicBezTo>
                    <a:pt x="78" y="27"/>
                    <a:pt x="78" y="28"/>
                    <a:pt x="79" y="28"/>
                  </a:cubicBezTo>
                  <a:cubicBezTo>
                    <a:pt x="85" y="28"/>
                    <a:pt x="85" y="28"/>
                    <a:pt x="85" y="28"/>
                  </a:cubicBezTo>
                  <a:cubicBezTo>
                    <a:pt x="85" y="28"/>
                    <a:pt x="86" y="27"/>
                    <a:pt x="86" y="27"/>
                  </a:cubicBezTo>
                  <a:cubicBezTo>
                    <a:pt x="86" y="24"/>
                    <a:pt x="86" y="24"/>
                    <a:pt x="86" y="24"/>
                  </a:cubicBezTo>
                  <a:cubicBezTo>
                    <a:pt x="86" y="23"/>
                    <a:pt x="85" y="23"/>
                    <a:pt x="85" y="23"/>
                  </a:cubicBezTo>
                  <a:cubicBezTo>
                    <a:pt x="79" y="23"/>
                    <a:pt x="79" y="23"/>
                    <a:pt x="79" y="23"/>
                  </a:cubicBezTo>
                  <a:close/>
                  <a:moveTo>
                    <a:pt x="79" y="37"/>
                  </a:moveTo>
                  <a:cubicBezTo>
                    <a:pt x="78" y="37"/>
                    <a:pt x="78" y="37"/>
                    <a:pt x="78" y="38"/>
                  </a:cubicBezTo>
                  <a:cubicBezTo>
                    <a:pt x="78" y="41"/>
                    <a:pt x="78" y="41"/>
                    <a:pt x="78" y="41"/>
                  </a:cubicBezTo>
                  <a:cubicBezTo>
                    <a:pt x="78" y="41"/>
                    <a:pt x="78" y="42"/>
                    <a:pt x="79" y="42"/>
                  </a:cubicBezTo>
                  <a:cubicBezTo>
                    <a:pt x="85" y="42"/>
                    <a:pt x="85" y="42"/>
                    <a:pt x="85" y="42"/>
                  </a:cubicBezTo>
                  <a:cubicBezTo>
                    <a:pt x="85" y="42"/>
                    <a:pt x="86" y="41"/>
                    <a:pt x="86" y="41"/>
                  </a:cubicBezTo>
                  <a:cubicBezTo>
                    <a:pt x="86" y="38"/>
                    <a:pt x="86" y="38"/>
                    <a:pt x="86" y="38"/>
                  </a:cubicBezTo>
                  <a:cubicBezTo>
                    <a:pt x="86" y="37"/>
                    <a:pt x="85" y="37"/>
                    <a:pt x="85" y="37"/>
                  </a:cubicBezTo>
                  <a:cubicBezTo>
                    <a:pt x="79" y="37"/>
                    <a:pt x="79" y="37"/>
                    <a:pt x="79" y="37"/>
                  </a:cubicBezTo>
                  <a:close/>
                  <a:moveTo>
                    <a:pt x="79" y="65"/>
                  </a:moveTo>
                  <a:cubicBezTo>
                    <a:pt x="78" y="65"/>
                    <a:pt x="78" y="65"/>
                    <a:pt x="78" y="66"/>
                  </a:cubicBezTo>
                  <a:cubicBezTo>
                    <a:pt x="78" y="69"/>
                    <a:pt x="78" y="69"/>
                    <a:pt x="78" y="69"/>
                  </a:cubicBezTo>
                  <a:cubicBezTo>
                    <a:pt x="78" y="69"/>
                    <a:pt x="78" y="70"/>
                    <a:pt x="79" y="70"/>
                  </a:cubicBezTo>
                  <a:cubicBezTo>
                    <a:pt x="85" y="70"/>
                    <a:pt x="85" y="70"/>
                    <a:pt x="85" y="70"/>
                  </a:cubicBezTo>
                  <a:cubicBezTo>
                    <a:pt x="85" y="70"/>
                    <a:pt x="86" y="69"/>
                    <a:pt x="86" y="69"/>
                  </a:cubicBezTo>
                  <a:cubicBezTo>
                    <a:pt x="86" y="66"/>
                    <a:pt x="86" y="66"/>
                    <a:pt x="86" y="66"/>
                  </a:cubicBezTo>
                  <a:cubicBezTo>
                    <a:pt x="86" y="65"/>
                    <a:pt x="85" y="65"/>
                    <a:pt x="85" y="65"/>
                  </a:cubicBezTo>
                  <a:lnTo>
                    <a:pt x="79" y="6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347"/>
            <p:cNvSpPr>
              <a:spLocks noEditPoints="1"/>
            </p:cNvSpPr>
            <p:nvPr/>
          </p:nvSpPr>
          <p:spPr bwMode="auto">
            <a:xfrm flipH="1">
              <a:off x="5866347" y="4586699"/>
              <a:ext cx="260112" cy="167020"/>
            </a:xfrm>
            <a:custGeom>
              <a:avLst/>
              <a:gdLst>
                <a:gd name="T0" fmla="*/ 28 w 80"/>
                <a:gd name="T1" fmla="*/ 0 h 51"/>
                <a:gd name="T2" fmla="*/ 56 w 80"/>
                <a:gd name="T3" fmla="*/ 20 h 51"/>
                <a:gd name="T4" fmla="*/ 28 w 80"/>
                <a:gd name="T5" fmla="*/ 40 h 51"/>
                <a:gd name="T6" fmla="*/ 23 w 80"/>
                <a:gd name="T7" fmla="*/ 39 h 51"/>
                <a:gd name="T8" fmla="*/ 13 w 80"/>
                <a:gd name="T9" fmla="*/ 51 h 51"/>
                <a:gd name="T10" fmla="*/ 13 w 80"/>
                <a:gd name="T11" fmla="*/ 37 h 51"/>
                <a:gd name="T12" fmla="*/ 0 w 80"/>
                <a:gd name="T13" fmla="*/ 20 h 51"/>
                <a:gd name="T14" fmla="*/ 28 w 80"/>
                <a:gd name="T15" fmla="*/ 0 h 51"/>
                <a:gd name="T16" fmla="*/ 44 w 80"/>
                <a:gd name="T17" fmla="*/ 37 h 51"/>
                <a:gd name="T18" fmla="*/ 44 w 80"/>
                <a:gd name="T19" fmla="*/ 37 h 51"/>
                <a:gd name="T20" fmla="*/ 44 w 80"/>
                <a:gd name="T21" fmla="*/ 37 h 51"/>
                <a:gd name="T22" fmla="*/ 44 w 80"/>
                <a:gd name="T23" fmla="*/ 37 h 51"/>
                <a:gd name="T24" fmla="*/ 46 w 80"/>
                <a:gd name="T25" fmla="*/ 39 h 51"/>
                <a:gd name="T26" fmla="*/ 59 w 80"/>
                <a:gd name="T27" fmla="*/ 42 h 51"/>
                <a:gd name="T28" fmla="*/ 63 w 80"/>
                <a:gd name="T29" fmla="*/ 41 h 51"/>
                <a:gd name="T30" fmla="*/ 70 w 80"/>
                <a:gd name="T31" fmla="*/ 51 h 51"/>
                <a:gd name="T32" fmla="*/ 70 w 80"/>
                <a:gd name="T33" fmla="*/ 39 h 51"/>
                <a:gd name="T34" fmla="*/ 80 w 80"/>
                <a:gd name="T35" fmla="*/ 26 h 51"/>
                <a:gd name="T36" fmla="*/ 57 w 80"/>
                <a:gd name="T37" fmla="*/ 10 h 51"/>
                <a:gd name="T38" fmla="*/ 46 w 80"/>
                <a:gd name="T39" fmla="*/ 3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0" h="51">
                  <a:moveTo>
                    <a:pt x="28" y="0"/>
                  </a:moveTo>
                  <a:cubicBezTo>
                    <a:pt x="43" y="0"/>
                    <a:pt x="56" y="9"/>
                    <a:pt x="56" y="20"/>
                  </a:cubicBezTo>
                  <a:cubicBezTo>
                    <a:pt x="56" y="31"/>
                    <a:pt x="43" y="40"/>
                    <a:pt x="28" y="40"/>
                  </a:cubicBezTo>
                  <a:cubicBezTo>
                    <a:pt x="26" y="40"/>
                    <a:pt x="24" y="40"/>
                    <a:pt x="23" y="39"/>
                  </a:cubicBezTo>
                  <a:cubicBezTo>
                    <a:pt x="13" y="51"/>
                    <a:pt x="13" y="51"/>
                    <a:pt x="13" y="51"/>
                  </a:cubicBezTo>
                  <a:cubicBezTo>
                    <a:pt x="13" y="37"/>
                    <a:pt x="13" y="37"/>
                    <a:pt x="13" y="37"/>
                  </a:cubicBezTo>
                  <a:cubicBezTo>
                    <a:pt x="6" y="33"/>
                    <a:pt x="0" y="27"/>
                    <a:pt x="0" y="20"/>
                  </a:cubicBezTo>
                  <a:cubicBezTo>
                    <a:pt x="0" y="9"/>
                    <a:pt x="13" y="0"/>
                    <a:pt x="28" y="0"/>
                  </a:cubicBezTo>
                  <a:close/>
                  <a:moveTo>
                    <a:pt x="44" y="37"/>
                  </a:moveTo>
                  <a:cubicBezTo>
                    <a:pt x="44" y="37"/>
                    <a:pt x="44" y="37"/>
                    <a:pt x="44" y="37"/>
                  </a:cubicBezTo>
                  <a:cubicBezTo>
                    <a:pt x="44" y="37"/>
                    <a:pt x="44" y="37"/>
                    <a:pt x="44" y="37"/>
                  </a:cubicBezTo>
                  <a:cubicBezTo>
                    <a:pt x="44" y="37"/>
                    <a:pt x="44" y="37"/>
                    <a:pt x="44" y="37"/>
                  </a:cubicBezTo>
                  <a:close/>
                  <a:moveTo>
                    <a:pt x="46" y="39"/>
                  </a:moveTo>
                  <a:cubicBezTo>
                    <a:pt x="50" y="41"/>
                    <a:pt x="56" y="42"/>
                    <a:pt x="59" y="42"/>
                  </a:cubicBezTo>
                  <a:cubicBezTo>
                    <a:pt x="63" y="42"/>
                    <a:pt x="62" y="42"/>
                    <a:pt x="63" y="41"/>
                  </a:cubicBezTo>
                  <a:cubicBezTo>
                    <a:pt x="70" y="51"/>
                    <a:pt x="70" y="51"/>
                    <a:pt x="70" y="51"/>
                  </a:cubicBezTo>
                  <a:cubicBezTo>
                    <a:pt x="70" y="39"/>
                    <a:pt x="70" y="39"/>
                    <a:pt x="70" y="39"/>
                  </a:cubicBezTo>
                  <a:cubicBezTo>
                    <a:pt x="76" y="37"/>
                    <a:pt x="80" y="32"/>
                    <a:pt x="80" y="26"/>
                  </a:cubicBezTo>
                  <a:cubicBezTo>
                    <a:pt x="80" y="17"/>
                    <a:pt x="67" y="11"/>
                    <a:pt x="57" y="10"/>
                  </a:cubicBezTo>
                  <a:cubicBezTo>
                    <a:pt x="65" y="21"/>
                    <a:pt x="61" y="31"/>
                    <a:pt x="46" y="3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348"/>
            <p:cNvSpPr>
              <a:spLocks noEditPoints="1"/>
            </p:cNvSpPr>
            <p:nvPr/>
          </p:nvSpPr>
          <p:spPr bwMode="auto">
            <a:xfrm flipH="1">
              <a:off x="6849297" y="5670959"/>
              <a:ext cx="323086" cy="323087"/>
            </a:xfrm>
            <a:custGeom>
              <a:avLst/>
              <a:gdLst>
                <a:gd name="T0" fmla="*/ 89 w 100"/>
                <a:gd name="T1" fmla="*/ 7 h 100"/>
                <a:gd name="T2" fmla="*/ 92 w 100"/>
                <a:gd name="T3" fmla="*/ 39 h 100"/>
                <a:gd name="T4" fmla="*/ 60 w 100"/>
                <a:gd name="T5" fmla="*/ 42 h 100"/>
                <a:gd name="T6" fmla="*/ 57 w 100"/>
                <a:gd name="T7" fmla="*/ 11 h 100"/>
                <a:gd name="T8" fmla="*/ 89 w 100"/>
                <a:gd name="T9" fmla="*/ 7 h 100"/>
                <a:gd name="T10" fmla="*/ 10 w 100"/>
                <a:gd name="T11" fmla="*/ 19 h 100"/>
                <a:gd name="T12" fmla="*/ 20 w 100"/>
                <a:gd name="T13" fmla="*/ 27 h 100"/>
                <a:gd name="T14" fmla="*/ 28 w 100"/>
                <a:gd name="T15" fmla="*/ 17 h 100"/>
                <a:gd name="T16" fmla="*/ 32 w 100"/>
                <a:gd name="T17" fmla="*/ 17 h 100"/>
                <a:gd name="T18" fmla="*/ 38 w 100"/>
                <a:gd name="T19" fmla="*/ 22 h 100"/>
                <a:gd name="T20" fmla="*/ 38 w 100"/>
                <a:gd name="T21" fmla="*/ 25 h 100"/>
                <a:gd name="T22" fmla="*/ 30 w 100"/>
                <a:gd name="T23" fmla="*/ 35 h 100"/>
                <a:gd name="T24" fmla="*/ 39 w 100"/>
                <a:gd name="T25" fmla="*/ 43 h 100"/>
                <a:gd name="T26" fmla="*/ 40 w 100"/>
                <a:gd name="T27" fmla="*/ 48 h 100"/>
                <a:gd name="T28" fmla="*/ 36 w 100"/>
                <a:gd name="T29" fmla="*/ 53 h 100"/>
                <a:gd name="T30" fmla="*/ 31 w 100"/>
                <a:gd name="T31" fmla="*/ 53 h 100"/>
                <a:gd name="T32" fmla="*/ 22 w 100"/>
                <a:gd name="T33" fmla="*/ 46 h 100"/>
                <a:gd name="T34" fmla="*/ 14 w 100"/>
                <a:gd name="T35" fmla="*/ 56 h 100"/>
                <a:gd name="T36" fmla="*/ 10 w 100"/>
                <a:gd name="T37" fmla="*/ 56 h 100"/>
                <a:gd name="T38" fmla="*/ 4 w 100"/>
                <a:gd name="T39" fmla="*/ 51 h 100"/>
                <a:gd name="T40" fmla="*/ 3 w 100"/>
                <a:gd name="T41" fmla="*/ 47 h 100"/>
                <a:gd name="T42" fmla="*/ 11 w 100"/>
                <a:gd name="T43" fmla="*/ 37 h 100"/>
                <a:gd name="T44" fmla="*/ 2 w 100"/>
                <a:gd name="T45" fmla="*/ 30 h 100"/>
                <a:gd name="T46" fmla="*/ 2 w 100"/>
                <a:gd name="T47" fmla="*/ 25 h 100"/>
                <a:gd name="T48" fmla="*/ 6 w 100"/>
                <a:gd name="T49" fmla="*/ 20 h 100"/>
                <a:gd name="T50" fmla="*/ 10 w 100"/>
                <a:gd name="T51" fmla="*/ 19 h 100"/>
                <a:gd name="T52" fmla="*/ 48 w 100"/>
                <a:gd name="T53" fmla="*/ 41 h 100"/>
                <a:gd name="T54" fmla="*/ 37 w 100"/>
                <a:gd name="T55" fmla="*/ 36 h 100"/>
                <a:gd name="T56" fmla="*/ 42 w 100"/>
                <a:gd name="T57" fmla="*/ 40 h 100"/>
                <a:gd name="T58" fmla="*/ 43 w 100"/>
                <a:gd name="T59" fmla="*/ 51 h 100"/>
                <a:gd name="T60" fmla="*/ 39 w 100"/>
                <a:gd name="T61" fmla="*/ 55 h 100"/>
                <a:gd name="T62" fmla="*/ 29 w 100"/>
                <a:gd name="T63" fmla="*/ 57 h 100"/>
                <a:gd name="T64" fmla="*/ 22 w 100"/>
                <a:gd name="T65" fmla="*/ 51 h 100"/>
                <a:gd name="T66" fmla="*/ 17 w 100"/>
                <a:gd name="T67" fmla="*/ 58 h 100"/>
                <a:gd name="T68" fmla="*/ 14 w 100"/>
                <a:gd name="T69" fmla="*/ 60 h 100"/>
                <a:gd name="T70" fmla="*/ 63 w 100"/>
                <a:gd name="T71" fmla="*/ 100 h 100"/>
                <a:gd name="T72" fmla="*/ 68 w 100"/>
                <a:gd name="T73" fmla="*/ 94 h 100"/>
                <a:gd name="T74" fmla="*/ 63 w 100"/>
                <a:gd name="T75" fmla="*/ 54 h 100"/>
                <a:gd name="T76" fmla="*/ 48 w 100"/>
                <a:gd name="T77" fmla="*/ 4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0" h="100">
                  <a:moveTo>
                    <a:pt x="89" y="7"/>
                  </a:moveTo>
                  <a:cubicBezTo>
                    <a:pt x="98" y="15"/>
                    <a:pt x="100" y="29"/>
                    <a:pt x="92" y="39"/>
                  </a:cubicBezTo>
                  <a:cubicBezTo>
                    <a:pt x="84" y="48"/>
                    <a:pt x="70" y="50"/>
                    <a:pt x="60" y="42"/>
                  </a:cubicBezTo>
                  <a:cubicBezTo>
                    <a:pt x="51" y="34"/>
                    <a:pt x="49" y="20"/>
                    <a:pt x="57" y="11"/>
                  </a:cubicBezTo>
                  <a:cubicBezTo>
                    <a:pt x="65" y="1"/>
                    <a:pt x="79" y="0"/>
                    <a:pt x="89" y="7"/>
                  </a:cubicBezTo>
                  <a:close/>
                  <a:moveTo>
                    <a:pt x="10" y="19"/>
                  </a:moveTo>
                  <a:cubicBezTo>
                    <a:pt x="20" y="27"/>
                    <a:pt x="20" y="27"/>
                    <a:pt x="20" y="27"/>
                  </a:cubicBezTo>
                  <a:cubicBezTo>
                    <a:pt x="28" y="17"/>
                    <a:pt x="28" y="17"/>
                    <a:pt x="28" y="17"/>
                  </a:cubicBezTo>
                  <a:cubicBezTo>
                    <a:pt x="29" y="16"/>
                    <a:pt x="31" y="16"/>
                    <a:pt x="32" y="17"/>
                  </a:cubicBezTo>
                  <a:cubicBezTo>
                    <a:pt x="38" y="22"/>
                    <a:pt x="38" y="22"/>
                    <a:pt x="38" y="22"/>
                  </a:cubicBezTo>
                  <a:cubicBezTo>
                    <a:pt x="39" y="23"/>
                    <a:pt x="39" y="24"/>
                    <a:pt x="38" y="25"/>
                  </a:cubicBezTo>
                  <a:cubicBezTo>
                    <a:pt x="30" y="35"/>
                    <a:pt x="30" y="35"/>
                    <a:pt x="30" y="35"/>
                  </a:cubicBezTo>
                  <a:cubicBezTo>
                    <a:pt x="39" y="43"/>
                    <a:pt x="39" y="43"/>
                    <a:pt x="39" y="43"/>
                  </a:cubicBezTo>
                  <a:cubicBezTo>
                    <a:pt x="41" y="44"/>
                    <a:pt x="41" y="47"/>
                    <a:pt x="40" y="48"/>
                  </a:cubicBezTo>
                  <a:cubicBezTo>
                    <a:pt x="36" y="53"/>
                    <a:pt x="36" y="53"/>
                    <a:pt x="36" y="53"/>
                  </a:cubicBezTo>
                  <a:cubicBezTo>
                    <a:pt x="35" y="54"/>
                    <a:pt x="33" y="55"/>
                    <a:pt x="31" y="53"/>
                  </a:cubicBezTo>
                  <a:cubicBezTo>
                    <a:pt x="22" y="46"/>
                    <a:pt x="22" y="46"/>
                    <a:pt x="22" y="46"/>
                  </a:cubicBezTo>
                  <a:cubicBezTo>
                    <a:pt x="14" y="56"/>
                    <a:pt x="14" y="56"/>
                    <a:pt x="14" y="56"/>
                  </a:cubicBezTo>
                  <a:cubicBezTo>
                    <a:pt x="13" y="57"/>
                    <a:pt x="11" y="57"/>
                    <a:pt x="10" y="56"/>
                  </a:cubicBezTo>
                  <a:cubicBezTo>
                    <a:pt x="4" y="51"/>
                    <a:pt x="4" y="51"/>
                    <a:pt x="4" y="51"/>
                  </a:cubicBezTo>
                  <a:cubicBezTo>
                    <a:pt x="3" y="50"/>
                    <a:pt x="2" y="49"/>
                    <a:pt x="3" y="47"/>
                  </a:cubicBezTo>
                  <a:cubicBezTo>
                    <a:pt x="11" y="37"/>
                    <a:pt x="11" y="37"/>
                    <a:pt x="11" y="37"/>
                  </a:cubicBezTo>
                  <a:cubicBezTo>
                    <a:pt x="2" y="30"/>
                    <a:pt x="2" y="30"/>
                    <a:pt x="2" y="30"/>
                  </a:cubicBezTo>
                  <a:cubicBezTo>
                    <a:pt x="1" y="28"/>
                    <a:pt x="0" y="26"/>
                    <a:pt x="2" y="25"/>
                  </a:cubicBezTo>
                  <a:cubicBezTo>
                    <a:pt x="6" y="20"/>
                    <a:pt x="6" y="20"/>
                    <a:pt x="6" y="20"/>
                  </a:cubicBezTo>
                  <a:cubicBezTo>
                    <a:pt x="7" y="18"/>
                    <a:pt x="9" y="18"/>
                    <a:pt x="10" y="19"/>
                  </a:cubicBezTo>
                  <a:close/>
                  <a:moveTo>
                    <a:pt x="48" y="41"/>
                  </a:moveTo>
                  <a:cubicBezTo>
                    <a:pt x="45" y="39"/>
                    <a:pt x="41" y="37"/>
                    <a:pt x="37" y="36"/>
                  </a:cubicBezTo>
                  <a:cubicBezTo>
                    <a:pt x="42" y="40"/>
                    <a:pt x="42" y="40"/>
                    <a:pt x="42" y="40"/>
                  </a:cubicBezTo>
                  <a:cubicBezTo>
                    <a:pt x="45" y="43"/>
                    <a:pt x="46" y="47"/>
                    <a:pt x="43" y="51"/>
                  </a:cubicBezTo>
                  <a:cubicBezTo>
                    <a:pt x="39" y="55"/>
                    <a:pt x="39" y="55"/>
                    <a:pt x="39" y="55"/>
                  </a:cubicBezTo>
                  <a:cubicBezTo>
                    <a:pt x="37" y="59"/>
                    <a:pt x="32" y="59"/>
                    <a:pt x="29" y="57"/>
                  </a:cubicBezTo>
                  <a:cubicBezTo>
                    <a:pt x="22" y="51"/>
                    <a:pt x="22" y="51"/>
                    <a:pt x="22" y="51"/>
                  </a:cubicBezTo>
                  <a:cubicBezTo>
                    <a:pt x="17" y="58"/>
                    <a:pt x="17" y="58"/>
                    <a:pt x="17" y="58"/>
                  </a:cubicBezTo>
                  <a:cubicBezTo>
                    <a:pt x="16" y="59"/>
                    <a:pt x="15" y="60"/>
                    <a:pt x="14" y="60"/>
                  </a:cubicBezTo>
                  <a:cubicBezTo>
                    <a:pt x="63" y="100"/>
                    <a:pt x="63" y="100"/>
                    <a:pt x="63" y="100"/>
                  </a:cubicBezTo>
                  <a:cubicBezTo>
                    <a:pt x="68" y="94"/>
                    <a:pt x="68" y="94"/>
                    <a:pt x="68" y="94"/>
                  </a:cubicBezTo>
                  <a:cubicBezTo>
                    <a:pt x="78" y="82"/>
                    <a:pt x="76" y="64"/>
                    <a:pt x="63" y="54"/>
                  </a:cubicBezTo>
                  <a:lnTo>
                    <a:pt x="48" y="4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49"/>
            <p:cNvSpPr>
              <a:spLocks noEditPoints="1"/>
            </p:cNvSpPr>
            <p:nvPr/>
          </p:nvSpPr>
          <p:spPr bwMode="auto">
            <a:xfrm flipH="1">
              <a:off x="7648798" y="6330824"/>
              <a:ext cx="435345" cy="413442"/>
            </a:xfrm>
            <a:custGeom>
              <a:avLst/>
              <a:gdLst>
                <a:gd name="T0" fmla="*/ 106 w 159"/>
                <a:gd name="T1" fmla="*/ 47 h 151"/>
                <a:gd name="T2" fmla="*/ 159 w 159"/>
                <a:gd name="T3" fmla="*/ 58 h 151"/>
                <a:gd name="T4" fmla="*/ 121 w 159"/>
                <a:gd name="T5" fmla="*/ 97 h 151"/>
                <a:gd name="T6" fmla="*/ 128 w 159"/>
                <a:gd name="T7" fmla="*/ 151 h 151"/>
                <a:gd name="T8" fmla="*/ 79 w 159"/>
                <a:gd name="T9" fmla="*/ 129 h 151"/>
                <a:gd name="T10" fmla="*/ 30 w 159"/>
                <a:gd name="T11" fmla="*/ 151 h 151"/>
                <a:gd name="T12" fmla="*/ 36 w 159"/>
                <a:gd name="T13" fmla="*/ 97 h 151"/>
                <a:gd name="T14" fmla="*/ 0 w 159"/>
                <a:gd name="T15" fmla="*/ 58 h 151"/>
                <a:gd name="T16" fmla="*/ 53 w 159"/>
                <a:gd name="T17" fmla="*/ 47 h 151"/>
                <a:gd name="T18" fmla="*/ 79 w 159"/>
                <a:gd name="T19" fmla="*/ 0 h 151"/>
                <a:gd name="T20" fmla="*/ 106 w 159"/>
                <a:gd name="T21" fmla="*/ 47 h 151"/>
                <a:gd name="T22" fmla="*/ 106 w 159"/>
                <a:gd name="T23" fmla="*/ 47 h 151"/>
                <a:gd name="T24" fmla="*/ 101 w 159"/>
                <a:gd name="T25" fmla="*/ 52 h 151"/>
                <a:gd name="T26" fmla="*/ 79 w 159"/>
                <a:gd name="T27" fmla="*/ 12 h 151"/>
                <a:gd name="T28" fmla="*/ 58 w 159"/>
                <a:gd name="T29" fmla="*/ 52 h 151"/>
                <a:gd name="T30" fmla="*/ 11 w 159"/>
                <a:gd name="T31" fmla="*/ 60 h 151"/>
                <a:gd name="T32" fmla="*/ 43 w 159"/>
                <a:gd name="T33" fmla="*/ 95 h 151"/>
                <a:gd name="T34" fmla="*/ 37 w 159"/>
                <a:gd name="T35" fmla="*/ 140 h 151"/>
                <a:gd name="T36" fmla="*/ 79 w 159"/>
                <a:gd name="T37" fmla="*/ 121 h 151"/>
                <a:gd name="T38" fmla="*/ 121 w 159"/>
                <a:gd name="T39" fmla="*/ 140 h 151"/>
                <a:gd name="T40" fmla="*/ 115 w 159"/>
                <a:gd name="T41" fmla="*/ 95 h 151"/>
                <a:gd name="T42" fmla="*/ 146 w 159"/>
                <a:gd name="T43" fmla="*/ 60 h 151"/>
                <a:gd name="T44" fmla="*/ 101 w 159"/>
                <a:gd name="T45" fmla="*/ 52 h 151"/>
                <a:gd name="T46" fmla="*/ 101 w 159"/>
                <a:gd name="T47" fmla="*/ 52 h 151"/>
                <a:gd name="T48" fmla="*/ 79 w 159"/>
                <a:gd name="T49" fmla="*/ 22 h 151"/>
                <a:gd name="T50" fmla="*/ 61 w 159"/>
                <a:gd name="T51" fmla="*/ 57 h 151"/>
                <a:gd name="T52" fmla="*/ 22 w 159"/>
                <a:gd name="T53" fmla="*/ 64 h 151"/>
                <a:gd name="T54" fmla="*/ 49 w 159"/>
                <a:gd name="T55" fmla="*/ 92 h 151"/>
                <a:gd name="T56" fmla="*/ 45 w 159"/>
                <a:gd name="T57" fmla="*/ 131 h 151"/>
                <a:gd name="T58" fmla="*/ 79 w 159"/>
                <a:gd name="T59" fmla="*/ 115 h 151"/>
                <a:gd name="T60" fmla="*/ 114 w 159"/>
                <a:gd name="T61" fmla="*/ 131 h 151"/>
                <a:gd name="T62" fmla="*/ 110 w 159"/>
                <a:gd name="T63" fmla="*/ 92 h 151"/>
                <a:gd name="T64" fmla="*/ 136 w 159"/>
                <a:gd name="T65" fmla="*/ 64 h 151"/>
                <a:gd name="T66" fmla="*/ 98 w 159"/>
                <a:gd name="T67" fmla="*/ 57 h 151"/>
                <a:gd name="T68" fmla="*/ 79 w 159"/>
                <a:gd name="T69" fmla="*/ 2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9" h="151">
                  <a:moveTo>
                    <a:pt x="106" y="47"/>
                  </a:moveTo>
                  <a:lnTo>
                    <a:pt x="159" y="58"/>
                  </a:lnTo>
                  <a:lnTo>
                    <a:pt x="121" y="97"/>
                  </a:lnTo>
                  <a:lnTo>
                    <a:pt x="128" y="151"/>
                  </a:lnTo>
                  <a:lnTo>
                    <a:pt x="79" y="129"/>
                  </a:lnTo>
                  <a:lnTo>
                    <a:pt x="30" y="151"/>
                  </a:lnTo>
                  <a:lnTo>
                    <a:pt x="36" y="97"/>
                  </a:lnTo>
                  <a:lnTo>
                    <a:pt x="0" y="58"/>
                  </a:lnTo>
                  <a:lnTo>
                    <a:pt x="53" y="47"/>
                  </a:lnTo>
                  <a:lnTo>
                    <a:pt x="79" y="0"/>
                  </a:lnTo>
                  <a:lnTo>
                    <a:pt x="106" y="47"/>
                  </a:lnTo>
                  <a:lnTo>
                    <a:pt x="106" y="47"/>
                  </a:lnTo>
                  <a:close/>
                  <a:moveTo>
                    <a:pt x="101" y="52"/>
                  </a:moveTo>
                  <a:lnTo>
                    <a:pt x="79" y="12"/>
                  </a:lnTo>
                  <a:lnTo>
                    <a:pt x="58" y="52"/>
                  </a:lnTo>
                  <a:lnTo>
                    <a:pt x="11" y="60"/>
                  </a:lnTo>
                  <a:lnTo>
                    <a:pt x="43" y="95"/>
                  </a:lnTo>
                  <a:lnTo>
                    <a:pt x="37" y="140"/>
                  </a:lnTo>
                  <a:lnTo>
                    <a:pt x="79" y="121"/>
                  </a:lnTo>
                  <a:lnTo>
                    <a:pt x="121" y="140"/>
                  </a:lnTo>
                  <a:lnTo>
                    <a:pt x="115" y="95"/>
                  </a:lnTo>
                  <a:lnTo>
                    <a:pt x="146" y="60"/>
                  </a:lnTo>
                  <a:lnTo>
                    <a:pt x="101" y="52"/>
                  </a:lnTo>
                  <a:lnTo>
                    <a:pt x="101" y="52"/>
                  </a:lnTo>
                  <a:close/>
                  <a:moveTo>
                    <a:pt x="79" y="22"/>
                  </a:moveTo>
                  <a:lnTo>
                    <a:pt x="61" y="57"/>
                  </a:lnTo>
                  <a:lnTo>
                    <a:pt x="22" y="64"/>
                  </a:lnTo>
                  <a:lnTo>
                    <a:pt x="49" y="92"/>
                  </a:lnTo>
                  <a:lnTo>
                    <a:pt x="45" y="131"/>
                  </a:lnTo>
                  <a:lnTo>
                    <a:pt x="79" y="115"/>
                  </a:lnTo>
                  <a:lnTo>
                    <a:pt x="114" y="131"/>
                  </a:lnTo>
                  <a:lnTo>
                    <a:pt x="110" y="92"/>
                  </a:lnTo>
                  <a:lnTo>
                    <a:pt x="136" y="64"/>
                  </a:lnTo>
                  <a:lnTo>
                    <a:pt x="98" y="57"/>
                  </a:lnTo>
                  <a:lnTo>
                    <a:pt x="79"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350"/>
            <p:cNvSpPr>
              <a:spLocks noEditPoints="1"/>
            </p:cNvSpPr>
            <p:nvPr/>
          </p:nvSpPr>
          <p:spPr bwMode="auto">
            <a:xfrm flipH="1">
              <a:off x="7725463" y="5621674"/>
              <a:ext cx="180709" cy="180710"/>
            </a:xfrm>
            <a:custGeom>
              <a:avLst/>
              <a:gdLst>
                <a:gd name="T0" fmla="*/ 0 w 66"/>
                <a:gd name="T1" fmla="*/ 0 h 66"/>
                <a:gd name="T2" fmla="*/ 43 w 66"/>
                <a:gd name="T3" fmla="*/ 0 h 66"/>
                <a:gd name="T4" fmla="*/ 43 w 66"/>
                <a:gd name="T5" fmla="*/ 18 h 66"/>
                <a:gd name="T6" fmla="*/ 66 w 66"/>
                <a:gd name="T7" fmla="*/ 18 h 66"/>
                <a:gd name="T8" fmla="*/ 66 w 66"/>
                <a:gd name="T9" fmla="*/ 66 h 66"/>
                <a:gd name="T10" fmla="*/ 22 w 66"/>
                <a:gd name="T11" fmla="*/ 66 h 66"/>
                <a:gd name="T12" fmla="*/ 22 w 66"/>
                <a:gd name="T13" fmla="*/ 48 h 66"/>
                <a:gd name="T14" fmla="*/ 0 w 66"/>
                <a:gd name="T15" fmla="*/ 48 h 66"/>
                <a:gd name="T16" fmla="*/ 0 w 66"/>
                <a:gd name="T17" fmla="*/ 0 h 66"/>
                <a:gd name="T18" fmla="*/ 0 w 66"/>
                <a:gd name="T19" fmla="*/ 0 h 66"/>
                <a:gd name="T20" fmla="*/ 43 w 66"/>
                <a:gd name="T21" fmla="*/ 21 h 66"/>
                <a:gd name="T22" fmla="*/ 41 w 66"/>
                <a:gd name="T23" fmla="*/ 21 h 66"/>
                <a:gd name="T24" fmla="*/ 26 w 66"/>
                <a:gd name="T25" fmla="*/ 21 h 66"/>
                <a:gd name="T26" fmla="*/ 26 w 66"/>
                <a:gd name="T27" fmla="*/ 21 h 66"/>
                <a:gd name="T28" fmla="*/ 26 w 66"/>
                <a:gd name="T29" fmla="*/ 38 h 66"/>
                <a:gd name="T30" fmla="*/ 26 w 66"/>
                <a:gd name="T31" fmla="*/ 48 h 66"/>
                <a:gd name="T32" fmla="*/ 26 w 66"/>
                <a:gd name="T33" fmla="*/ 55 h 66"/>
                <a:gd name="T34" fmla="*/ 26 w 66"/>
                <a:gd name="T35" fmla="*/ 55 h 66"/>
                <a:gd name="T36" fmla="*/ 63 w 66"/>
                <a:gd name="T37" fmla="*/ 55 h 66"/>
                <a:gd name="T38" fmla="*/ 63 w 66"/>
                <a:gd name="T39" fmla="*/ 55 h 66"/>
                <a:gd name="T40" fmla="*/ 63 w 66"/>
                <a:gd name="T41" fmla="*/ 21 h 66"/>
                <a:gd name="T42" fmla="*/ 63 w 66"/>
                <a:gd name="T43" fmla="*/ 21 h 66"/>
                <a:gd name="T44" fmla="*/ 43 w 66"/>
                <a:gd name="T45" fmla="*/ 21 h 66"/>
                <a:gd name="T46" fmla="*/ 43 w 66"/>
                <a:gd name="T47" fmla="*/ 21 h 66"/>
                <a:gd name="T48" fmla="*/ 41 w 66"/>
                <a:gd name="T49" fmla="*/ 18 h 66"/>
                <a:gd name="T50" fmla="*/ 41 w 66"/>
                <a:gd name="T51" fmla="*/ 3 h 66"/>
                <a:gd name="T52" fmla="*/ 41 w 66"/>
                <a:gd name="T53" fmla="*/ 3 h 66"/>
                <a:gd name="T54" fmla="*/ 3 w 66"/>
                <a:gd name="T55" fmla="*/ 3 h 66"/>
                <a:gd name="T56" fmla="*/ 3 w 66"/>
                <a:gd name="T57" fmla="*/ 38 h 66"/>
                <a:gd name="T58" fmla="*/ 22 w 66"/>
                <a:gd name="T59" fmla="*/ 38 h 66"/>
                <a:gd name="T60" fmla="*/ 22 w 66"/>
                <a:gd name="T61" fmla="*/ 18 h 66"/>
                <a:gd name="T62" fmla="*/ 41 w 66"/>
                <a:gd name="T6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66">
                  <a:moveTo>
                    <a:pt x="0" y="0"/>
                  </a:moveTo>
                  <a:lnTo>
                    <a:pt x="43" y="0"/>
                  </a:lnTo>
                  <a:lnTo>
                    <a:pt x="43" y="18"/>
                  </a:lnTo>
                  <a:lnTo>
                    <a:pt x="66" y="18"/>
                  </a:lnTo>
                  <a:lnTo>
                    <a:pt x="66" y="66"/>
                  </a:lnTo>
                  <a:lnTo>
                    <a:pt x="22" y="66"/>
                  </a:lnTo>
                  <a:lnTo>
                    <a:pt x="22" y="48"/>
                  </a:lnTo>
                  <a:lnTo>
                    <a:pt x="0" y="48"/>
                  </a:lnTo>
                  <a:lnTo>
                    <a:pt x="0" y="0"/>
                  </a:lnTo>
                  <a:lnTo>
                    <a:pt x="0" y="0"/>
                  </a:lnTo>
                  <a:close/>
                  <a:moveTo>
                    <a:pt x="43" y="21"/>
                  </a:moveTo>
                  <a:lnTo>
                    <a:pt x="41" y="21"/>
                  </a:lnTo>
                  <a:lnTo>
                    <a:pt x="26" y="21"/>
                  </a:lnTo>
                  <a:lnTo>
                    <a:pt x="26" y="21"/>
                  </a:lnTo>
                  <a:lnTo>
                    <a:pt x="26" y="38"/>
                  </a:lnTo>
                  <a:lnTo>
                    <a:pt x="26" y="48"/>
                  </a:lnTo>
                  <a:lnTo>
                    <a:pt x="26" y="55"/>
                  </a:lnTo>
                  <a:lnTo>
                    <a:pt x="26" y="55"/>
                  </a:lnTo>
                  <a:lnTo>
                    <a:pt x="63" y="55"/>
                  </a:lnTo>
                  <a:lnTo>
                    <a:pt x="63" y="55"/>
                  </a:lnTo>
                  <a:lnTo>
                    <a:pt x="63" y="21"/>
                  </a:lnTo>
                  <a:lnTo>
                    <a:pt x="63" y="21"/>
                  </a:lnTo>
                  <a:lnTo>
                    <a:pt x="43" y="21"/>
                  </a:lnTo>
                  <a:lnTo>
                    <a:pt x="43" y="21"/>
                  </a:lnTo>
                  <a:close/>
                  <a:moveTo>
                    <a:pt x="41" y="18"/>
                  </a:moveTo>
                  <a:lnTo>
                    <a:pt x="41" y="3"/>
                  </a:lnTo>
                  <a:lnTo>
                    <a:pt x="41" y="3"/>
                  </a:lnTo>
                  <a:lnTo>
                    <a:pt x="3" y="3"/>
                  </a:lnTo>
                  <a:lnTo>
                    <a:pt x="3" y="38"/>
                  </a:lnTo>
                  <a:lnTo>
                    <a:pt x="22" y="38"/>
                  </a:lnTo>
                  <a:lnTo>
                    <a:pt x="22" y="18"/>
                  </a:lnTo>
                  <a:lnTo>
                    <a:pt x="41" y="1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351"/>
            <p:cNvSpPr>
              <a:spLocks noEditPoints="1"/>
            </p:cNvSpPr>
            <p:nvPr/>
          </p:nvSpPr>
          <p:spPr bwMode="auto">
            <a:xfrm flipH="1">
              <a:off x="7739153" y="5690125"/>
              <a:ext cx="87617" cy="73927"/>
            </a:xfrm>
            <a:custGeom>
              <a:avLst/>
              <a:gdLst>
                <a:gd name="T0" fmla="*/ 6 w 27"/>
                <a:gd name="T1" fmla="*/ 0 h 23"/>
                <a:gd name="T2" fmla="*/ 9 w 27"/>
                <a:gd name="T3" fmla="*/ 3 h 23"/>
                <a:gd name="T4" fmla="*/ 6 w 27"/>
                <a:gd name="T5" fmla="*/ 7 h 23"/>
                <a:gd name="T6" fmla="*/ 2 w 27"/>
                <a:gd name="T7" fmla="*/ 3 h 23"/>
                <a:gd name="T8" fmla="*/ 6 w 27"/>
                <a:gd name="T9" fmla="*/ 0 h 23"/>
                <a:gd name="T10" fmla="*/ 8 w 27"/>
                <a:gd name="T11" fmla="*/ 12 h 23"/>
                <a:gd name="T12" fmla="*/ 13 w 27"/>
                <a:gd name="T13" fmla="*/ 17 h 23"/>
                <a:gd name="T14" fmla="*/ 21 w 27"/>
                <a:gd name="T15" fmla="*/ 7 h 23"/>
                <a:gd name="T16" fmla="*/ 27 w 27"/>
                <a:gd name="T17" fmla="*/ 16 h 23"/>
                <a:gd name="T18" fmla="*/ 27 w 27"/>
                <a:gd name="T19" fmla="*/ 23 h 23"/>
                <a:gd name="T20" fmla="*/ 0 w 27"/>
                <a:gd name="T21" fmla="*/ 23 h 23"/>
                <a:gd name="T22" fmla="*/ 8 w 27"/>
                <a:gd name="T2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3">
                  <a:moveTo>
                    <a:pt x="6" y="0"/>
                  </a:moveTo>
                  <a:cubicBezTo>
                    <a:pt x="8" y="0"/>
                    <a:pt x="9" y="2"/>
                    <a:pt x="9" y="3"/>
                  </a:cubicBezTo>
                  <a:cubicBezTo>
                    <a:pt x="9" y="5"/>
                    <a:pt x="8" y="7"/>
                    <a:pt x="6" y="7"/>
                  </a:cubicBezTo>
                  <a:cubicBezTo>
                    <a:pt x="4" y="7"/>
                    <a:pt x="2" y="5"/>
                    <a:pt x="2" y="3"/>
                  </a:cubicBezTo>
                  <a:cubicBezTo>
                    <a:pt x="2" y="2"/>
                    <a:pt x="4" y="0"/>
                    <a:pt x="6" y="0"/>
                  </a:cubicBezTo>
                  <a:close/>
                  <a:moveTo>
                    <a:pt x="8" y="12"/>
                  </a:moveTo>
                  <a:cubicBezTo>
                    <a:pt x="13" y="17"/>
                    <a:pt x="13" y="17"/>
                    <a:pt x="13" y="17"/>
                  </a:cubicBezTo>
                  <a:cubicBezTo>
                    <a:pt x="21" y="7"/>
                    <a:pt x="21" y="7"/>
                    <a:pt x="21" y="7"/>
                  </a:cubicBezTo>
                  <a:cubicBezTo>
                    <a:pt x="27" y="16"/>
                    <a:pt x="27" y="16"/>
                    <a:pt x="27" y="16"/>
                  </a:cubicBezTo>
                  <a:cubicBezTo>
                    <a:pt x="27" y="23"/>
                    <a:pt x="27" y="23"/>
                    <a:pt x="27" y="23"/>
                  </a:cubicBezTo>
                  <a:cubicBezTo>
                    <a:pt x="0" y="23"/>
                    <a:pt x="0" y="23"/>
                    <a:pt x="0" y="23"/>
                  </a:cubicBezTo>
                  <a:lnTo>
                    <a:pt x="8"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352"/>
            <p:cNvSpPr/>
            <p:nvPr/>
          </p:nvSpPr>
          <p:spPr bwMode="auto">
            <a:xfrm flipH="1">
              <a:off x="7719987" y="3831003"/>
              <a:ext cx="238208" cy="260113"/>
            </a:xfrm>
            <a:custGeom>
              <a:avLst/>
              <a:gdLst>
                <a:gd name="T0" fmla="*/ 53 w 74"/>
                <a:gd name="T1" fmla="*/ 25 h 81"/>
                <a:gd name="T2" fmla="*/ 51 w 74"/>
                <a:gd name="T3" fmla="*/ 59 h 81"/>
                <a:gd name="T4" fmla="*/ 74 w 74"/>
                <a:gd name="T5" fmla="*/ 71 h 81"/>
                <a:gd name="T6" fmla="*/ 74 w 74"/>
                <a:gd name="T7" fmla="*/ 81 h 81"/>
                <a:gd name="T8" fmla="*/ 37 w 74"/>
                <a:gd name="T9" fmla="*/ 81 h 81"/>
                <a:gd name="T10" fmla="*/ 37 w 74"/>
                <a:gd name="T11" fmla="*/ 81 h 81"/>
                <a:gd name="T12" fmla="*/ 0 w 74"/>
                <a:gd name="T13" fmla="*/ 81 h 81"/>
                <a:gd name="T14" fmla="*/ 0 w 74"/>
                <a:gd name="T15" fmla="*/ 71 h 81"/>
                <a:gd name="T16" fmla="*/ 24 w 74"/>
                <a:gd name="T17" fmla="*/ 59 h 81"/>
                <a:gd name="T18" fmla="*/ 22 w 74"/>
                <a:gd name="T19" fmla="*/ 25 h 81"/>
                <a:gd name="T20" fmla="*/ 53 w 74"/>
                <a:gd name="T21" fmla="*/ 2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81">
                  <a:moveTo>
                    <a:pt x="53" y="25"/>
                  </a:moveTo>
                  <a:cubicBezTo>
                    <a:pt x="53" y="36"/>
                    <a:pt x="39" y="46"/>
                    <a:pt x="51" y="59"/>
                  </a:cubicBezTo>
                  <a:cubicBezTo>
                    <a:pt x="54" y="63"/>
                    <a:pt x="73" y="64"/>
                    <a:pt x="74" y="71"/>
                  </a:cubicBezTo>
                  <a:cubicBezTo>
                    <a:pt x="74" y="81"/>
                    <a:pt x="74" y="81"/>
                    <a:pt x="74" y="81"/>
                  </a:cubicBezTo>
                  <a:cubicBezTo>
                    <a:pt x="37" y="81"/>
                    <a:pt x="37" y="81"/>
                    <a:pt x="37" y="81"/>
                  </a:cubicBezTo>
                  <a:cubicBezTo>
                    <a:pt x="37" y="81"/>
                    <a:pt x="37" y="81"/>
                    <a:pt x="37" y="81"/>
                  </a:cubicBezTo>
                  <a:cubicBezTo>
                    <a:pt x="0" y="81"/>
                    <a:pt x="0" y="81"/>
                    <a:pt x="0" y="81"/>
                  </a:cubicBezTo>
                  <a:cubicBezTo>
                    <a:pt x="0" y="71"/>
                    <a:pt x="0" y="71"/>
                    <a:pt x="0" y="71"/>
                  </a:cubicBezTo>
                  <a:cubicBezTo>
                    <a:pt x="1" y="64"/>
                    <a:pt x="21" y="63"/>
                    <a:pt x="24" y="59"/>
                  </a:cubicBezTo>
                  <a:cubicBezTo>
                    <a:pt x="35" y="46"/>
                    <a:pt x="22" y="36"/>
                    <a:pt x="22" y="25"/>
                  </a:cubicBezTo>
                  <a:cubicBezTo>
                    <a:pt x="22" y="0"/>
                    <a:pt x="53" y="0"/>
                    <a:pt x="53"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353"/>
            <p:cNvSpPr>
              <a:spLocks noEditPoints="1"/>
            </p:cNvSpPr>
            <p:nvPr/>
          </p:nvSpPr>
          <p:spPr bwMode="auto">
            <a:xfrm flipH="1">
              <a:off x="7240834" y="6229516"/>
              <a:ext cx="161543" cy="183448"/>
            </a:xfrm>
            <a:custGeom>
              <a:avLst/>
              <a:gdLst>
                <a:gd name="T0" fmla="*/ 39 w 50"/>
                <a:gd name="T1" fmla="*/ 0 h 56"/>
                <a:gd name="T2" fmla="*/ 50 w 50"/>
                <a:gd name="T3" fmla="*/ 3 h 56"/>
                <a:gd name="T4" fmla="*/ 48 w 50"/>
                <a:gd name="T5" fmla="*/ 56 h 56"/>
                <a:gd name="T6" fmla="*/ 39 w 50"/>
                <a:gd name="T7" fmla="*/ 56 h 56"/>
                <a:gd name="T8" fmla="*/ 3 w 50"/>
                <a:gd name="T9" fmla="*/ 56 h 56"/>
                <a:gd name="T10" fmla="*/ 0 w 50"/>
                <a:gd name="T11" fmla="*/ 53 h 56"/>
                <a:gd name="T12" fmla="*/ 0 w 50"/>
                <a:gd name="T13" fmla="*/ 2 h 56"/>
                <a:gd name="T14" fmla="*/ 3 w 50"/>
                <a:gd name="T15" fmla="*/ 0 h 56"/>
                <a:gd name="T16" fmla="*/ 3 w 50"/>
                <a:gd name="T17" fmla="*/ 0 h 56"/>
                <a:gd name="T18" fmla="*/ 45 w 50"/>
                <a:gd name="T19" fmla="*/ 41 h 56"/>
                <a:gd name="T20" fmla="*/ 47 w 50"/>
                <a:gd name="T21" fmla="*/ 28 h 56"/>
                <a:gd name="T22" fmla="*/ 45 w 50"/>
                <a:gd name="T23" fmla="*/ 41 h 56"/>
                <a:gd name="T24" fmla="*/ 47 w 50"/>
                <a:gd name="T25" fmla="*/ 41 h 56"/>
                <a:gd name="T26" fmla="*/ 48 w 50"/>
                <a:gd name="T27" fmla="*/ 49 h 56"/>
                <a:gd name="T28" fmla="*/ 47 w 50"/>
                <a:gd name="T29" fmla="*/ 49 h 56"/>
                <a:gd name="T30" fmla="*/ 47 w 50"/>
                <a:gd name="T31" fmla="*/ 54 h 56"/>
                <a:gd name="T32" fmla="*/ 48 w 50"/>
                <a:gd name="T33" fmla="*/ 2 h 56"/>
                <a:gd name="T34" fmla="*/ 47 w 50"/>
                <a:gd name="T35" fmla="*/ 1 h 56"/>
                <a:gd name="T36" fmla="*/ 48 w 50"/>
                <a:gd name="T37" fmla="*/ 21 h 56"/>
                <a:gd name="T38" fmla="*/ 47 w 50"/>
                <a:gd name="T39" fmla="*/ 28 h 56"/>
                <a:gd name="T40" fmla="*/ 47 w 50"/>
                <a:gd name="T41" fmla="*/ 49 h 56"/>
                <a:gd name="T42" fmla="*/ 45 w 50"/>
                <a:gd name="T43" fmla="*/ 54 h 56"/>
                <a:gd name="T44" fmla="*/ 47 w 50"/>
                <a:gd name="T45" fmla="*/ 49 h 56"/>
                <a:gd name="T46" fmla="*/ 47 w 50"/>
                <a:gd name="T47" fmla="*/ 1 h 56"/>
                <a:gd name="T48" fmla="*/ 45 w 50"/>
                <a:gd name="T49" fmla="*/ 3 h 56"/>
                <a:gd name="T50" fmla="*/ 46 w 50"/>
                <a:gd name="T51" fmla="*/ 4 h 56"/>
                <a:gd name="T52" fmla="*/ 46 w 50"/>
                <a:gd name="T53" fmla="*/ 11 h 56"/>
                <a:gd name="T54" fmla="*/ 45 w 50"/>
                <a:gd name="T55" fmla="*/ 20 h 56"/>
                <a:gd name="T56" fmla="*/ 45 w 50"/>
                <a:gd name="T57" fmla="*/ 54 h 56"/>
                <a:gd name="T58" fmla="*/ 45 w 50"/>
                <a:gd name="T59" fmla="*/ 28 h 56"/>
                <a:gd name="T60" fmla="*/ 45 w 50"/>
                <a:gd name="T61" fmla="*/ 20 h 56"/>
                <a:gd name="T62" fmla="*/ 44 w 50"/>
                <a:gd name="T63" fmla="*/ 11 h 56"/>
                <a:gd name="T64" fmla="*/ 45 w 50"/>
                <a:gd name="T65" fmla="*/ 54 h 56"/>
                <a:gd name="T66" fmla="*/ 45 w 50"/>
                <a:gd name="T67" fmla="*/ 1 h 56"/>
                <a:gd name="T68" fmla="*/ 44 w 50"/>
                <a:gd name="T69" fmla="*/ 3 h 56"/>
                <a:gd name="T70" fmla="*/ 43 w 50"/>
                <a:gd name="T71" fmla="*/ 3 h 56"/>
                <a:gd name="T72" fmla="*/ 43 w 50"/>
                <a:gd name="T73" fmla="*/ 1 h 56"/>
                <a:gd name="T74" fmla="*/ 42 w 50"/>
                <a:gd name="T75" fmla="*/ 54 h 56"/>
                <a:gd name="T76" fmla="*/ 43 w 50"/>
                <a:gd name="T77" fmla="*/ 11 h 56"/>
                <a:gd name="T78" fmla="*/ 43 w 50"/>
                <a:gd name="T79" fmla="*/ 3 h 56"/>
                <a:gd name="T80" fmla="*/ 19 w 50"/>
                <a:gd name="T81" fmla="*/ 22 h 56"/>
                <a:gd name="T82" fmla="*/ 11 w 50"/>
                <a:gd name="T83" fmla="*/ 38 h 56"/>
                <a:gd name="T84" fmla="*/ 24 w 50"/>
                <a:gd name="T85" fmla="*/ 42 h 56"/>
                <a:gd name="T86" fmla="*/ 37 w 50"/>
                <a:gd name="T87" fmla="*/ 42 h 56"/>
                <a:gd name="T88" fmla="*/ 29 w 50"/>
                <a:gd name="T89" fmla="*/ 3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56">
                  <a:moveTo>
                    <a:pt x="3" y="0"/>
                  </a:moveTo>
                  <a:cubicBezTo>
                    <a:pt x="39" y="0"/>
                    <a:pt x="39" y="0"/>
                    <a:pt x="39" y="0"/>
                  </a:cubicBezTo>
                  <a:cubicBezTo>
                    <a:pt x="48" y="0"/>
                    <a:pt x="48" y="0"/>
                    <a:pt x="48" y="0"/>
                  </a:cubicBezTo>
                  <a:cubicBezTo>
                    <a:pt x="49" y="0"/>
                    <a:pt x="50" y="1"/>
                    <a:pt x="50" y="3"/>
                  </a:cubicBezTo>
                  <a:cubicBezTo>
                    <a:pt x="50" y="53"/>
                    <a:pt x="50" y="53"/>
                    <a:pt x="50" y="53"/>
                  </a:cubicBezTo>
                  <a:cubicBezTo>
                    <a:pt x="50" y="55"/>
                    <a:pt x="49" y="56"/>
                    <a:pt x="48" y="56"/>
                  </a:cubicBezTo>
                  <a:cubicBezTo>
                    <a:pt x="39" y="56"/>
                    <a:pt x="39" y="56"/>
                    <a:pt x="39" y="56"/>
                  </a:cubicBezTo>
                  <a:cubicBezTo>
                    <a:pt x="39" y="56"/>
                    <a:pt x="39" y="56"/>
                    <a:pt x="39" y="56"/>
                  </a:cubicBezTo>
                  <a:cubicBezTo>
                    <a:pt x="3" y="56"/>
                    <a:pt x="3" y="56"/>
                    <a:pt x="3" y="56"/>
                  </a:cubicBezTo>
                  <a:cubicBezTo>
                    <a:pt x="3" y="56"/>
                    <a:pt x="3" y="56"/>
                    <a:pt x="3" y="56"/>
                  </a:cubicBezTo>
                  <a:cubicBezTo>
                    <a:pt x="1" y="56"/>
                    <a:pt x="0" y="55"/>
                    <a:pt x="0" y="54"/>
                  </a:cubicBezTo>
                  <a:cubicBezTo>
                    <a:pt x="0" y="53"/>
                    <a:pt x="0" y="53"/>
                    <a:pt x="0" y="53"/>
                  </a:cubicBezTo>
                  <a:cubicBezTo>
                    <a:pt x="0" y="3"/>
                    <a:pt x="0" y="3"/>
                    <a:pt x="0" y="3"/>
                  </a:cubicBezTo>
                  <a:cubicBezTo>
                    <a:pt x="0" y="2"/>
                    <a:pt x="0" y="2"/>
                    <a:pt x="0" y="2"/>
                  </a:cubicBezTo>
                  <a:cubicBezTo>
                    <a:pt x="0" y="1"/>
                    <a:pt x="1" y="0"/>
                    <a:pt x="3" y="0"/>
                  </a:cubicBezTo>
                  <a:cubicBezTo>
                    <a:pt x="3" y="0"/>
                    <a:pt x="3" y="0"/>
                    <a:pt x="3" y="0"/>
                  </a:cubicBezTo>
                  <a:cubicBezTo>
                    <a:pt x="3" y="0"/>
                    <a:pt x="3" y="0"/>
                    <a:pt x="3" y="0"/>
                  </a:cubicBezTo>
                  <a:cubicBezTo>
                    <a:pt x="3" y="0"/>
                    <a:pt x="3" y="0"/>
                    <a:pt x="3" y="0"/>
                  </a:cubicBezTo>
                  <a:cubicBezTo>
                    <a:pt x="3" y="0"/>
                    <a:pt x="3" y="0"/>
                    <a:pt x="3" y="0"/>
                  </a:cubicBezTo>
                  <a:close/>
                  <a:moveTo>
                    <a:pt x="45" y="41"/>
                  </a:moveTo>
                  <a:cubicBezTo>
                    <a:pt x="47" y="41"/>
                    <a:pt x="47" y="41"/>
                    <a:pt x="47" y="41"/>
                  </a:cubicBezTo>
                  <a:cubicBezTo>
                    <a:pt x="47" y="28"/>
                    <a:pt x="47" y="28"/>
                    <a:pt x="47" y="28"/>
                  </a:cubicBezTo>
                  <a:cubicBezTo>
                    <a:pt x="45" y="28"/>
                    <a:pt x="45" y="28"/>
                    <a:pt x="45" y="28"/>
                  </a:cubicBezTo>
                  <a:cubicBezTo>
                    <a:pt x="45" y="41"/>
                    <a:pt x="45" y="41"/>
                    <a:pt x="45" y="41"/>
                  </a:cubicBezTo>
                  <a:close/>
                  <a:moveTo>
                    <a:pt x="47" y="41"/>
                  </a:moveTo>
                  <a:cubicBezTo>
                    <a:pt x="47" y="41"/>
                    <a:pt x="47" y="41"/>
                    <a:pt x="47" y="41"/>
                  </a:cubicBezTo>
                  <a:cubicBezTo>
                    <a:pt x="48" y="41"/>
                    <a:pt x="48" y="41"/>
                    <a:pt x="48" y="42"/>
                  </a:cubicBezTo>
                  <a:cubicBezTo>
                    <a:pt x="48" y="49"/>
                    <a:pt x="48" y="49"/>
                    <a:pt x="48" y="49"/>
                  </a:cubicBezTo>
                  <a:cubicBezTo>
                    <a:pt x="48" y="49"/>
                    <a:pt x="48" y="49"/>
                    <a:pt x="47" y="49"/>
                  </a:cubicBezTo>
                  <a:cubicBezTo>
                    <a:pt x="47" y="49"/>
                    <a:pt x="47" y="49"/>
                    <a:pt x="47" y="49"/>
                  </a:cubicBezTo>
                  <a:cubicBezTo>
                    <a:pt x="47" y="54"/>
                    <a:pt x="47" y="54"/>
                    <a:pt x="47" y="54"/>
                  </a:cubicBezTo>
                  <a:cubicBezTo>
                    <a:pt x="47" y="54"/>
                    <a:pt x="47" y="54"/>
                    <a:pt x="47" y="54"/>
                  </a:cubicBezTo>
                  <a:cubicBezTo>
                    <a:pt x="48" y="54"/>
                    <a:pt x="48" y="53"/>
                    <a:pt x="48" y="53"/>
                  </a:cubicBezTo>
                  <a:cubicBezTo>
                    <a:pt x="48" y="2"/>
                    <a:pt x="48" y="2"/>
                    <a:pt x="48" y="2"/>
                  </a:cubicBezTo>
                  <a:cubicBezTo>
                    <a:pt x="48" y="2"/>
                    <a:pt x="48" y="1"/>
                    <a:pt x="47" y="1"/>
                  </a:cubicBezTo>
                  <a:cubicBezTo>
                    <a:pt x="47" y="1"/>
                    <a:pt x="47" y="1"/>
                    <a:pt x="47" y="1"/>
                  </a:cubicBezTo>
                  <a:cubicBezTo>
                    <a:pt x="47" y="20"/>
                    <a:pt x="47" y="20"/>
                    <a:pt x="47" y="20"/>
                  </a:cubicBezTo>
                  <a:cubicBezTo>
                    <a:pt x="47" y="20"/>
                    <a:pt x="48" y="20"/>
                    <a:pt x="48" y="21"/>
                  </a:cubicBezTo>
                  <a:cubicBezTo>
                    <a:pt x="48" y="28"/>
                    <a:pt x="48" y="28"/>
                    <a:pt x="48" y="28"/>
                  </a:cubicBezTo>
                  <a:cubicBezTo>
                    <a:pt x="48" y="28"/>
                    <a:pt x="47" y="28"/>
                    <a:pt x="47" y="28"/>
                  </a:cubicBezTo>
                  <a:cubicBezTo>
                    <a:pt x="47" y="41"/>
                    <a:pt x="47" y="41"/>
                    <a:pt x="47" y="41"/>
                  </a:cubicBezTo>
                  <a:close/>
                  <a:moveTo>
                    <a:pt x="47" y="49"/>
                  </a:moveTo>
                  <a:cubicBezTo>
                    <a:pt x="45" y="49"/>
                    <a:pt x="45" y="49"/>
                    <a:pt x="45" y="49"/>
                  </a:cubicBezTo>
                  <a:cubicBezTo>
                    <a:pt x="45" y="54"/>
                    <a:pt x="45" y="54"/>
                    <a:pt x="45" y="54"/>
                  </a:cubicBezTo>
                  <a:cubicBezTo>
                    <a:pt x="47" y="54"/>
                    <a:pt x="47" y="54"/>
                    <a:pt x="47" y="54"/>
                  </a:cubicBezTo>
                  <a:cubicBezTo>
                    <a:pt x="47" y="49"/>
                    <a:pt x="47" y="49"/>
                    <a:pt x="47" y="49"/>
                  </a:cubicBezTo>
                  <a:close/>
                  <a:moveTo>
                    <a:pt x="47" y="20"/>
                  </a:moveTo>
                  <a:cubicBezTo>
                    <a:pt x="47" y="1"/>
                    <a:pt x="47" y="1"/>
                    <a:pt x="47" y="1"/>
                  </a:cubicBezTo>
                  <a:cubicBezTo>
                    <a:pt x="45" y="1"/>
                    <a:pt x="45" y="1"/>
                    <a:pt x="45" y="1"/>
                  </a:cubicBezTo>
                  <a:cubicBezTo>
                    <a:pt x="45" y="3"/>
                    <a:pt x="45" y="3"/>
                    <a:pt x="45" y="3"/>
                  </a:cubicBezTo>
                  <a:cubicBezTo>
                    <a:pt x="46" y="3"/>
                    <a:pt x="46" y="3"/>
                    <a:pt x="46" y="3"/>
                  </a:cubicBezTo>
                  <a:cubicBezTo>
                    <a:pt x="46" y="3"/>
                    <a:pt x="46" y="4"/>
                    <a:pt x="46" y="4"/>
                  </a:cubicBezTo>
                  <a:cubicBezTo>
                    <a:pt x="46" y="11"/>
                    <a:pt x="46" y="11"/>
                    <a:pt x="46" y="11"/>
                  </a:cubicBezTo>
                  <a:cubicBezTo>
                    <a:pt x="46" y="11"/>
                    <a:pt x="46" y="11"/>
                    <a:pt x="46" y="11"/>
                  </a:cubicBezTo>
                  <a:cubicBezTo>
                    <a:pt x="45" y="11"/>
                    <a:pt x="45" y="11"/>
                    <a:pt x="45" y="11"/>
                  </a:cubicBezTo>
                  <a:cubicBezTo>
                    <a:pt x="45" y="20"/>
                    <a:pt x="45" y="20"/>
                    <a:pt x="45" y="20"/>
                  </a:cubicBezTo>
                  <a:cubicBezTo>
                    <a:pt x="47" y="20"/>
                    <a:pt x="47" y="20"/>
                    <a:pt x="47" y="20"/>
                  </a:cubicBezTo>
                  <a:close/>
                  <a:moveTo>
                    <a:pt x="45" y="54"/>
                  </a:moveTo>
                  <a:cubicBezTo>
                    <a:pt x="45" y="28"/>
                    <a:pt x="45" y="28"/>
                    <a:pt x="45" y="28"/>
                  </a:cubicBezTo>
                  <a:cubicBezTo>
                    <a:pt x="45" y="28"/>
                    <a:pt x="45" y="28"/>
                    <a:pt x="45" y="28"/>
                  </a:cubicBezTo>
                  <a:cubicBezTo>
                    <a:pt x="45" y="20"/>
                    <a:pt x="45" y="20"/>
                    <a:pt x="45" y="20"/>
                  </a:cubicBezTo>
                  <a:cubicBezTo>
                    <a:pt x="45" y="20"/>
                    <a:pt x="45" y="20"/>
                    <a:pt x="45" y="20"/>
                  </a:cubicBezTo>
                  <a:cubicBezTo>
                    <a:pt x="45" y="11"/>
                    <a:pt x="45" y="11"/>
                    <a:pt x="45" y="11"/>
                  </a:cubicBezTo>
                  <a:cubicBezTo>
                    <a:pt x="44" y="11"/>
                    <a:pt x="44" y="11"/>
                    <a:pt x="44" y="11"/>
                  </a:cubicBezTo>
                  <a:cubicBezTo>
                    <a:pt x="44" y="54"/>
                    <a:pt x="44" y="54"/>
                    <a:pt x="44" y="54"/>
                  </a:cubicBezTo>
                  <a:cubicBezTo>
                    <a:pt x="45" y="54"/>
                    <a:pt x="45" y="54"/>
                    <a:pt x="45" y="54"/>
                  </a:cubicBezTo>
                  <a:close/>
                  <a:moveTo>
                    <a:pt x="45" y="3"/>
                  </a:moveTo>
                  <a:cubicBezTo>
                    <a:pt x="45" y="1"/>
                    <a:pt x="45" y="1"/>
                    <a:pt x="45" y="1"/>
                  </a:cubicBezTo>
                  <a:cubicBezTo>
                    <a:pt x="44" y="1"/>
                    <a:pt x="44" y="1"/>
                    <a:pt x="44" y="1"/>
                  </a:cubicBezTo>
                  <a:cubicBezTo>
                    <a:pt x="44" y="3"/>
                    <a:pt x="44" y="3"/>
                    <a:pt x="44" y="3"/>
                  </a:cubicBezTo>
                  <a:cubicBezTo>
                    <a:pt x="45" y="3"/>
                    <a:pt x="45" y="3"/>
                    <a:pt x="45" y="3"/>
                  </a:cubicBezTo>
                  <a:close/>
                  <a:moveTo>
                    <a:pt x="43" y="3"/>
                  </a:moveTo>
                  <a:cubicBezTo>
                    <a:pt x="43" y="3"/>
                    <a:pt x="43" y="3"/>
                    <a:pt x="43" y="3"/>
                  </a:cubicBezTo>
                  <a:cubicBezTo>
                    <a:pt x="43" y="1"/>
                    <a:pt x="43" y="1"/>
                    <a:pt x="43" y="1"/>
                  </a:cubicBezTo>
                  <a:cubicBezTo>
                    <a:pt x="42" y="1"/>
                    <a:pt x="42" y="1"/>
                    <a:pt x="42" y="1"/>
                  </a:cubicBezTo>
                  <a:cubicBezTo>
                    <a:pt x="42" y="54"/>
                    <a:pt x="42" y="54"/>
                    <a:pt x="42" y="54"/>
                  </a:cubicBezTo>
                  <a:cubicBezTo>
                    <a:pt x="43" y="54"/>
                    <a:pt x="43" y="54"/>
                    <a:pt x="43" y="54"/>
                  </a:cubicBezTo>
                  <a:cubicBezTo>
                    <a:pt x="43" y="11"/>
                    <a:pt x="43" y="11"/>
                    <a:pt x="43" y="11"/>
                  </a:cubicBezTo>
                  <a:cubicBezTo>
                    <a:pt x="43" y="11"/>
                    <a:pt x="43" y="11"/>
                    <a:pt x="43" y="11"/>
                  </a:cubicBezTo>
                  <a:cubicBezTo>
                    <a:pt x="43" y="3"/>
                    <a:pt x="43" y="3"/>
                    <a:pt x="43" y="3"/>
                  </a:cubicBezTo>
                  <a:close/>
                  <a:moveTo>
                    <a:pt x="30" y="22"/>
                  </a:moveTo>
                  <a:cubicBezTo>
                    <a:pt x="30" y="14"/>
                    <a:pt x="19" y="13"/>
                    <a:pt x="19" y="22"/>
                  </a:cubicBezTo>
                  <a:cubicBezTo>
                    <a:pt x="19" y="26"/>
                    <a:pt x="23" y="30"/>
                    <a:pt x="19" y="34"/>
                  </a:cubicBezTo>
                  <a:cubicBezTo>
                    <a:pt x="18" y="36"/>
                    <a:pt x="11" y="36"/>
                    <a:pt x="11" y="38"/>
                  </a:cubicBezTo>
                  <a:cubicBezTo>
                    <a:pt x="11" y="42"/>
                    <a:pt x="11" y="42"/>
                    <a:pt x="11" y="42"/>
                  </a:cubicBezTo>
                  <a:cubicBezTo>
                    <a:pt x="24" y="42"/>
                    <a:pt x="24" y="42"/>
                    <a:pt x="24" y="42"/>
                  </a:cubicBezTo>
                  <a:cubicBezTo>
                    <a:pt x="24" y="42"/>
                    <a:pt x="24" y="42"/>
                    <a:pt x="24" y="42"/>
                  </a:cubicBezTo>
                  <a:cubicBezTo>
                    <a:pt x="37" y="42"/>
                    <a:pt x="37" y="42"/>
                    <a:pt x="37" y="42"/>
                  </a:cubicBezTo>
                  <a:cubicBezTo>
                    <a:pt x="37" y="38"/>
                    <a:pt x="37" y="38"/>
                    <a:pt x="37" y="38"/>
                  </a:cubicBezTo>
                  <a:cubicBezTo>
                    <a:pt x="37" y="36"/>
                    <a:pt x="30" y="36"/>
                    <a:pt x="29" y="34"/>
                  </a:cubicBezTo>
                  <a:cubicBezTo>
                    <a:pt x="25" y="30"/>
                    <a:pt x="30" y="26"/>
                    <a:pt x="30" y="2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354"/>
            <p:cNvSpPr>
              <a:spLocks noEditPoints="1"/>
            </p:cNvSpPr>
            <p:nvPr/>
          </p:nvSpPr>
          <p:spPr bwMode="auto">
            <a:xfrm flipH="1">
              <a:off x="7851412" y="5788694"/>
              <a:ext cx="202613" cy="312135"/>
            </a:xfrm>
            <a:custGeom>
              <a:avLst/>
              <a:gdLst>
                <a:gd name="T0" fmla="*/ 5 w 62"/>
                <a:gd name="T1" fmla="*/ 0 h 96"/>
                <a:gd name="T2" fmla="*/ 58 w 62"/>
                <a:gd name="T3" fmla="*/ 0 h 96"/>
                <a:gd name="T4" fmla="*/ 62 w 62"/>
                <a:gd name="T5" fmla="*/ 4 h 96"/>
                <a:gd name="T6" fmla="*/ 62 w 62"/>
                <a:gd name="T7" fmla="*/ 91 h 96"/>
                <a:gd name="T8" fmla="*/ 58 w 62"/>
                <a:gd name="T9" fmla="*/ 96 h 96"/>
                <a:gd name="T10" fmla="*/ 5 w 62"/>
                <a:gd name="T11" fmla="*/ 96 h 96"/>
                <a:gd name="T12" fmla="*/ 0 w 62"/>
                <a:gd name="T13" fmla="*/ 91 h 96"/>
                <a:gd name="T14" fmla="*/ 0 w 62"/>
                <a:gd name="T15" fmla="*/ 4 h 96"/>
                <a:gd name="T16" fmla="*/ 5 w 62"/>
                <a:gd name="T17" fmla="*/ 0 h 96"/>
                <a:gd name="T18" fmla="*/ 27 w 62"/>
                <a:gd name="T19" fmla="*/ 90 h 96"/>
                <a:gd name="T20" fmla="*/ 26 w 62"/>
                <a:gd name="T21" fmla="*/ 91 h 96"/>
                <a:gd name="T22" fmla="*/ 26 w 62"/>
                <a:gd name="T23" fmla="*/ 92 h 96"/>
                <a:gd name="T24" fmla="*/ 26 w 62"/>
                <a:gd name="T25" fmla="*/ 93 h 96"/>
                <a:gd name="T26" fmla="*/ 27 w 62"/>
                <a:gd name="T27" fmla="*/ 93 h 96"/>
                <a:gd name="T28" fmla="*/ 35 w 62"/>
                <a:gd name="T29" fmla="*/ 93 h 96"/>
                <a:gd name="T30" fmla="*/ 36 w 62"/>
                <a:gd name="T31" fmla="*/ 93 h 96"/>
                <a:gd name="T32" fmla="*/ 36 w 62"/>
                <a:gd name="T33" fmla="*/ 92 h 96"/>
                <a:gd name="T34" fmla="*/ 36 w 62"/>
                <a:gd name="T35" fmla="*/ 91 h 96"/>
                <a:gd name="T36" fmla="*/ 35 w 62"/>
                <a:gd name="T37" fmla="*/ 90 h 96"/>
                <a:gd name="T38" fmla="*/ 27 w 62"/>
                <a:gd name="T39" fmla="*/ 90 h 96"/>
                <a:gd name="T40" fmla="*/ 7 w 62"/>
                <a:gd name="T41" fmla="*/ 7 h 96"/>
                <a:gd name="T42" fmla="*/ 7 w 62"/>
                <a:gd name="T43" fmla="*/ 87 h 96"/>
                <a:gd name="T44" fmla="*/ 55 w 62"/>
                <a:gd name="T45" fmla="*/ 87 h 96"/>
                <a:gd name="T46" fmla="*/ 55 w 62"/>
                <a:gd name="T47" fmla="*/ 7 h 96"/>
                <a:gd name="T48" fmla="*/ 7 w 62"/>
                <a:gd name="T49" fmla="*/ 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2" h="96">
                  <a:moveTo>
                    <a:pt x="5" y="0"/>
                  </a:moveTo>
                  <a:cubicBezTo>
                    <a:pt x="58" y="0"/>
                    <a:pt x="58" y="0"/>
                    <a:pt x="58" y="0"/>
                  </a:cubicBezTo>
                  <a:cubicBezTo>
                    <a:pt x="60" y="0"/>
                    <a:pt x="62" y="2"/>
                    <a:pt x="62" y="4"/>
                  </a:cubicBezTo>
                  <a:cubicBezTo>
                    <a:pt x="62" y="91"/>
                    <a:pt x="62" y="91"/>
                    <a:pt x="62" y="91"/>
                  </a:cubicBezTo>
                  <a:cubicBezTo>
                    <a:pt x="62" y="94"/>
                    <a:pt x="60" y="96"/>
                    <a:pt x="58" y="96"/>
                  </a:cubicBezTo>
                  <a:cubicBezTo>
                    <a:pt x="5" y="96"/>
                    <a:pt x="5" y="96"/>
                    <a:pt x="5" y="96"/>
                  </a:cubicBezTo>
                  <a:cubicBezTo>
                    <a:pt x="2" y="96"/>
                    <a:pt x="0" y="94"/>
                    <a:pt x="0" y="91"/>
                  </a:cubicBezTo>
                  <a:cubicBezTo>
                    <a:pt x="0" y="4"/>
                    <a:pt x="0" y="4"/>
                    <a:pt x="0" y="4"/>
                  </a:cubicBezTo>
                  <a:cubicBezTo>
                    <a:pt x="0" y="2"/>
                    <a:pt x="2" y="0"/>
                    <a:pt x="5" y="0"/>
                  </a:cubicBezTo>
                  <a:close/>
                  <a:moveTo>
                    <a:pt x="27" y="90"/>
                  </a:moveTo>
                  <a:cubicBezTo>
                    <a:pt x="26" y="90"/>
                    <a:pt x="26" y="90"/>
                    <a:pt x="26" y="91"/>
                  </a:cubicBezTo>
                  <a:cubicBezTo>
                    <a:pt x="26" y="92"/>
                    <a:pt x="26" y="92"/>
                    <a:pt x="26" y="92"/>
                  </a:cubicBezTo>
                  <a:cubicBezTo>
                    <a:pt x="26" y="93"/>
                    <a:pt x="26" y="93"/>
                    <a:pt x="26" y="93"/>
                  </a:cubicBezTo>
                  <a:cubicBezTo>
                    <a:pt x="26" y="93"/>
                    <a:pt x="26" y="93"/>
                    <a:pt x="27" y="93"/>
                  </a:cubicBezTo>
                  <a:cubicBezTo>
                    <a:pt x="35" y="93"/>
                    <a:pt x="35" y="93"/>
                    <a:pt x="35" y="93"/>
                  </a:cubicBezTo>
                  <a:cubicBezTo>
                    <a:pt x="36" y="93"/>
                    <a:pt x="36" y="93"/>
                    <a:pt x="36" y="93"/>
                  </a:cubicBezTo>
                  <a:cubicBezTo>
                    <a:pt x="36" y="92"/>
                    <a:pt x="36" y="92"/>
                    <a:pt x="36" y="92"/>
                  </a:cubicBezTo>
                  <a:cubicBezTo>
                    <a:pt x="36" y="91"/>
                    <a:pt x="36" y="91"/>
                    <a:pt x="36" y="91"/>
                  </a:cubicBezTo>
                  <a:cubicBezTo>
                    <a:pt x="36" y="90"/>
                    <a:pt x="36" y="90"/>
                    <a:pt x="35" y="90"/>
                  </a:cubicBezTo>
                  <a:cubicBezTo>
                    <a:pt x="27" y="90"/>
                    <a:pt x="27" y="90"/>
                    <a:pt x="27" y="90"/>
                  </a:cubicBezTo>
                  <a:close/>
                  <a:moveTo>
                    <a:pt x="7" y="7"/>
                  </a:moveTo>
                  <a:cubicBezTo>
                    <a:pt x="7" y="87"/>
                    <a:pt x="7" y="87"/>
                    <a:pt x="7" y="87"/>
                  </a:cubicBezTo>
                  <a:cubicBezTo>
                    <a:pt x="55" y="87"/>
                    <a:pt x="55" y="87"/>
                    <a:pt x="55" y="87"/>
                  </a:cubicBezTo>
                  <a:cubicBezTo>
                    <a:pt x="55" y="7"/>
                    <a:pt x="55" y="7"/>
                    <a:pt x="55" y="7"/>
                  </a:cubicBezTo>
                  <a:lnTo>
                    <a:pt x="7" y="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355"/>
            <p:cNvSpPr/>
            <p:nvPr/>
          </p:nvSpPr>
          <p:spPr bwMode="auto">
            <a:xfrm flipH="1">
              <a:off x="7982837" y="5829764"/>
              <a:ext cx="30118" cy="30118"/>
            </a:xfrm>
            <a:custGeom>
              <a:avLst/>
              <a:gdLst>
                <a:gd name="T0" fmla="*/ 2 w 10"/>
                <a:gd name="T1" fmla="*/ 0 h 10"/>
                <a:gd name="T2" fmla="*/ 9 w 10"/>
                <a:gd name="T3" fmla="*/ 0 h 10"/>
                <a:gd name="T4" fmla="*/ 10 w 10"/>
                <a:gd name="T5" fmla="*/ 1 h 10"/>
                <a:gd name="T6" fmla="*/ 10 w 10"/>
                <a:gd name="T7" fmla="*/ 8 h 10"/>
                <a:gd name="T8" fmla="*/ 9 w 10"/>
                <a:gd name="T9" fmla="*/ 10 h 10"/>
                <a:gd name="T10" fmla="*/ 2 w 10"/>
                <a:gd name="T11" fmla="*/ 10 h 10"/>
                <a:gd name="T12" fmla="*/ 0 w 10"/>
                <a:gd name="T13" fmla="*/ 8 h 10"/>
                <a:gd name="T14" fmla="*/ 0 w 10"/>
                <a:gd name="T15" fmla="*/ 1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10" y="0"/>
                    <a:pt x="10" y="1"/>
                    <a:pt x="10" y="1"/>
                  </a:cubicBezTo>
                  <a:cubicBezTo>
                    <a:pt x="10" y="8"/>
                    <a:pt x="10" y="8"/>
                    <a:pt x="10" y="8"/>
                  </a:cubicBezTo>
                  <a:cubicBezTo>
                    <a:pt x="10" y="9"/>
                    <a:pt x="10" y="10"/>
                    <a:pt x="9" y="10"/>
                  </a:cubicBezTo>
                  <a:cubicBezTo>
                    <a:pt x="2" y="10"/>
                    <a:pt x="2" y="10"/>
                    <a:pt x="2" y="10"/>
                  </a:cubicBezTo>
                  <a:cubicBezTo>
                    <a:pt x="1" y="10"/>
                    <a:pt x="0" y="9"/>
                    <a:pt x="0" y="8"/>
                  </a:cubicBezTo>
                  <a:cubicBezTo>
                    <a:pt x="0" y="1"/>
                    <a:pt x="0" y="1"/>
                    <a:pt x="0" y="1"/>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356"/>
            <p:cNvSpPr/>
            <p:nvPr/>
          </p:nvSpPr>
          <p:spPr bwMode="auto">
            <a:xfrm flipH="1">
              <a:off x="7936291" y="5829764"/>
              <a:ext cx="32856" cy="30118"/>
            </a:xfrm>
            <a:custGeom>
              <a:avLst/>
              <a:gdLst>
                <a:gd name="T0" fmla="*/ 2 w 10"/>
                <a:gd name="T1" fmla="*/ 0 h 10"/>
                <a:gd name="T2" fmla="*/ 9 w 10"/>
                <a:gd name="T3" fmla="*/ 0 h 10"/>
                <a:gd name="T4" fmla="*/ 10 w 10"/>
                <a:gd name="T5" fmla="*/ 1 h 10"/>
                <a:gd name="T6" fmla="*/ 10 w 10"/>
                <a:gd name="T7" fmla="*/ 8 h 10"/>
                <a:gd name="T8" fmla="*/ 9 w 10"/>
                <a:gd name="T9" fmla="*/ 10 h 10"/>
                <a:gd name="T10" fmla="*/ 2 w 10"/>
                <a:gd name="T11" fmla="*/ 10 h 10"/>
                <a:gd name="T12" fmla="*/ 0 w 10"/>
                <a:gd name="T13" fmla="*/ 8 h 10"/>
                <a:gd name="T14" fmla="*/ 0 w 10"/>
                <a:gd name="T15" fmla="*/ 1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10" y="0"/>
                    <a:pt x="10" y="1"/>
                    <a:pt x="10" y="1"/>
                  </a:cubicBezTo>
                  <a:cubicBezTo>
                    <a:pt x="10" y="8"/>
                    <a:pt x="10" y="8"/>
                    <a:pt x="10" y="8"/>
                  </a:cubicBezTo>
                  <a:cubicBezTo>
                    <a:pt x="10" y="9"/>
                    <a:pt x="10" y="10"/>
                    <a:pt x="9" y="10"/>
                  </a:cubicBezTo>
                  <a:cubicBezTo>
                    <a:pt x="2" y="10"/>
                    <a:pt x="2" y="10"/>
                    <a:pt x="2" y="10"/>
                  </a:cubicBezTo>
                  <a:cubicBezTo>
                    <a:pt x="1" y="10"/>
                    <a:pt x="0" y="9"/>
                    <a:pt x="0" y="8"/>
                  </a:cubicBezTo>
                  <a:cubicBezTo>
                    <a:pt x="0" y="1"/>
                    <a:pt x="0" y="1"/>
                    <a:pt x="0" y="1"/>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1357"/>
            <p:cNvSpPr/>
            <p:nvPr/>
          </p:nvSpPr>
          <p:spPr bwMode="auto">
            <a:xfrm flipH="1">
              <a:off x="7889744" y="5829764"/>
              <a:ext cx="32856" cy="30118"/>
            </a:xfrm>
            <a:custGeom>
              <a:avLst/>
              <a:gdLst>
                <a:gd name="T0" fmla="*/ 2 w 10"/>
                <a:gd name="T1" fmla="*/ 0 h 10"/>
                <a:gd name="T2" fmla="*/ 9 w 10"/>
                <a:gd name="T3" fmla="*/ 0 h 10"/>
                <a:gd name="T4" fmla="*/ 10 w 10"/>
                <a:gd name="T5" fmla="*/ 1 h 10"/>
                <a:gd name="T6" fmla="*/ 10 w 10"/>
                <a:gd name="T7" fmla="*/ 8 h 10"/>
                <a:gd name="T8" fmla="*/ 9 w 10"/>
                <a:gd name="T9" fmla="*/ 10 h 10"/>
                <a:gd name="T10" fmla="*/ 2 w 10"/>
                <a:gd name="T11" fmla="*/ 10 h 10"/>
                <a:gd name="T12" fmla="*/ 0 w 10"/>
                <a:gd name="T13" fmla="*/ 8 h 10"/>
                <a:gd name="T14" fmla="*/ 0 w 10"/>
                <a:gd name="T15" fmla="*/ 1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9" y="0"/>
                    <a:pt x="10" y="1"/>
                    <a:pt x="10" y="1"/>
                  </a:cubicBezTo>
                  <a:cubicBezTo>
                    <a:pt x="10" y="8"/>
                    <a:pt x="10" y="8"/>
                    <a:pt x="10" y="8"/>
                  </a:cubicBezTo>
                  <a:cubicBezTo>
                    <a:pt x="10" y="9"/>
                    <a:pt x="9" y="10"/>
                    <a:pt x="9" y="10"/>
                  </a:cubicBezTo>
                  <a:cubicBezTo>
                    <a:pt x="2" y="10"/>
                    <a:pt x="2" y="10"/>
                    <a:pt x="2" y="10"/>
                  </a:cubicBezTo>
                  <a:cubicBezTo>
                    <a:pt x="1" y="10"/>
                    <a:pt x="0" y="9"/>
                    <a:pt x="0" y="8"/>
                  </a:cubicBezTo>
                  <a:cubicBezTo>
                    <a:pt x="0" y="1"/>
                    <a:pt x="0" y="1"/>
                    <a:pt x="0" y="1"/>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358"/>
            <p:cNvSpPr/>
            <p:nvPr/>
          </p:nvSpPr>
          <p:spPr bwMode="auto">
            <a:xfrm flipH="1">
              <a:off x="7982837" y="5873573"/>
              <a:ext cx="30118" cy="32856"/>
            </a:xfrm>
            <a:custGeom>
              <a:avLst/>
              <a:gdLst>
                <a:gd name="T0" fmla="*/ 2 w 10"/>
                <a:gd name="T1" fmla="*/ 0 h 10"/>
                <a:gd name="T2" fmla="*/ 9 w 10"/>
                <a:gd name="T3" fmla="*/ 0 h 10"/>
                <a:gd name="T4" fmla="*/ 10 w 10"/>
                <a:gd name="T5" fmla="*/ 2 h 10"/>
                <a:gd name="T6" fmla="*/ 10 w 10"/>
                <a:gd name="T7" fmla="*/ 9 h 10"/>
                <a:gd name="T8" fmla="*/ 9 w 10"/>
                <a:gd name="T9" fmla="*/ 10 h 10"/>
                <a:gd name="T10" fmla="*/ 2 w 10"/>
                <a:gd name="T11" fmla="*/ 10 h 10"/>
                <a:gd name="T12" fmla="*/ 0 w 10"/>
                <a:gd name="T13" fmla="*/ 9 h 10"/>
                <a:gd name="T14" fmla="*/ 0 w 10"/>
                <a:gd name="T15" fmla="*/ 2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10" y="0"/>
                    <a:pt x="10" y="1"/>
                    <a:pt x="10" y="2"/>
                  </a:cubicBezTo>
                  <a:cubicBezTo>
                    <a:pt x="10" y="9"/>
                    <a:pt x="10" y="9"/>
                    <a:pt x="10" y="9"/>
                  </a:cubicBezTo>
                  <a:cubicBezTo>
                    <a:pt x="10" y="9"/>
                    <a:pt x="10" y="10"/>
                    <a:pt x="9" y="10"/>
                  </a:cubicBezTo>
                  <a:cubicBezTo>
                    <a:pt x="2" y="10"/>
                    <a:pt x="2" y="10"/>
                    <a:pt x="2" y="10"/>
                  </a:cubicBezTo>
                  <a:cubicBezTo>
                    <a:pt x="1" y="10"/>
                    <a:pt x="0" y="9"/>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359"/>
            <p:cNvSpPr/>
            <p:nvPr/>
          </p:nvSpPr>
          <p:spPr bwMode="auto">
            <a:xfrm flipH="1">
              <a:off x="7936291" y="5873573"/>
              <a:ext cx="32856" cy="32856"/>
            </a:xfrm>
            <a:custGeom>
              <a:avLst/>
              <a:gdLst>
                <a:gd name="T0" fmla="*/ 2 w 10"/>
                <a:gd name="T1" fmla="*/ 0 h 10"/>
                <a:gd name="T2" fmla="*/ 9 w 10"/>
                <a:gd name="T3" fmla="*/ 0 h 10"/>
                <a:gd name="T4" fmla="*/ 10 w 10"/>
                <a:gd name="T5" fmla="*/ 2 h 10"/>
                <a:gd name="T6" fmla="*/ 10 w 10"/>
                <a:gd name="T7" fmla="*/ 9 h 10"/>
                <a:gd name="T8" fmla="*/ 9 w 10"/>
                <a:gd name="T9" fmla="*/ 10 h 10"/>
                <a:gd name="T10" fmla="*/ 2 w 10"/>
                <a:gd name="T11" fmla="*/ 10 h 10"/>
                <a:gd name="T12" fmla="*/ 0 w 10"/>
                <a:gd name="T13" fmla="*/ 9 h 10"/>
                <a:gd name="T14" fmla="*/ 0 w 10"/>
                <a:gd name="T15" fmla="*/ 2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10" y="0"/>
                    <a:pt x="10" y="1"/>
                    <a:pt x="10" y="2"/>
                  </a:cubicBezTo>
                  <a:cubicBezTo>
                    <a:pt x="10" y="9"/>
                    <a:pt x="10" y="9"/>
                    <a:pt x="10" y="9"/>
                  </a:cubicBezTo>
                  <a:cubicBezTo>
                    <a:pt x="10" y="9"/>
                    <a:pt x="10" y="10"/>
                    <a:pt x="9" y="10"/>
                  </a:cubicBezTo>
                  <a:cubicBezTo>
                    <a:pt x="2" y="10"/>
                    <a:pt x="2" y="10"/>
                    <a:pt x="2" y="10"/>
                  </a:cubicBezTo>
                  <a:cubicBezTo>
                    <a:pt x="1" y="10"/>
                    <a:pt x="0" y="9"/>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360"/>
            <p:cNvSpPr/>
            <p:nvPr/>
          </p:nvSpPr>
          <p:spPr bwMode="auto">
            <a:xfrm flipH="1">
              <a:off x="7889744" y="5873573"/>
              <a:ext cx="32856" cy="32856"/>
            </a:xfrm>
            <a:custGeom>
              <a:avLst/>
              <a:gdLst>
                <a:gd name="T0" fmla="*/ 2 w 10"/>
                <a:gd name="T1" fmla="*/ 0 h 10"/>
                <a:gd name="T2" fmla="*/ 9 w 10"/>
                <a:gd name="T3" fmla="*/ 0 h 10"/>
                <a:gd name="T4" fmla="*/ 10 w 10"/>
                <a:gd name="T5" fmla="*/ 2 h 10"/>
                <a:gd name="T6" fmla="*/ 10 w 10"/>
                <a:gd name="T7" fmla="*/ 9 h 10"/>
                <a:gd name="T8" fmla="*/ 9 w 10"/>
                <a:gd name="T9" fmla="*/ 10 h 10"/>
                <a:gd name="T10" fmla="*/ 2 w 10"/>
                <a:gd name="T11" fmla="*/ 10 h 10"/>
                <a:gd name="T12" fmla="*/ 0 w 10"/>
                <a:gd name="T13" fmla="*/ 9 h 10"/>
                <a:gd name="T14" fmla="*/ 0 w 10"/>
                <a:gd name="T15" fmla="*/ 2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9" y="0"/>
                    <a:pt x="10" y="1"/>
                    <a:pt x="10" y="2"/>
                  </a:cubicBezTo>
                  <a:cubicBezTo>
                    <a:pt x="10" y="9"/>
                    <a:pt x="10" y="9"/>
                    <a:pt x="10" y="9"/>
                  </a:cubicBezTo>
                  <a:cubicBezTo>
                    <a:pt x="10" y="9"/>
                    <a:pt x="9" y="10"/>
                    <a:pt x="9" y="10"/>
                  </a:cubicBezTo>
                  <a:cubicBezTo>
                    <a:pt x="2" y="10"/>
                    <a:pt x="2" y="10"/>
                    <a:pt x="2" y="10"/>
                  </a:cubicBezTo>
                  <a:cubicBezTo>
                    <a:pt x="1" y="10"/>
                    <a:pt x="0" y="9"/>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361"/>
            <p:cNvSpPr/>
            <p:nvPr/>
          </p:nvSpPr>
          <p:spPr bwMode="auto">
            <a:xfrm flipH="1">
              <a:off x="7982837" y="5922857"/>
              <a:ext cx="30118" cy="32856"/>
            </a:xfrm>
            <a:custGeom>
              <a:avLst/>
              <a:gdLst>
                <a:gd name="T0" fmla="*/ 2 w 10"/>
                <a:gd name="T1" fmla="*/ 0 h 10"/>
                <a:gd name="T2" fmla="*/ 9 w 10"/>
                <a:gd name="T3" fmla="*/ 0 h 10"/>
                <a:gd name="T4" fmla="*/ 10 w 10"/>
                <a:gd name="T5" fmla="*/ 1 h 10"/>
                <a:gd name="T6" fmla="*/ 10 w 10"/>
                <a:gd name="T7" fmla="*/ 8 h 10"/>
                <a:gd name="T8" fmla="*/ 9 w 10"/>
                <a:gd name="T9" fmla="*/ 10 h 10"/>
                <a:gd name="T10" fmla="*/ 2 w 10"/>
                <a:gd name="T11" fmla="*/ 10 h 10"/>
                <a:gd name="T12" fmla="*/ 0 w 10"/>
                <a:gd name="T13" fmla="*/ 8 h 10"/>
                <a:gd name="T14" fmla="*/ 0 w 10"/>
                <a:gd name="T15" fmla="*/ 1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10" y="0"/>
                    <a:pt x="10" y="0"/>
                    <a:pt x="10" y="1"/>
                  </a:cubicBezTo>
                  <a:cubicBezTo>
                    <a:pt x="10" y="8"/>
                    <a:pt x="10" y="8"/>
                    <a:pt x="10" y="8"/>
                  </a:cubicBezTo>
                  <a:cubicBezTo>
                    <a:pt x="10" y="9"/>
                    <a:pt x="10" y="10"/>
                    <a:pt x="9" y="10"/>
                  </a:cubicBezTo>
                  <a:cubicBezTo>
                    <a:pt x="2" y="10"/>
                    <a:pt x="2" y="10"/>
                    <a:pt x="2" y="10"/>
                  </a:cubicBezTo>
                  <a:cubicBezTo>
                    <a:pt x="1" y="10"/>
                    <a:pt x="0" y="9"/>
                    <a:pt x="0" y="8"/>
                  </a:cubicBezTo>
                  <a:cubicBezTo>
                    <a:pt x="0" y="1"/>
                    <a:pt x="0" y="1"/>
                    <a:pt x="0" y="1"/>
                  </a:cubicBezTo>
                  <a:cubicBezTo>
                    <a:pt x="0" y="0"/>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362"/>
            <p:cNvSpPr/>
            <p:nvPr/>
          </p:nvSpPr>
          <p:spPr bwMode="auto">
            <a:xfrm flipH="1">
              <a:off x="7936291" y="5922857"/>
              <a:ext cx="32856" cy="32856"/>
            </a:xfrm>
            <a:custGeom>
              <a:avLst/>
              <a:gdLst>
                <a:gd name="T0" fmla="*/ 2 w 10"/>
                <a:gd name="T1" fmla="*/ 0 h 10"/>
                <a:gd name="T2" fmla="*/ 9 w 10"/>
                <a:gd name="T3" fmla="*/ 0 h 10"/>
                <a:gd name="T4" fmla="*/ 10 w 10"/>
                <a:gd name="T5" fmla="*/ 1 h 10"/>
                <a:gd name="T6" fmla="*/ 10 w 10"/>
                <a:gd name="T7" fmla="*/ 8 h 10"/>
                <a:gd name="T8" fmla="*/ 9 w 10"/>
                <a:gd name="T9" fmla="*/ 10 h 10"/>
                <a:gd name="T10" fmla="*/ 2 w 10"/>
                <a:gd name="T11" fmla="*/ 10 h 10"/>
                <a:gd name="T12" fmla="*/ 0 w 10"/>
                <a:gd name="T13" fmla="*/ 8 h 10"/>
                <a:gd name="T14" fmla="*/ 0 w 10"/>
                <a:gd name="T15" fmla="*/ 1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10" y="0"/>
                    <a:pt x="10" y="0"/>
                    <a:pt x="10" y="1"/>
                  </a:cubicBezTo>
                  <a:cubicBezTo>
                    <a:pt x="10" y="8"/>
                    <a:pt x="10" y="8"/>
                    <a:pt x="10" y="8"/>
                  </a:cubicBezTo>
                  <a:cubicBezTo>
                    <a:pt x="10" y="9"/>
                    <a:pt x="10" y="10"/>
                    <a:pt x="9" y="10"/>
                  </a:cubicBezTo>
                  <a:cubicBezTo>
                    <a:pt x="2" y="10"/>
                    <a:pt x="2" y="10"/>
                    <a:pt x="2" y="10"/>
                  </a:cubicBezTo>
                  <a:cubicBezTo>
                    <a:pt x="1" y="10"/>
                    <a:pt x="0" y="9"/>
                    <a:pt x="0" y="8"/>
                  </a:cubicBezTo>
                  <a:cubicBezTo>
                    <a:pt x="0" y="1"/>
                    <a:pt x="0" y="1"/>
                    <a:pt x="0" y="1"/>
                  </a:cubicBezTo>
                  <a:cubicBezTo>
                    <a:pt x="0" y="0"/>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363"/>
            <p:cNvSpPr/>
            <p:nvPr/>
          </p:nvSpPr>
          <p:spPr bwMode="auto">
            <a:xfrm flipH="1">
              <a:off x="7889744" y="5922857"/>
              <a:ext cx="32856" cy="32856"/>
            </a:xfrm>
            <a:custGeom>
              <a:avLst/>
              <a:gdLst>
                <a:gd name="T0" fmla="*/ 2 w 10"/>
                <a:gd name="T1" fmla="*/ 0 h 10"/>
                <a:gd name="T2" fmla="*/ 9 w 10"/>
                <a:gd name="T3" fmla="*/ 0 h 10"/>
                <a:gd name="T4" fmla="*/ 10 w 10"/>
                <a:gd name="T5" fmla="*/ 1 h 10"/>
                <a:gd name="T6" fmla="*/ 10 w 10"/>
                <a:gd name="T7" fmla="*/ 8 h 10"/>
                <a:gd name="T8" fmla="*/ 9 w 10"/>
                <a:gd name="T9" fmla="*/ 10 h 10"/>
                <a:gd name="T10" fmla="*/ 2 w 10"/>
                <a:gd name="T11" fmla="*/ 10 h 10"/>
                <a:gd name="T12" fmla="*/ 0 w 10"/>
                <a:gd name="T13" fmla="*/ 8 h 10"/>
                <a:gd name="T14" fmla="*/ 0 w 10"/>
                <a:gd name="T15" fmla="*/ 1 h 10"/>
                <a:gd name="T16" fmla="*/ 2 w 10"/>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2" y="0"/>
                  </a:moveTo>
                  <a:cubicBezTo>
                    <a:pt x="9" y="0"/>
                    <a:pt x="9" y="0"/>
                    <a:pt x="9" y="0"/>
                  </a:cubicBezTo>
                  <a:cubicBezTo>
                    <a:pt x="9" y="0"/>
                    <a:pt x="10" y="0"/>
                    <a:pt x="10" y="1"/>
                  </a:cubicBezTo>
                  <a:cubicBezTo>
                    <a:pt x="10" y="8"/>
                    <a:pt x="10" y="8"/>
                    <a:pt x="10" y="8"/>
                  </a:cubicBezTo>
                  <a:cubicBezTo>
                    <a:pt x="10" y="9"/>
                    <a:pt x="9" y="10"/>
                    <a:pt x="9" y="10"/>
                  </a:cubicBezTo>
                  <a:cubicBezTo>
                    <a:pt x="2" y="10"/>
                    <a:pt x="2" y="10"/>
                    <a:pt x="2" y="10"/>
                  </a:cubicBezTo>
                  <a:cubicBezTo>
                    <a:pt x="1" y="10"/>
                    <a:pt x="0" y="9"/>
                    <a:pt x="0" y="8"/>
                  </a:cubicBezTo>
                  <a:cubicBezTo>
                    <a:pt x="0" y="1"/>
                    <a:pt x="0" y="1"/>
                    <a:pt x="0" y="1"/>
                  </a:cubicBezTo>
                  <a:cubicBezTo>
                    <a:pt x="0" y="0"/>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364"/>
            <p:cNvSpPr>
              <a:spLocks noEditPoints="1"/>
            </p:cNvSpPr>
            <p:nvPr/>
          </p:nvSpPr>
          <p:spPr bwMode="auto">
            <a:xfrm flipH="1">
              <a:off x="7372258" y="6533438"/>
              <a:ext cx="210828" cy="210828"/>
            </a:xfrm>
            <a:custGeom>
              <a:avLst/>
              <a:gdLst>
                <a:gd name="T0" fmla="*/ 63 w 65"/>
                <a:gd name="T1" fmla="*/ 0 h 65"/>
                <a:gd name="T2" fmla="*/ 3 w 65"/>
                <a:gd name="T3" fmla="*/ 0 h 65"/>
                <a:gd name="T4" fmla="*/ 0 w 65"/>
                <a:gd name="T5" fmla="*/ 3 h 65"/>
                <a:gd name="T6" fmla="*/ 0 w 65"/>
                <a:gd name="T7" fmla="*/ 62 h 65"/>
                <a:gd name="T8" fmla="*/ 3 w 65"/>
                <a:gd name="T9" fmla="*/ 65 h 65"/>
                <a:gd name="T10" fmla="*/ 63 w 65"/>
                <a:gd name="T11" fmla="*/ 65 h 65"/>
                <a:gd name="T12" fmla="*/ 65 w 65"/>
                <a:gd name="T13" fmla="*/ 62 h 65"/>
                <a:gd name="T14" fmla="*/ 65 w 65"/>
                <a:gd name="T15" fmla="*/ 3 h 65"/>
                <a:gd name="T16" fmla="*/ 63 w 65"/>
                <a:gd name="T17" fmla="*/ 0 h 65"/>
                <a:gd name="T18" fmla="*/ 26 w 65"/>
                <a:gd name="T19" fmla="*/ 15 h 65"/>
                <a:gd name="T20" fmla="*/ 26 w 65"/>
                <a:gd name="T21" fmla="*/ 15 h 65"/>
                <a:gd name="T22" fmla="*/ 26 w 65"/>
                <a:gd name="T23" fmla="*/ 15 h 65"/>
                <a:gd name="T24" fmla="*/ 29 w 65"/>
                <a:gd name="T25" fmla="*/ 16 h 65"/>
                <a:gd name="T26" fmla="*/ 48 w 65"/>
                <a:gd name="T27" fmla="*/ 33 h 65"/>
                <a:gd name="T28" fmla="*/ 63 w 65"/>
                <a:gd name="T29" fmla="*/ 17 h 65"/>
                <a:gd name="T30" fmla="*/ 63 w 65"/>
                <a:gd name="T31" fmla="*/ 17 h 65"/>
                <a:gd name="T32" fmla="*/ 63 w 65"/>
                <a:gd name="T33" fmla="*/ 26 h 65"/>
                <a:gd name="T34" fmla="*/ 63 w 65"/>
                <a:gd name="T35" fmla="*/ 26 h 65"/>
                <a:gd name="T36" fmla="*/ 53 w 65"/>
                <a:gd name="T37" fmla="*/ 38 h 65"/>
                <a:gd name="T38" fmla="*/ 64 w 65"/>
                <a:gd name="T39" fmla="*/ 47 h 65"/>
                <a:gd name="T40" fmla="*/ 64 w 65"/>
                <a:gd name="T41" fmla="*/ 56 h 65"/>
                <a:gd name="T42" fmla="*/ 49 w 65"/>
                <a:gd name="T43" fmla="*/ 42 h 65"/>
                <a:gd name="T44" fmla="*/ 44 w 65"/>
                <a:gd name="T45" fmla="*/ 48 h 65"/>
                <a:gd name="T46" fmla="*/ 35 w 65"/>
                <a:gd name="T47" fmla="*/ 57 h 65"/>
                <a:gd name="T48" fmla="*/ 42 w 65"/>
                <a:gd name="T49" fmla="*/ 63 h 65"/>
                <a:gd name="T50" fmla="*/ 32 w 65"/>
                <a:gd name="T51" fmla="*/ 63 h 65"/>
                <a:gd name="T52" fmla="*/ 2 w 65"/>
                <a:gd name="T53" fmla="*/ 36 h 65"/>
                <a:gd name="T54" fmla="*/ 2 w 65"/>
                <a:gd name="T55" fmla="*/ 27 h 65"/>
                <a:gd name="T56" fmla="*/ 6 w 65"/>
                <a:gd name="T57" fmla="*/ 30 h 65"/>
                <a:gd name="T58" fmla="*/ 31 w 65"/>
                <a:gd name="T59" fmla="*/ 2 h 65"/>
                <a:gd name="T60" fmla="*/ 39 w 65"/>
                <a:gd name="T61" fmla="*/ 2 h 65"/>
                <a:gd name="T62" fmla="*/ 28 w 65"/>
                <a:gd name="T63" fmla="*/ 15 h 65"/>
                <a:gd name="T64" fmla="*/ 29 w 65"/>
                <a:gd name="T65" fmla="*/ 16 h 65"/>
                <a:gd name="T66" fmla="*/ 33 w 65"/>
                <a:gd name="T67" fmla="*/ 28 h 65"/>
                <a:gd name="T68" fmla="*/ 44 w 65"/>
                <a:gd name="T69" fmla="*/ 38 h 65"/>
                <a:gd name="T70" fmla="*/ 44 w 65"/>
                <a:gd name="T71" fmla="*/ 38 h 65"/>
                <a:gd name="T72" fmla="*/ 44 w 65"/>
                <a:gd name="T73" fmla="*/ 38 h 65"/>
                <a:gd name="T74" fmla="*/ 30 w 65"/>
                <a:gd name="T75" fmla="*/ 53 h 65"/>
                <a:gd name="T76" fmla="*/ 22 w 65"/>
                <a:gd name="T77" fmla="*/ 45 h 65"/>
                <a:gd name="T78" fmla="*/ 22 w 65"/>
                <a:gd name="T79" fmla="*/ 45 h 65"/>
                <a:gd name="T80" fmla="*/ 11 w 65"/>
                <a:gd name="T81" fmla="*/ 35 h 65"/>
                <a:gd name="T82" fmla="*/ 17 w 65"/>
                <a:gd name="T83" fmla="*/ 28 h 65"/>
                <a:gd name="T84" fmla="*/ 17 w 65"/>
                <a:gd name="T85" fmla="*/ 28 h 65"/>
                <a:gd name="T86" fmla="*/ 17 w 65"/>
                <a:gd name="T87" fmla="*/ 28 h 65"/>
                <a:gd name="T88" fmla="*/ 17 w 65"/>
                <a:gd name="T89" fmla="*/ 28 h 65"/>
                <a:gd name="T90" fmla="*/ 17 w 65"/>
                <a:gd name="T91" fmla="*/ 29 h 65"/>
                <a:gd name="T92" fmla="*/ 25 w 65"/>
                <a:gd name="T93" fmla="*/ 46 h 65"/>
                <a:gd name="T94" fmla="*/ 32 w 65"/>
                <a:gd name="T95" fmla="*/ 29 h 65"/>
                <a:gd name="T96" fmla="*/ 32 w 65"/>
                <a:gd name="T97" fmla="*/ 29 h 65"/>
                <a:gd name="T98" fmla="*/ 33 w 65"/>
                <a:gd name="T99" fmla="*/ 2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5" h="65">
                  <a:moveTo>
                    <a:pt x="63" y="0"/>
                  </a:moveTo>
                  <a:cubicBezTo>
                    <a:pt x="3" y="0"/>
                    <a:pt x="3" y="0"/>
                    <a:pt x="3" y="0"/>
                  </a:cubicBezTo>
                  <a:cubicBezTo>
                    <a:pt x="2" y="0"/>
                    <a:pt x="0" y="1"/>
                    <a:pt x="0" y="3"/>
                  </a:cubicBezTo>
                  <a:cubicBezTo>
                    <a:pt x="0" y="62"/>
                    <a:pt x="0" y="62"/>
                    <a:pt x="0" y="62"/>
                  </a:cubicBezTo>
                  <a:cubicBezTo>
                    <a:pt x="0" y="64"/>
                    <a:pt x="2" y="65"/>
                    <a:pt x="3" y="65"/>
                  </a:cubicBezTo>
                  <a:cubicBezTo>
                    <a:pt x="63" y="65"/>
                    <a:pt x="63" y="65"/>
                    <a:pt x="63" y="65"/>
                  </a:cubicBezTo>
                  <a:cubicBezTo>
                    <a:pt x="64" y="65"/>
                    <a:pt x="65" y="64"/>
                    <a:pt x="65" y="62"/>
                  </a:cubicBezTo>
                  <a:cubicBezTo>
                    <a:pt x="65" y="3"/>
                    <a:pt x="65" y="3"/>
                    <a:pt x="65" y="3"/>
                  </a:cubicBezTo>
                  <a:cubicBezTo>
                    <a:pt x="65" y="1"/>
                    <a:pt x="64" y="0"/>
                    <a:pt x="63" y="0"/>
                  </a:cubicBezTo>
                  <a:close/>
                  <a:moveTo>
                    <a:pt x="26" y="15"/>
                  </a:moveTo>
                  <a:cubicBezTo>
                    <a:pt x="26" y="15"/>
                    <a:pt x="26" y="15"/>
                    <a:pt x="26" y="15"/>
                  </a:cubicBezTo>
                  <a:cubicBezTo>
                    <a:pt x="26" y="15"/>
                    <a:pt x="26" y="15"/>
                    <a:pt x="26" y="15"/>
                  </a:cubicBezTo>
                  <a:close/>
                  <a:moveTo>
                    <a:pt x="29" y="16"/>
                  </a:moveTo>
                  <a:cubicBezTo>
                    <a:pt x="31" y="17"/>
                    <a:pt x="45" y="30"/>
                    <a:pt x="48" y="33"/>
                  </a:cubicBezTo>
                  <a:cubicBezTo>
                    <a:pt x="63" y="17"/>
                    <a:pt x="63" y="17"/>
                    <a:pt x="63" y="17"/>
                  </a:cubicBezTo>
                  <a:cubicBezTo>
                    <a:pt x="63" y="17"/>
                    <a:pt x="63" y="17"/>
                    <a:pt x="63" y="17"/>
                  </a:cubicBezTo>
                  <a:cubicBezTo>
                    <a:pt x="63" y="26"/>
                    <a:pt x="63" y="26"/>
                    <a:pt x="63" y="26"/>
                  </a:cubicBezTo>
                  <a:cubicBezTo>
                    <a:pt x="63" y="26"/>
                    <a:pt x="63" y="26"/>
                    <a:pt x="63" y="26"/>
                  </a:cubicBezTo>
                  <a:cubicBezTo>
                    <a:pt x="53" y="38"/>
                    <a:pt x="53" y="38"/>
                    <a:pt x="53" y="38"/>
                  </a:cubicBezTo>
                  <a:cubicBezTo>
                    <a:pt x="64" y="47"/>
                    <a:pt x="64" y="47"/>
                    <a:pt x="64" y="47"/>
                  </a:cubicBezTo>
                  <a:cubicBezTo>
                    <a:pt x="64" y="56"/>
                    <a:pt x="64" y="56"/>
                    <a:pt x="64" y="56"/>
                  </a:cubicBezTo>
                  <a:cubicBezTo>
                    <a:pt x="49" y="42"/>
                    <a:pt x="49" y="42"/>
                    <a:pt x="49" y="42"/>
                  </a:cubicBezTo>
                  <a:cubicBezTo>
                    <a:pt x="44" y="48"/>
                    <a:pt x="44" y="48"/>
                    <a:pt x="44" y="48"/>
                  </a:cubicBezTo>
                  <a:cubicBezTo>
                    <a:pt x="35" y="57"/>
                    <a:pt x="35" y="57"/>
                    <a:pt x="35" y="57"/>
                  </a:cubicBezTo>
                  <a:cubicBezTo>
                    <a:pt x="42" y="63"/>
                    <a:pt x="42" y="63"/>
                    <a:pt x="42" y="63"/>
                  </a:cubicBezTo>
                  <a:cubicBezTo>
                    <a:pt x="32" y="63"/>
                    <a:pt x="32" y="63"/>
                    <a:pt x="32" y="63"/>
                  </a:cubicBezTo>
                  <a:cubicBezTo>
                    <a:pt x="2" y="36"/>
                    <a:pt x="2" y="36"/>
                    <a:pt x="2" y="36"/>
                  </a:cubicBezTo>
                  <a:cubicBezTo>
                    <a:pt x="2" y="27"/>
                    <a:pt x="2" y="27"/>
                    <a:pt x="2" y="27"/>
                  </a:cubicBezTo>
                  <a:cubicBezTo>
                    <a:pt x="6" y="30"/>
                    <a:pt x="6" y="30"/>
                    <a:pt x="6" y="30"/>
                  </a:cubicBezTo>
                  <a:cubicBezTo>
                    <a:pt x="31" y="2"/>
                    <a:pt x="31" y="2"/>
                    <a:pt x="31" y="2"/>
                  </a:cubicBezTo>
                  <a:cubicBezTo>
                    <a:pt x="39" y="2"/>
                    <a:pt x="39" y="2"/>
                    <a:pt x="39" y="2"/>
                  </a:cubicBezTo>
                  <a:cubicBezTo>
                    <a:pt x="28" y="15"/>
                    <a:pt x="28" y="15"/>
                    <a:pt x="28" y="15"/>
                  </a:cubicBezTo>
                  <a:cubicBezTo>
                    <a:pt x="29" y="16"/>
                    <a:pt x="29" y="16"/>
                    <a:pt x="29" y="16"/>
                  </a:cubicBezTo>
                  <a:close/>
                  <a:moveTo>
                    <a:pt x="33" y="28"/>
                  </a:moveTo>
                  <a:cubicBezTo>
                    <a:pt x="44" y="38"/>
                    <a:pt x="44" y="38"/>
                    <a:pt x="44" y="38"/>
                  </a:cubicBezTo>
                  <a:cubicBezTo>
                    <a:pt x="44" y="38"/>
                    <a:pt x="44" y="38"/>
                    <a:pt x="44" y="38"/>
                  </a:cubicBezTo>
                  <a:cubicBezTo>
                    <a:pt x="44" y="38"/>
                    <a:pt x="44" y="38"/>
                    <a:pt x="44" y="38"/>
                  </a:cubicBezTo>
                  <a:cubicBezTo>
                    <a:pt x="30" y="53"/>
                    <a:pt x="30" y="53"/>
                    <a:pt x="30" y="53"/>
                  </a:cubicBezTo>
                  <a:cubicBezTo>
                    <a:pt x="22" y="45"/>
                    <a:pt x="22" y="45"/>
                    <a:pt x="22" y="45"/>
                  </a:cubicBezTo>
                  <a:cubicBezTo>
                    <a:pt x="22" y="45"/>
                    <a:pt x="22" y="45"/>
                    <a:pt x="22" y="45"/>
                  </a:cubicBezTo>
                  <a:cubicBezTo>
                    <a:pt x="11" y="35"/>
                    <a:pt x="11" y="35"/>
                    <a:pt x="11" y="35"/>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9"/>
                  </a:cubicBezTo>
                  <a:cubicBezTo>
                    <a:pt x="21" y="35"/>
                    <a:pt x="23" y="38"/>
                    <a:pt x="25" y="46"/>
                  </a:cubicBezTo>
                  <a:cubicBezTo>
                    <a:pt x="27" y="39"/>
                    <a:pt x="28" y="35"/>
                    <a:pt x="32" y="29"/>
                  </a:cubicBezTo>
                  <a:cubicBezTo>
                    <a:pt x="32" y="29"/>
                    <a:pt x="32" y="29"/>
                    <a:pt x="32" y="29"/>
                  </a:cubicBezTo>
                  <a:cubicBezTo>
                    <a:pt x="32" y="29"/>
                    <a:pt x="33" y="28"/>
                    <a:pt x="33" y="2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365"/>
            <p:cNvSpPr>
              <a:spLocks noEditPoints="1"/>
            </p:cNvSpPr>
            <p:nvPr/>
          </p:nvSpPr>
          <p:spPr bwMode="auto">
            <a:xfrm flipH="1">
              <a:off x="7479041" y="6585460"/>
              <a:ext cx="49284" cy="79403"/>
            </a:xfrm>
            <a:custGeom>
              <a:avLst/>
              <a:gdLst>
                <a:gd name="T0" fmla="*/ 8 w 15"/>
                <a:gd name="T1" fmla="*/ 24 h 24"/>
                <a:gd name="T2" fmla="*/ 14 w 15"/>
                <a:gd name="T3" fmla="*/ 12 h 24"/>
                <a:gd name="T4" fmla="*/ 15 w 15"/>
                <a:gd name="T5" fmla="*/ 8 h 24"/>
                <a:gd name="T6" fmla="*/ 8 w 15"/>
                <a:gd name="T7" fmla="*/ 0 h 24"/>
                <a:gd name="T8" fmla="*/ 0 w 15"/>
                <a:gd name="T9" fmla="*/ 8 h 24"/>
                <a:gd name="T10" fmla="*/ 1 w 15"/>
                <a:gd name="T11" fmla="*/ 11 h 24"/>
                <a:gd name="T12" fmla="*/ 1 w 15"/>
                <a:gd name="T13" fmla="*/ 11 h 24"/>
                <a:gd name="T14" fmla="*/ 1 w 15"/>
                <a:gd name="T15" fmla="*/ 12 h 24"/>
                <a:gd name="T16" fmla="*/ 8 w 15"/>
                <a:gd name="T17" fmla="*/ 24 h 24"/>
                <a:gd name="T18" fmla="*/ 8 w 15"/>
                <a:gd name="T19" fmla="*/ 3 h 24"/>
                <a:gd name="T20" fmla="*/ 12 w 15"/>
                <a:gd name="T21" fmla="*/ 8 h 24"/>
                <a:gd name="T22" fmla="*/ 8 w 15"/>
                <a:gd name="T23" fmla="*/ 12 h 24"/>
                <a:gd name="T24" fmla="*/ 4 w 15"/>
                <a:gd name="T25" fmla="*/ 8 h 24"/>
                <a:gd name="T26" fmla="*/ 8 w 15"/>
                <a:gd name="T27"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24">
                  <a:moveTo>
                    <a:pt x="8" y="24"/>
                  </a:moveTo>
                  <a:cubicBezTo>
                    <a:pt x="9" y="20"/>
                    <a:pt x="11" y="16"/>
                    <a:pt x="14" y="12"/>
                  </a:cubicBezTo>
                  <a:cubicBezTo>
                    <a:pt x="15" y="11"/>
                    <a:pt x="15" y="9"/>
                    <a:pt x="15" y="8"/>
                  </a:cubicBezTo>
                  <a:cubicBezTo>
                    <a:pt x="15" y="4"/>
                    <a:pt x="12" y="0"/>
                    <a:pt x="8" y="0"/>
                  </a:cubicBezTo>
                  <a:cubicBezTo>
                    <a:pt x="4" y="0"/>
                    <a:pt x="0" y="4"/>
                    <a:pt x="0" y="8"/>
                  </a:cubicBezTo>
                  <a:cubicBezTo>
                    <a:pt x="0" y="9"/>
                    <a:pt x="1" y="10"/>
                    <a:pt x="1" y="11"/>
                  </a:cubicBezTo>
                  <a:cubicBezTo>
                    <a:pt x="1" y="11"/>
                    <a:pt x="1" y="11"/>
                    <a:pt x="1" y="11"/>
                  </a:cubicBezTo>
                  <a:cubicBezTo>
                    <a:pt x="1" y="11"/>
                    <a:pt x="1" y="12"/>
                    <a:pt x="1" y="12"/>
                  </a:cubicBezTo>
                  <a:cubicBezTo>
                    <a:pt x="4" y="16"/>
                    <a:pt x="6" y="20"/>
                    <a:pt x="8" y="24"/>
                  </a:cubicBezTo>
                  <a:close/>
                  <a:moveTo>
                    <a:pt x="8" y="3"/>
                  </a:moveTo>
                  <a:cubicBezTo>
                    <a:pt x="10" y="3"/>
                    <a:pt x="12" y="5"/>
                    <a:pt x="12" y="8"/>
                  </a:cubicBezTo>
                  <a:cubicBezTo>
                    <a:pt x="12" y="10"/>
                    <a:pt x="10" y="12"/>
                    <a:pt x="8" y="12"/>
                  </a:cubicBezTo>
                  <a:cubicBezTo>
                    <a:pt x="5" y="12"/>
                    <a:pt x="4" y="10"/>
                    <a:pt x="4" y="8"/>
                  </a:cubicBezTo>
                  <a:cubicBezTo>
                    <a:pt x="4" y="5"/>
                    <a:pt x="5" y="3"/>
                    <a:pt x="8"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366"/>
            <p:cNvSpPr/>
            <p:nvPr/>
          </p:nvSpPr>
          <p:spPr bwMode="auto">
            <a:xfrm flipH="1">
              <a:off x="8338780" y="6267849"/>
              <a:ext cx="169757" cy="145116"/>
            </a:xfrm>
            <a:custGeom>
              <a:avLst/>
              <a:gdLst>
                <a:gd name="T0" fmla="*/ 27 w 53"/>
                <a:gd name="T1" fmla="*/ 8 h 44"/>
                <a:gd name="T2" fmla="*/ 40 w 53"/>
                <a:gd name="T3" fmla="*/ 0 h 44"/>
                <a:gd name="T4" fmla="*/ 53 w 53"/>
                <a:gd name="T5" fmla="*/ 11 h 44"/>
                <a:gd name="T6" fmla="*/ 27 w 53"/>
                <a:gd name="T7" fmla="*/ 44 h 44"/>
                <a:gd name="T8" fmla="*/ 0 w 53"/>
                <a:gd name="T9" fmla="*/ 11 h 44"/>
                <a:gd name="T10" fmla="*/ 13 w 53"/>
                <a:gd name="T11" fmla="*/ 0 h 44"/>
                <a:gd name="T12" fmla="*/ 27 w 53"/>
                <a:gd name="T13" fmla="*/ 8 h 44"/>
              </a:gdLst>
              <a:ahLst/>
              <a:cxnLst>
                <a:cxn ang="0">
                  <a:pos x="T0" y="T1"/>
                </a:cxn>
                <a:cxn ang="0">
                  <a:pos x="T2" y="T3"/>
                </a:cxn>
                <a:cxn ang="0">
                  <a:pos x="T4" y="T5"/>
                </a:cxn>
                <a:cxn ang="0">
                  <a:pos x="T6" y="T7"/>
                </a:cxn>
                <a:cxn ang="0">
                  <a:pos x="T8" y="T9"/>
                </a:cxn>
                <a:cxn ang="0">
                  <a:pos x="T10" y="T11"/>
                </a:cxn>
                <a:cxn ang="0">
                  <a:pos x="T12" y="T13"/>
                </a:cxn>
              </a:cxnLst>
              <a:rect l="0" t="0" r="r" b="b"/>
              <a:pathLst>
                <a:path w="53" h="44">
                  <a:moveTo>
                    <a:pt x="27" y="8"/>
                  </a:moveTo>
                  <a:cubicBezTo>
                    <a:pt x="30" y="2"/>
                    <a:pt x="33" y="0"/>
                    <a:pt x="40" y="0"/>
                  </a:cubicBezTo>
                  <a:cubicBezTo>
                    <a:pt x="47" y="0"/>
                    <a:pt x="53" y="5"/>
                    <a:pt x="53" y="11"/>
                  </a:cubicBezTo>
                  <a:cubicBezTo>
                    <a:pt x="53" y="22"/>
                    <a:pt x="40" y="33"/>
                    <a:pt x="27" y="44"/>
                  </a:cubicBezTo>
                  <a:cubicBezTo>
                    <a:pt x="13" y="33"/>
                    <a:pt x="0" y="22"/>
                    <a:pt x="0" y="11"/>
                  </a:cubicBezTo>
                  <a:cubicBezTo>
                    <a:pt x="0" y="5"/>
                    <a:pt x="6" y="0"/>
                    <a:pt x="13" y="0"/>
                  </a:cubicBezTo>
                  <a:cubicBezTo>
                    <a:pt x="20" y="0"/>
                    <a:pt x="23" y="2"/>
                    <a:pt x="27"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367"/>
            <p:cNvSpPr>
              <a:spLocks noEditPoints="1"/>
            </p:cNvSpPr>
            <p:nvPr/>
          </p:nvSpPr>
          <p:spPr bwMode="auto">
            <a:xfrm flipH="1">
              <a:off x="5915632" y="4742767"/>
              <a:ext cx="87617" cy="161544"/>
            </a:xfrm>
            <a:custGeom>
              <a:avLst/>
              <a:gdLst>
                <a:gd name="T0" fmla="*/ 25 w 27"/>
                <a:gd name="T1" fmla="*/ 31 h 50"/>
                <a:gd name="T2" fmla="*/ 25 w 27"/>
                <a:gd name="T3" fmla="*/ 31 h 50"/>
                <a:gd name="T4" fmla="*/ 27 w 27"/>
                <a:gd name="T5" fmla="*/ 27 h 50"/>
                <a:gd name="T6" fmla="*/ 17 w 27"/>
                <a:gd name="T7" fmla="*/ 1 h 50"/>
                <a:gd name="T8" fmla="*/ 11 w 27"/>
                <a:gd name="T9" fmla="*/ 0 h 50"/>
                <a:gd name="T10" fmla="*/ 22 w 27"/>
                <a:gd name="T11" fmla="*/ 29 h 50"/>
                <a:gd name="T12" fmla="*/ 25 w 27"/>
                <a:gd name="T13" fmla="*/ 31 h 50"/>
                <a:gd name="T14" fmla="*/ 25 w 27"/>
                <a:gd name="T15" fmla="*/ 50 h 50"/>
                <a:gd name="T16" fmla="*/ 11 w 27"/>
                <a:gd name="T17" fmla="*/ 36 h 50"/>
                <a:gd name="T18" fmla="*/ 13 w 27"/>
                <a:gd name="T19" fmla="*/ 36 h 50"/>
                <a:gd name="T20" fmla="*/ 14 w 27"/>
                <a:gd name="T21" fmla="*/ 36 h 50"/>
                <a:gd name="T22" fmla="*/ 18 w 27"/>
                <a:gd name="T23" fmla="*/ 40 h 50"/>
                <a:gd name="T24" fmla="*/ 24 w 27"/>
                <a:gd name="T25" fmla="*/ 38 h 50"/>
                <a:gd name="T26" fmla="*/ 25 w 27"/>
                <a:gd name="T27" fmla="*/ 32 h 50"/>
                <a:gd name="T28" fmla="*/ 25 w 27"/>
                <a:gd name="T29" fmla="*/ 32 h 50"/>
                <a:gd name="T30" fmla="*/ 27 w 27"/>
                <a:gd name="T31" fmla="*/ 31 h 50"/>
                <a:gd name="T32" fmla="*/ 25 w 27"/>
                <a:gd name="T33" fmla="*/ 50 h 50"/>
                <a:gd name="T34" fmla="*/ 13 w 27"/>
                <a:gd name="T35" fmla="*/ 35 h 50"/>
                <a:gd name="T36" fmla="*/ 9 w 27"/>
                <a:gd name="T37" fmla="*/ 34 h 50"/>
                <a:gd name="T38" fmla="*/ 0 w 27"/>
                <a:gd name="T39" fmla="*/ 6 h 50"/>
                <a:gd name="T40" fmla="*/ 4 w 27"/>
                <a:gd name="T41" fmla="*/ 2 h 50"/>
                <a:gd name="T42" fmla="*/ 14 w 27"/>
                <a:gd name="T43" fmla="*/ 32 h 50"/>
                <a:gd name="T44" fmla="*/ 13 w 27"/>
                <a:gd name="T45" fmla="*/ 35 h 50"/>
                <a:gd name="T46" fmla="*/ 13 w 27"/>
                <a:gd name="T47" fmla="*/ 35 h 50"/>
                <a:gd name="T48" fmla="*/ 19 w 27"/>
                <a:gd name="T49" fmla="*/ 33 h 50"/>
                <a:gd name="T50" fmla="*/ 15 w 27"/>
                <a:gd name="T51" fmla="*/ 31 h 50"/>
                <a:gd name="T52" fmla="*/ 5 w 27"/>
                <a:gd name="T53" fmla="*/ 2 h 50"/>
                <a:gd name="T54" fmla="*/ 10 w 27"/>
                <a:gd name="T55" fmla="*/ 0 h 50"/>
                <a:gd name="T56" fmla="*/ 21 w 27"/>
                <a:gd name="T57" fmla="*/ 30 h 50"/>
                <a:gd name="T58" fmla="*/ 19 w 27"/>
                <a:gd name="T59"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7" h="50">
                  <a:moveTo>
                    <a:pt x="25" y="31"/>
                  </a:moveTo>
                  <a:cubicBezTo>
                    <a:pt x="25" y="31"/>
                    <a:pt x="25" y="31"/>
                    <a:pt x="25" y="31"/>
                  </a:cubicBezTo>
                  <a:cubicBezTo>
                    <a:pt x="26" y="30"/>
                    <a:pt x="27" y="29"/>
                    <a:pt x="27" y="27"/>
                  </a:cubicBezTo>
                  <a:cubicBezTo>
                    <a:pt x="17" y="1"/>
                    <a:pt x="17" y="1"/>
                    <a:pt x="17" y="1"/>
                  </a:cubicBezTo>
                  <a:cubicBezTo>
                    <a:pt x="11" y="0"/>
                    <a:pt x="11" y="0"/>
                    <a:pt x="11" y="0"/>
                  </a:cubicBezTo>
                  <a:cubicBezTo>
                    <a:pt x="22" y="29"/>
                    <a:pt x="22" y="29"/>
                    <a:pt x="22" y="29"/>
                  </a:cubicBezTo>
                  <a:cubicBezTo>
                    <a:pt x="22" y="31"/>
                    <a:pt x="24" y="31"/>
                    <a:pt x="25" y="31"/>
                  </a:cubicBezTo>
                  <a:close/>
                  <a:moveTo>
                    <a:pt x="25" y="50"/>
                  </a:moveTo>
                  <a:cubicBezTo>
                    <a:pt x="11" y="36"/>
                    <a:pt x="11" y="36"/>
                    <a:pt x="11" y="36"/>
                  </a:cubicBezTo>
                  <a:cubicBezTo>
                    <a:pt x="12" y="36"/>
                    <a:pt x="13" y="36"/>
                    <a:pt x="13" y="36"/>
                  </a:cubicBezTo>
                  <a:cubicBezTo>
                    <a:pt x="13" y="36"/>
                    <a:pt x="14" y="36"/>
                    <a:pt x="14" y="36"/>
                  </a:cubicBezTo>
                  <a:cubicBezTo>
                    <a:pt x="18" y="40"/>
                    <a:pt x="18" y="40"/>
                    <a:pt x="18" y="40"/>
                  </a:cubicBezTo>
                  <a:cubicBezTo>
                    <a:pt x="24" y="38"/>
                    <a:pt x="24" y="38"/>
                    <a:pt x="24" y="38"/>
                  </a:cubicBezTo>
                  <a:cubicBezTo>
                    <a:pt x="25" y="32"/>
                    <a:pt x="25" y="32"/>
                    <a:pt x="25" y="32"/>
                  </a:cubicBezTo>
                  <a:cubicBezTo>
                    <a:pt x="25" y="32"/>
                    <a:pt x="25" y="32"/>
                    <a:pt x="25" y="32"/>
                  </a:cubicBezTo>
                  <a:cubicBezTo>
                    <a:pt x="26" y="31"/>
                    <a:pt x="26" y="31"/>
                    <a:pt x="27" y="31"/>
                  </a:cubicBezTo>
                  <a:cubicBezTo>
                    <a:pt x="25" y="50"/>
                    <a:pt x="25" y="50"/>
                    <a:pt x="25" y="50"/>
                  </a:cubicBezTo>
                  <a:close/>
                  <a:moveTo>
                    <a:pt x="13" y="35"/>
                  </a:moveTo>
                  <a:cubicBezTo>
                    <a:pt x="11" y="36"/>
                    <a:pt x="10" y="35"/>
                    <a:pt x="9" y="34"/>
                  </a:cubicBezTo>
                  <a:cubicBezTo>
                    <a:pt x="0" y="6"/>
                    <a:pt x="0" y="6"/>
                    <a:pt x="0" y="6"/>
                  </a:cubicBezTo>
                  <a:cubicBezTo>
                    <a:pt x="4" y="2"/>
                    <a:pt x="4" y="2"/>
                    <a:pt x="4" y="2"/>
                  </a:cubicBezTo>
                  <a:cubicBezTo>
                    <a:pt x="14" y="32"/>
                    <a:pt x="14" y="32"/>
                    <a:pt x="14" y="32"/>
                  </a:cubicBezTo>
                  <a:cubicBezTo>
                    <a:pt x="15" y="33"/>
                    <a:pt x="14" y="35"/>
                    <a:pt x="13" y="35"/>
                  </a:cubicBezTo>
                  <a:cubicBezTo>
                    <a:pt x="13" y="35"/>
                    <a:pt x="13" y="35"/>
                    <a:pt x="13" y="35"/>
                  </a:cubicBezTo>
                  <a:close/>
                  <a:moveTo>
                    <a:pt x="19" y="33"/>
                  </a:moveTo>
                  <a:cubicBezTo>
                    <a:pt x="18" y="34"/>
                    <a:pt x="16" y="33"/>
                    <a:pt x="15" y="31"/>
                  </a:cubicBezTo>
                  <a:cubicBezTo>
                    <a:pt x="5" y="2"/>
                    <a:pt x="5" y="2"/>
                    <a:pt x="5" y="2"/>
                  </a:cubicBezTo>
                  <a:cubicBezTo>
                    <a:pt x="10" y="0"/>
                    <a:pt x="10" y="0"/>
                    <a:pt x="10" y="0"/>
                  </a:cubicBezTo>
                  <a:cubicBezTo>
                    <a:pt x="21" y="30"/>
                    <a:pt x="21" y="30"/>
                    <a:pt x="21" y="30"/>
                  </a:cubicBezTo>
                  <a:cubicBezTo>
                    <a:pt x="21" y="31"/>
                    <a:pt x="20" y="33"/>
                    <a:pt x="19" y="3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368"/>
            <p:cNvSpPr>
              <a:spLocks noEditPoints="1"/>
            </p:cNvSpPr>
            <p:nvPr/>
          </p:nvSpPr>
          <p:spPr bwMode="auto">
            <a:xfrm flipH="1">
              <a:off x="6717872" y="4184209"/>
              <a:ext cx="101307" cy="98569"/>
            </a:xfrm>
            <a:custGeom>
              <a:avLst/>
              <a:gdLst>
                <a:gd name="T0" fmla="*/ 3 w 31"/>
                <a:gd name="T1" fmla="*/ 0 h 31"/>
                <a:gd name="T2" fmla="*/ 28 w 31"/>
                <a:gd name="T3" fmla="*/ 0 h 31"/>
                <a:gd name="T4" fmla="*/ 31 w 31"/>
                <a:gd name="T5" fmla="*/ 3 h 31"/>
                <a:gd name="T6" fmla="*/ 31 w 31"/>
                <a:gd name="T7" fmla="*/ 28 h 31"/>
                <a:gd name="T8" fmla="*/ 28 w 31"/>
                <a:gd name="T9" fmla="*/ 31 h 31"/>
                <a:gd name="T10" fmla="*/ 3 w 31"/>
                <a:gd name="T11" fmla="*/ 31 h 31"/>
                <a:gd name="T12" fmla="*/ 0 w 31"/>
                <a:gd name="T13" fmla="*/ 28 h 31"/>
                <a:gd name="T14" fmla="*/ 0 w 31"/>
                <a:gd name="T15" fmla="*/ 3 h 31"/>
                <a:gd name="T16" fmla="*/ 3 w 31"/>
                <a:gd name="T17" fmla="*/ 0 h 31"/>
                <a:gd name="T18" fmla="*/ 14 w 31"/>
                <a:gd name="T19" fmla="*/ 8 h 31"/>
                <a:gd name="T20" fmla="*/ 14 w 31"/>
                <a:gd name="T21" fmla="*/ 13 h 31"/>
                <a:gd name="T22" fmla="*/ 8 w 31"/>
                <a:gd name="T23" fmla="*/ 13 h 31"/>
                <a:gd name="T24" fmla="*/ 8 w 31"/>
                <a:gd name="T25" fmla="*/ 17 h 31"/>
                <a:gd name="T26" fmla="*/ 14 w 31"/>
                <a:gd name="T27" fmla="*/ 17 h 31"/>
                <a:gd name="T28" fmla="*/ 14 w 31"/>
                <a:gd name="T29" fmla="*/ 23 h 31"/>
                <a:gd name="T30" fmla="*/ 18 w 31"/>
                <a:gd name="T31" fmla="*/ 23 h 31"/>
                <a:gd name="T32" fmla="*/ 18 w 31"/>
                <a:gd name="T33" fmla="*/ 17 h 31"/>
                <a:gd name="T34" fmla="*/ 23 w 31"/>
                <a:gd name="T35" fmla="*/ 17 h 31"/>
                <a:gd name="T36" fmla="*/ 23 w 31"/>
                <a:gd name="T37" fmla="*/ 13 h 31"/>
                <a:gd name="T38" fmla="*/ 18 w 31"/>
                <a:gd name="T39" fmla="*/ 13 h 31"/>
                <a:gd name="T40" fmla="*/ 18 w 31"/>
                <a:gd name="T41" fmla="*/ 8 h 31"/>
                <a:gd name="T42" fmla="*/ 14 w 31"/>
                <a:gd name="T43"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31">
                  <a:moveTo>
                    <a:pt x="3" y="0"/>
                  </a:moveTo>
                  <a:cubicBezTo>
                    <a:pt x="28" y="0"/>
                    <a:pt x="28" y="0"/>
                    <a:pt x="28" y="0"/>
                  </a:cubicBezTo>
                  <a:cubicBezTo>
                    <a:pt x="30" y="0"/>
                    <a:pt x="31" y="1"/>
                    <a:pt x="31" y="3"/>
                  </a:cubicBezTo>
                  <a:cubicBezTo>
                    <a:pt x="31" y="28"/>
                    <a:pt x="31" y="28"/>
                    <a:pt x="31" y="28"/>
                  </a:cubicBezTo>
                  <a:cubicBezTo>
                    <a:pt x="31" y="29"/>
                    <a:pt x="30" y="31"/>
                    <a:pt x="28" y="31"/>
                  </a:cubicBezTo>
                  <a:cubicBezTo>
                    <a:pt x="3" y="31"/>
                    <a:pt x="3" y="31"/>
                    <a:pt x="3" y="31"/>
                  </a:cubicBezTo>
                  <a:cubicBezTo>
                    <a:pt x="2" y="31"/>
                    <a:pt x="0" y="29"/>
                    <a:pt x="0" y="28"/>
                  </a:cubicBezTo>
                  <a:cubicBezTo>
                    <a:pt x="0" y="3"/>
                    <a:pt x="0" y="3"/>
                    <a:pt x="0" y="3"/>
                  </a:cubicBezTo>
                  <a:cubicBezTo>
                    <a:pt x="0" y="1"/>
                    <a:pt x="2" y="0"/>
                    <a:pt x="3" y="0"/>
                  </a:cubicBezTo>
                  <a:close/>
                  <a:moveTo>
                    <a:pt x="14" y="8"/>
                  </a:moveTo>
                  <a:cubicBezTo>
                    <a:pt x="14" y="13"/>
                    <a:pt x="14" y="13"/>
                    <a:pt x="14" y="13"/>
                  </a:cubicBezTo>
                  <a:cubicBezTo>
                    <a:pt x="8" y="13"/>
                    <a:pt x="8" y="13"/>
                    <a:pt x="8" y="13"/>
                  </a:cubicBezTo>
                  <a:cubicBezTo>
                    <a:pt x="8" y="17"/>
                    <a:pt x="8" y="17"/>
                    <a:pt x="8" y="17"/>
                  </a:cubicBezTo>
                  <a:cubicBezTo>
                    <a:pt x="14" y="17"/>
                    <a:pt x="14" y="17"/>
                    <a:pt x="14" y="17"/>
                  </a:cubicBezTo>
                  <a:cubicBezTo>
                    <a:pt x="14" y="23"/>
                    <a:pt x="14" y="23"/>
                    <a:pt x="14" y="23"/>
                  </a:cubicBezTo>
                  <a:cubicBezTo>
                    <a:pt x="18" y="23"/>
                    <a:pt x="18" y="23"/>
                    <a:pt x="18" y="23"/>
                  </a:cubicBezTo>
                  <a:cubicBezTo>
                    <a:pt x="18" y="17"/>
                    <a:pt x="18" y="17"/>
                    <a:pt x="18" y="17"/>
                  </a:cubicBezTo>
                  <a:cubicBezTo>
                    <a:pt x="23" y="17"/>
                    <a:pt x="23" y="17"/>
                    <a:pt x="23" y="17"/>
                  </a:cubicBezTo>
                  <a:cubicBezTo>
                    <a:pt x="23" y="13"/>
                    <a:pt x="23" y="13"/>
                    <a:pt x="23" y="13"/>
                  </a:cubicBezTo>
                  <a:cubicBezTo>
                    <a:pt x="18" y="13"/>
                    <a:pt x="18" y="13"/>
                    <a:pt x="18" y="13"/>
                  </a:cubicBezTo>
                  <a:cubicBezTo>
                    <a:pt x="18" y="8"/>
                    <a:pt x="18" y="8"/>
                    <a:pt x="18" y="8"/>
                  </a:cubicBezTo>
                  <a:lnTo>
                    <a:pt x="14"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369"/>
            <p:cNvSpPr>
              <a:spLocks noEditPoints="1"/>
            </p:cNvSpPr>
            <p:nvPr/>
          </p:nvSpPr>
          <p:spPr bwMode="auto">
            <a:xfrm flipH="1">
              <a:off x="6605613" y="4184209"/>
              <a:ext cx="101307" cy="98569"/>
            </a:xfrm>
            <a:custGeom>
              <a:avLst/>
              <a:gdLst>
                <a:gd name="T0" fmla="*/ 3 w 31"/>
                <a:gd name="T1" fmla="*/ 0 h 31"/>
                <a:gd name="T2" fmla="*/ 28 w 31"/>
                <a:gd name="T3" fmla="*/ 0 h 31"/>
                <a:gd name="T4" fmla="*/ 31 w 31"/>
                <a:gd name="T5" fmla="*/ 3 h 31"/>
                <a:gd name="T6" fmla="*/ 31 w 31"/>
                <a:gd name="T7" fmla="*/ 28 h 31"/>
                <a:gd name="T8" fmla="*/ 28 w 31"/>
                <a:gd name="T9" fmla="*/ 31 h 31"/>
                <a:gd name="T10" fmla="*/ 3 w 31"/>
                <a:gd name="T11" fmla="*/ 31 h 31"/>
                <a:gd name="T12" fmla="*/ 0 w 31"/>
                <a:gd name="T13" fmla="*/ 28 h 31"/>
                <a:gd name="T14" fmla="*/ 0 w 31"/>
                <a:gd name="T15" fmla="*/ 3 h 31"/>
                <a:gd name="T16" fmla="*/ 3 w 31"/>
                <a:gd name="T17" fmla="*/ 0 h 31"/>
                <a:gd name="T18" fmla="*/ 8 w 31"/>
                <a:gd name="T19" fmla="*/ 17 h 31"/>
                <a:gd name="T20" fmla="*/ 23 w 31"/>
                <a:gd name="T21" fmla="*/ 17 h 31"/>
                <a:gd name="T22" fmla="*/ 23 w 31"/>
                <a:gd name="T23" fmla="*/ 13 h 31"/>
                <a:gd name="T24" fmla="*/ 8 w 31"/>
                <a:gd name="T25" fmla="*/ 13 h 31"/>
                <a:gd name="T26" fmla="*/ 8 w 31"/>
                <a:gd name="T2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31">
                  <a:moveTo>
                    <a:pt x="3" y="0"/>
                  </a:moveTo>
                  <a:cubicBezTo>
                    <a:pt x="28" y="0"/>
                    <a:pt x="28" y="0"/>
                    <a:pt x="28" y="0"/>
                  </a:cubicBezTo>
                  <a:cubicBezTo>
                    <a:pt x="30" y="0"/>
                    <a:pt x="31" y="1"/>
                    <a:pt x="31" y="3"/>
                  </a:cubicBezTo>
                  <a:cubicBezTo>
                    <a:pt x="31" y="28"/>
                    <a:pt x="31" y="28"/>
                    <a:pt x="31" y="28"/>
                  </a:cubicBezTo>
                  <a:cubicBezTo>
                    <a:pt x="31" y="29"/>
                    <a:pt x="30" y="31"/>
                    <a:pt x="28" y="31"/>
                  </a:cubicBezTo>
                  <a:cubicBezTo>
                    <a:pt x="3" y="31"/>
                    <a:pt x="3" y="31"/>
                    <a:pt x="3" y="31"/>
                  </a:cubicBezTo>
                  <a:cubicBezTo>
                    <a:pt x="2" y="31"/>
                    <a:pt x="0" y="29"/>
                    <a:pt x="0" y="28"/>
                  </a:cubicBezTo>
                  <a:cubicBezTo>
                    <a:pt x="0" y="3"/>
                    <a:pt x="0" y="3"/>
                    <a:pt x="0" y="3"/>
                  </a:cubicBezTo>
                  <a:cubicBezTo>
                    <a:pt x="0" y="1"/>
                    <a:pt x="2" y="0"/>
                    <a:pt x="3" y="0"/>
                  </a:cubicBezTo>
                  <a:close/>
                  <a:moveTo>
                    <a:pt x="8" y="17"/>
                  </a:moveTo>
                  <a:cubicBezTo>
                    <a:pt x="23" y="17"/>
                    <a:pt x="23" y="17"/>
                    <a:pt x="23" y="17"/>
                  </a:cubicBezTo>
                  <a:cubicBezTo>
                    <a:pt x="23" y="13"/>
                    <a:pt x="23" y="13"/>
                    <a:pt x="23" y="13"/>
                  </a:cubicBezTo>
                  <a:cubicBezTo>
                    <a:pt x="8" y="13"/>
                    <a:pt x="8" y="13"/>
                    <a:pt x="8" y="13"/>
                  </a:cubicBezTo>
                  <a:lnTo>
                    <a:pt x="8" y="1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1370"/>
            <p:cNvSpPr>
              <a:spLocks noEditPoints="1"/>
            </p:cNvSpPr>
            <p:nvPr/>
          </p:nvSpPr>
          <p:spPr bwMode="auto">
            <a:xfrm flipH="1">
              <a:off x="6717872" y="4296468"/>
              <a:ext cx="101307" cy="101307"/>
            </a:xfrm>
            <a:custGeom>
              <a:avLst/>
              <a:gdLst>
                <a:gd name="T0" fmla="*/ 3 w 31"/>
                <a:gd name="T1" fmla="*/ 0 h 31"/>
                <a:gd name="T2" fmla="*/ 28 w 31"/>
                <a:gd name="T3" fmla="*/ 0 h 31"/>
                <a:gd name="T4" fmla="*/ 31 w 31"/>
                <a:gd name="T5" fmla="*/ 3 h 31"/>
                <a:gd name="T6" fmla="*/ 31 w 31"/>
                <a:gd name="T7" fmla="*/ 28 h 31"/>
                <a:gd name="T8" fmla="*/ 28 w 31"/>
                <a:gd name="T9" fmla="*/ 31 h 31"/>
                <a:gd name="T10" fmla="*/ 3 w 31"/>
                <a:gd name="T11" fmla="*/ 31 h 31"/>
                <a:gd name="T12" fmla="*/ 0 w 31"/>
                <a:gd name="T13" fmla="*/ 28 h 31"/>
                <a:gd name="T14" fmla="*/ 0 w 31"/>
                <a:gd name="T15" fmla="*/ 3 h 31"/>
                <a:gd name="T16" fmla="*/ 3 w 31"/>
                <a:gd name="T17" fmla="*/ 0 h 31"/>
                <a:gd name="T18" fmla="*/ 9 w 31"/>
                <a:gd name="T19" fmla="*/ 11 h 31"/>
                <a:gd name="T20" fmla="*/ 13 w 31"/>
                <a:gd name="T21" fmla="*/ 15 h 31"/>
                <a:gd name="T22" fmla="*/ 9 w 31"/>
                <a:gd name="T23" fmla="*/ 19 h 31"/>
                <a:gd name="T24" fmla="*/ 12 w 31"/>
                <a:gd name="T25" fmla="*/ 22 h 31"/>
                <a:gd name="T26" fmla="*/ 16 w 31"/>
                <a:gd name="T27" fmla="*/ 18 h 31"/>
                <a:gd name="T28" fmla="*/ 20 w 31"/>
                <a:gd name="T29" fmla="*/ 22 h 31"/>
                <a:gd name="T30" fmla="*/ 22 w 31"/>
                <a:gd name="T31" fmla="*/ 19 h 31"/>
                <a:gd name="T32" fmla="*/ 19 w 31"/>
                <a:gd name="T33" fmla="*/ 15 h 31"/>
                <a:gd name="T34" fmla="*/ 22 w 31"/>
                <a:gd name="T35" fmla="*/ 11 h 31"/>
                <a:gd name="T36" fmla="*/ 20 w 31"/>
                <a:gd name="T37" fmla="*/ 9 h 31"/>
                <a:gd name="T38" fmla="*/ 16 w 31"/>
                <a:gd name="T39" fmla="*/ 12 h 31"/>
                <a:gd name="T40" fmla="*/ 12 w 31"/>
                <a:gd name="T41" fmla="*/ 9 h 31"/>
                <a:gd name="T42" fmla="*/ 9 w 31"/>
                <a:gd name="T43"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31">
                  <a:moveTo>
                    <a:pt x="3" y="0"/>
                  </a:moveTo>
                  <a:cubicBezTo>
                    <a:pt x="28" y="0"/>
                    <a:pt x="28" y="0"/>
                    <a:pt x="28" y="0"/>
                  </a:cubicBezTo>
                  <a:cubicBezTo>
                    <a:pt x="30" y="0"/>
                    <a:pt x="31" y="1"/>
                    <a:pt x="31" y="3"/>
                  </a:cubicBezTo>
                  <a:cubicBezTo>
                    <a:pt x="31" y="28"/>
                    <a:pt x="31" y="28"/>
                    <a:pt x="31" y="28"/>
                  </a:cubicBezTo>
                  <a:cubicBezTo>
                    <a:pt x="31" y="29"/>
                    <a:pt x="30" y="31"/>
                    <a:pt x="28" y="31"/>
                  </a:cubicBezTo>
                  <a:cubicBezTo>
                    <a:pt x="3" y="31"/>
                    <a:pt x="3" y="31"/>
                    <a:pt x="3" y="31"/>
                  </a:cubicBezTo>
                  <a:cubicBezTo>
                    <a:pt x="2" y="31"/>
                    <a:pt x="0" y="29"/>
                    <a:pt x="0" y="28"/>
                  </a:cubicBezTo>
                  <a:cubicBezTo>
                    <a:pt x="0" y="3"/>
                    <a:pt x="0" y="3"/>
                    <a:pt x="0" y="3"/>
                  </a:cubicBezTo>
                  <a:cubicBezTo>
                    <a:pt x="0" y="1"/>
                    <a:pt x="2" y="0"/>
                    <a:pt x="3" y="0"/>
                  </a:cubicBezTo>
                  <a:close/>
                  <a:moveTo>
                    <a:pt x="9" y="11"/>
                  </a:moveTo>
                  <a:cubicBezTo>
                    <a:pt x="13" y="15"/>
                    <a:pt x="13" y="15"/>
                    <a:pt x="13" y="15"/>
                  </a:cubicBezTo>
                  <a:cubicBezTo>
                    <a:pt x="9" y="19"/>
                    <a:pt x="9" y="19"/>
                    <a:pt x="9" y="19"/>
                  </a:cubicBezTo>
                  <a:cubicBezTo>
                    <a:pt x="12" y="22"/>
                    <a:pt x="12" y="22"/>
                    <a:pt x="12" y="22"/>
                  </a:cubicBezTo>
                  <a:cubicBezTo>
                    <a:pt x="16" y="18"/>
                    <a:pt x="16" y="18"/>
                    <a:pt x="16" y="18"/>
                  </a:cubicBezTo>
                  <a:cubicBezTo>
                    <a:pt x="20" y="22"/>
                    <a:pt x="20" y="22"/>
                    <a:pt x="20" y="22"/>
                  </a:cubicBezTo>
                  <a:cubicBezTo>
                    <a:pt x="22" y="19"/>
                    <a:pt x="22" y="19"/>
                    <a:pt x="22" y="19"/>
                  </a:cubicBezTo>
                  <a:cubicBezTo>
                    <a:pt x="19" y="15"/>
                    <a:pt x="19" y="15"/>
                    <a:pt x="19" y="15"/>
                  </a:cubicBezTo>
                  <a:cubicBezTo>
                    <a:pt x="22" y="11"/>
                    <a:pt x="22" y="11"/>
                    <a:pt x="22" y="11"/>
                  </a:cubicBezTo>
                  <a:cubicBezTo>
                    <a:pt x="20" y="9"/>
                    <a:pt x="20" y="9"/>
                    <a:pt x="20" y="9"/>
                  </a:cubicBezTo>
                  <a:cubicBezTo>
                    <a:pt x="16" y="12"/>
                    <a:pt x="16" y="12"/>
                    <a:pt x="16" y="12"/>
                  </a:cubicBezTo>
                  <a:cubicBezTo>
                    <a:pt x="12" y="9"/>
                    <a:pt x="12" y="9"/>
                    <a:pt x="12" y="9"/>
                  </a:cubicBezTo>
                  <a:lnTo>
                    <a:pt x="9" y="1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371"/>
            <p:cNvSpPr>
              <a:spLocks noEditPoints="1"/>
            </p:cNvSpPr>
            <p:nvPr/>
          </p:nvSpPr>
          <p:spPr bwMode="auto">
            <a:xfrm flipH="1">
              <a:off x="6605613" y="4296468"/>
              <a:ext cx="101307" cy="101307"/>
            </a:xfrm>
            <a:custGeom>
              <a:avLst/>
              <a:gdLst>
                <a:gd name="T0" fmla="*/ 3 w 31"/>
                <a:gd name="T1" fmla="*/ 0 h 31"/>
                <a:gd name="T2" fmla="*/ 28 w 31"/>
                <a:gd name="T3" fmla="*/ 0 h 31"/>
                <a:gd name="T4" fmla="*/ 31 w 31"/>
                <a:gd name="T5" fmla="*/ 3 h 31"/>
                <a:gd name="T6" fmla="*/ 31 w 31"/>
                <a:gd name="T7" fmla="*/ 28 h 31"/>
                <a:gd name="T8" fmla="*/ 28 w 31"/>
                <a:gd name="T9" fmla="*/ 31 h 31"/>
                <a:gd name="T10" fmla="*/ 3 w 31"/>
                <a:gd name="T11" fmla="*/ 31 h 31"/>
                <a:gd name="T12" fmla="*/ 0 w 31"/>
                <a:gd name="T13" fmla="*/ 28 h 31"/>
                <a:gd name="T14" fmla="*/ 0 w 31"/>
                <a:gd name="T15" fmla="*/ 3 h 31"/>
                <a:gd name="T16" fmla="*/ 3 w 31"/>
                <a:gd name="T17" fmla="*/ 0 h 31"/>
                <a:gd name="T18" fmla="*/ 8 w 31"/>
                <a:gd name="T19" fmla="*/ 14 h 31"/>
                <a:gd name="T20" fmla="*/ 23 w 31"/>
                <a:gd name="T21" fmla="*/ 14 h 31"/>
                <a:gd name="T22" fmla="*/ 23 w 31"/>
                <a:gd name="T23" fmla="*/ 10 h 31"/>
                <a:gd name="T24" fmla="*/ 8 w 31"/>
                <a:gd name="T25" fmla="*/ 10 h 31"/>
                <a:gd name="T26" fmla="*/ 8 w 31"/>
                <a:gd name="T27" fmla="*/ 14 h 31"/>
                <a:gd name="T28" fmla="*/ 8 w 31"/>
                <a:gd name="T29" fmla="*/ 21 h 31"/>
                <a:gd name="T30" fmla="*/ 23 w 31"/>
                <a:gd name="T31" fmla="*/ 21 h 31"/>
                <a:gd name="T32" fmla="*/ 23 w 31"/>
                <a:gd name="T33" fmla="*/ 17 h 31"/>
                <a:gd name="T34" fmla="*/ 8 w 31"/>
                <a:gd name="T35" fmla="*/ 17 h 31"/>
                <a:gd name="T36" fmla="*/ 8 w 31"/>
                <a:gd name="T37"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 h="31">
                  <a:moveTo>
                    <a:pt x="3" y="0"/>
                  </a:moveTo>
                  <a:cubicBezTo>
                    <a:pt x="28" y="0"/>
                    <a:pt x="28" y="0"/>
                    <a:pt x="28" y="0"/>
                  </a:cubicBezTo>
                  <a:cubicBezTo>
                    <a:pt x="30" y="0"/>
                    <a:pt x="31" y="1"/>
                    <a:pt x="31" y="3"/>
                  </a:cubicBezTo>
                  <a:cubicBezTo>
                    <a:pt x="31" y="28"/>
                    <a:pt x="31" y="28"/>
                    <a:pt x="31" y="28"/>
                  </a:cubicBezTo>
                  <a:cubicBezTo>
                    <a:pt x="31" y="29"/>
                    <a:pt x="30" y="31"/>
                    <a:pt x="28" y="31"/>
                  </a:cubicBezTo>
                  <a:cubicBezTo>
                    <a:pt x="3" y="31"/>
                    <a:pt x="3" y="31"/>
                    <a:pt x="3" y="31"/>
                  </a:cubicBezTo>
                  <a:cubicBezTo>
                    <a:pt x="2" y="31"/>
                    <a:pt x="0" y="29"/>
                    <a:pt x="0" y="28"/>
                  </a:cubicBezTo>
                  <a:cubicBezTo>
                    <a:pt x="0" y="3"/>
                    <a:pt x="0" y="3"/>
                    <a:pt x="0" y="3"/>
                  </a:cubicBezTo>
                  <a:cubicBezTo>
                    <a:pt x="0" y="1"/>
                    <a:pt x="2" y="0"/>
                    <a:pt x="3" y="0"/>
                  </a:cubicBezTo>
                  <a:close/>
                  <a:moveTo>
                    <a:pt x="8" y="14"/>
                  </a:moveTo>
                  <a:cubicBezTo>
                    <a:pt x="23" y="14"/>
                    <a:pt x="23" y="14"/>
                    <a:pt x="23" y="14"/>
                  </a:cubicBezTo>
                  <a:cubicBezTo>
                    <a:pt x="23" y="10"/>
                    <a:pt x="23" y="10"/>
                    <a:pt x="23" y="10"/>
                  </a:cubicBezTo>
                  <a:cubicBezTo>
                    <a:pt x="8" y="10"/>
                    <a:pt x="8" y="10"/>
                    <a:pt x="8" y="10"/>
                  </a:cubicBezTo>
                  <a:cubicBezTo>
                    <a:pt x="8" y="14"/>
                    <a:pt x="8" y="14"/>
                    <a:pt x="8" y="14"/>
                  </a:cubicBezTo>
                  <a:close/>
                  <a:moveTo>
                    <a:pt x="8" y="21"/>
                  </a:moveTo>
                  <a:cubicBezTo>
                    <a:pt x="23" y="21"/>
                    <a:pt x="23" y="21"/>
                    <a:pt x="23" y="21"/>
                  </a:cubicBezTo>
                  <a:cubicBezTo>
                    <a:pt x="23" y="17"/>
                    <a:pt x="23" y="17"/>
                    <a:pt x="23" y="17"/>
                  </a:cubicBezTo>
                  <a:cubicBezTo>
                    <a:pt x="8" y="17"/>
                    <a:pt x="8" y="17"/>
                    <a:pt x="8" y="17"/>
                  </a:cubicBezTo>
                  <a:lnTo>
                    <a:pt x="8" y="2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372"/>
            <p:cNvSpPr>
              <a:spLocks noEditPoints="1"/>
            </p:cNvSpPr>
            <p:nvPr/>
          </p:nvSpPr>
          <p:spPr bwMode="auto">
            <a:xfrm flipH="1">
              <a:off x="6293479" y="4121234"/>
              <a:ext cx="292968" cy="295707"/>
            </a:xfrm>
            <a:custGeom>
              <a:avLst/>
              <a:gdLst>
                <a:gd name="T0" fmla="*/ 15 w 90"/>
                <a:gd name="T1" fmla="*/ 15 h 91"/>
                <a:gd name="T2" fmla="*/ 23 w 90"/>
                <a:gd name="T3" fmla="*/ 28 h 91"/>
                <a:gd name="T4" fmla="*/ 32 w 90"/>
                <a:gd name="T5" fmla="*/ 20 h 91"/>
                <a:gd name="T6" fmla="*/ 35 w 90"/>
                <a:gd name="T7" fmla="*/ 15 h 91"/>
                <a:gd name="T8" fmla="*/ 44 w 90"/>
                <a:gd name="T9" fmla="*/ 28 h 91"/>
                <a:gd name="T10" fmla="*/ 53 w 90"/>
                <a:gd name="T11" fmla="*/ 20 h 91"/>
                <a:gd name="T12" fmla="*/ 56 w 90"/>
                <a:gd name="T13" fmla="*/ 15 h 91"/>
                <a:gd name="T14" fmla="*/ 64 w 90"/>
                <a:gd name="T15" fmla="*/ 28 h 91"/>
                <a:gd name="T16" fmla="*/ 73 w 90"/>
                <a:gd name="T17" fmla="*/ 20 h 91"/>
                <a:gd name="T18" fmla="*/ 76 w 90"/>
                <a:gd name="T19" fmla="*/ 15 h 91"/>
                <a:gd name="T20" fmla="*/ 90 w 90"/>
                <a:gd name="T21" fmla="*/ 77 h 91"/>
                <a:gd name="T22" fmla="*/ 13 w 90"/>
                <a:gd name="T23" fmla="*/ 91 h 91"/>
                <a:gd name="T24" fmla="*/ 0 w 90"/>
                <a:gd name="T25" fmla="*/ 29 h 91"/>
                <a:gd name="T26" fmla="*/ 23 w 90"/>
                <a:gd name="T27" fmla="*/ 70 h 91"/>
                <a:gd name="T28" fmla="*/ 34 w 90"/>
                <a:gd name="T29" fmla="*/ 80 h 91"/>
                <a:gd name="T30" fmla="*/ 46 w 90"/>
                <a:gd name="T31" fmla="*/ 69 h 91"/>
                <a:gd name="T32" fmla="*/ 39 w 90"/>
                <a:gd name="T33" fmla="*/ 60 h 91"/>
                <a:gd name="T34" fmla="*/ 42 w 90"/>
                <a:gd name="T35" fmla="*/ 47 h 91"/>
                <a:gd name="T36" fmla="*/ 29 w 90"/>
                <a:gd name="T37" fmla="*/ 45 h 91"/>
                <a:gd name="T38" fmla="*/ 23 w 90"/>
                <a:gd name="T39" fmla="*/ 53 h 91"/>
                <a:gd name="T40" fmla="*/ 31 w 90"/>
                <a:gd name="T41" fmla="*/ 51 h 91"/>
                <a:gd name="T42" fmla="*/ 37 w 90"/>
                <a:gd name="T43" fmla="*/ 51 h 91"/>
                <a:gd name="T44" fmla="*/ 36 w 90"/>
                <a:gd name="T45" fmla="*/ 57 h 91"/>
                <a:gd name="T46" fmla="*/ 31 w 90"/>
                <a:gd name="T47" fmla="*/ 63 h 91"/>
                <a:gd name="T48" fmla="*/ 38 w 90"/>
                <a:gd name="T49" fmla="*/ 64 h 91"/>
                <a:gd name="T50" fmla="*/ 38 w 90"/>
                <a:gd name="T51" fmla="*/ 73 h 91"/>
                <a:gd name="T52" fmla="*/ 31 w 90"/>
                <a:gd name="T53" fmla="*/ 73 h 91"/>
                <a:gd name="T54" fmla="*/ 23 w 90"/>
                <a:gd name="T55" fmla="*/ 70 h 91"/>
                <a:gd name="T56" fmla="*/ 67 w 90"/>
                <a:gd name="T57" fmla="*/ 44 h 91"/>
                <a:gd name="T58" fmla="*/ 58 w 90"/>
                <a:gd name="T59" fmla="*/ 50 h 91"/>
                <a:gd name="T60" fmla="*/ 52 w 90"/>
                <a:gd name="T61" fmla="*/ 59 h 91"/>
                <a:gd name="T62" fmla="*/ 60 w 90"/>
                <a:gd name="T63" fmla="*/ 79 h 91"/>
                <a:gd name="T64" fmla="*/ 84 w 90"/>
                <a:gd name="T65" fmla="*/ 38 h 91"/>
                <a:gd name="T66" fmla="*/ 6 w 90"/>
                <a:gd name="T67" fmla="*/ 77 h 91"/>
                <a:gd name="T68" fmla="*/ 75 w 90"/>
                <a:gd name="T69" fmla="*/ 86 h 91"/>
                <a:gd name="T70" fmla="*/ 84 w 90"/>
                <a:gd name="T71" fmla="*/ 38 h 91"/>
                <a:gd name="T72" fmla="*/ 19 w 90"/>
                <a:gd name="T73" fmla="*/ 3 h 91"/>
                <a:gd name="T74" fmla="*/ 22 w 90"/>
                <a:gd name="T75" fmla="*/ 24 h 91"/>
                <a:gd name="T76" fmla="*/ 27 w 90"/>
                <a:gd name="T77" fmla="*/ 21 h 91"/>
                <a:gd name="T78" fmla="*/ 24 w 90"/>
                <a:gd name="T79" fmla="*/ 0 h 91"/>
                <a:gd name="T80" fmla="*/ 64 w 90"/>
                <a:gd name="T81" fmla="*/ 0 h 91"/>
                <a:gd name="T82" fmla="*/ 61 w 90"/>
                <a:gd name="T83" fmla="*/ 21 h 91"/>
                <a:gd name="T84" fmla="*/ 66 w 90"/>
                <a:gd name="T85" fmla="*/ 24 h 91"/>
                <a:gd name="T86" fmla="*/ 69 w 90"/>
                <a:gd name="T87" fmla="*/ 3 h 91"/>
                <a:gd name="T88" fmla="*/ 64 w 90"/>
                <a:gd name="T89" fmla="*/ 0 h 91"/>
                <a:gd name="T90" fmla="*/ 40 w 90"/>
                <a:gd name="T91" fmla="*/ 3 h 91"/>
                <a:gd name="T92" fmla="*/ 43 w 90"/>
                <a:gd name="T93" fmla="*/ 24 h 91"/>
                <a:gd name="T94" fmla="*/ 48 w 90"/>
                <a:gd name="T95" fmla="*/ 21 h 91"/>
                <a:gd name="T96" fmla="*/ 45 w 90"/>
                <a:gd name="T9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0" h="91">
                  <a:moveTo>
                    <a:pt x="13" y="15"/>
                  </a:moveTo>
                  <a:cubicBezTo>
                    <a:pt x="15" y="15"/>
                    <a:pt x="15" y="15"/>
                    <a:pt x="15" y="15"/>
                  </a:cubicBezTo>
                  <a:cubicBezTo>
                    <a:pt x="15" y="20"/>
                    <a:pt x="15" y="20"/>
                    <a:pt x="15" y="20"/>
                  </a:cubicBezTo>
                  <a:cubicBezTo>
                    <a:pt x="15" y="25"/>
                    <a:pt x="18" y="28"/>
                    <a:pt x="23" y="28"/>
                  </a:cubicBezTo>
                  <a:cubicBezTo>
                    <a:pt x="24" y="28"/>
                    <a:pt x="24" y="28"/>
                    <a:pt x="24" y="28"/>
                  </a:cubicBezTo>
                  <a:cubicBezTo>
                    <a:pt x="28" y="28"/>
                    <a:pt x="32" y="25"/>
                    <a:pt x="32" y="20"/>
                  </a:cubicBezTo>
                  <a:cubicBezTo>
                    <a:pt x="32" y="15"/>
                    <a:pt x="32" y="15"/>
                    <a:pt x="32" y="15"/>
                  </a:cubicBezTo>
                  <a:cubicBezTo>
                    <a:pt x="35" y="15"/>
                    <a:pt x="35" y="15"/>
                    <a:pt x="35" y="15"/>
                  </a:cubicBezTo>
                  <a:cubicBezTo>
                    <a:pt x="35" y="20"/>
                    <a:pt x="35" y="20"/>
                    <a:pt x="35" y="20"/>
                  </a:cubicBezTo>
                  <a:cubicBezTo>
                    <a:pt x="35" y="25"/>
                    <a:pt x="39" y="28"/>
                    <a:pt x="44" y="28"/>
                  </a:cubicBezTo>
                  <a:cubicBezTo>
                    <a:pt x="45" y="28"/>
                    <a:pt x="45" y="28"/>
                    <a:pt x="45" y="28"/>
                  </a:cubicBezTo>
                  <a:cubicBezTo>
                    <a:pt x="49" y="28"/>
                    <a:pt x="53" y="25"/>
                    <a:pt x="53" y="20"/>
                  </a:cubicBezTo>
                  <a:cubicBezTo>
                    <a:pt x="53" y="15"/>
                    <a:pt x="53" y="15"/>
                    <a:pt x="53" y="15"/>
                  </a:cubicBezTo>
                  <a:cubicBezTo>
                    <a:pt x="56" y="15"/>
                    <a:pt x="56" y="15"/>
                    <a:pt x="56" y="15"/>
                  </a:cubicBezTo>
                  <a:cubicBezTo>
                    <a:pt x="56" y="20"/>
                    <a:pt x="56" y="20"/>
                    <a:pt x="56" y="20"/>
                  </a:cubicBezTo>
                  <a:cubicBezTo>
                    <a:pt x="56" y="25"/>
                    <a:pt x="60" y="28"/>
                    <a:pt x="64" y="28"/>
                  </a:cubicBezTo>
                  <a:cubicBezTo>
                    <a:pt x="65" y="28"/>
                    <a:pt x="65" y="28"/>
                    <a:pt x="65" y="28"/>
                  </a:cubicBezTo>
                  <a:cubicBezTo>
                    <a:pt x="70" y="28"/>
                    <a:pt x="73" y="25"/>
                    <a:pt x="73" y="20"/>
                  </a:cubicBezTo>
                  <a:cubicBezTo>
                    <a:pt x="73" y="15"/>
                    <a:pt x="73" y="15"/>
                    <a:pt x="73" y="15"/>
                  </a:cubicBezTo>
                  <a:cubicBezTo>
                    <a:pt x="76" y="15"/>
                    <a:pt x="76" y="15"/>
                    <a:pt x="76" y="15"/>
                  </a:cubicBezTo>
                  <a:cubicBezTo>
                    <a:pt x="84" y="15"/>
                    <a:pt x="90" y="21"/>
                    <a:pt x="90" y="29"/>
                  </a:cubicBezTo>
                  <a:cubicBezTo>
                    <a:pt x="90" y="77"/>
                    <a:pt x="90" y="77"/>
                    <a:pt x="90" y="77"/>
                  </a:cubicBezTo>
                  <a:cubicBezTo>
                    <a:pt x="90" y="85"/>
                    <a:pt x="84" y="91"/>
                    <a:pt x="76" y="91"/>
                  </a:cubicBezTo>
                  <a:cubicBezTo>
                    <a:pt x="13" y="91"/>
                    <a:pt x="13" y="91"/>
                    <a:pt x="13" y="91"/>
                  </a:cubicBezTo>
                  <a:cubicBezTo>
                    <a:pt x="6" y="91"/>
                    <a:pt x="0" y="85"/>
                    <a:pt x="0" y="77"/>
                  </a:cubicBezTo>
                  <a:cubicBezTo>
                    <a:pt x="0" y="29"/>
                    <a:pt x="0" y="29"/>
                    <a:pt x="0" y="29"/>
                  </a:cubicBezTo>
                  <a:cubicBezTo>
                    <a:pt x="0" y="21"/>
                    <a:pt x="6" y="15"/>
                    <a:pt x="13" y="15"/>
                  </a:cubicBezTo>
                  <a:close/>
                  <a:moveTo>
                    <a:pt x="23" y="70"/>
                  </a:moveTo>
                  <a:cubicBezTo>
                    <a:pt x="23" y="73"/>
                    <a:pt x="24" y="75"/>
                    <a:pt x="26" y="77"/>
                  </a:cubicBezTo>
                  <a:cubicBezTo>
                    <a:pt x="29" y="79"/>
                    <a:pt x="31" y="80"/>
                    <a:pt x="34" y="80"/>
                  </a:cubicBezTo>
                  <a:cubicBezTo>
                    <a:pt x="38" y="80"/>
                    <a:pt x="40" y="79"/>
                    <a:pt x="43" y="76"/>
                  </a:cubicBezTo>
                  <a:cubicBezTo>
                    <a:pt x="45" y="74"/>
                    <a:pt x="46" y="72"/>
                    <a:pt x="46" y="69"/>
                  </a:cubicBezTo>
                  <a:cubicBezTo>
                    <a:pt x="46" y="66"/>
                    <a:pt x="45" y="65"/>
                    <a:pt x="44" y="63"/>
                  </a:cubicBezTo>
                  <a:cubicBezTo>
                    <a:pt x="43" y="62"/>
                    <a:pt x="41" y="61"/>
                    <a:pt x="39" y="60"/>
                  </a:cubicBezTo>
                  <a:cubicBezTo>
                    <a:pt x="43" y="59"/>
                    <a:pt x="44" y="56"/>
                    <a:pt x="44" y="53"/>
                  </a:cubicBezTo>
                  <a:cubicBezTo>
                    <a:pt x="44" y="51"/>
                    <a:pt x="44" y="49"/>
                    <a:pt x="42" y="47"/>
                  </a:cubicBezTo>
                  <a:cubicBezTo>
                    <a:pt x="40" y="45"/>
                    <a:pt x="37" y="44"/>
                    <a:pt x="34" y="44"/>
                  </a:cubicBezTo>
                  <a:cubicBezTo>
                    <a:pt x="32" y="44"/>
                    <a:pt x="30" y="44"/>
                    <a:pt x="29" y="45"/>
                  </a:cubicBezTo>
                  <a:cubicBezTo>
                    <a:pt x="27" y="46"/>
                    <a:pt x="26" y="47"/>
                    <a:pt x="25" y="48"/>
                  </a:cubicBezTo>
                  <a:cubicBezTo>
                    <a:pt x="24" y="49"/>
                    <a:pt x="24" y="51"/>
                    <a:pt x="23" y="53"/>
                  </a:cubicBezTo>
                  <a:cubicBezTo>
                    <a:pt x="29" y="54"/>
                    <a:pt x="29" y="54"/>
                    <a:pt x="29" y="54"/>
                  </a:cubicBezTo>
                  <a:cubicBezTo>
                    <a:pt x="30" y="53"/>
                    <a:pt x="30" y="52"/>
                    <a:pt x="31" y="51"/>
                  </a:cubicBezTo>
                  <a:cubicBezTo>
                    <a:pt x="32" y="50"/>
                    <a:pt x="33" y="50"/>
                    <a:pt x="34" y="50"/>
                  </a:cubicBezTo>
                  <a:cubicBezTo>
                    <a:pt x="35" y="50"/>
                    <a:pt x="36" y="50"/>
                    <a:pt x="37" y="51"/>
                  </a:cubicBezTo>
                  <a:cubicBezTo>
                    <a:pt x="37" y="51"/>
                    <a:pt x="38" y="52"/>
                    <a:pt x="38" y="53"/>
                  </a:cubicBezTo>
                  <a:cubicBezTo>
                    <a:pt x="38" y="55"/>
                    <a:pt x="37" y="56"/>
                    <a:pt x="36" y="57"/>
                  </a:cubicBezTo>
                  <a:cubicBezTo>
                    <a:pt x="35" y="58"/>
                    <a:pt x="34" y="58"/>
                    <a:pt x="32" y="58"/>
                  </a:cubicBezTo>
                  <a:cubicBezTo>
                    <a:pt x="31" y="63"/>
                    <a:pt x="31" y="63"/>
                    <a:pt x="31" y="63"/>
                  </a:cubicBezTo>
                  <a:cubicBezTo>
                    <a:pt x="33" y="63"/>
                    <a:pt x="34" y="63"/>
                    <a:pt x="34" y="63"/>
                  </a:cubicBezTo>
                  <a:cubicBezTo>
                    <a:pt x="36" y="63"/>
                    <a:pt x="37" y="63"/>
                    <a:pt x="38" y="64"/>
                  </a:cubicBezTo>
                  <a:cubicBezTo>
                    <a:pt x="39" y="65"/>
                    <a:pt x="39" y="67"/>
                    <a:pt x="39" y="68"/>
                  </a:cubicBezTo>
                  <a:cubicBezTo>
                    <a:pt x="39" y="70"/>
                    <a:pt x="39" y="71"/>
                    <a:pt x="38" y="73"/>
                  </a:cubicBezTo>
                  <a:cubicBezTo>
                    <a:pt x="37" y="74"/>
                    <a:pt x="36" y="74"/>
                    <a:pt x="34" y="74"/>
                  </a:cubicBezTo>
                  <a:cubicBezTo>
                    <a:pt x="33" y="74"/>
                    <a:pt x="32" y="74"/>
                    <a:pt x="31" y="73"/>
                  </a:cubicBezTo>
                  <a:cubicBezTo>
                    <a:pt x="30" y="72"/>
                    <a:pt x="29" y="71"/>
                    <a:pt x="29" y="69"/>
                  </a:cubicBezTo>
                  <a:cubicBezTo>
                    <a:pt x="23" y="70"/>
                    <a:pt x="23" y="70"/>
                    <a:pt x="23" y="70"/>
                  </a:cubicBezTo>
                  <a:close/>
                  <a:moveTo>
                    <a:pt x="67" y="79"/>
                  </a:moveTo>
                  <a:cubicBezTo>
                    <a:pt x="67" y="44"/>
                    <a:pt x="67" y="44"/>
                    <a:pt x="67" y="44"/>
                  </a:cubicBezTo>
                  <a:cubicBezTo>
                    <a:pt x="62" y="44"/>
                    <a:pt x="62" y="44"/>
                    <a:pt x="62" y="44"/>
                  </a:cubicBezTo>
                  <a:cubicBezTo>
                    <a:pt x="61" y="46"/>
                    <a:pt x="60" y="48"/>
                    <a:pt x="58" y="50"/>
                  </a:cubicBezTo>
                  <a:cubicBezTo>
                    <a:pt x="56" y="51"/>
                    <a:pt x="54" y="52"/>
                    <a:pt x="52" y="53"/>
                  </a:cubicBezTo>
                  <a:cubicBezTo>
                    <a:pt x="52" y="59"/>
                    <a:pt x="52" y="59"/>
                    <a:pt x="52" y="59"/>
                  </a:cubicBezTo>
                  <a:cubicBezTo>
                    <a:pt x="55" y="58"/>
                    <a:pt x="58" y="56"/>
                    <a:pt x="60" y="54"/>
                  </a:cubicBezTo>
                  <a:cubicBezTo>
                    <a:pt x="60" y="79"/>
                    <a:pt x="60" y="79"/>
                    <a:pt x="60" y="79"/>
                  </a:cubicBezTo>
                  <a:cubicBezTo>
                    <a:pt x="67" y="79"/>
                    <a:pt x="67" y="79"/>
                    <a:pt x="67" y="79"/>
                  </a:cubicBezTo>
                  <a:close/>
                  <a:moveTo>
                    <a:pt x="84" y="38"/>
                  </a:moveTo>
                  <a:cubicBezTo>
                    <a:pt x="6" y="38"/>
                    <a:pt x="6" y="38"/>
                    <a:pt x="6" y="38"/>
                  </a:cubicBezTo>
                  <a:cubicBezTo>
                    <a:pt x="6" y="77"/>
                    <a:pt x="6" y="77"/>
                    <a:pt x="6" y="77"/>
                  </a:cubicBezTo>
                  <a:cubicBezTo>
                    <a:pt x="6" y="82"/>
                    <a:pt x="10" y="86"/>
                    <a:pt x="15" y="86"/>
                  </a:cubicBezTo>
                  <a:cubicBezTo>
                    <a:pt x="75" y="86"/>
                    <a:pt x="75" y="86"/>
                    <a:pt x="75" y="86"/>
                  </a:cubicBezTo>
                  <a:cubicBezTo>
                    <a:pt x="80" y="86"/>
                    <a:pt x="84" y="82"/>
                    <a:pt x="84" y="77"/>
                  </a:cubicBezTo>
                  <a:cubicBezTo>
                    <a:pt x="84" y="38"/>
                    <a:pt x="84" y="38"/>
                    <a:pt x="84" y="38"/>
                  </a:cubicBezTo>
                  <a:close/>
                  <a:moveTo>
                    <a:pt x="22" y="0"/>
                  </a:moveTo>
                  <a:cubicBezTo>
                    <a:pt x="21" y="0"/>
                    <a:pt x="19" y="1"/>
                    <a:pt x="19" y="3"/>
                  </a:cubicBezTo>
                  <a:cubicBezTo>
                    <a:pt x="19" y="21"/>
                    <a:pt x="19" y="21"/>
                    <a:pt x="19" y="21"/>
                  </a:cubicBezTo>
                  <a:cubicBezTo>
                    <a:pt x="19" y="22"/>
                    <a:pt x="21" y="24"/>
                    <a:pt x="22" y="24"/>
                  </a:cubicBezTo>
                  <a:cubicBezTo>
                    <a:pt x="24" y="24"/>
                    <a:pt x="24" y="24"/>
                    <a:pt x="24" y="24"/>
                  </a:cubicBezTo>
                  <a:cubicBezTo>
                    <a:pt x="26" y="24"/>
                    <a:pt x="27" y="22"/>
                    <a:pt x="27" y="21"/>
                  </a:cubicBezTo>
                  <a:cubicBezTo>
                    <a:pt x="27" y="3"/>
                    <a:pt x="27" y="3"/>
                    <a:pt x="27" y="3"/>
                  </a:cubicBezTo>
                  <a:cubicBezTo>
                    <a:pt x="27" y="1"/>
                    <a:pt x="26" y="0"/>
                    <a:pt x="24" y="0"/>
                  </a:cubicBezTo>
                  <a:cubicBezTo>
                    <a:pt x="22" y="0"/>
                    <a:pt x="22" y="0"/>
                    <a:pt x="22" y="0"/>
                  </a:cubicBezTo>
                  <a:close/>
                  <a:moveTo>
                    <a:pt x="64" y="0"/>
                  </a:moveTo>
                  <a:cubicBezTo>
                    <a:pt x="62" y="0"/>
                    <a:pt x="61" y="1"/>
                    <a:pt x="61" y="3"/>
                  </a:cubicBezTo>
                  <a:cubicBezTo>
                    <a:pt x="61" y="21"/>
                    <a:pt x="61" y="21"/>
                    <a:pt x="61" y="21"/>
                  </a:cubicBezTo>
                  <a:cubicBezTo>
                    <a:pt x="61" y="22"/>
                    <a:pt x="62" y="24"/>
                    <a:pt x="64" y="24"/>
                  </a:cubicBezTo>
                  <a:cubicBezTo>
                    <a:pt x="66" y="24"/>
                    <a:pt x="66" y="24"/>
                    <a:pt x="66" y="24"/>
                  </a:cubicBezTo>
                  <a:cubicBezTo>
                    <a:pt x="67" y="24"/>
                    <a:pt x="69" y="22"/>
                    <a:pt x="69" y="21"/>
                  </a:cubicBezTo>
                  <a:cubicBezTo>
                    <a:pt x="69" y="3"/>
                    <a:pt x="69" y="3"/>
                    <a:pt x="69" y="3"/>
                  </a:cubicBezTo>
                  <a:cubicBezTo>
                    <a:pt x="69" y="1"/>
                    <a:pt x="67" y="0"/>
                    <a:pt x="66" y="0"/>
                  </a:cubicBezTo>
                  <a:cubicBezTo>
                    <a:pt x="64" y="0"/>
                    <a:pt x="64" y="0"/>
                    <a:pt x="64" y="0"/>
                  </a:cubicBezTo>
                  <a:close/>
                  <a:moveTo>
                    <a:pt x="43" y="0"/>
                  </a:moveTo>
                  <a:cubicBezTo>
                    <a:pt x="41" y="0"/>
                    <a:pt x="40" y="1"/>
                    <a:pt x="40" y="3"/>
                  </a:cubicBezTo>
                  <a:cubicBezTo>
                    <a:pt x="40" y="21"/>
                    <a:pt x="40" y="21"/>
                    <a:pt x="40" y="21"/>
                  </a:cubicBezTo>
                  <a:cubicBezTo>
                    <a:pt x="40" y="22"/>
                    <a:pt x="41" y="24"/>
                    <a:pt x="43" y="24"/>
                  </a:cubicBezTo>
                  <a:cubicBezTo>
                    <a:pt x="45" y="24"/>
                    <a:pt x="45" y="24"/>
                    <a:pt x="45" y="24"/>
                  </a:cubicBezTo>
                  <a:cubicBezTo>
                    <a:pt x="47" y="24"/>
                    <a:pt x="48" y="22"/>
                    <a:pt x="48" y="21"/>
                  </a:cubicBezTo>
                  <a:cubicBezTo>
                    <a:pt x="48" y="3"/>
                    <a:pt x="48" y="3"/>
                    <a:pt x="48" y="3"/>
                  </a:cubicBezTo>
                  <a:cubicBezTo>
                    <a:pt x="48" y="1"/>
                    <a:pt x="47" y="0"/>
                    <a:pt x="45" y="0"/>
                  </a:cubicBezTo>
                  <a:lnTo>
                    <a:pt x="43"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373"/>
            <p:cNvSpPr>
              <a:spLocks noEditPoints="1"/>
            </p:cNvSpPr>
            <p:nvPr/>
          </p:nvSpPr>
          <p:spPr bwMode="auto">
            <a:xfrm flipH="1">
              <a:off x="5899204" y="4879668"/>
              <a:ext cx="199875" cy="199876"/>
            </a:xfrm>
            <a:custGeom>
              <a:avLst/>
              <a:gdLst>
                <a:gd name="T0" fmla="*/ 31 w 62"/>
                <a:gd name="T1" fmla="*/ 0 h 62"/>
                <a:gd name="T2" fmla="*/ 62 w 62"/>
                <a:gd name="T3" fmla="*/ 31 h 62"/>
                <a:gd name="T4" fmla="*/ 31 w 62"/>
                <a:gd name="T5" fmla="*/ 62 h 62"/>
                <a:gd name="T6" fmla="*/ 0 w 62"/>
                <a:gd name="T7" fmla="*/ 31 h 62"/>
                <a:gd name="T8" fmla="*/ 31 w 62"/>
                <a:gd name="T9" fmla="*/ 0 h 62"/>
                <a:gd name="T10" fmla="*/ 31 w 62"/>
                <a:gd name="T11" fmla="*/ 36 h 62"/>
                <a:gd name="T12" fmla="*/ 34 w 62"/>
                <a:gd name="T13" fmla="*/ 33 h 62"/>
                <a:gd name="T14" fmla="*/ 45 w 62"/>
                <a:gd name="T15" fmla="*/ 19 h 62"/>
                <a:gd name="T16" fmla="*/ 45 w 62"/>
                <a:gd name="T17" fmla="*/ 16 h 62"/>
                <a:gd name="T18" fmla="*/ 45 w 62"/>
                <a:gd name="T19" fmla="*/ 16 h 62"/>
                <a:gd name="T20" fmla="*/ 42 w 62"/>
                <a:gd name="T21" fmla="*/ 17 h 62"/>
                <a:gd name="T22" fmla="*/ 30 w 62"/>
                <a:gd name="T23" fmla="*/ 30 h 62"/>
                <a:gd name="T24" fmla="*/ 24 w 62"/>
                <a:gd name="T25" fmla="*/ 24 h 62"/>
                <a:gd name="T26" fmla="*/ 21 w 62"/>
                <a:gd name="T27" fmla="*/ 24 h 62"/>
                <a:gd name="T28" fmla="*/ 21 w 62"/>
                <a:gd name="T29" fmla="*/ 24 h 62"/>
                <a:gd name="T30" fmla="*/ 21 w 62"/>
                <a:gd name="T31" fmla="*/ 27 h 62"/>
                <a:gd name="T32" fmla="*/ 28 w 62"/>
                <a:gd name="T33" fmla="*/ 33 h 62"/>
                <a:gd name="T34" fmla="*/ 31 w 62"/>
                <a:gd name="T35" fmla="*/ 36 h 62"/>
                <a:gd name="T36" fmla="*/ 9 w 62"/>
                <a:gd name="T37" fmla="*/ 33 h 62"/>
                <a:gd name="T38" fmla="*/ 15 w 62"/>
                <a:gd name="T39" fmla="*/ 33 h 62"/>
                <a:gd name="T40" fmla="*/ 15 w 62"/>
                <a:gd name="T41" fmla="*/ 30 h 62"/>
                <a:gd name="T42" fmla="*/ 9 w 62"/>
                <a:gd name="T43" fmla="*/ 30 h 62"/>
                <a:gd name="T44" fmla="*/ 9 w 62"/>
                <a:gd name="T45" fmla="*/ 33 h 62"/>
                <a:gd name="T46" fmla="*/ 47 w 62"/>
                <a:gd name="T47" fmla="*/ 33 h 62"/>
                <a:gd name="T48" fmla="*/ 53 w 62"/>
                <a:gd name="T49" fmla="*/ 33 h 62"/>
                <a:gd name="T50" fmla="*/ 53 w 62"/>
                <a:gd name="T51" fmla="*/ 30 h 62"/>
                <a:gd name="T52" fmla="*/ 47 w 62"/>
                <a:gd name="T53" fmla="*/ 30 h 62"/>
                <a:gd name="T54" fmla="*/ 47 w 62"/>
                <a:gd name="T55" fmla="*/ 33 h 62"/>
                <a:gd name="T56" fmla="*/ 29 w 62"/>
                <a:gd name="T57" fmla="*/ 9 h 62"/>
                <a:gd name="T58" fmla="*/ 29 w 62"/>
                <a:gd name="T59" fmla="*/ 15 h 62"/>
                <a:gd name="T60" fmla="*/ 33 w 62"/>
                <a:gd name="T61" fmla="*/ 15 h 62"/>
                <a:gd name="T62" fmla="*/ 33 w 62"/>
                <a:gd name="T63" fmla="*/ 9 h 62"/>
                <a:gd name="T64" fmla="*/ 29 w 62"/>
                <a:gd name="T65" fmla="*/ 9 h 62"/>
                <a:gd name="T66" fmla="*/ 29 w 62"/>
                <a:gd name="T67" fmla="*/ 47 h 62"/>
                <a:gd name="T68" fmla="*/ 29 w 62"/>
                <a:gd name="T69" fmla="*/ 53 h 62"/>
                <a:gd name="T70" fmla="*/ 33 w 62"/>
                <a:gd name="T71" fmla="*/ 53 h 62"/>
                <a:gd name="T72" fmla="*/ 33 w 62"/>
                <a:gd name="T73" fmla="*/ 47 h 62"/>
                <a:gd name="T74" fmla="*/ 29 w 62"/>
                <a:gd name="T75" fmla="*/ 47 h 62"/>
                <a:gd name="T76" fmla="*/ 31 w 62"/>
                <a:gd name="T77" fmla="*/ 6 h 62"/>
                <a:gd name="T78" fmla="*/ 6 w 62"/>
                <a:gd name="T79" fmla="*/ 31 h 62"/>
                <a:gd name="T80" fmla="*/ 31 w 62"/>
                <a:gd name="T81" fmla="*/ 56 h 62"/>
                <a:gd name="T82" fmla="*/ 56 w 62"/>
                <a:gd name="T83" fmla="*/ 31 h 62"/>
                <a:gd name="T84" fmla="*/ 31 w 62"/>
                <a:gd name="T85"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 h="62">
                  <a:moveTo>
                    <a:pt x="31" y="0"/>
                  </a:moveTo>
                  <a:cubicBezTo>
                    <a:pt x="48" y="0"/>
                    <a:pt x="62" y="14"/>
                    <a:pt x="62" y="31"/>
                  </a:cubicBezTo>
                  <a:cubicBezTo>
                    <a:pt x="62" y="48"/>
                    <a:pt x="48" y="62"/>
                    <a:pt x="31" y="62"/>
                  </a:cubicBezTo>
                  <a:cubicBezTo>
                    <a:pt x="14" y="62"/>
                    <a:pt x="0" y="48"/>
                    <a:pt x="0" y="31"/>
                  </a:cubicBezTo>
                  <a:cubicBezTo>
                    <a:pt x="0" y="14"/>
                    <a:pt x="14" y="0"/>
                    <a:pt x="31" y="0"/>
                  </a:cubicBezTo>
                  <a:close/>
                  <a:moveTo>
                    <a:pt x="31" y="36"/>
                  </a:moveTo>
                  <a:cubicBezTo>
                    <a:pt x="34" y="33"/>
                    <a:pt x="34" y="33"/>
                    <a:pt x="34" y="33"/>
                  </a:cubicBezTo>
                  <a:cubicBezTo>
                    <a:pt x="45" y="19"/>
                    <a:pt x="45" y="19"/>
                    <a:pt x="45" y="19"/>
                  </a:cubicBezTo>
                  <a:cubicBezTo>
                    <a:pt x="46" y="18"/>
                    <a:pt x="46" y="17"/>
                    <a:pt x="45" y="16"/>
                  </a:cubicBezTo>
                  <a:cubicBezTo>
                    <a:pt x="45" y="16"/>
                    <a:pt x="45" y="16"/>
                    <a:pt x="45" y="16"/>
                  </a:cubicBezTo>
                  <a:cubicBezTo>
                    <a:pt x="44" y="16"/>
                    <a:pt x="43" y="16"/>
                    <a:pt x="42" y="17"/>
                  </a:cubicBezTo>
                  <a:cubicBezTo>
                    <a:pt x="30" y="30"/>
                    <a:pt x="30" y="30"/>
                    <a:pt x="30" y="30"/>
                  </a:cubicBezTo>
                  <a:cubicBezTo>
                    <a:pt x="24" y="24"/>
                    <a:pt x="24" y="24"/>
                    <a:pt x="24" y="24"/>
                  </a:cubicBezTo>
                  <a:cubicBezTo>
                    <a:pt x="23" y="23"/>
                    <a:pt x="21" y="23"/>
                    <a:pt x="21" y="24"/>
                  </a:cubicBezTo>
                  <a:cubicBezTo>
                    <a:pt x="21" y="24"/>
                    <a:pt x="21" y="24"/>
                    <a:pt x="21" y="24"/>
                  </a:cubicBezTo>
                  <a:cubicBezTo>
                    <a:pt x="20" y="25"/>
                    <a:pt x="20" y="27"/>
                    <a:pt x="21" y="27"/>
                  </a:cubicBezTo>
                  <a:cubicBezTo>
                    <a:pt x="28" y="33"/>
                    <a:pt x="28" y="33"/>
                    <a:pt x="28" y="33"/>
                  </a:cubicBezTo>
                  <a:cubicBezTo>
                    <a:pt x="31" y="36"/>
                    <a:pt x="31" y="36"/>
                    <a:pt x="31" y="36"/>
                  </a:cubicBezTo>
                  <a:close/>
                  <a:moveTo>
                    <a:pt x="9" y="33"/>
                  </a:moveTo>
                  <a:cubicBezTo>
                    <a:pt x="15" y="33"/>
                    <a:pt x="15" y="33"/>
                    <a:pt x="15" y="33"/>
                  </a:cubicBezTo>
                  <a:cubicBezTo>
                    <a:pt x="15" y="30"/>
                    <a:pt x="15" y="30"/>
                    <a:pt x="15" y="30"/>
                  </a:cubicBezTo>
                  <a:cubicBezTo>
                    <a:pt x="9" y="30"/>
                    <a:pt x="9" y="30"/>
                    <a:pt x="9" y="30"/>
                  </a:cubicBezTo>
                  <a:cubicBezTo>
                    <a:pt x="9" y="33"/>
                    <a:pt x="9" y="33"/>
                    <a:pt x="9" y="33"/>
                  </a:cubicBezTo>
                  <a:close/>
                  <a:moveTo>
                    <a:pt x="47" y="33"/>
                  </a:moveTo>
                  <a:cubicBezTo>
                    <a:pt x="53" y="33"/>
                    <a:pt x="53" y="33"/>
                    <a:pt x="53" y="33"/>
                  </a:cubicBezTo>
                  <a:cubicBezTo>
                    <a:pt x="53" y="30"/>
                    <a:pt x="53" y="30"/>
                    <a:pt x="53" y="30"/>
                  </a:cubicBezTo>
                  <a:cubicBezTo>
                    <a:pt x="47" y="30"/>
                    <a:pt x="47" y="30"/>
                    <a:pt x="47" y="30"/>
                  </a:cubicBezTo>
                  <a:cubicBezTo>
                    <a:pt x="47" y="33"/>
                    <a:pt x="47" y="33"/>
                    <a:pt x="47" y="33"/>
                  </a:cubicBezTo>
                  <a:close/>
                  <a:moveTo>
                    <a:pt x="29" y="9"/>
                  </a:moveTo>
                  <a:cubicBezTo>
                    <a:pt x="29" y="15"/>
                    <a:pt x="29" y="15"/>
                    <a:pt x="29" y="15"/>
                  </a:cubicBezTo>
                  <a:cubicBezTo>
                    <a:pt x="33" y="15"/>
                    <a:pt x="33" y="15"/>
                    <a:pt x="33" y="15"/>
                  </a:cubicBezTo>
                  <a:cubicBezTo>
                    <a:pt x="33" y="9"/>
                    <a:pt x="33" y="9"/>
                    <a:pt x="33" y="9"/>
                  </a:cubicBezTo>
                  <a:cubicBezTo>
                    <a:pt x="29" y="9"/>
                    <a:pt x="29" y="9"/>
                    <a:pt x="29" y="9"/>
                  </a:cubicBezTo>
                  <a:close/>
                  <a:moveTo>
                    <a:pt x="29" y="47"/>
                  </a:moveTo>
                  <a:cubicBezTo>
                    <a:pt x="29" y="53"/>
                    <a:pt x="29" y="53"/>
                    <a:pt x="29" y="53"/>
                  </a:cubicBezTo>
                  <a:cubicBezTo>
                    <a:pt x="33" y="53"/>
                    <a:pt x="33" y="53"/>
                    <a:pt x="33" y="53"/>
                  </a:cubicBezTo>
                  <a:cubicBezTo>
                    <a:pt x="33" y="47"/>
                    <a:pt x="33" y="47"/>
                    <a:pt x="33" y="47"/>
                  </a:cubicBezTo>
                  <a:cubicBezTo>
                    <a:pt x="29" y="47"/>
                    <a:pt x="29" y="47"/>
                    <a:pt x="29" y="47"/>
                  </a:cubicBezTo>
                  <a:close/>
                  <a:moveTo>
                    <a:pt x="31" y="6"/>
                  </a:moveTo>
                  <a:cubicBezTo>
                    <a:pt x="17" y="6"/>
                    <a:pt x="6" y="17"/>
                    <a:pt x="6" y="31"/>
                  </a:cubicBezTo>
                  <a:cubicBezTo>
                    <a:pt x="6" y="45"/>
                    <a:pt x="17" y="56"/>
                    <a:pt x="31" y="56"/>
                  </a:cubicBezTo>
                  <a:cubicBezTo>
                    <a:pt x="45" y="56"/>
                    <a:pt x="56" y="45"/>
                    <a:pt x="56" y="31"/>
                  </a:cubicBezTo>
                  <a:cubicBezTo>
                    <a:pt x="56" y="17"/>
                    <a:pt x="45" y="6"/>
                    <a:pt x="3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374"/>
            <p:cNvSpPr>
              <a:spLocks noEditPoints="1"/>
            </p:cNvSpPr>
            <p:nvPr/>
          </p:nvSpPr>
          <p:spPr bwMode="auto">
            <a:xfrm flipH="1">
              <a:off x="7772009" y="4444322"/>
              <a:ext cx="353205" cy="476417"/>
            </a:xfrm>
            <a:custGeom>
              <a:avLst/>
              <a:gdLst>
                <a:gd name="T0" fmla="*/ 66 w 109"/>
                <a:gd name="T1" fmla="*/ 9 h 147"/>
                <a:gd name="T2" fmla="*/ 95 w 109"/>
                <a:gd name="T3" fmla="*/ 67 h 147"/>
                <a:gd name="T4" fmla="*/ 36 w 109"/>
                <a:gd name="T5" fmla="*/ 96 h 147"/>
                <a:gd name="T6" fmla="*/ 8 w 109"/>
                <a:gd name="T7" fmla="*/ 37 h 147"/>
                <a:gd name="T8" fmla="*/ 66 w 109"/>
                <a:gd name="T9" fmla="*/ 9 h 147"/>
                <a:gd name="T10" fmla="*/ 88 w 109"/>
                <a:gd name="T11" fmla="*/ 91 h 147"/>
                <a:gd name="T12" fmla="*/ 60 w 109"/>
                <a:gd name="T13" fmla="*/ 105 h 147"/>
                <a:gd name="T14" fmla="*/ 79 w 109"/>
                <a:gd name="T15" fmla="*/ 143 h 147"/>
                <a:gd name="T16" fmla="*/ 87 w 109"/>
                <a:gd name="T17" fmla="*/ 145 h 147"/>
                <a:gd name="T18" fmla="*/ 105 w 109"/>
                <a:gd name="T19" fmla="*/ 136 h 147"/>
                <a:gd name="T20" fmla="*/ 107 w 109"/>
                <a:gd name="T21" fmla="*/ 128 h 147"/>
                <a:gd name="T22" fmla="*/ 88 w 109"/>
                <a:gd name="T23" fmla="*/ 91 h 147"/>
                <a:gd name="T24" fmla="*/ 74 w 109"/>
                <a:gd name="T25" fmla="*/ 41 h 147"/>
                <a:gd name="T26" fmla="*/ 60 w 109"/>
                <a:gd name="T27" fmla="*/ 28 h 147"/>
                <a:gd name="T28" fmla="*/ 40 w 109"/>
                <a:gd name="T29" fmla="*/ 30 h 147"/>
                <a:gd name="T30" fmla="*/ 28 w 109"/>
                <a:gd name="T31" fmla="*/ 44 h 147"/>
                <a:gd name="T32" fmla="*/ 29 w 109"/>
                <a:gd name="T33" fmla="*/ 63 h 147"/>
                <a:gd name="T34" fmla="*/ 43 w 109"/>
                <a:gd name="T35" fmla="*/ 76 h 147"/>
                <a:gd name="T36" fmla="*/ 62 w 109"/>
                <a:gd name="T37" fmla="*/ 75 h 147"/>
                <a:gd name="T38" fmla="*/ 75 w 109"/>
                <a:gd name="T39" fmla="*/ 60 h 147"/>
                <a:gd name="T40" fmla="*/ 74 w 109"/>
                <a:gd name="T41" fmla="*/ 41 h 147"/>
                <a:gd name="T42" fmla="*/ 31 w 109"/>
                <a:gd name="T43" fmla="*/ 47 h 147"/>
                <a:gd name="T44" fmla="*/ 38 w 109"/>
                <a:gd name="T45" fmla="*/ 49 h 147"/>
                <a:gd name="T46" fmla="*/ 53 w 109"/>
                <a:gd name="T47" fmla="*/ 39 h 147"/>
                <a:gd name="T48" fmla="*/ 55 w 109"/>
                <a:gd name="T49" fmla="*/ 32 h 147"/>
                <a:gd name="T50" fmla="*/ 31 w 109"/>
                <a:gd name="T51" fmla="*/ 47 h 147"/>
                <a:gd name="T52" fmla="*/ 63 w 109"/>
                <a:gd name="T53" fmla="*/ 19 h 147"/>
                <a:gd name="T54" fmla="*/ 36 w 109"/>
                <a:gd name="T55" fmla="*/ 20 h 147"/>
                <a:gd name="T56" fmla="*/ 18 w 109"/>
                <a:gd name="T57" fmla="*/ 41 h 147"/>
                <a:gd name="T58" fmla="*/ 20 w 109"/>
                <a:gd name="T59" fmla="*/ 68 h 147"/>
                <a:gd name="T60" fmla="*/ 40 w 109"/>
                <a:gd name="T61" fmla="*/ 86 h 147"/>
                <a:gd name="T62" fmla="*/ 67 w 109"/>
                <a:gd name="T63" fmla="*/ 84 h 147"/>
                <a:gd name="T64" fmla="*/ 85 w 109"/>
                <a:gd name="T65" fmla="*/ 64 h 147"/>
                <a:gd name="T66" fmla="*/ 83 w 109"/>
                <a:gd name="T67" fmla="*/ 37 h 147"/>
                <a:gd name="T68" fmla="*/ 63 w 109"/>
                <a:gd name="T69" fmla="*/ 1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47">
                  <a:moveTo>
                    <a:pt x="66" y="9"/>
                  </a:moveTo>
                  <a:cubicBezTo>
                    <a:pt x="91" y="17"/>
                    <a:pt x="103" y="43"/>
                    <a:pt x="95" y="67"/>
                  </a:cubicBezTo>
                  <a:cubicBezTo>
                    <a:pt x="87" y="91"/>
                    <a:pt x="61" y="104"/>
                    <a:pt x="36" y="96"/>
                  </a:cubicBezTo>
                  <a:cubicBezTo>
                    <a:pt x="12" y="87"/>
                    <a:pt x="0" y="61"/>
                    <a:pt x="8" y="37"/>
                  </a:cubicBezTo>
                  <a:cubicBezTo>
                    <a:pt x="16" y="13"/>
                    <a:pt x="42" y="0"/>
                    <a:pt x="66" y="9"/>
                  </a:cubicBezTo>
                  <a:close/>
                  <a:moveTo>
                    <a:pt x="88" y="91"/>
                  </a:moveTo>
                  <a:cubicBezTo>
                    <a:pt x="80" y="98"/>
                    <a:pt x="70" y="103"/>
                    <a:pt x="60" y="105"/>
                  </a:cubicBezTo>
                  <a:cubicBezTo>
                    <a:pt x="79" y="143"/>
                    <a:pt x="79" y="143"/>
                    <a:pt x="79" y="143"/>
                  </a:cubicBezTo>
                  <a:cubicBezTo>
                    <a:pt x="81" y="145"/>
                    <a:pt x="84" y="147"/>
                    <a:pt x="87" y="145"/>
                  </a:cubicBezTo>
                  <a:cubicBezTo>
                    <a:pt x="105" y="136"/>
                    <a:pt x="105" y="136"/>
                    <a:pt x="105" y="136"/>
                  </a:cubicBezTo>
                  <a:cubicBezTo>
                    <a:pt x="107" y="135"/>
                    <a:pt x="109" y="131"/>
                    <a:pt x="107" y="128"/>
                  </a:cubicBezTo>
                  <a:cubicBezTo>
                    <a:pt x="88" y="91"/>
                    <a:pt x="88" y="91"/>
                    <a:pt x="88" y="91"/>
                  </a:cubicBezTo>
                  <a:close/>
                  <a:moveTo>
                    <a:pt x="74" y="41"/>
                  </a:moveTo>
                  <a:cubicBezTo>
                    <a:pt x="71" y="35"/>
                    <a:pt x="66" y="31"/>
                    <a:pt x="60" y="28"/>
                  </a:cubicBezTo>
                  <a:cubicBezTo>
                    <a:pt x="53" y="26"/>
                    <a:pt x="46" y="27"/>
                    <a:pt x="40" y="30"/>
                  </a:cubicBezTo>
                  <a:cubicBezTo>
                    <a:pt x="35" y="32"/>
                    <a:pt x="30" y="37"/>
                    <a:pt x="28" y="44"/>
                  </a:cubicBezTo>
                  <a:cubicBezTo>
                    <a:pt x="25" y="50"/>
                    <a:pt x="26" y="57"/>
                    <a:pt x="29" y="63"/>
                  </a:cubicBezTo>
                  <a:cubicBezTo>
                    <a:pt x="32" y="69"/>
                    <a:pt x="37" y="74"/>
                    <a:pt x="43" y="76"/>
                  </a:cubicBezTo>
                  <a:cubicBezTo>
                    <a:pt x="50" y="78"/>
                    <a:pt x="57" y="77"/>
                    <a:pt x="62" y="75"/>
                  </a:cubicBezTo>
                  <a:cubicBezTo>
                    <a:pt x="68" y="72"/>
                    <a:pt x="73" y="67"/>
                    <a:pt x="75" y="60"/>
                  </a:cubicBezTo>
                  <a:cubicBezTo>
                    <a:pt x="77" y="54"/>
                    <a:pt x="77" y="47"/>
                    <a:pt x="74" y="41"/>
                  </a:cubicBezTo>
                  <a:close/>
                  <a:moveTo>
                    <a:pt x="31" y="47"/>
                  </a:moveTo>
                  <a:cubicBezTo>
                    <a:pt x="38" y="49"/>
                    <a:pt x="38" y="49"/>
                    <a:pt x="38" y="49"/>
                  </a:cubicBezTo>
                  <a:cubicBezTo>
                    <a:pt x="41" y="40"/>
                    <a:pt x="45" y="37"/>
                    <a:pt x="53" y="39"/>
                  </a:cubicBezTo>
                  <a:cubicBezTo>
                    <a:pt x="55" y="32"/>
                    <a:pt x="55" y="32"/>
                    <a:pt x="55" y="32"/>
                  </a:cubicBezTo>
                  <a:cubicBezTo>
                    <a:pt x="45" y="29"/>
                    <a:pt x="35" y="35"/>
                    <a:pt x="31" y="47"/>
                  </a:cubicBezTo>
                  <a:close/>
                  <a:moveTo>
                    <a:pt x="63" y="19"/>
                  </a:moveTo>
                  <a:cubicBezTo>
                    <a:pt x="54" y="15"/>
                    <a:pt x="44" y="16"/>
                    <a:pt x="36" y="20"/>
                  </a:cubicBezTo>
                  <a:cubicBezTo>
                    <a:pt x="28" y="24"/>
                    <a:pt x="21" y="31"/>
                    <a:pt x="18" y="41"/>
                  </a:cubicBezTo>
                  <a:cubicBezTo>
                    <a:pt x="15" y="50"/>
                    <a:pt x="16" y="59"/>
                    <a:pt x="20" y="68"/>
                  </a:cubicBezTo>
                  <a:cubicBezTo>
                    <a:pt x="24" y="76"/>
                    <a:pt x="31" y="82"/>
                    <a:pt x="40" y="86"/>
                  </a:cubicBezTo>
                  <a:cubicBezTo>
                    <a:pt x="49" y="89"/>
                    <a:pt x="59" y="88"/>
                    <a:pt x="67" y="84"/>
                  </a:cubicBezTo>
                  <a:cubicBezTo>
                    <a:pt x="75" y="80"/>
                    <a:pt x="82" y="73"/>
                    <a:pt x="85" y="64"/>
                  </a:cubicBezTo>
                  <a:cubicBezTo>
                    <a:pt x="88" y="54"/>
                    <a:pt x="87" y="45"/>
                    <a:pt x="83" y="37"/>
                  </a:cubicBezTo>
                  <a:cubicBezTo>
                    <a:pt x="79" y="28"/>
                    <a:pt x="72" y="22"/>
                    <a:pt x="63" y="1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75"/>
            <p:cNvSpPr>
              <a:spLocks noEditPoints="1"/>
            </p:cNvSpPr>
            <p:nvPr/>
          </p:nvSpPr>
          <p:spPr bwMode="auto">
            <a:xfrm flipH="1">
              <a:off x="6249670" y="3554462"/>
              <a:ext cx="95831" cy="101307"/>
            </a:xfrm>
            <a:custGeom>
              <a:avLst/>
              <a:gdLst>
                <a:gd name="T0" fmla="*/ 15 w 30"/>
                <a:gd name="T1" fmla="*/ 0 h 31"/>
                <a:gd name="T2" fmla="*/ 17 w 30"/>
                <a:gd name="T3" fmla="*/ 0 h 31"/>
                <a:gd name="T4" fmla="*/ 17 w 30"/>
                <a:gd name="T5" fmla="*/ 2 h 31"/>
                <a:gd name="T6" fmla="*/ 18 w 30"/>
                <a:gd name="T7" fmla="*/ 4 h 31"/>
                <a:gd name="T8" fmla="*/ 20 w 30"/>
                <a:gd name="T9" fmla="*/ 5 h 31"/>
                <a:gd name="T10" fmla="*/ 21 w 30"/>
                <a:gd name="T11" fmla="*/ 5 h 31"/>
                <a:gd name="T12" fmla="*/ 24 w 30"/>
                <a:gd name="T13" fmla="*/ 3 h 31"/>
                <a:gd name="T14" fmla="*/ 27 w 30"/>
                <a:gd name="T15" fmla="*/ 6 h 31"/>
                <a:gd name="T16" fmla="*/ 26 w 30"/>
                <a:gd name="T17" fmla="*/ 8 h 31"/>
                <a:gd name="T18" fmla="*/ 25 w 30"/>
                <a:gd name="T19" fmla="*/ 10 h 31"/>
                <a:gd name="T20" fmla="*/ 26 w 30"/>
                <a:gd name="T21" fmla="*/ 12 h 31"/>
                <a:gd name="T22" fmla="*/ 27 w 30"/>
                <a:gd name="T23" fmla="*/ 13 h 31"/>
                <a:gd name="T24" fmla="*/ 30 w 30"/>
                <a:gd name="T25" fmla="*/ 14 h 31"/>
                <a:gd name="T26" fmla="*/ 30 w 30"/>
                <a:gd name="T27" fmla="*/ 16 h 31"/>
                <a:gd name="T28" fmla="*/ 30 w 30"/>
                <a:gd name="T29" fmla="*/ 18 h 31"/>
                <a:gd name="T30" fmla="*/ 28 w 30"/>
                <a:gd name="T31" fmla="*/ 18 h 31"/>
                <a:gd name="T32" fmla="*/ 26 w 30"/>
                <a:gd name="T33" fmla="*/ 19 h 31"/>
                <a:gd name="T34" fmla="*/ 25 w 30"/>
                <a:gd name="T35" fmla="*/ 21 h 31"/>
                <a:gd name="T36" fmla="*/ 25 w 30"/>
                <a:gd name="T37" fmla="*/ 23 h 31"/>
                <a:gd name="T38" fmla="*/ 27 w 30"/>
                <a:gd name="T39" fmla="*/ 26 h 31"/>
                <a:gd name="T40" fmla="*/ 24 w 30"/>
                <a:gd name="T41" fmla="*/ 28 h 31"/>
                <a:gd name="T42" fmla="*/ 23 w 30"/>
                <a:gd name="T43" fmla="*/ 27 h 31"/>
                <a:gd name="T44" fmla="*/ 21 w 30"/>
                <a:gd name="T45" fmla="*/ 26 h 31"/>
                <a:gd name="T46" fmla="*/ 19 w 30"/>
                <a:gd name="T47" fmla="*/ 27 h 31"/>
                <a:gd name="T48" fmla="*/ 18 w 30"/>
                <a:gd name="T49" fmla="*/ 28 h 31"/>
                <a:gd name="T50" fmla="*/ 17 w 30"/>
                <a:gd name="T51" fmla="*/ 31 h 31"/>
                <a:gd name="T52" fmla="*/ 15 w 30"/>
                <a:gd name="T53" fmla="*/ 31 h 31"/>
                <a:gd name="T54" fmla="*/ 13 w 30"/>
                <a:gd name="T55" fmla="*/ 31 h 31"/>
                <a:gd name="T56" fmla="*/ 12 w 30"/>
                <a:gd name="T57" fmla="*/ 29 h 31"/>
                <a:gd name="T58" fmla="*/ 12 w 30"/>
                <a:gd name="T59" fmla="*/ 27 h 31"/>
                <a:gd name="T60" fmla="*/ 9 w 30"/>
                <a:gd name="T61" fmla="*/ 26 h 31"/>
                <a:gd name="T62" fmla="*/ 8 w 30"/>
                <a:gd name="T63" fmla="*/ 26 h 31"/>
                <a:gd name="T64" fmla="*/ 5 w 30"/>
                <a:gd name="T65" fmla="*/ 28 h 31"/>
                <a:gd name="T66" fmla="*/ 2 w 30"/>
                <a:gd name="T67" fmla="*/ 25 h 31"/>
                <a:gd name="T68" fmla="*/ 4 w 30"/>
                <a:gd name="T69" fmla="*/ 22 h 31"/>
                <a:gd name="T70" fmla="*/ 4 w 30"/>
                <a:gd name="T71" fmla="*/ 21 h 31"/>
                <a:gd name="T72" fmla="*/ 3 w 30"/>
                <a:gd name="T73" fmla="*/ 18 h 31"/>
                <a:gd name="T74" fmla="*/ 2 w 30"/>
                <a:gd name="T75" fmla="*/ 18 h 31"/>
                <a:gd name="T76" fmla="*/ 0 w 30"/>
                <a:gd name="T77" fmla="*/ 17 h 31"/>
                <a:gd name="T78" fmla="*/ 0 w 30"/>
                <a:gd name="T79" fmla="*/ 16 h 31"/>
                <a:gd name="T80" fmla="*/ 0 w 30"/>
                <a:gd name="T81" fmla="*/ 14 h 31"/>
                <a:gd name="T82" fmla="*/ 2 w 30"/>
                <a:gd name="T83" fmla="*/ 13 h 31"/>
                <a:gd name="T84" fmla="*/ 3 w 30"/>
                <a:gd name="T85" fmla="*/ 13 h 31"/>
                <a:gd name="T86" fmla="*/ 4 w 30"/>
                <a:gd name="T87" fmla="*/ 10 h 31"/>
                <a:gd name="T88" fmla="*/ 4 w 30"/>
                <a:gd name="T89" fmla="*/ 9 h 31"/>
                <a:gd name="T90" fmla="*/ 3 w 30"/>
                <a:gd name="T91" fmla="*/ 6 h 31"/>
                <a:gd name="T92" fmla="*/ 6 w 30"/>
                <a:gd name="T93" fmla="*/ 3 h 31"/>
                <a:gd name="T94" fmla="*/ 7 w 30"/>
                <a:gd name="T95" fmla="*/ 4 h 31"/>
                <a:gd name="T96" fmla="*/ 9 w 30"/>
                <a:gd name="T97" fmla="*/ 5 h 31"/>
                <a:gd name="T98" fmla="*/ 11 w 30"/>
                <a:gd name="T99" fmla="*/ 4 h 31"/>
                <a:gd name="T100" fmla="*/ 12 w 30"/>
                <a:gd name="T101" fmla="*/ 3 h 31"/>
                <a:gd name="T102" fmla="*/ 13 w 30"/>
                <a:gd name="T103" fmla="*/ 0 h 31"/>
                <a:gd name="T104" fmla="*/ 15 w 30"/>
                <a:gd name="T105" fmla="*/ 0 h 31"/>
                <a:gd name="T106" fmla="*/ 15 w 30"/>
                <a:gd name="T107" fmla="*/ 6 h 31"/>
                <a:gd name="T108" fmla="*/ 8 w 30"/>
                <a:gd name="T109" fmla="*/ 9 h 31"/>
                <a:gd name="T110" fmla="*/ 5 w 30"/>
                <a:gd name="T111" fmla="*/ 16 h 31"/>
                <a:gd name="T112" fmla="*/ 8 w 30"/>
                <a:gd name="T113" fmla="*/ 23 h 31"/>
                <a:gd name="T114" fmla="*/ 15 w 30"/>
                <a:gd name="T115" fmla="*/ 26 h 31"/>
                <a:gd name="T116" fmla="*/ 22 w 30"/>
                <a:gd name="T117" fmla="*/ 23 h 31"/>
                <a:gd name="T118" fmla="*/ 25 w 30"/>
                <a:gd name="T119" fmla="*/ 16 h 31"/>
                <a:gd name="T120" fmla="*/ 22 w 30"/>
                <a:gd name="T121" fmla="*/ 9 h 31"/>
                <a:gd name="T122" fmla="*/ 15 w 30"/>
                <a:gd name="T123"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 h="31">
                  <a:moveTo>
                    <a:pt x="15" y="0"/>
                  </a:moveTo>
                  <a:cubicBezTo>
                    <a:pt x="16" y="0"/>
                    <a:pt x="16" y="0"/>
                    <a:pt x="17" y="0"/>
                  </a:cubicBezTo>
                  <a:cubicBezTo>
                    <a:pt x="17" y="2"/>
                    <a:pt x="17" y="2"/>
                    <a:pt x="17" y="2"/>
                  </a:cubicBezTo>
                  <a:cubicBezTo>
                    <a:pt x="17" y="3"/>
                    <a:pt x="17" y="3"/>
                    <a:pt x="18" y="4"/>
                  </a:cubicBezTo>
                  <a:cubicBezTo>
                    <a:pt x="20" y="5"/>
                    <a:pt x="20" y="5"/>
                    <a:pt x="20" y="5"/>
                  </a:cubicBezTo>
                  <a:cubicBezTo>
                    <a:pt x="21" y="5"/>
                    <a:pt x="21" y="5"/>
                    <a:pt x="21" y="5"/>
                  </a:cubicBezTo>
                  <a:cubicBezTo>
                    <a:pt x="24" y="3"/>
                    <a:pt x="24" y="3"/>
                    <a:pt x="24" y="3"/>
                  </a:cubicBezTo>
                  <a:cubicBezTo>
                    <a:pt x="25" y="4"/>
                    <a:pt x="26" y="5"/>
                    <a:pt x="27" y="6"/>
                  </a:cubicBezTo>
                  <a:cubicBezTo>
                    <a:pt x="26" y="8"/>
                    <a:pt x="26" y="8"/>
                    <a:pt x="26" y="8"/>
                  </a:cubicBezTo>
                  <a:cubicBezTo>
                    <a:pt x="25" y="9"/>
                    <a:pt x="25" y="9"/>
                    <a:pt x="25" y="10"/>
                  </a:cubicBezTo>
                  <a:cubicBezTo>
                    <a:pt x="26" y="12"/>
                    <a:pt x="26" y="12"/>
                    <a:pt x="26" y="12"/>
                  </a:cubicBezTo>
                  <a:cubicBezTo>
                    <a:pt x="26" y="13"/>
                    <a:pt x="27" y="13"/>
                    <a:pt x="27" y="13"/>
                  </a:cubicBezTo>
                  <a:cubicBezTo>
                    <a:pt x="30" y="14"/>
                    <a:pt x="30" y="14"/>
                    <a:pt x="30" y="14"/>
                  </a:cubicBezTo>
                  <a:cubicBezTo>
                    <a:pt x="30" y="14"/>
                    <a:pt x="30" y="15"/>
                    <a:pt x="30" y="16"/>
                  </a:cubicBezTo>
                  <a:cubicBezTo>
                    <a:pt x="30" y="17"/>
                    <a:pt x="30" y="17"/>
                    <a:pt x="30" y="18"/>
                  </a:cubicBezTo>
                  <a:cubicBezTo>
                    <a:pt x="28" y="18"/>
                    <a:pt x="28" y="18"/>
                    <a:pt x="28" y="18"/>
                  </a:cubicBezTo>
                  <a:cubicBezTo>
                    <a:pt x="27" y="19"/>
                    <a:pt x="27" y="19"/>
                    <a:pt x="26" y="19"/>
                  </a:cubicBezTo>
                  <a:cubicBezTo>
                    <a:pt x="25" y="21"/>
                    <a:pt x="25" y="21"/>
                    <a:pt x="25" y="21"/>
                  </a:cubicBezTo>
                  <a:cubicBezTo>
                    <a:pt x="25" y="22"/>
                    <a:pt x="25" y="22"/>
                    <a:pt x="25" y="23"/>
                  </a:cubicBezTo>
                  <a:cubicBezTo>
                    <a:pt x="27" y="26"/>
                    <a:pt x="27" y="26"/>
                    <a:pt x="27" y="26"/>
                  </a:cubicBezTo>
                  <a:cubicBezTo>
                    <a:pt x="26" y="27"/>
                    <a:pt x="25" y="27"/>
                    <a:pt x="24" y="28"/>
                  </a:cubicBezTo>
                  <a:cubicBezTo>
                    <a:pt x="23" y="27"/>
                    <a:pt x="23" y="27"/>
                    <a:pt x="23" y="27"/>
                  </a:cubicBezTo>
                  <a:cubicBezTo>
                    <a:pt x="22" y="26"/>
                    <a:pt x="22" y="26"/>
                    <a:pt x="21" y="26"/>
                  </a:cubicBezTo>
                  <a:cubicBezTo>
                    <a:pt x="19" y="27"/>
                    <a:pt x="19" y="27"/>
                    <a:pt x="19" y="27"/>
                  </a:cubicBezTo>
                  <a:cubicBezTo>
                    <a:pt x="18" y="27"/>
                    <a:pt x="18" y="28"/>
                    <a:pt x="18" y="28"/>
                  </a:cubicBezTo>
                  <a:cubicBezTo>
                    <a:pt x="17" y="31"/>
                    <a:pt x="17" y="31"/>
                    <a:pt x="17" y="31"/>
                  </a:cubicBezTo>
                  <a:cubicBezTo>
                    <a:pt x="16" y="31"/>
                    <a:pt x="16" y="31"/>
                    <a:pt x="15" y="31"/>
                  </a:cubicBezTo>
                  <a:cubicBezTo>
                    <a:pt x="14" y="31"/>
                    <a:pt x="14" y="31"/>
                    <a:pt x="13" y="31"/>
                  </a:cubicBezTo>
                  <a:cubicBezTo>
                    <a:pt x="12" y="29"/>
                    <a:pt x="12" y="29"/>
                    <a:pt x="12" y="29"/>
                  </a:cubicBezTo>
                  <a:cubicBezTo>
                    <a:pt x="12" y="28"/>
                    <a:pt x="12" y="28"/>
                    <a:pt x="12" y="27"/>
                  </a:cubicBezTo>
                  <a:cubicBezTo>
                    <a:pt x="9" y="26"/>
                    <a:pt x="9" y="26"/>
                    <a:pt x="9" y="26"/>
                  </a:cubicBezTo>
                  <a:cubicBezTo>
                    <a:pt x="9" y="26"/>
                    <a:pt x="9" y="26"/>
                    <a:pt x="8" y="26"/>
                  </a:cubicBezTo>
                  <a:cubicBezTo>
                    <a:pt x="5" y="28"/>
                    <a:pt x="5" y="28"/>
                    <a:pt x="5" y="28"/>
                  </a:cubicBezTo>
                  <a:cubicBezTo>
                    <a:pt x="4" y="27"/>
                    <a:pt x="3" y="26"/>
                    <a:pt x="2" y="25"/>
                  </a:cubicBezTo>
                  <a:cubicBezTo>
                    <a:pt x="4" y="22"/>
                    <a:pt x="4" y="22"/>
                    <a:pt x="4" y="22"/>
                  </a:cubicBezTo>
                  <a:cubicBezTo>
                    <a:pt x="4" y="22"/>
                    <a:pt x="5" y="21"/>
                    <a:pt x="4" y="21"/>
                  </a:cubicBezTo>
                  <a:cubicBezTo>
                    <a:pt x="3" y="18"/>
                    <a:pt x="3" y="18"/>
                    <a:pt x="3" y="18"/>
                  </a:cubicBezTo>
                  <a:cubicBezTo>
                    <a:pt x="3" y="18"/>
                    <a:pt x="3" y="18"/>
                    <a:pt x="2" y="18"/>
                  </a:cubicBezTo>
                  <a:cubicBezTo>
                    <a:pt x="0" y="17"/>
                    <a:pt x="0" y="17"/>
                    <a:pt x="0" y="17"/>
                  </a:cubicBezTo>
                  <a:cubicBezTo>
                    <a:pt x="0" y="17"/>
                    <a:pt x="0" y="16"/>
                    <a:pt x="0" y="16"/>
                  </a:cubicBezTo>
                  <a:cubicBezTo>
                    <a:pt x="0" y="15"/>
                    <a:pt x="0" y="14"/>
                    <a:pt x="0" y="14"/>
                  </a:cubicBezTo>
                  <a:cubicBezTo>
                    <a:pt x="2" y="13"/>
                    <a:pt x="2" y="13"/>
                    <a:pt x="2" y="13"/>
                  </a:cubicBezTo>
                  <a:cubicBezTo>
                    <a:pt x="2" y="13"/>
                    <a:pt x="3" y="13"/>
                    <a:pt x="3" y="13"/>
                  </a:cubicBezTo>
                  <a:cubicBezTo>
                    <a:pt x="4" y="10"/>
                    <a:pt x="4" y="10"/>
                    <a:pt x="4" y="10"/>
                  </a:cubicBezTo>
                  <a:cubicBezTo>
                    <a:pt x="5" y="10"/>
                    <a:pt x="4" y="9"/>
                    <a:pt x="4" y="9"/>
                  </a:cubicBezTo>
                  <a:cubicBezTo>
                    <a:pt x="3" y="6"/>
                    <a:pt x="3" y="6"/>
                    <a:pt x="3" y="6"/>
                  </a:cubicBezTo>
                  <a:cubicBezTo>
                    <a:pt x="4" y="5"/>
                    <a:pt x="5" y="4"/>
                    <a:pt x="6" y="3"/>
                  </a:cubicBezTo>
                  <a:cubicBezTo>
                    <a:pt x="7" y="4"/>
                    <a:pt x="7" y="4"/>
                    <a:pt x="7" y="4"/>
                  </a:cubicBezTo>
                  <a:cubicBezTo>
                    <a:pt x="8" y="5"/>
                    <a:pt x="8" y="5"/>
                    <a:pt x="9" y="5"/>
                  </a:cubicBezTo>
                  <a:cubicBezTo>
                    <a:pt x="11" y="4"/>
                    <a:pt x="11" y="4"/>
                    <a:pt x="11" y="4"/>
                  </a:cubicBezTo>
                  <a:cubicBezTo>
                    <a:pt x="12" y="4"/>
                    <a:pt x="12" y="3"/>
                    <a:pt x="12" y="3"/>
                  </a:cubicBezTo>
                  <a:cubicBezTo>
                    <a:pt x="13" y="0"/>
                    <a:pt x="13" y="0"/>
                    <a:pt x="13" y="0"/>
                  </a:cubicBezTo>
                  <a:cubicBezTo>
                    <a:pt x="13" y="0"/>
                    <a:pt x="14" y="0"/>
                    <a:pt x="15" y="0"/>
                  </a:cubicBezTo>
                  <a:close/>
                  <a:moveTo>
                    <a:pt x="15" y="6"/>
                  </a:moveTo>
                  <a:cubicBezTo>
                    <a:pt x="12" y="6"/>
                    <a:pt x="10" y="7"/>
                    <a:pt x="8" y="9"/>
                  </a:cubicBezTo>
                  <a:cubicBezTo>
                    <a:pt x="6" y="11"/>
                    <a:pt x="5" y="13"/>
                    <a:pt x="5" y="16"/>
                  </a:cubicBezTo>
                  <a:cubicBezTo>
                    <a:pt x="5" y="18"/>
                    <a:pt x="6" y="21"/>
                    <a:pt x="8" y="23"/>
                  </a:cubicBezTo>
                  <a:cubicBezTo>
                    <a:pt x="10" y="25"/>
                    <a:pt x="12" y="26"/>
                    <a:pt x="15" y="26"/>
                  </a:cubicBezTo>
                  <a:cubicBezTo>
                    <a:pt x="18" y="26"/>
                    <a:pt x="20" y="25"/>
                    <a:pt x="22" y="23"/>
                  </a:cubicBezTo>
                  <a:cubicBezTo>
                    <a:pt x="23" y="21"/>
                    <a:pt x="25" y="18"/>
                    <a:pt x="25" y="16"/>
                  </a:cubicBezTo>
                  <a:cubicBezTo>
                    <a:pt x="25" y="13"/>
                    <a:pt x="23" y="11"/>
                    <a:pt x="22" y="9"/>
                  </a:cubicBezTo>
                  <a:cubicBezTo>
                    <a:pt x="20" y="7"/>
                    <a:pt x="18" y="6"/>
                    <a:pt x="15"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376"/>
            <p:cNvSpPr>
              <a:spLocks noEditPoints="1"/>
            </p:cNvSpPr>
            <p:nvPr/>
          </p:nvSpPr>
          <p:spPr bwMode="auto">
            <a:xfrm flipH="1">
              <a:off x="6268836" y="3576366"/>
              <a:ext cx="57498" cy="60237"/>
            </a:xfrm>
            <a:custGeom>
              <a:avLst/>
              <a:gdLst>
                <a:gd name="T0" fmla="*/ 15 w 18"/>
                <a:gd name="T1" fmla="*/ 2 h 18"/>
                <a:gd name="T2" fmla="*/ 9 w 18"/>
                <a:gd name="T3" fmla="*/ 0 h 18"/>
                <a:gd name="T4" fmla="*/ 3 w 18"/>
                <a:gd name="T5" fmla="*/ 2 h 18"/>
                <a:gd name="T6" fmla="*/ 0 w 18"/>
                <a:gd name="T7" fmla="*/ 9 h 18"/>
                <a:gd name="T8" fmla="*/ 3 w 18"/>
                <a:gd name="T9" fmla="*/ 15 h 18"/>
                <a:gd name="T10" fmla="*/ 9 w 18"/>
                <a:gd name="T11" fmla="*/ 18 h 18"/>
                <a:gd name="T12" fmla="*/ 15 w 18"/>
                <a:gd name="T13" fmla="*/ 15 h 18"/>
                <a:gd name="T14" fmla="*/ 18 w 18"/>
                <a:gd name="T15" fmla="*/ 9 h 18"/>
                <a:gd name="T16" fmla="*/ 15 w 18"/>
                <a:gd name="T17" fmla="*/ 2 h 18"/>
                <a:gd name="T18" fmla="*/ 9 w 18"/>
                <a:gd name="T19" fmla="*/ 4 h 18"/>
                <a:gd name="T20" fmla="*/ 14 w 18"/>
                <a:gd name="T21" fmla="*/ 9 h 18"/>
                <a:gd name="T22" fmla="*/ 9 w 18"/>
                <a:gd name="T23" fmla="*/ 14 h 18"/>
                <a:gd name="T24" fmla="*/ 4 w 18"/>
                <a:gd name="T25" fmla="*/ 9 h 18"/>
                <a:gd name="T26" fmla="*/ 9 w 18"/>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18">
                  <a:moveTo>
                    <a:pt x="15" y="2"/>
                  </a:moveTo>
                  <a:cubicBezTo>
                    <a:pt x="14" y="1"/>
                    <a:pt x="11" y="0"/>
                    <a:pt x="9" y="0"/>
                  </a:cubicBezTo>
                  <a:cubicBezTo>
                    <a:pt x="6" y="0"/>
                    <a:pt x="4" y="1"/>
                    <a:pt x="3" y="2"/>
                  </a:cubicBezTo>
                  <a:cubicBezTo>
                    <a:pt x="1" y="4"/>
                    <a:pt x="0" y="6"/>
                    <a:pt x="0" y="9"/>
                  </a:cubicBezTo>
                  <a:cubicBezTo>
                    <a:pt x="0" y="11"/>
                    <a:pt x="1" y="14"/>
                    <a:pt x="3" y="15"/>
                  </a:cubicBezTo>
                  <a:cubicBezTo>
                    <a:pt x="4" y="17"/>
                    <a:pt x="6" y="18"/>
                    <a:pt x="9" y="18"/>
                  </a:cubicBezTo>
                  <a:cubicBezTo>
                    <a:pt x="11" y="18"/>
                    <a:pt x="14" y="17"/>
                    <a:pt x="15" y="15"/>
                  </a:cubicBezTo>
                  <a:cubicBezTo>
                    <a:pt x="17" y="14"/>
                    <a:pt x="18" y="11"/>
                    <a:pt x="18" y="9"/>
                  </a:cubicBezTo>
                  <a:cubicBezTo>
                    <a:pt x="18" y="6"/>
                    <a:pt x="17" y="4"/>
                    <a:pt x="15" y="2"/>
                  </a:cubicBezTo>
                  <a:close/>
                  <a:moveTo>
                    <a:pt x="9" y="4"/>
                  </a:moveTo>
                  <a:cubicBezTo>
                    <a:pt x="11" y="4"/>
                    <a:pt x="14" y="6"/>
                    <a:pt x="14" y="9"/>
                  </a:cubicBezTo>
                  <a:cubicBezTo>
                    <a:pt x="14" y="11"/>
                    <a:pt x="11" y="14"/>
                    <a:pt x="9" y="14"/>
                  </a:cubicBezTo>
                  <a:cubicBezTo>
                    <a:pt x="6" y="14"/>
                    <a:pt x="4" y="11"/>
                    <a:pt x="4" y="9"/>
                  </a:cubicBezTo>
                  <a:cubicBezTo>
                    <a:pt x="4" y="6"/>
                    <a:pt x="6" y="4"/>
                    <a:pt x="9"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377"/>
            <p:cNvSpPr>
              <a:spLocks noEditPoints="1"/>
            </p:cNvSpPr>
            <p:nvPr/>
          </p:nvSpPr>
          <p:spPr bwMode="auto">
            <a:xfrm flipH="1">
              <a:off x="6126459" y="4504558"/>
              <a:ext cx="251898" cy="268327"/>
            </a:xfrm>
            <a:custGeom>
              <a:avLst/>
              <a:gdLst>
                <a:gd name="T0" fmla="*/ 26 w 78"/>
                <a:gd name="T1" fmla="*/ 64 h 83"/>
                <a:gd name="T2" fmla="*/ 34 w 78"/>
                <a:gd name="T3" fmla="*/ 73 h 83"/>
                <a:gd name="T4" fmla="*/ 26 w 78"/>
                <a:gd name="T5" fmla="*/ 82 h 83"/>
                <a:gd name="T6" fmla="*/ 17 w 78"/>
                <a:gd name="T7" fmla="*/ 73 h 83"/>
                <a:gd name="T8" fmla="*/ 26 w 78"/>
                <a:gd name="T9" fmla="*/ 64 h 83"/>
                <a:gd name="T10" fmla="*/ 63 w 78"/>
                <a:gd name="T11" fmla="*/ 66 h 83"/>
                <a:gd name="T12" fmla="*/ 72 w 78"/>
                <a:gd name="T13" fmla="*/ 74 h 83"/>
                <a:gd name="T14" fmla="*/ 63 w 78"/>
                <a:gd name="T15" fmla="*/ 83 h 83"/>
                <a:gd name="T16" fmla="*/ 55 w 78"/>
                <a:gd name="T17" fmla="*/ 74 h 83"/>
                <a:gd name="T18" fmla="*/ 63 w 78"/>
                <a:gd name="T19" fmla="*/ 66 h 83"/>
                <a:gd name="T20" fmla="*/ 0 w 78"/>
                <a:gd name="T21" fmla="*/ 0 h 83"/>
                <a:gd name="T22" fmla="*/ 14 w 78"/>
                <a:gd name="T23" fmla="*/ 0 h 83"/>
                <a:gd name="T24" fmla="*/ 18 w 78"/>
                <a:gd name="T25" fmla="*/ 10 h 83"/>
                <a:gd name="T26" fmla="*/ 78 w 78"/>
                <a:gd name="T27" fmla="*/ 10 h 83"/>
                <a:gd name="T28" fmla="*/ 76 w 78"/>
                <a:gd name="T29" fmla="*/ 36 h 83"/>
                <a:gd name="T30" fmla="*/ 24 w 78"/>
                <a:gd name="T31" fmla="*/ 45 h 83"/>
                <a:gd name="T32" fmla="*/ 24 w 78"/>
                <a:gd name="T33" fmla="*/ 53 h 83"/>
                <a:gd name="T34" fmla="*/ 75 w 78"/>
                <a:gd name="T35" fmla="*/ 53 h 83"/>
                <a:gd name="T36" fmla="*/ 76 w 78"/>
                <a:gd name="T37" fmla="*/ 60 h 83"/>
                <a:gd name="T38" fmla="*/ 20 w 78"/>
                <a:gd name="T39" fmla="*/ 61 h 83"/>
                <a:gd name="T40" fmla="*/ 17 w 78"/>
                <a:gd name="T41" fmla="*/ 41 h 83"/>
                <a:gd name="T42" fmla="*/ 8 w 78"/>
                <a:gd name="T43" fmla="*/ 7 h 83"/>
                <a:gd name="T44" fmla="*/ 3 w 78"/>
                <a:gd name="T45" fmla="*/ 7 h 83"/>
                <a:gd name="T46" fmla="*/ 0 w 78"/>
                <a:gd name="T4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 h="83">
                  <a:moveTo>
                    <a:pt x="26" y="64"/>
                  </a:moveTo>
                  <a:cubicBezTo>
                    <a:pt x="30" y="64"/>
                    <a:pt x="34" y="68"/>
                    <a:pt x="34" y="73"/>
                  </a:cubicBezTo>
                  <a:cubicBezTo>
                    <a:pt x="34" y="78"/>
                    <a:pt x="30" y="82"/>
                    <a:pt x="26" y="82"/>
                  </a:cubicBezTo>
                  <a:cubicBezTo>
                    <a:pt x="21" y="82"/>
                    <a:pt x="17" y="78"/>
                    <a:pt x="17" y="73"/>
                  </a:cubicBezTo>
                  <a:cubicBezTo>
                    <a:pt x="17" y="68"/>
                    <a:pt x="21" y="64"/>
                    <a:pt x="26" y="64"/>
                  </a:cubicBezTo>
                  <a:close/>
                  <a:moveTo>
                    <a:pt x="63" y="66"/>
                  </a:moveTo>
                  <a:cubicBezTo>
                    <a:pt x="68" y="66"/>
                    <a:pt x="72" y="70"/>
                    <a:pt x="72" y="74"/>
                  </a:cubicBezTo>
                  <a:cubicBezTo>
                    <a:pt x="72" y="79"/>
                    <a:pt x="68" y="83"/>
                    <a:pt x="63" y="83"/>
                  </a:cubicBezTo>
                  <a:cubicBezTo>
                    <a:pt x="59" y="83"/>
                    <a:pt x="55" y="79"/>
                    <a:pt x="55" y="74"/>
                  </a:cubicBezTo>
                  <a:cubicBezTo>
                    <a:pt x="55" y="70"/>
                    <a:pt x="59" y="66"/>
                    <a:pt x="63" y="66"/>
                  </a:cubicBezTo>
                  <a:close/>
                  <a:moveTo>
                    <a:pt x="0" y="0"/>
                  </a:moveTo>
                  <a:cubicBezTo>
                    <a:pt x="14" y="0"/>
                    <a:pt x="14" y="0"/>
                    <a:pt x="14" y="0"/>
                  </a:cubicBezTo>
                  <a:cubicBezTo>
                    <a:pt x="18" y="10"/>
                    <a:pt x="18" y="10"/>
                    <a:pt x="18" y="10"/>
                  </a:cubicBezTo>
                  <a:cubicBezTo>
                    <a:pt x="78" y="10"/>
                    <a:pt x="78" y="10"/>
                    <a:pt x="78" y="10"/>
                  </a:cubicBezTo>
                  <a:cubicBezTo>
                    <a:pt x="76" y="36"/>
                    <a:pt x="76" y="36"/>
                    <a:pt x="76" y="36"/>
                  </a:cubicBezTo>
                  <a:cubicBezTo>
                    <a:pt x="24" y="45"/>
                    <a:pt x="24" y="45"/>
                    <a:pt x="24" y="45"/>
                  </a:cubicBezTo>
                  <a:cubicBezTo>
                    <a:pt x="21" y="46"/>
                    <a:pt x="20" y="53"/>
                    <a:pt x="24" y="53"/>
                  </a:cubicBezTo>
                  <a:cubicBezTo>
                    <a:pt x="75" y="53"/>
                    <a:pt x="75" y="53"/>
                    <a:pt x="75" y="53"/>
                  </a:cubicBezTo>
                  <a:cubicBezTo>
                    <a:pt x="76" y="60"/>
                    <a:pt x="76" y="60"/>
                    <a:pt x="76" y="60"/>
                  </a:cubicBezTo>
                  <a:cubicBezTo>
                    <a:pt x="20" y="61"/>
                    <a:pt x="20" y="61"/>
                    <a:pt x="20" y="61"/>
                  </a:cubicBezTo>
                  <a:cubicBezTo>
                    <a:pt x="11" y="60"/>
                    <a:pt x="11" y="44"/>
                    <a:pt x="17" y="41"/>
                  </a:cubicBezTo>
                  <a:cubicBezTo>
                    <a:pt x="8" y="7"/>
                    <a:pt x="8" y="7"/>
                    <a:pt x="8" y="7"/>
                  </a:cubicBezTo>
                  <a:cubicBezTo>
                    <a:pt x="3" y="7"/>
                    <a:pt x="3" y="7"/>
                    <a:pt x="3" y="7"/>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378"/>
            <p:cNvSpPr>
              <a:spLocks noEditPoints="1"/>
            </p:cNvSpPr>
            <p:nvPr/>
          </p:nvSpPr>
          <p:spPr bwMode="auto">
            <a:xfrm flipH="1">
              <a:off x="6967032" y="5356085"/>
              <a:ext cx="235470" cy="229994"/>
            </a:xfrm>
            <a:custGeom>
              <a:avLst/>
              <a:gdLst>
                <a:gd name="T0" fmla="*/ 36 w 72"/>
                <a:gd name="T1" fmla="*/ 0 h 71"/>
                <a:gd name="T2" fmla="*/ 72 w 72"/>
                <a:gd name="T3" fmla="*/ 36 h 71"/>
                <a:gd name="T4" fmla="*/ 36 w 72"/>
                <a:gd name="T5" fmla="*/ 71 h 71"/>
                <a:gd name="T6" fmla="*/ 0 w 72"/>
                <a:gd name="T7" fmla="*/ 36 h 71"/>
                <a:gd name="T8" fmla="*/ 36 w 72"/>
                <a:gd name="T9" fmla="*/ 0 h 71"/>
                <a:gd name="T10" fmla="*/ 52 w 72"/>
                <a:gd name="T11" fmla="*/ 36 h 71"/>
                <a:gd name="T12" fmla="*/ 40 w 72"/>
                <a:gd name="T13" fmla="*/ 27 h 71"/>
                <a:gd name="T14" fmla="*/ 28 w 72"/>
                <a:gd name="T15" fmla="*/ 18 h 71"/>
                <a:gd name="T16" fmla="*/ 28 w 72"/>
                <a:gd name="T17" fmla="*/ 36 h 71"/>
                <a:gd name="T18" fmla="*/ 28 w 72"/>
                <a:gd name="T19" fmla="*/ 53 h 71"/>
                <a:gd name="T20" fmla="*/ 40 w 72"/>
                <a:gd name="T21" fmla="*/ 44 h 71"/>
                <a:gd name="T22" fmla="*/ 52 w 72"/>
                <a:gd name="T23" fmla="*/ 3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71">
                  <a:moveTo>
                    <a:pt x="36" y="0"/>
                  </a:moveTo>
                  <a:cubicBezTo>
                    <a:pt x="56" y="0"/>
                    <a:pt x="72" y="16"/>
                    <a:pt x="72" y="36"/>
                  </a:cubicBezTo>
                  <a:cubicBezTo>
                    <a:pt x="72" y="55"/>
                    <a:pt x="56" y="71"/>
                    <a:pt x="36" y="71"/>
                  </a:cubicBezTo>
                  <a:cubicBezTo>
                    <a:pt x="16" y="71"/>
                    <a:pt x="0" y="55"/>
                    <a:pt x="0" y="36"/>
                  </a:cubicBezTo>
                  <a:cubicBezTo>
                    <a:pt x="0" y="16"/>
                    <a:pt x="16" y="0"/>
                    <a:pt x="36" y="0"/>
                  </a:cubicBezTo>
                  <a:close/>
                  <a:moveTo>
                    <a:pt x="52" y="36"/>
                  </a:moveTo>
                  <a:cubicBezTo>
                    <a:pt x="40" y="27"/>
                    <a:pt x="40" y="27"/>
                    <a:pt x="40" y="27"/>
                  </a:cubicBezTo>
                  <a:cubicBezTo>
                    <a:pt x="28" y="18"/>
                    <a:pt x="28" y="18"/>
                    <a:pt x="28" y="18"/>
                  </a:cubicBezTo>
                  <a:cubicBezTo>
                    <a:pt x="28" y="36"/>
                    <a:pt x="28" y="36"/>
                    <a:pt x="28" y="36"/>
                  </a:cubicBezTo>
                  <a:cubicBezTo>
                    <a:pt x="28" y="53"/>
                    <a:pt x="28" y="53"/>
                    <a:pt x="28" y="53"/>
                  </a:cubicBezTo>
                  <a:cubicBezTo>
                    <a:pt x="40" y="44"/>
                    <a:pt x="40" y="44"/>
                    <a:pt x="40" y="44"/>
                  </a:cubicBezTo>
                  <a:lnTo>
                    <a:pt x="52" y="3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379"/>
            <p:cNvSpPr>
              <a:spLocks noEditPoints="1"/>
            </p:cNvSpPr>
            <p:nvPr/>
          </p:nvSpPr>
          <p:spPr bwMode="auto">
            <a:xfrm flipH="1">
              <a:off x="6071699" y="3891240"/>
              <a:ext cx="191661" cy="238209"/>
            </a:xfrm>
            <a:custGeom>
              <a:avLst/>
              <a:gdLst>
                <a:gd name="T0" fmla="*/ 32 w 59"/>
                <a:gd name="T1" fmla="*/ 62 h 73"/>
                <a:gd name="T2" fmla="*/ 42 w 59"/>
                <a:gd name="T3" fmla="*/ 16 h 73"/>
                <a:gd name="T4" fmla="*/ 42 w 59"/>
                <a:gd name="T5" fmla="*/ 15 h 73"/>
                <a:gd name="T6" fmla="*/ 47 w 59"/>
                <a:gd name="T7" fmla="*/ 23 h 73"/>
                <a:gd name="T8" fmla="*/ 47 w 59"/>
                <a:gd name="T9" fmla="*/ 23 h 73"/>
                <a:gd name="T10" fmla="*/ 39 w 59"/>
                <a:gd name="T11" fmla="*/ 57 h 73"/>
                <a:gd name="T12" fmla="*/ 32 w 59"/>
                <a:gd name="T13" fmla="*/ 62 h 73"/>
                <a:gd name="T14" fmla="*/ 45 w 59"/>
                <a:gd name="T15" fmla="*/ 45 h 73"/>
                <a:gd name="T16" fmla="*/ 55 w 59"/>
                <a:gd name="T17" fmla="*/ 47 h 73"/>
                <a:gd name="T18" fmla="*/ 57 w 59"/>
                <a:gd name="T19" fmla="*/ 38 h 73"/>
                <a:gd name="T20" fmla="*/ 47 w 59"/>
                <a:gd name="T21" fmla="*/ 36 h 73"/>
                <a:gd name="T22" fmla="*/ 45 w 59"/>
                <a:gd name="T23" fmla="*/ 45 h 73"/>
                <a:gd name="T24" fmla="*/ 16 w 59"/>
                <a:gd name="T25" fmla="*/ 73 h 73"/>
                <a:gd name="T26" fmla="*/ 24 w 59"/>
                <a:gd name="T27" fmla="*/ 68 h 73"/>
                <a:gd name="T28" fmla="*/ 37 w 59"/>
                <a:gd name="T29" fmla="*/ 8 h 73"/>
                <a:gd name="T30" fmla="*/ 37 w 59"/>
                <a:gd name="T31" fmla="*/ 7 h 73"/>
                <a:gd name="T32" fmla="*/ 32 w 59"/>
                <a:gd name="T33" fmla="*/ 0 h 73"/>
                <a:gd name="T34" fmla="*/ 32 w 59"/>
                <a:gd name="T35" fmla="*/ 0 h 73"/>
                <a:gd name="T36" fmla="*/ 16 w 59"/>
                <a:gd name="T37"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73">
                  <a:moveTo>
                    <a:pt x="32" y="62"/>
                  </a:moveTo>
                  <a:cubicBezTo>
                    <a:pt x="22" y="47"/>
                    <a:pt x="26" y="26"/>
                    <a:pt x="42" y="16"/>
                  </a:cubicBezTo>
                  <a:cubicBezTo>
                    <a:pt x="42" y="15"/>
                    <a:pt x="42" y="15"/>
                    <a:pt x="42" y="15"/>
                  </a:cubicBezTo>
                  <a:cubicBezTo>
                    <a:pt x="47" y="23"/>
                    <a:pt x="47" y="23"/>
                    <a:pt x="47" y="23"/>
                  </a:cubicBezTo>
                  <a:cubicBezTo>
                    <a:pt x="47" y="23"/>
                    <a:pt x="47" y="23"/>
                    <a:pt x="47" y="23"/>
                  </a:cubicBezTo>
                  <a:cubicBezTo>
                    <a:pt x="36" y="31"/>
                    <a:pt x="32" y="46"/>
                    <a:pt x="39" y="57"/>
                  </a:cubicBezTo>
                  <a:cubicBezTo>
                    <a:pt x="32" y="62"/>
                    <a:pt x="32" y="62"/>
                    <a:pt x="32" y="62"/>
                  </a:cubicBezTo>
                  <a:close/>
                  <a:moveTo>
                    <a:pt x="45" y="45"/>
                  </a:moveTo>
                  <a:cubicBezTo>
                    <a:pt x="47" y="48"/>
                    <a:pt x="52" y="49"/>
                    <a:pt x="55" y="47"/>
                  </a:cubicBezTo>
                  <a:cubicBezTo>
                    <a:pt x="58" y="45"/>
                    <a:pt x="59" y="41"/>
                    <a:pt x="57" y="38"/>
                  </a:cubicBezTo>
                  <a:cubicBezTo>
                    <a:pt x="55" y="35"/>
                    <a:pt x="51" y="34"/>
                    <a:pt x="47" y="36"/>
                  </a:cubicBezTo>
                  <a:cubicBezTo>
                    <a:pt x="44" y="38"/>
                    <a:pt x="43" y="42"/>
                    <a:pt x="45" y="45"/>
                  </a:cubicBezTo>
                  <a:close/>
                  <a:moveTo>
                    <a:pt x="16" y="73"/>
                  </a:moveTo>
                  <a:cubicBezTo>
                    <a:pt x="24" y="68"/>
                    <a:pt x="24" y="68"/>
                    <a:pt x="24" y="68"/>
                  </a:cubicBezTo>
                  <a:cubicBezTo>
                    <a:pt x="11" y="47"/>
                    <a:pt x="17" y="21"/>
                    <a:pt x="37" y="8"/>
                  </a:cubicBezTo>
                  <a:cubicBezTo>
                    <a:pt x="37" y="8"/>
                    <a:pt x="37" y="8"/>
                    <a:pt x="37" y="7"/>
                  </a:cubicBezTo>
                  <a:cubicBezTo>
                    <a:pt x="32" y="0"/>
                    <a:pt x="32" y="0"/>
                    <a:pt x="32" y="0"/>
                  </a:cubicBezTo>
                  <a:cubicBezTo>
                    <a:pt x="32" y="0"/>
                    <a:pt x="32" y="0"/>
                    <a:pt x="32" y="0"/>
                  </a:cubicBezTo>
                  <a:cubicBezTo>
                    <a:pt x="7" y="16"/>
                    <a:pt x="0" y="48"/>
                    <a:pt x="16" y="7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380"/>
            <p:cNvSpPr>
              <a:spLocks noEditPoints="1"/>
            </p:cNvSpPr>
            <p:nvPr/>
          </p:nvSpPr>
          <p:spPr bwMode="auto">
            <a:xfrm flipH="1">
              <a:off x="6329073" y="3376490"/>
              <a:ext cx="249160" cy="364158"/>
            </a:xfrm>
            <a:custGeom>
              <a:avLst/>
              <a:gdLst>
                <a:gd name="T0" fmla="*/ 39 w 77"/>
                <a:gd name="T1" fmla="*/ 0 h 112"/>
                <a:gd name="T2" fmla="*/ 77 w 77"/>
                <a:gd name="T3" fmla="*/ 38 h 112"/>
                <a:gd name="T4" fmla="*/ 39 w 77"/>
                <a:gd name="T5" fmla="*/ 112 h 112"/>
                <a:gd name="T6" fmla="*/ 0 w 77"/>
                <a:gd name="T7" fmla="*/ 38 h 112"/>
                <a:gd name="T8" fmla="*/ 39 w 77"/>
                <a:gd name="T9" fmla="*/ 0 h 112"/>
                <a:gd name="T10" fmla="*/ 39 w 77"/>
                <a:gd name="T11" fmla="*/ 23 h 112"/>
                <a:gd name="T12" fmla="*/ 23 w 77"/>
                <a:gd name="T13" fmla="*/ 39 h 112"/>
                <a:gd name="T14" fmla="*/ 39 w 77"/>
                <a:gd name="T15" fmla="*/ 55 h 112"/>
                <a:gd name="T16" fmla="*/ 55 w 77"/>
                <a:gd name="T17" fmla="*/ 39 h 112"/>
                <a:gd name="T18" fmla="*/ 39 w 77"/>
                <a:gd name="T19" fmla="*/ 23 h 112"/>
                <a:gd name="T20" fmla="*/ 39 w 77"/>
                <a:gd name="T21" fmla="*/ 11 h 112"/>
                <a:gd name="T22" fmla="*/ 11 w 77"/>
                <a:gd name="T23" fmla="*/ 39 h 112"/>
                <a:gd name="T24" fmla="*/ 39 w 77"/>
                <a:gd name="T25" fmla="*/ 67 h 112"/>
                <a:gd name="T26" fmla="*/ 67 w 77"/>
                <a:gd name="T27" fmla="*/ 39 h 112"/>
                <a:gd name="T28" fmla="*/ 39 w 77"/>
                <a:gd name="T29" fmla="*/ 1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12">
                  <a:moveTo>
                    <a:pt x="39" y="0"/>
                  </a:moveTo>
                  <a:cubicBezTo>
                    <a:pt x="60" y="0"/>
                    <a:pt x="77" y="17"/>
                    <a:pt x="77" y="38"/>
                  </a:cubicBezTo>
                  <a:cubicBezTo>
                    <a:pt x="77" y="65"/>
                    <a:pt x="47" y="95"/>
                    <a:pt x="39" y="112"/>
                  </a:cubicBezTo>
                  <a:cubicBezTo>
                    <a:pt x="30" y="95"/>
                    <a:pt x="0" y="65"/>
                    <a:pt x="0" y="38"/>
                  </a:cubicBezTo>
                  <a:cubicBezTo>
                    <a:pt x="0" y="17"/>
                    <a:pt x="18" y="0"/>
                    <a:pt x="39" y="0"/>
                  </a:cubicBezTo>
                  <a:close/>
                  <a:moveTo>
                    <a:pt x="39" y="23"/>
                  </a:moveTo>
                  <a:cubicBezTo>
                    <a:pt x="30" y="23"/>
                    <a:pt x="23" y="30"/>
                    <a:pt x="23" y="39"/>
                  </a:cubicBezTo>
                  <a:cubicBezTo>
                    <a:pt x="23" y="48"/>
                    <a:pt x="30" y="55"/>
                    <a:pt x="39" y="55"/>
                  </a:cubicBezTo>
                  <a:cubicBezTo>
                    <a:pt x="48" y="55"/>
                    <a:pt x="55" y="48"/>
                    <a:pt x="55" y="39"/>
                  </a:cubicBezTo>
                  <a:cubicBezTo>
                    <a:pt x="55" y="30"/>
                    <a:pt x="48" y="23"/>
                    <a:pt x="39" y="23"/>
                  </a:cubicBezTo>
                  <a:close/>
                  <a:moveTo>
                    <a:pt x="39" y="11"/>
                  </a:moveTo>
                  <a:cubicBezTo>
                    <a:pt x="23" y="11"/>
                    <a:pt x="11" y="23"/>
                    <a:pt x="11" y="39"/>
                  </a:cubicBezTo>
                  <a:cubicBezTo>
                    <a:pt x="11" y="54"/>
                    <a:pt x="23" y="67"/>
                    <a:pt x="39" y="67"/>
                  </a:cubicBezTo>
                  <a:cubicBezTo>
                    <a:pt x="54" y="67"/>
                    <a:pt x="67" y="54"/>
                    <a:pt x="67" y="39"/>
                  </a:cubicBezTo>
                  <a:cubicBezTo>
                    <a:pt x="67" y="23"/>
                    <a:pt x="54" y="11"/>
                    <a:pt x="39"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381"/>
            <p:cNvSpPr/>
            <p:nvPr/>
          </p:nvSpPr>
          <p:spPr bwMode="auto">
            <a:xfrm flipH="1">
              <a:off x="6786322" y="3371014"/>
              <a:ext cx="344991" cy="287493"/>
            </a:xfrm>
            <a:custGeom>
              <a:avLst/>
              <a:gdLst>
                <a:gd name="T0" fmla="*/ 53 w 106"/>
                <a:gd name="T1" fmla="*/ 0 h 89"/>
                <a:gd name="T2" fmla="*/ 80 w 106"/>
                <a:gd name="T3" fmla="*/ 21 h 89"/>
                <a:gd name="T4" fmla="*/ 106 w 106"/>
                <a:gd name="T5" fmla="*/ 42 h 89"/>
                <a:gd name="T6" fmla="*/ 91 w 106"/>
                <a:gd name="T7" fmla="*/ 42 h 89"/>
                <a:gd name="T8" fmla="*/ 91 w 106"/>
                <a:gd name="T9" fmla="*/ 89 h 89"/>
                <a:gd name="T10" fmla="*/ 67 w 106"/>
                <a:gd name="T11" fmla="*/ 89 h 89"/>
                <a:gd name="T12" fmla="*/ 67 w 106"/>
                <a:gd name="T13" fmla="*/ 63 h 89"/>
                <a:gd name="T14" fmla="*/ 53 w 106"/>
                <a:gd name="T15" fmla="*/ 49 h 89"/>
                <a:gd name="T16" fmla="*/ 53 w 106"/>
                <a:gd name="T17" fmla="*/ 49 h 89"/>
                <a:gd name="T18" fmla="*/ 40 w 106"/>
                <a:gd name="T19" fmla="*/ 63 h 89"/>
                <a:gd name="T20" fmla="*/ 40 w 106"/>
                <a:gd name="T21" fmla="*/ 89 h 89"/>
                <a:gd name="T22" fmla="*/ 14 w 106"/>
                <a:gd name="T23" fmla="*/ 89 h 89"/>
                <a:gd name="T24" fmla="*/ 14 w 106"/>
                <a:gd name="T25" fmla="*/ 42 h 89"/>
                <a:gd name="T26" fmla="*/ 0 w 106"/>
                <a:gd name="T27" fmla="*/ 42 h 89"/>
                <a:gd name="T28" fmla="*/ 20 w 106"/>
                <a:gd name="T29" fmla="*/ 27 h 89"/>
                <a:gd name="T30" fmla="*/ 20 w 106"/>
                <a:gd name="T31" fmla="*/ 8 h 89"/>
                <a:gd name="T32" fmla="*/ 31 w 106"/>
                <a:gd name="T33" fmla="*/ 8 h 89"/>
                <a:gd name="T34" fmla="*/ 31 w 106"/>
                <a:gd name="T35" fmla="*/ 18 h 89"/>
                <a:gd name="T36" fmla="*/ 53 w 106"/>
                <a:gd name="T3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89">
                  <a:moveTo>
                    <a:pt x="53" y="0"/>
                  </a:moveTo>
                  <a:cubicBezTo>
                    <a:pt x="80" y="21"/>
                    <a:pt x="80" y="21"/>
                    <a:pt x="80" y="21"/>
                  </a:cubicBezTo>
                  <a:cubicBezTo>
                    <a:pt x="106" y="42"/>
                    <a:pt x="106" y="42"/>
                    <a:pt x="106" y="42"/>
                  </a:cubicBezTo>
                  <a:cubicBezTo>
                    <a:pt x="91" y="42"/>
                    <a:pt x="91" y="42"/>
                    <a:pt x="91" y="42"/>
                  </a:cubicBezTo>
                  <a:cubicBezTo>
                    <a:pt x="91" y="89"/>
                    <a:pt x="91" y="89"/>
                    <a:pt x="91" y="89"/>
                  </a:cubicBezTo>
                  <a:cubicBezTo>
                    <a:pt x="67" y="89"/>
                    <a:pt x="67" y="89"/>
                    <a:pt x="67" y="89"/>
                  </a:cubicBezTo>
                  <a:cubicBezTo>
                    <a:pt x="67" y="63"/>
                    <a:pt x="67" y="63"/>
                    <a:pt x="67" y="63"/>
                  </a:cubicBezTo>
                  <a:cubicBezTo>
                    <a:pt x="67" y="55"/>
                    <a:pt x="61" y="49"/>
                    <a:pt x="53" y="49"/>
                  </a:cubicBezTo>
                  <a:cubicBezTo>
                    <a:pt x="53" y="49"/>
                    <a:pt x="53" y="49"/>
                    <a:pt x="53" y="49"/>
                  </a:cubicBezTo>
                  <a:cubicBezTo>
                    <a:pt x="46" y="49"/>
                    <a:pt x="40" y="55"/>
                    <a:pt x="40" y="63"/>
                  </a:cubicBezTo>
                  <a:cubicBezTo>
                    <a:pt x="40" y="89"/>
                    <a:pt x="40" y="89"/>
                    <a:pt x="40" y="89"/>
                  </a:cubicBezTo>
                  <a:cubicBezTo>
                    <a:pt x="14" y="89"/>
                    <a:pt x="14" y="89"/>
                    <a:pt x="14" y="89"/>
                  </a:cubicBezTo>
                  <a:cubicBezTo>
                    <a:pt x="14" y="42"/>
                    <a:pt x="14" y="42"/>
                    <a:pt x="14" y="42"/>
                  </a:cubicBezTo>
                  <a:cubicBezTo>
                    <a:pt x="0" y="42"/>
                    <a:pt x="0" y="42"/>
                    <a:pt x="0" y="42"/>
                  </a:cubicBezTo>
                  <a:cubicBezTo>
                    <a:pt x="20" y="27"/>
                    <a:pt x="20" y="27"/>
                    <a:pt x="20" y="27"/>
                  </a:cubicBezTo>
                  <a:cubicBezTo>
                    <a:pt x="20" y="8"/>
                    <a:pt x="20" y="8"/>
                    <a:pt x="20" y="8"/>
                  </a:cubicBezTo>
                  <a:cubicBezTo>
                    <a:pt x="31" y="8"/>
                    <a:pt x="31" y="8"/>
                    <a:pt x="31" y="8"/>
                  </a:cubicBezTo>
                  <a:cubicBezTo>
                    <a:pt x="31" y="18"/>
                    <a:pt x="31" y="18"/>
                    <a:pt x="31" y="18"/>
                  </a:cubicBezTo>
                  <a:lnTo>
                    <a:pt x="53"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382"/>
            <p:cNvSpPr>
              <a:spLocks noEditPoints="1"/>
            </p:cNvSpPr>
            <p:nvPr/>
          </p:nvSpPr>
          <p:spPr bwMode="auto">
            <a:xfrm flipH="1">
              <a:off x="6879415" y="3006856"/>
              <a:ext cx="142377" cy="90355"/>
            </a:xfrm>
            <a:custGeom>
              <a:avLst/>
              <a:gdLst>
                <a:gd name="T0" fmla="*/ 37 w 44"/>
                <a:gd name="T1" fmla="*/ 14 h 28"/>
                <a:gd name="T2" fmla="*/ 44 w 44"/>
                <a:gd name="T3" fmla="*/ 21 h 28"/>
                <a:gd name="T4" fmla="*/ 44 w 44"/>
                <a:gd name="T5" fmla="*/ 21 h 28"/>
                <a:gd name="T6" fmla="*/ 37 w 44"/>
                <a:gd name="T7" fmla="*/ 28 h 28"/>
                <a:gd name="T8" fmla="*/ 7 w 44"/>
                <a:gd name="T9" fmla="*/ 28 h 28"/>
                <a:gd name="T10" fmla="*/ 0 w 44"/>
                <a:gd name="T11" fmla="*/ 21 h 28"/>
                <a:gd name="T12" fmla="*/ 0 w 44"/>
                <a:gd name="T13" fmla="*/ 21 h 28"/>
                <a:gd name="T14" fmla="*/ 3 w 44"/>
                <a:gd name="T15" fmla="*/ 16 h 28"/>
                <a:gd name="T16" fmla="*/ 2 w 44"/>
                <a:gd name="T17" fmla="*/ 13 h 28"/>
                <a:gd name="T18" fmla="*/ 9 w 44"/>
                <a:gd name="T19" fmla="*/ 7 h 28"/>
                <a:gd name="T20" fmla="*/ 11 w 44"/>
                <a:gd name="T21" fmla="*/ 7 h 28"/>
                <a:gd name="T22" fmla="*/ 20 w 44"/>
                <a:gd name="T23" fmla="*/ 0 h 28"/>
                <a:gd name="T24" fmla="*/ 29 w 44"/>
                <a:gd name="T25" fmla="*/ 6 h 28"/>
                <a:gd name="T26" fmla="*/ 31 w 44"/>
                <a:gd name="T27" fmla="*/ 6 h 28"/>
                <a:gd name="T28" fmla="*/ 37 w 44"/>
                <a:gd name="T29" fmla="*/ 12 h 28"/>
                <a:gd name="T30" fmla="*/ 37 w 44"/>
                <a:gd name="T31" fmla="*/ 14 h 28"/>
                <a:gd name="T32" fmla="*/ 12 w 44"/>
                <a:gd name="T33" fmla="*/ 18 h 28"/>
                <a:gd name="T34" fmla="*/ 14 w 44"/>
                <a:gd name="T35" fmla="*/ 20 h 28"/>
                <a:gd name="T36" fmla="*/ 26 w 44"/>
                <a:gd name="T37" fmla="*/ 20 h 28"/>
                <a:gd name="T38" fmla="*/ 26 w 44"/>
                <a:gd name="T39" fmla="*/ 20 h 28"/>
                <a:gd name="T40" fmla="*/ 29 w 44"/>
                <a:gd name="T41" fmla="*/ 18 h 28"/>
                <a:gd name="T42" fmla="*/ 28 w 44"/>
                <a:gd name="T43" fmla="*/ 18 h 28"/>
                <a:gd name="T44" fmla="*/ 12 w 44"/>
                <a:gd name="T45" fmla="*/ 18 h 28"/>
                <a:gd name="T46" fmla="*/ 19 w 44"/>
                <a:gd name="T47" fmla="*/ 21 h 28"/>
                <a:gd name="T48" fmla="*/ 19 w 44"/>
                <a:gd name="T49" fmla="*/ 25 h 28"/>
                <a:gd name="T50" fmla="*/ 22 w 44"/>
                <a:gd name="T51" fmla="*/ 25 h 28"/>
                <a:gd name="T52" fmla="*/ 22 w 44"/>
                <a:gd name="T53" fmla="*/ 21 h 28"/>
                <a:gd name="T54" fmla="*/ 19 w 44"/>
                <a:gd name="T55" fmla="*/ 21 h 28"/>
                <a:gd name="T56" fmla="*/ 7 w 44"/>
                <a:gd name="T57" fmla="*/ 13 h 28"/>
                <a:gd name="T58" fmla="*/ 10 w 44"/>
                <a:gd name="T59" fmla="*/ 16 h 28"/>
                <a:gd name="T60" fmla="*/ 31 w 44"/>
                <a:gd name="T61" fmla="*/ 16 h 28"/>
                <a:gd name="T62" fmla="*/ 31 w 44"/>
                <a:gd name="T63" fmla="*/ 16 h 28"/>
                <a:gd name="T64" fmla="*/ 33 w 44"/>
                <a:gd name="T65" fmla="*/ 14 h 28"/>
                <a:gd name="T66" fmla="*/ 33 w 44"/>
                <a:gd name="T67" fmla="*/ 14 h 28"/>
                <a:gd name="T68" fmla="*/ 7 w 44"/>
                <a:gd name="T69"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 h="28">
                  <a:moveTo>
                    <a:pt x="37" y="14"/>
                  </a:moveTo>
                  <a:cubicBezTo>
                    <a:pt x="41" y="14"/>
                    <a:pt x="44" y="17"/>
                    <a:pt x="44" y="21"/>
                  </a:cubicBezTo>
                  <a:cubicBezTo>
                    <a:pt x="44" y="21"/>
                    <a:pt x="44" y="21"/>
                    <a:pt x="44" y="21"/>
                  </a:cubicBezTo>
                  <a:cubicBezTo>
                    <a:pt x="44" y="25"/>
                    <a:pt x="41" y="28"/>
                    <a:pt x="37" y="28"/>
                  </a:cubicBezTo>
                  <a:cubicBezTo>
                    <a:pt x="7" y="28"/>
                    <a:pt x="7" y="28"/>
                    <a:pt x="7" y="28"/>
                  </a:cubicBezTo>
                  <a:cubicBezTo>
                    <a:pt x="4" y="28"/>
                    <a:pt x="0" y="25"/>
                    <a:pt x="0" y="21"/>
                  </a:cubicBezTo>
                  <a:cubicBezTo>
                    <a:pt x="0" y="21"/>
                    <a:pt x="0" y="21"/>
                    <a:pt x="0" y="21"/>
                  </a:cubicBezTo>
                  <a:cubicBezTo>
                    <a:pt x="0" y="19"/>
                    <a:pt x="1" y="17"/>
                    <a:pt x="3" y="16"/>
                  </a:cubicBezTo>
                  <a:cubicBezTo>
                    <a:pt x="2" y="15"/>
                    <a:pt x="2" y="14"/>
                    <a:pt x="2" y="13"/>
                  </a:cubicBezTo>
                  <a:cubicBezTo>
                    <a:pt x="2" y="10"/>
                    <a:pt x="5" y="7"/>
                    <a:pt x="9" y="7"/>
                  </a:cubicBezTo>
                  <a:cubicBezTo>
                    <a:pt x="10" y="7"/>
                    <a:pt x="10" y="7"/>
                    <a:pt x="11" y="7"/>
                  </a:cubicBezTo>
                  <a:cubicBezTo>
                    <a:pt x="12" y="3"/>
                    <a:pt x="15" y="0"/>
                    <a:pt x="20" y="0"/>
                  </a:cubicBezTo>
                  <a:cubicBezTo>
                    <a:pt x="24" y="0"/>
                    <a:pt x="27" y="2"/>
                    <a:pt x="29" y="6"/>
                  </a:cubicBezTo>
                  <a:cubicBezTo>
                    <a:pt x="29" y="6"/>
                    <a:pt x="30" y="6"/>
                    <a:pt x="31" y="6"/>
                  </a:cubicBezTo>
                  <a:cubicBezTo>
                    <a:pt x="34" y="6"/>
                    <a:pt x="37" y="9"/>
                    <a:pt x="37" y="12"/>
                  </a:cubicBezTo>
                  <a:cubicBezTo>
                    <a:pt x="37" y="13"/>
                    <a:pt x="37" y="14"/>
                    <a:pt x="37" y="14"/>
                  </a:cubicBezTo>
                  <a:close/>
                  <a:moveTo>
                    <a:pt x="12" y="18"/>
                  </a:moveTo>
                  <a:cubicBezTo>
                    <a:pt x="14" y="20"/>
                    <a:pt x="14" y="20"/>
                    <a:pt x="14" y="20"/>
                  </a:cubicBezTo>
                  <a:cubicBezTo>
                    <a:pt x="18" y="17"/>
                    <a:pt x="23" y="17"/>
                    <a:pt x="26" y="20"/>
                  </a:cubicBezTo>
                  <a:cubicBezTo>
                    <a:pt x="26" y="20"/>
                    <a:pt x="26" y="20"/>
                    <a:pt x="26" y="20"/>
                  </a:cubicBezTo>
                  <a:cubicBezTo>
                    <a:pt x="29" y="18"/>
                    <a:pt x="29" y="18"/>
                    <a:pt x="29" y="18"/>
                  </a:cubicBezTo>
                  <a:cubicBezTo>
                    <a:pt x="28" y="18"/>
                    <a:pt x="28" y="18"/>
                    <a:pt x="28" y="18"/>
                  </a:cubicBezTo>
                  <a:cubicBezTo>
                    <a:pt x="24" y="14"/>
                    <a:pt x="17" y="13"/>
                    <a:pt x="12" y="18"/>
                  </a:cubicBezTo>
                  <a:close/>
                  <a:moveTo>
                    <a:pt x="19" y="21"/>
                  </a:moveTo>
                  <a:cubicBezTo>
                    <a:pt x="18" y="22"/>
                    <a:pt x="18" y="24"/>
                    <a:pt x="19" y="25"/>
                  </a:cubicBezTo>
                  <a:cubicBezTo>
                    <a:pt x="20" y="26"/>
                    <a:pt x="21" y="26"/>
                    <a:pt x="22" y="25"/>
                  </a:cubicBezTo>
                  <a:cubicBezTo>
                    <a:pt x="23" y="24"/>
                    <a:pt x="23" y="22"/>
                    <a:pt x="22" y="21"/>
                  </a:cubicBezTo>
                  <a:cubicBezTo>
                    <a:pt x="21" y="20"/>
                    <a:pt x="20" y="20"/>
                    <a:pt x="19" y="21"/>
                  </a:cubicBezTo>
                  <a:close/>
                  <a:moveTo>
                    <a:pt x="7" y="13"/>
                  </a:moveTo>
                  <a:cubicBezTo>
                    <a:pt x="10" y="16"/>
                    <a:pt x="10" y="16"/>
                    <a:pt x="10" y="16"/>
                  </a:cubicBezTo>
                  <a:cubicBezTo>
                    <a:pt x="15" y="10"/>
                    <a:pt x="25" y="10"/>
                    <a:pt x="31" y="16"/>
                  </a:cubicBezTo>
                  <a:cubicBezTo>
                    <a:pt x="31" y="16"/>
                    <a:pt x="31" y="16"/>
                    <a:pt x="31" y="16"/>
                  </a:cubicBezTo>
                  <a:cubicBezTo>
                    <a:pt x="33" y="14"/>
                    <a:pt x="33" y="14"/>
                    <a:pt x="33" y="14"/>
                  </a:cubicBezTo>
                  <a:cubicBezTo>
                    <a:pt x="33" y="14"/>
                    <a:pt x="33" y="14"/>
                    <a:pt x="33" y="14"/>
                  </a:cubicBezTo>
                  <a:cubicBezTo>
                    <a:pt x="26" y="6"/>
                    <a:pt x="14" y="6"/>
                    <a:pt x="7"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1383"/>
            <p:cNvSpPr/>
            <p:nvPr/>
          </p:nvSpPr>
          <p:spPr bwMode="auto">
            <a:xfrm flipH="1">
              <a:off x="7353092" y="6155590"/>
              <a:ext cx="303920" cy="334040"/>
            </a:xfrm>
            <a:custGeom>
              <a:avLst/>
              <a:gdLst>
                <a:gd name="T0" fmla="*/ 67 w 94"/>
                <a:gd name="T1" fmla="*/ 32 h 103"/>
                <a:gd name="T2" fmla="*/ 64 w 94"/>
                <a:gd name="T3" fmla="*/ 76 h 103"/>
                <a:gd name="T4" fmla="*/ 94 w 94"/>
                <a:gd name="T5" fmla="*/ 91 h 103"/>
                <a:gd name="T6" fmla="*/ 94 w 94"/>
                <a:gd name="T7" fmla="*/ 103 h 103"/>
                <a:gd name="T8" fmla="*/ 47 w 94"/>
                <a:gd name="T9" fmla="*/ 103 h 103"/>
                <a:gd name="T10" fmla="*/ 47 w 94"/>
                <a:gd name="T11" fmla="*/ 103 h 103"/>
                <a:gd name="T12" fmla="*/ 0 w 94"/>
                <a:gd name="T13" fmla="*/ 103 h 103"/>
                <a:gd name="T14" fmla="*/ 0 w 94"/>
                <a:gd name="T15" fmla="*/ 91 h 103"/>
                <a:gd name="T16" fmla="*/ 30 w 94"/>
                <a:gd name="T17" fmla="*/ 76 h 103"/>
                <a:gd name="T18" fmla="*/ 27 w 94"/>
                <a:gd name="T19" fmla="*/ 32 h 103"/>
                <a:gd name="T20" fmla="*/ 67 w 94"/>
                <a:gd name="T21" fmla="*/ 3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4" h="103">
                  <a:moveTo>
                    <a:pt x="67" y="32"/>
                  </a:moveTo>
                  <a:cubicBezTo>
                    <a:pt x="67" y="46"/>
                    <a:pt x="49" y="59"/>
                    <a:pt x="64" y="76"/>
                  </a:cubicBezTo>
                  <a:cubicBezTo>
                    <a:pt x="68" y="81"/>
                    <a:pt x="94" y="82"/>
                    <a:pt x="94" y="91"/>
                  </a:cubicBezTo>
                  <a:cubicBezTo>
                    <a:pt x="94" y="103"/>
                    <a:pt x="94" y="103"/>
                    <a:pt x="94" y="103"/>
                  </a:cubicBezTo>
                  <a:cubicBezTo>
                    <a:pt x="47" y="103"/>
                    <a:pt x="47" y="103"/>
                    <a:pt x="47" y="103"/>
                  </a:cubicBezTo>
                  <a:cubicBezTo>
                    <a:pt x="47" y="103"/>
                    <a:pt x="47" y="103"/>
                    <a:pt x="47" y="103"/>
                  </a:cubicBezTo>
                  <a:cubicBezTo>
                    <a:pt x="0" y="103"/>
                    <a:pt x="0" y="103"/>
                    <a:pt x="0" y="103"/>
                  </a:cubicBezTo>
                  <a:cubicBezTo>
                    <a:pt x="0" y="91"/>
                    <a:pt x="0" y="91"/>
                    <a:pt x="0" y="91"/>
                  </a:cubicBezTo>
                  <a:cubicBezTo>
                    <a:pt x="0" y="82"/>
                    <a:pt x="26" y="81"/>
                    <a:pt x="30" y="76"/>
                  </a:cubicBezTo>
                  <a:cubicBezTo>
                    <a:pt x="45" y="59"/>
                    <a:pt x="27" y="46"/>
                    <a:pt x="27" y="32"/>
                  </a:cubicBezTo>
                  <a:cubicBezTo>
                    <a:pt x="27" y="0"/>
                    <a:pt x="67" y="0"/>
                    <a:pt x="67" y="3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384"/>
            <p:cNvSpPr>
              <a:spLocks noEditPoints="1"/>
            </p:cNvSpPr>
            <p:nvPr/>
          </p:nvSpPr>
          <p:spPr bwMode="auto">
            <a:xfrm flipH="1">
              <a:off x="8062240" y="6434869"/>
              <a:ext cx="312134" cy="314873"/>
            </a:xfrm>
            <a:custGeom>
              <a:avLst/>
              <a:gdLst>
                <a:gd name="T0" fmla="*/ 0 w 114"/>
                <a:gd name="T1" fmla="*/ 0 h 115"/>
                <a:gd name="T2" fmla="*/ 75 w 114"/>
                <a:gd name="T3" fmla="*/ 0 h 115"/>
                <a:gd name="T4" fmla="*/ 75 w 114"/>
                <a:gd name="T5" fmla="*/ 31 h 115"/>
                <a:gd name="T6" fmla="*/ 114 w 114"/>
                <a:gd name="T7" fmla="*/ 31 h 115"/>
                <a:gd name="T8" fmla="*/ 114 w 114"/>
                <a:gd name="T9" fmla="*/ 115 h 115"/>
                <a:gd name="T10" fmla="*/ 39 w 114"/>
                <a:gd name="T11" fmla="*/ 115 h 115"/>
                <a:gd name="T12" fmla="*/ 39 w 114"/>
                <a:gd name="T13" fmla="*/ 84 h 115"/>
                <a:gd name="T14" fmla="*/ 0 w 114"/>
                <a:gd name="T15" fmla="*/ 84 h 115"/>
                <a:gd name="T16" fmla="*/ 0 w 114"/>
                <a:gd name="T17" fmla="*/ 0 h 115"/>
                <a:gd name="T18" fmla="*/ 0 w 114"/>
                <a:gd name="T19" fmla="*/ 0 h 115"/>
                <a:gd name="T20" fmla="*/ 75 w 114"/>
                <a:gd name="T21" fmla="*/ 36 h 115"/>
                <a:gd name="T22" fmla="*/ 70 w 114"/>
                <a:gd name="T23" fmla="*/ 36 h 115"/>
                <a:gd name="T24" fmla="*/ 44 w 114"/>
                <a:gd name="T25" fmla="*/ 36 h 115"/>
                <a:gd name="T26" fmla="*/ 44 w 114"/>
                <a:gd name="T27" fmla="*/ 36 h 115"/>
                <a:gd name="T28" fmla="*/ 44 w 114"/>
                <a:gd name="T29" fmla="*/ 65 h 115"/>
                <a:gd name="T30" fmla="*/ 44 w 114"/>
                <a:gd name="T31" fmla="*/ 84 h 115"/>
                <a:gd name="T32" fmla="*/ 44 w 114"/>
                <a:gd name="T33" fmla="*/ 96 h 115"/>
                <a:gd name="T34" fmla="*/ 44 w 114"/>
                <a:gd name="T35" fmla="*/ 96 h 115"/>
                <a:gd name="T36" fmla="*/ 109 w 114"/>
                <a:gd name="T37" fmla="*/ 96 h 115"/>
                <a:gd name="T38" fmla="*/ 109 w 114"/>
                <a:gd name="T39" fmla="*/ 96 h 115"/>
                <a:gd name="T40" fmla="*/ 109 w 114"/>
                <a:gd name="T41" fmla="*/ 36 h 115"/>
                <a:gd name="T42" fmla="*/ 109 w 114"/>
                <a:gd name="T43" fmla="*/ 36 h 115"/>
                <a:gd name="T44" fmla="*/ 75 w 114"/>
                <a:gd name="T45" fmla="*/ 36 h 115"/>
                <a:gd name="T46" fmla="*/ 75 w 114"/>
                <a:gd name="T47" fmla="*/ 36 h 115"/>
                <a:gd name="T48" fmla="*/ 70 w 114"/>
                <a:gd name="T49" fmla="*/ 31 h 115"/>
                <a:gd name="T50" fmla="*/ 70 w 114"/>
                <a:gd name="T51" fmla="*/ 6 h 115"/>
                <a:gd name="T52" fmla="*/ 70 w 114"/>
                <a:gd name="T53" fmla="*/ 6 h 115"/>
                <a:gd name="T54" fmla="*/ 5 w 114"/>
                <a:gd name="T55" fmla="*/ 6 h 115"/>
                <a:gd name="T56" fmla="*/ 5 w 114"/>
                <a:gd name="T57" fmla="*/ 65 h 115"/>
                <a:gd name="T58" fmla="*/ 39 w 114"/>
                <a:gd name="T59" fmla="*/ 65 h 115"/>
                <a:gd name="T60" fmla="*/ 39 w 114"/>
                <a:gd name="T61" fmla="*/ 31 h 115"/>
                <a:gd name="T62" fmla="*/ 70 w 114"/>
                <a:gd name="T63" fmla="*/ 3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4" h="115">
                  <a:moveTo>
                    <a:pt x="0" y="0"/>
                  </a:moveTo>
                  <a:lnTo>
                    <a:pt x="75" y="0"/>
                  </a:lnTo>
                  <a:lnTo>
                    <a:pt x="75" y="31"/>
                  </a:lnTo>
                  <a:lnTo>
                    <a:pt x="114" y="31"/>
                  </a:lnTo>
                  <a:lnTo>
                    <a:pt x="114" y="115"/>
                  </a:lnTo>
                  <a:lnTo>
                    <a:pt x="39" y="115"/>
                  </a:lnTo>
                  <a:lnTo>
                    <a:pt x="39" y="84"/>
                  </a:lnTo>
                  <a:lnTo>
                    <a:pt x="0" y="84"/>
                  </a:lnTo>
                  <a:lnTo>
                    <a:pt x="0" y="0"/>
                  </a:lnTo>
                  <a:lnTo>
                    <a:pt x="0" y="0"/>
                  </a:lnTo>
                  <a:close/>
                  <a:moveTo>
                    <a:pt x="75" y="36"/>
                  </a:moveTo>
                  <a:lnTo>
                    <a:pt x="70" y="36"/>
                  </a:lnTo>
                  <a:lnTo>
                    <a:pt x="44" y="36"/>
                  </a:lnTo>
                  <a:lnTo>
                    <a:pt x="44" y="36"/>
                  </a:lnTo>
                  <a:lnTo>
                    <a:pt x="44" y="65"/>
                  </a:lnTo>
                  <a:lnTo>
                    <a:pt x="44" y="84"/>
                  </a:lnTo>
                  <a:lnTo>
                    <a:pt x="44" y="96"/>
                  </a:lnTo>
                  <a:lnTo>
                    <a:pt x="44" y="96"/>
                  </a:lnTo>
                  <a:lnTo>
                    <a:pt x="109" y="96"/>
                  </a:lnTo>
                  <a:lnTo>
                    <a:pt x="109" y="96"/>
                  </a:lnTo>
                  <a:lnTo>
                    <a:pt x="109" y="36"/>
                  </a:lnTo>
                  <a:lnTo>
                    <a:pt x="109" y="36"/>
                  </a:lnTo>
                  <a:lnTo>
                    <a:pt x="75" y="36"/>
                  </a:lnTo>
                  <a:lnTo>
                    <a:pt x="75" y="36"/>
                  </a:lnTo>
                  <a:close/>
                  <a:moveTo>
                    <a:pt x="70" y="31"/>
                  </a:moveTo>
                  <a:lnTo>
                    <a:pt x="70" y="6"/>
                  </a:lnTo>
                  <a:lnTo>
                    <a:pt x="70" y="6"/>
                  </a:lnTo>
                  <a:lnTo>
                    <a:pt x="5" y="6"/>
                  </a:lnTo>
                  <a:lnTo>
                    <a:pt x="5" y="65"/>
                  </a:lnTo>
                  <a:lnTo>
                    <a:pt x="39" y="65"/>
                  </a:lnTo>
                  <a:lnTo>
                    <a:pt x="39" y="31"/>
                  </a:lnTo>
                  <a:lnTo>
                    <a:pt x="70" y="3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385"/>
            <p:cNvSpPr>
              <a:spLocks noEditPoints="1"/>
            </p:cNvSpPr>
            <p:nvPr/>
          </p:nvSpPr>
          <p:spPr bwMode="auto">
            <a:xfrm flipH="1">
              <a:off x="8084144" y="6549866"/>
              <a:ext cx="153329" cy="134163"/>
            </a:xfrm>
            <a:custGeom>
              <a:avLst/>
              <a:gdLst>
                <a:gd name="T0" fmla="*/ 10 w 47"/>
                <a:gd name="T1" fmla="*/ 0 h 41"/>
                <a:gd name="T2" fmla="*/ 16 w 47"/>
                <a:gd name="T3" fmla="*/ 7 h 41"/>
                <a:gd name="T4" fmla="*/ 10 w 47"/>
                <a:gd name="T5" fmla="*/ 13 h 41"/>
                <a:gd name="T6" fmla="*/ 4 w 47"/>
                <a:gd name="T7" fmla="*/ 7 h 41"/>
                <a:gd name="T8" fmla="*/ 10 w 47"/>
                <a:gd name="T9" fmla="*/ 0 h 41"/>
                <a:gd name="T10" fmla="*/ 14 w 47"/>
                <a:gd name="T11" fmla="*/ 22 h 41"/>
                <a:gd name="T12" fmla="*/ 23 w 47"/>
                <a:gd name="T13" fmla="*/ 31 h 41"/>
                <a:gd name="T14" fmla="*/ 36 w 47"/>
                <a:gd name="T15" fmla="*/ 13 h 41"/>
                <a:gd name="T16" fmla="*/ 47 w 47"/>
                <a:gd name="T17" fmla="*/ 29 h 41"/>
                <a:gd name="T18" fmla="*/ 47 w 47"/>
                <a:gd name="T19" fmla="*/ 41 h 41"/>
                <a:gd name="T20" fmla="*/ 0 w 47"/>
                <a:gd name="T21" fmla="*/ 41 h 41"/>
                <a:gd name="T22" fmla="*/ 14 w 47"/>
                <a:gd name="T23"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41">
                  <a:moveTo>
                    <a:pt x="10" y="0"/>
                  </a:moveTo>
                  <a:cubicBezTo>
                    <a:pt x="14" y="0"/>
                    <a:pt x="16" y="3"/>
                    <a:pt x="16" y="7"/>
                  </a:cubicBezTo>
                  <a:cubicBezTo>
                    <a:pt x="16" y="10"/>
                    <a:pt x="14" y="13"/>
                    <a:pt x="10" y="13"/>
                  </a:cubicBezTo>
                  <a:cubicBezTo>
                    <a:pt x="7" y="13"/>
                    <a:pt x="4" y="10"/>
                    <a:pt x="4" y="7"/>
                  </a:cubicBezTo>
                  <a:cubicBezTo>
                    <a:pt x="4" y="3"/>
                    <a:pt x="7" y="0"/>
                    <a:pt x="10" y="0"/>
                  </a:cubicBezTo>
                  <a:close/>
                  <a:moveTo>
                    <a:pt x="14" y="22"/>
                  </a:moveTo>
                  <a:cubicBezTo>
                    <a:pt x="23" y="31"/>
                    <a:pt x="23" y="31"/>
                    <a:pt x="23" y="31"/>
                  </a:cubicBezTo>
                  <a:cubicBezTo>
                    <a:pt x="36" y="13"/>
                    <a:pt x="36" y="13"/>
                    <a:pt x="36" y="13"/>
                  </a:cubicBezTo>
                  <a:cubicBezTo>
                    <a:pt x="47" y="29"/>
                    <a:pt x="47" y="29"/>
                    <a:pt x="47" y="29"/>
                  </a:cubicBezTo>
                  <a:cubicBezTo>
                    <a:pt x="47" y="41"/>
                    <a:pt x="47" y="41"/>
                    <a:pt x="47" y="41"/>
                  </a:cubicBezTo>
                  <a:cubicBezTo>
                    <a:pt x="0" y="41"/>
                    <a:pt x="0" y="41"/>
                    <a:pt x="0" y="41"/>
                  </a:cubicBezTo>
                  <a:lnTo>
                    <a:pt x="14"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386"/>
            <p:cNvSpPr>
              <a:spLocks noEditPoints="1"/>
            </p:cNvSpPr>
            <p:nvPr/>
          </p:nvSpPr>
          <p:spPr bwMode="auto">
            <a:xfrm flipH="1">
              <a:off x="8119738" y="6035116"/>
              <a:ext cx="175233" cy="194400"/>
            </a:xfrm>
            <a:custGeom>
              <a:avLst/>
              <a:gdLst>
                <a:gd name="T0" fmla="*/ 41 w 54"/>
                <a:gd name="T1" fmla="*/ 0 h 60"/>
                <a:gd name="T2" fmla="*/ 54 w 54"/>
                <a:gd name="T3" fmla="*/ 3 h 60"/>
                <a:gd name="T4" fmla="*/ 51 w 54"/>
                <a:gd name="T5" fmla="*/ 60 h 60"/>
                <a:gd name="T6" fmla="*/ 41 w 54"/>
                <a:gd name="T7" fmla="*/ 60 h 60"/>
                <a:gd name="T8" fmla="*/ 3 w 54"/>
                <a:gd name="T9" fmla="*/ 60 h 60"/>
                <a:gd name="T10" fmla="*/ 0 w 54"/>
                <a:gd name="T11" fmla="*/ 57 h 60"/>
                <a:gd name="T12" fmla="*/ 0 w 54"/>
                <a:gd name="T13" fmla="*/ 3 h 60"/>
                <a:gd name="T14" fmla="*/ 3 w 54"/>
                <a:gd name="T15" fmla="*/ 0 h 60"/>
                <a:gd name="T16" fmla="*/ 3 w 54"/>
                <a:gd name="T17" fmla="*/ 0 h 60"/>
                <a:gd name="T18" fmla="*/ 48 w 54"/>
                <a:gd name="T19" fmla="*/ 45 h 60"/>
                <a:gd name="T20" fmla="*/ 50 w 54"/>
                <a:gd name="T21" fmla="*/ 31 h 60"/>
                <a:gd name="T22" fmla="*/ 48 w 54"/>
                <a:gd name="T23" fmla="*/ 45 h 60"/>
                <a:gd name="T24" fmla="*/ 50 w 54"/>
                <a:gd name="T25" fmla="*/ 45 h 60"/>
                <a:gd name="T26" fmla="*/ 51 w 54"/>
                <a:gd name="T27" fmla="*/ 53 h 60"/>
                <a:gd name="T28" fmla="*/ 50 w 54"/>
                <a:gd name="T29" fmla="*/ 53 h 60"/>
                <a:gd name="T30" fmla="*/ 50 w 54"/>
                <a:gd name="T31" fmla="*/ 58 h 60"/>
                <a:gd name="T32" fmla="*/ 51 w 54"/>
                <a:gd name="T33" fmla="*/ 3 h 60"/>
                <a:gd name="T34" fmla="*/ 50 w 54"/>
                <a:gd name="T35" fmla="*/ 2 h 60"/>
                <a:gd name="T36" fmla="*/ 51 w 54"/>
                <a:gd name="T37" fmla="*/ 23 h 60"/>
                <a:gd name="T38" fmla="*/ 50 w 54"/>
                <a:gd name="T39" fmla="*/ 31 h 60"/>
                <a:gd name="T40" fmla="*/ 50 w 54"/>
                <a:gd name="T41" fmla="*/ 53 h 60"/>
                <a:gd name="T42" fmla="*/ 48 w 54"/>
                <a:gd name="T43" fmla="*/ 58 h 60"/>
                <a:gd name="T44" fmla="*/ 50 w 54"/>
                <a:gd name="T45" fmla="*/ 53 h 60"/>
                <a:gd name="T46" fmla="*/ 50 w 54"/>
                <a:gd name="T47" fmla="*/ 2 h 60"/>
                <a:gd name="T48" fmla="*/ 48 w 54"/>
                <a:gd name="T49" fmla="*/ 4 h 60"/>
                <a:gd name="T50" fmla="*/ 49 w 54"/>
                <a:gd name="T51" fmla="*/ 5 h 60"/>
                <a:gd name="T52" fmla="*/ 49 w 54"/>
                <a:gd name="T53" fmla="*/ 13 h 60"/>
                <a:gd name="T54" fmla="*/ 48 w 54"/>
                <a:gd name="T55" fmla="*/ 22 h 60"/>
                <a:gd name="T56" fmla="*/ 48 w 54"/>
                <a:gd name="T57" fmla="*/ 58 h 60"/>
                <a:gd name="T58" fmla="*/ 48 w 54"/>
                <a:gd name="T59" fmla="*/ 31 h 60"/>
                <a:gd name="T60" fmla="*/ 48 w 54"/>
                <a:gd name="T61" fmla="*/ 22 h 60"/>
                <a:gd name="T62" fmla="*/ 47 w 54"/>
                <a:gd name="T63" fmla="*/ 13 h 60"/>
                <a:gd name="T64" fmla="*/ 48 w 54"/>
                <a:gd name="T65" fmla="*/ 58 h 60"/>
                <a:gd name="T66" fmla="*/ 48 w 54"/>
                <a:gd name="T67" fmla="*/ 2 h 60"/>
                <a:gd name="T68" fmla="*/ 47 w 54"/>
                <a:gd name="T69" fmla="*/ 4 h 60"/>
                <a:gd name="T70" fmla="*/ 46 w 54"/>
                <a:gd name="T71" fmla="*/ 4 h 60"/>
                <a:gd name="T72" fmla="*/ 46 w 54"/>
                <a:gd name="T73" fmla="*/ 2 h 60"/>
                <a:gd name="T74" fmla="*/ 45 w 54"/>
                <a:gd name="T75" fmla="*/ 58 h 60"/>
                <a:gd name="T76" fmla="*/ 46 w 54"/>
                <a:gd name="T77" fmla="*/ 13 h 60"/>
                <a:gd name="T78" fmla="*/ 46 w 54"/>
                <a:gd name="T79" fmla="*/ 4 h 60"/>
                <a:gd name="T80" fmla="*/ 20 w 54"/>
                <a:gd name="T81" fmla="*/ 24 h 60"/>
                <a:gd name="T82" fmla="*/ 12 w 54"/>
                <a:gd name="T83" fmla="*/ 41 h 60"/>
                <a:gd name="T84" fmla="*/ 25 w 54"/>
                <a:gd name="T85" fmla="*/ 45 h 60"/>
                <a:gd name="T86" fmla="*/ 39 w 54"/>
                <a:gd name="T87" fmla="*/ 45 h 60"/>
                <a:gd name="T88" fmla="*/ 31 w 54"/>
                <a:gd name="T89" fmla="*/ 3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 h="60">
                  <a:moveTo>
                    <a:pt x="3" y="0"/>
                  </a:moveTo>
                  <a:cubicBezTo>
                    <a:pt x="41" y="0"/>
                    <a:pt x="41" y="0"/>
                    <a:pt x="41" y="0"/>
                  </a:cubicBezTo>
                  <a:cubicBezTo>
                    <a:pt x="51" y="0"/>
                    <a:pt x="51" y="0"/>
                    <a:pt x="51" y="0"/>
                  </a:cubicBezTo>
                  <a:cubicBezTo>
                    <a:pt x="52" y="0"/>
                    <a:pt x="54" y="2"/>
                    <a:pt x="54" y="3"/>
                  </a:cubicBezTo>
                  <a:cubicBezTo>
                    <a:pt x="54" y="57"/>
                    <a:pt x="54" y="57"/>
                    <a:pt x="54" y="57"/>
                  </a:cubicBezTo>
                  <a:cubicBezTo>
                    <a:pt x="54" y="59"/>
                    <a:pt x="52" y="60"/>
                    <a:pt x="51" y="60"/>
                  </a:cubicBezTo>
                  <a:cubicBezTo>
                    <a:pt x="42" y="60"/>
                    <a:pt x="42" y="60"/>
                    <a:pt x="42" y="60"/>
                  </a:cubicBezTo>
                  <a:cubicBezTo>
                    <a:pt x="42" y="60"/>
                    <a:pt x="42" y="60"/>
                    <a:pt x="41" y="60"/>
                  </a:cubicBezTo>
                  <a:cubicBezTo>
                    <a:pt x="3" y="60"/>
                    <a:pt x="3" y="60"/>
                    <a:pt x="3" y="60"/>
                  </a:cubicBezTo>
                  <a:cubicBezTo>
                    <a:pt x="3" y="60"/>
                    <a:pt x="3" y="60"/>
                    <a:pt x="3" y="60"/>
                  </a:cubicBezTo>
                  <a:cubicBezTo>
                    <a:pt x="1" y="60"/>
                    <a:pt x="0" y="59"/>
                    <a:pt x="0" y="58"/>
                  </a:cubicBezTo>
                  <a:cubicBezTo>
                    <a:pt x="0" y="57"/>
                    <a:pt x="0" y="57"/>
                    <a:pt x="0" y="57"/>
                  </a:cubicBezTo>
                  <a:cubicBezTo>
                    <a:pt x="0" y="3"/>
                    <a:pt x="0" y="3"/>
                    <a:pt x="0" y="3"/>
                  </a:cubicBezTo>
                  <a:cubicBezTo>
                    <a:pt x="0" y="3"/>
                    <a:pt x="0" y="3"/>
                    <a:pt x="0" y="3"/>
                  </a:cubicBezTo>
                  <a:cubicBezTo>
                    <a:pt x="0" y="1"/>
                    <a:pt x="1" y="0"/>
                    <a:pt x="3" y="0"/>
                  </a:cubicBezTo>
                  <a:cubicBezTo>
                    <a:pt x="3" y="0"/>
                    <a:pt x="3" y="0"/>
                    <a:pt x="3" y="0"/>
                  </a:cubicBezTo>
                  <a:cubicBezTo>
                    <a:pt x="3" y="0"/>
                    <a:pt x="3" y="0"/>
                    <a:pt x="3" y="0"/>
                  </a:cubicBezTo>
                  <a:cubicBezTo>
                    <a:pt x="3" y="0"/>
                    <a:pt x="3" y="0"/>
                    <a:pt x="3" y="0"/>
                  </a:cubicBezTo>
                  <a:cubicBezTo>
                    <a:pt x="3" y="0"/>
                    <a:pt x="3" y="0"/>
                    <a:pt x="3" y="0"/>
                  </a:cubicBezTo>
                  <a:close/>
                  <a:moveTo>
                    <a:pt x="48" y="45"/>
                  </a:moveTo>
                  <a:cubicBezTo>
                    <a:pt x="50" y="45"/>
                    <a:pt x="50" y="45"/>
                    <a:pt x="50" y="45"/>
                  </a:cubicBezTo>
                  <a:cubicBezTo>
                    <a:pt x="50" y="31"/>
                    <a:pt x="50" y="31"/>
                    <a:pt x="50" y="31"/>
                  </a:cubicBezTo>
                  <a:cubicBezTo>
                    <a:pt x="48" y="31"/>
                    <a:pt x="48" y="31"/>
                    <a:pt x="48" y="31"/>
                  </a:cubicBezTo>
                  <a:cubicBezTo>
                    <a:pt x="48" y="45"/>
                    <a:pt x="48" y="45"/>
                    <a:pt x="48" y="45"/>
                  </a:cubicBezTo>
                  <a:close/>
                  <a:moveTo>
                    <a:pt x="50" y="45"/>
                  </a:moveTo>
                  <a:cubicBezTo>
                    <a:pt x="50" y="45"/>
                    <a:pt x="50" y="45"/>
                    <a:pt x="50" y="45"/>
                  </a:cubicBezTo>
                  <a:cubicBezTo>
                    <a:pt x="51" y="45"/>
                    <a:pt x="51" y="45"/>
                    <a:pt x="51" y="45"/>
                  </a:cubicBezTo>
                  <a:cubicBezTo>
                    <a:pt x="51" y="53"/>
                    <a:pt x="51" y="53"/>
                    <a:pt x="51" y="53"/>
                  </a:cubicBezTo>
                  <a:cubicBezTo>
                    <a:pt x="51" y="53"/>
                    <a:pt x="51" y="53"/>
                    <a:pt x="50" y="53"/>
                  </a:cubicBezTo>
                  <a:cubicBezTo>
                    <a:pt x="50" y="53"/>
                    <a:pt x="50" y="53"/>
                    <a:pt x="50" y="53"/>
                  </a:cubicBezTo>
                  <a:cubicBezTo>
                    <a:pt x="50" y="58"/>
                    <a:pt x="50" y="58"/>
                    <a:pt x="50" y="58"/>
                  </a:cubicBezTo>
                  <a:cubicBezTo>
                    <a:pt x="50" y="58"/>
                    <a:pt x="50" y="58"/>
                    <a:pt x="50" y="58"/>
                  </a:cubicBezTo>
                  <a:cubicBezTo>
                    <a:pt x="51" y="58"/>
                    <a:pt x="51" y="58"/>
                    <a:pt x="51" y="57"/>
                  </a:cubicBezTo>
                  <a:cubicBezTo>
                    <a:pt x="51" y="3"/>
                    <a:pt x="51" y="3"/>
                    <a:pt x="51" y="3"/>
                  </a:cubicBezTo>
                  <a:cubicBezTo>
                    <a:pt x="51" y="2"/>
                    <a:pt x="51" y="2"/>
                    <a:pt x="50" y="2"/>
                  </a:cubicBezTo>
                  <a:cubicBezTo>
                    <a:pt x="50" y="2"/>
                    <a:pt x="50" y="2"/>
                    <a:pt x="50" y="2"/>
                  </a:cubicBezTo>
                  <a:cubicBezTo>
                    <a:pt x="50" y="22"/>
                    <a:pt x="50" y="22"/>
                    <a:pt x="50" y="22"/>
                  </a:cubicBezTo>
                  <a:cubicBezTo>
                    <a:pt x="50" y="22"/>
                    <a:pt x="51" y="22"/>
                    <a:pt x="51" y="23"/>
                  </a:cubicBezTo>
                  <a:cubicBezTo>
                    <a:pt x="51" y="30"/>
                    <a:pt x="51" y="30"/>
                    <a:pt x="51" y="30"/>
                  </a:cubicBezTo>
                  <a:cubicBezTo>
                    <a:pt x="51" y="30"/>
                    <a:pt x="50" y="31"/>
                    <a:pt x="50" y="31"/>
                  </a:cubicBezTo>
                  <a:cubicBezTo>
                    <a:pt x="50" y="45"/>
                    <a:pt x="50" y="45"/>
                    <a:pt x="50" y="45"/>
                  </a:cubicBezTo>
                  <a:close/>
                  <a:moveTo>
                    <a:pt x="50" y="53"/>
                  </a:moveTo>
                  <a:cubicBezTo>
                    <a:pt x="48" y="53"/>
                    <a:pt x="48" y="53"/>
                    <a:pt x="48" y="53"/>
                  </a:cubicBezTo>
                  <a:cubicBezTo>
                    <a:pt x="48" y="58"/>
                    <a:pt x="48" y="58"/>
                    <a:pt x="48" y="58"/>
                  </a:cubicBezTo>
                  <a:cubicBezTo>
                    <a:pt x="50" y="58"/>
                    <a:pt x="50" y="58"/>
                    <a:pt x="50" y="58"/>
                  </a:cubicBezTo>
                  <a:cubicBezTo>
                    <a:pt x="50" y="53"/>
                    <a:pt x="50" y="53"/>
                    <a:pt x="50" y="53"/>
                  </a:cubicBezTo>
                  <a:close/>
                  <a:moveTo>
                    <a:pt x="50" y="22"/>
                  </a:moveTo>
                  <a:cubicBezTo>
                    <a:pt x="50" y="2"/>
                    <a:pt x="50" y="2"/>
                    <a:pt x="50" y="2"/>
                  </a:cubicBezTo>
                  <a:cubicBezTo>
                    <a:pt x="48" y="2"/>
                    <a:pt x="48" y="2"/>
                    <a:pt x="48" y="2"/>
                  </a:cubicBezTo>
                  <a:cubicBezTo>
                    <a:pt x="48" y="4"/>
                    <a:pt x="48" y="4"/>
                    <a:pt x="48" y="4"/>
                  </a:cubicBezTo>
                  <a:cubicBezTo>
                    <a:pt x="49" y="4"/>
                    <a:pt x="49" y="4"/>
                    <a:pt x="49" y="4"/>
                  </a:cubicBezTo>
                  <a:cubicBezTo>
                    <a:pt x="49" y="4"/>
                    <a:pt x="49" y="4"/>
                    <a:pt x="49" y="5"/>
                  </a:cubicBezTo>
                  <a:cubicBezTo>
                    <a:pt x="49" y="12"/>
                    <a:pt x="49" y="12"/>
                    <a:pt x="49" y="12"/>
                  </a:cubicBezTo>
                  <a:cubicBezTo>
                    <a:pt x="49" y="12"/>
                    <a:pt x="49" y="13"/>
                    <a:pt x="49" y="13"/>
                  </a:cubicBezTo>
                  <a:cubicBezTo>
                    <a:pt x="48" y="13"/>
                    <a:pt x="48" y="13"/>
                    <a:pt x="48" y="13"/>
                  </a:cubicBezTo>
                  <a:cubicBezTo>
                    <a:pt x="48" y="22"/>
                    <a:pt x="48" y="22"/>
                    <a:pt x="48" y="22"/>
                  </a:cubicBezTo>
                  <a:cubicBezTo>
                    <a:pt x="50" y="22"/>
                    <a:pt x="50" y="22"/>
                    <a:pt x="50" y="22"/>
                  </a:cubicBezTo>
                  <a:close/>
                  <a:moveTo>
                    <a:pt x="48" y="58"/>
                  </a:moveTo>
                  <a:cubicBezTo>
                    <a:pt x="48" y="31"/>
                    <a:pt x="48" y="31"/>
                    <a:pt x="48" y="31"/>
                  </a:cubicBezTo>
                  <a:cubicBezTo>
                    <a:pt x="48" y="31"/>
                    <a:pt x="48" y="31"/>
                    <a:pt x="48" y="31"/>
                  </a:cubicBezTo>
                  <a:cubicBezTo>
                    <a:pt x="48" y="22"/>
                    <a:pt x="48" y="22"/>
                    <a:pt x="48" y="22"/>
                  </a:cubicBezTo>
                  <a:cubicBezTo>
                    <a:pt x="48" y="22"/>
                    <a:pt x="48" y="22"/>
                    <a:pt x="48" y="22"/>
                  </a:cubicBezTo>
                  <a:cubicBezTo>
                    <a:pt x="48" y="13"/>
                    <a:pt x="48" y="13"/>
                    <a:pt x="48" y="13"/>
                  </a:cubicBezTo>
                  <a:cubicBezTo>
                    <a:pt x="47" y="13"/>
                    <a:pt x="47" y="13"/>
                    <a:pt x="47" y="13"/>
                  </a:cubicBezTo>
                  <a:cubicBezTo>
                    <a:pt x="47" y="58"/>
                    <a:pt x="47" y="58"/>
                    <a:pt x="47" y="58"/>
                  </a:cubicBezTo>
                  <a:cubicBezTo>
                    <a:pt x="48" y="58"/>
                    <a:pt x="48" y="58"/>
                    <a:pt x="48" y="58"/>
                  </a:cubicBezTo>
                  <a:close/>
                  <a:moveTo>
                    <a:pt x="48" y="4"/>
                  </a:moveTo>
                  <a:cubicBezTo>
                    <a:pt x="48" y="2"/>
                    <a:pt x="48" y="2"/>
                    <a:pt x="48" y="2"/>
                  </a:cubicBezTo>
                  <a:cubicBezTo>
                    <a:pt x="47" y="2"/>
                    <a:pt x="47" y="2"/>
                    <a:pt x="47" y="2"/>
                  </a:cubicBezTo>
                  <a:cubicBezTo>
                    <a:pt x="47" y="4"/>
                    <a:pt x="47" y="4"/>
                    <a:pt x="47" y="4"/>
                  </a:cubicBezTo>
                  <a:cubicBezTo>
                    <a:pt x="48" y="4"/>
                    <a:pt x="48" y="4"/>
                    <a:pt x="48" y="4"/>
                  </a:cubicBezTo>
                  <a:close/>
                  <a:moveTo>
                    <a:pt x="46" y="4"/>
                  </a:moveTo>
                  <a:cubicBezTo>
                    <a:pt x="46" y="4"/>
                    <a:pt x="46" y="4"/>
                    <a:pt x="46" y="4"/>
                  </a:cubicBezTo>
                  <a:cubicBezTo>
                    <a:pt x="46" y="2"/>
                    <a:pt x="46" y="2"/>
                    <a:pt x="46" y="2"/>
                  </a:cubicBezTo>
                  <a:cubicBezTo>
                    <a:pt x="45" y="2"/>
                    <a:pt x="45" y="2"/>
                    <a:pt x="45" y="2"/>
                  </a:cubicBezTo>
                  <a:cubicBezTo>
                    <a:pt x="45" y="58"/>
                    <a:pt x="45" y="58"/>
                    <a:pt x="45" y="58"/>
                  </a:cubicBezTo>
                  <a:cubicBezTo>
                    <a:pt x="46" y="58"/>
                    <a:pt x="46" y="58"/>
                    <a:pt x="46" y="58"/>
                  </a:cubicBezTo>
                  <a:cubicBezTo>
                    <a:pt x="46" y="13"/>
                    <a:pt x="46" y="13"/>
                    <a:pt x="46" y="13"/>
                  </a:cubicBezTo>
                  <a:cubicBezTo>
                    <a:pt x="46" y="13"/>
                    <a:pt x="46" y="13"/>
                    <a:pt x="46" y="13"/>
                  </a:cubicBezTo>
                  <a:cubicBezTo>
                    <a:pt x="46" y="4"/>
                    <a:pt x="46" y="4"/>
                    <a:pt x="46" y="4"/>
                  </a:cubicBezTo>
                  <a:close/>
                  <a:moveTo>
                    <a:pt x="31" y="24"/>
                  </a:moveTo>
                  <a:cubicBezTo>
                    <a:pt x="31" y="15"/>
                    <a:pt x="20" y="15"/>
                    <a:pt x="20" y="24"/>
                  </a:cubicBezTo>
                  <a:cubicBezTo>
                    <a:pt x="20" y="29"/>
                    <a:pt x="25" y="32"/>
                    <a:pt x="20" y="37"/>
                  </a:cubicBezTo>
                  <a:cubicBezTo>
                    <a:pt x="19" y="39"/>
                    <a:pt x="12" y="39"/>
                    <a:pt x="12" y="41"/>
                  </a:cubicBezTo>
                  <a:cubicBezTo>
                    <a:pt x="12" y="45"/>
                    <a:pt x="12" y="45"/>
                    <a:pt x="12" y="45"/>
                  </a:cubicBezTo>
                  <a:cubicBezTo>
                    <a:pt x="25" y="45"/>
                    <a:pt x="25" y="45"/>
                    <a:pt x="25" y="45"/>
                  </a:cubicBezTo>
                  <a:cubicBezTo>
                    <a:pt x="26" y="45"/>
                    <a:pt x="26" y="45"/>
                    <a:pt x="26" y="45"/>
                  </a:cubicBezTo>
                  <a:cubicBezTo>
                    <a:pt x="39" y="45"/>
                    <a:pt x="39" y="45"/>
                    <a:pt x="39" y="45"/>
                  </a:cubicBezTo>
                  <a:cubicBezTo>
                    <a:pt x="39" y="41"/>
                    <a:pt x="39" y="41"/>
                    <a:pt x="39" y="41"/>
                  </a:cubicBezTo>
                  <a:cubicBezTo>
                    <a:pt x="39" y="39"/>
                    <a:pt x="32" y="39"/>
                    <a:pt x="31" y="37"/>
                  </a:cubicBezTo>
                  <a:cubicBezTo>
                    <a:pt x="26" y="32"/>
                    <a:pt x="31" y="29"/>
                    <a:pt x="31"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387"/>
            <p:cNvSpPr>
              <a:spLocks noEditPoints="1"/>
            </p:cNvSpPr>
            <p:nvPr/>
          </p:nvSpPr>
          <p:spPr bwMode="auto">
            <a:xfrm flipH="1">
              <a:off x="7919862" y="6229516"/>
              <a:ext cx="243684" cy="191662"/>
            </a:xfrm>
            <a:custGeom>
              <a:avLst/>
              <a:gdLst>
                <a:gd name="T0" fmla="*/ 24 w 75"/>
                <a:gd name="T1" fmla="*/ 0 h 59"/>
                <a:gd name="T2" fmla="*/ 53 w 75"/>
                <a:gd name="T3" fmla="*/ 0 h 59"/>
                <a:gd name="T4" fmla="*/ 54 w 75"/>
                <a:gd name="T5" fmla="*/ 1 h 59"/>
                <a:gd name="T6" fmla="*/ 54 w 75"/>
                <a:gd name="T7" fmla="*/ 5 h 59"/>
                <a:gd name="T8" fmla="*/ 23 w 75"/>
                <a:gd name="T9" fmla="*/ 5 h 59"/>
                <a:gd name="T10" fmla="*/ 23 w 75"/>
                <a:gd name="T11" fmla="*/ 1 h 59"/>
                <a:gd name="T12" fmla="*/ 24 w 75"/>
                <a:gd name="T13" fmla="*/ 0 h 59"/>
                <a:gd name="T14" fmla="*/ 38 w 75"/>
                <a:gd name="T15" fmla="*/ 18 h 59"/>
                <a:gd name="T16" fmla="*/ 53 w 75"/>
                <a:gd name="T17" fmla="*/ 34 h 59"/>
                <a:gd name="T18" fmla="*/ 38 w 75"/>
                <a:gd name="T19" fmla="*/ 50 h 59"/>
                <a:gd name="T20" fmla="*/ 22 w 75"/>
                <a:gd name="T21" fmla="*/ 34 h 59"/>
                <a:gd name="T22" fmla="*/ 38 w 75"/>
                <a:gd name="T23" fmla="*/ 18 h 59"/>
                <a:gd name="T24" fmla="*/ 38 w 75"/>
                <a:gd name="T25" fmla="*/ 20 h 59"/>
                <a:gd name="T26" fmla="*/ 38 w 75"/>
                <a:gd name="T27" fmla="*/ 25 h 59"/>
                <a:gd name="T28" fmla="*/ 46 w 75"/>
                <a:gd name="T29" fmla="*/ 34 h 59"/>
                <a:gd name="T30" fmla="*/ 51 w 75"/>
                <a:gd name="T31" fmla="*/ 34 h 59"/>
                <a:gd name="T32" fmla="*/ 38 w 75"/>
                <a:gd name="T33" fmla="*/ 20 h 59"/>
                <a:gd name="T34" fmla="*/ 4 w 75"/>
                <a:gd name="T35" fmla="*/ 7 h 59"/>
                <a:gd name="T36" fmla="*/ 0 w 75"/>
                <a:gd name="T37" fmla="*/ 11 h 59"/>
                <a:gd name="T38" fmla="*/ 0 w 75"/>
                <a:gd name="T39" fmla="*/ 19 h 59"/>
                <a:gd name="T40" fmla="*/ 0 w 75"/>
                <a:gd name="T41" fmla="*/ 47 h 59"/>
                <a:gd name="T42" fmla="*/ 0 w 75"/>
                <a:gd name="T43" fmla="*/ 55 h 59"/>
                <a:gd name="T44" fmla="*/ 4 w 75"/>
                <a:gd name="T45" fmla="*/ 59 h 59"/>
                <a:gd name="T46" fmla="*/ 71 w 75"/>
                <a:gd name="T47" fmla="*/ 59 h 59"/>
                <a:gd name="T48" fmla="*/ 75 w 75"/>
                <a:gd name="T49" fmla="*/ 55 h 59"/>
                <a:gd name="T50" fmla="*/ 75 w 75"/>
                <a:gd name="T51" fmla="*/ 47 h 59"/>
                <a:gd name="T52" fmla="*/ 75 w 75"/>
                <a:gd name="T53" fmla="*/ 19 h 59"/>
                <a:gd name="T54" fmla="*/ 75 w 75"/>
                <a:gd name="T55" fmla="*/ 11 h 59"/>
                <a:gd name="T56" fmla="*/ 71 w 75"/>
                <a:gd name="T57" fmla="*/ 7 h 59"/>
                <a:gd name="T58" fmla="*/ 4 w 75"/>
                <a:gd name="T59" fmla="*/ 7 h 59"/>
                <a:gd name="T60" fmla="*/ 8 w 75"/>
                <a:gd name="T61" fmla="*/ 12 h 59"/>
                <a:gd name="T62" fmla="*/ 11 w 75"/>
                <a:gd name="T63" fmla="*/ 15 h 59"/>
                <a:gd name="T64" fmla="*/ 8 w 75"/>
                <a:gd name="T65" fmla="*/ 18 h 59"/>
                <a:gd name="T66" fmla="*/ 5 w 75"/>
                <a:gd name="T67" fmla="*/ 15 h 59"/>
                <a:gd name="T68" fmla="*/ 8 w 75"/>
                <a:gd name="T69" fmla="*/ 12 h 59"/>
                <a:gd name="T70" fmla="*/ 38 w 75"/>
                <a:gd name="T71" fmla="*/ 13 h 59"/>
                <a:gd name="T72" fmla="*/ 17 w 75"/>
                <a:gd name="T73" fmla="*/ 34 h 59"/>
                <a:gd name="T74" fmla="*/ 38 w 75"/>
                <a:gd name="T75" fmla="*/ 54 h 59"/>
                <a:gd name="T76" fmla="*/ 58 w 75"/>
                <a:gd name="T77" fmla="*/ 34 h 59"/>
                <a:gd name="T78" fmla="*/ 38 w 75"/>
                <a:gd name="T79" fmla="*/ 1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5" h="59">
                  <a:moveTo>
                    <a:pt x="24" y="0"/>
                  </a:moveTo>
                  <a:cubicBezTo>
                    <a:pt x="53" y="0"/>
                    <a:pt x="53" y="0"/>
                    <a:pt x="53" y="0"/>
                  </a:cubicBezTo>
                  <a:cubicBezTo>
                    <a:pt x="53" y="0"/>
                    <a:pt x="54" y="0"/>
                    <a:pt x="54" y="1"/>
                  </a:cubicBezTo>
                  <a:cubicBezTo>
                    <a:pt x="54" y="5"/>
                    <a:pt x="54" y="5"/>
                    <a:pt x="54" y="5"/>
                  </a:cubicBezTo>
                  <a:cubicBezTo>
                    <a:pt x="23" y="5"/>
                    <a:pt x="23" y="5"/>
                    <a:pt x="23" y="5"/>
                  </a:cubicBezTo>
                  <a:cubicBezTo>
                    <a:pt x="23" y="1"/>
                    <a:pt x="23" y="1"/>
                    <a:pt x="23" y="1"/>
                  </a:cubicBezTo>
                  <a:cubicBezTo>
                    <a:pt x="23" y="0"/>
                    <a:pt x="23" y="0"/>
                    <a:pt x="24" y="0"/>
                  </a:cubicBezTo>
                  <a:close/>
                  <a:moveTo>
                    <a:pt x="38" y="18"/>
                  </a:moveTo>
                  <a:cubicBezTo>
                    <a:pt x="46" y="18"/>
                    <a:pt x="53" y="25"/>
                    <a:pt x="53" y="34"/>
                  </a:cubicBezTo>
                  <a:cubicBezTo>
                    <a:pt x="53" y="43"/>
                    <a:pt x="46" y="50"/>
                    <a:pt x="38" y="50"/>
                  </a:cubicBezTo>
                  <a:cubicBezTo>
                    <a:pt x="29" y="50"/>
                    <a:pt x="22" y="43"/>
                    <a:pt x="22" y="34"/>
                  </a:cubicBezTo>
                  <a:cubicBezTo>
                    <a:pt x="22" y="25"/>
                    <a:pt x="29" y="18"/>
                    <a:pt x="38" y="18"/>
                  </a:cubicBezTo>
                  <a:close/>
                  <a:moveTo>
                    <a:pt x="38" y="20"/>
                  </a:moveTo>
                  <a:cubicBezTo>
                    <a:pt x="38" y="25"/>
                    <a:pt x="38" y="25"/>
                    <a:pt x="38" y="25"/>
                  </a:cubicBezTo>
                  <a:cubicBezTo>
                    <a:pt x="42" y="25"/>
                    <a:pt x="46" y="29"/>
                    <a:pt x="46" y="34"/>
                  </a:cubicBezTo>
                  <a:cubicBezTo>
                    <a:pt x="51" y="34"/>
                    <a:pt x="51" y="34"/>
                    <a:pt x="51" y="34"/>
                  </a:cubicBezTo>
                  <a:cubicBezTo>
                    <a:pt x="51" y="26"/>
                    <a:pt x="45" y="20"/>
                    <a:pt x="38" y="20"/>
                  </a:cubicBezTo>
                  <a:close/>
                  <a:moveTo>
                    <a:pt x="4" y="7"/>
                  </a:moveTo>
                  <a:cubicBezTo>
                    <a:pt x="1" y="7"/>
                    <a:pt x="0" y="8"/>
                    <a:pt x="0" y="11"/>
                  </a:cubicBezTo>
                  <a:cubicBezTo>
                    <a:pt x="0" y="19"/>
                    <a:pt x="0" y="19"/>
                    <a:pt x="0" y="19"/>
                  </a:cubicBezTo>
                  <a:cubicBezTo>
                    <a:pt x="0" y="47"/>
                    <a:pt x="0" y="47"/>
                    <a:pt x="0" y="47"/>
                  </a:cubicBezTo>
                  <a:cubicBezTo>
                    <a:pt x="0" y="55"/>
                    <a:pt x="0" y="55"/>
                    <a:pt x="0" y="55"/>
                  </a:cubicBezTo>
                  <a:cubicBezTo>
                    <a:pt x="0" y="57"/>
                    <a:pt x="1" y="59"/>
                    <a:pt x="4" y="59"/>
                  </a:cubicBezTo>
                  <a:cubicBezTo>
                    <a:pt x="71" y="59"/>
                    <a:pt x="71" y="59"/>
                    <a:pt x="71" y="59"/>
                  </a:cubicBezTo>
                  <a:cubicBezTo>
                    <a:pt x="74" y="59"/>
                    <a:pt x="75" y="57"/>
                    <a:pt x="75" y="55"/>
                  </a:cubicBezTo>
                  <a:cubicBezTo>
                    <a:pt x="75" y="47"/>
                    <a:pt x="75" y="47"/>
                    <a:pt x="75" y="47"/>
                  </a:cubicBezTo>
                  <a:cubicBezTo>
                    <a:pt x="75" y="19"/>
                    <a:pt x="75" y="19"/>
                    <a:pt x="75" y="19"/>
                  </a:cubicBezTo>
                  <a:cubicBezTo>
                    <a:pt x="75" y="11"/>
                    <a:pt x="75" y="11"/>
                    <a:pt x="75" y="11"/>
                  </a:cubicBezTo>
                  <a:cubicBezTo>
                    <a:pt x="75" y="8"/>
                    <a:pt x="74" y="7"/>
                    <a:pt x="71" y="7"/>
                  </a:cubicBezTo>
                  <a:cubicBezTo>
                    <a:pt x="4" y="7"/>
                    <a:pt x="4" y="7"/>
                    <a:pt x="4" y="7"/>
                  </a:cubicBezTo>
                  <a:close/>
                  <a:moveTo>
                    <a:pt x="8" y="12"/>
                  </a:moveTo>
                  <a:cubicBezTo>
                    <a:pt x="10" y="12"/>
                    <a:pt x="11" y="13"/>
                    <a:pt x="11" y="15"/>
                  </a:cubicBezTo>
                  <a:cubicBezTo>
                    <a:pt x="11" y="16"/>
                    <a:pt x="10" y="18"/>
                    <a:pt x="8" y="18"/>
                  </a:cubicBezTo>
                  <a:cubicBezTo>
                    <a:pt x="6" y="18"/>
                    <a:pt x="5" y="16"/>
                    <a:pt x="5" y="15"/>
                  </a:cubicBezTo>
                  <a:cubicBezTo>
                    <a:pt x="5" y="13"/>
                    <a:pt x="6" y="12"/>
                    <a:pt x="8" y="12"/>
                  </a:cubicBezTo>
                  <a:close/>
                  <a:moveTo>
                    <a:pt x="38" y="13"/>
                  </a:moveTo>
                  <a:cubicBezTo>
                    <a:pt x="26" y="13"/>
                    <a:pt x="17" y="23"/>
                    <a:pt x="17" y="34"/>
                  </a:cubicBezTo>
                  <a:cubicBezTo>
                    <a:pt x="17" y="45"/>
                    <a:pt x="26" y="54"/>
                    <a:pt x="38" y="54"/>
                  </a:cubicBezTo>
                  <a:cubicBezTo>
                    <a:pt x="49" y="54"/>
                    <a:pt x="58" y="45"/>
                    <a:pt x="58" y="34"/>
                  </a:cubicBezTo>
                  <a:cubicBezTo>
                    <a:pt x="58" y="23"/>
                    <a:pt x="49" y="13"/>
                    <a:pt x="38"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388"/>
            <p:cNvSpPr>
              <a:spLocks noEditPoints="1"/>
            </p:cNvSpPr>
            <p:nvPr/>
          </p:nvSpPr>
          <p:spPr bwMode="auto">
            <a:xfrm flipH="1">
              <a:off x="6931437" y="6355466"/>
              <a:ext cx="421655" cy="388800"/>
            </a:xfrm>
            <a:custGeom>
              <a:avLst/>
              <a:gdLst>
                <a:gd name="T0" fmla="*/ 77 w 130"/>
                <a:gd name="T1" fmla="*/ 0 h 120"/>
                <a:gd name="T2" fmla="*/ 108 w 130"/>
                <a:gd name="T3" fmla="*/ 31 h 120"/>
                <a:gd name="T4" fmla="*/ 77 w 130"/>
                <a:gd name="T5" fmla="*/ 61 h 120"/>
                <a:gd name="T6" fmla="*/ 47 w 130"/>
                <a:gd name="T7" fmla="*/ 31 h 120"/>
                <a:gd name="T8" fmla="*/ 77 w 130"/>
                <a:gd name="T9" fmla="*/ 0 h 120"/>
                <a:gd name="T10" fmla="*/ 5 w 130"/>
                <a:gd name="T11" fmla="*/ 80 h 120"/>
                <a:gd name="T12" fmla="*/ 0 w 130"/>
                <a:gd name="T13" fmla="*/ 85 h 120"/>
                <a:gd name="T14" fmla="*/ 0 w 130"/>
                <a:gd name="T15" fmla="*/ 93 h 120"/>
                <a:gd name="T16" fmla="*/ 5 w 130"/>
                <a:gd name="T17" fmla="*/ 98 h 120"/>
                <a:gd name="T18" fmla="*/ 22 w 130"/>
                <a:gd name="T19" fmla="*/ 98 h 120"/>
                <a:gd name="T20" fmla="*/ 22 w 130"/>
                <a:gd name="T21" fmla="*/ 116 h 120"/>
                <a:gd name="T22" fmla="*/ 25 w 130"/>
                <a:gd name="T23" fmla="*/ 119 h 120"/>
                <a:gd name="T24" fmla="*/ 36 w 130"/>
                <a:gd name="T25" fmla="*/ 119 h 120"/>
                <a:gd name="T26" fmla="*/ 40 w 130"/>
                <a:gd name="T27" fmla="*/ 116 h 120"/>
                <a:gd name="T28" fmla="*/ 40 w 130"/>
                <a:gd name="T29" fmla="*/ 98 h 120"/>
                <a:gd name="T30" fmla="*/ 56 w 130"/>
                <a:gd name="T31" fmla="*/ 98 h 120"/>
                <a:gd name="T32" fmla="*/ 61 w 130"/>
                <a:gd name="T33" fmla="*/ 93 h 120"/>
                <a:gd name="T34" fmla="*/ 61 w 130"/>
                <a:gd name="T35" fmla="*/ 85 h 120"/>
                <a:gd name="T36" fmla="*/ 56 w 130"/>
                <a:gd name="T37" fmla="*/ 80 h 120"/>
                <a:gd name="T38" fmla="*/ 40 w 130"/>
                <a:gd name="T39" fmla="*/ 80 h 120"/>
                <a:gd name="T40" fmla="*/ 40 w 130"/>
                <a:gd name="T41" fmla="*/ 63 h 120"/>
                <a:gd name="T42" fmla="*/ 36 w 130"/>
                <a:gd name="T43" fmla="*/ 59 h 120"/>
                <a:gd name="T44" fmla="*/ 25 w 130"/>
                <a:gd name="T45" fmla="*/ 59 h 120"/>
                <a:gd name="T46" fmla="*/ 22 w 130"/>
                <a:gd name="T47" fmla="*/ 63 h 120"/>
                <a:gd name="T48" fmla="*/ 22 w 130"/>
                <a:gd name="T49" fmla="*/ 80 h 120"/>
                <a:gd name="T50" fmla="*/ 5 w 130"/>
                <a:gd name="T51" fmla="*/ 80 h 120"/>
                <a:gd name="T52" fmla="*/ 64 w 130"/>
                <a:gd name="T53" fmla="*/ 71 h 120"/>
                <a:gd name="T54" fmla="*/ 91 w 130"/>
                <a:gd name="T55" fmla="*/ 71 h 120"/>
                <a:gd name="T56" fmla="*/ 130 w 130"/>
                <a:gd name="T57" fmla="*/ 110 h 120"/>
                <a:gd name="T58" fmla="*/ 130 w 130"/>
                <a:gd name="T59" fmla="*/ 120 h 120"/>
                <a:gd name="T60" fmla="*/ 44 w 130"/>
                <a:gd name="T61" fmla="*/ 120 h 120"/>
                <a:gd name="T62" fmla="*/ 45 w 130"/>
                <a:gd name="T63" fmla="*/ 116 h 120"/>
                <a:gd name="T64" fmla="*/ 45 w 130"/>
                <a:gd name="T65" fmla="*/ 104 h 120"/>
                <a:gd name="T66" fmla="*/ 56 w 130"/>
                <a:gd name="T67" fmla="*/ 104 h 120"/>
                <a:gd name="T68" fmla="*/ 66 w 130"/>
                <a:gd name="T69" fmla="*/ 93 h 120"/>
                <a:gd name="T70" fmla="*/ 66 w 130"/>
                <a:gd name="T71" fmla="*/ 85 h 120"/>
                <a:gd name="T72" fmla="*/ 56 w 130"/>
                <a:gd name="T73" fmla="*/ 75 h 120"/>
                <a:gd name="T74" fmla="*/ 47 w 130"/>
                <a:gd name="T75" fmla="*/ 75 h 120"/>
                <a:gd name="T76" fmla="*/ 64 w 130"/>
                <a:gd name="T77" fmla="*/ 7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20">
                  <a:moveTo>
                    <a:pt x="77" y="0"/>
                  </a:moveTo>
                  <a:cubicBezTo>
                    <a:pt x="94" y="0"/>
                    <a:pt x="108" y="14"/>
                    <a:pt x="108" y="31"/>
                  </a:cubicBezTo>
                  <a:cubicBezTo>
                    <a:pt x="108" y="48"/>
                    <a:pt x="94" y="61"/>
                    <a:pt x="77" y="61"/>
                  </a:cubicBezTo>
                  <a:cubicBezTo>
                    <a:pt x="60" y="61"/>
                    <a:pt x="47" y="48"/>
                    <a:pt x="47" y="31"/>
                  </a:cubicBezTo>
                  <a:cubicBezTo>
                    <a:pt x="47" y="14"/>
                    <a:pt x="60" y="0"/>
                    <a:pt x="77" y="0"/>
                  </a:cubicBezTo>
                  <a:close/>
                  <a:moveTo>
                    <a:pt x="5" y="80"/>
                  </a:moveTo>
                  <a:cubicBezTo>
                    <a:pt x="3" y="80"/>
                    <a:pt x="0" y="82"/>
                    <a:pt x="0" y="85"/>
                  </a:cubicBezTo>
                  <a:cubicBezTo>
                    <a:pt x="0" y="93"/>
                    <a:pt x="0" y="93"/>
                    <a:pt x="0" y="93"/>
                  </a:cubicBezTo>
                  <a:cubicBezTo>
                    <a:pt x="0" y="96"/>
                    <a:pt x="3" y="98"/>
                    <a:pt x="5" y="98"/>
                  </a:cubicBezTo>
                  <a:cubicBezTo>
                    <a:pt x="22" y="98"/>
                    <a:pt x="22" y="98"/>
                    <a:pt x="22" y="98"/>
                  </a:cubicBezTo>
                  <a:cubicBezTo>
                    <a:pt x="22" y="116"/>
                    <a:pt x="22" y="116"/>
                    <a:pt x="22" y="116"/>
                  </a:cubicBezTo>
                  <a:cubicBezTo>
                    <a:pt x="22" y="118"/>
                    <a:pt x="23" y="119"/>
                    <a:pt x="25" y="119"/>
                  </a:cubicBezTo>
                  <a:cubicBezTo>
                    <a:pt x="36" y="119"/>
                    <a:pt x="36" y="119"/>
                    <a:pt x="36" y="119"/>
                  </a:cubicBezTo>
                  <a:cubicBezTo>
                    <a:pt x="38" y="119"/>
                    <a:pt x="40" y="118"/>
                    <a:pt x="40" y="116"/>
                  </a:cubicBezTo>
                  <a:cubicBezTo>
                    <a:pt x="40" y="98"/>
                    <a:pt x="40" y="98"/>
                    <a:pt x="40" y="98"/>
                  </a:cubicBezTo>
                  <a:cubicBezTo>
                    <a:pt x="56" y="98"/>
                    <a:pt x="56" y="98"/>
                    <a:pt x="56" y="98"/>
                  </a:cubicBezTo>
                  <a:cubicBezTo>
                    <a:pt x="59" y="98"/>
                    <a:pt x="61" y="96"/>
                    <a:pt x="61" y="93"/>
                  </a:cubicBezTo>
                  <a:cubicBezTo>
                    <a:pt x="61" y="85"/>
                    <a:pt x="61" y="85"/>
                    <a:pt x="61" y="85"/>
                  </a:cubicBezTo>
                  <a:cubicBezTo>
                    <a:pt x="61" y="82"/>
                    <a:pt x="59" y="80"/>
                    <a:pt x="56" y="80"/>
                  </a:cubicBezTo>
                  <a:cubicBezTo>
                    <a:pt x="40" y="80"/>
                    <a:pt x="40" y="80"/>
                    <a:pt x="40" y="80"/>
                  </a:cubicBezTo>
                  <a:cubicBezTo>
                    <a:pt x="40" y="63"/>
                    <a:pt x="40" y="63"/>
                    <a:pt x="40" y="63"/>
                  </a:cubicBezTo>
                  <a:cubicBezTo>
                    <a:pt x="40" y="61"/>
                    <a:pt x="38" y="59"/>
                    <a:pt x="36" y="59"/>
                  </a:cubicBezTo>
                  <a:cubicBezTo>
                    <a:pt x="25" y="59"/>
                    <a:pt x="25" y="59"/>
                    <a:pt x="25" y="59"/>
                  </a:cubicBezTo>
                  <a:cubicBezTo>
                    <a:pt x="23" y="59"/>
                    <a:pt x="22" y="61"/>
                    <a:pt x="22" y="63"/>
                  </a:cubicBezTo>
                  <a:cubicBezTo>
                    <a:pt x="22" y="80"/>
                    <a:pt x="22" y="80"/>
                    <a:pt x="22" y="80"/>
                  </a:cubicBezTo>
                  <a:cubicBezTo>
                    <a:pt x="5" y="80"/>
                    <a:pt x="5" y="80"/>
                    <a:pt x="5" y="80"/>
                  </a:cubicBezTo>
                  <a:close/>
                  <a:moveTo>
                    <a:pt x="64" y="71"/>
                  </a:moveTo>
                  <a:cubicBezTo>
                    <a:pt x="91" y="71"/>
                    <a:pt x="91" y="71"/>
                    <a:pt x="91" y="71"/>
                  </a:cubicBezTo>
                  <a:cubicBezTo>
                    <a:pt x="112" y="71"/>
                    <a:pt x="130" y="88"/>
                    <a:pt x="130" y="110"/>
                  </a:cubicBezTo>
                  <a:cubicBezTo>
                    <a:pt x="130" y="120"/>
                    <a:pt x="130" y="120"/>
                    <a:pt x="130" y="120"/>
                  </a:cubicBezTo>
                  <a:cubicBezTo>
                    <a:pt x="44" y="120"/>
                    <a:pt x="44" y="120"/>
                    <a:pt x="44" y="120"/>
                  </a:cubicBezTo>
                  <a:cubicBezTo>
                    <a:pt x="45" y="118"/>
                    <a:pt x="45" y="117"/>
                    <a:pt x="45" y="116"/>
                  </a:cubicBezTo>
                  <a:cubicBezTo>
                    <a:pt x="45" y="104"/>
                    <a:pt x="45" y="104"/>
                    <a:pt x="45" y="104"/>
                  </a:cubicBezTo>
                  <a:cubicBezTo>
                    <a:pt x="56" y="104"/>
                    <a:pt x="56" y="104"/>
                    <a:pt x="56" y="104"/>
                  </a:cubicBezTo>
                  <a:cubicBezTo>
                    <a:pt x="62" y="104"/>
                    <a:pt x="66" y="99"/>
                    <a:pt x="66" y="93"/>
                  </a:cubicBezTo>
                  <a:cubicBezTo>
                    <a:pt x="66" y="85"/>
                    <a:pt x="66" y="85"/>
                    <a:pt x="66" y="85"/>
                  </a:cubicBezTo>
                  <a:cubicBezTo>
                    <a:pt x="66" y="79"/>
                    <a:pt x="62" y="75"/>
                    <a:pt x="56" y="75"/>
                  </a:cubicBezTo>
                  <a:cubicBezTo>
                    <a:pt x="47" y="75"/>
                    <a:pt x="47" y="75"/>
                    <a:pt x="47" y="75"/>
                  </a:cubicBezTo>
                  <a:cubicBezTo>
                    <a:pt x="52" y="72"/>
                    <a:pt x="58" y="71"/>
                    <a:pt x="64" y="7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389"/>
            <p:cNvSpPr>
              <a:spLocks noEditPoints="1"/>
            </p:cNvSpPr>
            <p:nvPr/>
          </p:nvSpPr>
          <p:spPr bwMode="auto">
            <a:xfrm flipH="1">
              <a:off x="6947865" y="4794789"/>
              <a:ext cx="221780" cy="246423"/>
            </a:xfrm>
            <a:custGeom>
              <a:avLst/>
              <a:gdLst>
                <a:gd name="T0" fmla="*/ 51 w 68"/>
                <a:gd name="T1" fmla="*/ 0 h 76"/>
                <a:gd name="T2" fmla="*/ 68 w 68"/>
                <a:gd name="T3" fmla="*/ 4 h 76"/>
                <a:gd name="T4" fmla="*/ 64 w 68"/>
                <a:gd name="T5" fmla="*/ 76 h 76"/>
                <a:gd name="T6" fmla="*/ 52 w 68"/>
                <a:gd name="T7" fmla="*/ 76 h 76"/>
                <a:gd name="T8" fmla="*/ 3 w 68"/>
                <a:gd name="T9" fmla="*/ 76 h 76"/>
                <a:gd name="T10" fmla="*/ 0 w 68"/>
                <a:gd name="T11" fmla="*/ 72 h 76"/>
                <a:gd name="T12" fmla="*/ 0 w 68"/>
                <a:gd name="T13" fmla="*/ 3 h 76"/>
                <a:gd name="T14" fmla="*/ 4 w 68"/>
                <a:gd name="T15" fmla="*/ 0 h 76"/>
                <a:gd name="T16" fmla="*/ 4 w 68"/>
                <a:gd name="T17" fmla="*/ 0 h 76"/>
                <a:gd name="T18" fmla="*/ 61 w 68"/>
                <a:gd name="T19" fmla="*/ 56 h 76"/>
                <a:gd name="T20" fmla="*/ 62 w 68"/>
                <a:gd name="T21" fmla="*/ 39 h 76"/>
                <a:gd name="T22" fmla="*/ 61 w 68"/>
                <a:gd name="T23" fmla="*/ 56 h 76"/>
                <a:gd name="T24" fmla="*/ 63 w 68"/>
                <a:gd name="T25" fmla="*/ 56 h 76"/>
                <a:gd name="T26" fmla="*/ 64 w 68"/>
                <a:gd name="T27" fmla="*/ 66 h 76"/>
                <a:gd name="T28" fmla="*/ 63 w 68"/>
                <a:gd name="T29" fmla="*/ 67 h 76"/>
                <a:gd name="T30" fmla="*/ 63 w 68"/>
                <a:gd name="T31" fmla="*/ 73 h 76"/>
                <a:gd name="T32" fmla="*/ 65 w 68"/>
                <a:gd name="T33" fmla="*/ 4 h 76"/>
                <a:gd name="T34" fmla="*/ 63 w 68"/>
                <a:gd name="T35" fmla="*/ 2 h 76"/>
                <a:gd name="T36" fmla="*/ 64 w 68"/>
                <a:gd name="T37" fmla="*/ 29 h 76"/>
                <a:gd name="T38" fmla="*/ 63 w 68"/>
                <a:gd name="T39" fmla="*/ 39 h 76"/>
                <a:gd name="T40" fmla="*/ 62 w 68"/>
                <a:gd name="T41" fmla="*/ 67 h 76"/>
                <a:gd name="T42" fmla="*/ 61 w 68"/>
                <a:gd name="T43" fmla="*/ 73 h 76"/>
                <a:gd name="T44" fmla="*/ 62 w 68"/>
                <a:gd name="T45" fmla="*/ 67 h 76"/>
                <a:gd name="T46" fmla="*/ 62 w 68"/>
                <a:gd name="T47" fmla="*/ 2 h 76"/>
                <a:gd name="T48" fmla="*/ 61 w 68"/>
                <a:gd name="T49" fmla="*/ 5 h 76"/>
                <a:gd name="T50" fmla="*/ 62 w 68"/>
                <a:gd name="T51" fmla="*/ 6 h 76"/>
                <a:gd name="T52" fmla="*/ 61 w 68"/>
                <a:gd name="T53" fmla="*/ 16 h 76"/>
                <a:gd name="T54" fmla="*/ 61 w 68"/>
                <a:gd name="T55" fmla="*/ 28 h 76"/>
                <a:gd name="T56" fmla="*/ 60 w 68"/>
                <a:gd name="T57" fmla="*/ 73 h 76"/>
                <a:gd name="T58" fmla="*/ 60 w 68"/>
                <a:gd name="T59" fmla="*/ 39 h 76"/>
                <a:gd name="T60" fmla="*/ 60 w 68"/>
                <a:gd name="T61" fmla="*/ 28 h 76"/>
                <a:gd name="T62" fmla="*/ 59 w 68"/>
                <a:gd name="T63" fmla="*/ 16 h 76"/>
                <a:gd name="T64" fmla="*/ 60 w 68"/>
                <a:gd name="T65" fmla="*/ 73 h 76"/>
                <a:gd name="T66" fmla="*/ 60 w 68"/>
                <a:gd name="T67" fmla="*/ 2 h 76"/>
                <a:gd name="T68" fmla="*/ 59 w 68"/>
                <a:gd name="T69" fmla="*/ 5 h 76"/>
                <a:gd name="T70" fmla="*/ 58 w 68"/>
                <a:gd name="T71" fmla="*/ 5 h 76"/>
                <a:gd name="T72" fmla="*/ 58 w 68"/>
                <a:gd name="T73" fmla="*/ 2 h 76"/>
                <a:gd name="T74" fmla="*/ 56 w 68"/>
                <a:gd name="T75" fmla="*/ 73 h 76"/>
                <a:gd name="T76" fmla="*/ 58 w 68"/>
                <a:gd name="T77" fmla="*/ 16 h 76"/>
                <a:gd name="T78" fmla="*/ 58 w 68"/>
                <a:gd name="T79" fmla="*/ 5 h 76"/>
                <a:gd name="T80" fmla="*/ 24 w 68"/>
                <a:gd name="T81" fmla="*/ 31 h 76"/>
                <a:gd name="T82" fmla="*/ 14 w 68"/>
                <a:gd name="T83" fmla="*/ 52 h 76"/>
                <a:gd name="T84" fmla="*/ 32 w 68"/>
                <a:gd name="T85" fmla="*/ 57 h 76"/>
                <a:gd name="T86" fmla="*/ 49 w 68"/>
                <a:gd name="T87" fmla="*/ 57 h 76"/>
                <a:gd name="T88" fmla="*/ 38 w 68"/>
                <a:gd name="T89" fmla="*/ 4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8" h="76">
                  <a:moveTo>
                    <a:pt x="4" y="0"/>
                  </a:moveTo>
                  <a:cubicBezTo>
                    <a:pt x="51" y="0"/>
                    <a:pt x="51" y="0"/>
                    <a:pt x="51" y="0"/>
                  </a:cubicBezTo>
                  <a:cubicBezTo>
                    <a:pt x="64" y="0"/>
                    <a:pt x="64" y="0"/>
                    <a:pt x="64" y="0"/>
                  </a:cubicBezTo>
                  <a:cubicBezTo>
                    <a:pt x="66" y="0"/>
                    <a:pt x="68" y="2"/>
                    <a:pt x="68" y="4"/>
                  </a:cubicBezTo>
                  <a:cubicBezTo>
                    <a:pt x="68" y="72"/>
                    <a:pt x="68" y="72"/>
                    <a:pt x="68" y="72"/>
                  </a:cubicBezTo>
                  <a:cubicBezTo>
                    <a:pt x="68" y="75"/>
                    <a:pt x="66" y="76"/>
                    <a:pt x="64" y="76"/>
                  </a:cubicBezTo>
                  <a:cubicBezTo>
                    <a:pt x="52" y="76"/>
                    <a:pt x="52" y="76"/>
                    <a:pt x="52" y="76"/>
                  </a:cubicBezTo>
                  <a:cubicBezTo>
                    <a:pt x="52" y="76"/>
                    <a:pt x="52" y="76"/>
                    <a:pt x="52" y="76"/>
                  </a:cubicBezTo>
                  <a:cubicBezTo>
                    <a:pt x="3" y="76"/>
                    <a:pt x="3" y="76"/>
                    <a:pt x="3" y="76"/>
                  </a:cubicBezTo>
                  <a:cubicBezTo>
                    <a:pt x="3" y="76"/>
                    <a:pt x="3" y="76"/>
                    <a:pt x="3" y="76"/>
                  </a:cubicBezTo>
                  <a:cubicBezTo>
                    <a:pt x="1" y="76"/>
                    <a:pt x="0" y="75"/>
                    <a:pt x="0" y="73"/>
                  </a:cubicBezTo>
                  <a:cubicBezTo>
                    <a:pt x="0" y="72"/>
                    <a:pt x="0" y="72"/>
                    <a:pt x="0" y="72"/>
                  </a:cubicBezTo>
                  <a:cubicBezTo>
                    <a:pt x="0" y="4"/>
                    <a:pt x="0" y="4"/>
                    <a:pt x="0" y="4"/>
                  </a:cubicBezTo>
                  <a:cubicBezTo>
                    <a:pt x="0" y="3"/>
                    <a:pt x="0" y="3"/>
                    <a:pt x="0" y="3"/>
                  </a:cubicBezTo>
                  <a:cubicBezTo>
                    <a:pt x="0" y="2"/>
                    <a:pt x="1" y="0"/>
                    <a:pt x="3" y="0"/>
                  </a:cubicBezTo>
                  <a:cubicBezTo>
                    <a:pt x="4" y="0"/>
                    <a:pt x="4" y="0"/>
                    <a:pt x="4" y="0"/>
                  </a:cubicBezTo>
                  <a:cubicBezTo>
                    <a:pt x="4" y="0"/>
                    <a:pt x="4" y="0"/>
                    <a:pt x="4" y="0"/>
                  </a:cubicBezTo>
                  <a:cubicBezTo>
                    <a:pt x="4" y="0"/>
                    <a:pt x="4" y="0"/>
                    <a:pt x="4" y="0"/>
                  </a:cubicBezTo>
                  <a:cubicBezTo>
                    <a:pt x="4" y="0"/>
                    <a:pt x="4" y="0"/>
                    <a:pt x="4" y="0"/>
                  </a:cubicBezTo>
                  <a:close/>
                  <a:moveTo>
                    <a:pt x="61" y="56"/>
                  </a:moveTo>
                  <a:cubicBezTo>
                    <a:pt x="62" y="56"/>
                    <a:pt x="62" y="56"/>
                    <a:pt x="62" y="56"/>
                  </a:cubicBezTo>
                  <a:cubicBezTo>
                    <a:pt x="62" y="39"/>
                    <a:pt x="62" y="39"/>
                    <a:pt x="62" y="39"/>
                  </a:cubicBezTo>
                  <a:cubicBezTo>
                    <a:pt x="61" y="39"/>
                    <a:pt x="61" y="39"/>
                    <a:pt x="61" y="39"/>
                  </a:cubicBezTo>
                  <a:cubicBezTo>
                    <a:pt x="61" y="56"/>
                    <a:pt x="61" y="56"/>
                    <a:pt x="61" y="56"/>
                  </a:cubicBezTo>
                  <a:close/>
                  <a:moveTo>
                    <a:pt x="63" y="56"/>
                  </a:moveTo>
                  <a:cubicBezTo>
                    <a:pt x="63" y="56"/>
                    <a:pt x="63" y="56"/>
                    <a:pt x="63" y="56"/>
                  </a:cubicBezTo>
                  <a:cubicBezTo>
                    <a:pt x="64" y="56"/>
                    <a:pt x="64" y="57"/>
                    <a:pt x="64" y="57"/>
                  </a:cubicBezTo>
                  <a:cubicBezTo>
                    <a:pt x="64" y="66"/>
                    <a:pt x="64" y="66"/>
                    <a:pt x="64" y="66"/>
                  </a:cubicBezTo>
                  <a:cubicBezTo>
                    <a:pt x="64" y="67"/>
                    <a:pt x="64" y="67"/>
                    <a:pt x="63" y="67"/>
                  </a:cubicBezTo>
                  <a:cubicBezTo>
                    <a:pt x="63" y="67"/>
                    <a:pt x="63" y="67"/>
                    <a:pt x="63" y="67"/>
                  </a:cubicBezTo>
                  <a:cubicBezTo>
                    <a:pt x="63" y="73"/>
                    <a:pt x="63" y="73"/>
                    <a:pt x="63" y="73"/>
                  </a:cubicBezTo>
                  <a:cubicBezTo>
                    <a:pt x="63" y="73"/>
                    <a:pt x="63" y="73"/>
                    <a:pt x="63" y="73"/>
                  </a:cubicBezTo>
                  <a:cubicBezTo>
                    <a:pt x="64" y="73"/>
                    <a:pt x="65" y="73"/>
                    <a:pt x="65" y="72"/>
                  </a:cubicBezTo>
                  <a:cubicBezTo>
                    <a:pt x="65" y="4"/>
                    <a:pt x="65" y="4"/>
                    <a:pt x="65" y="4"/>
                  </a:cubicBezTo>
                  <a:cubicBezTo>
                    <a:pt x="65" y="3"/>
                    <a:pt x="64" y="2"/>
                    <a:pt x="63" y="2"/>
                  </a:cubicBezTo>
                  <a:cubicBezTo>
                    <a:pt x="63" y="2"/>
                    <a:pt x="63" y="2"/>
                    <a:pt x="63" y="2"/>
                  </a:cubicBezTo>
                  <a:cubicBezTo>
                    <a:pt x="63" y="28"/>
                    <a:pt x="63" y="28"/>
                    <a:pt x="63" y="28"/>
                  </a:cubicBezTo>
                  <a:cubicBezTo>
                    <a:pt x="63" y="28"/>
                    <a:pt x="64" y="28"/>
                    <a:pt x="64" y="29"/>
                  </a:cubicBezTo>
                  <a:cubicBezTo>
                    <a:pt x="64" y="38"/>
                    <a:pt x="64" y="38"/>
                    <a:pt x="64" y="38"/>
                  </a:cubicBezTo>
                  <a:cubicBezTo>
                    <a:pt x="64" y="38"/>
                    <a:pt x="63" y="39"/>
                    <a:pt x="63" y="39"/>
                  </a:cubicBezTo>
                  <a:cubicBezTo>
                    <a:pt x="63" y="56"/>
                    <a:pt x="63" y="56"/>
                    <a:pt x="63" y="56"/>
                  </a:cubicBezTo>
                  <a:close/>
                  <a:moveTo>
                    <a:pt x="62" y="67"/>
                  </a:moveTo>
                  <a:cubicBezTo>
                    <a:pt x="61" y="67"/>
                    <a:pt x="61" y="67"/>
                    <a:pt x="61" y="67"/>
                  </a:cubicBezTo>
                  <a:cubicBezTo>
                    <a:pt x="61" y="73"/>
                    <a:pt x="61" y="73"/>
                    <a:pt x="61" y="73"/>
                  </a:cubicBezTo>
                  <a:cubicBezTo>
                    <a:pt x="62" y="73"/>
                    <a:pt x="62" y="73"/>
                    <a:pt x="62" y="73"/>
                  </a:cubicBezTo>
                  <a:cubicBezTo>
                    <a:pt x="62" y="67"/>
                    <a:pt x="62" y="67"/>
                    <a:pt x="62" y="67"/>
                  </a:cubicBezTo>
                  <a:close/>
                  <a:moveTo>
                    <a:pt x="62" y="28"/>
                  </a:moveTo>
                  <a:cubicBezTo>
                    <a:pt x="62" y="2"/>
                    <a:pt x="62" y="2"/>
                    <a:pt x="62" y="2"/>
                  </a:cubicBezTo>
                  <a:cubicBezTo>
                    <a:pt x="61" y="2"/>
                    <a:pt x="61" y="2"/>
                    <a:pt x="61" y="2"/>
                  </a:cubicBezTo>
                  <a:cubicBezTo>
                    <a:pt x="61" y="5"/>
                    <a:pt x="61" y="5"/>
                    <a:pt x="61" y="5"/>
                  </a:cubicBezTo>
                  <a:cubicBezTo>
                    <a:pt x="61" y="5"/>
                    <a:pt x="61" y="5"/>
                    <a:pt x="61" y="5"/>
                  </a:cubicBezTo>
                  <a:cubicBezTo>
                    <a:pt x="61" y="5"/>
                    <a:pt x="62" y="6"/>
                    <a:pt x="62" y="6"/>
                  </a:cubicBezTo>
                  <a:cubicBezTo>
                    <a:pt x="62" y="15"/>
                    <a:pt x="62" y="15"/>
                    <a:pt x="62" y="15"/>
                  </a:cubicBezTo>
                  <a:cubicBezTo>
                    <a:pt x="62" y="16"/>
                    <a:pt x="61" y="16"/>
                    <a:pt x="61" y="16"/>
                  </a:cubicBezTo>
                  <a:cubicBezTo>
                    <a:pt x="61" y="16"/>
                    <a:pt x="61" y="16"/>
                    <a:pt x="61" y="16"/>
                  </a:cubicBezTo>
                  <a:cubicBezTo>
                    <a:pt x="61" y="28"/>
                    <a:pt x="61" y="28"/>
                    <a:pt x="61" y="28"/>
                  </a:cubicBezTo>
                  <a:cubicBezTo>
                    <a:pt x="62" y="28"/>
                    <a:pt x="62" y="28"/>
                    <a:pt x="62" y="28"/>
                  </a:cubicBezTo>
                  <a:close/>
                  <a:moveTo>
                    <a:pt x="60" y="73"/>
                  </a:moveTo>
                  <a:cubicBezTo>
                    <a:pt x="60" y="39"/>
                    <a:pt x="60" y="39"/>
                    <a:pt x="60" y="39"/>
                  </a:cubicBezTo>
                  <a:cubicBezTo>
                    <a:pt x="60" y="39"/>
                    <a:pt x="60" y="39"/>
                    <a:pt x="60" y="39"/>
                  </a:cubicBezTo>
                  <a:cubicBezTo>
                    <a:pt x="60" y="28"/>
                    <a:pt x="60" y="28"/>
                    <a:pt x="60" y="28"/>
                  </a:cubicBezTo>
                  <a:cubicBezTo>
                    <a:pt x="60" y="28"/>
                    <a:pt x="60" y="28"/>
                    <a:pt x="60" y="28"/>
                  </a:cubicBezTo>
                  <a:cubicBezTo>
                    <a:pt x="60" y="16"/>
                    <a:pt x="60" y="16"/>
                    <a:pt x="60" y="16"/>
                  </a:cubicBezTo>
                  <a:cubicBezTo>
                    <a:pt x="59" y="16"/>
                    <a:pt x="59" y="16"/>
                    <a:pt x="59" y="16"/>
                  </a:cubicBezTo>
                  <a:cubicBezTo>
                    <a:pt x="59" y="73"/>
                    <a:pt x="59" y="73"/>
                    <a:pt x="59" y="73"/>
                  </a:cubicBezTo>
                  <a:cubicBezTo>
                    <a:pt x="60" y="73"/>
                    <a:pt x="60" y="73"/>
                    <a:pt x="60" y="73"/>
                  </a:cubicBezTo>
                  <a:close/>
                  <a:moveTo>
                    <a:pt x="60" y="5"/>
                  </a:moveTo>
                  <a:cubicBezTo>
                    <a:pt x="60" y="2"/>
                    <a:pt x="60" y="2"/>
                    <a:pt x="60" y="2"/>
                  </a:cubicBezTo>
                  <a:cubicBezTo>
                    <a:pt x="59" y="2"/>
                    <a:pt x="59" y="2"/>
                    <a:pt x="59" y="2"/>
                  </a:cubicBezTo>
                  <a:cubicBezTo>
                    <a:pt x="59" y="5"/>
                    <a:pt x="59" y="5"/>
                    <a:pt x="59" y="5"/>
                  </a:cubicBezTo>
                  <a:cubicBezTo>
                    <a:pt x="60" y="5"/>
                    <a:pt x="60" y="5"/>
                    <a:pt x="60" y="5"/>
                  </a:cubicBezTo>
                  <a:close/>
                  <a:moveTo>
                    <a:pt x="58" y="5"/>
                  </a:moveTo>
                  <a:cubicBezTo>
                    <a:pt x="58" y="5"/>
                    <a:pt x="58" y="5"/>
                    <a:pt x="58" y="5"/>
                  </a:cubicBezTo>
                  <a:cubicBezTo>
                    <a:pt x="58" y="2"/>
                    <a:pt x="58" y="2"/>
                    <a:pt x="58" y="2"/>
                  </a:cubicBezTo>
                  <a:cubicBezTo>
                    <a:pt x="56" y="2"/>
                    <a:pt x="56" y="2"/>
                    <a:pt x="56" y="2"/>
                  </a:cubicBezTo>
                  <a:cubicBezTo>
                    <a:pt x="56" y="73"/>
                    <a:pt x="56" y="73"/>
                    <a:pt x="56" y="73"/>
                  </a:cubicBezTo>
                  <a:cubicBezTo>
                    <a:pt x="58" y="73"/>
                    <a:pt x="58" y="73"/>
                    <a:pt x="58" y="73"/>
                  </a:cubicBezTo>
                  <a:cubicBezTo>
                    <a:pt x="58" y="16"/>
                    <a:pt x="58" y="16"/>
                    <a:pt x="58" y="16"/>
                  </a:cubicBezTo>
                  <a:cubicBezTo>
                    <a:pt x="58" y="16"/>
                    <a:pt x="58" y="16"/>
                    <a:pt x="58" y="16"/>
                  </a:cubicBezTo>
                  <a:cubicBezTo>
                    <a:pt x="58" y="5"/>
                    <a:pt x="58" y="5"/>
                    <a:pt x="58" y="5"/>
                  </a:cubicBezTo>
                  <a:close/>
                  <a:moveTo>
                    <a:pt x="39" y="31"/>
                  </a:moveTo>
                  <a:cubicBezTo>
                    <a:pt x="39" y="19"/>
                    <a:pt x="24" y="19"/>
                    <a:pt x="24" y="31"/>
                  </a:cubicBezTo>
                  <a:cubicBezTo>
                    <a:pt x="24" y="36"/>
                    <a:pt x="31" y="41"/>
                    <a:pt x="25" y="47"/>
                  </a:cubicBezTo>
                  <a:cubicBezTo>
                    <a:pt x="24" y="49"/>
                    <a:pt x="15" y="49"/>
                    <a:pt x="14" y="52"/>
                  </a:cubicBezTo>
                  <a:cubicBezTo>
                    <a:pt x="14" y="57"/>
                    <a:pt x="14" y="57"/>
                    <a:pt x="14" y="57"/>
                  </a:cubicBezTo>
                  <a:cubicBezTo>
                    <a:pt x="32" y="57"/>
                    <a:pt x="32" y="57"/>
                    <a:pt x="32" y="57"/>
                  </a:cubicBezTo>
                  <a:cubicBezTo>
                    <a:pt x="32" y="57"/>
                    <a:pt x="32" y="57"/>
                    <a:pt x="32" y="57"/>
                  </a:cubicBezTo>
                  <a:cubicBezTo>
                    <a:pt x="49" y="57"/>
                    <a:pt x="49" y="57"/>
                    <a:pt x="49" y="57"/>
                  </a:cubicBezTo>
                  <a:cubicBezTo>
                    <a:pt x="49" y="52"/>
                    <a:pt x="49" y="52"/>
                    <a:pt x="49" y="52"/>
                  </a:cubicBezTo>
                  <a:cubicBezTo>
                    <a:pt x="49" y="49"/>
                    <a:pt x="40" y="49"/>
                    <a:pt x="38" y="47"/>
                  </a:cubicBezTo>
                  <a:cubicBezTo>
                    <a:pt x="33" y="41"/>
                    <a:pt x="39" y="36"/>
                    <a:pt x="39" y="3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1390"/>
            <p:cNvSpPr>
              <a:spLocks noEditPoints="1"/>
            </p:cNvSpPr>
            <p:nvPr/>
          </p:nvSpPr>
          <p:spPr bwMode="auto">
            <a:xfrm flipH="1">
              <a:off x="7583086" y="6095353"/>
              <a:ext cx="271064" cy="240947"/>
            </a:xfrm>
            <a:custGeom>
              <a:avLst/>
              <a:gdLst>
                <a:gd name="T0" fmla="*/ 78 w 84"/>
                <a:gd name="T1" fmla="*/ 0 h 75"/>
                <a:gd name="T2" fmla="*/ 84 w 84"/>
                <a:gd name="T3" fmla="*/ 70 h 75"/>
                <a:gd name="T4" fmla="*/ 5 w 84"/>
                <a:gd name="T5" fmla="*/ 75 h 75"/>
                <a:gd name="T6" fmla="*/ 0 w 84"/>
                <a:gd name="T7" fmla="*/ 6 h 75"/>
                <a:gd name="T8" fmla="*/ 42 w 84"/>
                <a:gd name="T9" fmla="*/ 13 h 75"/>
                <a:gd name="T10" fmla="*/ 42 w 84"/>
                <a:gd name="T11" fmla="*/ 26 h 75"/>
                <a:gd name="T12" fmla="*/ 42 w 84"/>
                <a:gd name="T13" fmla="*/ 13 h 75"/>
                <a:gd name="T14" fmla="*/ 12 w 84"/>
                <a:gd name="T15" fmla="*/ 72 h 75"/>
                <a:gd name="T16" fmla="*/ 71 w 84"/>
                <a:gd name="T17" fmla="*/ 4 h 75"/>
                <a:gd name="T18" fmla="*/ 47 w 84"/>
                <a:gd name="T19" fmla="*/ 71 h 75"/>
                <a:gd name="T20" fmla="*/ 50 w 84"/>
                <a:gd name="T21" fmla="*/ 56 h 75"/>
                <a:gd name="T22" fmla="*/ 53 w 84"/>
                <a:gd name="T23" fmla="*/ 36 h 75"/>
                <a:gd name="T24" fmla="*/ 39 w 84"/>
                <a:gd name="T25" fmla="*/ 28 h 75"/>
                <a:gd name="T26" fmla="*/ 31 w 84"/>
                <a:gd name="T27" fmla="*/ 53 h 75"/>
                <a:gd name="T28" fmla="*/ 35 w 84"/>
                <a:gd name="T29" fmla="*/ 56 h 75"/>
                <a:gd name="T30" fmla="*/ 47 w 84"/>
                <a:gd name="T31" fmla="*/ 71 h 75"/>
                <a:gd name="T32" fmla="*/ 74 w 84"/>
                <a:gd name="T33" fmla="*/ 49 h 75"/>
                <a:gd name="T34" fmla="*/ 75 w 84"/>
                <a:gd name="T35" fmla="*/ 53 h 75"/>
                <a:gd name="T36" fmla="*/ 82 w 84"/>
                <a:gd name="T37" fmla="*/ 52 h 75"/>
                <a:gd name="T38" fmla="*/ 81 w 84"/>
                <a:gd name="T39" fmla="*/ 48 h 75"/>
                <a:gd name="T40" fmla="*/ 3 w 84"/>
                <a:gd name="T41" fmla="*/ 9 h 75"/>
                <a:gd name="T42" fmla="*/ 2 w 84"/>
                <a:gd name="T43" fmla="*/ 13 h 75"/>
                <a:gd name="T44" fmla="*/ 9 w 84"/>
                <a:gd name="T45" fmla="*/ 14 h 75"/>
                <a:gd name="T46" fmla="*/ 10 w 84"/>
                <a:gd name="T47" fmla="*/ 10 h 75"/>
                <a:gd name="T48" fmla="*/ 3 w 84"/>
                <a:gd name="T49" fmla="*/ 9 h 75"/>
                <a:gd name="T50" fmla="*/ 2 w 84"/>
                <a:gd name="T51" fmla="*/ 23 h 75"/>
                <a:gd name="T52" fmla="*/ 3 w 84"/>
                <a:gd name="T53" fmla="*/ 27 h 75"/>
                <a:gd name="T54" fmla="*/ 10 w 84"/>
                <a:gd name="T55" fmla="*/ 26 h 75"/>
                <a:gd name="T56" fmla="*/ 9 w 84"/>
                <a:gd name="T57" fmla="*/ 22 h 75"/>
                <a:gd name="T58" fmla="*/ 3 w 84"/>
                <a:gd name="T59" fmla="*/ 35 h 75"/>
                <a:gd name="T60" fmla="*/ 2 w 84"/>
                <a:gd name="T61" fmla="*/ 39 h 75"/>
                <a:gd name="T62" fmla="*/ 9 w 84"/>
                <a:gd name="T63" fmla="*/ 40 h 75"/>
                <a:gd name="T64" fmla="*/ 10 w 84"/>
                <a:gd name="T65" fmla="*/ 36 h 75"/>
                <a:gd name="T66" fmla="*/ 3 w 84"/>
                <a:gd name="T67" fmla="*/ 35 h 75"/>
                <a:gd name="T68" fmla="*/ 2 w 84"/>
                <a:gd name="T69" fmla="*/ 50 h 75"/>
                <a:gd name="T70" fmla="*/ 3 w 84"/>
                <a:gd name="T71" fmla="*/ 53 h 75"/>
                <a:gd name="T72" fmla="*/ 10 w 84"/>
                <a:gd name="T73" fmla="*/ 52 h 75"/>
                <a:gd name="T74" fmla="*/ 9 w 84"/>
                <a:gd name="T75" fmla="*/ 49 h 75"/>
                <a:gd name="T76" fmla="*/ 3 w 84"/>
                <a:gd name="T77" fmla="*/ 62 h 75"/>
                <a:gd name="T78" fmla="*/ 2 w 84"/>
                <a:gd name="T79" fmla="*/ 66 h 75"/>
                <a:gd name="T80" fmla="*/ 9 w 84"/>
                <a:gd name="T81" fmla="*/ 66 h 75"/>
                <a:gd name="T82" fmla="*/ 10 w 84"/>
                <a:gd name="T83" fmla="*/ 63 h 75"/>
                <a:gd name="T84" fmla="*/ 3 w 84"/>
                <a:gd name="T85" fmla="*/ 62 h 75"/>
                <a:gd name="T86" fmla="*/ 73 w 84"/>
                <a:gd name="T87" fmla="*/ 10 h 75"/>
                <a:gd name="T88" fmla="*/ 74 w 84"/>
                <a:gd name="T89" fmla="*/ 14 h 75"/>
                <a:gd name="T90" fmla="*/ 81 w 84"/>
                <a:gd name="T91" fmla="*/ 13 h 75"/>
                <a:gd name="T92" fmla="*/ 80 w 84"/>
                <a:gd name="T93" fmla="*/ 9 h 75"/>
                <a:gd name="T94" fmla="*/ 74 w 84"/>
                <a:gd name="T95" fmla="*/ 22 h 75"/>
                <a:gd name="T96" fmla="*/ 73 w 84"/>
                <a:gd name="T97" fmla="*/ 26 h 75"/>
                <a:gd name="T98" fmla="*/ 80 w 84"/>
                <a:gd name="T99" fmla="*/ 27 h 75"/>
                <a:gd name="T100" fmla="*/ 81 w 84"/>
                <a:gd name="T101" fmla="*/ 23 h 75"/>
                <a:gd name="T102" fmla="*/ 74 w 84"/>
                <a:gd name="T103" fmla="*/ 22 h 75"/>
                <a:gd name="T104" fmla="*/ 73 w 84"/>
                <a:gd name="T105" fmla="*/ 36 h 75"/>
                <a:gd name="T106" fmla="*/ 74 w 84"/>
                <a:gd name="T107" fmla="*/ 40 h 75"/>
                <a:gd name="T108" fmla="*/ 81 w 84"/>
                <a:gd name="T109" fmla="*/ 39 h 75"/>
                <a:gd name="T110" fmla="*/ 80 w 84"/>
                <a:gd name="T111" fmla="*/ 35 h 75"/>
                <a:gd name="T112" fmla="*/ 74 w 84"/>
                <a:gd name="T113" fmla="*/ 62 h 75"/>
                <a:gd name="T114" fmla="*/ 73 w 84"/>
                <a:gd name="T115" fmla="*/ 66 h 75"/>
                <a:gd name="T116" fmla="*/ 80 w 84"/>
                <a:gd name="T117" fmla="*/ 66 h 75"/>
                <a:gd name="T118" fmla="*/ 81 w 84"/>
                <a:gd name="T119" fmla="*/ 63 h 75"/>
                <a:gd name="T120" fmla="*/ 74 w 84"/>
                <a:gd name="T121"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75">
                  <a:moveTo>
                    <a:pt x="5" y="0"/>
                  </a:moveTo>
                  <a:cubicBezTo>
                    <a:pt x="78" y="0"/>
                    <a:pt x="78" y="0"/>
                    <a:pt x="78" y="0"/>
                  </a:cubicBezTo>
                  <a:cubicBezTo>
                    <a:pt x="81" y="0"/>
                    <a:pt x="84" y="3"/>
                    <a:pt x="84" y="6"/>
                  </a:cubicBezTo>
                  <a:cubicBezTo>
                    <a:pt x="84" y="70"/>
                    <a:pt x="84" y="70"/>
                    <a:pt x="84" y="70"/>
                  </a:cubicBezTo>
                  <a:cubicBezTo>
                    <a:pt x="84" y="73"/>
                    <a:pt x="81" y="75"/>
                    <a:pt x="78" y="75"/>
                  </a:cubicBezTo>
                  <a:cubicBezTo>
                    <a:pt x="5" y="75"/>
                    <a:pt x="5" y="75"/>
                    <a:pt x="5" y="75"/>
                  </a:cubicBezTo>
                  <a:cubicBezTo>
                    <a:pt x="2" y="75"/>
                    <a:pt x="0" y="73"/>
                    <a:pt x="0" y="70"/>
                  </a:cubicBezTo>
                  <a:cubicBezTo>
                    <a:pt x="0" y="6"/>
                    <a:pt x="0" y="6"/>
                    <a:pt x="0" y="6"/>
                  </a:cubicBezTo>
                  <a:cubicBezTo>
                    <a:pt x="0" y="3"/>
                    <a:pt x="2" y="0"/>
                    <a:pt x="5" y="0"/>
                  </a:cubicBezTo>
                  <a:close/>
                  <a:moveTo>
                    <a:pt x="42" y="13"/>
                  </a:moveTo>
                  <a:cubicBezTo>
                    <a:pt x="38" y="13"/>
                    <a:pt x="36" y="16"/>
                    <a:pt x="36" y="19"/>
                  </a:cubicBezTo>
                  <a:cubicBezTo>
                    <a:pt x="36" y="23"/>
                    <a:pt x="38" y="26"/>
                    <a:pt x="42" y="26"/>
                  </a:cubicBezTo>
                  <a:cubicBezTo>
                    <a:pt x="46" y="26"/>
                    <a:pt x="49" y="23"/>
                    <a:pt x="49" y="19"/>
                  </a:cubicBezTo>
                  <a:cubicBezTo>
                    <a:pt x="49" y="16"/>
                    <a:pt x="46" y="13"/>
                    <a:pt x="42" y="13"/>
                  </a:cubicBezTo>
                  <a:close/>
                  <a:moveTo>
                    <a:pt x="12" y="4"/>
                  </a:moveTo>
                  <a:cubicBezTo>
                    <a:pt x="12" y="72"/>
                    <a:pt x="12" y="72"/>
                    <a:pt x="12" y="72"/>
                  </a:cubicBezTo>
                  <a:cubicBezTo>
                    <a:pt x="71" y="72"/>
                    <a:pt x="71" y="72"/>
                    <a:pt x="71" y="72"/>
                  </a:cubicBezTo>
                  <a:cubicBezTo>
                    <a:pt x="71" y="4"/>
                    <a:pt x="71" y="4"/>
                    <a:pt x="71" y="4"/>
                  </a:cubicBezTo>
                  <a:cubicBezTo>
                    <a:pt x="12" y="4"/>
                    <a:pt x="12" y="4"/>
                    <a:pt x="12" y="4"/>
                  </a:cubicBezTo>
                  <a:close/>
                  <a:moveTo>
                    <a:pt x="47" y="71"/>
                  </a:moveTo>
                  <a:cubicBezTo>
                    <a:pt x="49" y="56"/>
                    <a:pt x="49" y="56"/>
                    <a:pt x="49" y="56"/>
                  </a:cubicBezTo>
                  <a:cubicBezTo>
                    <a:pt x="50" y="56"/>
                    <a:pt x="50" y="56"/>
                    <a:pt x="50" y="56"/>
                  </a:cubicBezTo>
                  <a:cubicBezTo>
                    <a:pt x="52" y="56"/>
                    <a:pt x="53" y="55"/>
                    <a:pt x="53" y="53"/>
                  </a:cubicBezTo>
                  <a:cubicBezTo>
                    <a:pt x="53" y="36"/>
                    <a:pt x="53" y="36"/>
                    <a:pt x="53" y="36"/>
                  </a:cubicBezTo>
                  <a:cubicBezTo>
                    <a:pt x="53" y="32"/>
                    <a:pt x="50" y="28"/>
                    <a:pt x="45" y="28"/>
                  </a:cubicBezTo>
                  <a:cubicBezTo>
                    <a:pt x="39" y="28"/>
                    <a:pt x="39" y="28"/>
                    <a:pt x="39" y="28"/>
                  </a:cubicBezTo>
                  <a:cubicBezTo>
                    <a:pt x="35" y="28"/>
                    <a:pt x="31" y="32"/>
                    <a:pt x="31" y="36"/>
                  </a:cubicBezTo>
                  <a:cubicBezTo>
                    <a:pt x="31" y="53"/>
                    <a:pt x="31" y="53"/>
                    <a:pt x="31" y="53"/>
                  </a:cubicBezTo>
                  <a:cubicBezTo>
                    <a:pt x="31" y="55"/>
                    <a:pt x="32" y="56"/>
                    <a:pt x="34" y="56"/>
                  </a:cubicBezTo>
                  <a:cubicBezTo>
                    <a:pt x="35" y="56"/>
                    <a:pt x="35" y="56"/>
                    <a:pt x="35" y="56"/>
                  </a:cubicBezTo>
                  <a:cubicBezTo>
                    <a:pt x="37" y="71"/>
                    <a:pt x="37" y="71"/>
                    <a:pt x="37" y="71"/>
                  </a:cubicBezTo>
                  <a:cubicBezTo>
                    <a:pt x="47" y="71"/>
                    <a:pt x="47" y="71"/>
                    <a:pt x="47" y="71"/>
                  </a:cubicBezTo>
                  <a:close/>
                  <a:moveTo>
                    <a:pt x="75" y="48"/>
                  </a:moveTo>
                  <a:cubicBezTo>
                    <a:pt x="74" y="48"/>
                    <a:pt x="74" y="49"/>
                    <a:pt x="74" y="49"/>
                  </a:cubicBezTo>
                  <a:cubicBezTo>
                    <a:pt x="74" y="52"/>
                    <a:pt x="74" y="52"/>
                    <a:pt x="74" y="52"/>
                  </a:cubicBezTo>
                  <a:cubicBezTo>
                    <a:pt x="74" y="52"/>
                    <a:pt x="74" y="53"/>
                    <a:pt x="75" y="53"/>
                  </a:cubicBezTo>
                  <a:cubicBezTo>
                    <a:pt x="81" y="53"/>
                    <a:pt x="81" y="53"/>
                    <a:pt x="81" y="53"/>
                  </a:cubicBezTo>
                  <a:cubicBezTo>
                    <a:pt x="81" y="53"/>
                    <a:pt x="82" y="52"/>
                    <a:pt x="82" y="52"/>
                  </a:cubicBezTo>
                  <a:cubicBezTo>
                    <a:pt x="82" y="49"/>
                    <a:pt x="82" y="49"/>
                    <a:pt x="82" y="49"/>
                  </a:cubicBezTo>
                  <a:cubicBezTo>
                    <a:pt x="82" y="49"/>
                    <a:pt x="81" y="48"/>
                    <a:pt x="81" y="48"/>
                  </a:cubicBezTo>
                  <a:cubicBezTo>
                    <a:pt x="75" y="48"/>
                    <a:pt x="75" y="48"/>
                    <a:pt x="75" y="48"/>
                  </a:cubicBezTo>
                  <a:close/>
                  <a:moveTo>
                    <a:pt x="3" y="9"/>
                  </a:moveTo>
                  <a:cubicBezTo>
                    <a:pt x="2" y="9"/>
                    <a:pt x="2" y="9"/>
                    <a:pt x="2" y="10"/>
                  </a:cubicBezTo>
                  <a:cubicBezTo>
                    <a:pt x="2" y="13"/>
                    <a:pt x="2" y="13"/>
                    <a:pt x="2" y="13"/>
                  </a:cubicBezTo>
                  <a:cubicBezTo>
                    <a:pt x="2" y="13"/>
                    <a:pt x="2" y="14"/>
                    <a:pt x="3" y="14"/>
                  </a:cubicBezTo>
                  <a:cubicBezTo>
                    <a:pt x="9" y="14"/>
                    <a:pt x="9" y="14"/>
                    <a:pt x="9" y="14"/>
                  </a:cubicBezTo>
                  <a:cubicBezTo>
                    <a:pt x="9" y="14"/>
                    <a:pt x="10" y="13"/>
                    <a:pt x="10" y="13"/>
                  </a:cubicBezTo>
                  <a:cubicBezTo>
                    <a:pt x="10" y="10"/>
                    <a:pt x="10" y="10"/>
                    <a:pt x="10" y="10"/>
                  </a:cubicBezTo>
                  <a:cubicBezTo>
                    <a:pt x="10" y="9"/>
                    <a:pt x="9" y="9"/>
                    <a:pt x="9" y="9"/>
                  </a:cubicBezTo>
                  <a:cubicBezTo>
                    <a:pt x="3" y="9"/>
                    <a:pt x="3" y="9"/>
                    <a:pt x="3" y="9"/>
                  </a:cubicBezTo>
                  <a:close/>
                  <a:moveTo>
                    <a:pt x="3" y="22"/>
                  </a:moveTo>
                  <a:cubicBezTo>
                    <a:pt x="2" y="22"/>
                    <a:pt x="2" y="23"/>
                    <a:pt x="2" y="23"/>
                  </a:cubicBezTo>
                  <a:cubicBezTo>
                    <a:pt x="2" y="26"/>
                    <a:pt x="2" y="26"/>
                    <a:pt x="2" y="26"/>
                  </a:cubicBezTo>
                  <a:cubicBezTo>
                    <a:pt x="2" y="26"/>
                    <a:pt x="2" y="27"/>
                    <a:pt x="3" y="27"/>
                  </a:cubicBezTo>
                  <a:cubicBezTo>
                    <a:pt x="9" y="27"/>
                    <a:pt x="9" y="27"/>
                    <a:pt x="9" y="27"/>
                  </a:cubicBezTo>
                  <a:cubicBezTo>
                    <a:pt x="9" y="27"/>
                    <a:pt x="10" y="26"/>
                    <a:pt x="10" y="26"/>
                  </a:cubicBezTo>
                  <a:cubicBezTo>
                    <a:pt x="10" y="23"/>
                    <a:pt x="10" y="23"/>
                    <a:pt x="10" y="23"/>
                  </a:cubicBezTo>
                  <a:cubicBezTo>
                    <a:pt x="10" y="23"/>
                    <a:pt x="9" y="22"/>
                    <a:pt x="9" y="22"/>
                  </a:cubicBezTo>
                  <a:cubicBezTo>
                    <a:pt x="3" y="22"/>
                    <a:pt x="3" y="22"/>
                    <a:pt x="3" y="22"/>
                  </a:cubicBezTo>
                  <a:close/>
                  <a:moveTo>
                    <a:pt x="3" y="35"/>
                  </a:moveTo>
                  <a:cubicBezTo>
                    <a:pt x="2" y="35"/>
                    <a:pt x="2" y="36"/>
                    <a:pt x="2" y="36"/>
                  </a:cubicBezTo>
                  <a:cubicBezTo>
                    <a:pt x="2" y="39"/>
                    <a:pt x="2" y="39"/>
                    <a:pt x="2" y="39"/>
                  </a:cubicBezTo>
                  <a:cubicBezTo>
                    <a:pt x="2" y="40"/>
                    <a:pt x="2" y="40"/>
                    <a:pt x="3" y="40"/>
                  </a:cubicBezTo>
                  <a:cubicBezTo>
                    <a:pt x="9" y="40"/>
                    <a:pt x="9" y="40"/>
                    <a:pt x="9" y="40"/>
                  </a:cubicBezTo>
                  <a:cubicBezTo>
                    <a:pt x="9" y="40"/>
                    <a:pt x="10" y="40"/>
                    <a:pt x="10" y="39"/>
                  </a:cubicBezTo>
                  <a:cubicBezTo>
                    <a:pt x="10" y="36"/>
                    <a:pt x="10" y="36"/>
                    <a:pt x="10" y="36"/>
                  </a:cubicBezTo>
                  <a:cubicBezTo>
                    <a:pt x="10" y="36"/>
                    <a:pt x="9" y="35"/>
                    <a:pt x="9" y="35"/>
                  </a:cubicBezTo>
                  <a:cubicBezTo>
                    <a:pt x="3" y="35"/>
                    <a:pt x="3" y="35"/>
                    <a:pt x="3" y="35"/>
                  </a:cubicBezTo>
                  <a:close/>
                  <a:moveTo>
                    <a:pt x="3" y="49"/>
                  </a:moveTo>
                  <a:cubicBezTo>
                    <a:pt x="2" y="49"/>
                    <a:pt x="2" y="49"/>
                    <a:pt x="2" y="50"/>
                  </a:cubicBezTo>
                  <a:cubicBezTo>
                    <a:pt x="2" y="52"/>
                    <a:pt x="2" y="52"/>
                    <a:pt x="2" y="52"/>
                  </a:cubicBezTo>
                  <a:cubicBezTo>
                    <a:pt x="2" y="53"/>
                    <a:pt x="2" y="53"/>
                    <a:pt x="3" y="53"/>
                  </a:cubicBezTo>
                  <a:cubicBezTo>
                    <a:pt x="9" y="53"/>
                    <a:pt x="9" y="53"/>
                    <a:pt x="9" y="53"/>
                  </a:cubicBezTo>
                  <a:cubicBezTo>
                    <a:pt x="9" y="53"/>
                    <a:pt x="10" y="53"/>
                    <a:pt x="10" y="52"/>
                  </a:cubicBezTo>
                  <a:cubicBezTo>
                    <a:pt x="10" y="50"/>
                    <a:pt x="10" y="50"/>
                    <a:pt x="10" y="50"/>
                  </a:cubicBezTo>
                  <a:cubicBezTo>
                    <a:pt x="10" y="49"/>
                    <a:pt x="9" y="49"/>
                    <a:pt x="9" y="49"/>
                  </a:cubicBezTo>
                  <a:cubicBezTo>
                    <a:pt x="3" y="49"/>
                    <a:pt x="3" y="49"/>
                    <a:pt x="3" y="49"/>
                  </a:cubicBezTo>
                  <a:close/>
                  <a:moveTo>
                    <a:pt x="3" y="62"/>
                  </a:moveTo>
                  <a:cubicBezTo>
                    <a:pt x="2" y="62"/>
                    <a:pt x="2" y="62"/>
                    <a:pt x="2" y="63"/>
                  </a:cubicBezTo>
                  <a:cubicBezTo>
                    <a:pt x="2" y="66"/>
                    <a:pt x="2" y="66"/>
                    <a:pt x="2" y="66"/>
                  </a:cubicBezTo>
                  <a:cubicBezTo>
                    <a:pt x="2" y="66"/>
                    <a:pt x="2" y="66"/>
                    <a:pt x="3" y="66"/>
                  </a:cubicBezTo>
                  <a:cubicBezTo>
                    <a:pt x="9" y="66"/>
                    <a:pt x="9" y="66"/>
                    <a:pt x="9" y="66"/>
                  </a:cubicBezTo>
                  <a:cubicBezTo>
                    <a:pt x="9" y="66"/>
                    <a:pt x="10" y="66"/>
                    <a:pt x="10" y="66"/>
                  </a:cubicBezTo>
                  <a:cubicBezTo>
                    <a:pt x="10" y="63"/>
                    <a:pt x="10" y="63"/>
                    <a:pt x="10" y="63"/>
                  </a:cubicBezTo>
                  <a:cubicBezTo>
                    <a:pt x="10" y="62"/>
                    <a:pt x="9" y="62"/>
                    <a:pt x="9" y="62"/>
                  </a:cubicBezTo>
                  <a:cubicBezTo>
                    <a:pt x="3" y="62"/>
                    <a:pt x="3" y="62"/>
                    <a:pt x="3" y="62"/>
                  </a:cubicBezTo>
                  <a:close/>
                  <a:moveTo>
                    <a:pt x="74" y="9"/>
                  </a:moveTo>
                  <a:cubicBezTo>
                    <a:pt x="74" y="9"/>
                    <a:pt x="73" y="9"/>
                    <a:pt x="73" y="10"/>
                  </a:cubicBezTo>
                  <a:cubicBezTo>
                    <a:pt x="73" y="13"/>
                    <a:pt x="73" y="13"/>
                    <a:pt x="73" y="13"/>
                  </a:cubicBezTo>
                  <a:cubicBezTo>
                    <a:pt x="73" y="13"/>
                    <a:pt x="74" y="14"/>
                    <a:pt x="74" y="14"/>
                  </a:cubicBezTo>
                  <a:cubicBezTo>
                    <a:pt x="80" y="14"/>
                    <a:pt x="80" y="14"/>
                    <a:pt x="80" y="14"/>
                  </a:cubicBezTo>
                  <a:cubicBezTo>
                    <a:pt x="81" y="14"/>
                    <a:pt x="81" y="13"/>
                    <a:pt x="81" y="13"/>
                  </a:cubicBezTo>
                  <a:cubicBezTo>
                    <a:pt x="81" y="10"/>
                    <a:pt x="81" y="10"/>
                    <a:pt x="81" y="10"/>
                  </a:cubicBezTo>
                  <a:cubicBezTo>
                    <a:pt x="81" y="9"/>
                    <a:pt x="81" y="9"/>
                    <a:pt x="80" y="9"/>
                  </a:cubicBezTo>
                  <a:cubicBezTo>
                    <a:pt x="74" y="9"/>
                    <a:pt x="74" y="9"/>
                    <a:pt x="74" y="9"/>
                  </a:cubicBezTo>
                  <a:close/>
                  <a:moveTo>
                    <a:pt x="74" y="22"/>
                  </a:moveTo>
                  <a:cubicBezTo>
                    <a:pt x="74" y="22"/>
                    <a:pt x="73" y="23"/>
                    <a:pt x="73" y="23"/>
                  </a:cubicBezTo>
                  <a:cubicBezTo>
                    <a:pt x="73" y="26"/>
                    <a:pt x="73" y="26"/>
                    <a:pt x="73" y="26"/>
                  </a:cubicBezTo>
                  <a:cubicBezTo>
                    <a:pt x="73" y="26"/>
                    <a:pt x="74" y="27"/>
                    <a:pt x="74" y="27"/>
                  </a:cubicBezTo>
                  <a:cubicBezTo>
                    <a:pt x="80" y="27"/>
                    <a:pt x="80" y="27"/>
                    <a:pt x="80" y="27"/>
                  </a:cubicBezTo>
                  <a:cubicBezTo>
                    <a:pt x="81" y="27"/>
                    <a:pt x="81" y="26"/>
                    <a:pt x="81" y="26"/>
                  </a:cubicBezTo>
                  <a:cubicBezTo>
                    <a:pt x="81" y="23"/>
                    <a:pt x="81" y="23"/>
                    <a:pt x="81" y="23"/>
                  </a:cubicBezTo>
                  <a:cubicBezTo>
                    <a:pt x="81" y="23"/>
                    <a:pt x="81" y="22"/>
                    <a:pt x="80" y="22"/>
                  </a:cubicBezTo>
                  <a:cubicBezTo>
                    <a:pt x="74" y="22"/>
                    <a:pt x="74" y="22"/>
                    <a:pt x="74" y="22"/>
                  </a:cubicBezTo>
                  <a:close/>
                  <a:moveTo>
                    <a:pt x="74" y="35"/>
                  </a:moveTo>
                  <a:cubicBezTo>
                    <a:pt x="74" y="35"/>
                    <a:pt x="73" y="36"/>
                    <a:pt x="73" y="36"/>
                  </a:cubicBezTo>
                  <a:cubicBezTo>
                    <a:pt x="73" y="39"/>
                    <a:pt x="73" y="39"/>
                    <a:pt x="73" y="39"/>
                  </a:cubicBezTo>
                  <a:cubicBezTo>
                    <a:pt x="73" y="40"/>
                    <a:pt x="74" y="40"/>
                    <a:pt x="74" y="40"/>
                  </a:cubicBezTo>
                  <a:cubicBezTo>
                    <a:pt x="80" y="40"/>
                    <a:pt x="80" y="40"/>
                    <a:pt x="80" y="40"/>
                  </a:cubicBezTo>
                  <a:cubicBezTo>
                    <a:pt x="81" y="40"/>
                    <a:pt x="81" y="40"/>
                    <a:pt x="81" y="39"/>
                  </a:cubicBezTo>
                  <a:cubicBezTo>
                    <a:pt x="81" y="36"/>
                    <a:pt x="81" y="36"/>
                    <a:pt x="81" y="36"/>
                  </a:cubicBezTo>
                  <a:cubicBezTo>
                    <a:pt x="81" y="36"/>
                    <a:pt x="81" y="35"/>
                    <a:pt x="80" y="35"/>
                  </a:cubicBezTo>
                  <a:cubicBezTo>
                    <a:pt x="74" y="35"/>
                    <a:pt x="74" y="35"/>
                    <a:pt x="74" y="35"/>
                  </a:cubicBezTo>
                  <a:close/>
                  <a:moveTo>
                    <a:pt x="74" y="62"/>
                  </a:moveTo>
                  <a:cubicBezTo>
                    <a:pt x="74" y="62"/>
                    <a:pt x="73" y="62"/>
                    <a:pt x="73" y="63"/>
                  </a:cubicBezTo>
                  <a:cubicBezTo>
                    <a:pt x="73" y="66"/>
                    <a:pt x="73" y="66"/>
                    <a:pt x="73" y="66"/>
                  </a:cubicBezTo>
                  <a:cubicBezTo>
                    <a:pt x="73" y="66"/>
                    <a:pt x="74" y="66"/>
                    <a:pt x="74" y="66"/>
                  </a:cubicBezTo>
                  <a:cubicBezTo>
                    <a:pt x="80" y="66"/>
                    <a:pt x="80" y="66"/>
                    <a:pt x="80" y="66"/>
                  </a:cubicBezTo>
                  <a:cubicBezTo>
                    <a:pt x="81" y="66"/>
                    <a:pt x="81" y="66"/>
                    <a:pt x="81" y="66"/>
                  </a:cubicBezTo>
                  <a:cubicBezTo>
                    <a:pt x="81" y="63"/>
                    <a:pt x="81" y="63"/>
                    <a:pt x="81" y="63"/>
                  </a:cubicBezTo>
                  <a:cubicBezTo>
                    <a:pt x="81" y="62"/>
                    <a:pt x="81" y="62"/>
                    <a:pt x="80" y="62"/>
                  </a:cubicBezTo>
                  <a:lnTo>
                    <a:pt x="74" y="6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1391"/>
            <p:cNvSpPr>
              <a:spLocks noEditPoints="1"/>
            </p:cNvSpPr>
            <p:nvPr/>
          </p:nvSpPr>
          <p:spPr bwMode="auto">
            <a:xfrm flipH="1">
              <a:off x="7407853" y="5610722"/>
              <a:ext cx="169757" cy="169758"/>
            </a:xfrm>
            <a:custGeom>
              <a:avLst/>
              <a:gdLst>
                <a:gd name="T0" fmla="*/ 5 w 52"/>
                <a:gd name="T1" fmla="*/ 0 h 52"/>
                <a:gd name="T2" fmla="*/ 48 w 52"/>
                <a:gd name="T3" fmla="*/ 0 h 52"/>
                <a:gd name="T4" fmla="*/ 52 w 52"/>
                <a:gd name="T5" fmla="*/ 5 h 52"/>
                <a:gd name="T6" fmla="*/ 52 w 52"/>
                <a:gd name="T7" fmla="*/ 48 h 52"/>
                <a:gd name="T8" fmla="*/ 48 w 52"/>
                <a:gd name="T9" fmla="*/ 52 h 52"/>
                <a:gd name="T10" fmla="*/ 5 w 52"/>
                <a:gd name="T11" fmla="*/ 52 h 52"/>
                <a:gd name="T12" fmla="*/ 0 w 52"/>
                <a:gd name="T13" fmla="*/ 48 h 52"/>
                <a:gd name="T14" fmla="*/ 0 w 52"/>
                <a:gd name="T15" fmla="*/ 5 h 52"/>
                <a:gd name="T16" fmla="*/ 5 w 52"/>
                <a:gd name="T17" fmla="*/ 0 h 52"/>
                <a:gd name="T18" fmla="*/ 23 w 52"/>
                <a:gd name="T19" fmla="*/ 14 h 52"/>
                <a:gd name="T20" fmla="*/ 23 w 52"/>
                <a:gd name="T21" fmla="*/ 23 h 52"/>
                <a:gd name="T22" fmla="*/ 14 w 52"/>
                <a:gd name="T23" fmla="*/ 23 h 52"/>
                <a:gd name="T24" fmla="*/ 14 w 52"/>
                <a:gd name="T25" fmla="*/ 30 h 52"/>
                <a:gd name="T26" fmla="*/ 23 w 52"/>
                <a:gd name="T27" fmla="*/ 30 h 52"/>
                <a:gd name="T28" fmla="*/ 23 w 52"/>
                <a:gd name="T29" fmla="*/ 39 h 52"/>
                <a:gd name="T30" fmla="*/ 30 w 52"/>
                <a:gd name="T31" fmla="*/ 39 h 52"/>
                <a:gd name="T32" fmla="*/ 30 w 52"/>
                <a:gd name="T33" fmla="*/ 30 h 52"/>
                <a:gd name="T34" fmla="*/ 39 w 52"/>
                <a:gd name="T35" fmla="*/ 30 h 52"/>
                <a:gd name="T36" fmla="*/ 39 w 52"/>
                <a:gd name="T37" fmla="*/ 23 h 52"/>
                <a:gd name="T38" fmla="*/ 30 w 52"/>
                <a:gd name="T39" fmla="*/ 23 h 52"/>
                <a:gd name="T40" fmla="*/ 30 w 52"/>
                <a:gd name="T41" fmla="*/ 14 h 52"/>
                <a:gd name="T42" fmla="*/ 23 w 52"/>
                <a:gd name="T43"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5" y="0"/>
                  </a:moveTo>
                  <a:cubicBezTo>
                    <a:pt x="48" y="0"/>
                    <a:pt x="48" y="0"/>
                    <a:pt x="48" y="0"/>
                  </a:cubicBezTo>
                  <a:cubicBezTo>
                    <a:pt x="50" y="0"/>
                    <a:pt x="52" y="2"/>
                    <a:pt x="52" y="5"/>
                  </a:cubicBezTo>
                  <a:cubicBezTo>
                    <a:pt x="52" y="48"/>
                    <a:pt x="52" y="48"/>
                    <a:pt x="52" y="48"/>
                  </a:cubicBezTo>
                  <a:cubicBezTo>
                    <a:pt x="52" y="50"/>
                    <a:pt x="50" y="52"/>
                    <a:pt x="48" y="52"/>
                  </a:cubicBezTo>
                  <a:cubicBezTo>
                    <a:pt x="5" y="52"/>
                    <a:pt x="5" y="52"/>
                    <a:pt x="5" y="52"/>
                  </a:cubicBezTo>
                  <a:cubicBezTo>
                    <a:pt x="2" y="52"/>
                    <a:pt x="0" y="50"/>
                    <a:pt x="0" y="48"/>
                  </a:cubicBezTo>
                  <a:cubicBezTo>
                    <a:pt x="0" y="5"/>
                    <a:pt x="0" y="5"/>
                    <a:pt x="0" y="5"/>
                  </a:cubicBezTo>
                  <a:cubicBezTo>
                    <a:pt x="0" y="2"/>
                    <a:pt x="2" y="0"/>
                    <a:pt x="5" y="0"/>
                  </a:cubicBezTo>
                  <a:close/>
                  <a:moveTo>
                    <a:pt x="23" y="14"/>
                  </a:moveTo>
                  <a:cubicBezTo>
                    <a:pt x="23" y="23"/>
                    <a:pt x="23" y="23"/>
                    <a:pt x="23" y="23"/>
                  </a:cubicBezTo>
                  <a:cubicBezTo>
                    <a:pt x="14" y="23"/>
                    <a:pt x="14" y="23"/>
                    <a:pt x="14" y="23"/>
                  </a:cubicBezTo>
                  <a:cubicBezTo>
                    <a:pt x="14" y="30"/>
                    <a:pt x="14" y="30"/>
                    <a:pt x="14" y="30"/>
                  </a:cubicBezTo>
                  <a:cubicBezTo>
                    <a:pt x="23" y="30"/>
                    <a:pt x="23" y="30"/>
                    <a:pt x="23" y="30"/>
                  </a:cubicBezTo>
                  <a:cubicBezTo>
                    <a:pt x="23" y="39"/>
                    <a:pt x="23" y="39"/>
                    <a:pt x="23" y="39"/>
                  </a:cubicBezTo>
                  <a:cubicBezTo>
                    <a:pt x="30" y="39"/>
                    <a:pt x="30" y="39"/>
                    <a:pt x="30" y="39"/>
                  </a:cubicBezTo>
                  <a:cubicBezTo>
                    <a:pt x="30" y="30"/>
                    <a:pt x="30" y="30"/>
                    <a:pt x="30" y="30"/>
                  </a:cubicBezTo>
                  <a:cubicBezTo>
                    <a:pt x="39" y="30"/>
                    <a:pt x="39" y="30"/>
                    <a:pt x="39" y="30"/>
                  </a:cubicBezTo>
                  <a:cubicBezTo>
                    <a:pt x="39" y="23"/>
                    <a:pt x="39" y="23"/>
                    <a:pt x="39" y="23"/>
                  </a:cubicBezTo>
                  <a:cubicBezTo>
                    <a:pt x="30" y="23"/>
                    <a:pt x="30" y="23"/>
                    <a:pt x="30" y="23"/>
                  </a:cubicBezTo>
                  <a:cubicBezTo>
                    <a:pt x="30" y="14"/>
                    <a:pt x="30" y="14"/>
                    <a:pt x="30" y="14"/>
                  </a:cubicBezTo>
                  <a:lnTo>
                    <a:pt x="23" y="1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1392"/>
            <p:cNvSpPr>
              <a:spLocks noEditPoints="1"/>
            </p:cNvSpPr>
            <p:nvPr/>
          </p:nvSpPr>
          <p:spPr bwMode="auto">
            <a:xfrm flipH="1">
              <a:off x="7213453" y="5610722"/>
              <a:ext cx="172495" cy="169758"/>
            </a:xfrm>
            <a:custGeom>
              <a:avLst/>
              <a:gdLst>
                <a:gd name="T0" fmla="*/ 5 w 53"/>
                <a:gd name="T1" fmla="*/ 0 h 52"/>
                <a:gd name="T2" fmla="*/ 48 w 53"/>
                <a:gd name="T3" fmla="*/ 0 h 52"/>
                <a:gd name="T4" fmla="*/ 53 w 53"/>
                <a:gd name="T5" fmla="*/ 5 h 52"/>
                <a:gd name="T6" fmla="*/ 53 w 53"/>
                <a:gd name="T7" fmla="*/ 48 h 52"/>
                <a:gd name="T8" fmla="*/ 48 w 53"/>
                <a:gd name="T9" fmla="*/ 52 h 52"/>
                <a:gd name="T10" fmla="*/ 5 w 53"/>
                <a:gd name="T11" fmla="*/ 52 h 52"/>
                <a:gd name="T12" fmla="*/ 0 w 53"/>
                <a:gd name="T13" fmla="*/ 48 h 52"/>
                <a:gd name="T14" fmla="*/ 0 w 53"/>
                <a:gd name="T15" fmla="*/ 5 h 52"/>
                <a:gd name="T16" fmla="*/ 5 w 53"/>
                <a:gd name="T17" fmla="*/ 0 h 52"/>
                <a:gd name="T18" fmla="*/ 14 w 53"/>
                <a:gd name="T19" fmla="*/ 30 h 52"/>
                <a:gd name="T20" fmla="*/ 39 w 53"/>
                <a:gd name="T21" fmla="*/ 30 h 52"/>
                <a:gd name="T22" fmla="*/ 39 w 53"/>
                <a:gd name="T23" fmla="*/ 23 h 52"/>
                <a:gd name="T24" fmla="*/ 14 w 53"/>
                <a:gd name="T25" fmla="*/ 23 h 52"/>
                <a:gd name="T26" fmla="*/ 14 w 53"/>
                <a:gd name="T27" fmla="*/ 3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52">
                  <a:moveTo>
                    <a:pt x="5" y="0"/>
                  </a:moveTo>
                  <a:cubicBezTo>
                    <a:pt x="48" y="0"/>
                    <a:pt x="48" y="0"/>
                    <a:pt x="48" y="0"/>
                  </a:cubicBezTo>
                  <a:cubicBezTo>
                    <a:pt x="51" y="0"/>
                    <a:pt x="53" y="2"/>
                    <a:pt x="53" y="5"/>
                  </a:cubicBezTo>
                  <a:cubicBezTo>
                    <a:pt x="53" y="48"/>
                    <a:pt x="53" y="48"/>
                    <a:pt x="53" y="48"/>
                  </a:cubicBezTo>
                  <a:cubicBezTo>
                    <a:pt x="53" y="50"/>
                    <a:pt x="51" y="52"/>
                    <a:pt x="48" y="52"/>
                  </a:cubicBezTo>
                  <a:cubicBezTo>
                    <a:pt x="5" y="52"/>
                    <a:pt x="5" y="52"/>
                    <a:pt x="5" y="52"/>
                  </a:cubicBezTo>
                  <a:cubicBezTo>
                    <a:pt x="3" y="52"/>
                    <a:pt x="0" y="50"/>
                    <a:pt x="0" y="48"/>
                  </a:cubicBezTo>
                  <a:cubicBezTo>
                    <a:pt x="0" y="5"/>
                    <a:pt x="0" y="5"/>
                    <a:pt x="0" y="5"/>
                  </a:cubicBezTo>
                  <a:cubicBezTo>
                    <a:pt x="0" y="2"/>
                    <a:pt x="3" y="0"/>
                    <a:pt x="5" y="0"/>
                  </a:cubicBezTo>
                  <a:close/>
                  <a:moveTo>
                    <a:pt x="14" y="30"/>
                  </a:moveTo>
                  <a:cubicBezTo>
                    <a:pt x="39" y="30"/>
                    <a:pt x="39" y="30"/>
                    <a:pt x="39" y="30"/>
                  </a:cubicBezTo>
                  <a:cubicBezTo>
                    <a:pt x="39" y="23"/>
                    <a:pt x="39" y="23"/>
                    <a:pt x="39" y="23"/>
                  </a:cubicBezTo>
                  <a:cubicBezTo>
                    <a:pt x="14" y="23"/>
                    <a:pt x="14" y="23"/>
                    <a:pt x="14" y="23"/>
                  </a:cubicBezTo>
                  <a:lnTo>
                    <a:pt x="14" y="3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1393"/>
            <p:cNvSpPr>
              <a:spLocks noEditPoints="1"/>
            </p:cNvSpPr>
            <p:nvPr/>
          </p:nvSpPr>
          <p:spPr bwMode="auto">
            <a:xfrm flipH="1">
              <a:off x="7407853" y="5805122"/>
              <a:ext cx="169757" cy="169758"/>
            </a:xfrm>
            <a:custGeom>
              <a:avLst/>
              <a:gdLst>
                <a:gd name="T0" fmla="*/ 5 w 52"/>
                <a:gd name="T1" fmla="*/ 0 h 52"/>
                <a:gd name="T2" fmla="*/ 48 w 52"/>
                <a:gd name="T3" fmla="*/ 0 h 52"/>
                <a:gd name="T4" fmla="*/ 52 w 52"/>
                <a:gd name="T5" fmla="*/ 4 h 52"/>
                <a:gd name="T6" fmla="*/ 52 w 52"/>
                <a:gd name="T7" fmla="*/ 47 h 52"/>
                <a:gd name="T8" fmla="*/ 48 w 52"/>
                <a:gd name="T9" fmla="*/ 52 h 52"/>
                <a:gd name="T10" fmla="*/ 5 w 52"/>
                <a:gd name="T11" fmla="*/ 52 h 52"/>
                <a:gd name="T12" fmla="*/ 0 w 52"/>
                <a:gd name="T13" fmla="*/ 47 h 52"/>
                <a:gd name="T14" fmla="*/ 0 w 52"/>
                <a:gd name="T15" fmla="*/ 4 h 52"/>
                <a:gd name="T16" fmla="*/ 5 w 52"/>
                <a:gd name="T17" fmla="*/ 0 h 52"/>
                <a:gd name="T18" fmla="*/ 15 w 52"/>
                <a:gd name="T19" fmla="*/ 19 h 52"/>
                <a:gd name="T20" fmla="*/ 21 w 52"/>
                <a:gd name="T21" fmla="*/ 26 h 52"/>
                <a:gd name="T22" fmla="*/ 15 w 52"/>
                <a:gd name="T23" fmla="*/ 32 h 52"/>
                <a:gd name="T24" fmla="*/ 20 w 52"/>
                <a:gd name="T25" fmla="*/ 37 h 52"/>
                <a:gd name="T26" fmla="*/ 26 w 52"/>
                <a:gd name="T27" fmla="*/ 30 h 52"/>
                <a:gd name="T28" fmla="*/ 33 w 52"/>
                <a:gd name="T29" fmla="*/ 37 h 52"/>
                <a:gd name="T30" fmla="*/ 38 w 52"/>
                <a:gd name="T31" fmla="*/ 32 h 52"/>
                <a:gd name="T32" fmla="*/ 31 w 52"/>
                <a:gd name="T33" fmla="*/ 26 h 52"/>
                <a:gd name="T34" fmla="*/ 38 w 52"/>
                <a:gd name="T35" fmla="*/ 19 h 52"/>
                <a:gd name="T36" fmla="*/ 33 w 52"/>
                <a:gd name="T37" fmla="*/ 14 h 52"/>
                <a:gd name="T38" fmla="*/ 26 w 52"/>
                <a:gd name="T39" fmla="*/ 21 h 52"/>
                <a:gd name="T40" fmla="*/ 20 w 52"/>
                <a:gd name="T41" fmla="*/ 14 h 52"/>
                <a:gd name="T42" fmla="*/ 15 w 52"/>
                <a:gd name="T43"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5" y="0"/>
                  </a:moveTo>
                  <a:cubicBezTo>
                    <a:pt x="48" y="0"/>
                    <a:pt x="48" y="0"/>
                    <a:pt x="48" y="0"/>
                  </a:cubicBezTo>
                  <a:cubicBezTo>
                    <a:pt x="50" y="0"/>
                    <a:pt x="52" y="2"/>
                    <a:pt x="52" y="4"/>
                  </a:cubicBezTo>
                  <a:cubicBezTo>
                    <a:pt x="52" y="47"/>
                    <a:pt x="52" y="47"/>
                    <a:pt x="52" y="47"/>
                  </a:cubicBezTo>
                  <a:cubicBezTo>
                    <a:pt x="52" y="50"/>
                    <a:pt x="50" y="52"/>
                    <a:pt x="48" y="52"/>
                  </a:cubicBezTo>
                  <a:cubicBezTo>
                    <a:pt x="5" y="52"/>
                    <a:pt x="5" y="52"/>
                    <a:pt x="5" y="52"/>
                  </a:cubicBezTo>
                  <a:cubicBezTo>
                    <a:pt x="2" y="52"/>
                    <a:pt x="0" y="50"/>
                    <a:pt x="0" y="47"/>
                  </a:cubicBezTo>
                  <a:cubicBezTo>
                    <a:pt x="0" y="4"/>
                    <a:pt x="0" y="4"/>
                    <a:pt x="0" y="4"/>
                  </a:cubicBezTo>
                  <a:cubicBezTo>
                    <a:pt x="0" y="2"/>
                    <a:pt x="2" y="0"/>
                    <a:pt x="5" y="0"/>
                  </a:cubicBezTo>
                  <a:close/>
                  <a:moveTo>
                    <a:pt x="15" y="19"/>
                  </a:moveTo>
                  <a:cubicBezTo>
                    <a:pt x="21" y="26"/>
                    <a:pt x="21" y="26"/>
                    <a:pt x="21" y="26"/>
                  </a:cubicBezTo>
                  <a:cubicBezTo>
                    <a:pt x="15" y="32"/>
                    <a:pt x="15" y="32"/>
                    <a:pt x="15" y="32"/>
                  </a:cubicBezTo>
                  <a:cubicBezTo>
                    <a:pt x="20" y="37"/>
                    <a:pt x="20" y="37"/>
                    <a:pt x="20" y="37"/>
                  </a:cubicBezTo>
                  <a:cubicBezTo>
                    <a:pt x="26" y="30"/>
                    <a:pt x="26" y="30"/>
                    <a:pt x="26" y="30"/>
                  </a:cubicBezTo>
                  <a:cubicBezTo>
                    <a:pt x="33" y="37"/>
                    <a:pt x="33" y="37"/>
                    <a:pt x="33" y="37"/>
                  </a:cubicBezTo>
                  <a:cubicBezTo>
                    <a:pt x="38" y="32"/>
                    <a:pt x="38" y="32"/>
                    <a:pt x="38" y="32"/>
                  </a:cubicBezTo>
                  <a:cubicBezTo>
                    <a:pt x="31" y="26"/>
                    <a:pt x="31" y="26"/>
                    <a:pt x="31" y="26"/>
                  </a:cubicBezTo>
                  <a:cubicBezTo>
                    <a:pt x="38" y="19"/>
                    <a:pt x="38" y="19"/>
                    <a:pt x="38" y="19"/>
                  </a:cubicBezTo>
                  <a:cubicBezTo>
                    <a:pt x="33" y="14"/>
                    <a:pt x="33" y="14"/>
                    <a:pt x="33" y="14"/>
                  </a:cubicBezTo>
                  <a:cubicBezTo>
                    <a:pt x="26" y="21"/>
                    <a:pt x="26" y="21"/>
                    <a:pt x="26" y="21"/>
                  </a:cubicBezTo>
                  <a:cubicBezTo>
                    <a:pt x="20" y="14"/>
                    <a:pt x="20" y="14"/>
                    <a:pt x="20" y="14"/>
                  </a:cubicBezTo>
                  <a:lnTo>
                    <a:pt x="15" y="1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1394"/>
            <p:cNvSpPr>
              <a:spLocks noEditPoints="1"/>
            </p:cNvSpPr>
            <p:nvPr/>
          </p:nvSpPr>
          <p:spPr bwMode="auto">
            <a:xfrm flipH="1">
              <a:off x="7213453" y="5805122"/>
              <a:ext cx="172495" cy="169758"/>
            </a:xfrm>
            <a:custGeom>
              <a:avLst/>
              <a:gdLst>
                <a:gd name="T0" fmla="*/ 5 w 53"/>
                <a:gd name="T1" fmla="*/ 0 h 52"/>
                <a:gd name="T2" fmla="*/ 48 w 53"/>
                <a:gd name="T3" fmla="*/ 0 h 52"/>
                <a:gd name="T4" fmla="*/ 53 w 53"/>
                <a:gd name="T5" fmla="*/ 4 h 52"/>
                <a:gd name="T6" fmla="*/ 53 w 53"/>
                <a:gd name="T7" fmla="*/ 47 h 52"/>
                <a:gd name="T8" fmla="*/ 48 w 53"/>
                <a:gd name="T9" fmla="*/ 52 h 52"/>
                <a:gd name="T10" fmla="*/ 5 w 53"/>
                <a:gd name="T11" fmla="*/ 52 h 52"/>
                <a:gd name="T12" fmla="*/ 0 w 53"/>
                <a:gd name="T13" fmla="*/ 47 h 52"/>
                <a:gd name="T14" fmla="*/ 0 w 53"/>
                <a:gd name="T15" fmla="*/ 4 h 52"/>
                <a:gd name="T16" fmla="*/ 5 w 53"/>
                <a:gd name="T17" fmla="*/ 0 h 52"/>
                <a:gd name="T18" fmla="*/ 14 w 53"/>
                <a:gd name="T19" fmla="*/ 23 h 52"/>
                <a:gd name="T20" fmla="*/ 39 w 53"/>
                <a:gd name="T21" fmla="*/ 23 h 52"/>
                <a:gd name="T22" fmla="*/ 39 w 53"/>
                <a:gd name="T23" fmla="*/ 16 h 52"/>
                <a:gd name="T24" fmla="*/ 14 w 53"/>
                <a:gd name="T25" fmla="*/ 16 h 52"/>
                <a:gd name="T26" fmla="*/ 14 w 53"/>
                <a:gd name="T27" fmla="*/ 23 h 52"/>
                <a:gd name="T28" fmla="*/ 14 w 53"/>
                <a:gd name="T29" fmla="*/ 35 h 52"/>
                <a:gd name="T30" fmla="*/ 39 w 53"/>
                <a:gd name="T31" fmla="*/ 35 h 52"/>
                <a:gd name="T32" fmla="*/ 39 w 53"/>
                <a:gd name="T33" fmla="*/ 28 h 52"/>
                <a:gd name="T34" fmla="*/ 14 w 53"/>
                <a:gd name="T35" fmla="*/ 28 h 52"/>
                <a:gd name="T36" fmla="*/ 14 w 53"/>
                <a:gd name="T37" fmla="*/ 3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52">
                  <a:moveTo>
                    <a:pt x="5" y="0"/>
                  </a:moveTo>
                  <a:cubicBezTo>
                    <a:pt x="48" y="0"/>
                    <a:pt x="48" y="0"/>
                    <a:pt x="48" y="0"/>
                  </a:cubicBezTo>
                  <a:cubicBezTo>
                    <a:pt x="51" y="0"/>
                    <a:pt x="53" y="2"/>
                    <a:pt x="53" y="4"/>
                  </a:cubicBezTo>
                  <a:cubicBezTo>
                    <a:pt x="53" y="47"/>
                    <a:pt x="53" y="47"/>
                    <a:pt x="53" y="47"/>
                  </a:cubicBezTo>
                  <a:cubicBezTo>
                    <a:pt x="53" y="50"/>
                    <a:pt x="51" y="52"/>
                    <a:pt x="48" y="52"/>
                  </a:cubicBezTo>
                  <a:cubicBezTo>
                    <a:pt x="5" y="52"/>
                    <a:pt x="5" y="52"/>
                    <a:pt x="5" y="52"/>
                  </a:cubicBezTo>
                  <a:cubicBezTo>
                    <a:pt x="3" y="52"/>
                    <a:pt x="0" y="50"/>
                    <a:pt x="0" y="47"/>
                  </a:cubicBezTo>
                  <a:cubicBezTo>
                    <a:pt x="0" y="4"/>
                    <a:pt x="0" y="4"/>
                    <a:pt x="0" y="4"/>
                  </a:cubicBezTo>
                  <a:cubicBezTo>
                    <a:pt x="0" y="2"/>
                    <a:pt x="3" y="0"/>
                    <a:pt x="5" y="0"/>
                  </a:cubicBezTo>
                  <a:close/>
                  <a:moveTo>
                    <a:pt x="14" y="23"/>
                  </a:moveTo>
                  <a:cubicBezTo>
                    <a:pt x="39" y="23"/>
                    <a:pt x="39" y="23"/>
                    <a:pt x="39" y="23"/>
                  </a:cubicBezTo>
                  <a:cubicBezTo>
                    <a:pt x="39" y="16"/>
                    <a:pt x="39" y="16"/>
                    <a:pt x="39" y="16"/>
                  </a:cubicBezTo>
                  <a:cubicBezTo>
                    <a:pt x="14" y="16"/>
                    <a:pt x="14" y="16"/>
                    <a:pt x="14" y="16"/>
                  </a:cubicBezTo>
                  <a:cubicBezTo>
                    <a:pt x="14" y="23"/>
                    <a:pt x="14" y="23"/>
                    <a:pt x="14" y="23"/>
                  </a:cubicBezTo>
                  <a:close/>
                  <a:moveTo>
                    <a:pt x="14" y="35"/>
                  </a:moveTo>
                  <a:cubicBezTo>
                    <a:pt x="39" y="35"/>
                    <a:pt x="39" y="35"/>
                    <a:pt x="39" y="35"/>
                  </a:cubicBezTo>
                  <a:cubicBezTo>
                    <a:pt x="39" y="28"/>
                    <a:pt x="39" y="28"/>
                    <a:pt x="39" y="28"/>
                  </a:cubicBezTo>
                  <a:cubicBezTo>
                    <a:pt x="14" y="28"/>
                    <a:pt x="14" y="28"/>
                    <a:pt x="14" y="28"/>
                  </a:cubicBezTo>
                  <a:lnTo>
                    <a:pt x="14" y="3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395"/>
            <p:cNvSpPr>
              <a:spLocks noEditPoints="1"/>
            </p:cNvSpPr>
            <p:nvPr/>
          </p:nvSpPr>
          <p:spPr bwMode="auto">
            <a:xfrm flipH="1">
              <a:off x="7604990" y="5843454"/>
              <a:ext cx="199875" cy="202614"/>
            </a:xfrm>
            <a:custGeom>
              <a:avLst/>
              <a:gdLst>
                <a:gd name="T0" fmla="*/ 31 w 61"/>
                <a:gd name="T1" fmla="*/ 0 h 62"/>
                <a:gd name="T2" fmla="*/ 61 w 61"/>
                <a:gd name="T3" fmla="*/ 31 h 62"/>
                <a:gd name="T4" fmla="*/ 31 w 61"/>
                <a:gd name="T5" fmla="*/ 62 h 62"/>
                <a:gd name="T6" fmla="*/ 0 w 61"/>
                <a:gd name="T7" fmla="*/ 31 h 62"/>
                <a:gd name="T8" fmla="*/ 31 w 61"/>
                <a:gd name="T9" fmla="*/ 0 h 62"/>
                <a:gd name="T10" fmla="*/ 31 w 61"/>
                <a:gd name="T11" fmla="*/ 36 h 62"/>
                <a:gd name="T12" fmla="*/ 33 w 61"/>
                <a:gd name="T13" fmla="*/ 32 h 62"/>
                <a:gd name="T14" fmla="*/ 45 w 61"/>
                <a:gd name="T15" fmla="*/ 19 h 62"/>
                <a:gd name="T16" fmla="*/ 44 w 61"/>
                <a:gd name="T17" fmla="*/ 16 h 62"/>
                <a:gd name="T18" fmla="*/ 44 w 61"/>
                <a:gd name="T19" fmla="*/ 16 h 62"/>
                <a:gd name="T20" fmla="*/ 41 w 61"/>
                <a:gd name="T21" fmla="*/ 16 h 62"/>
                <a:gd name="T22" fmla="*/ 30 w 61"/>
                <a:gd name="T23" fmla="*/ 30 h 62"/>
                <a:gd name="T24" fmla="*/ 23 w 61"/>
                <a:gd name="T25" fmla="*/ 24 h 62"/>
                <a:gd name="T26" fmla="*/ 20 w 61"/>
                <a:gd name="T27" fmla="*/ 24 h 62"/>
                <a:gd name="T28" fmla="*/ 20 w 61"/>
                <a:gd name="T29" fmla="*/ 24 h 62"/>
                <a:gd name="T30" fmla="*/ 20 w 61"/>
                <a:gd name="T31" fmla="*/ 27 h 62"/>
                <a:gd name="T32" fmla="*/ 27 w 61"/>
                <a:gd name="T33" fmla="*/ 33 h 62"/>
                <a:gd name="T34" fmla="*/ 31 w 61"/>
                <a:gd name="T35" fmla="*/ 36 h 62"/>
                <a:gd name="T36" fmla="*/ 9 w 61"/>
                <a:gd name="T37" fmla="*/ 33 h 62"/>
                <a:gd name="T38" fmla="*/ 15 w 61"/>
                <a:gd name="T39" fmla="*/ 33 h 62"/>
                <a:gd name="T40" fmla="*/ 15 w 61"/>
                <a:gd name="T41" fmla="*/ 29 h 62"/>
                <a:gd name="T42" fmla="*/ 9 w 61"/>
                <a:gd name="T43" fmla="*/ 29 h 62"/>
                <a:gd name="T44" fmla="*/ 9 w 61"/>
                <a:gd name="T45" fmla="*/ 33 h 62"/>
                <a:gd name="T46" fmla="*/ 46 w 61"/>
                <a:gd name="T47" fmla="*/ 33 h 62"/>
                <a:gd name="T48" fmla="*/ 52 w 61"/>
                <a:gd name="T49" fmla="*/ 33 h 62"/>
                <a:gd name="T50" fmla="*/ 52 w 61"/>
                <a:gd name="T51" fmla="*/ 29 h 62"/>
                <a:gd name="T52" fmla="*/ 46 w 61"/>
                <a:gd name="T53" fmla="*/ 29 h 62"/>
                <a:gd name="T54" fmla="*/ 46 w 61"/>
                <a:gd name="T55" fmla="*/ 33 h 62"/>
                <a:gd name="T56" fmla="*/ 29 w 61"/>
                <a:gd name="T57" fmla="*/ 9 h 62"/>
                <a:gd name="T58" fmla="*/ 29 w 61"/>
                <a:gd name="T59" fmla="*/ 15 h 62"/>
                <a:gd name="T60" fmla="*/ 32 w 61"/>
                <a:gd name="T61" fmla="*/ 15 h 62"/>
                <a:gd name="T62" fmla="*/ 32 w 61"/>
                <a:gd name="T63" fmla="*/ 9 h 62"/>
                <a:gd name="T64" fmla="*/ 29 w 61"/>
                <a:gd name="T65" fmla="*/ 9 h 62"/>
                <a:gd name="T66" fmla="*/ 29 w 61"/>
                <a:gd name="T67" fmla="*/ 47 h 62"/>
                <a:gd name="T68" fmla="*/ 29 w 61"/>
                <a:gd name="T69" fmla="*/ 53 h 62"/>
                <a:gd name="T70" fmla="*/ 32 w 61"/>
                <a:gd name="T71" fmla="*/ 53 h 62"/>
                <a:gd name="T72" fmla="*/ 32 w 61"/>
                <a:gd name="T73" fmla="*/ 47 h 62"/>
                <a:gd name="T74" fmla="*/ 29 w 61"/>
                <a:gd name="T75" fmla="*/ 47 h 62"/>
                <a:gd name="T76" fmla="*/ 31 w 61"/>
                <a:gd name="T77" fmla="*/ 6 h 62"/>
                <a:gd name="T78" fmla="*/ 5 w 61"/>
                <a:gd name="T79" fmla="*/ 31 h 62"/>
                <a:gd name="T80" fmla="*/ 31 w 61"/>
                <a:gd name="T81" fmla="*/ 56 h 62"/>
                <a:gd name="T82" fmla="*/ 56 w 61"/>
                <a:gd name="T83" fmla="*/ 31 h 62"/>
                <a:gd name="T84" fmla="*/ 31 w 61"/>
                <a:gd name="T85"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2">
                  <a:moveTo>
                    <a:pt x="31" y="0"/>
                  </a:moveTo>
                  <a:cubicBezTo>
                    <a:pt x="48" y="0"/>
                    <a:pt x="61" y="14"/>
                    <a:pt x="61" y="31"/>
                  </a:cubicBezTo>
                  <a:cubicBezTo>
                    <a:pt x="61" y="48"/>
                    <a:pt x="48" y="62"/>
                    <a:pt x="31" y="62"/>
                  </a:cubicBezTo>
                  <a:cubicBezTo>
                    <a:pt x="13" y="62"/>
                    <a:pt x="0" y="48"/>
                    <a:pt x="0" y="31"/>
                  </a:cubicBezTo>
                  <a:cubicBezTo>
                    <a:pt x="0" y="14"/>
                    <a:pt x="13" y="0"/>
                    <a:pt x="31" y="0"/>
                  </a:cubicBezTo>
                  <a:close/>
                  <a:moveTo>
                    <a:pt x="31" y="36"/>
                  </a:moveTo>
                  <a:cubicBezTo>
                    <a:pt x="33" y="32"/>
                    <a:pt x="33" y="32"/>
                    <a:pt x="33" y="32"/>
                  </a:cubicBezTo>
                  <a:cubicBezTo>
                    <a:pt x="45" y="19"/>
                    <a:pt x="45" y="19"/>
                    <a:pt x="45" y="19"/>
                  </a:cubicBezTo>
                  <a:cubicBezTo>
                    <a:pt x="45" y="18"/>
                    <a:pt x="45" y="17"/>
                    <a:pt x="44" y="16"/>
                  </a:cubicBezTo>
                  <a:cubicBezTo>
                    <a:pt x="44" y="16"/>
                    <a:pt x="44" y="16"/>
                    <a:pt x="44" y="16"/>
                  </a:cubicBezTo>
                  <a:cubicBezTo>
                    <a:pt x="44" y="15"/>
                    <a:pt x="42" y="15"/>
                    <a:pt x="41" y="16"/>
                  </a:cubicBezTo>
                  <a:cubicBezTo>
                    <a:pt x="30" y="30"/>
                    <a:pt x="30" y="30"/>
                    <a:pt x="30" y="30"/>
                  </a:cubicBezTo>
                  <a:cubicBezTo>
                    <a:pt x="23" y="24"/>
                    <a:pt x="23" y="24"/>
                    <a:pt x="23" y="24"/>
                  </a:cubicBezTo>
                  <a:cubicBezTo>
                    <a:pt x="22" y="23"/>
                    <a:pt x="21" y="23"/>
                    <a:pt x="20" y="24"/>
                  </a:cubicBezTo>
                  <a:cubicBezTo>
                    <a:pt x="20" y="24"/>
                    <a:pt x="20" y="24"/>
                    <a:pt x="20" y="24"/>
                  </a:cubicBezTo>
                  <a:cubicBezTo>
                    <a:pt x="19" y="25"/>
                    <a:pt x="20" y="26"/>
                    <a:pt x="20" y="27"/>
                  </a:cubicBezTo>
                  <a:cubicBezTo>
                    <a:pt x="27" y="33"/>
                    <a:pt x="27" y="33"/>
                    <a:pt x="27" y="33"/>
                  </a:cubicBezTo>
                  <a:cubicBezTo>
                    <a:pt x="31" y="36"/>
                    <a:pt x="31" y="36"/>
                    <a:pt x="31" y="36"/>
                  </a:cubicBezTo>
                  <a:close/>
                  <a:moveTo>
                    <a:pt x="9" y="33"/>
                  </a:moveTo>
                  <a:cubicBezTo>
                    <a:pt x="15" y="33"/>
                    <a:pt x="15" y="33"/>
                    <a:pt x="15" y="33"/>
                  </a:cubicBezTo>
                  <a:cubicBezTo>
                    <a:pt x="15" y="29"/>
                    <a:pt x="15" y="29"/>
                    <a:pt x="15" y="29"/>
                  </a:cubicBezTo>
                  <a:cubicBezTo>
                    <a:pt x="9" y="29"/>
                    <a:pt x="9" y="29"/>
                    <a:pt x="9" y="29"/>
                  </a:cubicBezTo>
                  <a:cubicBezTo>
                    <a:pt x="9" y="33"/>
                    <a:pt x="9" y="33"/>
                    <a:pt x="9" y="33"/>
                  </a:cubicBezTo>
                  <a:close/>
                  <a:moveTo>
                    <a:pt x="46" y="33"/>
                  </a:moveTo>
                  <a:cubicBezTo>
                    <a:pt x="52" y="33"/>
                    <a:pt x="52" y="33"/>
                    <a:pt x="52" y="33"/>
                  </a:cubicBezTo>
                  <a:cubicBezTo>
                    <a:pt x="52" y="29"/>
                    <a:pt x="52" y="29"/>
                    <a:pt x="52" y="29"/>
                  </a:cubicBezTo>
                  <a:cubicBezTo>
                    <a:pt x="46" y="29"/>
                    <a:pt x="46" y="29"/>
                    <a:pt x="46" y="29"/>
                  </a:cubicBezTo>
                  <a:cubicBezTo>
                    <a:pt x="46" y="33"/>
                    <a:pt x="46" y="33"/>
                    <a:pt x="46" y="33"/>
                  </a:cubicBezTo>
                  <a:close/>
                  <a:moveTo>
                    <a:pt x="29" y="9"/>
                  </a:moveTo>
                  <a:cubicBezTo>
                    <a:pt x="29" y="15"/>
                    <a:pt x="29" y="15"/>
                    <a:pt x="29" y="15"/>
                  </a:cubicBezTo>
                  <a:cubicBezTo>
                    <a:pt x="32" y="15"/>
                    <a:pt x="32" y="15"/>
                    <a:pt x="32" y="15"/>
                  </a:cubicBezTo>
                  <a:cubicBezTo>
                    <a:pt x="32" y="9"/>
                    <a:pt x="32" y="9"/>
                    <a:pt x="32" y="9"/>
                  </a:cubicBezTo>
                  <a:cubicBezTo>
                    <a:pt x="29" y="9"/>
                    <a:pt x="29" y="9"/>
                    <a:pt x="29" y="9"/>
                  </a:cubicBezTo>
                  <a:close/>
                  <a:moveTo>
                    <a:pt x="29" y="47"/>
                  </a:moveTo>
                  <a:cubicBezTo>
                    <a:pt x="29" y="53"/>
                    <a:pt x="29" y="53"/>
                    <a:pt x="29" y="53"/>
                  </a:cubicBezTo>
                  <a:cubicBezTo>
                    <a:pt x="32" y="53"/>
                    <a:pt x="32" y="53"/>
                    <a:pt x="32" y="53"/>
                  </a:cubicBezTo>
                  <a:cubicBezTo>
                    <a:pt x="32" y="47"/>
                    <a:pt x="32" y="47"/>
                    <a:pt x="32" y="47"/>
                  </a:cubicBezTo>
                  <a:cubicBezTo>
                    <a:pt x="29" y="47"/>
                    <a:pt x="29" y="47"/>
                    <a:pt x="29" y="47"/>
                  </a:cubicBezTo>
                  <a:close/>
                  <a:moveTo>
                    <a:pt x="31" y="6"/>
                  </a:moveTo>
                  <a:cubicBezTo>
                    <a:pt x="17" y="6"/>
                    <a:pt x="5" y="17"/>
                    <a:pt x="5" y="31"/>
                  </a:cubicBezTo>
                  <a:cubicBezTo>
                    <a:pt x="5" y="45"/>
                    <a:pt x="17" y="56"/>
                    <a:pt x="31" y="56"/>
                  </a:cubicBezTo>
                  <a:cubicBezTo>
                    <a:pt x="44" y="56"/>
                    <a:pt x="56" y="45"/>
                    <a:pt x="56" y="31"/>
                  </a:cubicBezTo>
                  <a:cubicBezTo>
                    <a:pt x="56" y="17"/>
                    <a:pt x="44" y="6"/>
                    <a:pt x="3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396"/>
            <p:cNvSpPr>
              <a:spLocks noEditPoints="1"/>
            </p:cNvSpPr>
            <p:nvPr/>
          </p:nvSpPr>
          <p:spPr bwMode="auto">
            <a:xfrm flipH="1">
              <a:off x="6077175" y="4931691"/>
              <a:ext cx="199875" cy="183448"/>
            </a:xfrm>
            <a:custGeom>
              <a:avLst/>
              <a:gdLst>
                <a:gd name="T0" fmla="*/ 37 w 62"/>
                <a:gd name="T1" fmla="*/ 0 h 57"/>
                <a:gd name="T2" fmla="*/ 51 w 62"/>
                <a:gd name="T3" fmla="*/ 15 h 57"/>
                <a:gd name="T4" fmla="*/ 37 w 62"/>
                <a:gd name="T5" fmla="*/ 29 h 57"/>
                <a:gd name="T6" fmla="*/ 22 w 62"/>
                <a:gd name="T7" fmla="*/ 15 h 57"/>
                <a:gd name="T8" fmla="*/ 37 w 62"/>
                <a:gd name="T9" fmla="*/ 0 h 57"/>
                <a:gd name="T10" fmla="*/ 2 w 62"/>
                <a:gd name="T11" fmla="*/ 38 h 57"/>
                <a:gd name="T12" fmla="*/ 0 w 62"/>
                <a:gd name="T13" fmla="*/ 41 h 57"/>
                <a:gd name="T14" fmla="*/ 0 w 62"/>
                <a:gd name="T15" fmla="*/ 45 h 57"/>
                <a:gd name="T16" fmla="*/ 2 w 62"/>
                <a:gd name="T17" fmla="*/ 47 h 57"/>
                <a:gd name="T18" fmla="*/ 10 w 62"/>
                <a:gd name="T19" fmla="*/ 47 h 57"/>
                <a:gd name="T20" fmla="*/ 10 w 62"/>
                <a:gd name="T21" fmla="*/ 55 h 57"/>
                <a:gd name="T22" fmla="*/ 12 w 62"/>
                <a:gd name="T23" fmla="*/ 57 h 57"/>
                <a:gd name="T24" fmla="*/ 17 w 62"/>
                <a:gd name="T25" fmla="*/ 57 h 57"/>
                <a:gd name="T26" fmla="*/ 19 w 62"/>
                <a:gd name="T27" fmla="*/ 55 h 57"/>
                <a:gd name="T28" fmla="*/ 19 w 62"/>
                <a:gd name="T29" fmla="*/ 47 h 57"/>
                <a:gd name="T30" fmla="*/ 27 w 62"/>
                <a:gd name="T31" fmla="*/ 47 h 57"/>
                <a:gd name="T32" fmla="*/ 29 w 62"/>
                <a:gd name="T33" fmla="*/ 45 h 57"/>
                <a:gd name="T34" fmla="*/ 29 w 62"/>
                <a:gd name="T35" fmla="*/ 41 h 57"/>
                <a:gd name="T36" fmla="*/ 27 w 62"/>
                <a:gd name="T37" fmla="*/ 38 h 57"/>
                <a:gd name="T38" fmla="*/ 19 w 62"/>
                <a:gd name="T39" fmla="*/ 38 h 57"/>
                <a:gd name="T40" fmla="*/ 19 w 62"/>
                <a:gd name="T41" fmla="*/ 30 h 57"/>
                <a:gd name="T42" fmla="*/ 17 w 62"/>
                <a:gd name="T43" fmla="*/ 28 h 57"/>
                <a:gd name="T44" fmla="*/ 12 w 62"/>
                <a:gd name="T45" fmla="*/ 28 h 57"/>
                <a:gd name="T46" fmla="*/ 10 w 62"/>
                <a:gd name="T47" fmla="*/ 30 h 57"/>
                <a:gd name="T48" fmla="*/ 10 w 62"/>
                <a:gd name="T49" fmla="*/ 38 h 57"/>
                <a:gd name="T50" fmla="*/ 2 w 62"/>
                <a:gd name="T51" fmla="*/ 38 h 57"/>
                <a:gd name="T52" fmla="*/ 30 w 62"/>
                <a:gd name="T53" fmla="*/ 34 h 57"/>
                <a:gd name="T54" fmla="*/ 43 w 62"/>
                <a:gd name="T55" fmla="*/ 34 h 57"/>
                <a:gd name="T56" fmla="*/ 62 w 62"/>
                <a:gd name="T57" fmla="*/ 52 h 57"/>
                <a:gd name="T58" fmla="*/ 62 w 62"/>
                <a:gd name="T59" fmla="*/ 57 h 57"/>
                <a:gd name="T60" fmla="*/ 21 w 62"/>
                <a:gd name="T61" fmla="*/ 57 h 57"/>
                <a:gd name="T62" fmla="*/ 21 w 62"/>
                <a:gd name="T63" fmla="*/ 55 h 57"/>
                <a:gd name="T64" fmla="*/ 21 w 62"/>
                <a:gd name="T65" fmla="*/ 49 h 57"/>
                <a:gd name="T66" fmla="*/ 27 w 62"/>
                <a:gd name="T67" fmla="*/ 49 h 57"/>
                <a:gd name="T68" fmla="*/ 32 w 62"/>
                <a:gd name="T69" fmla="*/ 45 h 57"/>
                <a:gd name="T70" fmla="*/ 32 w 62"/>
                <a:gd name="T71" fmla="*/ 41 h 57"/>
                <a:gd name="T72" fmla="*/ 27 w 62"/>
                <a:gd name="T73" fmla="*/ 36 h 57"/>
                <a:gd name="T74" fmla="*/ 22 w 62"/>
                <a:gd name="T75" fmla="*/ 36 h 57"/>
                <a:gd name="T76" fmla="*/ 30 w 62"/>
                <a:gd name="T77"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2" h="57">
                  <a:moveTo>
                    <a:pt x="37" y="0"/>
                  </a:moveTo>
                  <a:cubicBezTo>
                    <a:pt x="45" y="0"/>
                    <a:pt x="51" y="7"/>
                    <a:pt x="51" y="15"/>
                  </a:cubicBezTo>
                  <a:cubicBezTo>
                    <a:pt x="51" y="23"/>
                    <a:pt x="45" y="29"/>
                    <a:pt x="37" y="29"/>
                  </a:cubicBezTo>
                  <a:cubicBezTo>
                    <a:pt x="29" y="29"/>
                    <a:pt x="22" y="23"/>
                    <a:pt x="22" y="15"/>
                  </a:cubicBezTo>
                  <a:cubicBezTo>
                    <a:pt x="22" y="7"/>
                    <a:pt x="29" y="0"/>
                    <a:pt x="37" y="0"/>
                  </a:cubicBezTo>
                  <a:close/>
                  <a:moveTo>
                    <a:pt x="2" y="38"/>
                  </a:moveTo>
                  <a:cubicBezTo>
                    <a:pt x="1" y="38"/>
                    <a:pt x="0" y="39"/>
                    <a:pt x="0" y="41"/>
                  </a:cubicBezTo>
                  <a:cubicBezTo>
                    <a:pt x="0" y="45"/>
                    <a:pt x="0" y="45"/>
                    <a:pt x="0" y="45"/>
                  </a:cubicBezTo>
                  <a:cubicBezTo>
                    <a:pt x="0" y="46"/>
                    <a:pt x="1" y="47"/>
                    <a:pt x="2" y="47"/>
                  </a:cubicBezTo>
                  <a:cubicBezTo>
                    <a:pt x="10" y="47"/>
                    <a:pt x="10" y="47"/>
                    <a:pt x="10" y="47"/>
                  </a:cubicBezTo>
                  <a:cubicBezTo>
                    <a:pt x="10" y="55"/>
                    <a:pt x="10" y="55"/>
                    <a:pt x="10" y="55"/>
                  </a:cubicBezTo>
                  <a:cubicBezTo>
                    <a:pt x="10" y="56"/>
                    <a:pt x="11" y="57"/>
                    <a:pt x="12" y="57"/>
                  </a:cubicBezTo>
                  <a:cubicBezTo>
                    <a:pt x="17" y="57"/>
                    <a:pt x="17" y="57"/>
                    <a:pt x="17" y="57"/>
                  </a:cubicBezTo>
                  <a:cubicBezTo>
                    <a:pt x="18" y="57"/>
                    <a:pt x="19" y="56"/>
                    <a:pt x="19" y="55"/>
                  </a:cubicBezTo>
                  <a:cubicBezTo>
                    <a:pt x="19" y="47"/>
                    <a:pt x="19" y="47"/>
                    <a:pt x="19" y="47"/>
                  </a:cubicBezTo>
                  <a:cubicBezTo>
                    <a:pt x="27" y="47"/>
                    <a:pt x="27" y="47"/>
                    <a:pt x="27" y="47"/>
                  </a:cubicBezTo>
                  <a:cubicBezTo>
                    <a:pt x="28" y="47"/>
                    <a:pt x="29" y="46"/>
                    <a:pt x="29" y="45"/>
                  </a:cubicBezTo>
                  <a:cubicBezTo>
                    <a:pt x="29" y="41"/>
                    <a:pt x="29" y="41"/>
                    <a:pt x="29" y="41"/>
                  </a:cubicBezTo>
                  <a:cubicBezTo>
                    <a:pt x="29" y="39"/>
                    <a:pt x="28" y="38"/>
                    <a:pt x="27" y="38"/>
                  </a:cubicBezTo>
                  <a:cubicBezTo>
                    <a:pt x="19" y="38"/>
                    <a:pt x="19" y="38"/>
                    <a:pt x="19" y="38"/>
                  </a:cubicBezTo>
                  <a:cubicBezTo>
                    <a:pt x="19" y="30"/>
                    <a:pt x="19" y="30"/>
                    <a:pt x="19" y="30"/>
                  </a:cubicBezTo>
                  <a:cubicBezTo>
                    <a:pt x="19" y="29"/>
                    <a:pt x="18" y="28"/>
                    <a:pt x="17" y="28"/>
                  </a:cubicBezTo>
                  <a:cubicBezTo>
                    <a:pt x="12" y="28"/>
                    <a:pt x="12" y="28"/>
                    <a:pt x="12" y="28"/>
                  </a:cubicBezTo>
                  <a:cubicBezTo>
                    <a:pt x="11" y="28"/>
                    <a:pt x="10" y="29"/>
                    <a:pt x="10" y="30"/>
                  </a:cubicBezTo>
                  <a:cubicBezTo>
                    <a:pt x="10" y="38"/>
                    <a:pt x="10" y="38"/>
                    <a:pt x="10" y="38"/>
                  </a:cubicBezTo>
                  <a:cubicBezTo>
                    <a:pt x="2" y="38"/>
                    <a:pt x="2" y="38"/>
                    <a:pt x="2" y="38"/>
                  </a:cubicBezTo>
                  <a:close/>
                  <a:moveTo>
                    <a:pt x="30" y="34"/>
                  </a:moveTo>
                  <a:cubicBezTo>
                    <a:pt x="43" y="34"/>
                    <a:pt x="43" y="34"/>
                    <a:pt x="43" y="34"/>
                  </a:cubicBezTo>
                  <a:cubicBezTo>
                    <a:pt x="53" y="34"/>
                    <a:pt x="62" y="42"/>
                    <a:pt x="62" y="52"/>
                  </a:cubicBezTo>
                  <a:cubicBezTo>
                    <a:pt x="62" y="57"/>
                    <a:pt x="62" y="57"/>
                    <a:pt x="62" y="57"/>
                  </a:cubicBezTo>
                  <a:cubicBezTo>
                    <a:pt x="21" y="57"/>
                    <a:pt x="21" y="57"/>
                    <a:pt x="21" y="57"/>
                  </a:cubicBezTo>
                  <a:cubicBezTo>
                    <a:pt x="21" y="56"/>
                    <a:pt x="21" y="56"/>
                    <a:pt x="21" y="55"/>
                  </a:cubicBezTo>
                  <a:cubicBezTo>
                    <a:pt x="21" y="49"/>
                    <a:pt x="21" y="49"/>
                    <a:pt x="21" y="49"/>
                  </a:cubicBezTo>
                  <a:cubicBezTo>
                    <a:pt x="27" y="49"/>
                    <a:pt x="27" y="49"/>
                    <a:pt x="27" y="49"/>
                  </a:cubicBezTo>
                  <a:cubicBezTo>
                    <a:pt x="29" y="49"/>
                    <a:pt x="32" y="47"/>
                    <a:pt x="32" y="45"/>
                  </a:cubicBezTo>
                  <a:cubicBezTo>
                    <a:pt x="32" y="41"/>
                    <a:pt x="32" y="41"/>
                    <a:pt x="32" y="41"/>
                  </a:cubicBezTo>
                  <a:cubicBezTo>
                    <a:pt x="32" y="38"/>
                    <a:pt x="29" y="36"/>
                    <a:pt x="27" y="36"/>
                  </a:cubicBezTo>
                  <a:cubicBezTo>
                    <a:pt x="22" y="36"/>
                    <a:pt x="22" y="36"/>
                    <a:pt x="22" y="36"/>
                  </a:cubicBezTo>
                  <a:cubicBezTo>
                    <a:pt x="25" y="35"/>
                    <a:pt x="28" y="34"/>
                    <a:pt x="30" y="3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397"/>
            <p:cNvSpPr>
              <a:spLocks noEditPoints="1"/>
            </p:cNvSpPr>
            <p:nvPr/>
          </p:nvSpPr>
          <p:spPr bwMode="auto">
            <a:xfrm flipH="1">
              <a:off x="7440709" y="5060378"/>
              <a:ext cx="292968" cy="227256"/>
            </a:xfrm>
            <a:custGeom>
              <a:avLst/>
              <a:gdLst>
                <a:gd name="T0" fmla="*/ 28 w 90"/>
                <a:gd name="T1" fmla="*/ 0 h 70"/>
                <a:gd name="T2" fmla="*/ 62 w 90"/>
                <a:gd name="T3" fmla="*/ 0 h 70"/>
                <a:gd name="T4" fmla="*/ 64 w 90"/>
                <a:gd name="T5" fmla="*/ 1 h 70"/>
                <a:gd name="T6" fmla="*/ 64 w 90"/>
                <a:gd name="T7" fmla="*/ 6 h 70"/>
                <a:gd name="T8" fmla="*/ 27 w 90"/>
                <a:gd name="T9" fmla="*/ 6 h 70"/>
                <a:gd name="T10" fmla="*/ 27 w 90"/>
                <a:gd name="T11" fmla="*/ 1 h 70"/>
                <a:gd name="T12" fmla="*/ 28 w 90"/>
                <a:gd name="T13" fmla="*/ 0 h 70"/>
                <a:gd name="T14" fmla="*/ 45 w 90"/>
                <a:gd name="T15" fmla="*/ 22 h 70"/>
                <a:gd name="T16" fmla="*/ 63 w 90"/>
                <a:gd name="T17" fmla="*/ 41 h 70"/>
                <a:gd name="T18" fmla="*/ 45 w 90"/>
                <a:gd name="T19" fmla="*/ 59 h 70"/>
                <a:gd name="T20" fmla="*/ 26 w 90"/>
                <a:gd name="T21" fmla="*/ 41 h 70"/>
                <a:gd name="T22" fmla="*/ 45 w 90"/>
                <a:gd name="T23" fmla="*/ 22 h 70"/>
                <a:gd name="T24" fmla="*/ 45 w 90"/>
                <a:gd name="T25" fmla="*/ 24 h 70"/>
                <a:gd name="T26" fmla="*/ 45 w 90"/>
                <a:gd name="T27" fmla="*/ 30 h 70"/>
                <a:gd name="T28" fmla="*/ 55 w 90"/>
                <a:gd name="T29" fmla="*/ 40 h 70"/>
                <a:gd name="T30" fmla="*/ 61 w 90"/>
                <a:gd name="T31" fmla="*/ 40 h 70"/>
                <a:gd name="T32" fmla="*/ 45 w 90"/>
                <a:gd name="T33" fmla="*/ 24 h 70"/>
                <a:gd name="T34" fmla="*/ 5 w 90"/>
                <a:gd name="T35" fmla="*/ 8 h 70"/>
                <a:gd name="T36" fmla="*/ 0 w 90"/>
                <a:gd name="T37" fmla="*/ 13 h 70"/>
                <a:gd name="T38" fmla="*/ 0 w 90"/>
                <a:gd name="T39" fmla="*/ 23 h 70"/>
                <a:gd name="T40" fmla="*/ 0 w 90"/>
                <a:gd name="T41" fmla="*/ 56 h 70"/>
                <a:gd name="T42" fmla="*/ 0 w 90"/>
                <a:gd name="T43" fmla="*/ 65 h 70"/>
                <a:gd name="T44" fmla="*/ 5 w 90"/>
                <a:gd name="T45" fmla="*/ 70 h 70"/>
                <a:gd name="T46" fmla="*/ 85 w 90"/>
                <a:gd name="T47" fmla="*/ 70 h 70"/>
                <a:gd name="T48" fmla="*/ 90 w 90"/>
                <a:gd name="T49" fmla="*/ 65 h 70"/>
                <a:gd name="T50" fmla="*/ 90 w 90"/>
                <a:gd name="T51" fmla="*/ 56 h 70"/>
                <a:gd name="T52" fmla="*/ 90 w 90"/>
                <a:gd name="T53" fmla="*/ 23 h 70"/>
                <a:gd name="T54" fmla="*/ 90 w 90"/>
                <a:gd name="T55" fmla="*/ 13 h 70"/>
                <a:gd name="T56" fmla="*/ 85 w 90"/>
                <a:gd name="T57" fmla="*/ 8 h 70"/>
                <a:gd name="T58" fmla="*/ 5 w 90"/>
                <a:gd name="T59" fmla="*/ 8 h 70"/>
                <a:gd name="T60" fmla="*/ 10 w 90"/>
                <a:gd name="T61" fmla="*/ 14 h 70"/>
                <a:gd name="T62" fmla="*/ 14 w 90"/>
                <a:gd name="T63" fmla="*/ 18 h 70"/>
                <a:gd name="T64" fmla="*/ 10 w 90"/>
                <a:gd name="T65" fmla="*/ 21 h 70"/>
                <a:gd name="T66" fmla="*/ 6 w 90"/>
                <a:gd name="T67" fmla="*/ 18 h 70"/>
                <a:gd name="T68" fmla="*/ 10 w 90"/>
                <a:gd name="T69" fmla="*/ 14 h 70"/>
                <a:gd name="T70" fmla="*/ 45 w 90"/>
                <a:gd name="T71" fmla="*/ 16 h 70"/>
                <a:gd name="T72" fmla="*/ 21 w 90"/>
                <a:gd name="T73" fmla="*/ 40 h 70"/>
                <a:gd name="T74" fmla="*/ 45 w 90"/>
                <a:gd name="T75" fmla="*/ 64 h 70"/>
                <a:gd name="T76" fmla="*/ 69 w 90"/>
                <a:gd name="T77" fmla="*/ 40 h 70"/>
                <a:gd name="T78" fmla="*/ 45 w 90"/>
                <a:gd name="T79" fmla="*/ 1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70">
                  <a:moveTo>
                    <a:pt x="28" y="0"/>
                  </a:moveTo>
                  <a:cubicBezTo>
                    <a:pt x="62" y="0"/>
                    <a:pt x="62" y="0"/>
                    <a:pt x="62" y="0"/>
                  </a:cubicBezTo>
                  <a:cubicBezTo>
                    <a:pt x="63" y="0"/>
                    <a:pt x="64" y="0"/>
                    <a:pt x="64" y="1"/>
                  </a:cubicBezTo>
                  <a:cubicBezTo>
                    <a:pt x="64" y="6"/>
                    <a:pt x="64" y="6"/>
                    <a:pt x="64" y="6"/>
                  </a:cubicBezTo>
                  <a:cubicBezTo>
                    <a:pt x="27" y="6"/>
                    <a:pt x="27" y="6"/>
                    <a:pt x="27" y="6"/>
                  </a:cubicBezTo>
                  <a:cubicBezTo>
                    <a:pt x="27" y="1"/>
                    <a:pt x="27" y="1"/>
                    <a:pt x="27" y="1"/>
                  </a:cubicBezTo>
                  <a:cubicBezTo>
                    <a:pt x="27" y="0"/>
                    <a:pt x="28" y="0"/>
                    <a:pt x="28" y="0"/>
                  </a:cubicBezTo>
                  <a:close/>
                  <a:moveTo>
                    <a:pt x="45" y="22"/>
                  </a:moveTo>
                  <a:cubicBezTo>
                    <a:pt x="55" y="22"/>
                    <a:pt x="63" y="30"/>
                    <a:pt x="63" y="41"/>
                  </a:cubicBezTo>
                  <a:cubicBezTo>
                    <a:pt x="63" y="51"/>
                    <a:pt x="55" y="59"/>
                    <a:pt x="45" y="59"/>
                  </a:cubicBezTo>
                  <a:cubicBezTo>
                    <a:pt x="35" y="59"/>
                    <a:pt x="26" y="51"/>
                    <a:pt x="26" y="41"/>
                  </a:cubicBezTo>
                  <a:cubicBezTo>
                    <a:pt x="26" y="30"/>
                    <a:pt x="35" y="22"/>
                    <a:pt x="45" y="22"/>
                  </a:cubicBezTo>
                  <a:close/>
                  <a:moveTo>
                    <a:pt x="45" y="24"/>
                  </a:moveTo>
                  <a:cubicBezTo>
                    <a:pt x="45" y="30"/>
                    <a:pt x="45" y="30"/>
                    <a:pt x="45" y="30"/>
                  </a:cubicBezTo>
                  <a:cubicBezTo>
                    <a:pt x="50" y="30"/>
                    <a:pt x="55" y="35"/>
                    <a:pt x="55" y="40"/>
                  </a:cubicBezTo>
                  <a:cubicBezTo>
                    <a:pt x="61" y="40"/>
                    <a:pt x="61" y="40"/>
                    <a:pt x="61" y="40"/>
                  </a:cubicBezTo>
                  <a:cubicBezTo>
                    <a:pt x="61" y="31"/>
                    <a:pt x="54" y="24"/>
                    <a:pt x="45" y="24"/>
                  </a:cubicBezTo>
                  <a:close/>
                  <a:moveTo>
                    <a:pt x="5" y="8"/>
                  </a:moveTo>
                  <a:cubicBezTo>
                    <a:pt x="2" y="8"/>
                    <a:pt x="0" y="10"/>
                    <a:pt x="0" y="13"/>
                  </a:cubicBezTo>
                  <a:cubicBezTo>
                    <a:pt x="0" y="23"/>
                    <a:pt x="0" y="23"/>
                    <a:pt x="0" y="23"/>
                  </a:cubicBezTo>
                  <a:cubicBezTo>
                    <a:pt x="0" y="56"/>
                    <a:pt x="0" y="56"/>
                    <a:pt x="0" y="56"/>
                  </a:cubicBezTo>
                  <a:cubicBezTo>
                    <a:pt x="0" y="65"/>
                    <a:pt x="0" y="65"/>
                    <a:pt x="0" y="65"/>
                  </a:cubicBezTo>
                  <a:cubicBezTo>
                    <a:pt x="0" y="68"/>
                    <a:pt x="2" y="70"/>
                    <a:pt x="5" y="70"/>
                  </a:cubicBezTo>
                  <a:cubicBezTo>
                    <a:pt x="85" y="70"/>
                    <a:pt x="85" y="70"/>
                    <a:pt x="85" y="70"/>
                  </a:cubicBezTo>
                  <a:cubicBezTo>
                    <a:pt x="87" y="70"/>
                    <a:pt x="90" y="68"/>
                    <a:pt x="90" y="65"/>
                  </a:cubicBezTo>
                  <a:cubicBezTo>
                    <a:pt x="90" y="56"/>
                    <a:pt x="90" y="56"/>
                    <a:pt x="90" y="56"/>
                  </a:cubicBezTo>
                  <a:cubicBezTo>
                    <a:pt x="90" y="23"/>
                    <a:pt x="90" y="23"/>
                    <a:pt x="90" y="23"/>
                  </a:cubicBezTo>
                  <a:cubicBezTo>
                    <a:pt x="90" y="13"/>
                    <a:pt x="90" y="13"/>
                    <a:pt x="90" y="13"/>
                  </a:cubicBezTo>
                  <a:cubicBezTo>
                    <a:pt x="90" y="10"/>
                    <a:pt x="87" y="8"/>
                    <a:pt x="85" y="8"/>
                  </a:cubicBezTo>
                  <a:cubicBezTo>
                    <a:pt x="5" y="8"/>
                    <a:pt x="5" y="8"/>
                    <a:pt x="5" y="8"/>
                  </a:cubicBezTo>
                  <a:close/>
                  <a:moveTo>
                    <a:pt x="10" y="14"/>
                  </a:moveTo>
                  <a:cubicBezTo>
                    <a:pt x="12" y="14"/>
                    <a:pt x="14" y="16"/>
                    <a:pt x="14" y="18"/>
                  </a:cubicBezTo>
                  <a:cubicBezTo>
                    <a:pt x="14" y="20"/>
                    <a:pt x="12" y="21"/>
                    <a:pt x="10" y="21"/>
                  </a:cubicBezTo>
                  <a:cubicBezTo>
                    <a:pt x="8" y="21"/>
                    <a:pt x="6" y="20"/>
                    <a:pt x="6" y="18"/>
                  </a:cubicBezTo>
                  <a:cubicBezTo>
                    <a:pt x="6" y="16"/>
                    <a:pt x="8" y="14"/>
                    <a:pt x="10" y="14"/>
                  </a:cubicBezTo>
                  <a:close/>
                  <a:moveTo>
                    <a:pt x="45" y="16"/>
                  </a:moveTo>
                  <a:cubicBezTo>
                    <a:pt x="31" y="16"/>
                    <a:pt x="21" y="27"/>
                    <a:pt x="21" y="40"/>
                  </a:cubicBezTo>
                  <a:cubicBezTo>
                    <a:pt x="21" y="53"/>
                    <a:pt x="31" y="64"/>
                    <a:pt x="45" y="64"/>
                  </a:cubicBezTo>
                  <a:cubicBezTo>
                    <a:pt x="58" y="64"/>
                    <a:pt x="69" y="53"/>
                    <a:pt x="69" y="40"/>
                  </a:cubicBezTo>
                  <a:cubicBezTo>
                    <a:pt x="69" y="27"/>
                    <a:pt x="58" y="16"/>
                    <a:pt x="45" y="1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398"/>
            <p:cNvSpPr>
              <a:spLocks noEditPoints="1"/>
            </p:cNvSpPr>
            <p:nvPr/>
          </p:nvSpPr>
          <p:spPr bwMode="auto">
            <a:xfrm flipH="1">
              <a:off x="7525588" y="5309539"/>
              <a:ext cx="290230" cy="301183"/>
            </a:xfrm>
            <a:custGeom>
              <a:avLst/>
              <a:gdLst>
                <a:gd name="T0" fmla="*/ 45 w 90"/>
                <a:gd name="T1" fmla="*/ 0 h 93"/>
                <a:gd name="T2" fmla="*/ 51 w 90"/>
                <a:gd name="T3" fmla="*/ 0 h 93"/>
                <a:gd name="T4" fmla="*/ 52 w 90"/>
                <a:gd name="T5" fmla="*/ 7 h 93"/>
                <a:gd name="T6" fmla="*/ 53 w 90"/>
                <a:gd name="T7" fmla="*/ 10 h 93"/>
                <a:gd name="T8" fmla="*/ 61 w 90"/>
                <a:gd name="T9" fmla="*/ 15 h 93"/>
                <a:gd name="T10" fmla="*/ 64 w 90"/>
                <a:gd name="T11" fmla="*/ 13 h 93"/>
                <a:gd name="T12" fmla="*/ 72 w 90"/>
                <a:gd name="T13" fmla="*/ 10 h 93"/>
                <a:gd name="T14" fmla="*/ 80 w 90"/>
                <a:gd name="T15" fmla="*/ 18 h 93"/>
                <a:gd name="T16" fmla="*/ 76 w 90"/>
                <a:gd name="T17" fmla="*/ 25 h 93"/>
                <a:gd name="T18" fmla="*/ 75 w 90"/>
                <a:gd name="T19" fmla="*/ 28 h 93"/>
                <a:gd name="T20" fmla="*/ 78 w 90"/>
                <a:gd name="T21" fmla="*/ 36 h 93"/>
                <a:gd name="T22" fmla="*/ 82 w 90"/>
                <a:gd name="T23" fmla="*/ 38 h 93"/>
                <a:gd name="T24" fmla="*/ 89 w 90"/>
                <a:gd name="T25" fmla="*/ 40 h 93"/>
                <a:gd name="T26" fmla="*/ 90 w 90"/>
                <a:gd name="T27" fmla="*/ 46 h 93"/>
                <a:gd name="T28" fmla="*/ 89 w 90"/>
                <a:gd name="T29" fmla="*/ 53 h 93"/>
                <a:gd name="T30" fmla="*/ 83 w 90"/>
                <a:gd name="T31" fmla="*/ 54 h 93"/>
                <a:gd name="T32" fmla="*/ 79 w 90"/>
                <a:gd name="T33" fmla="*/ 55 h 93"/>
                <a:gd name="T34" fmla="*/ 74 w 90"/>
                <a:gd name="T35" fmla="*/ 63 h 93"/>
                <a:gd name="T36" fmla="*/ 75 w 90"/>
                <a:gd name="T37" fmla="*/ 66 h 93"/>
                <a:gd name="T38" fmla="*/ 79 w 90"/>
                <a:gd name="T39" fmla="*/ 76 h 93"/>
                <a:gd name="T40" fmla="*/ 73 w 90"/>
                <a:gd name="T41" fmla="*/ 82 h 93"/>
                <a:gd name="T42" fmla="*/ 67 w 90"/>
                <a:gd name="T43" fmla="*/ 79 h 93"/>
                <a:gd name="T44" fmla="*/ 64 w 90"/>
                <a:gd name="T45" fmla="*/ 77 h 93"/>
                <a:gd name="T46" fmla="*/ 56 w 90"/>
                <a:gd name="T47" fmla="*/ 80 h 93"/>
                <a:gd name="T48" fmla="*/ 54 w 90"/>
                <a:gd name="T49" fmla="*/ 83 h 93"/>
                <a:gd name="T50" fmla="*/ 51 w 90"/>
                <a:gd name="T51" fmla="*/ 92 h 93"/>
                <a:gd name="T52" fmla="*/ 45 w 90"/>
                <a:gd name="T53" fmla="*/ 93 h 93"/>
                <a:gd name="T54" fmla="*/ 39 w 90"/>
                <a:gd name="T55" fmla="*/ 92 h 93"/>
                <a:gd name="T56" fmla="*/ 37 w 90"/>
                <a:gd name="T57" fmla="*/ 85 h 93"/>
                <a:gd name="T58" fmla="*/ 36 w 90"/>
                <a:gd name="T59" fmla="*/ 81 h 93"/>
                <a:gd name="T60" fmla="*/ 29 w 90"/>
                <a:gd name="T61" fmla="*/ 77 h 93"/>
                <a:gd name="T62" fmla="*/ 25 w 90"/>
                <a:gd name="T63" fmla="*/ 78 h 93"/>
                <a:gd name="T64" fmla="*/ 16 w 90"/>
                <a:gd name="T65" fmla="*/ 82 h 93"/>
                <a:gd name="T66" fmla="*/ 8 w 90"/>
                <a:gd name="T67" fmla="*/ 73 h 93"/>
                <a:gd name="T68" fmla="*/ 13 w 90"/>
                <a:gd name="T69" fmla="*/ 66 h 93"/>
                <a:gd name="T70" fmla="*/ 14 w 90"/>
                <a:gd name="T71" fmla="*/ 62 h 93"/>
                <a:gd name="T72" fmla="*/ 11 w 90"/>
                <a:gd name="T73" fmla="*/ 54 h 93"/>
                <a:gd name="T74" fmla="*/ 7 w 90"/>
                <a:gd name="T75" fmla="*/ 53 h 93"/>
                <a:gd name="T76" fmla="*/ 0 w 90"/>
                <a:gd name="T77" fmla="*/ 51 h 93"/>
                <a:gd name="T78" fmla="*/ 0 w 90"/>
                <a:gd name="T79" fmla="*/ 46 h 93"/>
                <a:gd name="T80" fmla="*/ 0 w 90"/>
                <a:gd name="T81" fmla="*/ 40 h 93"/>
                <a:gd name="T82" fmla="*/ 6 w 90"/>
                <a:gd name="T83" fmla="*/ 39 h 93"/>
                <a:gd name="T84" fmla="*/ 10 w 90"/>
                <a:gd name="T85" fmla="*/ 37 h 93"/>
                <a:gd name="T86" fmla="*/ 14 w 90"/>
                <a:gd name="T87" fmla="*/ 30 h 93"/>
                <a:gd name="T88" fmla="*/ 13 w 90"/>
                <a:gd name="T89" fmla="*/ 26 h 93"/>
                <a:gd name="T90" fmla="*/ 9 w 90"/>
                <a:gd name="T91" fmla="*/ 19 h 93"/>
                <a:gd name="T92" fmla="*/ 18 w 90"/>
                <a:gd name="T93" fmla="*/ 10 h 93"/>
                <a:gd name="T94" fmla="*/ 23 w 90"/>
                <a:gd name="T95" fmla="*/ 13 h 93"/>
                <a:gd name="T96" fmla="*/ 26 w 90"/>
                <a:gd name="T97" fmla="*/ 14 h 93"/>
                <a:gd name="T98" fmla="*/ 34 w 90"/>
                <a:gd name="T99" fmla="*/ 12 h 93"/>
                <a:gd name="T100" fmla="*/ 36 w 90"/>
                <a:gd name="T101" fmla="*/ 8 h 93"/>
                <a:gd name="T102" fmla="*/ 38 w 90"/>
                <a:gd name="T103" fmla="*/ 1 h 93"/>
                <a:gd name="T104" fmla="*/ 45 w 90"/>
                <a:gd name="T105" fmla="*/ 0 h 93"/>
                <a:gd name="T106" fmla="*/ 45 w 90"/>
                <a:gd name="T107" fmla="*/ 17 h 93"/>
                <a:gd name="T108" fmla="*/ 25 w 90"/>
                <a:gd name="T109" fmla="*/ 26 h 93"/>
                <a:gd name="T110" fmla="*/ 16 w 90"/>
                <a:gd name="T111" fmla="*/ 46 h 93"/>
                <a:gd name="T112" fmla="*/ 25 w 90"/>
                <a:gd name="T113" fmla="*/ 67 h 93"/>
                <a:gd name="T114" fmla="*/ 45 w 90"/>
                <a:gd name="T115" fmla="*/ 76 h 93"/>
                <a:gd name="T116" fmla="*/ 65 w 90"/>
                <a:gd name="T117" fmla="*/ 67 h 93"/>
                <a:gd name="T118" fmla="*/ 73 w 90"/>
                <a:gd name="T119" fmla="*/ 46 h 93"/>
                <a:gd name="T120" fmla="*/ 65 w 90"/>
                <a:gd name="T121" fmla="*/ 26 h 93"/>
                <a:gd name="T122" fmla="*/ 45 w 90"/>
                <a:gd name="T123" fmla="*/ 1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 h="93">
                  <a:moveTo>
                    <a:pt x="45" y="0"/>
                  </a:moveTo>
                  <a:cubicBezTo>
                    <a:pt x="47" y="0"/>
                    <a:pt x="49" y="0"/>
                    <a:pt x="51" y="0"/>
                  </a:cubicBezTo>
                  <a:cubicBezTo>
                    <a:pt x="52" y="7"/>
                    <a:pt x="52" y="7"/>
                    <a:pt x="52" y="7"/>
                  </a:cubicBezTo>
                  <a:cubicBezTo>
                    <a:pt x="52" y="8"/>
                    <a:pt x="52" y="10"/>
                    <a:pt x="53" y="10"/>
                  </a:cubicBezTo>
                  <a:cubicBezTo>
                    <a:pt x="61" y="15"/>
                    <a:pt x="61" y="15"/>
                    <a:pt x="61" y="15"/>
                  </a:cubicBezTo>
                  <a:cubicBezTo>
                    <a:pt x="61" y="15"/>
                    <a:pt x="63" y="14"/>
                    <a:pt x="64" y="13"/>
                  </a:cubicBezTo>
                  <a:cubicBezTo>
                    <a:pt x="72" y="10"/>
                    <a:pt x="72" y="10"/>
                    <a:pt x="72" y="10"/>
                  </a:cubicBezTo>
                  <a:cubicBezTo>
                    <a:pt x="75" y="12"/>
                    <a:pt x="78" y="15"/>
                    <a:pt x="80" y="18"/>
                  </a:cubicBezTo>
                  <a:cubicBezTo>
                    <a:pt x="76" y="25"/>
                    <a:pt x="76" y="25"/>
                    <a:pt x="76" y="25"/>
                  </a:cubicBezTo>
                  <a:cubicBezTo>
                    <a:pt x="76" y="26"/>
                    <a:pt x="75" y="28"/>
                    <a:pt x="75" y="28"/>
                  </a:cubicBezTo>
                  <a:cubicBezTo>
                    <a:pt x="78" y="36"/>
                    <a:pt x="78" y="36"/>
                    <a:pt x="78" y="36"/>
                  </a:cubicBezTo>
                  <a:cubicBezTo>
                    <a:pt x="78" y="37"/>
                    <a:pt x="80" y="38"/>
                    <a:pt x="82" y="38"/>
                  </a:cubicBezTo>
                  <a:cubicBezTo>
                    <a:pt x="89" y="40"/>
                    <a:pt x="89" y="40"/>
                    <a:pt x="89" y="40"/>
                  </a:cubicBezTo>
                  <a:cubicBezTo>
                    <a:pt x="90" y="42"/>
                    <a:pt x="90" y="44"/>
                    <a:pt x="90" y="46"/>
                  </a:cubicBezTo>
                  <a:cubicBezTo>
                    <a:pt x="90" y="49"/>
                    <a:pt x="90" y="51"/>
                    <a:pt x="89" y="53"/>
                  </a:cubicBezTo>
                  <a:cubicBezTo>
                    <a:pt x="83" y="54"/>
                    <a:pt x="83" y="54"/>
                    <a:pt x="83" y="54"/>
                  </a:cubicBezTo>
                  <a:cubicBezTo>
                    <a:pt x="81" y="55"/>
                    <a:pt x="79" y="55"/>
                    <a:pt x="79" y="55"/>
                  </a:cubicBezTo>
                  <a:cubicBezTo>
                    <a:pt x="74" y="63"/>
                    <a:pt x="74" y="63"/>
                    <a:pt x="74" y="63"/>
                  </a:cubicBezTo>
                  <a:cubicBezTo>
                    <a:pt x="74" y="63"/>
                    <a:pt x="75" y="65"/>
                    <a:pt x="75" y="66"/>
                  </a:cubicBezTo>
                  <a:cubicBezTo>
                    <a:pt x="79" y="76"/>
                    <a:pt x="79" y="76"/>
                    <a:pt x="79" y="76"/>
                  </a:cubicBezTo>
                  <a:cubicBezTo>
                    <a:pt x="77" y="78"/>
                    <a:pt x="75" y="80"/>
                    <a:pt x="73" y="82"/>
                  </a:cubicBezTo>
                  <a:cubicBezTo>
                    <a:pt x="67" y="79"/>
                    <a:pt x="67" y="79"/>
                    <a:pt x="67" y="79"/>
                  </a:cubicBezTo>
                  <a:cubicBezTo>
                    <a:pt x="66" y="78"/>
                    <a:pt x="65" y="77"/>
                    <a:pt x="64" y="77"/>
                  </a:cubicBezTo>
                  <a:cubicBezTo>
                    <a:pt x="56" y="80"/>
                    <a:pt x="56" y="80"/>
                    <a:pt x="56" y="80"/>
                  </a:cubicBezTo>
                  <a:cubicBezTo>
                    <a:pt x="55" y="80"/>
                    <a:pt x="55" y="82"/>
                    <a:pt x="54" y="83"/>
                  </a:cubicBezTo>
                  <a:cubicBezTo>
                    <a:pt x="51" y="92"/>
                    <a:pt x="51" y="92"/>
                    <a:pt x="51" y="92"/>
                  </a:cubicBezTo>
                  <a:cubicBezTo>
                    <a:pt x="49" y="92"/>
                    <a:pt x="47" y="93"/>
                    <a:pt x="45" y="93"/>
                  </a:cubicBezTo>
                  <a:cubicBezTo>
                    <a:pt x="43" y="93"/>
                    <a:pt x="41" y="92"/>
                    <a:pt x="39" y="92"/>
                  </a:cubicBezTo>
                  <a:cubicBezTo>
                    <a:pt x="37" y="85"/>
                    <a:pt x="37" y="85"/>
                    <a:pt x="37" y="85"/>
                  </a:cubicBezTo>
                  <a:cubicBezTo>
                    <a:pt x="37" y="83"/>
                    <a:pt x="37" y="81"/>
                    <a:pt x="36" y="81"/>
                  </a:cubicBezTo>
                  <a:cubicBezTo>
                    <a:pt x="29" y="77"/>
                    <a:pt x="29" y="77"/>
                    <a:pt x="29" y="77"/>
                  </a:cubicBezTo>
                  <a:cubicBezTo>
                    <a:pt x="28" y="76"/>
                    <a:pt x="26" y="77"/>
                    <a:pt x="25" y="78"/>
                  </a:cubicBezTo>
                  <a:cubicBezTo>
                    <a:pt x="16" y="82"/>
                    <a:pt x="16" y="82"/>
                    <a:pt x="16" y="82"/>
                  </a:cubicBezTo>
                  <a:cubicBezTo>
                    <a:pt x="13" y="79"/>
                    <a:pt x="11" y="76"/>
                    <a:pt x="8" y="73"/>
                  </a:cubicBezTo>
                  <a:cubicBezTo>
                    <a:pt x="13" y="66"/>
                    <a:pt x="13" y="66"/>
                    <a:pt x="13" y="66"/>
                  </a:cubicBezTo>
                  <a:cubicBezTo>
                    <a:pt x="13" y="64"/>
                    <a:pt x="14" y="63"/>
                    <a:pt x="14" y="62"/>
                  </a:cubicBezTo>
                  <a:cubicBezTo>
                    <a:pt x="11" y="54"/>
                    <a:pt x="11" y="54"/>
                    <a:pt x="11" y="54"/>
                  </a:cubicBezTo>
                  <a:cubicBezTo>
                    <a:pt x="11" y="53"/>
                    <a:pt x="9" y="53"/>
                    <a:pt x="7" y="53"/>
                  </a:cubicBezTo>
                  <a:cubicBezTo>
                    <a:pt x="0" y="51"/>
                    <a:pt x="0" y="51"/>
                    <a:pt x="0" y="51"/>
                  </a:cubicBezTo>
                  <a:cubicBezTo>
                    <a:pt x="0" y="49"/>
                    <a:pt x="0" y="48"/>
                    <a:pt x="0" y="46"/>
                  </a:cubicBezTo>
                  <a:cubicBezTo>
                    <a:pt x="0" y="44"/>
                    <a:pt x="0" y="42"/>
                    <a:pt x="0" y="40"/>
                  </a:cubicBezTo>
                  <a:cubicBezTo>
                    <a:pt x="6" y="39"/>
                    <a:pt x="6" y="39"/>
                    <a:pt x="6" y="39"/>
                  </a:cubicBezTo>
                  <a:cubicBezTo>
                    <a:pt x="8" y="38"/>
                    <a:pt x="10" y="38"/>
                    <a:pt x="10" y="37"/>
                  </a:cubicBezTo>
                  <a:cubicBezTo>
                    <a:pt x="14" y="30"/>
                    <a:pt x="14" y="30"/>
                    <a:pt x="14" y="30"/>
                  </a:cubicBezTo>
                  <a:cubicBezTo>
                    <a:pt x="14" y="29"/>
                    <a:pt x="13" y="27"/>
                    <a:pt x="13" y="26"/>
                  </a:cubicBezTo>
                  <a:cubicBezTo>
                    <a:pt x="9" y="19"/>
                    <a:pt x="9" y="19"/>
                    <a:pt x="9" y="19"/>
                  </a:cubicBezTo>
                  <a:cubicBezTo>
                    <a:pt x="11" y="15"/>
                    <a:pt x="14" y="12"/>
                    <a:pt x="18" y="10"/>
                  </a:cubicBezTo>
                  <a:cubicBezTo>
                    <a:pt x="23" y="13"/>
                    <a:pt x="23" y="13"/>
                    <a:pt x="23" y="13"/>
                  </a:cubicBezTo>
                  <a:cubicBezTo>
                    <a:pt x="24" y="14"/>
                    <a:pt x="26" y="15"/>
                    <a:pt x="26" y="14"/>
                  </a:cubicBezTo>
                  <a:cubicBezTo>
                    <a:pt x="34" y="12"/>
                    <a:pt x="34" y="12"/>
                    <a:pt x="34" y="12"/>
                  </a:cubicBezTo>
                  <a:cubicBezTo>
                    <a:pt x="35" y="11"/>
                    <a:pt x="36" y="10"/>
                    <a:pt x="36" y="8"/>
                  </a:cubicBezTo>
                  <a:cubicBezTo>
                    <a:pt x="38" y="1"/>
                    <a:pt x="38" y="1"/>
                    <a:pt x="38" y="1"/>
                  </a:cubicBezTo>
                  <a:cubicBezTo>
                    <a:pt x="40" y="0"/>
                    <a:pt x="43" y="0"/>
                    <a:pt x="45" y="0"/>
                  </a:cubicBezTo>
                  <a:close/>
                  <a:moveTo>
                    <a:pt x="45" y="17"/>
                  </a:moveTo>
                  <a:cubicBezTo>
                    <a:pt x="37" y="17"/>
                    <a:pt x="30" y="20"/>
                    <a:pt x="25" y="26"/>
                  </a:cubicBezTo>
                  <a:cubicBezTo>
                    <a:pt x="20" y="31"/>
                    <a:pt x="16" y="38"/>
                    <a:pt x="16" y="46"/>
                  </a:cubicBezTo>
                  <a:cubicBezTo>
                    <a:pt x="16" y="54"/>
                    <a:pt x="20" y="62"/>
                    <a:pt x="25" y="67"/>
                  </a:cubicBezTo>
                  <a:cubicBezTo>
                    <a:pt x="30" y="72"/>
                    <a:pt x="37" y="76"/>
                    <a:pt x="45" y="76"/>
                  </a:cubicBezTo>
                  <a:cubicBezTo>
                    <a:pt x="53" y="76"/>
                    <a:pt x="60" y="72"/>
                    <a:pt x="65" y="67"/>
                  </a:cubicBezTo>
                  <a:cubicBezTo>
                    <a:pt x="70" y="62"/>
                    <a:pt x="73" y="54"/>
                    <a:pt x="73" y="46"/>
                  </a:cubicBezTo>
                  <a:cubicBezTo>
                    <a:pt x="73" y="38"/>
                    <a:pt x="70" y="31"/>
                    <a:pt x="65" y="26"/>
                  </a:cubicBezTo>
                  <a:cubicBezTo>
                    <a:pt x="60" y="20"/>
                    <a:pt x="53" y="17"/>
                    <a:pt x="45" y="1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1399"/>
            <p:cNvSpPr>
              <a:spLocks noEditPoints="1"/>
            </p:cNvSpPr>
            <p:nvPr/>
          </p:nvSpPr>
          <p:spPr bwMode="auto">
            <a:xfrm flipH="1">
              <a:off x="7585824" y="5372513"/>
              <a:ext cx="169757" cy="175234"/>
            </a:xfrm>
            <a:custGeom>
              <a:avLst/>
              <a:gdLst>
                <a:gd name="T0" fmla="*/ 44 w 52"/>
                <a:gd name="T1" fmla="*/ 8 h 54"/>
                <a:gd name="T2" fmla="*/ 26 w 52"/>
                <a:gd name="T3" fmla="*/ 0 h 54"/>
                <a:gd name="T4" fmla="*/ 7 w 52"/>
                <a:gd name="T5" fmla="*/ 8 h 54"/>
                <a:gd name="T6" fmla="*/ 0 w 52"/>
                <a:gd name="T7" fmla="*/ 27 h 54"/>
                <a:gd name="T8" fmla="*/ 7 w 52"/>
                <a:gd name="T9" fmla="*/ 46 h 54"/>
                <a:gd name="T10" fmla="*/ 26 w 52"/>
                <a:gd name="T11" fmla="*/ 54 h 54"/>
                <a:gd name="T12" fmla="*/ 44 w 52"/>
                <a:gd name="T13" fmla="*/ 46 h 54"/>
                <a:gd name="T14" fmla="*/ 52 w 52"/>
                <a:gd name="T15" fmla="*/ 27 h 54"/>
                <a:gd name="T16" fmla="*/ 44 w 52"/>
                <a:gd name="T17" fmla="*/ 8 h 54"/>
                <a:gd name="T18" fmla="*/ 26 w 52"/>
                <a:gd name="T19" fmla="*/ 13 h 54"/>
                <a:gd name="T20" fmla="*/ 40 w 52"/>
                <a:gd name="T21" fmla="*/ 27 h 54"/>
                <a:gd name="T22" fmla="*/ 26 w 52"/>
                <a:gd name="T23" fmla="*/ 42 h 54"/>
                <a:gd name="T24" fmla="*/ 12 w 52"/>
                <a:gd name="T25" fmla="*/ 27 h 54"/>
                <a:gd name="T26" fmla="*/ 26 w 52"/>
                <a:gd name="T27" fmla="*/ 1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4">
                  <a:moveTo>
                    <a:pt x="44" y="8"/>
                  </a:moveTo>
                  <a:cubicBezTo>
                    <a:pt x="40" y="3"/>
                    <a:pt x="33" y="0"/>
                    <a:pt x="26" y="0"/>
                  </a:cubicBezTo>
                  <a:cubicBezTo>
                    <a:pt x="19" y="0"/>
                    <a:pt x="12" y="3"/>
                    <a:pt x="7" y="8"/>
                  </a:cubicBezTo>
                  <a:cubicBezTo>
                    <a:pt x="3" y="13"/>
                    <a:pt x="0" y="20"/>
                    <a:pt x="0" y="27"/>
                  </a:cubicBezTo>
                  <a:cubicBezTo>
                    <a:pt x="0" y="35"/>
                    <a:pt x="3" y="42"/>
                    <a:pt x="7" y="46"/>
                  </a:cubicBezTo>
                  <a:cubicBezTo>
                    <a:pt x="12" y="51"/>
                    <a:pt x="19" y="54"/>
                    <a:pt x="26" y="54"/>
                  </a:cubicBezTo>
                  <a:cubicBezTo>
                    <a:pt x="33" y="54"/>
                    <a:pt x="40" y="51"/>
                    <a:pt x="44" y="46"/>
                  </a:cubicBezTo>
                  <a:cubicBezTo>
                    <a:pt x="49" y="42"/>
                    <a:pt x="52" y="35"/>
                    <a:pt x="52" y="27"/>
                  </a:cubicBezTo>
                  <a:cubicBezTo>
                    <a:pt x="52" y="20"/>
                    <a:pt x="49" y="13"/>
                    <a:pt x="44" y="8"/>
                  </a:cubicBezTo>
                  <a:close/>
                  <a:moveTo>
                    <a:pt x="26" y="13"/>
                  </a:moveTo>
                  <a:cubicBezTo>
                    <a:pt x="33" y="13"/>
                    <a:pt x="40" y="19"/>
                    <a:pt x="40" y="27"/>
                  </a:cubicBezTo>
                  <a:cubicBezTo>
                    <a:pt x="40" y="35"/>
                    <a:pt x="33" y="42"/>
                    <a:pt x="26" y="42"/>
                  </a:cubicBezTo>
                  <a:cubicBezTo>
                    <a:pt x="18" y="42"/>
                    <a:pt x="12" y="35"/>
                    <a:pt x="12" y="27"/>
                  </a:cubicBezTo>
                  <a:cubicBezTo>
                    <a:pt x="12" y="19"/>
                    <a:pt x="18" y="13"/>
                    <a:pt x="26"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1400"/>
            <p:cNvSpPr>
              <a:spLocks noEditPoints="1"/>
            </p:cNvSpPr>
            <p:nvPr/>
          </p:nvSpPr>
          <p:spPr bwMode="auto">
            <a:xfrm flipH="1">
              <a:off x="8010217" y="4129448"/>
              <a:ext cx="320348" cy="344992"/>
            </a:xfrm>
            <a:custGeom>
              <a:avLst/>
              <a:gdLst>
                <a:gd name="T0" fmla="*/ 33 w 99"/>
                <a:gd name="T1" fmla="*/ 83 h 107"/>
                <a:gd name="T2" fmla="*/ 44 w 99"/>
                <a:gd name="T3" fmla="*/ 94 h 107"/>
                <a:gd name="T4" fmla="*/ 33 w 99"/>
                <a:gd name="T5" fmla="*/ 105 h 107"/>
                <a:gd name="T6" fmla="*/ 22 w 99"/>
                <a:gd name="T7" fmla="*/ 94 h 107"/>
                <a:gd name="T8" fmla="*/ 33 w 99"/>
                <a:gd name="T9" fmla="*/ 83 h 107"/>
                <a:gd name="T10" fmla="*/ 81 w 99"/>
                <a:gd name="T11" fmla="*/ 85 h 107"/>
                <a:gd name="T12" fmla="*/ 92 w 99"/>
                <a:gd name="T13" fmla="*/ 96 h 107"/>
                <a:gd name="T14" fmla="*/ 81 w 99"/>
                <a:gd name="T15" fmla="*/ 107 h 107"/>
                <a:gd name="T16" fmla="*/ 70 w 99"/>
                <a:gd name="T17" fmla="*/ 96 h 107"/>
                <a:gd name="T18" fmla="*/ 81 w 99"/>
                <a:gd name="T19" fmla="*/ 85 h 107"/>
                <a:gd name="T20" fmla="*/ 0 w 99"/>
                <a:gd name="T21" fmla="*/ 0 h 107"/>
                <a:gd name="T22" fmla="*/ 18 w 99"/>
                <a:gd name="T23" fmla="*/ 0 h 107"/>
                <a:gd name="T24" fmla="*/ 22 w 99"/>
                <a:gd name="T25" fmla="*/ 14 h 107"/>
                <a:gd name="T26" fmla="*/ 99 w 99"/>
                <a:gd name="T27" fmla="*/ 14 h 107"/>
                <a:gd name="T28" fmla="*/ 97 w 99"/>
                <a:gd name="T29" fmla="*/ 47 h 107"/>
                <a:gd name="T30" fmla="*/ 31 w 99"/>
                <a:gd name="T31" fmla="*/ 58 h 107"/>
                <a:gd name="T32" fmla="*/ 30 w 99"/>
                <a:gd name="T33" fmla="*/ 68 h 107"/>
                <a:gd name="T34" fmla="*/ 96 w 99"/>
                <a:gd name="T35" fmla="*/ 68 h 107"/>
                <a:gd name="T36" fmla="*/ 96 w 99"/>
                <a:gd name="T37" fmla="*/ 78 h 107"/>
                <a:gd name="T38" fmla="*/ 25 w 99"/>
                <a:gd name="T39" fmla="*/ 78 h 107"/>
                <a:gd name="T40" fmla="*/ 21 w 99"/>
                <a:gd name="T41" fmla="*/ 53 h 107"/>
                <a:gd name="T42" fmla="*/ 10 w 99"/>
                <a:gd name="T43" fmla="*/ 9 h 107"/>
                <a:gd name="T44" fmla="*/ 4 w 99"/>
                <a:gd name="T45" fmla="*/ 9 h 107"/>
                <a:gd name="T46" fmla="*/ 0 w 99"/>
                <a:gd name="T4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9" h="107">
                  <a:moveTo>
                    <a:pt x="33" y="83"/>
                  </a:moveTo>
                  <a:cubicBezTo>
                    <a:pt x="39" y="83"/>
                    <a:pt x="44" y="88"/>
                    <a:pt x="44" y="94"/>
                  </a:cubicBezTo>
                  <a:cubicBezTo>
                    <a:pt x="44" y="100"/>
                    <a:pt x="39" y="105"/>
                    <a:pt x="33" y="105"/>
                  </a:cubicBezTo>
                  <a:cubicBezTo>
                    <a:pt x="27" y="105"/>
                    <a:pt x="22" y="100"/>
                    <a:pt x="22" y="94"/>
                  </a:cubicBezTo>
                  <a:cubicBezTo>
                    <a:pt x="22" y="88"/>
                    <a:pt x="27" y="83"/>
                    <a:pt x="33" y="83"/>
                  </a:cubicBezTo>
                  <a:close/>
                  <a:moveTo>
                    <a:pt x="81" y="85"/>
                  </a:moveTo>
                  <a:cubicBezTo>
                    <a:pt x="87" y="85"/>
                    <a:pt x="92" y="89"/>
                    <a:pt x="92" y="96"/>
                  </a:cubicBezTo>
                  <a:cubicBezTo>
                    <a:pt x="92" y="102"/>
                    <a:pt x="87" y="107"/>
                    <a:pt x="81" y="107"/>
                  </a:cubicBezTo>
                  <a:cubicBezTo>
                    <a:pt x="75" y="107"/>
                    <a:pt x="70" y="102"/>
                    <a:pt x="70" y="96"/>
                  </a:cubicBezTo>
                  <a:cubicBezTo>
                    <a:pt x="70" y="89"/>
                    <a:pt x="75" y="85"/>
                    <a:pt x="81" y="85"/>
                  </a:cubicBezTo>
                  <a:close/>
                  <a:moveTo>
                    <a:pt x="0" y="0"/>
                  </a:moveTo>
                  <a:cubicBezTo>
                    <a:pt x="18" y="0"/>
                    <a:pt x="18" y="0"/>
                    <a:pt x="18" y="0"/>
                  </a:cubicBezTo>
                  <a:cubicBezTo>
                    <a:pt x="22" y="14"/>
                    <a:pt x="22" y="14"/>
                    <a:pt x="22" y="14"/>
                  </a:cubicBezTo>
                  <a:cubicBezTo>
                    <a:pt x="99" y="14"/>
                    <a:pt x="99" y="14"/>
                    <a:pt x="99" y="14"/>
                  </a:cubicBezTo>
                  <a:cubicBezTo>
                    <a:pt x="97" y="47"/>
                    <a:pt x="97" y="47"/>
                    <a:pt x="97" y="47"/>
                  </a:cubicBezTo>
                  <a:cubicBezTo>
                    <a:pt x="31" y="58"/>
                    <a:pt x="31" y="58"/>
                    <a:pt x="31" y="58"/>
                  </a:cubicBezTo>
                  <a:cubicBezTo>
                    <a:pt x="27" y="59"/>
                    <a:pt x="26" y="68"/>
                    <a:pt x="30" y="68"/>
                  </a:cubicBezTo>
                  <a:cubicBezTo>
                    <a:pt x="96" y="68"/>
                    <a:pt x="96" y="68"/>
                    <a:pt x="96" y="68"/>
                  </a:cubicBezTo>
                  <a:cubicBezTo>
                    <a:pt x="96" y="78"/>
                    <a:pt x="96" y="78"/>
                    <a:pt x="96" y="78"/>
                  </a:cubicBezTo>
                  <a:cubicBezTo>
                    <a:pt x="25" y="78"/>
                    <a:pt x="25" y="78"/>
                    <a:pt x="25" y="78"/>
                  </a:cubicBezTo>
                  <a:cubicBezTo>
                    <a:pt x="14" y="77"/>
                    <a:pt x="14" y="57"/>
                    <a:pt x="21" y="53"/>
                  </a:cubicBezTo>
                  <a:cubicBezTo>
                    <a:pt x="10" y="9"/>
                    <a:pt x="10" y="9"/>
                    <a:pt x="10" y="9"/>
                  </a:cubicBezTo>
                  <a:cubicBezTo>
                    <a:pt x="4" y="9"/>
                    <a:pt x="4" y="9"/>
                    <a:pt x="4" y="9"/>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1401"/>
            <p:cNvSpPr>
              <a:spLocks noEditPoints="1"/>
            </p:cNvSpPr>
            <p:nvPr/>
          </p:nvSpPr>
          <p:spPr bwMode="auto">
            <a:xfrm flipH="1">
              <a:off x="7594038" y="4863240"/>
              <a:ext cx="205352" cy="208090"/>
            </a:xfrm>
            <a:custGeom>
              <a:avLst/>
              <a:gdLst>
                <a:gd name="T0" fmla="*/ 32 w 64"/>
                <a:gd name="T1" fmla="*/ 0 h 64"/>
                <a:gd name="T2" fmla="*/ 64 w 64"/>
                <a:gd name="T3" fmla="*/ 32 h 64"/>
                <a:gd name="T4" fmla="*/ 32 w 64"/>
                <a:gd name="T5" fmla="*/ 64 h 64"/>
                <a:gd name="T6" fmla="*/ 0 w 64"/>
                <a:gd name="T7" fmla="*/ 32 h 64"/>
                <a:gd name="T8" fmla="*/ 32 w 64"/>
                <a:gd name="T9" fmla="*/ 0 h 64"/>
                <a:gd name="T10" fmla="*/ 46 w 64"/>
                <a:gd name="T11" fmla="*/ 32 h 64"/>
                <a:gd name="T12" fmla="*/ 35 w 64"/>
                <a:gd name="T13" fmla="*/ 24 h 64"/>
                <a:gd name="T14" fmla="*/ 25 w 64"/>
                <a:gd name="T15" fmla="*/ 16 h 64"/>
                <a:gd name="T16" fmla="*/ 25 w 64"/>
                <a:gd name="T17" fmla="*/ 32 h 64"/>
                <a:gd name="T18" fmla="*/ 25 w 64"/>
                <a:gd name="T19" fmla="*/ 48 h 64"/>
                <a:gd name="T20" fmla="*/ 35 w 64"/>
                <a:gd name="T21" fmla="*/ 40 h 64"/>
                <a:gd name="T22" fmla="*/ 46 w 64"/>
                <a:gd name="T23"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64">
                  <a:moveTo>
                    <a:pt x="32" y="0"/>
                  </a:moveTo>
                  <a:cubicBezTo>
                    <a:pt x="50" y="0"/>
                    <a:pt x="64" y="14"/>
                    <a:pt x="64" y="32"/>
                  </a:cubicBezTo>
                  <a:cubicBezTo>
                    <a:pt x="64" y="50"/>
                    <a:pt x="50" y="64"/>
                    <a:pt x="32" y="64"/>
                  </a:cubicBezTo>
                  <a:cubicBezTo>
                    <a:pt x="14" y="64"/>
                    <a:pt x="0" y="50"/>
                    <a:pt x="0" y="32"/>
                  </a:cubicBezTo>
                  <a:cubicBezTo>
                    <a:pt x="0" y="14"/>
                    <a:pt x="14" y="0"/>
                    <a:pt x="32" y="0"/>
                  </a:cubicBezTo>
                  <a:close/>
                  <a:moveTo>
                    <a:pt x="46" y="32"/>
                  </a:moveTo>
                  <a:cubicBezTo>
                    <a:pt x="35" y="24"/>
                    <a:pt x="35" y="24"/>
                    <a:pt x="35" y="24"/>
                  </a:cubicBezTo>
                  <a:cubicBezTo>
                    <a:pt x="25" y="16"/>
                    <a:pt x="25" y="16"/>
                    <a:pt x="25" y="16"/>
                  </a:cubicBezTo>
                  <a:cubicBezTo>
                    <a:pt x="25" y="32"/>
                    <a:pt x="25" y="32"/>
                    <a:pt x="25" y="32"/>
                  </a:cubicBezTo>
                  <a:cubicBezTo>
                    <a:pt x="25" y="48"/>
                    <a:pt x="25" y="48"/>
                    <a:pt x="25" y="48"/>
                  </a:cubicBezTo>
                  <a:cubicBezTo>
                    <a:pt x="35" y="40"/>
                    <a:pt x="35" y="40"/>
                    <a:pt x="35" y="40"/>
                  </a:cubicBezTo>
                  <a:lnTo>
                    <a:pt x="46" y="3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1402"/>
            <p:cNvSpPr>
              <a:spLocks noEditPoints="1"/>
            </p:cNvSpPr>
            <p:nvPr/>
          </p:nvSpPr>
          <p:spPr bwMode="auto">
            <a:xfrm flipH="1">
              <a:off x="5882776" y="4490868"/>
              <a:ext cx="84879" cy="84879"/>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9 w 26"/>
                <a:gd name="T11" fmla="*/ 13 h 26"/>
                <a:gd name="T12" fmla="*/ 15 w 26"/>
                <a:gd name="T13" fmla="*/ 10 h 26"/>
                <a:gd name="T14" fmla="*/ 10 w 26"/>
                <a:gd name="T15" fmla="*/ 6 h 26"/>
                <a:gd name="T16" fmla="*/ 10 w 26"/>
                <a:gd name="T17" fmla="*/ 13 h 26"/>
                <a:gd name="T18" fmla="*/ 10 w 26"/>
                <a:gd name="T19" fmla="*/ 19 h 26"/>
                <a:gd name="T20" fmla="*/ 15 w 26"/>
                <a:gd name="T21" fmla="*/ 16 h 26"/>
                <a:gd name="T22" fmla="*/ 19 w 26"/>
                <a:gd name="T2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9" y="13"/>
                  </a:moveTo>
                  <a:cubicBezTo>
                    <a:pt x="15" y="10"/>
                    <a:pt x="15" y="10"/>
                    <a:pt x="15" y="10"/>
                  </a:cubicBezTo>
                  <a:cubicBezTo>
                    <a:pt x="10" y="6"/>
                    <a:pt x="10" y="6"/>
                    <a:pt x="10" y="6"/>
                  </a:cubicBezTo>
                  <a:cubicBezTo>
                    <a:pt x="10" y="13"/>
                    <a:pt x="10" y="13"/>
                    <a:pt x="10" y="13"/>
                  </a:cubicBezTo>
                  <a:cubicBezTo>
                    <a:pt x="10" y="19"/>
                    <a:pt x="10" y="19"/>
                    <a:pt x="10" y="19"/>
                  </a:cubicBezTo>
                  <a:cubicBezTo>
                    <a:pt x="15" y="16"/>
                    <a:pt x="15" y="16"/>
                    <a:pt x="15" y="16"/>
                  </a:cubicBezTo>
                  <a:lnTo>
                    <a:pt x="19" y="1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1403"/>
            <p:cNvSpPr>
              <a:spLocks noEditPoints="1"/>
            </p:cNvSpPr>
            <p:nvPr/>
          </p:nvSpPr>
          <p:spPr bwMode="auto">
            <a:xfrm flipH="1">
              <a:off x="5953964" y="4422417"/>
              <a:ext cx="175233" cy="175234"/>
            </a:xfrm>
            <a:custGeom>
              <a:avLst/>
              <a:gdLst>
                <a:gd name="T0" fmla="*/ 43 w 54"/>
                <a:gd name="T1" fmla="*/ 31 h 54"/>
                <a:gd name="T2" fmla="*/ 43 w 54"/>
                <a:gd name="T3" fmla="*/ 31 h 54"/>
                <a:gd name="T4" fmla="*/ 43 w 54"/>
                <a:gd name="T5" fmla="*/ 26 h 54"/>
                <a:gd name="T6" fmla="*/ 17 w 54"/>
                <a:gd name="T7" fmla="*/ 0 h 54"/>
                <a:gd name="T8" fmla="*/ 10 w 54"/>
                <a:gd name="T9" fmla="*/ 2 h 54"/>
                <a:gd name="T10" fmla="*/ 39 w 54"/>
                <a:gd name="T11" fmla="*/ 31 h 54"/>
                <a:gd name="T12" fmla="*/ 43 w 54"/>
                <a:gd name="T13" fmla="*/ 31 h 54"/>
                <a:gd name="T14" fmla="*/ 54 w 54"/>
                <a:gd name="T15" fmla="*/ 54 h 54"/>
                <a:gd name="T16" fmla="*/ 30 w 54"/>
                <a:gd name="T17" fmla="*/ 45 h 54"/>
                <a:gd name="T18" fmla="*/ 32 w 54"/>
                <a:gd name="T19" fmla="*/ 44 h 54"/>
                <a:gd name="T20" fmla="*/ 33 w 54"/>
                <a:gd name="T21" fmla="*/ 43 h 54"/>
                <a:gd name="T22" fmla="*/ 40 w 54"/>
                <a:gd name="T23" fmla="*/ 46 h 54"/>
                <a:gd name="T24" fmla="*/ 46 w 54"/>
                <a:gd name="T25" fmla="*/ 40 h 54"/>
                <a:gd name="T26" fmla="*/ 43 w 54"/>
                <a:gd name="T27" fmla="*/ 33 h 54"/>
                <a:gd name="T28" fmla="*/ 44 w 54"/>
                <a:gd name="T29" fmla="*/ 32 h 54"/>
                <a:gd name="T30" fmla="*/ 45 w 54"/>
                <a:gd name="T31" fmla="*/ 30 h 54"/>
                <a:gd name="T32" fmla="*/ 54 w 54"/>
                <a:gd name="T33" fmla="*/ 54 h 54"/>
                <a:gd name="T34" fmla="*/ 31 w 54"/>
                <a:gd name="T35" fmla="*/ 43 h 54"/>
                <a:gd name="T36" fmla="*/ 26 w 54"/>
                <a:gd name="T37" fmla="*/ 43 h 54"/>
                <a:gd name="T38" fmla="*/ 0 w 54"/>
                <a:gd name="T39" fmla="*/ 17 h 54"/>
                <a:gd name="T40" fmla="*/ 3 w 54"/>
                <a:gd name="T41" fmla="*/ 9 h 54"/>
                <a:gd name="T42" fmla="*/ 31 w 54"/>
                <a:gd name="T43" fmla="*/ 38 h 54"/>
                <a:gd name="T44" fmla="*/ 31 w 54"/>
                <a:gd name="T45" fmla="*/ 43 h 54"/>
                <a:gd name="T46" fmla="*/ 31 w 54"/>
                <a:gd name="T47" fmla="*/ 43 h 54"/>
                <a:gd name="T48" fmla="*/ 37 w 54"/>
                <a:gd name="T49" fmla="*/ 37 h 54"/>
                <a:gd name="T50" fmla="*/ 32 w 54"/>
                <a:gd name="T51" fmla="*/ 37 h 54"/>
                <a:gd name="T52" fmla="*/ 4 w 54"/>
                <a:gd name="T53" fmla="*/ 8 h 54"/>
                <a:gd name="T54" fmla="*/ 9 w 54"/>
                <a:gd name="T55" fmla="*/ 3 h 54"/>
                <a:gd name="T56" fmla="*/ 37 w 54"/>
                <a:gd name="T57" fmla="*/ 32 h 54"/>
                <a:gd name="T58" fmla="*/ 37 w 54"/>
                <a:gd name="T59" fmla="*/ 3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 h="54">
                  <a:moveTo>
                    <a:pt x="43" y="31"/>
                  </a:moveTo>
                  <a:cubicBezTo>
                    <a:pt x="43" y="31"/>
                    <a:pt x="43" y="31"/>
                    <a:pt x="43" y="31"/>
                  </a:cubicBezTo>
                  <a:cubicBezTo>
                    <a:pt x="45" y="30"/>
                    <a:pt x="45" y="28"/>
                    <a:pt x="43" y="26"/>
                  </a:cubicBezTo>
                  <a:cubicBezTo>
                    <a:pt x="17" y="0"/>
                    <a:pt x="17" y="0"/>
                    <a:pt x="17" y="0"/>
                  </a:cubicBezTo>
                  <a:cubicBezTo>
                    <a:pt x="10" y="2"/>
                    <a:pt x="10" y="2"/>
                    <a:pt x="10" y="2"/>
                  </a:cubicBezTo>
                  <a:cubicBezTo>
                    <a:pt x="39" y="31"/>
                    <a:pt x="39" y="31"/>
                    <a:pt x="39" y="31"/>
                  </a:cubicBezTo>
                  <a:cubicBezTo>
                    <a:pt x="40" y="33"/>
                    <a:pt x="42" y="33"/>
                    <a:pt x="43" y="31"/>
                  </a:cubicBezTo>
                  <a:close/>
                  <a:moveTo>
                    <a:pt x="54" y="54"/>
                  </a:moveTo>
                  <a:cubicBezTo>
                    <a:pt x="30" y="45"/>
                    <a:pt x="30" y="45"/>
                    <a:pt x="30" y="45"/>
                  </a:cubicBezTo>
                  <a:cubicBezTo>
                    <a:pt x="31" y="45"/>
                    <a:pt x="32" y="45"/>
                    <a:pt x="32" y="44"/>
                  </a:cubicBezTo>
                  <a:cubicBezTo>
                    <a:pt x="32" y="44"/>
                    <a:pt x="33" y="44"/>
                    <a:pt x="33" y="43"/>
                  </a:cubicBezTo>
                  <a:cubicBezTo>
                    <a:pt x="40" y="46"/>
                    <a:pt x="40" y="46"/>
                    <a:pt x="40" y="46"/>
                  </a:cubicBezTo>
                  <a:cubicBezTo>
                    <a:pt x="46" y="40"/>
                    <a:pt x="46" y="40"/>
                    <a:pt x="46" y="40"/>
                  </a:cubicBezTo>
                  <a:cubicBezTo>
                    <a:pt x="43" y="33"/>
                    <a:pt x="43" y="33"/>
                    <a:pt x="43" y="33"/>
                  </a:cubicBezTo>
                  <a:cubicBezTo>
                    <a:pt x="44" y="32"/>
                    <a:pt x="44" y="32"/>
                    <a:pt x="44" y="32"/>
                  </a:cubicBezTo>
                  <a:cubicBezTo>
                    <a:pt x="45" y="32"/>
                    <a:pt x="45" y="31"/>
                    <a:pt x="45" y="30"/>
                  </a:cubicBezTo>
                  <a:cubicBezTo>
                    <a:pt x="54" y="54"/>
                    <a:pt x="54" y="54"/>
                    <a:pt x="54" y="54"/>
                  </a:cubicBezTo>
                  <a:close/>
                  <a:moveTo>
                    <a:pt x="31" y="43"/>
                  </a:moveTo>
                  <a:cubicBezTo>
                    <a:pt x="30" y="45"/>
                    <a:pt x="28" y="45"/>
                    <a:pt x="26" y="43"/>
                  </a:cubicBezTo>
                  <a:cubicBezTo>
                    <a:pt x="0" y="17"/>
                    <a:pt x="0" y="17"/>
                    <a:pt x="0" y="17"/>
                  </a:cubicBezTo>
                  <a:cubicBezTo>
                    <a:pt x="3" y="9"/>
                    <a:pt x="3" y="9"/>
                    <a:pt x="3" y="9"/>
                  </a:cubicBezTo>
                  <a:cubicBezTo>
                    <a:pt x="31" y="38"/>
                    <a:pt x="31" y="38"/>
                    <a:pt x="31" y="38"/>
                  </a:cubicBezTo>
                  <a:cubicBezTo>
                    <a:pt x="33" y="40"/>
                    <a:pt x="33" y="42"/>
                    <a:pt x="31" y="43"/>
                  </a:cubicBezTo>
                  <a:cubicBezTo>
                    <a:pt x="31" y="43"/>
                    <a:pt x="31" y="43"/>
                    <a:pt x="31" y="43"/>
                  </a:cubicBezTo>
                  <a:close/>
                  <a:moveTo>
                    <a:pt x="37" y="37"/>
                  </a:moveTo>
                  <a:cubicBezTo>
                    <a:pt x="36" y="39"/>
                    <a:pt x="34" y="39"/>
                    <a:pt x="32" y="37"/>
                  </a:cubicBezTo>
                  <a:cubicBezTo>
                    <a:pt x="4" y="8"/>
                    <a:pt x="4" y="8"/>
                    <a:pt x="4" y="8"/>
                  </a:cubicBezTo>
                  <a:cubicBezTo>
                    <a:pt x="9" y="3"/>
                    <a:pt x="9" y="3"/>
                    <a:pt x="9" y="3"/>
                  </a:cubicBezTo>
                  <a:cubicBezTo>
                    <a:pt x="37" y="32"/>
                    <a:pt x="37" y="32"/>
                    <a:pt x="37" y="32"/>
                  </a:cubicBezTo>
                  <a:cubicBezTo>
                    <a:pt x="39" y="34"/>
                    <a:pt x="39" y="36"/>
                    <a:pt x="37" y="3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1404"/>
            <p:cNvSpPr>
              <a:spLocks noEditPoints="1"/>
            </p:cNvSpPr>
            <p:nvPr/>
          </p:nvSpPr>
          <p:spPr bwMode="auto">
            <a:xfrm flipH="1">
              <a:off x="5803373" y="4184209"/>
              <a:ext cx="205352" cy="238209"/>
            </a:xfrm>
            <a:custGeom>
              <a:avLst/>
              <a:gdLst>
                <a:gd name="T0" fmla="*/ 62 w 64"/>
                <a:gd name="T1" fmla="*/ 22 h 74"/>
                <a:gd name="T2" fmla="*/ 41 w 64"/>
                <a:gd name="T3" fmla="*/ 51 h 74"/>
                <a:gd name="T4" fmla="*/ 13 w 64"/>
                <a:gd name="T5" fmla="*/ 30 h 74"/>
                <a:gd name="T6" fmla="*/ 33 w 64"/>
                <a:gd name="T7" fmla="*/ 2 h 74"/>
                <a:gd name="T8" fmla="*/ 62 w 64"/>
                <a:gd name="T9" fmla="*/ 22 h 74"/>
                <a:gd name="T10" fmla="*/ 28 w 64"/>
                <a:gd name="T11" fmla="*/ 53 h 74"/>
                <a:gd name="T12" fmla="*/ 14 w 64"/>
                <a:gd name="T13" fmla="*/ 43 h 74"/>
                <a:gd name="T14" fmla="*/ 1 w 64"/>
                <a:gd name="T15" fmla="*/ 62 h 74"/>
                <a:gd name="T16" fmla="*/ 2 w 64"/>
                <a:gd name="T17" fmla="*/ 67 h 74"/>
                <a:gd name="T18" fmla="*/ 10 w 64"/>
                <a:gd name="T19" fmla="*/ 73 h 74"/>
                <a:gd name="T20" fmla="*/ 15 w 64"/>
                <a:gd name="T21" fmla="*/ 72 h 74"/>
                <a:gd name="T22" fmla="*/ 28 w 64"/>
                <a:gd name="T23" fmla="*/ 53 h 74"/>
                <a:gd name="T24" fmla="*/ 48 w 64"/>
                <a:gd name="T25" fmla="*/ 34 h 74"/>
                <a:gd name="T26" fmla="*/ 50 w 64"/>
                <a:gd name="T27" fmla="*/ 24 h 74"/>
                <a:gd name="T28" fmla="*/ 45 w 64"/>
                <a:gd name="T29" fmla="*/ 15 h 74"/>
                <a:gd name="T30" fmla="*/ 35 w 64"/>
                <a:gd name="T31" fmla="*/ 13 h 74"/>
                <a:gd name="T32" fmla="*/ 26 w 64"/>
                <a:gd name="T33" fmla="*/ 18 h 74"/>
                <a:gd name="T34" fmla="*/ 24 w 64"/>
                <a:gd name="T35" fmla="*/ 28 h 74"/>
                <a:gd name="T36" fmla="*/ 29 w 64"/>
                <a:gd name="T37" fmla="*/ 37 h 74"/>
                <a:gd name="T38" fmla="*/ 39 w 64"/>
                <a:gd name="T39" fmla="*/ 40 h 74"/>
                <a:gd name="T40" fmla="*/ 48 w 64"/>
                <a:gd name="T41" fmla="*/ 34 h 74"/>
                <a:gd name="T42" fmla="*/ 35 w 64"/>
                <a:gd name="T43" fmla="*/ 15 h 74"/>
                <a:gd name="T44" fmla="*/ 35 w 64"/>
                <a:gd name="T45" fmla="*/ 19 h 74"/>
                <a:gd name="T46" fmla="*/ 44 w 64"/>
                <a:gd name="T47" fmla="*/ 24 h 74"/>
                <a:gd name="T48" fmla="*/ 47 w 64"/>
                <a:gd name="T49" fmla="*/ 23 h 74"/>
                <a:gd name="T50" fmla="*/ 35 w 64"/>
                <a:gd name="T51" fmla="*/ 15 h 74"/>
                <a:gd name="T52" fmla="*/ 56 w 64"/>
                <a:gd name="T53" fmla="*/ 23 h 74"/>
                <a:gd name="T54" fmla="*/ 48 w 64"/>
                <a:gd name="T55" fmla="*/ 11 h 74"/>
                <a:gd name="T56" fmla="*/ 34 w 64"/>
                <a:gd name="T57" fmla="*/ 7 h 74"/>
                <a:gd name="T58" fmla="*/ 22 w 64"/>
                <a:gd name="T59" fmla="*/ 15 h 74"/>
                <a:gd name="T60" fmla="*/ 18 w 64"/>
                <a:gd name="T61" fmla="*/ 29 h 74"/>
                <a:gd name="T62" fmla="*/ 26 w 64"/>
                <a:gd name="T63" fmla="*/ 42 h 74"/>
                <a:gd name="T64" fmla="*/ 40 w 64"/>
                <a:gd name="T65" fmla="*/ 45 h 74"/>
                <a:gd name="T66" fmla="*/ 53 w 64"/>
                <a:gd name="T67" fmla="*/ 38 h 74"/>
                <a:gd name="T68" fmla="*/ 56 w 64"/>
                <a:gd name="T69" fmla="*/ 2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74">
                  <a:moveTo>
                    <a:pt x="62" y="22"/>
                  </a:moveTo>
                  <a:cubicBezTo>
                    <a:pt x="64" y="36"/>
                    <a:pt x="54" y="49"/>
                    <a:pt x="41" y="51"/>
                  </a:cubicBezTo>
                  <a:cubicBezTo>
                    <a:pt x="27" y="53"/>
                    <a:pt x="15" y="44"/>
                    <a:pt x="13" y="30"/>
                  </a:cubicBezTo>
                  <a:cubicBezTo>
                    <a:pt x="10" y="16"/>
                    <a:pt x="20" y="4"/>
                    <a:pt x="33" y="2"/>
                  </a:cubicBezTo>
                  <a:cubicBezTo>
                    <a:pt x="47" y="0"/>
                    <a:pt x="60" y="9"/>
                    <a:pt x="62" y="22"/>
                  </a:cubicBezTo>
                  <a:close/>
                  <a:moveTo>
                    <a:pt x="28" y="53"/>
                  </a:moveTo>
                  <a:cubicBezTo>
                    <a:pt x="22" y="51"/>
                    <a:pt x="17" y="48"/>
                    <a:pt x="14" y="43"/>
                  </a:cubicBezTo>
                  <a:cubicBezTo>
                    <a:pt x="1" y="62"/>
                    <a:pt x="1" y="62"/>
                    <a:pt x="1" y="62"/>
                  </a:cubicBezTo>
                  <a:cubicBezTo>
                    <a:pt x="0" y="64"/>
                    <a:pt x="0" y="66"/>
                    <a:pt x="2" y="67"/>
                  </a:cubicBezTo>
                  <a:cubicBezTo>
                    <a:pt x="10" y="73"/>
                    <a:pt x="10" y="73"/>
                    <a:pt x="10" y="73"/>
                  </a:cubicBezTo>
                  <a:cubicBezTo>
                    <a:pt x="12" y="74"/>
                    <a:pt x="14" y="73"/>
                    <a:pt x="15" y="72"/>
                  </a:cubicBezTo>
                  <a:cubicBezTo>
                    <a:pt x="28" y="53"/>
                    <a:pt x="28" y="53"/>
                    <a:pt x="28" y="53"/>
                  </a:cubicBezTo>
                  <a:close/>
                  <a:moveTo>
                    <a:pt x="48" y="34"/>
                  </a:moveTo>
                  <a:cubicBezTo>
                    <a:pt x="50" y="31"/>
                    <a:pt x="51" y="28"/>
                    <a:pt x="50" y="24"/>
                  </a:cubicBezTo>
                  <a:cubicBezTo>
                    <a:pt x="50" y="20"/>
                    <a:pt x="48" y="17"/>
                    <a:pt x="45" y="15"/>
                  </a:cubicBezTo>
                  <a:cubicBezTo>
                    <a:pt x="42" y="13"/>
                    <a:pt x="39" y="12"/>
                    <a:pt x="35" y="13"/>
                  </a:cubicBezTo>
                  <a:cubicBezTo>
                    <a:pt x="31" y="13"/>
                    <a:pt x="28" y="15"/>
                    <a:pt x="26" y="18"/>
                  </a:cubicBezTo>
                  <a:cubicBezTo>
                    <a:pt x="24" y="21"/>
                    <a:pt x="23" y="25"/>
                    <a:pt x="24" y="28"/>
                  </a:cubicBezTo>
                  <a:cubicBezTo>
                    <a:pt x="24" y="32"/>
                    <a:pt x="26" y="35"/>
                    <a:pt x="29" y="37"/>
                  </a:cubicBezTo>
                  <a:cubicBezTo>
                    <a:pt x="32" y="39"/>
                    <a:pt x="35" y="40"/>
                    <a:pt x="39" y="40"/>
                  </a:cubicBezTo>
                  <a:cubicBezTo>
                    <a:pt x="43" y="39"/>
                    <a:pt x="46" y="37"/>
                    <a:pt x="48" y="34"/>
                  </a:cubicBezTo>
                  <a:close/>
                  <a:moveTo>
                    <a:pt x="35" y="15"/>
                  </a:moveTo>
                  <a:cubicBezTo>
                    <a:pt x="35" y="19"/>
                    <a:pt x="35" y="19"/>
                    <a:pt x="35" y="19"/>
                  </a:cubicBezTo>
                  <a:cubicBezTo>
                    <a:pt x="41" y="18"/>
                    <a:pt x="43" y="20"/>
                    <a:pt x="44" y="24"/>
                  </a:cubicBezTo>
                  <a:cubicBezTo>
                    <a:pt x="47" y="23"/>
                    <a:pt x="47" y="23"/>
                    <a:pt x="47" y="23"/>
                  </a:cubicBezTo>
                  <a:cubicBezTo>
                    <a:pt x="46" y="17"/>
                    <a:pt x="41" y="14"/>
                    <a:pt x="35" y="15"/>
                  </a:cubicBezTo>
                  <a:close/>
                  <a:moveTo>
                    <a:pt x="56" y="23"/>
                  </a:moveTo>
                  <a:cubicBezTo>
                    <a:pt x="55" y="18"/>
                    <a:pt x="52" y="14"/>
                    <a:pt x="48" y="11"/>
                  </a:cubicBezTo>
                  <a:cubicBezTo>
                    <a:pt x="44" y="8"/>
                    <a:pt x="39" y="7"/>
                    <a:pt x="34" y="7"/>
                  </a:cubicBezTo>
                  <a:cubicBezTo>
                    <a:pt x="29" y="8"/>
                    <a:pt x="25" y="11"/>
                    <a:pt x="22" y="15"/>
                  </a:cubicBezTo>
                  <a:cubicBezTo>
                    <a:pt x="19" y="19"/>
                    <a:pt x="17" y="24"/>
                    <a:pt x="18" y="29"/>
                  </a:cubicBezTo>
                  <a:cubicBezTo>
                    <a:pt x="19" y="34"/>
                    <a:pt x="22" y="39"/>
                    <a:pt x="26" y="42"/>
                  </a:cubicBezTo>
                  <a:cubicBezTo>
                    <a:pt x="30" y="45"/>
                    <a:pt x="35" y="46"/>
                    <a:pt x="40" y="45"/>
                  </a:cubicBezTo>
                  <a:cubicBezTo>
                    <a:pt x="45" y="44"/>
                    <a:pt x="50" y="42"/>
                    <a:pt x="53" y="38"/>
                  </a:cubicBezTo>
                  <a:cubicBezTo>
                    <a:pt x="55" y="34"/>
                    <a:pt x="57" y="29"/>
                    <a:pt x="56" y="2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1405"/>
            <p:cNvSpPr>
              <a:spLocks noEditPoints="1"/>
            </p:cNvSpPr>
            <p:nvPr/>
          </p:nvSpPr>
          <p:spPr bwMode="auto">
            <a:xfrm flipH="1">
              <a:off x="6783584" y="4258136"/>
              <a:ext cx="282016" cy="282017"/>
            </a:xfrm>
            <a:custGeom>
              <a:avLst/>
              <a:gdLst>
                <a:gd name="T0" fmla="*/ 70 w 87"/>
                <a:gd name="T1" fmla="*/ 51 h 87"/>
                <a:gd name="T2" fmla="*/ 70 w 87"/>
                <a:gd name="T3" fmla="*/ 51 h 87"/>
                <a:gd name="T4" fmla="*/ 70 w 87"/>
                <a:gd name="T5" fmla="*/ 43 h 87"/>
                <a:gd name="T6" fmla="*/ 27 w 87"/>
                <a:gd name="T7" fmla="*/ 0 h 87"/>
                <a:gd name="T8" fmla="*/ 15 w 87"/>
                <a:gd name="T9" fmla="*/ 4 h 87"/>
                <a:gd name="T10" fmla="*/ 62 w 87"/>
                <a:gd name="T11" fmla="*/ 51 h 87"/>
                <a:gd name="T12" fmla="*/ 70 w 87"/>
                <a:gd name="T13" fmla="*/ 51 h 87"/>
                <a:gd name="T14" fmla="*/ 87 w 87"/>
                <a:gd name="T15" fmla="*/ 87 h 87"/>
                <a:gd name="T16" fmla="*/ 49 w 87"/>
                <a:gd name="T17" fmla="*/ 73 h 87"/>
                <a:gd name="T18" fmla="*/ 52 w 87"/>
                <a:gd name="T19" fmla="*/ 71 h 87"/>
                <a:gd name="T20" fmla="*/ 53 w 87"/>
                <a:gd name="T21" fmla="*/ 70 h 87"/>
                <a:gd name="T22" fmla="*/ 65 w 87"/>
                <a:gd name="T23" fmla="*/ 74 h 87"/>
                <a:gd name="T24" fmla="*/ 75 w 87"/>
                <a:gd name="T25" fmla="*/ 65 h 87"/>
                <a:gd name="T26" fmla="*/ 70 w 87"/>
                <a:gd name="T27" fmla="*/ 53 h 87"/>
                <a:gd name="T28" fmla="*/ 71 w 87"/>
                <a:gd name="T29" fmla="*/ 52 h 87"/>
                <a:gd name="T30" fmla="*/ 73 w 87"/>
                <a:gd name="T31" fmla="*/ 49 h 87"/>
                <a:gd name="T32" fmla="*/ 87 w 87"/>
                <a:gd name="T33" fmla="*/ 87 h 87"/>
                <a:gd name="T34" fmla="*/ 51 w 87"/>
                <a:gd name="T35" fmla="*/ 70 h 87"/>
                <a:gd name="T36" fmla="*/ 43 w 87"/>
                <a:gd name="T37" fmla="*/ 70 h 87"/>
                <a:gd name="T38" fmla="*/ 0 w 87"/>
                <a:gd name="T39" fmla="*/ 27 h 87"/>
                <a:gd name="T40" fmla="*/ 4 w 87"/>
                <a:gd name="T41" fmla="*/ 15 h 87"/>
                <a:gd name="T42" fmla="*/ 51 w 87"/>
                <a:gd name="T43" fmla="*/ 62 h 87"/>
                <a:gd name="T44" fmla="*/ 51 w 87"/>
                <a:gd name="T45" fmla="*/ 70 h 87"/>
                <a:gd name="T46" fmla="*/ 51 w 87"/>
                <a:gd name="T47" fmla="*/ 70 h 87"/>
                <a:gd name="T48" fmla="*/ 60 w 87"/>
                <a:gd name="T49" fmla="*/ 60 h 87"/>
                <a:gd name="T50" fmla="*/ 52 w 87"/>
                <a:gd name="T51" fmla="*/ 60 h 87"/>
                <a:gd name="T52" fmla="*/ 6 w 87"/>
                <a:gd name="T53" fmla="*/ 14 h 87"/>
                <a:gd name="T54" fmla="*/ 14 w 87"/>
                <a:gd name="T55" fmla="*/ 6 h 87"/>
                <a:gd name="T56" fmla="*/ 60 w 87"/>
                <a:gd name="T57" fmla="*/ 52 h 87"/>
                <a:gd name="T58" fmla="*/ 60 w 87"/>
                <a:gd name="T59" fmla="*/ 6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87">
                  <a:moveTo>
                    <a:pt x="70" y="51"/>
                  </a:moveTo>
                  <a:cubicBezTo>
                    <a:pt x="70" y="51"/>
                    <a:pt x="70" y="51"/>
                    <a:pt x="70" y="51"/>
                  </a:cubicBezTo>
                  <a:cubicBezTo>
                    <a:pt x="72" y="48"/>
                    <a:pt x="72" y="45"/>
                    <a:pt x="70" y="43"/>
                  </a:cubicBezTo>
                  <a:cubicBezTo>
                    <a:pt x="27" y="0"/>
                    <a:pt x="27" y="0"/>
                    <a:pt x="27" y="0"/>
                  </a:cubicBezTo>
                  <a:cubicBezTo>
                    <a:pt x="15" y="4"/>
                    <a:pt x="15" y="4"/>
                    <a:pt x="15" y="4"/>
                  </a:cubicBezTo>
                  <a:cubicBezTo>
                    <a:pt x="62" y="51"/>
                    <a:pt x="62" y="51"/>
                    <a:pt x="62" y="51"/>
                  </a:cubicBezTo>
                  <a:cubicBezTo>
                    <a:pt x="64" y="53"/>
                    <a:pt x="68" y="53"/>
                    <a:pt x="70" y="51"/>
                  </a:cubicBezTo>
                  <a:close/>
                  <a:moveTo>
                    <a:pt x="87" y="87"/>
                  </a:moveTo>
                  <a:cubicBezTo>
                    <a:pt x="49" y="73"/>
                    <a:pt x="49" y="73"/>
                    <a:pt x="49" y="73"/>
                  </a:cubicBezTo>
                  <a:cubicBezTo>
                    <a:pt x="50" y="72"/>
                    <a:pt x="51" y="72"/>
                    <a:pt x="52" y="71"/>
                  </a:cubicBezTo>
                  <a:cubicBezTo>
                    <a:pt x="52" y="71"/>
                    <a:pt x="52" y="70"/>
                    <a:pt x="53" y="70"/>
                  </a:cubicBezTo>
                  <a:cubicBezTo>
                    <a:pt x="65" y="74"/>
                    <a:pt x="65" y="74"/>
                    <a:pt x="65" y="74"/>
                  </a:cubicBezTo>
                  <a:cubicBezTo>
                    <a:pt x="75" y="65"/>
                    <a:pt x="75" y="65"/>
                    <a:pt x="75" y="65"/>
                  </a:cubicBezTo>
                  <a:cubicBezTo>
                    <a:pt x="70" y="53"/>
                    <a:pt x="70" y="53"/>
                    <a:pt x="70" y="53"/>
                  </a:cubicBezTo>
                  <a:cubicBezTo>
                    <a:pt x="70" y="52"/>
                    <a:pt x="71" y="52"/>
                    <a:pt x="71" y="52"/>
                  </a:cubicBezTo>
                  <a:cubicBezTo>
                    <a:pt x="72" y="51"/>
                    <a:pt x="72" y="50"/>
                    <a:pt x="73" y="49"/>
                  </a:cubicBezTo>
                  <a:cubicBezTo>
                    <a:pt x="87" y="87"/>
                    <a:pt x="87" y="87"/>
                    <a:pt x="87" y="87"/>
                  </a:cubicBezTo>
                  <a:close/>
                  <a:moveTo>
                    <a:pt x="51" y="70"/>
                  </a:moveTo>
                  <a:cubicBezTo>
                    <a:pt x="48" y="72"/>
                    <a:pt x="45" y="72"/>
                    <a:pt x="43" y="70"/>
                  </a:cubicBezTo>
                  <a:cubicBezTo>
                    <a:pt x="0" y="27"/>
                    <a:pt x="0" y="27"/>
                    <a:pt x="0" y="27"/>
                  </a:cubicBezTo>
                  <a:cubicBezTo>
                    <a:pt x="4" y="15"/>
                    <a:pt x="4" y="15"/>
                    <a:pt x="4" y="15"/>
                  </a:cubicBezTo>
                  <a:cubicBezTo>
                    <a:pt x="51" y="62"/>
                    <a:pt x="51" y="62"/>
                    <a:pt x="51" y="62"/>
                  </a:cubicBezTo>
                  <a:cubicBezTo>
                    <a:pt x="53" y="64"/>
                    <a:pt x="53" y="68"/>
                    <a:pt x="51" y="70"/>
                  </a:cubicBezTo>
                  <a:cubicBezTo>
                    <a:pt x="51" y="70"/>
                    <a:pt x="51" y="70"/>
                    <a:pt x="51" y="70"/>
                  </a:cubicBezTo>
                  <a:close/>
                  <a:moveTo>
                    <a:pt x="60" y="60"/>
                  </a:moveTo>
                  <a:cubicBezTo>
                    <a:pt x="58" y="62"/>
                    <a:pt x="55" y="62"/>
                    <a:pt x="52" y="60"/>
                  </a:cubicBezTo>
                  <a:cubicBezTo>
                    <a:pt x="6" y="14"/>
                    <a:pt x="6" y="14"/>
                    <a:pt x="6" y="14"/>
                  </a:cubicBezTo>
                  <a:cubicBezTo>
                    <a:pt x="14" y="6"/>
                    <a:pt x="14" y="6"/>
                    <a:pt x="14" y="6"/>
                  </a:cubicBezTo>
                  <a:cubicBezTo>
                    <a:pt x="60" y="52"/>
                    <a:pt x="60" y="52"/>
                    <a:pt x="60" y="52"/>
                  </a:cubicBezTo>
                  <a:cubicBezTo>
                    <a:pt x="63" y="54"/>
                    <a:pt x="63" y="58"/>
                    <a:pt x="60" y="6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1406"/>
            <p:cNvSpPr/>
            <p:nvPr/>
          </p:nvSpPr>
          <p:spPr bwMode="auto">
            <a:xfrm flipH="1">
              <a:off x="5929322" y="4416941"/>
              <a:ext cx="68451" cy="73927"/>
            </a:xfrm>
            <a:custGeom>
              <a:avLst/>
              <a:gdLst>
                <a:gd name="T0" fmla="*/ 15 w 21"/>
                <a:gd name="T1" fmla="*/ 7 h 23"/>
                <a:gd name="T2" fmla="*/ 14 w 21"/>
                <a:gd name="T3" fmla="*/ 17 h 23"/>
                <a:gd name="T4" fmla="*/ 21 w 21"/>
                <a:gd name="T5" fmla="*/ 20 h 23"/>
                <a:gd name="T6" fmla="*/ 21 w 21"/>
                <a:gd name="T7" fmla="*/ 23 h 23"/>
                <a:gd name="T8" fmla="*/ 10 w 21"/>
                <a:gd name="T9" fmla="*/ 23 h 23"/>
                <a:gd name="T10" fmla="*/ 10 w 21"/>
                <a:gd name="T11" fmla="*/ 23 h 23"/>
                <a:gd name="T12" fmla="*/ 0 w 21"/>
                <a:gd name="T13" fmla="*/ 23 h 23"/>
                <a:gd name="T14" fmla="*/ 0 w 21"/>
                <a:gd name="T15" fmla="*/ 20 h 23"/>
                <a:gd name="T16" fmla="*/ 6 w 21"/>
                <a:gd name="T17" fmla="*/ 17 h 23"/>
                <a:gd name="T18" fmla="*/ 6 w 21"/>
                <a:gd name="T19" fmla="*/ 7 h 23"/>
                <a:gd name="T20" fmla="*/ 15 w 21"/>
                <a:gd name="T21"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3">
                  <a:moveTo>
                    <a:pt x="15" y="7"/>
                  </a:moveTo>
                  <a:cubicBezTo>
                    <a:pt x="15" y="10"/>
                    <a:pt x="11" y="13"/>
                    <a:pt x="14" y="17"/>
                  </a:cubicBezTo>
                  <a:cubicBezTo>
                    <a:pt x="15" y="18"/>
                    <a:pt x="21" y="18"/>
                    <a:pt x="21" y="20"/>
                  </a:cubicBezTo>
                  <a:cubicBezTo>
                    <a:pt x="21" y="23"/>
                    <a:pt x="21" y="23"/>
                    <a:pt x="21" y="23"/>
                  </a:cubicBezTo>
                  <a:cubicBezTo>
                    <a:pt x="10" y="23"/>
                    <a:pt x="10" y="23"/>
                    <a:pt x="10" y="23"/>
                  </a:cubicBezTo>
                  <a:cubicBezTo>
                    <a:pt x="10" y="23"/>
                    <a:pt x="10" y="23"/>
                    <a:pt x="10" y="23"/>
                  </a:cubicBezTo>
                  <a:cubicBezTo>
                    <a:pt x="0" y="23"/>
                    <a:pt x="0" y="23"/>
                    <a:pt x="0" y="23"/>
                  </a:cubicBezTo>
                  <a:cubicBezTo>
                    <a:pt x="0" y="20"/>
                    <a:pt x="0" y="20"/>
                    <a:pt x="0" y="20"/>
                  </a:cubicBezTo>
                  <a:cubicBezTo>
                    <a:pt x="0" y="18"/>
                    <a:pt x="6" y="18"/>
                    <a:pt x="6" y="17"/>
                  </a:cubicBezTo>
                  <a:cubicBezTo>
                    <a:pt x="10" y="13"/>
                    <a:pt x="6" y="10"/>
                    <a:pt x="6" y="7"/>
                  </a:cubicBezTo>
                  <a:cubicBezTo>
                    <a:pt x="6" y="0"/>
                    <a:pt x="15" y="0"/>
                    <a:pt x="15"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1407"/>
            <p:cNvSpPr>
              <a:spLocks noEditPoints="1"/>
            </p:cNvSpPr>
            <p:nvPr/>
          </p:nvSpPr>
          <p:spPr bwMode="auto">
            <a:xfrm flipH="1">
              <a:off x="6685015" y="5375251"/>
              <a:ext cx="186185" cy="342254"/>
            </a:xfrm>
            <a:custGeom>
              <a:avLst/>
              <a:gdLst>
                <a:gd name="T0" fmla="*/ 30 w 57"/>
                <a:gd name="T1" fmla="*/ 75 h 106"/>
                <a:gd name="T2" fmla="*/ 30 w 57"/>
                <a:gd name="T3" fmla="*/ 75 h 106"/>
                <a:gd name="T4" fmla="*/ 37 w 57"/>
                <a:gd name="T5" fmla="*/ 71 h 106"/>
                <a:gd name="T6" fmla="*/ 57 w 57"/>
                <a:gd name="T7" fmla="*/ 15 h 106"/>
                <a:gd name="T8" fmla="*/ 49 w 57"/>
                <a:gd name="T9" fmla="*/ 6 h 106"/>
                <a:gd name="T10" fmla="*/ 26 w 57"/>
                <a:gd name="T11" fmla="*/ 68 h 106"/>
                <a:gd name="T12" fmla="*/ 30 w 57"/>
                <a:gd name="T13" fmla="*/ 75 h 106"/>
                <a:gd name="T14" fmla="*/ 4 w 57"/>
                <a:gd name="T15" fmla="*/ 106 h 106"/>
                <a:gd name="T16" fmla="*/ 1 w 57"/>
                <a:gd name="T17" fmla="*/ 65 h 106"/>
                <a:gd name="T18" fmla="*/ 4 w 57"/>
                <a:gd name="T19" fmla="*/ 67 h 106"/>
                <a:gd name="T20" fmla="*/ 5 w 57"/>
                <a:gd name="T21" fmla="*/ 67 h 106"/>
                <a:gd name="T22" fmla="*/ 6 w 57"/>
                <a:gd name="T23" fmla="*/ 80 h 106"/>
                <a:gd name="T24" fmla="*/ 19 w 57"/>
                <a:gd name="T25" fmla="*/ 85 h 106"/>
                <a:gd name="T26" fmla="*/ 28 w 57"/>
                <a:gd name="T27" fmla="*/ 76 h 106"/>
                <a:gd name="T28" fmla="*/ 29 w 57"/>
                <a:gd name="T29" fmla="*/ 76 h 106"/>
                <a:gd name="T30" fmla="*/ 33 w 57"/>
                <a:gd name="T31" fmla="*/ 77 h 106"/>
                <a:gd name="T32" fmla="*/ 4 w 57"/>
                <a:gd name="T33" fmla="*/ 106 h 106"/>
                <a:gd name="T34" fmla="*/ 4 w 57"/>
                <a:gd name="T35" fmla="*/ 66 h 106"/>
                <a:gd name="T36" fmla="*/ 1 w 57"/>
                <a:gd name="T37" fmla="*/ 58 h 106"/>
                <a:gd name="T38" fmla="*/ 21 w 57"/>
                <a:gd name="T39" fmla="*/ 1 h 106"/>
                <a:gd name="T40" fmla="*/ 34 w 57"/>
                <a:gd name="T41" fmla="*/ 0 h 106"/>
                <a:gd name="T42" fmla="*/ 11 w 57"/>
                <a:gd name="T43" fmla="*/ 62 h 106"/>
                <a:gd name="T44" fmla="*/ 4 w 57"/>
                <a:gd name="T45" fmla="*/ 66 h 106"/>
                <a:gd name="T46" fmla="*/ 4 w 57"/>
                <a:gd name="T47" fmla="*/ 66 h 106"/>
                <a:gd name="T48" fmla="*/ 17 w 57"/>
                <a:gd name="T49" fmla="*/ 70 h 106"/>
                <a:gd name="T50" fmla="*/ 14 w 57"/>
                <a:gd name="T51" fmla="*/ 63 h 106"/>
                <a:gd name="T52" fmla="*/ 36 w 57"/>
                <a:gd name="T53" fmla="*/ 1 h 106"/>
                <a:gd name="T54" fmla="*/ 47 w 57"/>
                <a:gd name="T55" fmla="*/ 5 h 106"/>
                <a:gd name="T56" fmla="*/ 24 w 57"/>
                <a:gd name="T57" fmla="*/ 67 h 106"/>
                <a:gd name="T58" fmla="*/ 17 w 57"/>
                <a:gd name="T59" fmla="*/ 7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 h="106">
                  <a:moveTo>
                    <a:pt x="30" y="75"/>
                  </a:moveTo>
                  <a:cubicBezTo>
                    <a:pt x="30" y="75"/>
                    <a:pt x="30" y="75"/>
                    <a:pt x="30" y="75"/>
                  </a:cubicBezTo>
                  <a:cubicBezTo>
                    <a:pt x="33" y="76"/>
                    <a:pt x="36" y="74"/>
                    <a:pt x="37" y="71"/>
                  </a:cubicBezTo>
                  <a:cubicBezTo>
                    <a:pt x="57" y="15"/>
                    <a:pt x="57" y="15"/>
                    <a:pt x="57" y="15"/>
                  </a:cubicBezTo>
                  <a:cubicBezTo>
                    <a:pt x="49" y="6"/>
                    <a:pt x="49" y="6"/>
                    <a:pt x="49" y="6"/>
                  </a:cubicBezTo>
                  <a:cubicBezTo>
                    <a:pt x="26" y="68"/>
                    <a:pt x="26" y="68"/>
                    <a:pt x="26" y="68"/>
                  </a:cubicBezTo>
                  <a:cubicBezTo>
                    <a:pt x="25" y="71"/>
                    <a:pt x="27" y="74"/>
                    <a:pt x="30" y="75"/>
                  </a:cubicBezTo>
                  <a:close/>
                  <a:moveTo>
                    <a:pt x="4" y="106"/>
                  </a:moveTo>
                  <a:cubicBezTo>
                    <a:pt x="1" y="65"/>
                    <a:pt x="1" y="65"/>
                    <a:pt x="1" y="65"/>
                  </a:cubicBezTo>
                  <a:cubicBezTo>
                    <a:pt x="1" y="66"/>
                    <a:pt x="2" y="67"/>
                    <a:pt x="4" y="67"/>
                  </a:cubicBezTo>
                  <a:cubicBezTo>
                    <a:pt x="4" y="67"/>
                    <a:pt x="5" y="67"/>
                    <a:pt x="5" y="67"/>
                  </a:cubicBezTo>
                  <a:cubicBezTo>
                    <a:pt x="6" y="80"/>
                    <a:pt x="6" y="80"/>
                    <a:pt x="6" y="80"/>
                  </a:cubicBezTo>
                  <a:cubicBezTo>
                    <a:pt x="19" y="85"/>
                    <a:pt x="19" y="85"/>
                    <a:pt x="19" y="85"/>
                  </a:cubicBezTo>
                  <a:cubicBezTo>
                    <a:pt x="28" y="76"/>
                    <a:pt x="28" y="76"/>
                    <a:pt x="28" y="76"/>
                  </a:cubicBezTo>
                  <a:cubicBezTo>
                    <a:pt x="28" y="76"/>
                    <a:pt x="29" y="76"/>
                    <a:pt x="29" y="76"/>
                  </a:cubicBezTo>
                  <a:cubicBezTo>
                    <a:pt x="30" y="77"/>
                    <a:pt x="31" y="77"/>
                    <a:pt x="33" y="77"/>
                  </a:cubicBezTo>
                  <a:cubicBezTo>
                    <a:pt x="4" y="106"/>
                    <a:pt x="4" y="106"/>
                    <a:pt x="4" y="106"/>
                  </a:cubicBezTo>
                  <a:close/>
                  <a:moveTo>
                    <a:pt x="4" y="66"/>
                  </a:moveTo>
                  <a:cubicBezTo>
                    <a:pt x="1" y="65"/>
                    <a:pt x="0" y="61"/>
                    <a:pt x="1" y="58"/>
                  </a:cubicBezTo>
                  <a:cubicBezTo>
                    <a:pt x="21" y="1"/>
                    <a:pt x="21" y="1"/>
                    <a:pt x="21" y="1"/>
                  </a:cubicBezTo>
                  <a:cubicBezTo>
                    <a:pt x="34" y="0"/>
                    <a:pt x="34" y="0"/>
                    <a:pt x="34" y="0"/>
                  </a:cubicBezTo>
                  <a:cubicBezTo>
                    <a:pt x="11" y="62"/>
                    <a:pt x="11" y="62"/>
                    <a:pt x="11" y="62"/>
                  </a:cubicBezTo>
                  <a:cubicBezTo>
                    <a:pt x="10" y="65"/>
                    <a:pt x="7" y="67"/>
                    <a:pt x="4" y="66"/>
                  </a:cubicBezTo>
                  <a:cubicBezTo>
                    <a:pt x="4" y="66"/>
                    <a:pt x="4" y="66"/>
                    <a:pt x="4" y="66"/>
                  </a:cubicBezTo>
                  <a:close/>
                  <a:moveTo>
                    <a:pt x="17" y="70"/>
                  </a:moveTo>
                  <a:cubicBezTo>
                    <a:pt x="14" y="69"/>
                    <a:pt x="13" y="66"/>
                    <a:pt x="14" y="63"/>
                  </a:cubicBezTo>
                  <a:cubicBezTo>
                    <a:pt x="36" y="1"/>
                    <a:pt x="36" y="1"/>
                    <a:pt x="36" y="1"/>
                  </a:cubicBezTo>
                  <a:cubicBezTo>
                    <a:pt x="47" y="5"/>
                    <a:pt x="47" y="5"/>
                    <a:pt x="47" y="5"/>
                  </a:cubicBezTo>
                  <a:cubicBezTo>
                    <a:pt x="24" y="67"/>
                    <a:pt x="24" y="67"/>
                    <a:pt x="24" y="67"/>
                  </a:cubicBezTo>
                  <a:cubicBezTo>
                    <a:pt x="23" y="70"/>
                    <a:pt x="20" y="71"/>
                    <a:pt x="17" y="7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3" name="Freeform 1408"/>
            <p:cNvSpPr>
              <a:spLocks noEditPoints="1"/>
            </p:cNvSpPr>
            <p:nvPr/>
          </p:nvSpPr>
          <p:spPr bwMode="auto">
            <a:xfrm flipH="1">
              <a:off x="7065600" y="6196660"/>
              <a:ext cx="158805" cy="158806"/>
            </a:xfrm>
            <a:custGeom>
              <a:avLst/>
              <a:gdLst>
                <a:gd name="T0" fmla="*/ 24 w 49"/>
                <a:gd name="T1" fmla="*/ 0 h 49"/>
                <a:gd name="T2" fmla="*/ 49 w 49"/>
                <a:gd name="T3" fmla="*/ 25 h 49"/>
                <a:gd name="T4" fmla="*/ 24 w 49"/>
                <a:gd name="T5" fmla="*/ 49 h 49"/>
                <a:gd name="T6" fmla="*/ 0 w 49"/>
                <a:gd name="T7" fmla="*/ 25 h 49"/>
                <a:gd name="T8" fmla="*/ 24 w 49"/>
                <a:gd name="T9" fmla="*/ 0 h 49"/>
                <a:gd name="T10" fmla="*/ 35 w 49"/>
                <a:gd name="T11" fmla="*/ 25 h 49"/>
                <a:gd name="T12" fmla="*/ 27 w 49"/>
                <a:gd name="T13" fmla="*/ 19 h 49"/>
                <a:gd name="T14" fmla="*/ 19 w 49"/>
                <a:gd name="T15" fmla="*/ 13 h 49"/>
                <a:gd name="T16" fmla="*/ 19 w 49"/>
                <a:gd name="T17" fmla="*/ 25 h 49"/>
                <a:gd name="T18" fmla="*/ 19 w 49"/>
                <a:gd name="T19" fmla="*/ 37 h 49"/>
                <a:gd name="T20" fmla="*/ 27 w 49"/>
                <a:gd name="T21" fmla="*/ 31 h 49"/>
                <a:gd name="T22" fmla="*/ 35 w 49"/>
                <a:gd name="T23"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9">
                  <a:moveTo>
                    <a:pt x="24" y="0"/>
                  </a:moveTo>
                  <a:cubicBezTo>
                    <a:pt x="38" y="0"/>
                    <a:pt x="49" y="11"/>
                    <a:pt x="49" y="25"/>
                  </a:cubicBezTo>
                  <a:cubicBezTo>
                    <a:pt x="49" y="38"/>
                    <a:pt x="38" y="49"/>
                    <a:pt x="24" y="49"/>
                  </a:cubicBezTo>
                  <a:cubicBezTo>
                    <a:pt x="11" y="49"/>
                    <a:pt x="0" y="38"/>
                    <a:pt x="0" y="25"/>
                  </a:cubicBezTo>
                  <a:cubicBezTo>
                    <a:pt x="0" y="11"/>
                    <a:pt x="11" y="0"/>
                    <a:pt x="24" y="0"/>
                  </a:cubicBezTo>
                  <a:close/>
                  <a:moveTo>
                    <a:pt x="35" y="25"/>
                  </a:moveTo>
                  <a:cubicBezTo>
                    <a:pt x="27" y="19"/>
                    <a:pt x="27" y="19"/>
                    <a:pt x="27" y="19"/>
                  </a:cubicBezTo>
                  <a:cubicBezTo>
                    <a:pt x="19" y="13"/>
                    <a:pt x="19" y="13"/>
                    <a:pt x="19" y="13"/>
                  </a:cubicBezTo>
                  <a:cubicBezTo>
                    <a:pt x="19" y="25"/>
                    <a:pt x="19" y="25"/>
                    <a:pt x="19" y="25"/>
                  </a:cubicBezTo>
                  <a:cubicBezTo>
                    <a:pt x="19" y="37"/>
                    <a:pt x="19" y="37"/>
                    <a:pt x="19" y="37"/>
                  </a:cubicBezTo>
                  <a:cubicBezTo>
                    <a:pt x="27" y="31"/>
                    <a:pt x="27" y="31"/>
                    <a:pt x="27" y="31"/>
                  </a:cubicBezTo>
                  <a:lnTo>
                    <a:pt x="35" y="2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1409"/>
            <p:cNvSpPr>
              <a:spLocks noEditPoints="1"/>
            </p:cNvSpPr>
            <p:nvPr/>
          </p:nvSpPr>
          <p:spPr bwMode="auto">
            <a:xfrm flipH="1">
              <a:off x="7385949" y="6024164"/>
              <a:ext cx="175233" cy="125949"/>
            </a:xfrm>
            <a:custGeom>
              <a:avLst/>
              <a:gdLst>
                <a:gd name="T0" fmla="*/ 54 w 54"/>
                <a:gd name="T1" fmla="*/ 39 h 39"/>
                <a:gd name="T2" fmla="*/ 54 w 54"/>
                <a:gd name="T3" fmla="*/ 39 h 39"/>
                <a:gd name="T4" fmla="*/ 53 w 54"/>
                <a:gd name="T5" fmla="*/ 39 h 39"/>
                <a:gd name="T6" fmla="*/ 53 w 54"/>
                <a:gd name="T7" fmla="*/ 39 h 39"/>
                <a:gd name="T8" fmla="*/ 53 w 54"/>
                <a:gd name="T9" fmla="*/ 39 h 39"/>
                <a:gd name="T10" fmla="*/ 53 w 54"/>
                <a:gd name="T11" fmla="*/ 39 h 39"/>
                <a:gd name="T12" fmla="*/ 53 w 54"/>
                <a:gd name="T13" fmla="*/ 39 h 39"/>
                <a:gd name="T14" fmla="*/ 53 w 54"/>
                <a:gd name="T15" fmla="*/ 39 h 39"/>
                <a:gd name="T16" fmla="*/ 53 w 54"/>
                <a:gd name="T17" fmla="*/ 39 h 39"/>
                <a:gd name="T18" fmla="*/ 53 w 54"/>
                <a:gd name="T19" fmla="*/ 39 h 39"/>
                <a:gd name="T20" fmla="*/ 53 w 54"/>
                <a:gd name="T21" fmla="*/ 39 h 39"/>
                <a:gd name="T22" fmla="*/ 53 w 54"/>
                <a:gd name="T23" fmla="*/ 39 h 39"/>
                <a:gd name="T24" fmla="*/ 53 w 54"/>
                <a:gd name="T25" fmla="*/ 39 h 39"/>
                <a:gd name="T26" fmla="*/ 2 w 54"/>
                <a:gd name="T27" fmla="*/ 39 h 39"/>
                <a:gd name="T28" fmla="*/ 1 w 54"/>
                <a:gd name="T29" fmla="*/ 39 h 39"/>
                <a:gd name="T30" fmla="*/ 1 w 54"/>
                <a:gd name="T31" fmla="*/ 39 h 39"/>
                <a:gd name="T32" fmla="*/ 33 w 54"/>
                <a:gd name="T33" fmla="*/ 20 h 39"/>
                <a:gd name="T34" fmla="*/ 1 w 54"/>
                <a:gd name="T35" fmla="*/ 1 h 39"/>
                <a:gd name="T36" fmla="*/ 1 w 54"/>
                <a:gd name="T37" fmla="*/ 1 h 39"/>
                <a:gd name="T38" fmla="*/ 1 w 54"/>
                <a:gd name="T39" fmla="*/ 1 h 39"/>
                <a:gd name="T40" fmla="*/ 1 w 54"/>
                <a:gd name="T41" fmla="*/ 1 h 39"/>
                <a:gd name="T42" fmla="*/ 1 w 54"/>
                <a:gd name="T43" fmla="*/ 0 h 39"/>
                <a:gd name="T44" fmla="*/ 1 w 54"/>
                <a:gd name="T45" fmla="*/ 0 h 39"/>
                <a:gd name="T46" fmla="*/ 1 w 54"/>
                <a:gd name="T47" fmla="*/ 0 h 39"/>
                <a:gd name="T48" fmla="*/ 1 w 54"/>
                <a:gd name="T49" fmla="*/ 0 h 39"/>
                <a:gd name="T50" fmla="*/ 1 w 54"/>
                <a:gd name="T51" fmla="*/ 0 h 39"/>
                <a:gd name="T52" fmla="*/ 1 w 54"/>
                <a:gd name="T53" fmla="*/ 0 h 39"/>
                <a:gd name="T54" fmla="*/ 1 w 54"/>
                <a:gd name="T55" fmla="*/ 0 h 39"/>
                <a:gd name="T56" fmla="*/ 53 w 54"/>
                <a:gd name="T57" fmla="*/ 0 h 39"/>
                <a:gd name="T58" fmla="*/ 53 w 54"/>
                <a:gd name="T59" fmla="*/ 0 h 39"/>
                <a:gd name="T60" fmla="*/ 53 w 54"/>
                <a:gd name="T61" fmla="*/ 0 h 39"/>
                <a:gd name="T62" fmla="*/ 53 w 54"/>
                <a:gd name="T63" fmla="*/ 0 h 39"/>
                <a:gd name="T64" fmla="*/ 53 w 54"/>
                <a:gd name="T65" fmla="*/ 0 h 39"/>
                <a:gd name="T66" fmla="*/ 53 w 54"/>
                <a:gd name="T67" fmla="*/ 0 h 39"/>
                <a:gd name="T68" fmla="*/ 53 w 54"/>
                <a:gd name="T69" fmla="*/ 0 h 39"/>
                <a:gd name="T70" fmla="*/ 53 w 54"/>
                <a:gd name="T71" fmla="*/ 0 h 39"/>
                <a:gd name="T72" fmla="*/ 53 w 54"/>
                <a:gd name="T73" fmla="*/ 1 h 39"/>
                <a:gd name="T74" fmla="*/ 53 w 54"/>
                <a:gd name="T75" fmla="*/ 1 h 39"/>
                <a:gd name="T76" fmla="*/ 54 w 54"/>
                <a:gd name="T77" fmla="*/ 1 h 39"/>
                <a:gd name="T78" fmla="*/ 54 w 54"/>
                <a:gd name="T79" fmla="*/ 1 h 39"/>
                <a:gd name="T80" fmla="*/ 53 w 54"/>
                <a:gd name="T81" fmla="*/ 1 h 39"/>
                <a:gd name="T82" fmla="*/ 52 w 54"/>
                <a:gd name="T83" fmla="*/ 2 h 39"/>
                <a:gd name="T84" fmla="*/ 50 w 54"/>
                <a:gd name="T85" fmla="*/ 4 h 39"/>
                <a:gd name="T86" fmla="*/ 49 w 54"/>
                <a:gd name="T87" fmla="*/ 4 h 39"/>
                <a:gd name="T88" fmla="*/ 48 w 54"/>
                <a:gd name="T89" fmla="*/ 5 h 39"/>
                <a:gd name="T90" fmla="*/ 46 w 54"/>
                <a:gd name="T91" fmla="*/ 7 h 39"/>
                <a:gd name="T92" fmla="*/ 44 w 54"/>
                <a:gd name="T93" fmla="*/ 8 h 39"/>
                <a:gd name="T94" fmla="*/ 43 w 54"/>
                <a:gd name="T95" fmla="*/ 9 h 39"/>
                <a:gd name="T96" fmla="*/ 42 w 54"/>
                <a:gd name="T97" fmla="*/ 10 h 39"/>
                <a:gd name="T98" fmla="*/ 40 w 54"/>
                <a:gd name="T99" fmla="*/ 11 h 39"/>
                <a:gd name="T100" fmla="*/ 39 w 54"/>
                <a:gd name="T101" fmla="*/ 12 h 39"/>
                <a:gd name="T102" fmla="*/ 37 w 54"/>
                <a:gd name="T103" fmla="*/ 14 h 39"/>
                <a:gd name="T104" fmla="*/ 36 w 54"/>
                <a:gd name="T105" fmla="*/ 15 h 39"/>
                <a:gd name="T106" fmla="*/ 35 w 54"/>
                <a:gd name="T107" fmla="*/ 16 h 39"/>
                <a:gd name="T108" fmla="*/ 34 w 54"/>
                <a:gd name="T109" fmla="*/ 17 h 39"/>
                <a:gd name="T110" fmla="*/ 32 w 54"/>
                <a:gd name="T111" fmla="*/ 1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4" h="39">
                  <a:moveTo>
                    <a:pt x="20" y="20"/>
                  </a:moveTo>
                  <a:cubicBezTo>
                    <a:pt x="0" y="4"/>
                    <a:pt x="0" y="4"/>
                    <a:pt x="0" y="4"/>
                  </a:cubicBezTo>
                  <a:cubicBezTo>
                    <a:pt x="0" y="35"/>
                    <a:pt x="0" y="35"/>
                    <a:pt x="0" y="35"/>
                  </a:cubicBezTo>
                  <a:cubicBezTo>
                    <a:pt x="20" y="20"/>
                    <a:pt x="20" y="20"/>
                    <a:pt x="20" y="20"/>
                  </a:cubicBezTo>
                  <a:close/>
                  <a:moveTo>
                    <a:pt x="31" y="22"/>
                  </a:move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3" y="39"/>
                    <a:pt x="53" y="39"/>
                  </a:cubicBezTo>
                  <a:cubicBezTo>
                    <a:pt x="2" y="39"/>
                    <a:pt x="2" y="39"/>
                    <a:pt x="2" y="39"/>
                  </a:cubicBezTo>
                  <a:cubicBezTo>
                    <a:pt x="2" y="39"/>
                    <a:pt x="2" y="39"/>
                    <a:pt x="2"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1" y="39"/>
                    <a:pt x="1" y="39"/>
                    <a:pt x="1" y="39"/>
                  </a:cubicBezTo>
                  <a:cubicBezTo>
                    <a:pt x="22" y="21"/>
                    <a:pt x="22" y="21"/>
                    <a:pt x="22" y="21"/>
                  </a:cubicBezTo>
                  <a:cubicBezTo>
                    <a:pt x="24" y="23"/>
                    <a:pt x="24" y="23"/>
                    <a:pt x="24" y="23"/>
                  </a:cubicBezTo>
                  <a:cubicBezTo>
                    <a:pt x="26" y="25"/>
                    <a:pt x="28" y="25"/>
                    <a:pt x="30" y="23"/>
                  </a:cubicBezTo>
                  <a:cubicBezTo>
                    <a:pt x="31" y="22"/>
                    <a:pt x="31" y="22"/>
                    <a:pt x="31" y="22"/>
                  </a:cubicBezTo>
                  <a:close/>
                  <a:moveTo>
                    <a:pt x="54" y="4"/>
                  </a:moveTo>
                  <a:cubicBezTo>
                    <a:pt x="33" y="20"/>
                    <a:pt x="33" y="20"/>
                    <a:pt x="33" y="20"/>
                  </a:cubicBezTo>
                  <a:cubicBezTo>
                    <a:pt x="54" y="36"/>
                    <a:pt x="54" y="36"/>
                    <a:pt x="54" y="36"/>
                  </a:cubicBezTo>
                  <a:cubicBezTo>
                    <a:pt x="54" y="4"/>
                    <a:pt x="54" y="4"/>
                    <a:pt x="54" y="4"/>
                  </a:cubicBezTo>
                  <a:close/>
                  <a:moveTo>
                    <a:pt x="31" y="19"/>
                  </a:moveTo>
                  <a:cubicBezTo>
                    <a:pt x="30" y="19"/>
                    <a:pt x="29" y="20"/>
                    <a:pt x="28" y="21"/>
                  </a:cubicBezTo>
                  <a:cubicBezTo>
                    <a:pt x="27" y="22"/>
                    <a:pt x="27" y="22"/>
                    <a:pt x="26" y="2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3" y="1"/>
                    <a:pt x="53" y="1"/>
                    <a:pt x="53"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4" y="1"/>
                    <a:pt x="54" y="1"/>
                    <a:pt x="54" y="1"/>
                  </a:cubicBezTo>
                  <a:cubicBezTo>
                    <a:pt x="53" y="1"/>
                    <a:pt x="53" y="1"/>
                    <a:pt x="53" y="1"/>
                  </a:cubicBezTo>
                  <a:cubicBezTo>
                    <a:pt x="53" y="1"/>
                    <a:pt x="53" y="1"/>
                    <a:pt x="53" y="1"/>
                  </a:cubicBezTo>
                  <a:cubicBezTo>
                    <a:pt x="53" y="1"/>
                    <a:pt x="53" y="1"/>
                    <a:pt x="53" y="1"/>
                  </a:cubicBezTo>
                  <a:cubicBezTo>
                    <a:pt x="53" y="1"/>
                    <a:pt x="53" y="1"/>
                    <a:pt x="53" y="1"/>
                  </a:cubicBezTo>
                  <a:cubicBezTo>
                    <a:pt x="53" y="2"/>
                    <a:pt x="53" y="2"/>
                    <a:pt x="53" y="2"/>
                  </a:cubicBezTo>
                  <a:cubicBezTo>
                    <a:pt x="52" y="2"/>
                    <a:pt x="52" y="2"/>
                    <a:pt x="52" y="2"/>
                  </a:cubicBezTo>
                  <a:cubicBezTo>
                    <a:pt x="52" y="2"/>
                    <a:pt x="52" y="2"/>
                    <a:pt x="52" y="2"/>
                  </a:cubicBezTo>
                  <a:cubicBezTo>
                    <a:pt x="52" y="2"/>
                    <a:pt x="52" y="2"/>
                    <a:pt x="52" y="2"/>
                  </a:cubicBezTo>
                  <a:cubicBezTo>
                    <a:pt x="52" y="2"/>
                    <a:pt x="52" y="2"/>
                    <a:pt x="52" y="2"/>
                  </a:cubicBezTo>
                  <a:cubicBezTo>
                    <a:pt x="52" y="2"/>
                    <a:pt x="52" y="2"/>
                    <a:pt x="52" y="2"/>
                  </a:cubicBezTo>
                  <a:cubicBezTo>
                    <a:pt x="52" y="2"/>
                    <a:pt x="52" y="2"/>
                    <a:pt x="52" y="2"/>
                  </a:cubicBezTo>
                  <a:cubicBezTo>
                    <a:pt x="51" y="3"/>
                    <a:pt x="51" y="3"/>
                    <a:pt x="51" y="3"/>
                  </a:cubicBezTo>
                  <a:cubicBezTo>
                    <a:pt x="51" y="3"/>
                    <a:pt x="51" y="3"/>
                    <a:pt x="51" y="3"/>
                  </a:cubicBezTo>
                  <a:cubicBezTo>
                    <a:pt x="51" y="3"/>
                    <a:pt x="51" y="3"/>
                    <a:pt x="51" y="3"/>
                  </a:cubicBezTo>
                  <a:cubicBezTo>
                    <a:pt x="51" y="3"/>
                    <a:pt x="51" y="3"/>
                    <a:pt x="51" y="3"/>
                  </a:cubicBezTo>
                  <a:cubicBezTo>
                    <a:pt x="50" y="3"/>
                    <a:pt x="50" y="3"/>
                    <a:pt x="50" y="3"/>
                  </a:cubicBezTo>
                  <a:cubicBezTo>
                    <a:pt x="50" y="3"/>
                    <a:pt x="50" y="3"/>
                    <a:pt x="50" y="3"/>
                  </a:cubicBezTo>
                  <a:cubicBezTo>
                    <a:pt x="50" y="4"/>
                    <a:pt x="50" y="4"/>
                    <a:pt x="50" y="4"/>
                  </a:cubicBezTo>
                  <a:cubicBezTo>
                    <a:pt x="50" y="4"/>
                    <a:pt x="50" y="4"/>
                    <a:pt x="50" y="4"/>
                  </a:cubicBezTo>
                  <a:cubicBezTo>
                    <a:pt x="50" y="4"/>
                    <a:pt x="50" y="4"/>
                    <a:pt x="50" y="4"/>
                  </a:cubicBezTo>
                  <a:cubicBezTo>
                    <a:pt x="50" y="4"/>
                    <a:pt x="50" y="4"/>
                    <a:pt x="50" y="4"/>
                  </a:cubicBezTo>
                  <a:cubicBezTo>
                    <a:pt x="49" y="4"/>
                    <a:pt x="49" y="4"/>
                    <a:pt x="49" y="4"/>
                  </a:cubicBezTo>
                  <a:cubicBezTo>
                    <a:pt x="49" y="4"/>
                    <a:pt x="49" y="4"/>
                    <a:pt x="49" y="4"/>
                  </a:cubicBezTo>
                  <a:cubicBezTo>
                    <a:pt x="49" y="4"/>
                    <a:pt x="49" y="4"/>
                    <a:pt x="49" y="4"/>
                  </a:cubicBezTo>
                  <a:cubicBezTo>
                    <a:pt x="49" y="4"/>
                    <a:pt x="49" y="4"/>
                    <a:pt x="49" y="4"/>
                  </a:cubicBezTo>
                  <a:cubicBezTo>
                    <a:pt x="49" y="5"/>
                    <a:pt x="49" y="5"/>
                    <a:pt x="49" y="5"/>
                  </a:cubicBezTo>
                  <a:cubicBezTo>
                    <a:pt x="48" y="5"/>
                    <a:pt x="48" y="5"/>
                    <a:pt x="48" y="5"/>
                  </a:cubicBezTo>
                  <a:cubicBezTo>
                    <a:pt x="48" y="5"/>
                    <a:pt x="48" y="5"/>
                    <a:pt x="48" y="5"/>
                  </a:cubicBezTo>
                  <a:cubicBezTo>
                    <a:pt x="48" y="5"/>
                    <a:pt x="48" y="5"/>
                    <a:pt x="48" y="5"/>
                  </a:cubicBezTo>
                  <a:cubicBezTo>
                    <a:pt x="48" y="5"/>
                    <a:pt x="48" y="5"/>
                    <a:pt x="48" y="5"/>
                  </a:cubicBezTo>
                  <a:cubicBezTo>
                    <a:pt x="48" y="5"/>
                    <a:pt x="48" y="5"/>
                    <a:pt x="48" y="5"/>
                  </a:cubicBezTo>
                  <a:cubicBezTo>
                    <a:pt x="48" y="5"/>
                    <a:pt x="48" y="5"/>
                    <a:pt x="48" y="5"/>
                  </a:cubicBezTo>
                  <a:cubicBezTo>
                    <a:pt x="47" y="6"/>
                    <a:pt x="47" y="6"/>
                    <a:pt x="47" y="6"/>
                  </a:cubicBezTo>
                  <a:cubicBezTo>
                    <a:pt x="47" y="6"/>
                    <a:pt x="47" y="6"/>
                    <a:pt x="47" y="6"/>
                  </a:cubicBezTo>
                  <a:cubicBezTo>
                    <a:pt x="47" y="6"/>
                    <a:pt x="47" y="6"/>
                    <a:pt x="47" y="6"/>
                  </a:cubicBezTo>
                  <a:cubicBezTo>
                    <a:pt x="47" y="6"/>
                    <a:pt x="47" y="6"/>
                    <a:pt x="47" y="6"/>
                  </a:cubicBezTo>
                  <a:cubicBezTo>
                    <a:pt x="47" y="6"/>
                    <a:pt x="47" y="6"/>
                    <a:pt x="47" y="6"/>
                  </a:cubicBezTo>
                  <a:cubicBezTo>
                    <a:pt x="47" y="6"/>
                    <a:pt x="47" y="6"/>
                    <a:pt x="47" y="6"/>
                  </a:cubicBezTo>
                  <a:cubicBezTo>
                    <a:pt x="46" y="7"/>
                    <a:pt x="46" y="7"/>
                    <a:pt x="46" y="7"/>
                  </a:cubicBezTo>
                  <a:cubicBezTo>
                    <a:pt x="46" y="7"/>
                    <a:pt x="46" y="7"/>
                    <a:pt x="46" y="7"/>
                  </a:cubicBezTo>
                  <a:cubicBezTo>
                    <a:pt x="46" y="7"/>
                    <a:pt x="46" y="7"/>
                    <a:pt x="46" y="7"/>
                  </a:cubicBezTo>
                  <a:cubicBezTo>
                    <a:pt x="46" y="7"/>
                    <a:pt x="46" y="7"/>
                    <a:pt x="46" y="7"/>
                  </a:cubicBezTo>
                  <a:cubicBezTo>
                    <a:pt x="46" y="7"/>
                    <a:pt x="46" y="7"/>
                    <a:pt x="46" y="7"/>
                  </a:cubicBezTo>
                  <a:cubicBezTo>
                    <a:pt x="45" y="7"/>
                    <a:pt x="45" y="7"/>
                    <a:pt x="45" y="7"/>
                  </a:cubicBezTo>
                  <a:cubicBezTo>
                    <a:pt x="45" y="7"/>
                    <a:pt x="45" y="7"/>
                    <a:pt x="45" y="7"/>
                  </a:cubicBezTo>
                  <a:cubicBezTo>
                    <a:pt x="44" y="8"/>
                    <a:pt x="44" y="8"/>
                    <a:pt x="44" y="8"/>
                  </a:cubicBezTo>
                  <a:cubicBezTo>
                    <a:pt x="44" y="8"/>
                    <a:pt x="44" y="8"/>
                    <a:pt x="44" y="8"/>
                  </a:cubicBezTo>
                  <a:cubicBezTo>
                    <a:pt x="44" y="9"/>
                    <a:pt x="44" y="9"/>
                    <a:pt x="44" y="9"/>
                  </a:cubicBezTo>
                  <a:cubicBezTo>
                    <a:pt x="44" y="9"/>
                    <a:pt x="44" y="9"/>
                    <a:pt x="44"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1" y="10"/>
                    <a:pt x="41" y="10"/>
                    <a:pt x="41" y="10"/>
                  </a:cubicBezTo>
                  <a:cubicBezTo>
                    <a:pt x="41" y="11"/>
                    <a:pt x="41" y="11"/>
                    <a:pt x="41" y="11"/>
                  </a:cubicBezTo>
                  <a:cubicBezTo>
                    <a:pt x="41" y="11"/>
                    <a:pt x="41" y="11"/>
                    <a:pt x="41" y="11"/>
                  </a:cubicBezTo>
                  <a:cubicBezTo>
                    <a:pt x="41" y="11"/>
                    <a:pt x="41" y="11"/>
                    <a:pt x="41" y="11"/>
                  </a:cubicBezTo>
                  <a:cubicBezTo>
                    <a:pt x="41" y="11"/>
                    <a:pt x="41" y="11"/>
                    <a:pt x="41" y="11"/>
                  </a:cubicBezTo>
                  <a:cubicBezTo>
                    <a:pt x="40" y="11"/>
                    <a:pt x="40" y="11"/>
                    <a:pt x="40" y="11"/>
                  </a:cubicBezTo>
                  <a:cubicBezTo>
                    <a:pt x="40" y="11"/>
                    <a:pt x="40" y="11"/>
                    <a:pt x="40" y="11"/>
                  </a:cubicBezTo>
                  <a:cubicBezTo>
                    <a:pt x="40" y="12"/>
                    <a:pt x="40" y="12"/>
                    <a:pt x="40" y="12"/>
                  </a:cubicBezTo>
                  <a:cubicBezTo>
                    <a:pt x="40" y="12"/>
                    <a:pt x="40" y="12"/>
                    <a:pt x="40" y="12"/>
                  </a:cubicBezTo>
                  <a:cubicBezTo>
                    <a:pt x="40" y="12"/>
                    <a:pt x="40" y="12"/>
                    <a:pt x="40" y="12"/>
                  </a:cubicBezTo>
                  <a:cubicBezTo>
                    <a:pt x="39" y="12"/>
                    <a:pt x="39" y="12"/>
                    <a:pt x="39" y="12"/>
                  </a:cubicBezTo>
                  <a:cubicBezTo>
                    <a:pt x="39" y="12"/>
                    <a:pt x="39" y="12"/>
                    <a:pt x="39" y="12"/>
                  </a:cubicBezTo>
                  <a:cubicBezTo>
                    <a:pt x="39" y="12"/>
                    <a:pt x="39" y="12"/>
                    <a:pt x="39" y="12"/>
                  </a:cubicBezTo>
                  <a:cubicBezTo>
                    <a:pt x="39" y="12"/>
                    <a:pt x="39" y="12"/>
                    <a:pt x="39" y="12"/>
                  </a:cubicBezTo>
                  <a:cubicBezTo>
                    <a:pt x="39" y="13"/>
                    <a:pt x="39" y="13"/>
                    <a:pt x="39" y="13"/>
                  </a:cubicBezTo>
                  <a:cubicBezTo>
                    <a:pt x="39" y="13"/>
                    <a:pt x="39" y="13"/>
                    <a:pt x="39" y="13"/>
                  </a:cubicBezTo>
                  <a:cubicBezTo>
                    <a:pt x="38" y="13"/>
                    <a:pt x="38" y="13"/>
                    <a:pt x="38" y="13"/>
                  </a:cubicBezTo>
                  <a:cubicBezTo>
                    <a:pt x="38" y="13"/>
                    <a:pt x="38" y="13"/>
                    <a:pt x="38" y="13"/>
                  </a:cubicBezTo>
                  <a:cubicBezTo>
                    <a:pt x="38" y="13"/>
                    <a:pt x="38" y="13"/>
                    <a:pt x="38" y="13"/>
                  </a:cubicBezTo>
                  <a:cubicBezTo>
                    <a:pt x="38" y="13"/>
                    <a:pt x="38" y="13"/>
                    <a:pt x="38" y="13"/>
                  </a:cubicBezTo>
                  <a:cubicBezTo>
                    <a:pt x="37" y="14"/>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6" y="14"/>
                    <a:pt x="36" y="14"/>
                    <a:pt x="36" y="14"/>
                  </a:cubicBezTo>
                  <a:cubicBezTo>
                    <a:pt x="36" y="15"/>
                    <a:pt x="36" y="15"/>
                    <a:pt x="36" y="15"/>
                  </a:cubicBezTo>
                  <a:cubicBezTo>
                    <a:pt x="36" y="15"/>
                    <a:pt x="36" y="15"/>
                    <a:pt x="36" y="15"/>
                  </a:cubicBezTo>
                  <a:cubicBezTo>
                    <a:pt x="36" y="15"/>
                    <a:pt x="36" y="15"/>
                    <a:pt x="36" y="15"/>
                  </a:cubicBezTo>
                  <a:cubicBezTo>
                    <a:pt x="35" y="15"/>
                    <a:pt x="35" y="15"/>
                    <a:pt x="35" y="15"/>
                  </a:cubicBezTo>
                  <a:cubicBezTo>
                    <a:pt x="35" y="15"/>
                    <a:pt x="35"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4" y="16"/>
                    <a:pt x="34" y="16"/>
                    <a:pt x="34" y="16"/>
                  </a:cubicBezTo>
                  <a:cubicBezTo>
                    <a:pt x="34" y="16"/>
                    <a:pt x="34" y="16"/>
                    <a:pt x="34" y="16"/>
                  </a:cubicBezTo>
                  <a:cubicBezTo>
                    <a:pt x="34" y="16"/>
                    <a:pt x="34" y="16"/>
                    <a:pt x="34" y="16"/>
                  </a:cubicBezTo>
                  <a:cubicBezTo>
                    <a:pt x="34" y="16"/>
                    <a:pt x="34" y="16"/>
                    <a:pt x="34" y="16"/>
                  </a:cubicBezTo>
                  <a:cubicBezTo>
                    <a:pt x="34" y="17"/>
                    <a:pt x="34" y="17"/>
                    <a:pt x="34" y="17"/>
                  </a:cubicBezTo>
                  <a:cubicBezTo>
                    <a:pt x="34" y="17"/>
                    <a:pt x="34" y="17"/>
                    <a:pt x="34"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2" y="18"/>
                    <a:pt x="32" y="18"/>
                    <a:pt x="32" y="18"/>
                  </a:cubicBezTo>
                  <a:cubicBezTo>
                    <a:pt x="32" y="18"/>
                    <a:pt x="32" y="18"/>
                    <a:pt x="32" y="18"/>
                  </a:cubicBezTo>
                  <a:cubicBezTo>
                    <a:pt x="32" y="18"/>
                    <a:pt x="32" y="18"/>
                    <a:pt x="32" y="18"/>
                  </a:cubicBezTo>
                  <a:cubicBezTo>
                    <a:pt x="32" y="18"/>
                    <a:pt x="32" y="18"/>
                    <a:pt x="32" y="18"/>
                  </a:cubicBezTo>
                  <a:cubicBezTo>
                    <a:pt x="32" y="18"/>
                    <a:pt x="32" y="18"/>
                    <a:pt x="32" y="18"/>
                  </a:cubicBezTo>
                  <a:cubicBezTo>
                    <a:pt x="32" y="18"/>
                    <a:pt x="32" y="18"/>
                    <a:pt x="32" y="18"/>
                  </a:cubicBezTo>
                  <a:lnTo>
                    <a:pt x="31" y="1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1410"/>
            <p:cNvSpPr>
              <a:spLocks noEditPoints="1"/>
            </p:cNvSpPr>
            <p:nvPr/>
          </p:nvSpPr>
          <p:spPr bwMode="auto">
            <a:xfrm flipH="1">
              <a:off x="6646683" y="5169899"/>
              <a:ext cx="276540" cy="199876"/>
            </a:xfrm>
            <a:custGeom>
              <a:avLst/>
              <a:gdLst>
                <a:gd name="T0" fmla="*/ 85 w 85"/>
                <a:gd name="T1" fmla="*/ 61 h 61"/>
                <a:gd name="T2" fmla="*/ 84 w 85"/>
                <a:gd name="T3" fmla="*/ 61 h 61"/>
                <a:gd name="T4" fmla="*/ 84 w 85"/>
                <a:gd name="T5" fmla="*/ 61 h 61"/>
                <a:gd name="T6" fmla="*/ 84 w 85"/>
                <a:gd name="T7" fmla="*/ 61 h 61"/>
                <a:gd name="T8" fmla="*/ 84 w 85"/>
                <a:gd name="T9" fmla="*/ 61 h 61"/>
                <a:gd name="T10" fmla="*/ 84 w 85"/>
                <a:gd name="T11" fmla="*/ 61 h 61"/>
                <a:gd name="T12" fmla="*/ 84 w 85"/>
                <a:gd name="T13" fmla="*/ 61 h 61"/>
                <a:gd name="T14" fmla="*/ 84 w 85"/>
                <a:gd name="T15" fmla="*/ 61 h 61"/>
                <a:gd name="T16" fmla="*/ 84 w 85"/>
                <a:gd name="T17" fmla="*/ 61 h 61"/>
                <a:gd name="T18" fmla="*/ 84 w 85"/>
                <a:gd name="T19" fmla="*/ 61 h 61"/>
                <a:gd name="T20" fmla="*/ 83 w 85"/>
                <a:gd name="T21" fmla="*/ 61 h 61"/>
                <a:gd name="T22" fmla="*/ 83 w 85"/>
                <a:gd name="T23" fmla="*/ 61 h 61"/>
                <a:gd name="T24" fmla="*/ 83 w 85"/>
                <a:gd name="T25" fmla="*/ 61 h 61"/>
                <a:gd name="T26" fmla="*/ 2 w 85"/>
                <a:gd name="T27" fmla="*/ 61 h 61"/>
                <a:gd name="T28" fmla="*/ 2 w 85"/>
                <a:gd name="T29" fmla="*/ 61 h 61"/>
                <a:gd name="T30" fmla="*/ 1 w 85"/>
                <a:gd name="T31" fmla="*/ 61 h 61"/>
                <a:gd name="T32" fmla="*/ 53 w 85"/>
                <a:gd name="T33" fmla="*/ 31 h 61"/>
                <a:gd name="T34" fmla="*/ 0 w 85"/>
                <a:gd name="T35" fmla="*/ 0 h 61"/>
                <a:gd name="T36" fmla="*/ 0 w 85"/>
                <a:gd name="T37" fmla="*/ 0 h 61"/>
                <a:gd name="T38" fmla="*/ 0 w 85"/>
                <a:gd name="T39" fmla="*/ 0 h 61"/>
                <a:gd name="T40" fmla="*/ 1 w 85"/>
                <a:gd name="T41" fmla="*/ 0 h 61"/>
                <a:gd name="T42" fmla="*/ 1 w 85"/>
                <a:gd name="T43" fmla="*/ 0 h 61"/>
                <a:gd name="T44" fmla="*/ 1 w 85"/>
                <a:gd name="T45" fmla="*/ 0 h 61"/>
                <a:gd name="T46" fmla="*/ 1 w 85"/>
                <a:gd name="T47" fmla="*/ 0 h 61"/>
                <a:gd name="T48" fmla="*/ 1 w 85"/>
                <a:gd name="T49" fmla="*/ 0 h 61"/>
                <a:gd name="T50" fmla="*/ 1 w 85"/>
                <a:gd name="T51" fmla="*/ 0 h 61"/>
                <a:gd name="T52" fmla="*/ 1 w 85"/>
                <a:gd name="T53" fmla="*/ 0 h 61"/>
                <a:gd name="T54" fmla="*/ 2 w 85"/>
                <a:gd name="T55" fmla="*/ 0 h 61"/>
                <a:gd name="T56" fmla="*/ 83 w 85"/>
                <a:gd name="T57" fmla="*/ 0 h 61"/>
                <a:gd name="T58" fmla="*/ 83 w 85"/>
                <a:gd name="T59" fmla="*/ 0 h 61"/>
                <a:gd name="T60" fmla="*/ 83 w 85"/>
                <a:gd name="T61" fmla="*/ 0 h 61"/>
                <a:gd name="T62" fmla="*/ 84 w 85"/>
                <a:gd name="T63" fmla="*/ 0 h 61"/>
                <a:gd name="T64" fmla="*/ 84 w 85"/>
                <a:gd name="T65" fmla="*/ 0 h 61"/>
                <a:gd name="T66" fmla="*/ 84 w 85"/>
                <a:gd name="T67" fmla="*/ 0 h 61"/>
                <a:gd name="T68" fmla="*/ 84 w 85"/>
                <a:gd name="T69" fmla="*/ 0 h 61"/>
                <a:gd name="T70" fmla="*/ 84 w 85"/>
                <a:gd name="T71" fmla="*/ 0 h 61"/>
                <a:gd name="T72" fmla="*/ 84 w 85"/>
                <a:gd name="T73" fmla="*/ 0 h 61"/>
                <a:gd name="T74" fmla="*/ 84 w 85"/>
                <a:gd name="T75" fmla="*/ 0 h 61"/>
                <a:gd name="T76" fmla="*/ 84 w 85"/>
                <a:gd name="T77" fmla="*/ 0 h 61"/>
                <a:gd name="T78" fmla="*/ 85 w 85"/>
                <a:gd name="T79" fmla="*/ 0 h 61"/>
                <a:gd name="T80" fmla="*/ 83 w 85"/>
                <a:gd name="T81" fmla="*/ 1 h 61"/>
                <a:gd name="T82" fmla="*/ 81 w 85"/>
                <a:gd name="T83" fmla="*/ 3 h 61"/>
                <a:gd name="T84" fmla="*/ 79 w 85"/>
                <a:gd name="T85" fmla="*/ 5 h 61"/>
                <a:gd name="T86" fmla="*/ 77 w 85"/>
                <a:gd name="T87" fmla="*/ 6 h 61"/>
                <a:gd name="T88" fmla="*/ 75 w 85"/>
                <a:gd name="T89" fmla="*/ 8 h 61"/>
                <a:gd name="T90" fmla="*/ 73 w 85"/>
                <a:gd name="T91" fmla="*/ 10 h 61"/>
                <a:gd name="T92" fmla="*/ 70 w 85"/>
                <a:gd name="T93" fmla="*/ 12 h 61"/>
                <a:gd name="T94" fmla="*/ 68 w 85"/>
                <a:gd name="T95" fmla="*/ 14 h 61"/>
                <a:gd name="T96" fmla="*/ 66 w 85"/>
                <a:gd name="T97" fmla="*/ 15 h 61"/>
                <a:gd name="T98" fmla="*/ 63 w 85"/>
                <a:gd name="T99" fmla="*/ 17 h 61"/>
                <a:gd name="T100" fmla="*/ 61 w 85"/>
                <a:gd name="T101" fmla="*/ 19 h 61"/>
                <a:gd name="T102" fmla="*/ 59 w 85"/>
                <a:gd name="T103" fmla="*/ 21 h 61"/>
                <a:gd name="T104" fmla="*/ 57 w 85"/>
                <a:gd name="T105" fmla="*/ 22 h 61"/>
                <a:gd name="T106" fmla="*/ 55 w 85"/>
                <a:gd name="T107" fmla="*/ 24 h 61"/>
                <a:gd name="T108" fmla="*/ 53 w 85"/>
                <a:gd name="T109" fmla="*/ 26 h 61"/>
                <a:gd name="T110" fmla="*/ 51 w 85"/>
                <a:gd name="T111" fmla="*/ 2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 h="61">
                  <a:moveTo>
                    <a:pt x="31" y="30"/>
                  </a:moveTo>
                  <a:cubicBezTo>
                    <a:pt x="0" y="5"/>
                    <a:pt x="0" y="5"/>
                    <a:pt x="0" y="5"/>
                  </a:cubicBezTo>
                  <a:cubicBezTo>
                    <a:pt x="0" y="56"/>
                    <a:pt x="0" y="56"/>
                    <a:pt x="0" y="56"/>
                  </a:cubicBezTo>
                  <a:cubicBezTo>
                    <a:pt x="31" y="30"/>
                    <a:pt x="31" y="30"/>
                    <a:pt x="31" y="30"/>
                  </a:cubicBezTo>
                  <a:close/>
                  <a:moveTo>
                    <a:pt x="49" y="34"/>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83" y="61"/>
                    <a:pt x="83" y="61"/>
                    <a:pt x="83"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1" y="61"/>
                    <a:pt x="1" y="61"/>
                    <a:pt x="1" y="61"/>
                  </a:cubicBezTo>
                  <a:cubicBezTo>
                    <a:pt x="1" y="61"/>
                    <a:pt x="1" y="61"/>
                    <a:pt x="1" y="61"/>
                  </a:cubicBezTo>
                  <a:cubicBezTo>
                    <a:pt x="1" y="61"/>
                    <a:pt x="1" y="61"/>
                    <a:pt x="1" y="61"/>
                  </a:cubicBezTo>
                  <a:cubicBezTo>
                    <a:pt x="1" y="61"/>
                    <a:pt x="1" y="61"/>
                    <a:pt x="1" y="61"/>
                  </a:cubicBezTo>
                  <a:cubicBezTo>
                    <a:pt x="1" y="61"/>
                    <a:pt x="1" y="61"/>
                    <a:pt x="1" y="61"/>
                  </a:cubicBezTo>
                  <a:cubicBezTo>
                    <a:pt x="1" y="61"/>
                    <a:pt x="0" y="61"/>
                    <a:pt x="0" y="61"/>
                  </a:cubicBezTo>
                  <a:cubicBezTo>
                    <a:pt x="34" y="33"/>
                    <a:pt x="34" y="33"/>
                    <a:pt x="34" y="33"/>
                  </a:cubicBezTo>
                  <a:cubicBezTo>
                    <a:pt x="38" y="36"/>
                    <a:pt x="38" y="36"/>
                    <a:pt x="38" y="36"/>
                  </a:cubicBezTo>
                  <a:cubicBezTo>
                    <a:pt x="41" y="38"/>
                    <a:pt x="44" y="38"/>
                    <a:pt x="47" y="36"/>
                  </a:cubicBezTo>
                  <a:cubicBezTo>
                    <a:pt x="49" y="34"/>
                    <a:pt x="49" y="34"/>
                    <a:pt x="49" y="34"/>
                  </a:cubicBezTo>
                  <a:close/>
                  <a:moveTo>
                    <a:pt x="85" y="5"/>
                  </a:moveTo>
                  <a:cubicBezTo>
                    <a:pt x="53" y="31"/>
                    <a:pt x="53" y="31"/>
                    <a:pt x="53" y="31"/>
                  </a:cubicBezTo>
                  <a:cubicBezTo>
                    <a:pt x="85" y="56"/>
                    <a:pt x="85" y="56"/>
                    <a:pt x="85" y="56"/>
                  </a:cubicBezTo>
                  <a:cubicBezTo>
                    <a:pt x="85" y="5"/>
                    <a:pt x="85" y="5"/>
                    <a:pt x="85" y="5"/>
                  </a:cubicBezTo>
                  <a:close/>
                  <a:moveTo>
                    <a:pt x="49" y="29"/>
                  </a:moveTo>
                  <a:cubicBezTo>
                    <a:pt x="47" y="30"/>
                    <a:pt x="46" y="31"/>
                    <a:pt x="45" y="32"/>
                  </a:cubicBezTo>
                  <a:cubicBezTo>
                    <a:pt x="43" y="34"/>
                    <a:pt x="42" y="34"/>
                    <a:pt x="40" y="32"/>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3" y="0"/>
                    <a:pt x="83" y="0"/>
                    <a:pt x="83"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4" y="1"/>
                    <a:pt x="84" y="1"/>
                    <a:pt x="84" y="1"/>
                  </a:cubicBezTo>
                  <a:cubicBezTo>
                    <a:pt x="84" y="1"/>
                    <a:pt x="84" y="1"/>
                    <a:pt x="84" y="1"/>
                  </a:cubicBezTo>
                  <a:cubicBezTo>
                    <a:pt x="84" y="1"/>
                    <a:pt x="84" y="1"/>
                    <a:pt x="84" y="1"/>
                  </a:cubicBezTo>
                  <a:cubicBezTo>
                    <a:pt x="83" y="1"/>
                    <a:pt x="83" y="1"/>
                    <a:pt x="83" y="1"/>
                  </a:cubicBezTo>
                  <a:cubicBezTo>
                    <a:pt x="83" y="2"/>
                    <a:pt x="83" y="2"/>
                    <a:pt x="83" y="2"/>
                  </a:cubicBezTo>
                  <a:cubicBezTo>
                    <a:pt x="83" y="2"/>
                    <a:pt x="83" y="2"/>
                    <a:pt x="83" y="2"/>
                  </a:cubicBezTo>
                  <a:cubicBezTo>
                    <a:pt x="82" y="2"/>
                    <a:pt x="82" y="2"/>
                    <a:pt x="82" y="2"/>
                  </a:cubicBezTo>
                  <a:cubicBezTo>
                    <a:pt x="82" y="2"/>
                    <a:pt x="82" y="2"/>
                    <a:pt x="82" y="2"/>
                  </a:cubicBezTo>
                  <a:cubicBezTo>
                    <a:pt x="82" y="3"/>
                    <a:pt x="82" y="3"/>
                    <a:pt x="82" y="3"/>
                  </a:cubicBezTo>
                  <a:cubicBezTo>
                    <a:pt x="81" y="3"/>
                    <a:pt x="81" y="3"/>
                    <a:pt x="81" y="3"/>
                  </a:cubicBezTo>
                  <a:cubicBezTo>
                    <a:pt x="81" y="3"/>
                    <a:pt x="81" y="3"/>
                    <a:pt x="81" y="3"/>
                  </a:cubicBezTo>
                  <a:cubicBezTo>
                    <a:pt x="81" y="3"/>
                    <a:pt x="81" y="3"/>
                    <a:pt x="81" y="3"/>
                  </a:cubicBezTo>
                  <a:cubicBezTo>
                    <a:pt x="81" y="3"/>
                    <a:pt x="81" y="3"/>
                    <a:pt x="81" y="3"/>
                  </a:cubicBezTo>
                  <a:cubicBezTo>
                    <a:pt x="80" y="4"/>
                    <a:pt x="80" y="4"/>
                    <a:pt x="80" y="4"/>
                  </a:cubicBezTo>
                  <a:cubicBezTo>
                    <a:pt x="80" y="4"/>
                    <a:pt x="80" y="4"/>
                    <a:pt x="80" y="4"/>
                  </a:cubicBezTo>
                  <a:cubicBezTo>
                    <a:pt x="80" y="4"/>
                    <a:pt x="80" y="4"/>
                    <a:pt x="80" y="4"/>
                  </a:cubicBezTo>
                  <a:cubicBezTo>
                    <a:pt x="80" y="4"/>
                    <a:pt x="80" y="4"/>
                    <a:pt x="80" y="4"/>
                  </a:cubicBezTo>
                  <a:cubicBezTo>
                    <a:pt x="79" y="5"/>
                    <a:pt x="79" y="5"/>
                    <a:pt x="79" y="5"/>
                  </a:cubicBezTo>
                  <a:cubicBezTo>
                    <a:pt x="79" y="5"/>
                    <a:pt x="79" y="5"/>
                    <a:pt x="79" y="5"/>
                  </a:cubicBezTo>
                  <a:cubicBezTo>
                    <a:pt x="78" y="5"/>
                    <a:pt x="78" y="5"/>
                    <a:pt x="78" y="5"/>
                  </a:cubicBezTo>
                  <a:cubicBezTo>
                    <a:pt x="78" y="5"/>
                    <a:pt x="78" y="5"/>
                    <a:pt x="78" y="5"/>
                  </a:cubicBezTo>
                  <a:cubicBezTo>
                    <a:pt x="78" y="6"/>
                    <a:pt x="78" y="6"/>
                    <a:pt x="78" y="6"/>
                  </a:cubicBezTo>
                  <a:cubicBezTo>
                    <a:pt x="78" y="6"/>
                    <a:pt x="78" y="6"/>
                    <a:pt x="78" y="6"/>
                  </a:cubicBezTo>
                  <a:cubicBezTo>
                    <a:pt x="77" y="6"/>
                    <a:pt x="77" y="6"/>
                    <a:pt x="77" y="6"/>
                  </a:cubicBezTo>
                  <a:cubicBezTo>
                    <a:pt x="77" y="6"/>
                    <a:pt x="77" y="6"/>
                    <a:pt x="77" y="6"/>
                  </a:cubicBezTo>
                  <a:cubicBezTo>
                    <a:pt x="77" y="7"/>
                    <a:pt x="77" y="7"/>
                    <a:pt x="77" y="7"/>
                  </a:cubicBezTo>
                  <a:cubicBezTo>
                    <a:pt x="76" y="7"/>
                    <a:pt x="76" y="7"/>
                    <a:pt x="76" y="7"/>
                  </a:cubicBezTo>
                  <a:cubicBezTo>
                    <a:pt x="76" y="7"/>
                    <a:pt x="76" y="7"/>
                    <a:pt x="76" y="7"/>
                  </a:cubicBezTo>
                  <a:cubicBezTo>
                    <a:pt x="76" y="7"/>
                    <a:pt x="76" y="7"/>
                    <a:pt x="76" y="7"/>
                  </a:cubicBezTo>
                  <a:cubicBezTo>
                    <a:pt x="76" y="7"/>
                    <a:pt x="76" y="7"/>
                    <a:pt x="76" y="7"/>
                  </a:cubicBezTo>
                  <a:cubicBezTo>
                    <a:pt x="75" y="8"/>
                    <a:pt x="75" y="8"/>
                    <a:pt x="75" y="8"/>
                  </a:cubicBezTo>
                  <a:cubicBezTo>
                    <a:pt x="75" y="8"/>
                    <a:pt x="75" y="8"/>
                    <a:pt x="75" y="8"/>
                  </a:cubicBezTo>
                  <a:cubicBezTo>
                    <a:pt x="75" y="8"/>
                    <a:pt x="75" y="8"/>
                    <a:pt x="75" y="8"/>
                  </a:cubicBezTo>
                  <a:cubicBezTo>
                    <a:pt x="75" y="8"/>
                    <a:pt x="75" y="8"/>
                    <a:pt x="75" y="8"/>
                  </a:cubicBezTo>
                  <a:cubicBezTo>
                    <a:pt x="74" y="9"/>
                    <a:pt x="74" y="9"/>
                    <a:pt x="74" y="9"/>
                  </a:cubicBezTo>
                  <a:cubicBezTo>
                    <a:pt x="74" y="9"/>
                    <a:pt x="74" y="9"/>
                    <a:pt x="74" y="9"/>
                  </a:cubicBezTo>
                  <a:cubicBezTo>
                    <a:pt x="73" y="9"/>
                    <a:pt x="73" y="9"/>
                    <a:pt x="73" y="9"/>
                  </a:cubicBezTo>
                  <a:cubicBezTo>
                    <a:pt x="73" y="9"/>
                    <a:pt x="73" y="9"/>
                    <a:pt x="73" y="9"/>
                  </a:cubicBezTo>
                  <a:cubicBezTo>
                    <a:pt x="73" y="10"/>
                    <a:pt x="73" y="10"/>
                    <a:pt x="73" y="10"/>
                  </a:cubicBezTo>
                  <a:cubicBezTo>
                    <a:pt x="73" y="10"/>
                    <a:pt x="73" y="10"/>
                    <a:pt x="73" y="10"/>
                  </a:cubicBezTo>
                  <a:cubicBezTo>
                    <a:pt x="72" y="10"/>
                    <a:pt x="72" y="10"/>
                    <a:pt x="72" y="10"/>
                  </a:cubicBezTo>
                  <a:cubicBezTo>
                    <a:pt x="72" y="10"/>
                    <a:pt x="72" y="10"/>
                    <a:pt x="72" y="10"/>
                  </a:cubicBezTo>
                  <a:cubicBezTo>
                    <a:pt x="72" y="10"/>
                    <a:pt x="72" y="10"/>
                    <a:pt x="72" y="10"/>
                  </a:cubicBezTo>
                  <a:cubicBezTo>
                    <a:pt x="71" y="11"/>
                    <a:pt x="71" y="11"/>
                    <a:pt x="71" y="11"/>
                  </a:cubicBezTo>
                  <a:cubicBezTo>
                    <a:pt x="71" y="11"/>
                    <a:pt x="71" y="11"/>
                    <a:pt x="71" y="11"/>
                  </a:cubicBezTo>
                  <a:cubicBezTo>
                    <a:pt x="70" y="12"/>
                    <a:pt x="70" y="12"/>
                    <a:pt x="70" y="12"/>
                  </a:cubicBezTo>
                  <a:cubicBezTo>
                    <a:pt x="70" y="12"/>
                    <a:pt x="70" y="12"/>
                    <a:pt x="70" y="12"/>
                  </a:cubicBezTo>
                  <a:cubicBezTo>
                    <a:pt x="69" y="13"/>
                    <a:pt x="69" y="13"/>
                    <a:pt x="69" y="13"/>
                  </a:cubicBezTo>
                  <a:cubicBezTo>
                    <a:pt x="69" y="13"/>
                    <a:pt x="69" y="13"/>
                    <a:pt x="69" y="13"/>
                  </a:cubicBezTo>
                  <a:cubicBezTo>
                    <a:pt x="68" y="13"/>
                    <a:pt x="68" y="13"/>
                    <a:pt x="68" y="13"/>
                  </a:cubicBezTo>
                  <a:cubicBezTo>
                    <a:pt x="68" y="13"/>
                    <a:pt x="68" y="13"/>
                    <a:pt x="68" y="13"/>
                  </a:cubicBezTo>
                  <a:cubicBezTo>
                    <a:pt x="68" y="14"/>
                    <a:pt x="68" y="14"/>
                    <a:pt x="68" y="14"/>
                  </a:cubicBezTo>
                  <a:cubicBezTo>
                    <a:pt x="68" y="14"/>
                    <a:pt x="68" y="14"/>
                    <a:pt x="68" y="14"/>
                  </a:cubicBezTo>
                  <a:cubicBezTo>
                    <a:pt x="67" y="14"/>
                    <a:pt x="67" y="14"/>
                    <a:pt x="67" y="14"/>
                  </a:cubicBezTo>
                  <a:cubicBezTo>
                    <a:pt x="67" y="14"/>
                    <a:pt x="67" y="14"/>
                    <a:pt x="67" y="14"/>
                  </a:cubicBezTo>
                  <a:cubicBezTo>
                    <a:pt x="67" y="14"/>
                    <a:pt x="67" y="14"/>
                    <a:pt x="67" y="14"/>
                  </a:cubicBezTo>
                  <a:cubicBezTo>
                    <a:pt x="66" y="15"/>
                    <a:pt x="66" y="15"/>
                    <a:pt x="66" y="15"/>
                  </a:cubicBezTo>
                  <a:cubicBezTo>
                    <a:pt x="66" y="15"/>
                    <a:pt x="66" y="15"/>
                    <a:pt x="66" y="15"/>
                  </a:cubicBezTo>
                  <a:cubicBezTo>
                    <a:pt x="66" y="15"/>
                    <a:pt x="66" y="15"/>
                    <a:pt x="66" y="15"/>
                  </a:cubicBezTo>
                  <a:cubicBezTo>
                    <a:pt x="66" y="15"/>
                    <a:pt x="66" y="15"/>
                    <a:pt x="66" y="15"/>
                  </a:cubicBezTo>
                  <a:cubicBezTo>
                    <a:pt x="65" y="16"/>
                    <a:pt x="65" y="16"/>
                    <a:pt x="65" y="16"/>
                  </a:cubicBezTo>
                  <a:cubicBezTo>
                    <a:pt x="65" y="16"/>
                    <a:pt x="65" y="16"/>
                    <a:pt x="65" y="16"/>
                  </a:cubicBezTo>
                  <a:cubicBezTo>
                    <a:pt x="65" y="16"/>
                    <a:pt x="65" y="16"/>
                    <a:pt x="65" y="16"/>
                  </a:cubicBezTo>
                  <a:cubicBezTo>
                    <a:pt x="64" y="17"/>
                    <a:pt x="64" y="17"/>
                    <a:pt x="64" y="17"/>
                  </a:cubicBezTo>
                  <a:cubicBezTo>
                    <a:pt x="64" y="17"/>
                    <a:pt x="64" y="17"/>
                    <a:pt x="64" y="17"/>
                  </a:cubicBezTo>
                  <a:cubicBezTo>
                    <a:pt x="63" y="17"/>
                    <a:pt x="63" y="17"/>
                    <a:pt x="63" y="17"/>
                  </a:cubicBezTo>
                  <a:cubicBezTo>
                    <a:pt x="63" y="17"/>
                    <a:pt x="63" y="17"/>
                    <a:pt x="63" y="17"/>
                  </a:cubicBezTo>
                  <a:cubicBezTo>
                    <a:pt x="63" y="18"/>
                    <a:pt x="63" y="18"/>
                    <a:pt x="63" y="18"/>
                  </a:cubicBezTo>
                  <a:cubicBezTo>
                    <a:pt x="63" y="18"/>
                    <a:pt x="63" y="18"/>
                    <a:pt x="63" y="18"/>
                  </a:cubicBezTo>
                  <a:cubicBezTo>
                    <a:pt x="62" y="18"/>
                    <a:pt x="62" y="18"/>
                    <a:pt x="62" y="18"/>
                  </a:cubicBezTo>
                  <a:cubicBezTo>
                    <a:pt x="62" y="18"/>
                    <a:pt x="62" y="18"/>
                    <a:pt x="62" y="18"/>
                  </a:cubicBezTo>
                  <a:cubicBezTo>
                    <a:pt x="62" y="18"/>
                    <a:pt x="62" y="18"/>
                    <a:pt x="62" y="18"/>
                  </a:cubicBezTo>
                  <a:cubicBezTo>
                    <a:pt x="61" y="19"/>
                    <a:pt x="61" y="19"/>
                    <a:pt x="61" y="19"/>
                  </a:cubicBezTo>
                  <a:cubicBezTo>
                    <a:pt x="61" y="19"/>
                    <a:pt x="61" y="19"/>
                    <a:pt x="61" y="19"/>
                  </a:cubicBezTo>
                  <a:cubicBezTo>
                    <a:pt x="61" y="19"/>
                    <a:pt x="61" y="19"/>
                    <a:pt x="61" y="19"/>
                  </a:cubicBezTo>
                  <a:cubicBezTo>
                    <a:pt x="61" y="19"/>
                    <a:pt x="61" y="19"/>
                    <a:pt x="61" y="19"/>
                  </a:cubicBezTo>
                  <a:cubicBezTo>
                    <a:pt x="60" y="20"/>
                    <a:pt x="60" y="20"/>
                    <a:pt x="60" y="20"/>
                  </a:cubicBezTo>
                  <a:cubicBezTo>
                    <a:pt x="60" y="20"/>
                    <a:pt x="60" y="20"/>
                    <a:pt x="60" y="20"/>
                  </a:cubicBezTo>
                  <a:cubicBezTo>
                    <a:pt x="60" y="20"/>
                    <a:pt x="60" y="20"/>
                    <a:pt x="60" y="20"/>
                  </a:cubicBezTo>
                  <a:cubicBezTo>
                    <a:pt x="60" y="20"/>
                    <a:pt x="60" y="20"/>
                    <a:pt x="60" y="20"/>
                  </a:cubicBezTo>
                  <a:cubicBezTo>
                    <a:pt x="59" y="21"/>
                    <a:pt x="59" y="21"/>
                    <a:pt x="59" y="21"/>
                  </a:cubicBezTo>
                  <a:cubicBezTo>
                    <a:pt x="59" y="21"/>
                    <a:pt x="59" y="21"/>
                    <a:pt x="59" y="21"/>
                  </a:cubicBezTo>
                  <a:cubicBezTo>
                    <a:pt x="58" y="21"/>
                    <a:pt x="58" y="21"/>
                    <a:pt x="58" y="21"/>
                  </a:cubicBezTo>
                  <a:cubicBezTo>
                    <a:pt x="58" y="21"/>
                    <a:pt x="58" y="21"/>
                    <a:pt x="58" y="21"/>
                  </a:cubicBezTo>
                  <a:cubicBezTo>
                    <a:pt x="58" y="22"/>
                    <a:pt x="58" y="22"/>
                    <a:pt x="58" y="22"/>
                  </a:cubicBezTo>
                  <a:cubicBezTo>
                    <a:pt x="58" y="22"/>
                    <a:pt x="58" y="22"/>
                    <a:pt x="58" y="22"/>
                  </a:cubicBezTo>
                  <a:cubicBezTo>
                    <a:pt x="57" y="22"/>
                    <a:pt x="57" y="22"/>
                    <a:pt x="57" y="22"/>
                  </a:cubicBezTo>
                  <a:cubicBezTo>
                    <a:pt x="57" y="22"/>
                    <a:pt x="57" y="22"/>
                    <a:pt x="57" y="22"/>
                  </a:cubicBezTo>
                  <a:cubicBezTo>
                    <a:pt x="57" y="22"/>
                    <a:pt x="57" y="22"/>
                    <a:pt x="57" y="22"/>
                  </a:cubicBezTo>
                  <a:cubicBezTo>
                    <a:pt x="56" y="23"/>
                    <a:pt x="56" y="23"/>
                    <a:pt x="56" y="23"/>
                  </a:cubicBezTo>
                  <a:cubicBezTo>
                    <a:pt x="56" y="23"/>
                    <a:pt x="56" y="23"/>
                    <a:pt x="56" y="23"/>
                  </a:cubicBezTo>
                  <a:cubicBezTo>
                    <a:pt x="56" y="23"/>
                    <a:pt x="56" y="23"/>
                    <a:pt x="56" y="23"/>
                  </a:cubicBezTo>
                  <a:cubicBezTo>
                    <a:pt x="55" y="24"/>
                    <a:pt x="55" y="24"/>
                    <a:pt x="55" y="24"/>
                  </a:cubicBezTo>
                  <a:cubicBezTo>
                    <a:pt x="55" y="24"/>
                    <a:pt x="55" y="24"/>
                    <a:pt x="55" y="24"/>
                  </a:cubicBezTo>
                  <a:cubicBezTo>
                    <a:pt x="55" y="24"/>
                    <a:pt x="55" y="24"/>
                    <a:pt x="55" y="24"/>
                  </a:cubicBezTo>
                  <a:cubicBezTo>
                    <a:pt x="54" y="24"/>
                    <a:pt x="54" y="24"/>
                    <a:pt x="54" y="24"/>
                  </a:cubicBezTo>
                  <a:cubicBezTo>
                    <a:pt x="54" y="25"/>
                    <a:pt x="54" y="25"/>
                    <a:pt x="54" y="25"/>
                  </a:cubicBezTo>
                  <a:cubicBezTo>
                    <a:pt x="54" y="25"/>
                    <a:pt x="54" y="25"/>
                    <a:pt x="54" y="25"/>
                  </a:cubicBezTo>
                  <a:cubicBezTo>
                    <a:pt x="53" y="25"/>
                    <a:pt x="53" y="25"/>
                    <a:pt x="53" y="25"/>
                  </a:cubicBezTo>
                  <a:cubicBezTo>
                    <a:pt x="53" y="25"/>
                    <a:pt x="53" y="25"/>
                    <a:pt x="53" y="25"/>
                  </a:cubicBezTo>
                  <a:cubicBezTo>
                    <a:pt x="53" y="26"/>
                    <a:pt x="53" y="26"/>
                    <a:pt x="53" y="26"/>
                  </a:cubicBezTo>
                  <a:cubicBezTo>
                    <a:pt x="53" y="26"/>
                    <a:pt x="53" y="26"/>
                    <a:pt x="53" y="26"/>
                  </a:cubicBezTo>
                  <a:cubicBezTo>
                    <a:pt x="52" y="26"/>
                    <a:pt x="52" y="26"/>
                    <a:pt x="52" y="26"/>
                  </a:cubicBezTo>
                  <a:cubicBezTo>
                    <a:pt x="52" y="26"/>
                    <a:pt x="52" y="26"/>
                    <a:pt x="52" y="26"/>
                  </a:cubicBezTo>
                  <a:cubicBezTo>
                    <a:pt x="52" y="27"/>
                    <a:pt x="52" y="27"/>
                    <a:pt x="52" y="27"/>
                  </a:cubicBezTo>
                  <a:cubicBezTo>
                    <a:pt x="51" y="27"/>
                    <a:pt x="51" y="27"/>
                    <a:pt x="51" y="27"/>
                  </a:cubicBezTo>
                  <a:cubicBezTo>
                    <a:pt x="51" y="27"/>
                    <a:pt x="51" y="27"/>
                    <a:pt x="51" y="27"/>
                  </a:cubicBezTo>
                  <a:cubicBezTo>
                    <a:pt x="51" y="27"/>
                    <a:pt x="51" y="27"/>
                    <a:pt x="51" y="27"/>
                  </a:cubicBezTo>
                  <a:cubicBezTo>
                    <a:pt x="51" y="27"/>
                    <a:pt x="51" y="27"/>
                    <a:pt x="51" y="27"/>
                  </a:cubicBezTo>
                  <a:cubicBezTo>
                    <a:pt x="50" y="28"/>
                    <a:pt x="50" y="28"/>
                    <a:pt x="50" y="28"/>
                  </a:cubicBezTo>
                  <a:cubicBezTo>
                    <a:pt x="50" y="28"/>
                    <a:pt x="50" y="28"/>
                    <a:pt x="50" y="28"/>
                  </a:cubicBezTo>
                  <a:cubicBezTo>
                    <a:pt x="50" y="28"/>
                    <a:pt x="50" y="28"/>
                    <a:pt x="50" y="28"/>
                  </a:cubicBezTo>
                  <a:cubicBezTo>
                    <a:pt x="49" y="28"/>
                    <a:pt x="49" y="28"/>
                    <a:pt x="49" y="28"/>
                  </a:cubicBezTo>
                  <a:lnTo>
                    <a:pt x="49" y="2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411"/>
            <p:cNvSpPr>
              <a:spLocks noEditPoints="1"/>
            </p:cNvSpPr>
            <p:nvPr/>
          </p:nvSpPr>
          <p:spPr bwMode="auto">
            <a:xfrm flipH="1">
              <a:off x="5904680" y="4044569"/>
              <a:ext cx="279278" cy="273803"/>
            </a:xfrm>
            <a:custGeom>
              <a:avLst/>
              <a:gdLst>
                <a:gd name="T0" fmla="*/ 11 w 86"/>
                <a:gd name="T1" fmla="*/ 28 h 85"/>
                <a:gd name="T2" fmla="*/ 31 w 86"/>
                <a:gd name="T3" fmla="*/ 9 h 85"/>
                <a:gd name="T4" fmla="*/ 33 w 86"/>
                <a:gd name="T5" fmla="*/ 9 h 85"/>
                <a:gd name="T6" fmla="*/ 36 w 86"/>
                <a:gd name="T7" fmla="*/ 12 h 85"/>
                <a:gd name="T8" fmla="*/ 14 w 86"/>
                <a:gd name="T9" fmla="*/ 33 h 85"/>
                <a:gd name="T10" fmla="*/ 11 w 86"/>
                <a:gd name="T11" fmla="*/ 30 h 85"/>
                <a:gd name="T12" fmla="*/ 11 w 86"/>
                <a:gd name="T13" fmla="*/ 28 h 85"/>
                <a:gd name="T14" fmla="*/ 33 w 86"/>
                <a:gd name="T15" fmla="*/ 32 h 85"/>
                <a:gd name="T16" fmla="*/ 33 w 86"/>
                <a:gd name="T17" fmla="*/ 54 h 85"/>
                <a:gd name="T18" fmla="*/ 54 w 86"/>
                <a:gd name="T19" fmla="*/ 54 h 85"/>
                <a:gd name="T20" fmla="*/ 55 w 86"/>
                <a:gd name="T21" fmla="*/ 33 h 85"/>
                <a:gd name="T22" fmla="*/ 33 w 86"/>
                <a:gd name="T23" fmla="*/ 32 h 85"/>
                <a:gd name="T24" fmla="*/ 35 w 86"/>
                <a:gd name="T25" fmla="*/ 34 h 85"/>
                <a:gd name="T26" fmla="*/ 38 w 86"/>
                <a:gd name="T27" fmla="*/ 37 h 85"/>
                <a:gd name="T28" fmla="*/ 50 w 86"/>
                <a:gd name="T29" fmla="*/ 37 h 85"/>
                <a:gd name="T30" fmla="*/ 53 w 86"/>
                <a:gd name="T31" fmla="*/ 34 h 85"/>
                <a:gd name="T32" fmla="*/ 35 w 86"/>
                <a:gd name="T33" fmla="*/ 34 h 85"/>
                <a:gd name="T34" fmla="*/ 2 w 86"/>
                <a:gd name="T35" fmla="*/ 46 h 85"/>
                <a:gd name="T36" fmla="*/ 2 w 86"/>
                <a:gd name="T37" fmla="*/ 52 h 85"/>
                <a:gd name="T38" fmla="*/ 7 w 86"/>
                <a:gd name="T39" fmla="*/ 58 h 85"/>
                <a:gd name="T40" fmla="*/ 26 w 86"/>
                <a:gd name="T41" fmla="*/ 78 h 85"/>
                <a:gd name="T42" fmla="*/ 31 w 86"/>
                <a:gd name="T43" fmla="*/ 83 h 85"/>
                <a:gd name="T44" fmla="*/ 36 w 86"/>
                <a:gd name="T45" fmla="*/ 83 h 85"/>
                <a:gd name="T46" fmla="*/ 84 w 86"/>
                <a:gd name="T47" fmla="*/ 39 h 85"/>
                <a:gd name="T48" fmla="*/ 84 w 86"/>
                <a:gd name="T49" fmla="*/ 33 h 85"/>
                <a:gd name="T50" fmla="*/ 79 w 86"/>
                <a:gd name="T51" fmla="*/ 28 h 85"/>
                <a:gd name="T52" fmla="*/ 60 w 86"/>
                <a:gd name="T53" fmla="*/ 8 h 85"/>
                <a:gd name="T54" fmla="*/ 55 w 86"/>
                <a:gd name="T55" fmla="*/ 2 h 85"/>
                <a:gd name="T56" fmla="*/ 49 w 86"/>
                <a:gd name="T57" fmla="*/ 2 h 85"/>
                <a:gd name="T58" fmla="*/ 2 w 86"/>
                <a:gd name="T59" fmla="*/ 46 h 85"/>
                <a:gd name="T60" fmla="*/ 8 w 86"/>
                <a:gd name="T61" fmla="*/ 47 h 85"/>
                <a:gd name="T62" fmla="*/ 12 w 86"/>
                <a:gd name="T63" fmla="*/ 47 h 85"/>
                <a:gd name="T64" fmla="*/ 12 w 86"/>
                <a:gd name="T65" fmla="*/ 51 h 85"/>
                <a:gd name="T66" fmla="*/ 8 w 86"/>
                <a:gd name="T67" fmla="*/ 51 h 85"/>
                <a:gd name="T68" fmla="*/ 8 w 86"/>
                <a:gd name="T69" fmla="*/ 47 h 85"/>
                <a:gd name="T70" fmla="*/ 30 w 86"/>
                <a:gd name="T71" fmla="*/ 29 h 85"/>
                <a:gd name="T72" fmla="*/ 29 w 86"/>
                <a:gd name="T73" fmla="*/ 57 h 85"/>
                <a:gd name="T74" fmla="*/ 57 w 86"/>
                <a:gd name="T75" fmla="*/ 58 h 85"/>
                <a:gd name="T76" fmla="*/ 58 w 86"/>
                <a:gd name="T77" fmla="*/ 30 h 85"/>
                <a:gd name="T78" fmla="*/ 30 w 86"/>
                <a:gd name="T79" fmla="*/ 2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6" h="85">
                  <a:moveTo>
                    <a:pt x="11" y="28"/>
                  </a:moveTo>
                  <a:cubicBezTo>
                    <a:pt x="31" y="9"/>
                    <a:pt x="31" y="9"/>
                    <a:pt x="31" y="9"/>
                  </a:cubicBezTo>
                  <a:cubicBezTo>
                    <a:pt x="32" y="9"/>
                    <a:pt x="33" y="9"/>
                    <a:pt x="33" y="9"/>
                  </a:cubicBezTo>
                  <a:cubicBezTo>
                    <a:pt x="36" y="12"/>
                    <a:pt x="36" y="12"/>
                    <a:pt x="36" y="12"/>
                  </a:cubicBezTo>
                  <a:cubicBezTo>
                    <a:pt x="14" y="33"/>
                    <a:pt x="14" y="33"/>
                    <a:pt x="14" y="33"/>
                  </a:cubicBezTo>
                  <a:cubicBezTo>
                    <a:pt x="11" y="30"/>
                    <a:pt x="11" y="30"/>
                    <a:pt x="11" y="30"/>
                  </a:cubicBezTo>
                  <a:cubicBezTo>
                    <a:pt x="11" y="29"/>
                    <a:pt x="11" y="29"/>
                    <a:pt x="11" y="28"/>
                  </a:cubicBezTo>
                  <a:close/>
                  <a:moveTo>
                    <a:pt x="33" y="32"/>
                  </a:moveTo>
                  <a:cubicBezTo>
                    <a:pt x="27" y="38"/>
                    <a:pt x="27" y="48"/>
                    <a:pt x="33" y="54"/>
                  </a:cubicBezTo>
                  <a:cubicBezTo>
                    <a:pt x="38" y="60"/>
                    <a:pt x="48" y="60"/>
                    <a:pt x="54" y="54"/>
                  </a:cubicBezTo>
                  <a:cubicBezTo>
                    <a:pt x="60" y="49"/>
                    <a:pt x="60" y="39"/>
                    <a:pt x="55" y="33"/>
                  </a:cubicBezTo>
                  <a:cubicBezTo>
                    <a:pt x="49" y="27"/>
                    <a:pt x="39" y="27"/>
                    <a:pt x="33" y="32"/>
                  </a:cubicBezTo>
                  <a:close/>
                  <a:moveTo>
                    <a:pt x="35" y="34"/>
                  </a:moveTo>
                  <a:cubicBezTo>
                    <a:pt x="38" y="37"/>
                    <a:pt x="38" y="37"/>
                    <a:pt x="38" y="37"/>
                  </a:cubicBezTo>
                  <a:cubicBezTo>
                    <a:pt x="41" y="34"/>
                    <a:pt x="46" y="34"/>
                    <a:pt x="50" y="37"/>
                  </a:cubicBezTo>
                  <a:cubicBezTo>
                    <a:pt x="53" y="34"/>
                    <a:pt x="53" y="34"/>
                    <a:pt x="53" y="34"/>
                  </a:cubicBezTo>
                  <a:cubicBezTo>
                    <a:pt x="48" y="29"/>
                    <a:pt x="40" y="29"/>
                    <a:pt x="35" y="34"/>
                  </a:cubicBezTo>
                  <a:close/>
                  <a:moveTo>
                    <a:pt x="2" y="46"/>
                  </a:moveTo>
                  <a:cubicBezTo>
                    <a:pt x="0" y="48"/>
                    <a:pt x="0" y="50"/>
                    <a:pt x="2" y="52"/>
                  </a:cubicBezTo>
                  <a:cubicBezTo>
                    <a:pt x="7" y="58"/>
                    <a:pt x="7" y="58"/>
                    <a:pt x="7" y="58"/>
                  </a:cubicBezTo>
                  <a:cubicBezTo>
                    <a:pt x="26" y="78"/>
                    <a:pt x="26" y="78"/>
                    <a:pt x="26" y="78"/>
                  </a:cubicBezTo>
                  <a:cubicBezTo>
                    <a:pt x="31" y="83"/>
                    <a:pt x="31" y="83"/>
                    <a:pt x="31" y="83"/>
                  </a:cubicBezTo>
                  <a:cubicBezTo>
                    <a:pt x="32" y="85"/>
                    <a:pt x="35" y="85"/>
                    <a:pt x="36" y="83"/>
                  </a:cubicBezTo>
                  <a:cubicBezTo>
                    <a:pt x="84" y="39"/>
                    <a:pt x="84" y="39"/>
                    <a:pt x="84" y="39"/>
                  </a:cubicBezTo>
                  <a:cubicBezTo>
                    <a:pt x="85" y="37"/>
                    <a:pt x="86" y="35"/>
                    <a:pt x="84" y="33"/>
                  </a:cubicBezTo>
                  <a:cubicBezTo>
                    <a:pt x="79" y="28"/>
                    <a:pt x="79" y="28"/>
                    <a:pt x="79" y="28"/>
                  </a:cubicBezTo>
                  <a:cubicBezTo>
                    <a:pt x="60" y="8"/>
                    <a:pt x="60" y="8"/>
                    <a:pt x="60" y="8"/>
                  </a:cubicBezTo>
                  <a:cubicBezTo>
                    <a:pt x="55" y="2"/>
                    <a:pt x="55" y="2"/>
                    <a:pt x="55" y="2"/>
                  </a:cubicBezTo>
                  <a:cubicBezTo>
                    <a:pt x="53" y="0"/>
                    <a:pt x="51" y="0"/>
                    <a:pt x="49" y="2"/>
                  </a:cubicBezTo>
                  <a:cubicBezTo>
                    <a:pt x="2" y="46"/>
                    <a:pt x="2" y="46"/>
                    <a:pt x="2" y="46"/>
                  </a:cubicBezTo>
                  <a:close/>
                  <a:moveTo>
                    <a:pt x="8" y="47"/>
                  </a:moveTo>
                  <a:cubicBezTo>
                    <a:pt x="9" y="46"/>
                    <a:pt x="11" y="46"/>
                    <a:pt x="12" y="47"/>
                  </a:cubicBezTo>
                  <a:cubicBezTo>
                    <a:pt x="13" y="48"/>
                    <a:pt x="13" y="50"/>
                    <a:pt x="12" y="51"/>
                  </a:cubicBezTo>
                  <a:cubicBezTo>
                    <a:pt x="11" y="52"/>
                    <a:pt x="9" y="52"/>
                    <a:pt x="8" y="51"/>
                  </a:cubicBezTo>
                  <a:cubicBezTo>
                    <a:pt x="7" y="50"/>
                    <a:pt x="7" y="48"/>
                    <a:pt x="8" y="47"/>
                  </a:cubicBezTo>
                  <a:close/>
                  <a:moveTo>
                    <a:pt x="30" y="29"/>
                  </a:moveTo>
                  <a:cubicBezTo>
                    <a:pt x="22" y="36"/>
                    <a:pt x="22" y="49"/>
                    <a:pt x="29" y="57"/>
                  </a:cubicBezTo>
                  <a:cubicBezTo>
                    <a:pt x="36" y="65"/>
                    <a:pt x="49" y="65"/>
                    <a:pt x="57" y="58"/>
                  </a:cubicBezTo>
                  <a:cubicBezTo>
                    <a:pt x="65" y="50"/>
                    <a:pt x="65" y="38"/>
                    <a:pt x="58" y="30"/>
                  </a:cubicBezTo>
                  <a:cubicBezTo>
                    <a:pt x="50" y="22"/>
                    <a:pt x="38" y="22"/>
                    <a:pt x="30" y="2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7" name="Freeform 1412"/>
            <p:cNvSpPr>
              <a:spLocks noEditPoints="1"/>
            </p:cNvSpPr>
            <p:nvPr/>
          </p:nvSpPr>
          <p:spPr bwMode="auto">
            <a:xfrm flipH="1">
              <a:off x="7084766" y="5022046"/>
              <a:ext cx="303920" cy="265589"/>
            </a:xfrm>
            <a:custGeom>
              <a:avLst/>
              <a:gdLst>
                <a:gd name="T0" fmla="*/ 14 w 111"/>
                <a:gd name="T1" fmla="*/ 40 h 97"/>
                <a:gd name="T2" fmla="*/ 14 w 111"/>
                <a:gd name="T3" fmla="*/ 82 h 97"/>
                <a:gd name="T4" fmla="*/ 97 w 111"/>
                <a:gd name="T5" fmla="*/ 82 h 97"/>
                <a:gd name="T6" fmla="*/ 97 w 111"/>
                <a:gd name="T7" fmla="*/ 40 h 97"/>
                <a:gd name="T8" fmla="*/ 111 w 111"/>
                <a:gd name="T9" fmla="*/ 40 h 97"/>
                <a:gd name="T10" fmla="*/ 111 w 111"/>
                <a:gd name="T11" fmla="*/ 97 h 97"/>
                <a:gd name="T12" fmla="*/ 0 w 111"/>
                <a:gd name="T13" fmla="*/ 97 h 97"/>
                <a:gd name="T14" fmla="*/ 0 w 111"/>
                <a:gd name="T15" fmla="*/ 40 h 97"/>
                <a:gd name="T16" fmla="*/ 14 w 111"/>
                <a:gd name="T17" fmla="*/ 40 h 97"/>
                <a:gd name="T18" fmla="*/ 14 w 111"/>
                <a:gd name="T19" fmla="*/ 40 h 97"/>
                <a:gd name="T20" fmla="*/ 39 w 111"/>
                <a:gd name="T21" fmla="*/ 64 h 97"/>
                <a:gd name="T22" fmla="*/ 71 w 111"/>
                <a:gd name="T23" fmla="*/ 64 h 97"/>
                <a:gd name="T24" fmla="*/ 71 w 111"/>
                <a:gd name="T25" fmla="*/ 32 h 97"/>
                <a:gd name="T26" fmla="*/ 87 w 111"/>
                <a:gd name="T27" fmla="*/ 32 h 97"/>
                <a:gd name="T28" fmla="*/ 55 w 111"/>
                <a:gd name="T29" fmla="*/ 0 h 97"/>
                <a:gd name="T30" fmla="*/ 24 w 111"/>
                <a:gd name="T31" fmla="*/ 32 h 97"/>
                <a:gd name="T32" fmla="*/ 39 w 111"/>
                <a:gd name="T33" fmla="*/ 32 h 97"/>
                <a:gd name="T34" fmla="*/ 39 w 111"/>
                <a:gd name="T3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97">
                  <a:moveTo>
                    <a:pt x="14" y="40"/>
                  </a:moveTo>
                  <a:lnTo>
                    <a:pt x="14" y="82"/>
                  </a:lnTo>
                  <a:lnTo>
                    <a:pt x="97" y="82"/>
                  </a:lnTo>
                  <a:lnTo>
                    <a:pt x="97" y="40"/>
                  </a:lnTo>
                  <a:lnTo>
                    <a:pt x="111" y="40"/>
                  </a:lnTo>
                  <a:lnTo>
                    <a:pt x="111" y="97"/>
                  </a:lnTo>
                  <a:lnTo>
                    <a:pt x="0" y="97"/>
                  </a:lnTo>
                  <a:lnTo>
                    <a:pt x="0" y="40"/>
                  </a:lnTo>
                  <a:lnTo>
                    <a:pt x="14" y="40"/>
                  </a:lnTo>
                  <a:lnTo>
                    <a:pt x="14" y="40"/>
                  </a:lnTo>
                  <a:close/>
                  <a:moveTo>
                    <a:pt x="39" y="64"/>
                  </a:moveTo>
                  <a:lnTo>
                    <a:pt x="71" y="64"/>
                  </a:lnTo>
                  <a:lnTo>
                    <a:pt x="71" y="32"/>
                  </a:lnTo>
                  <a:lnTo>
                    <a:pt x="87" y="32"/>
                  </a:lnTo>
                  <a:lnTo>
                    <a:pt x="55" y="0"/>
                  </a:lnTo>
                  <a:lnTo>
                    <a:pt x="24" y="32"/>
                  </a:lnTo>
                  <a:lnTo>
                    <a:pt x="39" y="32"/>
                  </a:lnTo>
                  <a:lnTo>
                    <a:pt x="39" y="6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1413"/>
            <p:cNvSpPr>
              <a:spLocks noEditPoints="1"/>
            </p:cNvSpPr>
            <p:nvPr/>
          </p:nvSpPr>
          <p:spPr bwMode="auto">
            <a:xfrm flipH="1">
              <a:off x="6465974" y="4997403"/>
              <a:ext cx="197137" cy="199876"/>
            </a:xfrm>
            <a:custGeom>
              <a:avLst/>
              <a:gdLst>
                <a:gd name="T0" fmla="*/ 30 w 61"/>
                <a:gd name="T1" fmla="*/ 0 h 62"/>
                <a:gd name="T2" fmla="*/ 34 w 61"/>
                <a:gd name="T3" fmla="*/ 0 h 62"/>
                <a:gd name="T4" fmla="*/ 35 w 61"/>
                <a:gd name="T5" fmla="*/ 4 h 62"/>
                <a:gd name="T6" fmla="*/ 36 w 61"/>
                <a:gd name="T7" fmla="*/ 7 h 62"/>
                <a:gd name="T8" fmla="*/ 41 w 61"/>
                <a:gd name="T9" fmla="*/ 9 h 62"/>
                <a:gd name="T10" fmla="*/ 43 w 61"/>
                <a:gd name="T11" fmla="*/ 9 h 62"/>
                <a:gd name="T12" fmla="*/ 49 w 61"/>
                <a:gd name="T13" fmla="*/ 6 h 62"/>
                <a:gd name="T14" fmla="*/ 54 w 61"/>
                <a:gd name="T15" fmla="*/ 12 h 62"/>
                <a:gd name="T16" fmla="*/ 52 w 61"/>
                <a:gd name="T17" fmla="*/ 17 h 62"/>
                <a:gd name="T18" fmla="*/ 51 w 61"/>
                <a:gd name="T19" fmla="*/ 19 h 62"/>
                <a:gd name="T20" fmla="*/ 53 w 61"/>
                <a:gd name="T21" fmla="*/ 24 h 62"/>
                <a:gd name="T22" fmla="*/ 55 w 61"/>
                <a:gd name="T23" fmla="*/ 25 h 62"/>
                <a:gd name="T24" fmla="*/ 60 w 61"/>
                <a:gd name="T25" fmla="*/ 27 h 62"/>
                <a:gd name="T26" fmla="*/ 61 w 61"/>
                <a:gd name="T27" fmla="*/ 31 h 62"/>
                <a:gd name="T28" fmla="*/ 60 w 61"/>
                <a:gd name="T29" fmla="*/ 36 h 62"/>
                <a:gd name="T30" fmla="*/ 56 w 61"/>
                <a:gd name="T31" fmla="*/ 37 h 62"/>
                <a:gd name="T32" fmla="*/ 53 w 61"/>
                <a:gd name="T33" fmla="*/ 37 h 62"/>
                <a:gd name="T34" fmla="*/ 50 w 61"/>
                <a:gd name="T35" fmla="*/ 42 h 62"/>
                <a:gd name="T36" fmla="*/ 51 w 61"/>
                <a:gd name="T37" fmla="*/ 45 h 62"/>
                <a:gd name="T38" fmla="*/ 54 w 61"/>
                <a:gd name="T39" fmla="*/ 51 h 62"/>
                <a:gd name="T40" fmla="*/ 49 w 61"/>
                <a:gd name="T41" fmla="*/ 56 h 62"/>
                <a:gd name="T42" fmla="*/ 46 w 61"/>
                <a:gd name="T43" fmla="*/ 53 h 62"/>
                <a:gd name="T44" fmla="*/ 43 w 61"/>
                <a:gd name="T45" fmla="*/ 52 h 62"/>
                <a:gd name="T46" fmla="*/ 38 w 61"/>
                <a:gd name="T47" fmla="*/ 54 h 62"/>
                <a:gd name="T48" fmla="*/ 36 w 61"/>
                <a:gd name="T49" fmla="*/ 56 h 62"/>
                <a:gd name="T50" fmla="*/ 35 w 61"/>
                <a:gd name="T51" fmla="*/ 62 h 62"/>
                <a:gd name="T52" fmla="*/ 30 w 61"/>
                <a:gd name="T53" fmla="*/ 62 h 62"/>
                <a:gd name="T54" fmla="*/ 26 w 61"/>
                <a:gd name="T55" fmla="*/ 62 h 62"/>
                <a:gd name="T56" fmla="*/ 25 w 61"/>
                <a:gd name="T57" fmla="*/ 57 h 62"/>
                <a:gd name="T58" fmla="*/ 24 w 61"/>
                <a:gd name="T59" fmla="*/ 55 h 62"/>
                <a:gd name="T60" fmla="*/ 19 w 61"/>
                <a:gd name="T61" fmla="*/ 52 h 62"/>
                <a:gd name="T62" fmla="*/ 17 w 61"/>
                <a:gd name="T63" fmla="*/ 52 h 62"/>
                <a:gd name="T64" fmla="*/ 11 w 61"/>
                <a:gd name="T65" fmla="*/ 55 h 62"/>
                <a:gd name="T66" fmla="*/ 5 w 61"/>
                <a:gd name="T67" fmla="*/ 49 h 62"/>
                <a:gd name="T68" fmla="*/ 8 w 61"/>
                <a:gd name="T69" fmla="*/ 44 h 62"/>
                <a:gd name="T70" fmla="*/ 9 w 61"/>
                <a:gd name="T71" fmla="*/ 42 h 62"/>
                <a:gd name="T72" fmla="*/ 7 w 61"/>
                <a:gd name="T73" fmla="*/ 36 h 62"/>
                <a:gd name="T74" fmla="*/ 5 w 61"/>
                <a:gd name="T75" fmla="*/ 35 h 62"/>
                <a:gd name="T76" fmla="*/ 0 w 61"/>
                <a:gd name="T77" fmla="*/ 34 h 62"/>
                <a:gd name="T78" fmla="*/ 0 w 61"/>
                <a:gd name="T79" fmla="*/ 31 h 62"/>
                <a:gd name="T80" fmla="*/ 0 w 61"/>
                <a:gd name="T81" fmla="*/ 27 h 62"/>
                <a:gd name="T82" fmla="*/ 4 w 61"/>
                <a:gd name="T83" fmla="*/ 26 h 62"/>
                <a:gd name="T84" fmla="*/ 7 w 61"/>
                <a:gd name="T85" fmla="*/ 25 h 62"/>
                <a:gd name="T86" fmla="*/ 9 w 61"/>
                <a:gd name="T87" fmla="*/ 20 h 62"/>
                <a:gd name="T88" fmla="*/ 8 w 61"/>
                <a:gd name="T89" fmla="*/ 17 h 62"/>
                <a:gd name="T90" fmla="*/ 6 w 61"/>
                <a:gd name="T91" fmla="*/ 12 h 62"/>
                <a:gd name="T92" fmla="*/ 12 w 61"/>
                <a:gd name="T93" fmla="*/ 6 h 62"/>
                <a:gd name="T94" fmla="*/ 15 w 61"/>
                <a:gd name="T95" fmla="*/ 8 h 62"/>
                <a:gd name="T96" fmla="*/ 18 w 61"/>
                <a:gd name="T97" fmla="*/ 9 h 62"/>
                <a:gd name="T98" fmla="*/ 23 w 61"/>
                <a:gd name="T99" fmla="*/ 8 h 62"/>
                <a:gd name="T100" fmla="*/ 24 w 61"/>
                <a:gd name="T101" fmla="*/ 5 h 62"/>
                <a:gd name="T102" fmla="*/ 26 w 61"/>
                <a:gd name="T103" fmla="*/ 0 h 62"/>
                <a:gd name="T104" fmla="*/ 30 w 61"/>
                <a:gd name="T105" fmla="*/ 0 h 62"/>
                <a:gd name="T106" fmla="*/ 30 w 61"/>
                <a:gd name="T107" fmla="*/ 11 h 62"/>
                <a:gd name="T108" fmla="*/ 17 w 61"/>
                <a:gd name="T109" fmla="*/ 17 h 62"/>
                <a:gd name="T110" fmla="*/ 11 w 61"/>
                <a:gd name="T111" fmla="*/ 31 h 62"/>
                <a:gd name="T112" fmla="*/ 17 w 61"/>
                <a:gd name="T113" fmla="*/ 45 h 62"/>
                <a:gd name="T114" fmla="*/ 30 w 61"/>
                <a:gd name="T115" fmla="*/ 51 h 62"/>
                <a:gd name="T116" fmla="*/ 44 w 61"/>
                <a:gd name="T117" fmla="*/ 45 h 62"/>
                <a:gd name="T118" fmla="*/ 49 w 61"/>
                <a:gd name="T119" fmla="*/ 31 h 62"/>
                <a:gd name="T120" fmla="*/ 44 w 61"/>
                <a:gd name="T121" fmla="*/ 17 h 62"/>
                <a:gd name="T122" fmla="*/ 30 w 61"/>
                <a:gd name="T123"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 h="62">
                  <a:moveTo>
                    <a:pt x="30" y="0"/>
                  </a:moveTo>
                  <a:cubicBezTo>
                    <a:pt x="32" y="0"/>
                    <a:pt x="33" y="0"/>
                    <a:pt x="34" y="0"/>
                  </a:cubicBezTo>
                  <a:cubicBezTo>
                    <a:pt x="35" y="4"/>
                    <a:pt x="35" y="4"/>
                    <a:pt x="35" y="4"/>
                  </a:cubicBezTo>
                  <a:cubicBezTo>
                    <a:pt x="35" y="5"/>
                    <a:pt x="35" y="6"/>
                    <a:pt x="36" y="7"/>
                  </a:cubicBezTo>
                  <a:cubicBezTo>
                    <a:pt x="41" y="9"/>
                    <a:pt x="41" y="9"/>
                    <a:pt x="41" y="9"/>
                  </a:cubicBezTo>
                  <a:cubicBezTo>
                    <a:pt x="41" y="10"/>
                    <a:pt x="42" y="9"/>
                    <a:pt x="43" y="9"/>
                  </a:cubicBezTo>
                  <a:cubicBezTo>
                    <a:pt x="49" y="6"/>
                    <a:pt x="49" y="6"/>
                    <a:pt x="49" y="6"/>
                  </a:cubicBezTo>
                  <a:cubicBezTo>
                    <a:pt x="51" y="8"/>
                    <a:pt x="53" y="10"/>
                    <a:pt x="54" y="12"/>
                  </a:cubicBezTo>
                  <a:cubicBezTo>
                    <a:pt x="52" y="17"/>
                    <a:pt x="52" y="17"/>
                    <a:pt x="52" y="17"/>
                  </a:cubicBezTo>
                  <a:cubicBezTo>
                    <a:pt x="51" y="17"/>
                    <a:pt x="50" y="18"/>
                    <a:pt x="51" y="19"/>
                  </a:cubicBezTo>
                  <a:cubicBezTo>
                    <a:pt x="53" y="24"/>
                    <a:pt x="53" y="24"/>
                    <a:pt x="53" y="24"/>
                  </a:cubicBezTo>
                  <a:cubicBezTo>
                    <a:pt x="53" y="25"/>
                    <a:pt x="54" y="25"/>
                    <a:pt x="55" y="25"/>
                  </a:cubicBezTo>
                  <a:cubicBezTo>
                    <a:pt x="60" y="27"/>
                    <a:pt x="60" y="27"/>
                    <a:pt x="60" y="27"/>
                  </a:cubicBezTo>
                  <a:cubicBezTo>
                    <a:pt x="61" y="28"/>
                    <a:pt x="61" y="30"/>
                    <a:pt x="61" y="31"/>
                  </a:cubicBezTo>
                  <a:cubicBezTo>
                    <a:pt x="61" y="33"/>
                    <a:pt x="61" y="34"/>
                    <a:pt x="60" y="36"/>
                  </a:cubicBezTo>
                  <a:cubicBezTo>
                    <a:pt x="56" y="37"/>
                    <a:pt x="56" y="37"/>
                    <a:pt x="56" y="37"/>
                  </a:cubicBezTo>
                  <a:cubicBezTo>
                    <a:pt x="55" y="37"/>
                    <a:pt x="54" y="37"/>
                    <a:pt x="53" y="37"/>
                  </a:cubicBezTo>
                  <a:cubicBezTo>
                    <a:pt x="50" y="42"/>
                    <a:pt x="50" y="42"/>
                    <a:pt x="50" y="42"/>
                  </a:cubicBezTo>
                  <a:cubicBezTo>
                    <a:pt x="50" y="43"/>
                    <a:pt x="51" y="44"/>
                    <a:pt x="51" y="45"/>
                  </a:cubicBezTo>
                  <a:cubicBezTo>
                    <a:pt x="54" y="51"/>
                    <a:pt x="54" y="51"/>
                    <a:pt x="54" y="51"/>
                  </a:cubicBezTo>
                  <a:cubicBezTo>
                    <a:pt x="52" y="53"/>
                    <a:pt x="51" y="54"/>
                    <a:pt x="49" y="56"/>
                  </a:cubicBezTo>
                  <a:cubicBezTo>
                    <a:pt x="46" y="53"/>
                    <a:pt x="46" y="53"/>
                    <a:pt x="46" y="53"/>
                  </a:cubicBezTo>
                  <a:cubicBezTo>
                    <a:pt x="45" y="53"/>
                    <a:pt x="44" y="52"/>
                    <a:pt x="43" y="52"/>
                  </a:cubicBezTo>
                  <a:cubicBezTo>
                    <a:pt x="38" y="54"/>
                    <a:pt x="38" y="54"/>
                    <a:pt x="38" y="54"/>
                  </a:cubicBezTo>
                  <a:cubicBezTo>
                    <a:pt x="37" y="54"/>
                    <a:pt x="37" y="55"/>
                    <a:pt x="36" y="56"/>
                  </a:cubicBezTo>
                  <a:cubicBezTo>
                    <a:pt x="35" y="62"/>
                    <a:pt x="35" y="62"/>
                    <a:pt x="35" y="62"/>
                  </a:cubicBezTo>
                  <a:cubicBezTo>
                    <a:pt x="33" y="62"/>
                    <a:pt x="32" y="62"/>
                    <a:pt x="30" y="62"/>
                  </a:cubicBezTo>
                  <a:cubicBezTo>
                    <a:pt x="29" y="62"/>
                    <a:pt x="27" y="62"/>
                    <a:pt x="26" y="62"/>
                  </a:cubicBezTo>
                  <a:cubicBezTo>
                    <a:pt x="25" y="57"/>
                    <a:pt x="25" y="57"/>
                    <a:pt x="25" y="57"/>
                  </a:cubicBezTo>
                  <a:cubicBezTo>
                    <a:pt x="25" y="56"/>
                    <a:pt x="25" y="55"/>
                    <a:pt x="24" y="55"/>
                  </a:cubicBezTo>
                  <a:cubicBezTo>
                    <a:pt x="19" y="52"/>
                    <a:pt x="19" y="52"/>
                    <a:pt x="19" y="52"/>
                  </a:cubicBezTo>
                  <a:cubicBezTo>
                    <a:pt x="19" y="51"/>
                    <a:pt x="18" y="52"/>
                    <a:pt x="17" y="52"/>
                  </a:cubicBezTo>
                  <a:cubicBezTo>
                    <a:pt x="11" y="55"/>
                    <a:pt x="11" y="55"/>
                    <a:pt x="11" y="55"/>
                  </a:cubicBezTo>
                  <a:cubicBezTo>
                    <a:pt x="9" y="54"/>
                    <a:pt x="7" y="52"/>
                    <a:pt x="5" y="49"/>
                  </a:cubicBezTo>
                  <a:cubicBezTo>
                    <a:pt x="8" y="44"/>
                    <a:pt x="8" y="44"/>
                    <a:pt x="8" y="44"/>
                  </a:cubicBezTo>
                  <a:cubicBezTo>
                    <a:pt x="9" y="43"/>
                    <a:pt x="9" y="42"/>
                    <a:pt x="9" y="42"/>
                  </a:cubicBezTo>
                  <a:cubicBezTo>
                    <a:pt x="7" y="36"/>
                    <a:pt x="7" y="36"/>
                    <a:pt x="7" y="36"/>
                  </a:cubicBezTo>
                  <a:cubicBezTo>
                    <a:pt x="7" y="36"/>
                    <a:pt x="6" y="36"/>
                    <a:pt x="5" y="35"/>
                  </a:cubicBezTo>
                  <a:cubicBezTo>
                    <a:pt x="0" y="34"/>
                    <a:pt x="0" y="34"/>
                    <a:pt x="0" y="34"/>
                  </a:cubicBezTo>
                  <a:cubicBezTo>
                    <a:pt x="0" y="33"/>
                    <a:pt x="0" y="32"/>
                    <a:pt x="0" y="31"/>
                  </a:cubicBezTo>
                  <a:cubicBezTo>
                    <a:pt x="0" y="30"/>
                    <a:pt x="0" y="28"/>
                    <a:pt x="0" y="27"/>
                  </a:cubicBezTo>
                  <a:cubicBezTo>
                    <a:pt x="4" y="26"/>
                    <a:pt x="4" y="26"/>
                    <a:pt x="4" y="26"/>
                  </a:cubicBezTo>
                  <a:cubicBezTo>
                    <a:pt x="5" y="26"/>
                    <a:pt x="6" y="26"/>
                    <a:pt x="7" y="25"/>
                  </a:cubicBezTo>
                  <a:cubicBezTo>
                    <a:pt x="9" y="20"/>
                    <a:pt x="9" y="20"/>
                    <a:pt x="9" y="20"/>
                  </a:cubicBezTo>
                  <a:cubicBezTo>
                    <a:pt x="10" y="19"/>
                    <a:pt x="9" y="18"/>
                    <a:pt x="8" y="17"/>
                  </a:cubicBezTo>
                  <a:cubicBezTo>
                    <a:pt x="6" y="12"/>
                    <a:pt x="6" y="12"/>
                    <a:pt x="6" y="12"/>
                  </a:cubicBezTo>
                  <a:cubicBezTo>
                    <a:pt x="7" y="10"/>
                    <a:pt x="10" y="8"/>
                    <a:pt x="12" y="6"/>
                  </a:cubicBezTo>
                  <a:cubicBezTo>
                    <a:pt x="15" y="8"/>
                    <a:pt x="15" y="8"/>
                    <a:pt x="15" y="8"/>
                  </a:cubicBezTo>
                  <a:cubicBezTo>
                    <a:pt x="16" y="9"/>
                    <a:pt x="17" y="10"/>
                    <a:pt x="18" y="9"/>
                  </a:cubicBezTo>
                  <a:cubicBezTo>
                    <a:pt x="23" y="8"/>
                    <a:pt x="23" y="8"/>
                    <a:pt x="23" y="8"/>
                  </a:cubicBezTo>
                  <a:cubicBezTo>
                    <a:pt x="24" y="7"/>
                    <a:pt x="24" y="6"/>
                    <a:pt x="24" y="5"/>
                  </a:cubicBezTo>
                  <a:cubicBezTo>
                    <a:pt x="26" y="0"/>
                    <a:pt x="26" y="0"/>
                    <a:pt x="26" y="0"/>
                  </a:cubicBezTo>
                  <a:cubicBezTo>
                    <a:pt x="27" y="0"/>
                    <a:pt x="29" y="0"/>
                    <a:pt x="30" y="0"/>
                  </a:cubicBezTo>
                  <a:close/>
                  <a:moveTo>
                    <a:pt x="30" y="11"/>
                  </a:moveTo>
                  <a:cubicBezTo>
                    <a:pt x="25" y="11"/>
                    <a:pt x="20" y="13"/>
                    <a:pt x="17" y="17"/>
                  </a:cubicBezTo>
                  <a:cubicBezTo>
                    <a:pt x="13" y="21"/>
                    <a:pt x="11" y="26"/>
                    <a:pt x="11" y="31"/>
                  </a:cubicBezTo>
                  <a:cubicBezTo>
                    <a:pt x="11" y="37"/>
                    <a:pt x="13" y="42"/>
                    <a:pt x="17" y="45"/>
                  </a:cubicBezTo>
                  <a:cubicBezTo>
                    <a:pt x="20" y="49"/>
                    <a:pt x="25" y="51"/>
                    <a:pt x="30" y="51"/>
                  </a:cubicBezTo>
                  <a:cubicBezTo>
                    <a:pt x="36" y="51"/>
                    <a:pt x="40" y="49"/>
                    <a:pt x="44" y="45"/>
                  </a:cubicBezTo>
                  <a:cubicBezTo>
                    <a:pt x="47" y="42"/>
                    <a:pt x="49" y="37"/>
                    <a:pt x="49" y="31"/>
                  </a:cubicBezTo>
                  <a:cubicBezTo>
                    <a:pt x="49" y="26"/>
                    <a:pt x="47" y="21"/>
                    <a:pt x="44" y="17"/>
                  </a:cubicBezTo>
                  <a:cubicBezTo>
                    <a:pt x="40" y="13"/>
                    <a:pt x="36" y="11"/>
                    <a:pt x="30"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1414"/>
            <p:cNvSpPr>
              <a:spLocks noEditPoints="1"/>
            </p:cNvSpPr>
            <p:nvPr/>
          </p:nvSpPr>
          <p:spPr bwMode="auto">
            <a:xfrm flipH="1">
              <a:off x="6507044" y="5038474"/>
              <a:ext cx="117735" cy="117735"/>
            </a:xfrm>
            <a:custGeom>
              <a:avLst/>
              <a:gdLst>
                <a:gd name="T0" fmla="*/ 31 w 36"/>
                <a:gd name="T1" fmla="*/ 5 h 36"/>
                <a:gd name="T2" fmla="*/ 18 w 36"/>
                <a:gd name="T3" fmla="*/ 0 h 36"/>
                <a:gd name="T4" fmla="*/ 6 w 36"/>
                <a:gd name="T5" fmla="*/ 5 h 36"/>
                <a:gd name="T6" fmla="*/ 0 w 36"/>
                <a:gd name="T7" fmla="*/ 18 h 36"/>
                <a:gd name="T8" fmla="*/ 6 w 36"/>
                <a:gd name="T9" fmla="*/ 31 h 36"/>
                <a:gd name="T10" fmla="*/ 18 w 36"/>
                <a:gd name="T11" fmla="*/ 36 h 36"/>
                <a:gd name="T12" fmla="*/ 31 w 36"/>
                <a:gd name="T13" fmla="*/ 31 h 36"/>
                <a:gd name="T14" fmla="*/ 36 w 36"/>
                <a:gd name="T15" fmla="*/ 18 h 36"/>
                <a:gd name="T16" fmla="*/ 31 w 36"/>
                <a:gd name="T17" fmla="*/ 5 h 36"/>
                <a:gd name="T18" fmla="*/ 18 w 36"/>
                <a:gd name="T19" fmla="*/ 8 h 36"/>
                <a:gd name="T20" fmla="*/ 28 w 36"/>
                <a:gd name="T21" fmla="*/ 18 h 36"/>
                <a:gd name="T22" fmla="*/ 18 w 36"/>
                <a:gd name="T23" fmla="*/ 28 h 36"/>
                <a:gd name="T24" fmla="*/ 9 w 36"/>
                <a:gd name="T25" fmla="*/ 18 h 36"/>
                <a:gd name="T26" fmla="*/ 1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31" y="5"/>
                  </a:moveTo>
                  <a:cubicBezTo>
                    <a:pt x="28" y="2"/>
                    <a:pt x="23" y="0"/>
                    <a:pt x="18" y="0"/>
                  </a:cubicBezTo>
                  <a:cubicBezTo>
                    <a:pt x="13" y="0"/>
                    <a:pt x="9" y="2"/>
                    <a:pt x="6" y="5"/>
                  </a:cubicBezTo>
                  <a:cubicBezTo>
                    <a:pt x="2" y="8"/>
                    <a:pt x="0" y="13"/>
                    <a:pt x="0" y="18"/>
                  </a:cubicBezTo>
                  <a:cubicBezTo>
                    <a:pt x="0" y="23"/>
                    <a:pt x="2" y="28"/>
                    <a:pt x="6" y="31"/>
                  </a:cubicBezTo>
                  <a:cubicBezTo>
                    <a:pt x="9" y="34"/>
                    <a:pt x="13" y="36"/>
                    <a:pt x="18" y="36"/>
                  </a:cubicBezTo>
                  <a:cubicBezTo>
                    <a:pt x="23" y="36"/>
                    <a:pt x="28" y="34"/>
                    <a:pt x="31" y="31"/>
                  </a:cubicBezTo>
                  <a:cubicBezTo>
                    <a:pt x="34" y="28"/>
                    <a:pt x="36" y="23"/>
                    <a:pt x="36" y="18"/>
                  </a:cubicBezTo>
                  <a:cubicBezTo>
                    <a:pt x="36" y="13"/>
                    <a:pt x="34" y="8"/>
                    <a:pt x="31" y="5"/>
                  </a:cubicBezTo>
                  <a:close/>
                  <a:moveTo>
                    <a:pt x="18" y="8"/>
                  </a:moveTo>
                  <a:cubicBezTo>
                    <a:pt x="23" y="8"/>
                    <a:pt x="28" y="13"/>
                    <a:pt x="28" y="18"/>
                  </a:cubicBezTo>
                  <a:cubicBezTo>
                    <a:pt x="28" y="23"/>
                    <a:pt x="23" y="28"/>
                    <a:pt x="18" y="28"/>
                  </a:cubicBezTo>
                  <a:cubicBezTo>
                    <a:pt x="13" y="28"/>
                    <a:pt x="9" y="23"/>
                    <a:pt x="9" y="18"/>
                  </a:cubicBezTo>
                  <a:cubicBezTo>
                    <a:pt x="9" y="13"/>
                    <a:pt x="13" y="8"/>
                    <a:pt x="18"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415"/>
            <p:cNvSpPr>
              <a:spLocks noEditPoints="1"/>
            </p:cNvSpPr>
            <p:nvPr/>
          </p:nvSpPr>
          <p:spPr bwMode="auto">
            <a:xfrm flipH="1">
              <a:off x="7599514" y="6577246"/>
              <a:ext cx="106783" cy="164282"/>
            </a:xfrm>
            <a:custGeom>
              <a:avLst/>
              <a:gdLst>
                <a:gd name="T0" fmla="*/ 3 w 33"/>
                <a:gd name="T1" fmla="*/ 0 h 51"/>
                <a:gd name="T2" fmla="*/ 31 w 33"/>
                <a:gd name="T3" fmla="*/ 0 h 51"/>
                <a:gd name="T4" fmla="*/ 33 w 33"/>
                <a:gd name="T5" fmla="*/ 3 h 51"/>
                <a:gd name="T6" fmla="*/ 33 w 33"/>
                <a:gd name="T7" fmla="*/ 49 h 51"/>
                <a:gd name="T8" fmla="*/ 31 w 33"/>
                <a:gd name="T9" fmla="*/ 51 h 51"/>
                <a:gd name="T10" fmla="*/ 3 w 33"/>
                <a:gd name="T11" fmla="*/ 51 h 51"/>
                <a:gd name="T12" fmla="*/ 0 w 33"/>
                <a:gd name="T13" fmla="*/ 49 h 51"/>
                <a:gd name="T14" fmla="*/ 0 w 33"/>
                <a:gd name="T15" fmla="*/ 3 h 51"/>
                <a:gd name="T16" fmla="*/ 3 w 33"/>
                <a:gd name="T17" fmla="*/ 0 h 51"/>
                <a:gd name="T18" fmla="*/ 14 w 33"/>
                <a:gd name="T19" fmla="*/ 48 h 51"/>
                <a:gd name="T20" fmla="*/ 14 w 33"/>
                <a:gd name="T21" fmla="*/ 48 h 51"/>
                <a:gd name="T22" fmla="*/ 14 w 33"/>
                <a:gd name="T23" fmla="*/ 49 h 51"/>
                <a:gd name="T24" fmla="*/ 14 w 33"/>
                <a:gd name="T25" fmla="*/ 49 h 51"/>
                <a:gd name="T26" fmla="*/ 14 w 33"/>
                <a:gd name="T27" fmla="*/ 50 h 51"/>
                <a:gd name="T28" fmla="*/ 19 w 33"/>
                <a:gd name="T29" fmla="*/ 50 h 51"/>
                <a:gd name="T30" fmla="*/ 19 w 33"/>
                <a:gd name="T31" fmla="*/ 49 h 51"/>
                <a:gd name="T32" fmla="*/ 19 w 33"/>
                <a:gd name="T33" fmla="*/ 49 h 51"/>
                <a:gd name="T34" fmla="*/ 19 w 33"/>
                <a:gd name="T35" fmla="*/ 48 h 51"/>
                <a:gd name="T36" fmla="*/ 19 w 33"/>
                <a:gd name="T37" fmla="*/ 48 h 51"/>
                <a:gd name="T38" fmla="*/ 14 w 33"/>
                <a:gd name="T39" fmla="*/ 48 h 51"/>
                <a:gd name="T40" fmla="*/ 4 w 33"/>
                <a:gd name="T41" fmla="*/ 4 h 51"/>
                <a:gd name="T42" fmla="*/ 4 w 33"/>
                <a:gd name="T43" fmla="*/ 46 h 51"/>
                <a:gd name="T44" fmla="*/ 30 w 33"/>
                <a:gd name="T45" fmla="*/ 46 h 51"/>
                <a:gd name="T46" fmla="*/ 30 w 33"/>
                <a:gd name="T47" fmla="*/ 4 h 51"/>
                <a:gd name="T48" fmla="*/ 4 w 33"/>
                <a:gd name="T49" fmla="*/ 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51">
                  <a:moveTo>
                    <a:pt x="3" y="0"/>
                  </a:moveTo>
                  <a:cubicBezTo>
                    <a:pt x="31" y="0"/>
                    <a:pt x="31" y="0"/>
                    <a:pt x="31" y="0"/>
                  </a:cubicBezTo>
                  <a:cubicBezTo>
                    <a:pt x="32" y="0"/>
                    <a:pt x="33" y="1"/>
                    <a:pt x="33" y="3"/>
                  </a:cubicBezTo>
                  <a:cubicBezTo>
                    <a:pt x="33" y="49"/>
                    <a:pt x="33" y="49"/>
                    <a:pt x="33" y="49"/>
                  </a:cubicBezTo>
                  <a:cubicBezTo>
                    <a:pt x="33" y="50"/>
                    <a:pt x="32" y="51"/>
                    <a:pt x="31" y="51"/>
                  </a:cubicBezTo>
                  <a:cubicBezTo>
                    <a:pt x="3" y="51"/>
                    <a:pt x="3" y="51"/>
                    <a:pt x="3" y="51"/>
                  </a:cubicBezTo>
                  <a:cubicBezTo>
                    <a:pt x="1" y="51"/>
                    <a:pt x="0" y="50"/>
                    <a:pt x="0" y="49"/>
                  </a:cubicBezTo>
                  <a:cubicBezTo>
                    <a:pt x="0" y="3"/>
                    <a:pt x="0" y="3"/>
                    <a:pt x="0" y="3"/>
                  </a:cubicBezTo>
                  <a:cubicBezTo>
                    <a:pt x="0" y="1"/>
                    <a:pt x="1" y="0"/>
                    <a:pt x="3" y="0"/>
                  </a:cubicBezTo>
                  <a:close/>
                  <a:moveTo>
                    <a:pt x="14" y="48"/>
                  </a:moveTo>
                  <a:cubicBezTo>
                    <a:pt x="14" y="48"/>
                    <a:pt x="14" y="48"/>
                    <a:pt x="14" y="48"/>
                  </a:cubicBezTo>
                  <a:cubicBezTo>
                    <a:pt x="14" y="49"/>
                    <a:pt x="14" y="49"/>
                    <a:pt x="14" y="49"/>
                  </a:cubicBezTo>
                  <a:cubicBezTo>
                    <a:pt x="14" y="49"/>
                    <a:pt x="14" y="49"/>
                    <a:pt x="14" y="49"/>
                  </a:cubicBezTo>
                  <a:cubicBezTo>
                    <a:pt x="14" y="50"/>
                    <a:pt x="14" y="50"/>
                    <a:pt x="14" y="50"/>
                  </a:cubicBezTo>
                  <a:cubicBezTo>
                    <a:pt x="19" y="50"/>
                    <a:pt x="19" y="50"/>
                    <a:pt x="19" y="50"/>
                  </a:cubicBezTo>
                  <a:cubicBezTo>
                    <a:pt x="19" y="50"/>
                    <a:pt x="19" y="50"/>
                    <a:pt x="19" y="49"/>
                  </a:cubicBezTo>
                  <a:cubicBezTo>
                    <a:pt x="19" y="49"/>
                    <a:pt x="19" y="49"/>
                    <a:pt x="19" y="49"/>
                  </a:cubicBezTo>
                  <a:cubicBezTo>
                    <a:pt x="19" y="48"/>
                    <a:pt x="19" y="48"/>
                    <a:pt x="19" y="48"/>
                  </a:cubicBezTo>
                  <a:cubicBezTo>
                    <a:pt x="19" y="48"/>
                    <a:pt x="19" y="48"/>
                    <a:pt x="19" y="48"/>
                  </a:cubicBezTo>
                  <a:cubicBezTo>
                    <a:pt x="14" y="48"/>
                    <a:pt x="14" y="48"/>
                    <a:pt x="14" y="48"/>
                  </a:cubicBezTo>
                  <a:close/>
                  <a:moveTo>
                    <a:pt x="4" y="4"/>
                  </a:moveTo>
                  <a:cubicBezTo>
                    <a:pt x="4" y="46"/>
                    <a:pt x="4" y="46"/>
                    <a:pt x="4" y="46"/>
                  </a:cubicBezTo>
                  <a:cubicBezTo>
                    <a:pt x="30" y="46"/>
                    <a:pt x="30" y="46"/>
                    <a:pt x="30" y="46"/>
                  </a:cubicBezTo>
                  <a:cubicBezTo>
                    <a:pt x="30" y="4"/>
                    <a:pt x="30" y="4"/>
                    <a:pt x="30" y="4"/>
                  </a:cubicBezTo>
                  <a:lnTo>
                    <a:pt x="4" y="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416"/>
            <p:cNvSpPr/>
            <p:nvPr/>
          </p:nvSpPr>
          <p:spPr bwMode="auto">
            <a:xfrm flipH="1">
              <a:off x="7667965" y="6599150"/>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5" y="0"/>
                    <a:pt x="5" y="0"/>
                    <a:pt x="5" y="1"/>
                  </a:cubicBezTo>
                  <a:cubicBezTo>
                    <a:pt x="5" y="4"/>
                    <a:pt x="5" y="4"/>
                    <a:pt x="5" y="4"/>
                  </a:cubicBezTo>
                  <a:cubicBezTo>
                    <a:pt x="5" y="5"/>
                    <a:pt x="5" y="5"/>
                    <a:pt x="4" y="5"/>
                  </a:cubicBezTo>
                  <a:cubicBezTo>
                    <a:pt x="1" y="5"/>
                    <a:pt x="1" y="5"/>
                    <a:pt x="1" y="5"/>
                  </a:cubicBezTo>
                  <a:cubicBezTo>
                    <a:pt x="0" y="5"/>
                    <a:pt x="0" y="5"/>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417"/>
            <p:cNvSpPr/>
            <p:nvPr/>
          </p:nvSpPr>
          <p:spPr bwMode="auto">
            <a:xfrm flipH="1">
              <a:off x="7646060" y="6599150"/>
              <a:ext cx="13690"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5"/>
                    <a:pt x="5" y="5"/>
                    <a:pt x="5" y="5"/>
                  </a:cubicBezTo>
                  <a:cubicBezTo>
                    <a:pt x="1" y="5"/>
                    <a:pt x="1" y="5"/>
                    <a:pt x="1" y="5"/>
                  </a:cubicBezTo>
                  <a:cubicBezTo>
                    <a:pt x="1" y="5"/>
                    <a:pt x="0" y="5"/>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1418"/>
            <p:cNvSpPr/>
            <p:nvPr/>
          </p:nvSpPr>
          <p:spPr bwMode="auto">
            <a:xfrm flipH="1">
              <a:off x="7618680" y="6599150"/>
              <a:ext cx="16428" cy="16428"/>
            </a:xfrm>
            <a:custGeom>
              <a:avLst/>
              <a:gdLst>
                <a:gd name="T0" fmla="*/ 0 w 5"/>
                <a:gd name="T1" fmla="*/ 0 h 5"/>
                <a:gd name="T2" fmla="*/ 4 w 5"/>
                <a:gd name="T3" fmla="*/ 0 h 5"/>
                <a:gd name="T4" fmla="*/ 5 w 5"/>
                <a:gd name="T5" fmla="*/ 1 h 5"/>
                <a:gd name="T6" fmla="*/ 5 w 5"/>
                <a:gd name="T7" fmla="*/ 4 h 5"/>
                <a:gd name="T8" fmla="*/ 4 w 5"/>
                <a:gd name="T9" fmla="*/ 5 h 5"/>
                <a:gd name="T10" fmla="*/ 0 w 5"/>
                <a:gd name="T11" fmla="*/ 5 h 5"/>
                <a:gd name="T12" fmla="*/ 0 w 5"/>
                <a:gd name="T13" fmla="*/ 4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0"/>
                    <a:pt x="5" y="1"/>
                  </a:cubicBezTo>
                  <a:cubicBezTo>
                    <a:pt x="5" y="4"/>
                    <a:pt x="5" y="4"/>
                    <a:pt x="5" y="4"/>
                  </a:cubicBezTo>
                  <a:cubicBezTo>
                    <a:pt x="5" y="5"/>
                    <a:pt x="4" y="5"/>
                    <a:pt x="4" y="5"/>
                  </a:cubicBezTo>
                  <a:cubicBezTo>
                    <a:pt x="0" y="5"/>
                    <a:pt x="0" y="5"/>
                    <a:pt x="0" y="5"/>
                  </a:cubicBezTo>
                  <a:cubicBezTo>
                    <a:pt x="0" y="5"/>
                    <a:pt x="0" y="5"/>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1419"/>
            <p:cNvSpPr/>
            <p:nvPr/>
          </p:nvSpPr>
          <p:spPr bwMode="auto">
            <a:xfrm flipH="1">
              <a:off x="7667965" y="6621055"/>
              <a:ext cx="16428" cy="19166"/>
            </a:xfrm>
            <a:custGeom>
              <a:avLst/>
              <a:gdLst>
                <a:gd name="T0" fmla="*/ 1 w 5"/>
                <a:gd name="T1" fmla="*/ 0 h 6"/>
                <a:gd name="T2" fmla="*/ 4 w 5"/>
                <a:gd name="T3" fmla="*/ 0 h 6"/>
                <a:gd name="T4" fmla="*/ 5 w 5"/>
                <a:gd name="T5" fmla="*/ 1 h 6"/>
                <a:gd name="T6" fmla="*/ 5 w 5"/>
                <a:gd name="T7" fmla="*/ 5 h 6"/>
                <a:gd name="T8" fmla="*/ 4 w 5"/>
                <a:gd name="T9" fmla="*/ 6 h 6"/>
                <a:gd name="T10" fmla="*/ 1 w 5"/>
                <a:gd name="T11" fmla="*/ 6 h 6"/>
                <a:gd name="T12" fmla="*/ 0 w 5"/>
                <a:gd name="T13" fmla="*/ 5 h 6"/>
                <a:gd name="T14" fmla="*/ 0 w 5"/>
                <a:gd name="T15" fmla="*/ 1 h 6"/>
                <a:gd name="T16" fmla="*/ 1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1" y="0"/>
                  </a:moveTo>
                  <a:cubicBezTo>
                    <a:pt x="4" y="0"/>
                    <a:pt x="4" y="0"/>
                    <a:pt x="4" y="0"/>
                  </a:cubicBezTo>
                  <a:cubicBezTo>
                    <a:pt x="5" y="0"/>
                    <a:pt x="5" y="1"/>
                    <a:pt x="5" y="1"/>
                  </a:cubicBezTo>
                  <a:cubicBezTo>
                    <a:pt x="5" y="5"/>
                    <a:pt x="5" y="5"/>
                    <a:pt x="5" y="5"/>
                  </a:cubicBezTo>
                  <a:cubicBezTo>
                    <a:pt x="5" y="5"/>
                    <a:pt x="5" y="6"/>
                    <a:pt x="4" y="6"/>
                  </a:cubicBezTo>
                  <a:cubicBezTo>
                    <a:pt x="1" y="6"/>
                    <a:pt x="1" y="6"/>
                    <a:pt x="1" y="6"/>
                  </a:cubicBezTo>
                  <a:cubicBezTo>
                    <a:pt x="0" y="6"/>
                    <a:pt x="0" y="5"/>
                    <a:pt x="0" y="5"/>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5" name="Freeform 1420"/>
            <p:cNvSpPr/>
            <p:nvPr/>
          </p:nvSpPr>
          <p:spPr bwMode="auto">
            <a:xfrm flipH="1">
              <a:off x="7646060" y="6621055"/>
              <a:ext cx="13690" cy="19166"/>
            </a:xfrm>
            <a:custGeom>
              <a:avLst/>
              <a:gdLst>
                <a:gd name="T0" fmla="*/ 1 w 5"/>
                <a:gd name="T1" fmla="*/ 0 h 6"/>
                <a:gd name="T2" fmla="*/ 5 w 5"/>
                <a:gd name="T3" fmla="*/ 0 h 6"/>
                <a:gd name="T4" fmla="*/ 5 w 5"/>
                <a:gd name="T5" fmla="*/ 1 h 6"/>
                <a:gd name="T6" fmla="*/ 5 w 5"/>
                <a:gd name="T7" fmla="*/ 5 h 6"/>
                <a:gd name="T8" fmla="*/ 5 w 5"/>
                <a:gd name="T9" fmla="*/ 6 h 6"/>
                <a:gd name="T10" fmla="*/ 1 w 5"/>
                <a:gd name="T11" fmla="*/ 6 h 6"/>
                <a:gd name="T12" fmla="*/ 0 w 5"/>
                <a:gd name="T13" fmla="*/ 5 h 6"/>
                <a:gd name="T14" fmla="*/ 0 w 5"/>
                <a:gd name="T15" fmla="*/ 1 h 6"/>
                <a:gd name="T16" fmla="*/ 1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1" y="0"/>
                  </a:moveTo>
                  <a:cubicBezTo>
                    <a:pt x="5" y="0"/>
                    <a:pt x="5" y="0"/>
                    <a:pt x="5" y="0"/>
                  </a:cubicBezTo>
                  <a:cubicBezTo>
                    <a:pt x="5" y="0"/>
                    <a:pt x="5" y="1"/>
                    <a:pt x="5" y="1"/>
                  </a:cubicBezTo>
                  <a:cubicBezTo>
                    <a:pt x="5" y="5"/>
                    <a:pt x="5" y="5"/>
                    <a:pt x="5" y="5"/>
                  </a:cubicBezTo>
                  <a:cubicBezTo>
                    <a:pt x="5" y="5"/>
                    <a:pt x="5" y="6"/>
                    <a:pt x="5" y="6"/>
                  </a:cubicBezTo>
                  <a:cubicBezTo>
                    <a:pt x="1" y="6"/>
                    <a:pt x="1" y="6"/>
                    <a:pt x="1" y="6"/>
                  </a:cubicBezTo>
                  <a:cubicBezTo>
                    <a:pt x="1" y="6"/>
                    <a:pt x="0" y="5"/>
                    <a:pt x="0" y="5"/>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1421"/>
            <p:cNvSpPr/>
            <p:nvPr/>
          </p:nvSpPr>
          <p:spPr bwMode="auto">
            <a:xfrm flipH="1">
              <a:off x="7618680" y="6621055"/>
              <a:ext cx="16428" cy="19166"/>
            </a:xfrm>
            <a:custGeom>
              <a:avLst/>
              <a:gdLst>
                <a:gd name="T0" fmla="*/ 0 w 5"/>
                <a:gd name="T1" fmla="*/ 0 h 6"/>
                <a:gd name="T2" fmla="*/ 4 w 5"/>
                <a:gd name="T3" fmla="*/ 0 h 6"/>
                <a:gd name="T4" fmla="*/ 5 w 5"/>
                <a:gd name="T5" fmla="*/ 1 h 6"/>
                <a:gd name="T6" fmla="*/ 5 w 5"/>
                <a:gd name="T7" fmla="*/ 5 h 6"/>
                <a:gd name="T8" fmla="*/ 4 w 5"/>
                <a:gd name="T9" fmla="*/ 6 h 6"/>
                <a:gd name="T10" fmla="*/ 0 w 5"/>
                <a:gd name="T11" fmla="*/ 6 h 6"/>
                <a:gd name="T12" fmla="*/ 0 w 5"/>
                <a:gd name="T13" fmla="*/ 5 h 6"/>
                <a:gd name="T14" fmla="*/ 0 w 5"/>
                <a:gd name="T15" fmla="*/ 1 h 6"/>
                <a:gd name="T16" fmla="*/ 0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0" y="0"/>
                  </a:moveTo>
                  <a:cubicBezTo>
                    <a:pt x="4" y="0"/>
                    <a:pt x="4" y="0"/>
                    <a:pt x="4" y="0"/>
                  </a:cubicBezTo>
                  <a:cubicBezTo>
                    <a:pt x="4" y="0"/>
                    <a:pt x="5" y="1"/>
                    <a:pt x="5" y="1"/>
                  </a:cubicBezTo>
                  <a:cubicBezTo>
                    <a:pt x="5" y="5"/>
                    <a:pt x="5" y="5"/>
                    <a:pt x="5" y="5"/>
                  </a:cubicBezTo>
                  <a:cubicBezTo>
                    <a:pt x="5" y="5"/>
                    <a:pt x="4" y="6"/>
                    <a:pt x="4" y="6"/>
                  </a:cubicBezTo>
                  <a:cubicBezTo>
                    <a:pt x="0" y="6"/>
                    <a:pt x="0" y="6"/>
                    <a:pt x="0" y="6"/>
                  </a:cubicBezTo>
                  <a:cubicBezTo>
                    <a:pt x="0" y="6"/>
                    <a:pt x="0" y="5"/>
                    <a:pt x="0" y="5"/>
                  </a:cubicBezTo>
                  <a:cubicBezTo>
                    <a:pt x="0" y="1"/>
                    <a:pt x="0" y="1"/>
                    <a:pt x="0" y="1"/>
                  </a:cubicBezTo>
                  <a:cubicBezTo>
                    <a:pt x="0" y="1"/>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1422"/>
            <p:cNvSpPr/>
            <p:nvPr/>
          </p:nvSpPr>
          <p:spPr bwMode="auto">
            <a:xfrm flipH="1">
              <a:off x="7667965" y="6648435"/>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5" y="0"/>
                    <a:pt x="5" y="0"/>
                    <a:pt x="5" y="1"/>
                  </a:cubicBezTo>
                  <a:cubicBezTo>
                    <a:pt x="5" y="4"/>
                    <a:pt x="5" y="4"/>
                    <a:pt x="5" y="4"/>
                  </a:cubicBezTo>
                  <a:cubicBezTo>
                    <a:pt x="5" y="5"/>
                    <a:pt x="5" y="5"/>
                    <a:pt x="4" y="5"/>
                  </a:cubicBezTo>
                  <a:cubicBezTo>
                    <a:pt x="1" y="5"/>
                    <a:pt x="1" y="5"/>
                    <a:pt x="1" y="5"/>
                  </a:cubicBezTo>
                  <a:cubicBezTo>
                    <a:pt x="0" y="5"/>
                    <a:pt x="0" y="5"/>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1423"/>
            <p:cNvSpPr/>
            <p:nvPr/>
          </p:nvSpPr>
          <p:spPr bwMode="auto">
            <a:xfrm flipH="1">
              <a:off x="7646060" y="6648435"/>
              <a:ext cx="13690"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5"/>
                    <a:pt x="5" y="5"/>
                    <a:pt x="5" y="5"/>
                  </a:cubicBezTo>
                  <a:cubicBezTo>
                    <a:pt x="1" y="5"/>
                    <a:pt x="1" y="5"/>
                    <a:pt x="1" y="5"/>
                  </a:cubicBezTo>
                  <a:cubicBezTo>
                    <a:pt x="1" y="5"/>
                    <a:pt x="0" y="5"/>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1424"/>
            <p:cNvSpPr/>
            <p:nvPr/>
          </p:nvSpPr>
          <p:spPr bwMode="auto">
            <a:xfrm flipH="1">
              <a:off x="7618680" y="6648435"/>
              <a:ext cx="16428" cy="16428"/>
            </a:xfrm>
            <a:custGeom>
              <a:avLst/>
              <a:gdLst>
                <a:gd name="T0" fmla="*/ 0 w 5"/>
                <a:gd name="T1" fmla="*/ 0 h 5"/>
                <a:gd name="T2" fmla="*/ 4 w 5"/>
                <a:gd name="T3" fmla="*/ 0 h 5"/>
                <a:gd name="T4" fmla="*/ 5 w 5"/>
                <a:gd name="T5" fmla="*/ 1 h 5"/>
                <a:gd name="T6" fmla="*/ 5 w 5"/>
                <a:gd name="T7" fmla="*/ 4 h 5"/>
                <a:gd name="T8" fmla="*/ 4 w 5"/>
                <a:gd name="T9" fmla="*/ 5 h 5"/>
                <a:gd name="T10" fmla="*/ 0 w 5"/>
                <a:gd name="T11" fmla="*/ 5 h 5"/>
                <a:gd name="T12" fmla="*/ 0 w 5"/>
                <a:gd name="T13" fmla="*/ 4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0"/>
                    <a:pt x="5" y="1"/>
                  </a:cubicBezTo>
                  <a:cubicBezTo>
                    <a:pt x="5" y="4"/>
                    <a:pt x="5" y="4"/>
                    <a:pt x="5" y="4"/>
                  </a:cubicBezTo>
                  <a:cubicBezTo>
                    <a:pt x="5" y="5"/>
                    <a:pt x="4" y="5"/>
                    <a:pt x="4" y="5"/>
                  </a:cubicBezTo>
                  <a:cubicBezTo>
                    <a:pt x="0" y="5"/>
                    <a:pt x="0" y="5"/>
                    <a:pt x="0" y="5"/>
                  </a:cubicBezTo>
                  <a:cubicBezTo>
                    <a:pt x="0" y="5"/>
                    <a:pt x="0" y="5"/>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1425"/>
            <p:cNvSpPr/>
            <p:nvPr/>
          </p:nvSpPr>
          <p:spPr bwMode="auto">
            <a:xfrm flipH="1">
              <a:off x="7197025" y="4781099"/>
              <a:ext cx="377847" cy="323087"/>
            </a:xfrm>
            <a:custGeom>
              <a:avLst/>
              <a:gdLst>
                <a:gd name="T0" fmla="*/ 58 w 116"/>
                <a:gd name="T1" fmla="*/ 19 h 99"/>
                <a:gd name="T2" fmla="*/ 87 w 116"/>
                <a:gd name="T3" fmla="*/ 0 h 99"/>
                <a:gd name="T4" fmla="*/ 116 w 116"/>
                <a:gd name="T5" fmla="*/ 25 h 99"/>
                <a:gd name="T6" fmla="*/ 58 w 116"/>
                <a:gd name="T7" fmla="*/ 99 h 99"/>
                <a:gd name="T8" fmla="*/ 0 w 116"/>
                <a:gd name="T9" fmla="*/ 25 h 99"/>
                <a:gd name="T10" fmla="*/ 29 w 116"/>
                <a:gd name="T11" fmla="*/ 0 h 99"/>
                <a:gd name="T12" fmla="*/ 58 w 116"/>
                <a:gd name="T13" fmla="*/ 19 h 99"/>
              </a:gdLst>
              <a:ahLst/>
              <a:cxnLst>
                <a:cxn ang="0">
                  <a:pos x="T0" y="T1"/>
                </a:cxn>
                <a:cxn ang="0">
                  <a:pos x="T2" y="T3"/>
                </a:cxn>
                <a:cxn ang="0">
                  <a:pos x="T4" y="T5"/>
                </a:cxn>
                <a:cxn ang="0">
                  <a:pos x="T6" y="T7"/>
                </a:cxn>
                <a:cxn ang="0">
                  <a:pos x="T8" y="T9"/>
                </a:cxn>
                <a:cxn ang="0">
                  <a:pos x="T10" y="T11"/>
                </a:cxn>
                <a:cxn ang="0">
                  <a:pos x="T12" y="T13"/>
                </a:cxn>
              </a:cxnLst>
              <a:rect l="0" t="0" r="r" b="b"/>
              <a:pathLst>
                <a:path w="116" h="99">
                  <a:moveTo>
                    <a:pt x="58" y="19"/>
                  </a:moveTo>
                  <a:cubicBezTo>
                    <a:pt x="65" y="7"/>
                    <a:pt x="73" y="0"/>
                    <a:pt x="87" y="0"/>
                  </a:cubicBezTo>
                  <a:cubicBezTo>
                    <a:pt x="103" y="0"/>
                    <a:pt x="116" y="11"/>
                    <a:pt x="116" y="25"/>
                  </a:cubicBezTo>
                  <a:cubicBezTo>
                    <a:pt x="116" y="49"/>
                    <a:pt x="87" y="74"/>
                    <a:pt x="58" y="99"/>
                  </a:cubicBezTo>
                  <a:cubicBezTo>
                    <a:pt x="29" y="74"/>
                    <a:pt x="0" y="49"/>
                    <a:pt x="0" y="25"/>
                  </a:cubicBezTo>
                  <a:cubicBezTo>
                    <a:pt x="0" y="11"/>
                    <a:pt x="13" y="0"/>
                    <a:pt x="29" y="0"/>
                  </a:cubicBezTo>
                  <a:cubicBezTo>
                    <a:pt x="43" y="0"/>
                    <a:pt x="51" y="7"/>
                    <a:pt x="58" y="1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1426"/>
            <p:cNvSpPr>
              <a:spLocks noEditPoints="1"/>
            </p:cNvSpPr>
            <p:nvPr/>
          </p:nvSpPr>
          <p:spPr bwMode="auto">
            <a:xfrm flipH="1">
              <a:off x="8075930" y="5909167"/>
              <a:ext cx="109521" cy="106783"/>
            </a:xfrm>
            <a:custGeom>
              <a:avLst/>
              <a:gdLst>
                <a:gd name="T0" fmla="*/ 17 w 34"/>
                <a:gd name="T1" fmla="*/ 0 h 33"/>
                <a:gd name="T2" fmla="*/ 34 w 34"/>
                <a:gd name="T3" fmla="*/ 17 h 33"/>
                <a:gd name="T4" fmla="*/ 17 w 34"/>
                <a:gd name="T5" fmla="*/ 33 h 33"/>
                <a:gd name="T6" fmla="*/ 0 w 34"/>
                <a:gd name="T7" fmla="*/ 17 h 33"/>
                <a:gd name="T8" fmla="*/ 17 w 34"/>
                <a:gd name="T9" fmla="*/ 0 h 33"/>
                <a:gd name="T10" fmla="*/ 17 w 34"/>
                <a:gd name="T11" fmla="*/ 19 h 33"/>
                <a:gd name="T12" fmla="*/ 18 w 34"/>
                <a:gd name="T13" fmla="*/ 17 h 33"/>
                <a:gd name="T14" fmla="*/ 25 w 34"/>
                <a:gd name="T15" fmla="*/ 10 h 33"/>
                <a:gd name="T16" fmla="*/ 24 w 34"/>
                <a:gd name="T17" fmla="*/ 9 h 33"/>
                <a:gd name="T18" fmla="*/ 24 w 34"/>
                <a:gd name="T19" fmla="*/ 9 h 33"/>
                <a:gd name="T20" fmla="*/ 23 w 34"/>
                <a:gd name="T21" fmla="*/ 9 h 33"/>
                <a:gd name="T22" fmla="*/ 17 w 34"/>
                <a:gd name="T23" fmla="*/ 16 h 33"/>
                <a:gd name="T24" fmla="*/ 13 w 34"/>
                <a:gd name="T25" fmla="*/ 13 h 33"/>
                <a:gd name="T26" fmla="*/ 11 w 34"/>
                <a:gd name="T27" fmla="*/ 13 h 33"/>
                <a:gd name="T28" fmla="*/ 11 w 34"/>
                <a:gd name="T29" fmla="*/ 13 h 33"/>
                <a:gd name="T30" fmla="*/ 12 w 34"/>
                <a:gd name="T31" fmla="*/ 15 h 33"/>
                <a:gd name="T32" fmla="*/ 15 w 34"/>
                <a:gd name="T33" fmla="*/ 18 h 33"/>
                <a:gd name="T34" fmla="*/ 17 w 34"/>
                <a:gd name="T35" fmla="*/ 19 h 33"/>
                <a:gd name="T36" fmla="*/ 5 w 34"/>
                <a:gd name="T37" fmla="*/ 18 h 33"/>
                <a:gd name="T38" fmla="*/ 8 w 34"/>
                <a:gd name="T39" fmla="*/ 18 h 33"/>
                <a:gd name="T40" fmla="*/ 8 w 34"/>
                <a:gd name="T41" fmla="*/ 16 h 33"/>
                <a:gd name="T42" fmla="*/ 5 w 34"/>
                <a:gd name="T43" fmla="*/ 16 h 33"/>
                <a:gd name="T44" fmla="*/ 5 w 34"/>
                <a:gd name="T45" fmla="*/ 18 h 33"/>
                <a:gd name="T46" fmla="*/ 25 w 34"/>
                <a:gd name="T47" fmla="*/ 18 h 33"/>
                <a:gd name="T48" fmla="*/ 29 w 34"/>
                <a:gd name="T49" fmla="*/ 18 h 33"/>
                <a:gd name="T50" fmla="*/ 29 w 34"/>
                <a:gd name="T51" fmla="*/ 16 h 33"/>
                <a:gd name="T52" fmla="*/ 25 w 34"/>
                <a:gd name="T53" fmla="*/ 16 h 33"/>
                <a:gd name="T54" fmla="*/ 25 w 34"/>
                <a:gd name="T55" fmla="*/ 18 h 33"/>
                <a:gd name="T56" fmla="*/ 16 w 34"/>
                <a:gd name="T57" fmla="*/ 5 h 33"/>
                <a:gd name="T58" fmla="*/ 16 w 34"/>
                <a:gd name="T59" fmla="*/ 8 h 33"/>
                <a:gd name="T60" fmla="*/ 18 w 34"/>
                <a:gd name="T61" fmla="*/ 8 h 33"/>
                <a:gd name="T62" fmla="*/ 18 w 34"/>
                <a:gd name="T63" fmla="*/ 5 h 33"/>
                <a:gd name="T64" fmla="*/ 16 w 34"/>
                <a:gd name="T65" fmla="*/ 5 h 33"/>
                <a:gd name="T66" fmla="*/ 16 w 34"/>
                <a:gd name="T67" fmla="*/ 25 h 33"/>
                <a:gd name="T68" fmla="*/ 16 w 34"/>
                <a:gd name="T69" fmla="*/ 28 h 33"/>
                <a:gd name="T70" fmla="*/ 18 w 34"/>
                <a:gd name="T71" fmla="*/ 28 h 33"/>
                <a:gd name="T72" fmla="*/ 18 w 34"/>
                <a:gd name="T73" fmla="*/ 25 h 33"/>
                <a:gd name="T74" fmla="*/ 16 w 34"/>
                <a:gd name="T75" fmla="*/ 25 h 33"/>
                <a:gd name="T76" fmla="*/ 17 w 34"/>
                <a:gd name="T77" fmla="*/ 3 h 33"/>
                <a:gd name="T78" fmla="*/ 3 w 34"/>
                <a:gd name="T79" fmla="*/ 17 h 33"/>
                <a:gd name="T80" fmla="*/ 17 w 34"/>
                <a:gd name="T81" fmla="*/ 30 h 33"/>
                <a:gd name="T82" fmla="*/ 30 w 34"/>
                <a:gd name="T83" fmla="*/ 17 h 33"/>
                <a:gd name="T84" fmla="*/ 17 w 34"/>
                <a:gd name="T85"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4" h="33">
                  <a:moveTo>
                    <a:pt x="17" y="0"/>
                  </a:moveTo>
                  <a:cubicBezTo>
                    <a:pt x="26" y="0"/>
                    <a:pt x="34" y="7"/>
                    <a:pt x="34" y="17"/>
                  </a:cubicBezTo>
                  <a:cubicBezTo>
                    <a:pt x="34" y="26"/>
                    <a:pt x="26" y="33"/>
                    <a:pt x="17" y="33"/>
                  </a:cubicBezTo>
                  <a:cubicBezTo>
                    <a:pt x="8" y="33"/>
                    <a:pt x="0" y="26"/>
                    <a:pt x="0" y="17"/>
                  </a:cubicBezTo>
                  <a:cubicBezTo>
                    <a:pt x="0" y="7"/>
                    <a:pt x="8" y="0"/>
                    <a:pt x="17" y="0"/>
                  </a:cubicBezTo>
                  <a:close/>
                  <a:moveTo>
                    <a:pt x="17" y="19"/>
                  </a:moveTo>
                  <a:cubicBezTo>
                    <a:pt x="18" y="17"/>
                    <a:pt x="18" y="17"/>
                    <a:pt x="18" y="17"/>
                  </a:cubicBezTo>
                  <a:cubicBezTo>
                    <a:pt x="25" y="10"/>
                    <a:pt x="25" y="10"/>
                    <a:pt x="25" y="10"/>
                  </a:cubicBezTo>
                  <a:cubicBezTo>
                    <a:pt x="25" y="10"/>
                    <a:pt x="25" y="9"/>
                    <a:pt x="24" y="9"/>
                  </a:cubicBezTo>
                  <a:cubicBezTo>
                    <a:pt x="24" y="9"/>
                    <a:pt x="24" y="9"/>
                    <a:pt x="24" y="9"/>
                  </a:cubicBezTo>
                  <a:cubicBezTo>
                    <a:pt x="24" y="8"/>
                    <a:pt x="23" y="8"/>
                    <a:pt x="23" y="9"/>
                  </a:cubicBezTo>
                  <a:cubicBezTo>
                    <a:pt x="17" y="16"/>
                    <a:pt x="17" y="16"/>
                    <a:pt x="17" y="16"/>
                  </a:cubicBezTo>
                  <a:cubicBezTo>
                    <a:pt x="13" y="13"/>
                    <a:pt x="13" y="13"/>
                    <a:pt x="13" y="13"/>
                  </a:cubicBezTo>
                  <a:cubicBezTo>
                    <a:pt x="13" y="12"/>
                    <a:pt x="12" y="12"/>
                    <a:pt x="11" y="13"/>
                  </a:cubicBezTo>
                  <a:cubicBezTo>
                    <a:pt x="11" y="13"/>
                    <a:pt x="11" y="13"/>
                    <a:pt x="11" y="13"/>
                  </a:cubicBezTo>
                  <a:cubicBezTo>
                    <a:pt x="11" y="13"/>
                    <a:pt x="11" y="14"/>
                    <a:pt x="12" y="15"/>
                  </a:cubicBezTo>
                  <a:cubicBezTo>
                    <a:pt x="15" y="18"/>
                    <a:pt x="15" y="18"/>
                    <a:pt x="15" y="18"/>
                  </a:cubicBezTo>
                  <a:cubicBezTo>
                    <a:pt x="17" y="19"/>
                    <a:pt x="17" y="19"/>
                    <a:pt x="17" y="19"/>
                  </a:cubicBezTo>
                  <a:close/>
                  <a:moveTo>
                    <a:pt x="5" y="18"/>
                  </a:moveTo>
                  <a:cubicBezTo>
                    <a:pt x="8" y="18"/>
                    <a:pt x="8" y="18"/>
                    <a:pt x="8" y="18"/>
                  </a:cubicBezTo>
                  <a:cubicBezTo>
                    <a:pt x="8" y="16"/>
                    <a:pt x="8" y="16"/>
                    <a:pt x="8" y="16"/>
                  </a:cubicBezTo>
                  <a:cubicBezTo>
                    <a:pt x="5" y="16"/>
                    <a:pt x="5" y="16"/>
                    <a:pt x="5" y="16"/>
                  </a:cubicBezTo>
                  <a:cubicBezTo>
                    <a:pt x="5" y="18"/>
                    <a:pt x="5" y="18"/>
                    <a:pt x="5" y="18"/>
                  </a:cubicBezTo>
                  <a:close/>
                  <a:moveTo>
                    <a:pt x="25" y="18"/>
                  </a:moveTo>
                  <a:cubicBezTo>
                    <a:pt x="29" y="18"/>
                    <a:pt x="29" y="18"/>
                    <a:pt x="29" y="18"/>
                  </a:cubicBezTo>
                  <a:cubicBezTo>
                    <a:pt x="29" y="16"/>
                    <a:pt x="29" y="16"/>
                    <a:pt x="29" y="16"/>
                  </a:cubicBezTo>
                  <a:cubicBezTo>
                    <a:pt x="25" y="16"/>
                    <a:pt x="25" y="16"/>
                    <a:pt x="25" y="16"/>
                  </a:cubicBezTo>
                  <a:cubicBezTo>
                    <a:pt x="25" y="18"/>
                    <a:pt x="25" y="18"/>
                    <a:pt x="25" y="18"/>
                  </a:cubicBezTo>
                  <a:close/>
                  <a:moveTo>
                    <a:pt x="16" y="5"/>
                  </a:moveTo>
                  <a:cubicBezTo>
                    <a:pt x="16" y="8"/>
                    <a:pt x="16" y="8"/>
                    <a:pt x="16" y="8"/>
                  </a:cubicBezTo>
                  <a:cubicBezTo>
                    <a:pt x="18" y="8"/>
                    <a:pt x="18" y="8"/>
                    <a:pt x="18" y="8"/>
                  </a:cubicBezTo>
                  <a:cubicBezTo>
                    <a:pt x="18" y="5"/>
                    <a:pt x="18" y="5"/>
                    <a:pt x="18" y="5"/>
                  </a:cubicBezTo>
                  <a:cubicBezTo>
                    <a:pt x="16" y="5"/>
                    <a:pt x="16" y="5"/>
                    <a:pt x="16" y="5"/>
                  </a:cubicBezTo>
                  <a:close/>
                  <a:moveTo>
                    <a:pt x="16" y="25"/>
                  </a:moveTo>
                  <a:cubicBezTo>
                    <a:pt x="16" y="28"/>
                    <a:pt x="16" y="28"/>
                    <a:pt x="16" y="28"/>
                  </a:cubicBezTo>
                  <a:cubicBezTo>
                    <a:pt x="18" y="28"/>
                    <a:pt x="18" y="28"/>
                    <a:pt x="18" y="28"/>
                  </a:cubicBezTo>
                  <a:cubicBezTo>
                    <a:pt x="18" y="25"/>
                    <a:pt x="18" y="25"/>
                    <a:pt x="18" y="25"/>
                  </a:cubicBezTo>
                  <a:cubicBezTo>
                    <a:pt x="16" y="25"/>
                    <a:pt x="16" y="25"/>
                    <a:pt x="16" y="25"/>
                  </a:cubicBezTo>
                  <a:close/>
                  <a:moveTo>
                    <a:pt x="17" y="3"/>
                  </a:moveTo>
                  <a:cubicBezTo>
                    <a:pt x="9" y="3"/>
                    <a:pt x="3" y="9"/>
                    <a:pt x="3" y="17"/>
                  </a:cubicBezTo>
                  <a:cubicBezTo>
                    <a:pt x="3" y="24"/>
                    <a:pt x="9" y="30"/>
                    <a:pt x="17" y="30"/>
                  </a:cubicBezTo>
                  <a:cubicBezTo>
                    <a:pt x="24" y="30"/>
                    <a:pt x="30" y="24"/>
                    <a:pt x="30" y="17"/>
                  </a:cubicBezTo>
                  <a:cubicBezTo>
                    <a:pt x="30" y="9"/>
                    <a:pt x="24" y="3"/>
                    <a:pt x="17"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1427"/>
            <p:cNvSpPr>
              <a:spLocks noEditPoints="1"/>
            </p:cNvSpPr>
            <p:nvPr/>
          </p:nvSpPr>
          <p:spPr bwMode="auto">
            <a:xfrm flipH="1">
              <a:off x="8322351" y="6155590"/>
              <a:ext cx="98569" cy="101307"/>
            </a:xfrm>
            <a:custGeom>
              <a:avLst/>
              <a:gdLst>
                <a:gd name="T0" fmla="*/ 16 w 31"/>
                <a:gd name="T1" fmla="*/ 0 h 31"/>
                <a:gd name="T2" fmla="*/ 31 w 31"/>
                <a:gd name="T3" fmla="*/ 16 h 31"/>
                <a:gd name="T4" fmla="*/ 16 w 31"/>
                <a:gd name="T5" fmla="*/ 31 h 31"/>
                <a:gd name="T6" fmla="*/ 0 w 31"/>
                <a:gd name="T7" fmla="*/ 16 h 31"/>
                <a:gd name="T8" fmla="*/ 16 w 31"/>
                <a:gd name="T9" fmla="*/ 0 h 31"/>
                <a:gd name="T10" fmla="*/ 22 w 31"/>
                <a:gd name="T11" fmla="*/ 16 h 31"/>
                <a:gd name="T12" fmla="*/ 17 w 31"/>
                <a:gd name="T13" fmla="*/ 12 h 31"/>
                <a:gd name="T14" fmla="*/ 12 w 31"/>
                <a:gd name="T15" fmla="*/ 8 h 31"/>
                <a:gd name="T16" fmla="*/ 12 w 31"/>
                <a:gd name="T17" fmla="*/ 16 h 31"/>
                <a:gd name="T18" fmla="*/ 12 w 31"/>
                <a:gd name="T19" fmla="*/ 23 h 31"/>
                <a:gd name="T20" fmla="*/ 17 w 31"/>
                <a:gd name="T21" fmla="*/ 19 h 31"/>
                <a:gd name="T22" fmla="*/ 22 w 31"/>
                <a:gd name="T23" fmla="*/ 1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31">
                  <a:moveTo>
                    <a:pt x="16" y="0"/>
                  </a:moveTo>
                  <a:cubicBezTo>
                    <a:pt x="24" y="0"/>
                    <a:pt x="31" y="7"/>
                    <a:pt x="31" y="16"/>
                  </a:cubicBezTo>
                  <a:cubicBezTo>
                    <a:pt x="31" y="24"/>
                    <a:pt x="24" y="31"/>
                    <a:pt x="16" y="31"/>
                  </a:cubicBezTo>
                  <a:cubicBezTo>
                    <a:pt x="7" y="31"/>
                    <a:pt x="0" y="24"/>
                    <a:pt x="0" y="16"/>
                  </a:cubicBezTo>
                  <a:cubicBezTo>
                    <a:pt x="0" y="7"/>
                    <a:pt x="7" y="0"/>
                    <a:pt x="16" y="0"/>
                  </a:cubicBezTo>
                  <a:close/>
                  <a:moveTo>
                    <a:pt x="22" y="16"/>
                  </a:moveTo>
                  <a:cubicBezTo>
                    <a:pt x="17" y="12"/>
                    <a:pt x="17" y="12"/>
                    <a:pt x="17" y="12"/>
                  </a:cubicBezTo>
                  <a:cubicBezTo>
                    <a:pt x="12" y="8"/>
                    <a:pt x="12" y="8"/>
                    <a:pt x="12" y="8"/>
                  </a:cubicBezTo>
                  <a:cubicBezTo>
                    <a:pt x="12" y="16"/>
                    <a:pt x="12" y="16"/>
                    <a:pt x="12" y="16"/>
                  </a:cubicBezTo>
                  <a:cubicBezTo>
                    <a:pt x="12" y="23"/>
                    <a:pt x="12" y="23"/>
                    <a:pt x="12" y="23"/>
                  </a:cubicBezTo>
                  <a:cubicBezTo>
                    <a:pt x="17" y="19"/>
                    <a:pt x="17" y="19"/>
                    <a:pt x="17" y="19"/>
                  </a:cubicBezTo>
                  <a:lnTo>
                    <a:pt x="22" y="1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1428"/>
            <p:cNvSpPr>
              <a:spLocks noEditPoints="1"/>
            </p:cNvSpPr>
            <p:nvPr/>
          </p:nvSpPr>
          <p:spPr bwMode="auto">
            <a:xfrm flipH="1">
              <a:off x="8199141" y="6259635"/>
              <a:ext cx="120473" cy="147854"/>
            </a:xfrm>
            <a:custGeom>
              <a:avLst/>
              <a:gdLst>
                <a:gd name="T0" fmla="*/ 25 w 37"/>
                <a:gd name="T1" fmla="*/ 23 h 46"/>
                <a:gd name="T2" fmla="*/ 18 w 37"/>
                <a:gd name="T3" fmla="*/ 27 h 46"/>
                <a:gd name="T4" fmla="*/ 11 w 37"/>
                <a:gd name="T5" fmla="*/ 23 h 46"/>
                <a:gd name="T6" fmla="*/ 7 w 37"/>
                <a:gd name="T7" fmla="*/ 23 h 46"/>
                <a:gd name="T8" fmla="*/ 7 w 37"/>
                <a:gd name="T9" fmla="*/ 15 h 46"/>
                <a:gd name="T10" fmla="*/ 18 w 37"/>
                <a:gd name="T11" fmla="*/ 0 h 46"/>
                <a:gd name="T12" fmla="*/ 30 w 37"/>
                <a:gd name="T13" fmla="*/ 15 h 46"/>
                <a:gd name="T14" fmla="*/ 30 w 37"/>
                <a:gd name="T15" fmla="*/ 23 h 46"/>
                <a:gd name="T16" fmla="*/ 25 w 37"/>
                <a:gd name="T17" fmla="*/ 23 h 46"/>
                <a:gd name="T18" fmla="*/ 24 w 37"/>
                <a:gd name="T19" fmla="*/ 8 h 46"/>
                <a:gd name="T20" fmla="*/ 10 w 37"/>
                <a:gd name="T21" fmla="*/ 14 h 46"/>
                <a:gd name="T22" fmla="*/ 10 w 37"/>
                <a:gd name="T23" fmla="*/ 15 h 46"/>
                <a:gd name="T24" fmla="*/ 18 w 37"/>
                <a:gd name="T25" fmla="*/ 25 h 46"/>
                <a:gd name="T26" fmla="*/ 26 w 37"/>
                <a:gd name="T27" fmla="*/ 15 h 46"/>
                <a:gd name="T28" fmla="*/ 24 w 37"/>
                <a:gd name="T29" fmla="*/ 8 h 46"/>
                <a:gd name="T30" fmla="*/ 28 w 37"/>
                <a:gd name="T31" fmla="*/ 25 h 46"/>
                <a:gd name="T32" fmla="*/ 18 w 37"/>
                <a:gd name="T33" fmla="*/ 30 h 46"/>
                <a:gd name="T34" fmla="*/ 9 w 37"/>
                <a:gd name="T35" fmla="*/ 25 h 46"/>
                <a:gd name="T36" fmla="*/ 0 w 37"/>
                <a:gd name="T37" fmla="*/ 46 h 46"/>
                <a:gd name="T38" fmla="*/ 0 w 37"/>
                <a:gd name="T39" fmla="*/ 46 h 46"/>
                <a:gd name="T40" fmla="*/ 37 w 37"/>
                <a:gd name="T41" fmla="*/ 46 h 46"/>
                <a:gd name="T42" fmla="*/ 37 w 37"/>
                <a:gd name="T43" fmla="*/ 46 h 46"/>
                <a:gd name="T44" fmla="*/ 28 w 37"/>
                <a:gd name="T45"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46">
                  <a:moveTo>
                    <a:pt x="25" y="23"/>
                  </a:moveTo>
                  <a:cubicBezTo>
                    <a:pt x="23" y="26"/>
                    <a:pt x="21" y="27"/>
                    <a:pt x="18" y="27"/>
                  </a:cubicBezTo>
                  <a:cubicBezTo>
                    <a:pt x="16" y="27"/>
                    <a:pt x="13" y="26"/>
                    <a:pt x="11" y="23"/>
                  </a:cubicBezTo>
                  <a:cubicBezTo>
                    <a:pt x="7" y="23"/>
                    <a:pt x="7" y="23"/>
                    <a:pt x="7" y="23"/>
                  </a:cubicBezTo>
                  <a:cubicBezTo>
                    <a:pt x="7" y="15"/>
                    <a:pt x="7" y="15"/>
                    <a:pt x="7" y="15"/>
                  </a:cubicBezTo>
                  <a:cubicBezTo>
                    <a:pt x="7" y="7"/>
                    <a:pt x="12" y="0"/>
                    <a:pt x="18" y="0"/>
                  </a:cubicBezTo>
                  <a:cubicBezTo>
                    <a:pt x="25" y="0"/>
                    <a:pt x="30" y="7"/>
                    <a:pt x="30" y="15"/>
                  </a:cubicBezTo>
                  <a:cubicBezTo>
                    <a:pt x="30" y="23"/>
                    <a:pt x="30" y="23"/>
                    <a:pt x="30" y="23"/>
                  </a:cubicBezTo>
                  <a:cubicBezTo>
                    <a:pt x="25" y="23"/>
                    <a:pt x="25" y="23"/>
                    <a:pt x="25" y="23"/>
                  </a:cubicBezTo>
                  <a:close/>
                  <a:moveTo>
                    <a:pt x="24" y="8"/>
                  </a:moveTo>
                  <a:cubicBezTo>
                    <a:pt x="20" y="9"/>
                    <a:pt x="20" y="14"/>
                    <a:pt x="10" y="14"/>
                  </a:cubicBezTo>
                  <a:cubicBezTo>
                    <a:pt x="10" y="14"/>
                    <a:pt x="10" y="15"/>
                    <a:pt x="10" y="15"/>
                  </a:cubicBezTo>
                  <a:cubicBezTo>
                    <a:pt x="10" y="21"/>
                    <a:pt x="14" y="25"/>
                    <a:pt x="18" y="25"/>
                  </a:cubicBezTo>
                  <a:cubicBezTo>
                    <a:pt x="23" y="25"/>
                    <a:pt x="26" y="21"/>
                    <a:pt x="26" y="15"/>
                  </a:cubicBezTo>
                  <a:cubicBezTo>
                    <a:pt x="26" y="12"/>
                    <a:pt x="26" y="10"/>
                    <a:pt x="24" y="8"/>
                  </a:cubicBezTo>
                  <a:close/>
                  <a:moveTo>
                    <a:pt x="28" y="25"/>
                  </a:moveTo>
                  <a:cubicBezTo>
                    <a:pt x="25" y="28"/>
                    <a:pt x="22" y="30"/>
                    <a:pt x="18" y="30"/>
                  </a:cubicBezTo>
                  <a:cubicBezTo>
                    <a:pt x="15" y="30"/>
                    <a:pt x="11" y="28"/>
                    <a:pt x="9" y="25"/>
                  </a:cubicBezTo>
                  <a:cubicBezTo>
                    <a:pt x="4" y="29"/>
                    <a:pt x="0" y="37"/>
                    <a:pt x="0" y="46"/>
                  </a:cubicBezTo>
                  <a:cubicBezTo>
                    <a:pt x="0" y="46"/>
                    <a:pt x="0" y="46"/>
                    <a:pt x="0" y="46"/>
                  </a:cubicBezTo>
                  <a:cubicBezTo>
                    <a:pt x="37" y="46"/>
                    <a:pt x="37" y="46"/>
                    <a:pt x="37" y="46"/>
                  </a:cubicBezTo>
                  <a:cubicBezTo>
                    <a:pt x="37" y="46"/>
                    <a:pt x="37" y="46"/>
                    <a:pt x="37" y="46"/>
                  </a:cubicBezTo>
                  <a:cubicBezTo>
                    <a:pt x="37" y="37"/>
                    <a:pt x="33" y="29"/>
                    <a:pt x="28"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1429"/>
            <p:cNvSpPr>
              <a:spLocks noEditPoints="1"/>
            </p:cNvSpPr>
            <p:nvPr/>
          </p:nvSpPr>
          <p:spPr bwMode="auto">
            <a:xfrm flipH="1">
              <a:off x="7202501" y="6421178"/>
              <a:ext cx="120473" cy="123211"/>
            </a:xfrm>
            <a:custGeom>
              <a:avLst/>
              <a:gdLst>
                <a:gd name="T0" fmla="*/ 19 w 38"/>
                <a:gd name="T1" fmla="*/ 0 h 38"/>
                <a:gd name="T2" fmla="*/ 22 w 38"/>
                <a:gd name="T3" fmla="*/ 0 h 38"/>
                <a:gd name="T4" fmla="*/ 22 w 38"/>
                <a:gd name="T5" fmla="*/ 2 h 38"/>
                <a:gd name="T6" fmla="*/ 22 w 38"/>
                <a:gd name="T7" fmla="*/ 4 h 38"/>
                <a:gd name="T8" fmla="*/ 26 w 38"/>
                <a:gd name="T9" fmla="*/ 5 h 38"/>
                <a:gd name="T10" fmla="*/ 27 w 38"/>
                <a:gd name="T11" fmla="*/ 5 h 38"/>
                <a:gd name="T12" fmla="*/ 30 w 38"/>
                <a:gd name="T13" fmla="*/ 3 h 38"/>
                <a:gd name="T14" fmla="*/ 34 w 38"/>
                <a:gd name="T15" fmla="*/ 7 h 38"/>
                <a:gd name="T16" fmla="*/ 32 w 38"/>
                <a:gd name="T17" fmla="*/ 10 h 38"/>
                <a:gd name="T18" fmla="*/ 32 w 38"/>
                <a:gd name="T19" fmla="*/ 11 h 38"/>
                <a:gd name="T20" fmla="*/ 33 w 38"/>
                <a:gd name="T21" fmla="*/ 15 h 38"/>
                <a:gd name="T22" fmla="*/ 34 w 38"/>
                <a:gd name="T23" fmla="*/ 15 h 38"/>
                <a:gd name="T24" fmla="*/ 38 w 38"/>
                <a:gd name="T25" fmla="*/ 16 h 38"/>
                <a:gd name="T26" fmla="*/ 38 w 38"/>
                <a:gd name="T27" fmla="*/ 19 h 38"/>
                <a:gd name="T28" fmla="*/ 38 w 38"/>
                <a:gd name="T29" fmla="*/ 22 h 38"/>
                <a:gd name="T30" fmla="*/ 35 w 38"/>
                <a:gd name="T31" fmla="*/ 22 h 38"/>
                <a:gd name="T32" fmla="*/ 33 w 38"/>
                <a:gd name="T33" fmla="*/ 22 h 38"/>
                <a:gd name="T34" fmla="*/ 31 w 38"/>
                <a:gd name="T35" fmla="*/ 25 h 38"/>
                <a:gd name="T36" fmla="*/ 32 w 38"/>
                <a:gd name="T37" fmla="*/ 27 h 38"/>
                <a:gd name="T38" fmla="*/ 33 w 38"/>
                <a:gd name="T39" fmla="*/ 31 h 38"/>
                <a:gd name="T40" fmla="*/ 31 w 38"/>
                <a:gd name="T41" fmla="*/ 34 h 38"/>
                <a:gd name="T42" fmla="*/ 28 w 38"/>
                <a:gd name="T43" fmla="*/ 32 h 38"/>
                <a:gd name="T44" fmla="*/ 27 w 38"/>
                <a:gd name="T45" fmla="*/ 31 h 38"/>
                <a:gd name="T46" fmla="*/ 24 w 38"/>
                <a:gd name="T47" fmla="*/ 33 h 38"/>
                <a:gd name="T48" fmla="*/ 23 w 38"/>
                <a:gd name="T49" fmla="*/ 34 h 38"/>
                <a:gd name="T50" fmla="*/ 22 w 38"/>
                <a:gd name="T51" fmla="*/ 38 h 38"/>
                <a:gd name="T52" fmla="*/ 19 w 38"/>
                <a:gd name="T53" fmla="*/ 38 h 38"/>
                <a:gd name="T54" fmla="*/ 17 w 38"/>
                <a:gd name="T55" fmla="*/ 38 h 38"/>
                <a:gd name="T56" fmla="*/ 16 w 38"/>
                <a:gd name="T57" fmla="*/ 35 h 38"/>
                <a:gd name="T58" fmla="*/ 16 w 38"/>
                <a:gd name="T59" fmla="*/ 33 h 38"/>
                <a:gd name="T60" fmla="*/ 12 w 38"/>
                <a:gd name="T61" fmla="*/ 31 h 38"/>
                <a:gd name="T62" fmla="*/ 11 w 38"/>
                <a:gd name="T63" fmla="*/ 32 h 38"/>
                <a:gd name="T64" fmla="*/ 7 w 38"/>
                <a:gd name="T65" fmla="*/ 34 h 38"/>
                <a:gd name="T66" fmla="*/ 4 w 38"/>
                <a:gd name="T67" fmla="*/ 30 h 38"/>
                <a:gd name="T68" fmla="*/ 6 w 38"/>
                <a:gd name="T69" fmla="*/ 27 h 38"/>
                <a:gd name="T70" fmla="*/ 6 w 38"/>
                <a:gd name="T71" fmla="*/ 25 h 38"/>
                <a:gd name="T72" fmla="*/ 5 w 38"/>
                <a:gd name="T73" fmla="*/ 22 h 38"/>
                <a:gd name="T74" fmla="*/ 4 w 38"/>
                <a:gd name="T75" fmla="*/ 21 h 38"/>
                <a:gd name="T76" fmla="*/ 1 w 38"/>
                <a:gd name="T77" fmla="*/ 21 h 38"/>
                <a:gd name="T78" fmla="*/ 0 w 38"/>
                <a:gd name="T79" fmla="*/ 19 h 38"/>
                <a:gd name="T80" fmla="*/ 1 w 38"/>
                <a:gd name="T81" fmla="*/ 16 h 38"/>
                <a:gd name="T82" fmla="*/ 3 w 38"/>
                <a:gd name="T83" fmla="*/ 16 h 38"/>
                <a:gd name="T84" fmla="*/ 5 w 38"/>
                <a:gd name="T85" fmla="*/ 15 h 38"/>
                <a:gd name="T86" fmla="*/ 6 w 38"/>
                <a:gd name="T87" fmla="*/ 12 h 38"/>
                <a:gd name="T88" fmla="*/ 6 w 38"/>
                <a:gd name="T89" fmla="*/ 10 h 38"/>
                <a:gd name="T90" fmla="*/ 4 w 38"/>
                <a:gd name="T91" fmla="*/ 7 h 38"/>
                <a:gd name="T92" fmla="*/ 8 w 38"/>
                <a:gd name="T93" fmla="*/ 3 h 38"/>
                <a:gd name="T94" fmla="*/ 10 w 38"/>
                <a:gd name="T95" fmla="*/ 5 h 38"/>
                <a:gd name="T96" fmla="*/ 11 w 38"/>
                <a:gd name="T97" fmla="*/ 5 h 38"/>
                <a:gd name="T98" fmla="*/ 15 w 38"/>
                <a:gd name="T99" fmla="*/ 4 h 38"/>
                <a:gd name="T100" fmla="*/ 15 w 38"/>
                <a:gd name="T101" fmla="*/ 3 h 38"/>
                <a:gd name="T102" fmla="*/ 16 w 38"/>
                <a:gd name="T103" fmla="*/ 0 h 38"/>
                <a:gd name="T104" fmla="*/ 19 w 38"/>
                <a:gd name="T105" fmla="*/ 0 h 38"/>
                <a:gd name="T106" fmla="*/ 19 w 38"/>
                <a:gd name="T107" fmla="*/ 7 h 38"/>
                <a:gd name="T108" fmla="*/ 11 w 38"/>
                <a:gd name="T109" fmla="*/ 10 h 38"/>
                <a:gd name="T110" fmla="*/ 7 w 38"/>
                <a:gd name="T111" fmla="*/ 19 h 38"/>
                <a:gd name="T112" fmla="*/ 11 w 38"/>
                <a:gd name="T113" fmla="*/ 27 h 38"/>
                <a:gd name="T114" fmla="*/ 19 w 38"/>
                <a:gd name="T115" fmla="*/ 31 h 38"/>
                <a:gd name="T116" fmla="*/ 27 w 38"/>
                <a:gd name="T117" fmla="*/ 27 h 38"/>
                <a:gd name="T118" fmla="*/ 31 w 38"/>
                <a:gd name="T119" fmla="*/ 19 h 38"/>
                <a:gd name="T120" fmla="*/ 27 w 38"/>
                <a:gd name="T121" fmla="*/ 10 h 38"/>
                <a:gd name="T122" fmla="*/ 19 w 38"/>
                <a:gd name="T123" fmla="*/ 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 h="38">
                  <a:moveTo>
                    <a:pt x="19" y="0"/>
                  </a:moveTo>
                  <a:cubicBezTo>
                    <a:pt x="20" y="0"/>
                    <a:pt x="21" y="0"/>
                    <a:pt x="22" y="0"/>
                  </a:cubicBezTo>
                  <a:cubicBezTo>
                    <a:pt x="22" y="2"/>
                    <a:pt x="22" y="2"/>
                    <a:pt x="22" y="2"/>
                  </a:cubicBezTo>
                  <a:cubicBezTo>
                    <a:pt x="22" y="3"/>
                    <a:pt x="22" y="4"/>
                    <a:pt x="22" y="4"/>
                  </a:cubicBezTo>
                  <a:cubicBezTo>
                    <a:pt x="26" y="5"/>
                    <a:pt x="26" y="5"/>
                    <a:pt x="26" y="5"/>
                  </a:cubicBezTo>
                  <a:cubicBezTo>
                    <a:pt x="26" y="6"/>
                    <a:pt x="27" y="5"/>
                    <a:pt x="27" y="5"/>
                  </a:cubicBezTo>
                  <a:cubicBezTo>
                    <a:pt x="30" y="3"/>
                    <a:pt x="30" y="3"/>
                    <a:pt x="30" y="3"/>
                  </a:cubicBezTo>
                  <a:cubicBezTo>
                    <a:pt x="32" y="4"/>
                    <a:pt x="33" y="6"/>
                    <a:pt x="34" y="7"/>
                  </a:cubicBezTo>
                  <a:cubicBezTo>
                    <a:pt x="32" y="10"/>
                    <a:pt x="32" y="10"/>
                    <a:pt x="32" y="10"/>
                  </a:cubicBezTo>
                  <a:cubicBezTo>
                    <a:pt x="32" y="10"/>
                    <a:pt x="31" y="11"/>
                    <a:pt x="32" y="11"/>
                  </a:cubicBezTo>
                  <a:cubicBezTo>
                    <a:pt x="33" y="15"/>
                    <a:pt x="33" y="15"/>
                    <a:pt x="33" y="15"/>
                  </a:cubicBezTo>
                  <a:cubicBezTo>
                    <a:pt x="33" y="15"/>
                    <a:pt x="34" y="15"/>
                    <a:pt x="34" y="15"/>
                  </a:cubicBezTo>
                  <a:cubicBezTo>
                    <a:pt x="38" y="16"/>
                    <a:pt x="38" y="16"/>
                    <a:pt x="38" y="16"/>
                  </a:cubicBezTo>
                  <a:cubicBezTo>
                    <a:pt x="38" y="17"/>
                    <a:pt x="38" y="18"/>
                    <a:pt x="38" y="19"/>
                  </a:cubicBezTo>
                  <a:cubicBezTo>
                    <a:pt x="38" y="20"/>
                    <a:pt x="38" y="21"/>
                    <a:pt x="38" y="22"/>
                  </a:cubicBezTo>
                  <a:cubicBezTo>
                    <a:pt x="35" y="22"/>
                    <a:pt x="35" y="22"/>
                    <a:pt x="35" y="22"/>
                  </a:cubicBezTo>
                  <a:cubicBezTo>
                    <a:pt x="34" y="22"/>
                    <a:pt x="33" y="22"/>
                    <a:pt x="33" y="22"/>
                  </a:cubicBezTo>
                  <a:cubicBezTo>
                    <a:pt x="31" y="25"/>
                    <a:pt x="31" y="25"/>
                    <a:pt x="31" y="25"/>
                  </a:cubicBezTo>
                  <a:cubicBezTo>
                    <a:pt x="31" y="26"/>
                    <a:pt x="32" y="26"/>
                    <a:pt x="32" y="27"/>
                  </a:cubicBezTo>
                  <a:cubicBezTo>
                    <a:pt x="33" y="31"/>
                    <a:pt x="33" y="31"/>
                    <a:pt x="33" y="31"/>
                  </a:cubicBezTo>
                  <a:cubicBezTo>
                    <a:pt x="33" y="32"/>
                    <a:pt x="32" y="33"/>
                    <a:pt x="31" y="34"/>
                  </a:cubicBezTo>
                  <a:cubicBezTo>
                    <a:pt x="28" y="32"/>
                    <a:pt x="28" y="32"/>
                    <a:pt x="28" y="32"/>
                  </a:cubicBezTo>
                  <a:cubicBezTo>
                    <a:pt x="28" y="32"/>
                    <a:pt x="27" y="31"/>
                    <a:pt x="27" y="31"/>
                  </a:cubicBezTo>
                  <a:cubicBezTo>
                    <a:pt x="24" y="33"/>
                    <a:pt x="24" y="33"/>
                    <a:pt x="24" y="33"/>
                  </a:cubicBezTo>
                  <a:cubicBezTo>
                    <a:pt x="23" y="33"/>
                    <a:pt x="23" y="33"/>
                    <a:pt x="23" y="34"/>
                  </a:cubicBezTo>
                  <a:cubicBezTo>
                    <a:pt x="22" y="38"/>
                    <a:pt x="22" y="38"/>
                    <a:pt x="22" y="38"/>
                  </a:cubicBezTo>
                  <a:cubicBezTo>
                    <a:pt x="21" y="38"/>
                    <a:pt x="20" y="38"/>
                    <a:pt x="19" y="38"/>
                  </a:cubicBezTo>
                  <a:cubicBezTo>
                    <a:pt x="18" y="38"/>
                    <a:pt x="17" y="38"/>
                    <a:pt x="17" y="38"/>
                  </a:cubicBezTo>
                  <a:cubicBezTo>
                    <a:pt x="16" y="35"/>
                    <a:pt x="16" y="35"/>
                    <a:pt x="16" y="35"/>
                  </a:cubicBezTo>
                  <a:cubicBezTo>
                    <a:pt x="16" y="34"/>
                    <a:pt x="16" y="33"/>
                    <a:pt x="16" y="33"/>
                  </a:cubicBezTo>
                  <a:cubicBezTo>
                    <a:pt x="12" y="31"/>
                    <a:pt x="12" y="31"/>
                    <a:pt x="12" y="31"/>
                  </a:cubicBezTo>
                  <a:cubicBezTo>
                    <a:pt x="12" y="31"/>
                    <a:pt x="11" y="32"/>
                    <a:pt x="11" y="32"/>
                  </a:cubicBezTo>
                  <a:cubicBezTo>
                    <a:pt x="7" y="34"/>
                    <a:pt x="7" y="34"/>
                    <a:pt x="7" y="34"/>
                  </a:cubicBezTo>
                  <a:cubicBezTo>
                    <a:pt x="6" y="32"/>
                    <a:pt x="5" y="31"/>
                    <a:pt x="4" y="30"/>
                  </a:cubicBezTo>
                  <a:cubicBezTo>
                    <a:pt x="6" y="27"/>
                    <a:pt x="6" y="27"/>
                    <a:pt x="6" y="27"/>
                  </a:cubicBezTo>
                  <a:cubicBezTo>
                    <a:pt x="6" y="26"/>
                    <a:pt x="6" y="26"/>
                    <a:pt x="6" y="25"/>
                  </a:cubicBezTo>
                  <a:cubicBezTo>
                    <a:pt x="5" y="22"/>
                    <a:pt x="5" y="22"/>
                    <a:pt x="5" y="22"/>
                  </a:cubicBezTo>
                  <a:cubicBezTo>
                    <a:pt x="5" y="22"/>
                    <a:pt x="4" y="21"/>
                    <a:pt x="4" y="21"/>
                  </a:cubicBezTo>
                  <a:cubicBezTo>
                    <a:pt x="1" y="21"/>
                    <a:pt x="1" y="21"/>
                    <a:pt x="1" y="21"/>
                  </a:cubicBezTo>
                  <a:cubicBezTo>
                    <a:pt x="0" y="20"/>
                    <a:pt x="0" y="19"/>
                    <a:pt x="0" y="19"/>
                  </a:cubicBezTo>
                  <a:cubicBezTo>
                    <a:pt x="0" y="18"/>
                    <a:pt x="1" y="17"/>
                    <a:pt x="1" y="16"/>
                  </a:cubicBezTo>
                  <a:cubicBezTo>
                    <a:pt x="3" y="16"/>
                    <a:pt x="3" y="16"/>
                    <a:pt x="3" y="16"/>
                  </a:cubicBezTo>
                  <a:cubicBezTo>
                    <a:pt x="4" y="15"/>
                    <a:pt x="5" y="15"/>
                    <a:pt x="5" y="15"/>
                  </a:cubicBezTo>
                  <a:cubicBezTo>
                    <a:pt x="6" y="12"/>
                    <a:pt x="6" y="12"/>
                    <a:pt x="6" y="12"/>
                  </a:cubicBezTo>
                  <a:cubicBezTo>
                    <a:pt x="6" y="11"/>
                    <a:pt x="6" y="11"/>
                    <a:pt x="6" y="10"/>
                  </a:cubicBezTo>
                  <a:cubicBezTo>
                    <a:pt x="4" y="7"/>
                    <a:pt x="4" y="7"/>
                    <a:pt x="4" y="7"/>
                  </a:cubicBezTo>
                  <a:cubicBezTo>
                    <a:pt x="5" y="6"/>
                    <a:pt x="6" y="4"/>
                    <a:pt x="8" y="3"/>
                  </a:cubicBezTo>
                  <a:cubicBezTo>
                    <a:pt x="10" y="5"/>
                    <a:pt x="10" y="5"/>
                    <a:pt x="10" y="5"/>
                  </a:cubicBezTo>
                  <a:cubicBezTo>
                    <a:pt x="11" y="5"/>
                    <a:pt x="11" y="6"/>
                    <a:pt x="11" y="5"/>
                  </a:cubicBezTo>
                  <a:cubicBezTo>
                    <a:pt x="15" y="4"/>
                    <a:pt x="15" y="4"/>
                    <a:pt x="15" y="4"/>
                  </a:cubicBezTo>
                  <a:cubicBezTo>
                    <a:pt x="15" y="4"/>
                    <a:pt x="15" y="3"/>
                    <a:pt x="15" y="3"/>
                  </a:cubicBezTo>
                  <a:cubicBezTo>
                    <a:pt x="16" y="0"/>
                    <a:pt x="16" y="0"/>
                    <a:pt x="16" y="0"/>
                  </a:cubicBezTo>
                  <a:cubicBezTo>
                    <a:pt x="17" y="0"/>
                    <a:pt x="18" y="0"/>
                    <a:pt x="19" y="0"/>
                  </a:cubicBezTo>
                  <a:close/>
                  <a:moveTo>
                    <a:pt x="19" y="7"/>
                  </a:moveTo>
                  <a:cubicBezTo>
                    <a:pt x="16" y="7"/>
                    <a:pt x="13" y="8"/>
                    <a:pt x="11" y="10"/>
                  </a:cubicBezTo>
                  <a:cubicBezTo>
                    <a:pt x="9" y="12"/>
                    <a:pt x="7" y="15"/>
                    <a:pt x="7" y="19"/>
                  </a:cubicBezTo>
                  <a:cubicBezTo>
                    <a:pt x="7" y="22"/>
                    <a:pt x="9" y="25"/>
                    <a:pt x="11" y="27"/>
                  </a:cubicBezTo>
                  <a:cubicBezTo>
                    <a:pt x="13" y="29"/>
                    <a:pt x="16" y="31"/>
                    <a:pt x="19" y="31"/>
                  </a:cubicBezTo>
                  <a:cubicBezTo>
                    <a:pt x="22" y="31"/>
                    <a:pt x="25" y="29"/>
                    <a:pt x="27" y="27"/>
                  </a:cubicBezTo>
                  <a:cubicBezTo>
                    <a:pt x="30" y="25"/>
                    <a:pt x="31" y="22"/>
                    <a:pt x="31" y="19"/>
                  </a:cubicBezTo>
                  <a:cubicBezTo>
                    <a:pt x="31" y="15"/>
                    <a:pt x="30" y="12"/>
                    <a:pt x="27" y="10"/>
                  </a:cubicBezTo>
                  <a:cubicBezTo>
                    <a:pt x="25" y="8"/>
                    <a:pt x="22" y="7"/>
                    <a:pt x="19"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1430"/>
            <p:cNvSpPr>
              <a:spLocks noEditPoints="1"/>
            </p:cNvSpPr>
            <p:nvPr/>
          </p:nvSpPr>
          <p:spPr bwMode="auto">
            <a:xfrm flipH="1">
              <a:off x="7227143" y="6443083"/>
              <a:ext cx="71189" cy="76665"/>
            </a:xfrm>
            <a:custGeom>
              <a:avLst/>
              <a:gdLst>
                <a:gd name="T0" fmla="*/ 19 w 22"/>
                <a:gd name="T1" fmla="*/ 4 h 23"/>
                <a:gd name="T2" fmla="*/ 11 w 22"/>
                <a:gd name="T3" fmla="*/ 0 h 23"/>
                <a:gd name="T4" fmla="*/ 3 w 22"/>
                <a:gd name="T5" fmla="*/ 4 h 23"/>
                <a:gd name="T6" fmla="*/ 0 w 22"/>
                <a:gd name="T7" fmla="*/ 12 h 23"/>
                <a:gd name="T8" fmla="*/ 3 w 22"/>
                <a:gd name="T9" fmla="*/ 20 h 23"/>
                <a:gd name="T10" fmla="*/ 11 w 22"/>
                <a:gd name="T11" fmla="*/ 23 h 23"/>
                <a:gd name="T12" fmla="*/ 19 w 22"/>
                <a:gd name="T13" fmla="*/ 20 h 23"/>
                <a:gd name="T14" fmla="*/ 22 w 22"/>
                <a:gd name="T15" fmla="*/ 12 h 23"/>
                <a:gd name="T16" fmla="*/ 19 w 22"/>
                <a:gd name="T17" fmla="*/ 4 h 23"/>
                <a:gd name="T18" fmla="*/ 11 w 22"/>
                <a:gd name="T19" fmla="*/ 6 h 23"/>
                <a:gd name="T20" fmla="*/ 17 w 22"/>
                <a:gd name="T21" fmla="*/ 12 h 23"/>
                <a:gd name="T22" fmla="*/ 11 w 22"/>
                <a:gd name="T23" fmla="*/ 18 h 23"/>
                <a:gd name="T24" fmla="*/ 5 w 22"/>
                <a:gd name="T25" fmla="*/ 12 h 23"/>
                <a:gd name="T26" fmla="*/ 11 w 22"/>
                <a:gd name="T2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4"/>
                  </a:moveTo>
                  <a:cubicBezTo>
                    <a:pt x="17" y="2"/>
                    <a:pt x="14" y="0"/>
                    <a:pt x="11" y="0"/>
                  </a:cubicBezTo>
                  <a:cubicBezTo>
                    <a:pt x="8" y="0"/>
                    <a:pt x="5" y="2"/>
                    <a:pt x="3" y="4"/>
                  </a:cubicBezTo>
                  <a:cubicBezTo>
                    <a:pt x="1" y="6"/>
                    <a:pt x="0" y="9"/>
                    <a:pt x="0" y="12"/>
                  </a:cubicBezTo>
                  <a:cubicBezTo>
                    <a:pt x="0" y="15"/>
                    <a:pt x="1" y="18"/>
                    <a:pt x="3" y="20"/>
                  </a:cubicBezTo>
                  <a:cubicBezTo>
                    <a:pt x="5" y="22"/>
                    <a:pt x="8" y="23"/>
                    <a:pt x="11" y="23"/>
                  </a:cubicBezTo>
                  <a:cubicBezTo>
                    <a:pt x="14" y="23"/>
                    <a:pt x="17" y="22"/>
                    <a:pt x="19" y="20"/>
                  </a:cubicBezTo>
                  <a:cubicBezTo>
                    <a:pt x="21" y="18"/>
                    <a:pt x="22" y="15"/>
                    <a:pt x="22" y="12"/>
                  </a:cubicBezTo>
                  <a:cubicBezTo>
                    <a:pt x="22" y="9"/>
                    <a:pt x="21" y="6"/>
                    <a:pt x="19" y="4"/>
                  </a:cubicBezTo>
                  <a:close/>
                  <a:moveTo>
                    <a:pt x="11" y="6"/>
                  </a:moveTo>
                  <a:cubicBezTo>
                    <a:pt x="14" y="6"/>
                    <a:pt x="17" y="8"/>
                    <a:pt x="17" y="12"/>
                  </a:cubicBezTo>
                  <a:cubicBezTo>
                    <a:pt x="17" y="15"/>
                    <a:pt x="14" y="18"/>
                    <a:pt x="11" y="18"/>
                  </a:cubicBezTo>
                  <a:cubicBezTo>
                    <a:pt x="8" y="18"/>
                    <a:pt x="5" y="15"/>
                    <a:pt x="5" y="12"/>
                  </a:cubicBezTo>
                  <a:cubicBezTo>
                    <a:pt x="5" y="8"/>
                    <a:pt x="8" y="6"/>
                    <a:pt x="1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1431"/>
            <p:cNvSpPr>
              <a:spLocks noEditPoints="1"/>
            </p:cNvSpPr>
            <p:nvPr/>
          </p:nvSpPr>
          <p:spPr bwMode="auto">
            <a:xfrm flipH="1">
              <a:off x="7826770" y="3559938"/>
              <a:ext cx="353205" cy="227256"/>
            </a:xfrm>
            <a:custGeom>
              <a:avLst/>
              <a:gdLst>
                <a:gd name="T0" fmla="*/ 38 w 109"/>
                <a:gd name="T1" fmla="*/ 0 h 70"/>
                <a:gd name="T2" fmla="*/ 75 w 109"/>
                <a:gd name="T3" fmla="*/ 27 h 70"/>
                <a:gd name="T4" fmla="*/ 38 w 109"/>
                <a:gd name="T5" fmla="*/ 54 h 70"/>
                <a:gd name="T6" fmla="*/ 30 w 109"/>
                <a:gd name="T7" fmla="*/ 54 h 70"/>
                <a:gd name="T8" fmla="*/ 18 w 109"/>
                <a:gd name="T9" fmla="*/ 70 h 70"/>
                <a:gd name="T10" fmla="*/ 18 w 109"/>
                <a:gd name="T11" fmla="*/ 50 h 70"/>
                <a:gd name="T12" fmla="*/ 0 w 109"/>
                <a:gd name="T13" fmla="*/ 27 h 70"/>
                <a:gd name="T14" fmla="*/ 38 w 109"/>
                <a:gd name="T15" fmla="*/ 0 h 70"/>
                <a:gd name="T16" fmla="*/ 59 w 109"/>
                <a:gd name="T17" fmla="*/ 50 h 70"/>
                <a:gd name="T18" fmla="*/ 59 w 109"/>
                <a:gd name="T19" fmla="*/ 51 h 70"/>
                <a:gd name="T20" fmla="*/ 59 w 109"/>
                <a:gd name="T21" fmla="*/ 51 h 70"/>
                <a:gd name="T22" fmla="*/ 59 w 109"/>
                <a:gd name="T23" fmla="*/ 50 h 70"/>
                <a:gd name="T24" fmla="*/ 62 w 109"/>
                <a:gd name="T25" fmla="*/ 53 h 70"/>
                <a:gd name="T26" fmla="*/ 79 w 109"/>
                <a:gd name="T27" fmla="*/ 57 h 70"/>
                <a:gd name="T28" fmla="*/ 85 w 109"/>
                <a:gd name="T29" fmla="*/ 56 h 70"/>
                <a:gd name="T30" fmla="*/ 95 w 109"/>
                <a:gd name="T31" fmla="*/ 69 h 70"/>
                <a:gd name="T32" fmla="*/ 95 w 109"/>
                <a:gd name="T33" fmla="*/ 54 h 70"/>
                <a:gd name="T34" fmla="*/ 109 w 109"/>
                <a:gd name="T35" fmla="*/ 36 h 70"/>
                <a:gd name="T36" fmla="*/ 77 w 109"/>
                <a:gd name="T37" fmla="*/ 15 h 70"/>
                <a:gd name="T38" fmla="*/ 62 w 109"/>
                <a:gd name="T39" fmla="*/ 5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70">
                  <a:moveTo>
                    <a:pt x="38" y="0"/>
                  </a:moveTo>
                  <a:cubicBezTo>
                    <a:pt x="59" y="0"/>
                    <a:pt x="75" y="12"/>
                    <a:pt x="75" y="27"/>
                  </a:cubicBezTo>
                  <a:cubicBezTo>
                    <a:pt x="75" y="42"/>
                    <a:pt x="59" y="54"/>
                    <a:pt x="38" y="54"/>
                  </a:cubicBezTo>
                  <a:cubicBezTo>
                    <a:pt x="35" y="54"/>
                    <a:pt x="33" y="54"/>
                    <a:pt x="30" y="54"/>
                  </a:cubicBezTo>
                  <a:cubicBezTo>
                    <a:pt x="18" y="70"/>
                    <a:pt x="18" y="70"/>
                    <a:pt x="18" y="70"/>
                  </a:cubicBezTo>
                  <a:cubicBezTo>
                    <a:pt x="18" y="50"/>
                    <a:pt x="18" y="50"/>
                    <a:pt x="18" y="50"/>
                  </a:cubicBezTo>
                  <a:cubicBezTo>
                    <a:pt x="7" y="45"/>
                    <a:pt x="0" y="37"/>
                    <a:pt x="0" y="27"/>
                  </a:cubicBezTo>
                  <a:cubicBezTo>
                    <a:pt x="0" y="12"/>
                    <a:pt x="17" y="0"/>
                    <a:pt x="38" y="0"/>
                  </a:cubicBezTo>
                  <a:close/>
                  <a:moveTo>
                    <a:pt x="59" y="50"/>
                  </a:moveTo>
                  <a:cubicBezTo>
                    <a:pt x="59" y="50"/>
                    <a:pt x="59" y="51"/>
                    <a:pt x="59" y="51"/>
                  </a:cubicBezTo>
                  <a:cubicBezTo>
                    <a:pt x="59" y="51"/>
                    <a:pt x="59" y="51"/>
                    <a:pt x="59" y="51"/>
                  </a:cubicBezTo>
                  <a:cubicBezTo>
                    <a:pt x="59" y="50"/>
                    <a:pt x="59" y="50"/>
                    <a:pt x="59" y="50"/>
                  </a:cubicBezTo>
                  <a:close/>
                  <a:moveTo>
                    <a:pt x="62" y="53"/>
                  </a:moveTo>
                  <a:cubicBezTo>
                    <a:pt x="68" y="55"/>
                    <a:pt x="75" y="57"/>
                    <a:pt x="79" y="57"/>
                  </a:cubicBezTo>
                  <a:cubicBezTo>
                    <a:pt x="84" y="57"/>
                    <a:pt x="83" y="57"/>
                    <a:pt x="85" y="56"/>
                  </a:cubicBezTo>
                  <a:cubicBezTo>
                    <a:pt x="95" y="69"/>
                    <a:pt x="95" y="69"/>
                    <a:pt x="95" y="69"/>
                  </a:cubicBezTo>
                  <a:cubicBezTo>
                    <a:pt x="95" y="54"/>
                    <a:pt x="95" y="54"/>
                    <a:pt x="95" y="54"/>
                  </a:cubicBezTo>
                  <a:cubicBezTo>
                    <a:pt x="103" y="50"/>
                    <a:pt x="109" y="43"/>
                    <a:pt x="109" y="36"/>
                  </a:cubicBezTo>
                  <a:cubicBezTo>
                    <a:pt x="109" y="24"/>
                    <a:pt x="90" y="15"/>
                    <a:pt x="77" y="15"/>
                  </a:cubicBezTo>
                  <a:cubicBezTo>
                    <a:pt x="88" y="29"/>
                    <a:pt x="82" y="42"/>
                    <a:pt x="62" y="5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1432"/>
            <p:cNvSpPr>
              <a:spLocks noEditPoints="1"/>
            </p:cNvSpPr>
            <p:nvPr/>
          </p:nvSpPr>
          <p:spPr bwMode="auto">
            <a:xfrm flipH="1">
              <a:off x="6920485" y="3691364"/>
              <a:ext cx="229994" cy="339516"/>
            </a:xfrm>
            <a:custGeom>
              <a:avLst/>
              <a:gdLst>
                <a:gd name="T0" fmla="*/ 36 w 71"/>
                <a:gd name="T1" fmla="*/ 0 h 105"/>
                <a:gd name="T2" fmla="*/ 71 w 71"/>
                <a:gd name="T3" fmla="*/ 36 h 105"/>
                <a:gd name="T4" fmla="*/ 35 w 71"/>
                <a:gd name="T5" fmla="*/ 105 h 105"/>
                <a:gd name="T6" fmla="*/ 0 w 71"/>
                <a:gd name="T7" fmla="*/ 36 h 105"/>
                <a:gd name="T8" fmla="*/ 36 w 71"/>
                <a:gd name="T9" fmla="*/ 0 h 105"/>
                <a:gd name="T10" fmla="*/ 36 w 71"/>
                <a:gd name="T11" fmla="*/ 22 h 105"/>
                <a:gd name="T12" fmla="*/ 21 w 71"/>
                <a:gd name="T13" fmla="*/ 37 h 105"/>
                <a:gd name="T14" fmla="*/ 36 w 71"/>
                <a:gd name="T15" fmla="*/ 52 h 105"/>
                <a:gd name="T16" fmla="*/ 51 w 71"/>
                <a:gd name="T17" fmla="*/ 37 h 105"/>
                <a:gd name="T18" fmla="*/ 36 w 71"/>
                <a:gd name="T19" fmla="*/ 22 h 105"/>
                <a:gd name="T20" fmla="*/ 36 w 71"/>
                <a:gd name="T21" fmla="*/ 11 h 105"/>
                <a:gd name="T22" fmla="*/ 10 w 71"/>
                <a:gd name="T23" fmla="*/ 37 h 105"/>
                <a:gd name="T24" fmla="*/ 36 w 71"/>
                <a:gd name="T25" fmla="*/ 63 h 105"/>
                <a:gd name="T26" fmla="*/ 62 w 71"/>
                <a:gd name="T27" fmla="*/ 37 h 105"/>
                <a:gd name="T28" fmla="*/ 36 w 71"/>
                <a:gd name="T29" fmla="*/ 1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05">
                  <a:moveTo>
                    <a:pt x="36" y="0"/>
                  </a:moveTo>
                  <a:cubicBezTo>
                    <a:pt x="55" y="0"/>
                    <a:pt x="71" y="16"/>
                    <a:pt x="71" y="36"/>
                  </a:cubicBezTo>
                  <a:cubicBezTo>
                    <a:pt x="71" y="61"/>
                    <a:pt x="44" y="89"/>
                    <a:pt x="35" y="105"/>
                  </a:cubicBezTo>
                  <a:cubicBezTo>
                    <a:pt x="27" y="89"/>
                    <a:pt x="0" y="61"/>
                    <a:pt x="0" y="36"/>
                  </a:cubicBezTo>
                  <a:cubicBezTo>
                    <a:pt x="0" y="16"/>
                    <a:pt x="16" y="0"/>
                    <a:pt x="36" y="0"/>
                  </a:cubicBezTo>
                  <a:close/>
                  <a:moveTo>
                    <a:pt x="36" y="22"/>
                  </a:moveTo>
                  <a:cubicBezTo>
                    <a:pt x="27" y="22"/>
                    <a:pt x="21" y="28"/>
                    <a:pt x="21" y="37"/>
                  </a:cubicBezTo>
                  <a:cubicBezTo>
                    <a:pt x="21" y="45"/>
                    <a:pt x="27" y="52"/>
                    <a:pt x="36" y="52"/>
                  </a:cubicBezTo>
                  <a:cubicBezTo>
                    <a:pt x="44" y="52"/>
                    <a:pt x="51" y="45"/>
                    <a:pt x="51" y="37"/>
                  </a:cubicBezTo>
                  <a:cubicBezTo>
                    <a:pt x="51" y="28"/>
                    <a:pt x="44" y="22"/>
                    <a:pt x="36" y="22"/>
                  </a:cubicBezTo>
                  <a:close/>
                  <a:moveTo>
                    <a:pt x="36" y="11"/>
                  </a:moveTo>
                  <a:cubicBezTo>
                    <a:pt x="21" y="11"/>
                    <a:pt x="10" y="22"/>
                    <a:pt x="10" y="37"/>
                  </a:cubicBezTo>
                  <a:cubicBezTo>
                    <a:pt x="10" y="51"/>
                    <a:pt x="21" y="63"/>
                    <a:pt x="36" y="63"/>
                  </a:cubicBezTo>
                  <a:cubicBezTo>
                    <a:pt x="50" y="63"/>
                    <a:pt x="62" y="51"/>
                    <a:pt x="62" y="37"/>
                  </a:cubicBezTo>
                  <a:cubicBezTo>
                    <a:pt x="62" y="22"/>
                    <a:pt x="50" y="11"/>
                    <a:pt x="36"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1433"/>
            <p:cNvSpPr>
              <a:spLocks noEditPoints="1"/>
            </p:cNvSpPr>
            <p:nvPr/>
          </p:nvSpPr>
          <p:spPr bwMode="auto">
            <a:xfrm flipH="1">
              <a:off x="7350354" y="3532558"/>
              <a:ext cx="339514" cy="306659"/>
            </a:xfrm>
            <a:custGeom>
              <a:avLst/>
              <a:gdLst>
                <a:gd name="T0" fmla="*/ 98 w 105"/>
                <a:gd name="T1" fmla="*/ 0 h 95"/>
                <a:gd name="T2" fmla="*/ 105 w 105"/>
                <a:gd name="T3" fmla="*/ 88 h 95"/>
                <a:gd name="T4" fmla="*/ 7 w 105"/>
                <a:gd name="T5" fmla="*/ 95 h 95"/>
                <a:gd name="T6" fmla="*/ 0 w 105"/>
                <a:gd name="T7" fmla="*/ 8 h 95"/>
                <a:gd name="T8" fmla="*/ 53 w 105"/>
                <a:gd name="T9" fmla="*/ 16 h 95"/>
                <a:gd name="T10" fmla="*/ 53 w 105"/>
                <a:gd name="T11" fmla="*/ 33 h 95"/>
                <a:gd name="T12" fmla="*/ 53 w 105"/>
                <a:gd name="T13" fmla="*/ 16 h 95"/>
                <a:gd name="T14" fmla="*/ 15 w 105"/>
                <a:gd name="T15" fmla="*/ 90 h 95"/>
                <a:gd name="T16" fmla="*/ 89 w 105"/>
                <a:gd name="T17" fmla="*/ 5 h 95"/>
                <a:gd name="T18" fmla="*/ 60 w 105"/>
                <a:gd name="T19" fmla="*/ 89 h 95"/>
                <a:gd name="T20" fmla="*/ 63 w 105"/>
                <a:gd name="T21" fmla="*/ 70 h 95"/>
                <a:gd name="T22" fmla="*/ 67 w 105"/>
                <a:gd name="T23" fmla="*/ 46 h 95"/>
                <a:gd name="T24" fmla="*/ 49 w 105"/>
                <a:gd name="T25" fmla="*/ 35 h 95"/>
                <a:gd name="T26" fmla="*/ 39 w 105"/>
                <a:gd name="T27" fmla="*/ 67 h 95"/>
                <a:gd name="T28" fmla="*/ 44 w 105"/>
                <a:gd name="T29" fmla="*/ 70 h 95"/>
                <a:gd name="T30" fmla="*/ 60 w 105"/>
                <a:gd name="T31" fmla="*/ 89 h 95"/>
                <a:gd name="T32" fmla="*/ 93 w 105"/>
                <a:gd name="T33" fmla="*/ 62 h 95"/>
                <a:gd name="T34" fmla="*/ 94 w 105"/>
                <a:gd name="T35" fmla="*/ 67 h 95"/>
                <a:gd name="T36" fmla="*/ 103 w 105"/>
                <a:gd name="T37" fmla="*/ 65 h 95"/>
                <a:gd name="T38" fmla="*/ 102 w 105"/>
                <a:gd name="T39" fmla="*/ 61 h 95"/>
                <a:gd name="T40" fmla="*/ 4 w 105"/>
                <a:gd name="T41" fmla="*/ 12 h 95"/>
                <a:gd name="T42" fmla="*/ 3 w 105"/>
                <a:gd name="T43" fmla="*/ 16 h 95"/>
                <a:gd name="T44" fmla="*/ 11 w 105"/>
                <a:gd name="T45" fmla="*/ 17 h 95"/>
                <a:gd name="T46" fmla="*/ 13 w 105"/>
                <a:gd name="T47" fmla="*/ 13 h 95"/>
                <a:gd name="T48" fmla="*/ 4 w 105"/>
                <a:gd name="T49" fmla="*/ 12 h 95"/>
                <a:gd name="T50" fmla="*/ 3 w 105"/>
                <a:gd name="T51" fmla="*/ 29 h 95"/>
                <a:gd name="T52" fmla="*/ 4 w 105"/>
                <a:gd name="T53" fmla="*/ 34 h 95"/>
                <a:gd name="T54" fmla="*/ 13 w 105"/>
                <a:gd name="T55" fmla="*/ 33 h 95"/>
                <a:gd name="T56" fmla="*/ 11 w 105"/>
                <a:gd name="T57" fmla="*/ 28 h 95"/>
                <a:gd name="T58" fmla="*/ 4 w 105"/>
                <a:gd name="T59" fmla="*/ 45 h 95"/>
                <a:gd name="T60" fmla="*/ 3 w 105"/>
                <a:gd name="T61" fmla="*/ 49 h 95"/>
                <a:gd name="T62" fmla="*/ 11 w 105"/>
                <a:gd name="T63" fmla="*/ 51 h 95"/>
                <a:gd name="T64" fmla="*/ 13 w 105"/>
                <a:gd name="T65" fmla="*/ 46 h 95"/>
                <a:gd name="T66" fmla="*/ 4 w 105"/>
                <a:gd name="T67" fmla="*/ 45 h 95"/>
                <a:gd name="T68" fmla="*/ 3 w 105"/>
                <a:gd name="T69" fmla="*/ 62 h 95"/>
                <a:gd name="T70" fmla="*/ 4 w 105"/>
                <a:gd name="T71" fmla="*/ 67 h 95"/>
                <a:gd name="T72" fmla="*/ 13 w 105"/>
                <a:gd name="T73" fmla="*/ 66 h 95"/>
                <a:gd name="T74" fmla="*/ 11 w 105"/>
                <a:gd name="T75" fmla="*/ 61 h 95"/>
                <a:gd name="T76" fmla="*/ 4 w 105"/>
                <a:gd name="T77" fmla="*/ 78 h 95"/>
                <a:gd name="T78" fmla="*/ 3 w 105"/>
                <a:gd name="T79" fmla="*/ 82 h 95"/>
                <a:gd name="T80" fmla="*/ 11 w 105"/>
                <a:gd name="T81" fmla="*/ 84 h 95"/>
                <a:gd name="T82" fmla="*/ 13 w 105"/>
                <a:gd name="T83" fmla="*/ 79 h 95"/>
                <a:gd name="T84" fmla="*/ 4 w 105"/>
                <a:gd name="T85" fmla="*/ 78 h 95"/>
                <a:gd name="T86" fmla="*/ 92 w 105"/>
                <a:gd name="T87" fmla="*/ 13 h 95"/>
                <a:gd name="T88" fmla="*/ 93 w 105"/>
                <a:gd name="T89" fmla="*/ 17 h 95"/>
                <a:gd name="T90" fmla="*/ 102 w 105"/>
                <a:gd name="T91" fmla="*/ 16 h 95"/>
                <a:gd name="T92" fmla="*/ 101 w 105"/>
                <a:gd name="T93" fmla="*/ 12 h 95"/>
                <a:gd name="T94" fmla="*/ 93 w 105"/>
                <a:gd name="T95" fmla="*/ 28 h 95"/>
                <a:gd name="T96" fmla="*/ 92 w 105"/>
                <a:gd name="T97" fmla="*/ 33 h 95"/>
                <a:gd name="T98" fmla="*/ 101 w 105"/>
                <a:gd name="T99" fmla="*/ 34 h 95"/>
                <a:gd name="T100" fmla="*/ 102 w 105"/>
                <a:gd name="T101" fmla="*/ 29 h 95"/>
                <a:gd name="T102" fmla="*/ 93 w 105"/>
                <a:gd name="T103" fmla="*/ 28 h 95"/>
                <a:gd name="T104" fmla="*/ 92 w 105"/>
                <a:gd name="T105" fmla="*/ 46 h 95"/>
                <a:gd name="T106" fmla="*/ 93 w 105"/>
                <a:gd name="T107" fmla="*/ 51 h 95"/>
                <a:gd name="T108" fmla="*/ 102 w 105"/>
                <a:gd name="T109" fmla="*/ 49 h 95"/>
                <a:gd name="T110" fmla="*/ 101 w 105"/>
                <a:gd name="T111" fmla="*/ 45 h 95"/>
                <a:gd name="T112" fmla="*/ 93 w 105"/>
                <a:gd name="T113" fmla="*/ 78 h 95"/>
                <a:gd name="T114" fmla="*/ 92 w 105"/>
                <a:gd name="T115" fmla="*/ 82 h 95"/>
                <a:gd name="T116" fmla="*/ 101 w 105"/>
                <a:gd name="T117" fmla="*/ 84 h 95"/>
                <a:gd name="T118" fmla="*/ 102 w 105"/>
                <a:gd name="T119" fmla="*/ 79 h 95"/>
                <a:gd name="T120" fmla="*/ 93 w 105"/>
                <a:gd name="T121" fmla="*/ 7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5" h="95">
                  <a:moveTo>
                    <a:pt x="7" y="0"/>
                  </a:moveTo>
                  <a:cubicBezTo>
                    <a:pt x="98" y="0"/>
                    <a:pt x="98" y="0"/>
                    <a:pt x="98" y="0"/>
                  </a:cubicBezTo>
                  <a:cubicBezTo>
                    <a:pt x="102" y="0"/>
                    <a:pt x="105" y="4"/>
                    <a:pt x="105" y="8"/>
                  </a:cubicBezTo>
                  <a:cubicBezTo>
                    <a:pt x="105" y="88"/>
                    <a:pt x="105" y="88"/>
                    <a:pt x="105" y="88"/>
                  </a:cubicBezTo>
                  <a:cubicBezTo>
                    <a:pt x="105" y="92"/>
                    <a:pt x="102" y="95"/>
                    <a:pt x="98" y="95"/>
                  </a:cubicBezTo>
                  <a:cubicBezTo>
                    <a:pt x="7" y="95"/>
                    <a:pt x="7" y="95"/>
                    <a:pt x="7" y="95"/>
                  </a:cubicBezTo>
                  <a:cubicBezTo>
                    <a:pt x="3" y="95"/>
                    <a:pt x="0" y="92"/>
                    <a:pt x="0" y="88"/>
                  </a:cubicBezTo>
                  <a:cubicBezTo>
                    <a:pt x="0" y="8"/>
                    <a:pt x="0" y="8"/>
                    <a:pt x="0" y="8"/>
                  </a:cubicBezTo>
                  <a:cubicBezTo>
                    <a:pt x="0" y="4"/>
                    <a:pt x="3" y="0"/>
                    <a:pt x="7" y="0"/>
                  </a:cubicBezTo>
                  <a:close/>
                  <a:moveTo>
                    <a:pt x="53" y="16"/>
                  </a:moveTo>
                  <a:cubicBezTo>
                    <a:pt x="48" y="16"/>
                    <a:pt x="45" y="20"/>
                    <a:pt x="45" y="25"/>
                  </a:cubicBezTo>
                  <a:cubicBezTo>
                    <a:pt x="45" y="29"/>
                    <a:pt x="48" y="33"/>
                    <a:pt x="53" y="33"/>
                  </a:cubicBezTo>
                  <a:cubicBezTo>
                    <a:pt x="57" y="33"/>
                    <a:pt x="61" y="29"/>
                    <a:pt x="61" y="25"/>
                  </a:cubicBezTo>
                  <a:cubicBezTo>
                    <a:pt x="61" y="20"/>
                    <a:pt x="57" y="16"/>
                    <a:pt x="53" y="16"/>
                  </a:cubicBezTo>
                  <a:close/>
                  <a:moveTo>
                    <a:pt x="15" y="5"/>
                  </a:moveTo>
                  <a:cubicBezTo>
                    <a:pt x="15" y="90"/>
                    <a:pt x="15" y="90"/>
                    <a:pt x="15" y="90"/>
                  </a:cubicBezTo>
                  <a:cubicBezTo>
                    <a:pt x="89" y="90"/>
                    <a:pt x="89" y="90"/>
                    <a:pt x="89" y="90"/>
                  </a:cubicBezTo>
                  <a:cubicBezTo>
                    <a:pt x="89" y="5"/>
                    <a:pt x="89" y="5"/>
                    <a:pt x="89" y="5"/>
                  </a:cubicBezTo>
                  <a:cubicBezTo>
                    <a:pt x="15" y="5"/>
                    <a:pt x="15" y="5"/>
                    <a:pt x="15" y="5"/>
                  </a:cubicBezTo>
                  <a:close/>
                  <a:moveTo>
                    <a:pt x="60" y="89"/>
                  </a:moveTo>
                  <a:cubicBezTo>
                    <a:pt x="62" y="70"/>
                    <a:pt x="62" y="70"/>
                    <a:pt x="62" y="70"/>
                  </a:cubicBezTo>
                  <a:cubicBezTo>
                    <a:pt x="63" y="70"/>
                    <a:pt x="63" y="70"/>
                    <a:pt x="63" y="70"/>
                  </a:cubicBezTo>
                  <a:cubicBezTo>
                    <a:pt x="65" y="70"/>
                    <a:pt x="67" y="69"/>
                    <a:pt x="67" y="67"/>
                  </a:cubicBezTo>
                  <a:cubicBezTo>
                    <a:pt x="67" y="46"/>
                    <a:pt x="67" y="46"/>
                    <a:pt x="67" y="46"/>
                  </a:cubicBezTo>
                  <a:cubicBezTo>
                    <a:pt x="67" y="40"/>
                    <a:pt x="62" y="35"/>
                    <a:pt x="57" y="35"/>
                  </a:cubicBezTo>
                  <a:cubicBezTo>
                    <a:pt x="49" y="35"/>
                    <a:pt x="49" y="35"/>
                    <a:pt x="49" y="35"/>
                  </a:cubicBezTo>
                  <a:cubicBezTo>
                    <a:pt x="44" y="35"/>
                    <a:pt x="39" y="40"/>
                    <a:pt x="39" y="46"/>
                  </a:cubicBezTo>
                  <a:cubicBezTo>
                    <a:pt x="39" y="67"/>
                    <a:pt x="39" y="67"/>
                    <a:pt x="39" y="67"/>
                  </a:cubicBezTo>
                  <a:cubicBezTo>
                    <a:pt x="39" y="69"/>
                    <a:pt x="41" y="70"/>
                    <a:pt x="43" y="70"/>
                  </a:cubicBezTo>
                  <a:cubicBezTo>
                    <a:pt x="44" y="70"/>
                    <a:pt x="44" y="70"/>
                    <a:pt x="44" y="70"/>
                  </a:cubicBezTo>
                  <a:cubicBezTo>
                    <a:pt x="46" y="89"/>
                    <a:pt x="46" y="89"/>
                    <a:pt x="46" y="89"/>
                  </a:cubicBezTo>
                  <a:cubicBezTo>
                    <a:pt x="60" y="89"/>
                    <a:pt x="60" y="89"/>
                    <a:pt x="60" y="89"/>
                  </a:cubicBezTo>
                  <a:close/>
                  <a:moveTo>
                    <a:pt x="94" y="61"/>
                  </a:moveTo>
                  <a:cubicBezTo>
                    <a:pt x="93" y="61"/>
                    <a:pt x="93" y="61"/>
                    <a:pt x="93" y="62"/>
                  </a:cubicBezTo>
                  <a:cubicBezTo>
                    <a:pt x="93" y="65"/>
                    <a:pt x="93" y="65"/>
                    <a:pt x="93" y="65"/>
                  </a:cubicBezTo>
                  <a:cubicBezTo>
                    <a:pt x="93" y="66"/>
                    <a:pt x="93" y="67"/>
                    <a:pt x="94" y="67"/>
                  </a:cubicBezTo>
                  <a:cubicBezTo>
                    <a:pt x="102" y="67"/>
                    <a:pt x="102" y="67"/>
                    <a:pt x="102" y="67"/>
                  </a:cubicBezTo>
                  <a:cubicBezTo>
                    <a:pt x="102" y="67"/>
                    <a:pt x="103" y="66"/>
                    <a:pt x="103" y="65"/>
                  </a:cubicBezTo>
                  <a:cubicBezTo>
                    <a:pt x="103" y="62"/>
                    <a:pt x="103" y="62"/>
                    <a:pt x="103" y="62"/>
                  </a:cubicBezTo>
                  <a:cubicBezTo>
                    <a:pt x="103" y="61"/>
                    <a:pt x="102" y="61"/>
                    <a:pt x="102" y="61"/>
                  </a:cubicBezTo>
                  <a:cubicBezTo>
                    <a:pt x="94" y="61"/>
                    <a:pt x="94" y="61"/>
                    <a:pt x="94" y="61"/>
                  </a:cubicBezTo>
                  <a:close/>
                  <a:moveTo>
                    <a:pt x="4" y="12"/>
                  </a:moveTo>
                  <a:cubicBezTo>
                    <a:pt x="3" y="12"/>
                    <a:pt x="3" y="12"/>
                    <a:pt x="3" y="13"/>
                  </a:cubicBezTo>
                  <a:cubicBezTo>
                    <a:pt x="3" y="16"/>
                    <a:pt x="3" y="16"/>
                    <a:pt x="3" y="16"/>
                  </a:cubicBezTo>
                  <a:cubicBezTo>
                    <a:pt x="3" y="17"/>
                    <a:pt x="3" y="17"/>
                    <a:pt x="4" y="17"/>
                  </a:cubicBezTo>
                  <a:cubicBezTo>
                    <a:pt x="11" y="17"/>
                    <a:pt x="11" y="17"/>
                    <a:pt x="11" y="17"/>
                  </a:cubicBezTo>
                  <a:cubicBezTo>
                    <a:pt x="12" y="17"/>
                    <a:pt x="13" y="17"/>
                    <a:pt x="13" y="16"/>
                  </a:cubicBezTo>
                  <a:cubicBezTo>
                    <a:pt x="13" y="13"/>
                    <a:pt x="13" y="13"/>
                    <a:pt x="13" y="13"/>
                  </a:cubicBezTo>
                  <a:cubicBezTo>
                    <a:pt x="13" y="12"/>
                    <a:pt x="12" y="12"/>
                    <a:pt x="11" y="12"/>
                  </a:cubicBezTo>
                  <a:cubicBezTo>
                    <a:pt x="4" y="12"/>
                    <a:pt x="4" y="12"/>
                    <a:pt x="4" y="12"/>
                  </a:cubicBezTo>
                  <a:close/>
                  <a:moveTo>
                    <a:pt x="4" y="28"/>
                  </a:moveTo>
                  <a:cubicBezTo>
                    <a:pt x="3" y="28"/>
                    <a:pt x="3" y="29"/>
                    <a:pt x="3" y="29"/>
                  </a:cubicBezTo>
                  <a:cubicBezTo>
                    <a:pt x="3" y="33"/>
                    <a:pt x="3" y="33"/>
                    <a:pt x="3" y="33"/>
                  </a:cubicBezTo>
                  <a:cubicBezTo>
                    <a:pt x="3" y="33"/>
                    <a:pt x="3" y="34"/>
                    <a:pt x="4" y="34"/>
                  </a:cubicBezTo>
                  <a:cubicBezTo>
                    <a:pt x="11" y="34"/>
                    <a:pt x="11" y="34"/>
                    <a:pt x="11" y="34"/>
                  </a:cubicBezTo>
                  <a:cubicBezTo>
                    <a:pt x="12" y="34"/>
                    <a:pt x="13" y="33"/>
                    <a:pt x="13" y="33"/>
                  </a:cubicBezTo>
                  <a:cubicBezTo>
                    <a:pt x="13" y="29"/>
                    <a:pt x="13" y="29"/>
                    <a:pt x="13" y="29"/>
                  </a:cubicBezTo>
                  <a:cubicBezTo>
                    <a:pt x="13" y="29"/>
                    <a:pt x="12" y="28"/>
                    <a:pt x="11" y="28"/>
                  </a:cubicBezTo>
                  <a:cubicBezTo>
                    <a:pt x="4" y="28"/>
                    <a:pt x="4" y="28"/>
                    <a:pt x="4" y="28"/>
                  </a:cubicBezTo>
                  <a:close/>
                  <a:moveTo>
                    <a:pt x="4" y="45"/>
                  </a:moveTo>
                  <a:cubicBezTo>
                    <a:pt x="3" y="45"/>
                    <a:pt x="3" y="45"/>
                    <a:pt x="3" y="46"/>
                  </a:cubicBezTo>
                  <a:cubicBezTo>
                    <a:pt x="3" y="49"/>
                    <a:pt x="3" y="49"/>
                    <a:pt x="3" y="49"/>
                  </a:cubicBezTo>
                  <a:cubicBezTo>
                    <a:pt x="3" y="50"/>
                    <a:pt x="3" y="51"/>
                    <a:pt x="4" y="51"/>
                  </a:cubicBezTo>
                  <a:cubicBezTo>
                    <a:pt x="11" y="51"/>
                    <a:pt x="11" y="51"/>
                    <a:pt x="11" y="51"/>
                  </a:cubicBezTo>
                  <a:cubicBezTo>
                    <a:pt x="12" y="51"/>
                    <a:pt x="13" y="50"/>
                    <a:pt x="13" y="49"/>
                  </a:cubicBezTo>
                  <a:cubicBezTo>
                    <a:pt x="13" y="46"/>
                    <a:pt x="13" y="46"/>
                    <a:pt x="13" y="46"/>
                  </a:cubicBezTo>
                  <a:cubicBezTo>
                    <a:pt x="13" y="45"/>
                    <a:pt x="12" y="45"/>
                    <a:pt x="11" y="45"/>
                  </a:cubicBezTo>
                  <a:cubicBezTo>
                    <a:pt x="4" y="45"/>
                    <a:pt x="4" y="45"/>
                    <a:pt x="4" y="45"/>
                  </a:cubicBezTo>
                  <a:close/>
                  <a:moveTo>
                    <a:pt x="4" y="61"/>
                  </a:moveTo>
                  <a:cubicBezTo>
                    <a:pt x="3" y="61"/>
                    <a:pt x="3" y="62"/>
                    <a:pt x="3" y="62"/>
                  </a:cubicBezTo>
                  <a:cubicBezTo>
                    <a:pt x="3" y="66"/>
                    <a:pt x="3" y="66"/>
                    <a:pt x="3" y="66"/>
                  </a:cubicBezTo>
                  <a:cubicBezTo>
                    <a:pt x="3" y="67"/>
                    <a:pt x="3" y="67"/>
                    <a:pt x="4" y="67"/>
                  </a:cubicBezTo>
                  <a:cubicBezTo>
                    <a:pt x="11" y="67"/>
                    <a:pt x="11" y="67"/>
                    <a:pt x="11" y="67"/>
                  </a:cubicBezTo>
                  <a:cubicBezTo>
                    <a:pt x="12" y="67"/>
                    <a:pt x="13" y="67"/>
                    <a:pt x="13" y="66"/>
                  </a:cubicBezTo>
                  <a:cubicBezTo>
                    <a:pt x="13" y="62"/>
                    <a:pt x="13" y="62"/>
                    <a:pt x="13" y="62"/>
                  </a:cubicBezTo>
                  <a:cubicBezTo>
                    <a:pt x="13" y="62"/>
                    <a:pt x="12" y="61"/>
                    <a:pt x="11" y="61"/>
                  </a:cubicBezTo>
                  <a:cubicBezTo>
                    <a:pt x="4" y="61"/>
                    <a:pt x="4" y="61"/>
                    <a:pt x="4" y="61"/>
                  </a:cubicBezTo>
                  <a:close/>
                  <a:moveTo>
                    <a:pt x="4" y="78"/>
                  </a:moveTo>
                  <a:cubicBezTo>
                    <a:pt x="3" y="78"/>
                    <a:pt x="3" y="78"/>
                    <a:pt x="3" y="79"/>
                  </a:cubicBezTo>
                  <a:cubicBezTo>
                    <a:pt x="3" y="82"/>
                    <a:pt x="3" y="82"/>
                    <a:pt x="3" y="82"/>
                  </a:cubicBezTo>
                  <a:cubicBezTo>
                    <a:pt x="3" y="83"/>
                    <a:pt x="3" y="84"/>
                    <a:pt x="4" y="84"/>
                  </a:cubicBezTo>
                  <a:cubicBezTo>
                    <a:pt x="11" y="84"/>
                    <a:pt x="11" y="84"/>
                    <a:pt x="11" y="84"/>
                  </a:cubicBezTo>
                  <a:cubicBezTo>
                    <a:pt x="12" y="84"/>
                    <a:pt x="13" y="83"/>
                    <a:pt x="13" y="82"/>
                  </a:cubicBezTo>
                  <a:cubicBezTo>
                    <a:pt x="13" y="79"/>
                    <a:pt x="13" y="79"/>
                    <a:pt x="13" y="79"/>
                  </a:cubicBezTo>
                  <a:cubicBezTo>
                    <a:pt x="13" y="78"/>
                    <a:pt x="12" y="78"/>
                    <a:pt x="11" y="78"/>
                  </a:cubicBezTo>
                  <a:cubicBezTo>
                    <a:pt x="4" y="78"/>
                    <a:pt x="4" y="78"/>
                    <a:pt x="4" y="78"/>
                  </a:cubicBezTo>
                  <a:close/>
                  <a:moveTo>
                    <a:pt x="93" y="12"/>
                  </a:moveTo>
                  <a:cubicBezTo>
                    <a:pt x="93" y="12"/>
                    <a:pt x="92" y="12"/>
                    <a:pt x="92" y="13"/>
                  </a:cubicBezTo>
                  <a:cubicBezTo>
                    <a:pt x="92" y="16"/>
                    <a:pt x="92" y="16"/>
                    <a:pt x="92" y="16"/>
                  </a:cubicBezTo>
                  <a:cubicBezTo>
                    <a:pt x="92" y="17"/>
                    <a:pt x="93" y="17"/>
                    <a:pt x="93" y="17"/>
                  </a:cubicBezTo>
                  <a:cubicBezTo>
                    <a:pt x="101" y="17"/>
                    <a:pt x="101" y="17"/>
                    <a:pt x="101" y="17"/>
                  </a:cubicBezTo>
                  <a:cubicBezTo>
                    <a:pt x="102" y="17"/>
                    <a:pt x="102" y="17"/>
                    <a:pt x="102" y="16"/>
                  </a:cubicBezTo>
                  <a:cubicBezTo>
                    <a:pt x="102" y="13"/>
                    <a:pt x="102" y="13"/>
                    <a:pt x="102" y="13"/>
                  </a:cubicBezTo>
                  <a:cubicBezTo>
                    <a:pt x="102" y="12"/>
                    <a:pt x="102" y="12"/>
                    <a:pt x="101" y="12"/>
                  </a:cubicBezTo>
                  <a:cubicBezTo>
                    <a:pt x="93" y="12"/>
                    <a:pt x="93" y="12"/>
                    <a:pt x="93" y="12"/>
                  </a:cubicBezTo>
                  <a:close/>
                  <a:moveTo>
                    <a:pt x="93" y="28"/>
                  </a:moveTo>
                  <a:cubicBezTo>
                    <a:pt x="93" y="28"/>
                    <a:pt x="92" y="29"/>
                    <a:pt x="92" y="29"/>
                  </a:cubicBezTo>
                  <a:cubicBezTo>
                    <a:pt x="92" y="33"/>
                    <a:pt x="92" y="33"/>
                    <a:pt x="92" y="33"/>
                  </a:cubicBezTo>
                  <a:cubicBezTo>
                    <a:pt x="92" y="33"/>
                    <a:pt x="93" y="34"/>
                    <a:pt x="93" y="34"/>
                  </a:cubicBezTo>
                  <a:cubicBezTo>
                    <a:pt x="101" y="34"/>
                    <a:pt x="101" y="34"/>
                    <a:pt x="101" y="34"/>
                  </a:cubicBezTo>
                  <a:cubicBezTo>
                    <a:pt x="102" y="34"/>
                    <a:pt x="102" y="33"/>
                    <a:pt x="102" y="33"/>
                  </a:cubicBezTo>
                  <a:cubicBezTo>
                    <a:pt x="102" y="29"/>
                    <a:pt x="102" y="29"/>
                    <a:pt x="102" y="29"/>
                  </a:cubicBezTo>
                  <a:cubicBezTo>
                    <a:pt x="102" y="29"/>
                    <a:pt x="102" y="28"/>
                    <a:pt x="101" y="28"/>
                  </a:cubicBezTo>
                  <a:cubicBezTo>
                    <a:pt x="93" y="28"/>
                    <a:pt x="93" y="28"/>
                    <a:pt x="93" y="28"/>
                  </a:cubicBezTo>
                  <a:close/>
                  <a:moveTo>
                    <a:pt x="93" y="45"/>
                  </a:moveTo>
                  <a:cubicBezTo>
                    <a:pt x="93" y="45"/>
                    <a:pt x="92" y="45"/>
                    <a:pt x="92" y="46"/>
                  </a:cubicBezTo>
                  <a:cubicBezTo>
                    <a:pt x="92" y="49"/>
                    <a:pt x="92" y="49"/>
                    <a:pt x="92" y="49"/>
                  </a:cubicBezTo>
                  <a:cubicBezTo>
                    <a:pt x="92" y="50"/>
                    <a:pt x="93" y="51"/>
                    <a:pt x="93" y="51"/>
                  </a:cubicBezTo>
                  <a:cubicBezTo>
                    <a:pt x="101" y="51"/>
                    <a:pt x="101" y="51"/>
                    <a:pt x="101" y="51"/>
                  </a:cubicBezTo>
                  <a:cubicBezTo>
                    <a:pt x="102" y="51"/>
                    <a:pt x="102" y="50"/>
                    <a:pt x="102" y="49"/>
                  </a:cubicBezTo>
                  <a:cubicBezTo>
                    <a:pt x="102" y="46"/>
                    <a:pt x="102" y="46"/>
                    <a:pt x="102" y="46"/>
                  </a:cubicBezTo>
                  <a:cubicBezTo>
                    <a:pt x="102" y="45"/>
                    <a:pt x="102" y="45"/>
                    <a:pt x="101" y="45"/>
                  </a:cubicBezTo>
                  <a:cubicBezTo>
                    <a:pt x="93" y="45"/>
                    <a:pt x="93" y="45"/>
                    <a:pt x="93" y="45"/>
                  </a:cubicBezTo>
                  <a:close/>
                  <a:moveTo>
                    <a:pt x="93" y="78"/>
                  </a:moveTo>
                  <a:cubicBezTo>
                    <a:pt x="93" y="78"/>
                    <a:pt x="92" y="78"/>
                    <a:pt x="92" y="79"/>
                  </a:cubicBezTo>
                  <a:cubicBezTo>
                    <a:pt x="92" y="82"/>
                    <a:pt x="92" y="82"/>
                    <a:pt x="92" y="82"/>
                  </a:cubicBezTo>
                  <a:cubicBezTo>
                    <a:pt x="92" y="83"/>
                    <a:pt x="93" y="84"/>
                    <a:pt x="93" y="84"/>
                  </a:cubicBezTo>
                  <a:cubicBezTo>
                    <a:pt x="101" y="84"/>
                    <a:pt x="101" y="84"/>
                    <a:pt x="101" y="84"/>
                  </a:cubicBezTo>
                  <a:cubicBezTo>
                    <a:pt x="102" y="84"/>
                    <a:pt x="102" y="83"/>
                    <a:pt x="102" y="82"/>
                  </a:cubicBezTo>
                  <a:cubicBezTo>
                    <a:pt x="102" y="79"/>
                    <a:pt x="102" y="79"/>
                    <a:pt x="102" y="79"/>
                  </a:cubicBezTo>
                  <a:cubicBezTo>
                    <a:pt x="102" y="78"/>
                    <a:pt x="102" y="78"/>
                    <a:pt x="101" y="78"/>
                  </a:cubicBezTo>
                  <a:lnTo>
                    <a:pt x="93" y="7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1434"/>
            <p:cNvSpPr>
              <a:spLocks noEditPoints="1"/>
            </p:cNvSpPr>
            <p:nvPr/>
          </p:nvSpPr>
          <p:spPr bwMode="auto">
            <a:xfrm flipH="1">
              <a:off x="7851412" y="3173876"/>
              <a:ext cx="167019" cy="208090"/>
            </a:xfrm>
            <a:custGeom>
              <a:avLst/>
              <a:gdLst>
                <a:gd name="T0" fmla="*/ 39 w 51"/>
                <a:gd name="T1" fmla="*/ 35 h 65"/>
                <a:gd name="T2" fmla="*/ 51 w 51"/>
                <a:gd name="T3" fmla="*/ 64 h 65"/>
                <a:gd name="T4" fmla="*/ 51 w 51"/>
                <a:gd name="T5" fmla="*/ 65 h 65"/>
                <a:gd name="T6" fmla="*/ 0 w 51"/>
                <a:gd name="T7" fmla="*/ 65 h 65"/>
                <a:gd name="T8" fmla="*/ 0 w 51"/>
                <a:gd name="T9" fmla="*/ 64 h 65"/>
                <a:gd name="T10" fmla="*/ 12 w 51"/>
                <a:gd name="T11" fmla="*/ 35 h 65"/>
                <a:gd name="T12" fmla="*/ 12 w 51"/>
                <a:gd name="T13" fmla="*/ 35 h 65"/>
                <a:gd name="T14" fmla="*/ 12 w 51"/>
                <a:gd name="T15" fmla="*/ 35 h 65"/>
                <a:gd name="T16" fmla="*/ 15 w 51"/>
                <a:gd name="T17" fmla="*/ 37 h 65"/>
                <a:gd name="T18" fmla="*/ 15 w 51"/>
                <a:gd name="T19" fmla="*/ 37 h 65"/>
                <a:gd name="T20" fmla="*/ 15 w 51"/>
                <a:gd name="T21" fmla="*/ 37 h 65"/>
                <a:gd name="T22" fmla="*/ 25 w 51"/>
                <a:gd name="T23" fmla="*/ 42 h 65"/>
                <a:gd name="T24" fmla="*/ 25 w 51"/>
                <a:gd name="T25" fmla="*/ 42 h 65"/>
                <a:gd name="T26" fmla="*/ 25 w 51"/>
                <a:gd name="T27" fmla="*/ 42 h 65"/>
                <a:gd name="T28" fmla="*/ 25 w 51"/>
                <a:gd name="T29" fmla="*/ 42 h 65"/>
                <a:gd name="T30" fmla="*/ 39 w 51"/>
                <a:gd name="T31" fmla="*/ 35 h 65"/>
                <a:gd name="T32" fmla="*/ 25 w 51"/>
                <a:gd name="T33" fmla="*/ 0 h 65"/>
                <a:gd name="T34" fmla="*/ 13 w 51"/>
                <a:gd name="T35" fmla="*/ 25 h 65"/>
                <a:gd name="T36" fmla="*/ 25 w 51"/>
                <a:gd name="T37" fmla="*/ 37 h 65"/>
                <a:gd name="T38" fmla="*/ 38 w 51"/>
                <a:gd name="T39" fmla="*/ 25 h 65"/>
                <a:gd name="T40" fmla="*/ 25 w 51"/>
                <a:gd name="T41" fmla="*/ 0 h 65"/>
                <a:gd name="T42" fmla="*/ 35 w 51"/>
                <a:gd name="T43" fmla="*/ 10 h 65"/>
                <a:gd name="T44" fmla="*/ 15 w 51"/>
                <a:gd name="T45" fmla="*/ 14 h 65"/>
                <a:gd name="T46" fmla="*/ 14 w 51"/>
                <a:gd name="T47" fmla="*/ 21 h 65"/>
                <a:gd name="T48" fmla="*/ 25 w 51"/>
                <a:gd name="T49" fmla="*/ 35 h 65"/>
                <a:gd name="T50" fmla="*/ 37 w 51"/>
                <a:gd name="T51" fmla="*/ 21 h 65"/>
                <a:gd name="T52" fmla="*/ 35 w 51"/>
                <a:gd name="T53" fmla="*/ 1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65">
                  <a:moveTo>
                    <a:pt x="39" y="35"/>
                  </a:moveTo>
                  <a:cubicBezTo>
                    <a:pt x="46" y="40"/>
                    <a:pt x="51" y="51"/>
                    <a:pt x="51" y="64"/>
                  </a:cubicBezTo>
                  <a:cubicBezTo>
                    <a:pt x="51" y="64"/>
                    <a:pt x="51" y="64"/>
                    <a:pt x="51" y="65"/>
                  </a:cubicBezTo>
                  <a:cubicBezTo>
                    <a:pt x="0" y="65"/>
                    <a:pt x="0" y="65"/>
                    <a:pt x="0" y="65"/>
                  </a:cubicBezTo>
                  <a:cubicBezTo>
                    <a:pt x="0" y="64"/>
                    <a:pt x="0" y="64"/>
                    <a:pt x="0" y="64"/>
                  </a:cubicBezTo>
                  <a:cubicBezTo>
                    <a:pt x="0" y="51"/>
                    <a:pt x="5" y="40"/>
                    <a:pt x="12" y="35"/>
                  </a:cubicBezTo>
                  <a:cubicBezTo>
                    <a:pt x="12" y="35"/>
                    <a:pt x="12" y="35"/>
                    <a:pt x="12" y="35"/>
                  </a:cubicBezTo>
                  <a:cubicBezTo>
                    <a:pt x="12" y="35"/>
                    <a:pt x="12" y="35"/>
                    <a:pt x="12" y="35"/>
                  </a:cubicBezTo>
                  <a:cubicBezTo>
                    <a:pt x="13" y="36"/>
                    <a:pt x="14" y="36"/>
                    <a:pt x="15" y="37"/>
                  </a:cubicBezTo>
                  <a:cubicBezTo>
                    <a:pt x="15" y="37"/>
                    <a:pt x="15" y="37"/>
                    <a:pt x="15" y="37"/>
                  </a:cubicBezTo>
                  <a:cubicBezTo>
                    <a:pt x="15" y="37"/>
                    <a:pt x="15" y="37"/>
                    <a:pt x="15" y="37"/>
                  </a:cubicBezTo>
                  <a:cubicBezTo>
                    <a:pt x="18" y="40"/>
                    <a:pt x="21" y="42"/>
                    <a:pt x="25" y="42"/>
                  </a:cubicBezTo>
                  <a:cubicBezTo>
                    <a:pt x="25" y="42"/>
                    <a:pt x="25" y="42"/>
                    <a:pt x="25" y="42"/>
                  </a:cubicBezTo>
                  <a:cubicBezTo>
                    <a:pt x="25" y="42"/>
                    <a:pt x="25" y="42"/>
                    <a:pt x="25" y="42"/>
                  </a:cubicBezTo>
                  <a:cubicBezTo>
                    <a:pt x="25" y="42"/>
                    <a:pt x="25" y="42"/>
                    <a:pt x="25" y="42"/>
                  </a:cubicBezTo>
                  <a:cubicBezTo>
                    <a:pt x="31" y="42"/>
                    <a:pt x="36" y="39"/>
                    <a:pt x="39" y="35"/>
                  </a:cubicBezTo>
                  <a:close/>
                  <a:moveTo>
                    <a:pt x="25" y="0"/>
                  </a:moveTo>
                  <a:cubicBezTo>
                    <a:pt x="9" y="0"/>
                    <a:pt x="9" y="13"/>
                    <a:pt x="13" y="25"/>
                  </a:cubicBezTo>
                  <a:cubicBezTo>
                    <a:pt x="15" y="32"/>
                    <a:pt x="20" y="37"/>
                    <a:pt x="25" y="37"/>
                  </a:cubicBezTo>
                  <a:cubicBezTo>
                    <a:pt x="32" y="37"/>
                    <a:pt x="37" y="32"/>
                    <a:pt x="38" y="25"/>
                  </a:cubicBezTo>
                  <a:cubicBezTo>
                    <a:pt x="41" y="13"/>
                    <a:pt x="41" y="0"/>
                    <a:pt x="25" y="0"/>
                  </a:cubicBezTo>
                  <a:close/>
                  <a:moveTo>
                    <a:pt x="35" y="10"/>
                  </a:moveTo>
                  <a:cubicBezTo>
                    <a:pt x="29" y="12"/>
                    <a:pt x="25" y="16"/>
                    <a:pt x="15" y="14"/>
                  </a:cubicBezTo>
                  <a:cubicBezTo>
                    <a:pt x="14" y="15"/>
                    <a:pt x="14" y="19"/>
                    <a:pt x="14" y="21"/>
                  </a:cubicBezTo>
                  <a:cubicBezTo>
                    <a:pt x="14" y="29"/>
                    <a:pt x="19" y="35"/>
                    <a:pt x="25" y="35"/>
                  </a:cubicBezTo>
                  <a:cubicBezTo>
                    <a:pt x="32" y="35"/>
                    <a:pt x="37" y="29"/>
                    <a:pt x="37" y="21"/>
                  </a:cubicBezTo>
                  <a:cubicBezTo>
                    <a:pt x="36" y="13"/>
                    <a:pt x="36" y="11"/>
                    <a:pt x="35"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0" name="Freeform 1435"/>
            <p:cNvSpPr/>
            <p:nvPr/>
          </p:nvSpPr>
          <p:spPr bwMode="auto">
            <a:xfrm flipH="1">
              <a:off x="8043073" y="3110901"/>
              <a:ext cx="120473" cy="101307"/>
            </a:xfrm>
            <a:custGeom>
              <a:avLst/>
              <a:gdLst>
                <a:gd name="T0" fmla="*/ 18 w 37"/>
                <a:gd name="T1" fmla="*/ 6 h 31"/>
                <a:gd name="T2" fmla="*/ 27 w 37"/>
                <a:gd name="T3" fmla="*/ 0 h 31"/>
                <a:gd name="T4" fmla="*/ 37 w 37"/>
                <a:gd name="T5" fmla="*/ 8 h 31"/>
                <a:gd name="T6" fmla="*/ 18 w 37"/>
                <a:gd name="T7" fmla="*/ 31 h 31"/>
                <a:gd name="T8" fmla="*/ 0 w 37"/>
                <a:gd name="T9" fmla="*/ 8 h 31"/>
                <a:gd name="T10" fmla="*/ 9 w 37"/>
                <a:gd name="T11" fmla="*/ 0 h 31"/>
                <a:gd name="T12" fmla="*/ 18 w 37"/>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37" h="31">
                  <a:moveTo>
                    <a:pt x="18" y="6"/>
                  </a:moveTo>
                  <a:cubicBezTo>
                    <a:pt x="20" y="2"/>
                    <a:pt x="23" y="0"/>
                    <a:pt x="27" y="0"/>
                  </a:cubicBezTo>
                  <a:cubicBezTo>
                    <a:pt x="32" y="0"/>
                    <a:pt x="37" y="4"/>
                    <a:pt x="37" y="8"/>
                  </a:cubicBezTo>
                  <a:cubicBezTo>
                    <a:pt x="37" y="16"/>
                    <a:pt x="27" y="23"/>
                    <a:pt x="18" y="31"/>
                  </a:cubicBezTo>
                  <a:cubicBezTo>
                    <a:pt x="9" y="23"/>
                    <a:pt x="0" y="16"/>
                    <a:pt x="0" y="8"/>
                  </a:cubicBezTo>
                  <a:cubicBezTo>
                    <a:pt x="0" y="4"/>
                    <a:pt x="4" y="0"/>
                    <a:pt x="9" y="0"/>
                  </a:cubicBezTo>
                  <a:cubicBezTo>
                    <a:pt x="13" y="0"/>
                    <a:pt x="16" y="2"/>
                    <a:pt x="18"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1436"/>
            <p:cNvSpPr>
              <a:spLocks noEditPoints="1"/>
            </p:cNvSpPr>
            <p:nvPr/>
          </p:nvSpPr>
          <p:spPr bwMode="auto">
            <a:xfrm flipH="1">
              <a:off x="7287380" y="4332062"/>
              <a:ext cx="487368" cy="314873"/>
            </a:xfrm>
            <a:custGeom>
              <a:avLst/>
              <a:gdLst>
                <a:gd name="T0" fmla="*/ 52 w 150"/>
                <a:gd name="T1" fmla="*/ 0 h 97"/>
                <a:gd name="T2" fmla="*/ 104 w 150"/>
                <a:gd name="T3" fmla="*/ 38 h 97"/>
                <a:gd name="T4" fmla="*/ 52 w 150"/>
                <a:gd name="T5" fmla="*/ 75 h 97"/>
                <a:gd name="T6" fmla="*/ 42 w 150"/>
                <a:gd name="T7" fmla="*/ 75 h 97"/>
                <a:gd name="T8" fmla="*/ 24 w 150"/>
                <a:gd name="T9" fmla="*/ 97 h 97"/>
                <a:gd name="T10" fmla="*/ 24 w 150"/>
                <a:gd name="T11" fmla="*/ 70 h 97"/>
                <a:gd name="T12" fmla="*/ 0 w 150"/>
                <a:gd name="T13" fmla="*/ 38 h 97"/>
                <a:gd name="T14" fmla="*/ 52 w 150"/>
                <a:gd name="T15" fmla="*/ 0 h 97"/>
                <a:gd name="T16" fmla="*/ 82 w 150"/>
                <a:gd name="T17" fmla="*/ 70 h 97"/>
                <a:gd name="T18" fmla="*/ 81 w 150"/>
                <a:gd name="T19" fmla="*/ 70 h 97"/>
                <a:gd name="T20" fmla="*/ 81 w 150"/>
                <a:gd name="T21" fmla="*/ 71 h 97"/>
                <a:gd name="T22" fmla="*/ 82 w 150"/>
                <a:gd name="T23" fmla="*/ 70 h 97"/>
                <a:gd name="T24" fmla="*/ 86 w 150"/>
                <a:gd name="T25" fmla="*/ 73 h 97"/>
                <a:gd name="T26" fmla="*/ 110 w 150"/>
                <a:gd name="T27" fmla="*/ 79 h 97"/>
                <a:gd name="T28" fmla="*/ 118 w 150"/>
                <a:gd name="T29" fmla="*/ 78 h 97"/>
                <a:gd name="T30" fmla="*/ 131 w 150"/>
                <a:gd name="T31" fmla="*/ 95 h 97"/>
                <a:gd name="T32" fmla="*/ 131 w 150"/>
                <a:gd name="T33" fmla="*/ 74 h 97"/>
                <a:gd name="T34" fmla="*/ 150 w 150"/>
                <a:gd name="T35" fmla="*/ 49 h 97"/>
                <a:gd name="T36" fmla="*/ 107 w 150"/>
                <a:gd name="T37" fmla="*/ 20 h 97"/>
                <a:gd name="T38" fmla="*/ 86 w 150"/>
                <a:gd name="T39" fmla="*/ 7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0" h="97">
                  <a:moveTo>
                    <a:pt x="52" y="0"/>
                  </a:moveTo>
                  <a:cubicBezTo>
                    <a:pt x="81" y="0"/>
                    <a:pt x="104" y="17"/>
                    <a:pt x="104" y="38"/>
                  </a:cubicBezTo>
                  <a:cubicBezTo>
                    <a:pt x="104" y="58"/>
                    <a:pt x="81" y="75"/>
                    <a:pt x="52" y="75"/>
                  </a:cubicBezTo>
                  <a:cubicBezTo>
                    <a:pt x="48" y="75"/>
                    <a:pt x="45" y="75"/>
                    <a:pt x="42" y="75"/>
                  </a:cubicBezTo>
                  <a:cubicBezTo>
                    <a:pt x="24" y="97"/>
                    <a:pt x="24" y="97"/>
                    <a:pt x="24" y="97"/>
                  </a:cubicBezTo>
                  <a:cubicBezTo>
                    <a:pt x="24" y="70"/>
                    <a:pt x="24" y="70"/>
                    <a:pt x="24" y="70"/>
                  </a:cubicBezTo>
                  <a:cubicBezTo>
                    <a:pt x="9" y="63"/>
                    <a:pt x="0" y="51"/>
                    <a:pt x="0" y="38"/>
                  </a:cubicBezTo>
                  <a:cubicBezTo>
                    <a:pt x="0" y="17"/>
                    <a:pt x="23" y="0"/>
                    <a:pt x="52" y="0"/>
                  </a:cubicBezTo>
                  <a:close/>
                  <a:moveTo>
                    <a:pt x="82" y="70"/>
                  </a:moveTo>
                  <a:cubicBezTo>
                    <a:pt x="81" y="70"/>
                    <a:pt x="81" y="70"/>
                    <a:pt x="81" y="70"/>
                  </a:cubicBezTo>
                  <a:cubicBezTo>
                    <a:pt x="81" y="70"/>
                    <a:pt x="81" y="70"/>
                    <a:pt x="81" y="71"/>
                  </a:cubicBezTo>
                  <a:cubicBezTo>
                    <a:pt x="82" y="70"/>
                    <a:pt x="82" y="70"/>
                    <a:pt x="82" y="70"/>
                  </a:cubicBezTo>
                  <a:close/>
                  <a:moveTo>
                    <a:pt x="86" y="73"/>
                  </a:moveTo>
                  <a:cubicBezTo>
                    <a:pt x="94" y="77"/>
                    <a:pt x="104" y="79"/>
                    <a:pt x="110" y="79"/>
                  </a:cubicBezTo>
                  <a:cubicBezTo>
                    <a:pt x="117" y="79"/>
                    <a:pt x="115" y="79"/>
                    <a:pt x="118" y="78"/>
                  </a:cubicBezTo>
                  <a:cubicBezTo>
                    <a:pt x="131" y="95"/>
                    <a:pt x="131" y="95"/>
                    <a:pt x="131" y="95"/>
                  </a:cubicBezTo>
                  <a:cubicBezTo>
                    <a:pt x="131" y="74"/>
                    <a:pt x="131" y="74"/>
                    <a:pt x="131" y="74"/>
                  </a:cubicBezTo>
                  <a:cubicBezTo>
                    <a:pt x="143" y="69"/>
                    <a:pt x="150" y="60"/>
                    <a:pt x="150" y="49"/>
                  </a:cubicBezTo>
                  <a:cubicBezTo>
                    <a:pt x="150" y="33"/>
                    <a:pt x="125" y="20"/>
                    <a:pt x="107" y="20"/>
                  </a:cubicBezTo>
                  <a:cubicBezTo>
                    <a:pt x="121" y="41"/>
                    <a:pt x="113" y="58"/>
                    <a:pt x="86" y="7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2" name="Freeform 1437"/>
            <p:cNvSpPr>
              <a:spLocks noEditPoints="1"/>
            </p:cNvSpPr>
            <p:nvPr/>
          </p:nvSpPr>
          <p:spPr bwMode="auto">
            <a:xfrm flipH="1">
              <a:off x="6460498" y="3891240"/>
              <a:ext cx="276540" cy="197138"/>
            </a:xfrm>
            <a:custGeom>
              <a:avLst/>
              <a:gdLst>
                <a:gd name="T0" fmla="*/ 85 w 86"/>
                <a:gd name="T1" fmla="*/ 61 h 61"/>
                <a:gd name="T2" fmla="*/ 85 w 86"/>
                <a:gd name="T3" fmla="*/ 61 h 61"/>
                <a:gd name="T4" fmla="*/ 85 w 86"/>
                <a:gd name="T5" fmla="*/ 61 h 61"/>
                <a:gd name="T6" fmla="*/ 85 w 86"/>
                <a:gd name="T7" fmla="*/ 61 h 61"/>
                <a:gd name="T8" fmla="*/ 85 w 86"/>
                <a:gd name="T9" fmla="*/ 61 h 61"/>
                <a:gd name="T10" fmla="*/ 85 w 86"/>
                <a:gd name="T11" fmla="*/ 61 h 61"/>
                <a:gd name="T12" fmla="*/ 84 w 86"/>
                <a:gd name="T13" fmla="*/ 61 h 61"/>
                <a:gd name="T14" fmla="*/ 84 w 86"/>
                <a:gd name="T15" fmla="*/ 61 h 61"/>
                <a:gd name="T16" fmla="*/ 84 w 86"/>
                <a:gd name="T17" fmla="*/ 61 h 61"/>
                <a:gd name="T18" fmla="*/ 84 w 86"/>
                <a:gd name="T19" fmla="*/ 61 h 61"/>
                <a:gd name="T20" fmla="*/ 84 w 86"/>
                <a:gd name="T21" fmla="*/ 61 h 61"/>
                <a:gd name="T22" fmla="*/ 84 w 86"/>
                <a:gd name="T23" fmla="*/ 61 h 61"/>
                <a:gd name="T24" fmla="*/ 84 w 86"/>
                <a:gd name="T25" fmla="*/ 61 h 61"/>
                <a:gd name="T26" fmla="*/ 2 w 86"/>
                <a:gd name="T27" fmla="*/ 61 h 61"/>
                <a:gd name="T28" fmla="*/ 2 w 86"/>
                <a:gd name="T29" fmla="*/ 61 h 61"/>
                <a:gd name="T30" fmla="*/ 2 w 86"/>
                <a:gd name="T31" fmla="*/ 61 h 61"/>
                <a:gd name="T32" fmla="*/ 53 w 86"/>
                <a:gd name="T33" fmla="*/ 31 h 61"/>
                <a:gd name="T34" fmla="*/ 1 w 86"/>
                <a:gd name="T35" fmla="*/ 0 h 61"/>
                <a:gd name="T36" fmla="*/ 1 w 86"/>
                <a:gd name="T37" fmla="*/ 0 h 61"/>
                <a:gd name="T38" fmla="*/ 1 w 86"/>
                <a:gd name="T39" fmla="*/ 0 h 61"/>
                <a:gd name="T40" fmla="*/ 1 w 86"/>
                <a:gd name="T41" fmla="*/ 0 h 61"/>
                <a:gd name="T42" fmla="*/ 1 w 86"/>
                <a:gd name="T43" fmla="*/ 0 h 61"/>
                <a:gd name="T44" fmla="*/ 1 w 86"/>
                <a:gd name="T45" fmla="*/ 0 h 61"/>
                <a:gd name="T46" fmla="*/ 2 w 86"/>
                <a:gd name="T47" fmla="*/ 0 h 61"/>
                <a:gd name="T48" fmla="*/ 2 w 86"/>
                <a:gd name="T49" fmla="*/ 0 h 61"/>
                <a:gd name="T50" fmla="*/ 2 w 86"/>
                <a:gd name="T51" fmla="*/ 0 h 61"/>
                <a:gd name="T52" fmla="*/ 2 w 86"/>
                <a:gd name="T53" fmla="*/ 0 h 61"/>
                <a:gd name="T54" fmla="*/ 2 w 86"/>
                <a:gd name="T55" fmla="*/ 0 h 61"/>
                <a:gd name="T56" fmla="*/ 84 w 86"/>
                <a:gd name="T57" fmla="*/ 0 h 61"/>
                <a:gd name="T58" fmla="*/ 84 w 86"/>
                <a:gd name="T59" fmla="*/ 0 h 61"/>
                <a:gd name="T60" fmla="*/ 84 w 86"/>
                <a:gd name="T61" fmla="*/ 0 h 61"/>
                <a:gd name="T62" fmla="*/ 84 w 86"/>
                <a:gd name="T63" fmla="*/ 0 h 61"/>
                <a:gd name="T64" fmla="*/ 84 w 86"/>
                <a:gd name="T65" fmla="*/ 0 h 61"/>
                <a:gd name="T66" fmla="*/ 84 w 86"/>
                <a:gd name="T67" fmla="*/ 0 h 61"/>
                <a:gd name="T68" fmla="*/ 85 w 86"/>
                <a:gd name="T69" fmla="*/ 0 h 61"/>
                <a:gd name="T70" fmla="*/ 85 w 86"/>
                <a:gd name="T71" fmla="*/ 0 h 61"/>
                <a:gd name="T72" fmla="*/ 85 w 86"/>
                <a:gd name="T73" fmla="*/ 0 h 61"/>
                <a:gd name="T74" fmla="*/ 85 w 86"/>
                <a:gd name="T75" fmla="*/ 0 h 61"/>
                <a:gd name="T76" fmla="*/ 85 w 86"/>
                <a:gd name="T77" fmla="*/ 0 h 61"/>
                <a:gd name="T78" fmla="*/ 85 w 86"/>
                <a:gd name="T79" fmla="*/ 0 h 61"/>
                <a:gd name="T80" fmla="*/ 84 w 86"/>
                <a:gd name="T81" fmla="*/ 1 h 61"/>
                <a:gd name="T82" fmla="*/ 82 w 86"/>
                <a:gd name="T83" fmla="*/ 3 h 61"/>
                <a:gd name="T84" fmla="*/ 80 w 86"/>
                <a:gd name="T85" fmla="*/ 5 h 61"/>
                <a:gd name="T86" fmla="*/ 78 w 86"/>
                <a:gd name="T87" fmla="*/ 6 h 61"/>
                <a:gd name="T88" fmla="*/ 76 w 86"/>
                <a:gd name="T89" fmla="*/ 8 h 61"/>
                <a:gd name="T90" fmla="*/ 73 w 86"/>
                <a:gd name="T91" fmla="*/ 10 h 61"/>
                <a:gd name="T92" fmla="*/ 70 w 86"/>
                <a:gd name="T93" fmla="*/ 12 h 61"/>
                <a:gd name="T94" fmla="*/ 68 w 86"/>
                <a:gd name="T95" fmla="*/ 14 h 61"/>
                <a:gd name="T96" fmla="*/ 66 w 86"/>
                <a:gd name="T97" fmla="*/ 15 h 61"/>
                <a:gd name="T98" fmla="*/ 64 w 86"/>
                <a:gd name="T99" fmla="*/ 17 h 61"/>
                <a:gd name="T100" fmla="*/ 62 w 86"/>
                <a:gd name="T101" fmla="*/ 19 h 61"/>
                <a:gd name="T102" fmla="*/ 59 w 86"/>
                <a:gd name="T103" fmla="*/ 21 h 61"/>
                <a:gd name="T104" fmla="*/ 58 w 86"/>
                <a:gd name="T105" fmla="*/ 22 h 61"/>
                <a:gd name="T106" fmla="*/ 55 w 86"/>
                <a:gd name="T107" fmla="*/ 24 h 61"/>
                <a:gd name="T108" fmla="*/ 53 w 86"/>
                <a:gd name="T109" fmla="*/ 26 h 61"/>
                <a:gd name="T110" fmla="*/ 51 w 86"/>
                <a:gd name="T111" fmla="*/ 2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61">
                  <a:moveTo>
                    <a:pt x="31" y="30"/>
                  </a:moveTo>
                  <a:cubicBezTo>
                    <a:pt x="0" y="5"/>
                    <a:pt x="0" y="5"/>
                    <a:pt x="0" y="5"/>
                  </a:cubicBezTo>
                  <a:cubicBezTo>
                    <a:pt x="0" y="56"/>
                    <a:pt x="0" y="56"/>
                    <a:pt x="0" y="56"/>
                  </a:cubicBezTo>
                  <a:cubicBezTo>
                    <a:pt x="31" y="30"/>
                    <a:pt x="31" y="30"/>
                    <a:pt x="31" y="30"/>
                  </a:cubicBezTo>
                  <a:close/>
                  <a:moveTo>
                    <a:pt x="50" y="34"/>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84" y="61"/>
                    <a:pt x="84" y="61"/>
                    <a:pt x="84"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1" y="61"/>
                    <a:pt x="1" y="61"/>
                    <a:pt x="1" y="61"/>
                  </a:cubicBezTo>
                  <a:cubicBezTo>
                    <a:pt x="35" y="33"/>
                    <a:pt x="35" y="33"/>
                    <a:pt x="35" y="33"/>
                  </a:cubicBezTo>
                  <a:cubicBezTo>
                    <a:pt x="38" y="36"/>
                    <a:pt x="38" y="36"/>
                    <a:pt x="38" y="36"/>
                  </a:cubicBezTo>
                  <a:cubicBezTo>
                    <a:pt x="41" y="38"/>
                    <a:pt x="45" y="38"/>
                    <a:pt x="48" y="36"/>
                  </a:cubicBezTo>
                  <a:cubicBezTo>
                    <a:pt x="50" y="34"/>
                    <a:pt x="50" y="34"/>
                    <a:pt x="50" y="34"/>
                  </a:cubicBezTo>
                  <a:close/>
                  <a:moveTo>
                    <a:pt x="86" y="5"/>
                  </a:moveTo>
                  <a:cubicBezTo>
                    <a:pt x="53" y="31"/>
                    <a:pt x="53" y="31"/>
                    <a:pt x="53" y="31"/>
                  </a:cubicBezTo>
                  <a:cubicBezTo>
                    <a:pt x="86" y="56"/>
                    <a:pt x="86" y="56"/>
                    <a:pt x="86" y="56"/>
                  </a:cubicBezTo>
                  <a:cubicBezTo>
                    <a:pt x="86" y="5"/>
                    <a:pt x="86" y="5"/>
                    <a:pt x="86" y="5"/>
                  </a:cubicBezTo>
                  <a:close/>
                  <a:moveTo>
                    <a:pt x="49" y="29"/>
                  </a:moveTo>
                  <a:cubicBezTo>
                    <a:pt x="48" y="30"/>
                    <a:pt x="47" y="31"/>
                    <a:pt x="45" y="32"/>
                  </a:cubicBezTo>
                  <a:cubicBezTo>
                    <a:pt x="43" y="34"/>
                    <a:pt x="42" y="34"/>
                    <a:pt x="41" y="32"/>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1"/>
                    <a:pt x="85" y="1"/>
                    <a:pt x="85" y="1"/>
                  </a:cubicBezTo>
                  <a:cubicBezTo>
                    <a:pt x="85" y="1"/>
                    <a:pt x="85" y="1"/>
                    <a:pt x="85" y="1"/>
                  </a:cubicBezTo>
                  <a:cubicBezTo>
                    <a:pt x="84" y="1"/>
                    <a:pt x="84" y="1"/>
                    <a:pt x="84" y="1"/>
                  </a:cubicBezTo>
                  <a:cubicBezTo>
                    <a:pt x="84" y="1"/>
                    <a:pt x="84" y="1"/>
                    <a:pt x="84" y="1"/>
                  </a:cubicBezTo>
                  <a:cubicBezTo>
                    <a:pt x="83" y="2"/>
                    <a:pt x="83" y="2"/>
                    <a:pt x="83" y="2"/>
                  </a:cubicBezTo>
                  <a:cubicBezTo>
                    <a:pt x="83" y="2"/>
                    <a:pt x="83" y="2"/>
                    <a:pt x="83" y="2"/>
                  </a:cubicBezTo>
                  <a:cubicBezTo>
                    <a:pt x="83" y="2"/>
                    <a:pt x="83" y="2"/>
                    <a:pt x="83" y="2"/>
                  </a:cubicBezTo>
                  <a:cubicBezTo>
                    <a:pt x="83" y="2"/>
                    <a:pt x="83" y="2"/>
                    <a:pt x="83" y="2"/>
                  </a:cubicBezTo>
                  <a:cubicBezTo>
                    <a:pt x="82" y="2"/>
                    <a:pt x="82" y="2"/>
                    <a:pt x="82" y="2"/>
                  </a:cubicBezTo>
                  <a:cubicBezTo>
                    <a:pt x="82" y="3"/>
                    <a:pt x="82" y="3"/>
                    <a:pt x="82" y="3"/>
                  </a:cubicBezTo>
                  <a:cubicBezTo>
                    <a:pt x="82" y="3"/>
                    <a:pt x="82" y="3"/>
                    <a:pt x="82" y="3"/>
                  </a:cubicBezTo>
                  <a:cubicBezTo>
                    <a:pt x="81" y="3"/>
                    <a:pt x="81" y="3"/>
                    <a:pt x="81" y="3"/>
                  </a:cubicBezTo>
                  <a:cubicBezTo>
                    <a:pt x="81" y="3"/>
                    <a:pt x="81" y="3"/>
                    <a:pt x="81" y="3"/>
                  </a:cubicBezTo>
                  <a:cubicBezTo>
                    <a:pt x="81" y="4"/>
                    <a:pt x="81" y="4"/>
                    <a:pt x="81" y="4"/>
                  </a:cubicBezTo>
                  <a:cubicBezTo>
                    <a:pt x="81" y="4"/>
                    <a:pt x="81" y="4"/>
                    <a:pt x="81" y="4"/>
                  </a:cubicBezTo>
                  <a:cubicBezTo>
                    <a:pt x="80" y="4"/>
                    <a:pt x="80" y="4"/>
                    <a:pt x="80" y="4"/>
                  </a:cubicBezTo>
                  <a:cubicBezTo>
                    <a:pt x="80" y="4"/>
                    <a:pt x="80" y="4"/>
                    <a:pt x="80" y="4"/>
                  </a:cubicBezTo>
                  <a:cubicBezTo>
                    <a:pt x="80" y="5"/>
                    <a:pt x="80" y="5"/>
                    <a:pt x="80" y="5"/>
                  </a:cubicBezTo>
                  <a:cubicBezTo>
                    <a:pt x="79" y="5"/>
                    <a:pt x="79" y="5"/>
                    <a:pt x="79" y="5"/>
                  </a:cubicBezTo>
                  <a:cubicBezTo>
                    <a:pt x="79" y="5"/>
                    <a:pt x="79" y="5"/>
                    <a:pt x="79" y="5"/>
                  </a:cubicBezTo>
                  <a:cubicBezTo>
                    <a:pt x="79" y="5"/>
                    <a:pt x="79" y="5"/>
                    <a:pt x="79" y="5"/>
                  </a:cubicBezTo>
                  <a:cubicBezTo>
                    <a:pt x="78" y="6"/>
                    <a:pt x="78" y="6"/>
                    <a:pt x="78" y="6"/>
                  </a:cubicBezTo>
                  <a:cubicBezTo>
                    <a:pt x="78" y="6"/>
                    <a:pt x="78" y="6"/>
                    <a:pt x="78" y="6"/>
                  </a:cubicBezTo>
                  <a:cubicBezTo>
                    <a:pt x="78" y="6"/>
                    <a:pt x="78" y="6"/>
                    <a:pt x="78" y="6"/>
                  </a:cubicBezTo>
                  <a:cubicBezTo>
                    <a:pt x="78" y="6"/>
                    <a:pt x="78" y="6"/>
                    <a:pt x="78" y="6"/>
                  </a:cubicBezTo>
                  <a:cubicBezTo>
                    <a:pt x="77" y="6"/>
                    <a:pt x="77" y="6"/>
                    <a:pt x="77" y="6"/>
                  </a:cubicBezTo>
                  <a:cubicBezTo>
                    <a:pt x="77" y="7"/>
                    <a:pt x="77" y="7"/>
                    <a:pt x="77" y="7"/>
                  </a:cubicBezTo>
                  <a:cubicBezTo>
                    <a:pt x="77" y="7"/>
                    <a:pt x="77" y="7"/>
                    <a:pt x="77" y="7"/>
                  </a:cubicBezTo>
                  <a:cubicBezTo>
                    <a:pt x="76" y="7"/>
                    <a:pt x="76" y="7"/>
                    <a:pt x="76" y="7"/>
                  </a:cubicBezTo>
                  <a:cubicBezTo>
                    <a:pt x="76" y="7"/>
                    <a:pt x="76" y="7"/>
                    <a:pt x="76" y="7"/>
                  </a:cubicBezTo>
                  <a:cubicBezTo>
                    <a:pt x="76" y="8"/>
                    <a:pt x="76" y="8"/>
                    <a:pt x="76" y="8"/>
                  </a:cubicBezTo>
                  <a:cubicBezTo>
                    <a:pt x="76" y="8"/>
                    <a:pt x="76" y="8"/>
                    <a:pt x="76" y="8"/>
                  </a:cubicBezTo>
                  <a:cubicBezTo>
                    <a:pt x="75" y="8"/>
                    <a:pt x="75" y="8"/>
                    <a:pt x="75" y="8"/>
                  </a:cubicBezTo>
                  <a:cubicBezTo>
                    <a:pt x="75" y="8"/>
                    <a:pt x="75" y="8"/>
                    <a:pt x="75" y="8"/>
                  </a:cubicBezTo>
                  <a:cubicBezTo>
                    <a:pt x="75" y="9"/>
                    <a:pt x="75" y="9"/>
                    <a:pt x="75" y="9"/>
                  </a:cubicBezTo>
                  <a:cubicBezTo>
                    <a:pt x="74" y="9"/>
                    <a:pt x="74" y="9"/>
                    <a:pt x="74" y="9"/>
                  </a:cubicBezTo>
                  <a:cubicBezTo>
                    <a:pt x="74" y="9"/>
                    <a:pt x="74" y="9"/>
                    <a:pt x="74" y="9"/>
                  </a:cubicBezTo>
                  <a:cubicBezTo>
                    <a:pt x="74" y="9"/>
                    <a:pt x="74" y="9"/>
                    <a:pt x="74" y="9"/>
                  </a:cubicBezTo>
                  <a:cubicBezTo>
                    <a:pt x="73" y="10"/>
                    <a:pt x="73" y="10"/>
                    <a:pt x="73" y="10"/>
                  </a:cubicBezTo>
                  <a:cubicBezTo>
                    <a:pt x="73" y="10"/>
                    <a:pt x="73" y="10"/>
                    <a:pt x="73" y="10"/>
                  </a:cubicBezTo>
                  <a:cubicBezTo>
                    <a:pt x="73" y="10"/>
                    <a:pt x="73" y="10"/>
                    <a:pt x="73" y="10"/>
                  </a:cubicBezTo>
                  <a:cubicBezTo>
                    <a:pt x="73" y="10"/>
                    <a:pt x="73" y="10"/>
                    <a:pt x="73" y="10"/>
                  </a:cubicBezTo>
                  <a:cubicBezTo>
                    <a:pt x="72" y="10"/>
                    <a:pt x="72" y="10"/>
                    <a:pt x="72" y="10"/>
                  </a:cubicBezTo>
                  <a:cubicBezTo>
                    <a:pt x="72" y="11"/>
                    <a:pt x="72" y="11"/>
                    <a:pt x="72" y="11"/>
                  </a:cubicBezTo>
                  <a:cubicBezTo>
                    <a:pt x="72" y="11"/>
                    <a:pt x="72" y="11"/>
                    <a:pt x="72" y="11"/>
                  </a:cubicBezTo>
                  <a:cubicBezTo>
                    <a:pt x="70" y="12"/>
                    <a:pt x="70" y="12"/>
                    <a:pt x="70" y="12"/>
                  </a:cubicBezTo>
                  <a:cubicBezTo>
                    <a:pt x="70" y="12"/>
                    <a:pt x="70" y="12"/>
                    <a:pt x="70" y="12"/>
                  </a:cubicBezTo>
                  <a:cubicBezTo>
                    <a:pt x="70" y="13"/>
                    <a:pt x="70" y="13"/>
                    <a:pt x="70" y="13"/>
                  </a:cubicBezTo>
                  <a:cubicBezTo>
                    <a:pt x="69" y="13"/>
                    <a:pt x="69" y="13"/>
                    <a:pt x="69" y="13"/>
                  </a:cubicBezTo>
                  <a:cubicBezTo>
                    <a:pt x="69" y="13"/>
                    <a:pt x="69" y="13"/>
                    <a:pt x="69" y="13"/>
                  </a:cubicBezTo>
                  <a:cubicBezTo>
                    <a:pt x="69" y="13"/>
                    <a:pt x="69" y="13"/>
                    <a:pt x="69" y="13"/>
                  </a:cubicBezTo>
                  <a:cubicBezTo>
                    <a:pt x="68" y="14"/>
                    <a:pt x="68" y="14"/>
                    <a:pt x="68" y="14"/>
                  </a:cubicBezTo>
                  <a:cubicBezTo>
                    <a:pt x="68" y="14"/>
                    <a:pt x="68" y="14"/>
                    <a:pt x="68" y="14"/>
                  </a:cubicBezTo>
                  <a:cubicBezTo>
                    <a:pt x="68" y="14"/>
                    <a:pt x="68" y="14"/>
                    <a:pt x="68" y="14"/>
                  </a:cubicBezTo>
                  <a:cubicBezTo>
                    <a:pt x="68" y="14"/>
                    <a:pt x="68" y="14"/>
                    <a:pt x="68" y="14"/>
                  </a:cubicBezTo>
                  <a:cubicBezTo>
                    <a:pt x="67" y="14"/>
                    <a:pt x="67" y="14"/>
                    <a:pt x="67" y="14"/>
                  </a:cubicBezTo>
                  <a:cubicBezTo>
                    <a:pt x="67" y="15"/>
                    <a:pt x="67" y="15"/>
                    <a:pt x="67" y="15"/>
                  </a:cubicBezTo>
                  <a:cubicBezTo>
                    <a:pt x="67" y="15"/>
                    <a:pt x="67" y="15"/>
                    <a:pt x="67" y="15"/>
                  </a:cubicBezTo>
                  <a:cubicBezTo>
                    <a:pt x="66" y="15"/>
                    <a:pt x="66" y="15"/>
                    <a:pt x="66" y="15"/>
                  </a:cubicBezTo>
                  <a:cubicBezTo>
                    <a:pt x="66" y="15"/>
                    <a:pt x="66" y="15"/>
                    <a:pt x="66" y="15"/>
                  </a:cubicBezTo>
                  <a:cubicBezTo>
                    <a:pt x="66" y="16"/>
                    <a:pt x="66" y="16"/>
                    <a:pt x="66" y="16"/>
                  </a:cubicBezTo>
                  <a:cubicBezTo>
                    <a:pt x="65" y="16"/>
                    <a:pt x="65" y="16"/>
                    <a:pt x="65" y="16"/>
                  </a:cubicBezTo>
                  <a:cubicBezTo>
                    <a:pt x="65" y="16"/>
                    <a:pt x="65" y="16"/>
                    <a:pt x="65" y="16"/>
                  </a:cubicBezTo>
                  <a:cubicBezTo>
                    <a:pt x="64" y="17"/>
                    <a:pt x="64" y="17"/>
                    <a:pt x="64" y="17"/>
                  </a:cubicBezTo>
                  <a:cubicBezTo>
                    <a:pt x="64" y="17"/>
                    <a:pt x="64" y="17"/>
                    <a:pt x="64" y="17"/>
                  </a:cubicBezTo>
                  <a:cubicBezTo>
                    <a:pt x="64" y="17"/>
                    <a:pt x="64" y="17"/>
                    <a:pt x="64" y="17"/>
                  </a:cubicBezTo>
                  <a:cubicBezTo>
                    <a:pt x="64" y="17"/>
                    <a:pt x="64" y="17"/>
                    <a:pt x="64" y="17"/>
                  </a:cubicBezTo>
                  <a:cubicBezTo>
                    <a:pt x="63" y="18"/>
                    <a:pt x="63" y="18"/>
                    <a:pt x="63" y="18"/>
                  </a:cubicBezTo>
                  <a:cubicBezTo>
                    <a:pt x="63" y="18"/>
                    <a:pt x="63" y="18"/>
                    <a:pt x="63" y="18"/>
                  </a:cubicBezTo>
                  <a:cubicBezTo>
                    <a:pt x="63" y="18"/>
                    <a:pt x="63" y="18"/>
                    <a:pt x="63" y="18"/>
                  </a:cubicBezTo>
                  <a:cubicBezTo>
                    <a:pt x="63" y="18"/>
                    <a:pt x="63" y="18"/>
                    <a:pt x="63" y="18"/>
                  </a:cubicBezTo>
                  <a:cubicBezTo>
                    <a:pt x="62" y="18"/>
                    <a:pt x="62" y="18"/>
                    <a:pt x="62" y="18"/>
                  </a:cubicBezTo>
                  <a:cubicBezTo>
                    <a:pt x="62" y="19"/>
                    <a:pt x="62" y="19"/>
                    <a:pt x="62" y="19"/>
                  </a:cubicBezTo>
                  <a:cubicBezTo>
                    <a:pt x="62" y="19"/>
                    <a:pt x="62" y="19"/>
                    <a:pt x="62" y="19"/>
                  </a:cubicBezTo>
                  <a:cubicBezTo>
                    <a:pt x="61" y="19"/>
                    <a:pt x="61" y="19"/>
                    <a:pt x="61" y="19"/>
                  </a:cubicBezTo>
                  <a:cubicBezTo>
                    <a:pt x="61" y="19"/>
                    <a:pt x="61" y="19"/>
                    <a:pt x="61" y="19"/>
                  </a:cubicBezTo>
                  <a:cubicBezTo>
                    <a:pt x="61" y="20"/>
                    <a:pt x="61" y="20"/>
                    <a:pt x="61" y="20"/>
                  </a:cubicBezTo>
                  <a:cubicBezTo>
                    <a:pt x="61" y="20"/>
                    <a:pt x="61" y="20"/>
                    <a:pt x="61" y="20"/>
                  </a:cubicBezTo>
                  <a:cubicBezTo>
                    <a:pt x="60" y="20"/>
                    <a:pt x="60" y="20"/>
                    <a:pt x="60" y="20"/>
                  </a:cubicBezTo>
                  <a:cubicBezTo>
                    <a:pt x="60" y="20"/>
                    <a:pt x="60" y="20"/>
                    <a:pt x="60" y="20"/>
                  </a:cubicBezTo>
                  <a:cubicBezTo>
                    <a:pt x="59" y="21"/>
                    <a:pt x="59" y="21"/>
                    <a:pt x="59" y="21"/>
                  </a:cubicBezTo>
                  <a:cubicBezTo>
                    <a:pt x="59" y="21"/>
                    <a:pt x="59" y="21"/>
                    <a:pt x="59" y="21"/>
                  </a:cubicBezTo>
                  <a:cubicBezTo>
                    <a:pt x="59" y="21"/>
                    <a:pt x="59" y="21"/>
                    <a:pt x="59" y="21"/>
                  </a:cubicBezTo>
                  <a:cubicBezTo>
                    <a:pt x="59" y="21"/>
                    <a:pt x="59" y="21"/>
                    <a:pt x="59" y="21"/>
                  </a:cubicBezTo>
                  <a:cubicBezTo>
                    <a:pt x="58" y="22"/>
                    <a:pt x="58" y="22"/>
                    <a:pt x="58" y="22"/>
                  </a:cubicBezTo>
                  <a:cubicBezTo>
                    <a:pt x="58" y="22"/>
                    <a:pt x="58" y="22"/>
                    <a:pt x="58" y="22"/>
                  </a:cubicBezTo>
                  <a:cubicBezTo>
                    <a:pt x="58" y="22"/>
                    <a:pt x="58" y="22"/>
                    <a:pt x="58" y="22"/>
                  </a:cubicBezTo>
                  <a:cubicBezTo>
                    <a:pt x="58" y="22"/>
                    <a:pt x="58" y="22"/>
                    <a:pt x="58" y="22"/>
                  </a:cubicBezTo>
                  <a:cubicBezTo>
                    <a:pt x="57" y="22"/>
                    <a:pt x="57" y="22"/>
                    <a:pt x="57" y="22"/>
                  </a:cubicBezTo>
                  <a:cubicBezTo>
                    <a:pt x="57" y="23"/>
                    <a:pt x="57" y="23"/>
                    <a:pt x="57" y="23"/>
                  </a:cubicBezTo>
                  <a:cubicBezTo>
                    <a:pt x="56" y="23"/>
                    <a:pt x="56" y="23"/>
                    <a:pt x="56" y="23"/>
                  </a:cubicBezTo>
                  <a:cubicBezTo>
                    <a:pt x="56" y="23"/>
                    <a:pt x="56" y="23"/>
                    <a:pt x="56" y="23"/>
                  </a:cubicBezTo>
                  <a:cubicBezTo>
                    <a:pt x="56" y="24"/>
                    <a:pt x="56" y="24"/>
                    <a:pt x="56" y="24"/>
                  </a:cubicBezTo>
                  <a:cubicBezTo>
                    <a:pt x="56" y="24"/>
                    <a:pt x="56" y="24"/>
                    <a:pt x="56" y="24"/>
                  </a:cubicBezTo>
                  <a:cubicBezTo>
                    <a:pt x="55" y="24"/>
                    <a:pt x="55" y="24"/>
                    <a:pt x="55" y="24"/>
                  </a:cubicBezTo>
                  <a:cubicBezTo>
                    <a:pt x="55" y="24"/>
                    <a:pt x="55" y="24"/>
                    <a:pt x="55" y="24"/>
                  </a:cubicBezTo>
                  <a:cubicBezTo>
                    <a:pt x="54" y="25"/>
                    <a:pt x="54" y="25"/>
                    <a:pt x="54" y="25"/>
                  </a:cubicBezTo>
                  <a:cubicBezTo>
                    <a:pt x="54" y="25"/>
                    <a:pt x="54" y="25"/>
                    <a:pt x="54" y="25"/>
                  </a:cubicBezTo>
                  <a:cubicBezTo>
                    <a:pt x="54" y="25"/>
                    <a:pt x="54" y="25"/>
                    <a:pt x="54" y="25"/>
                  </a:cubicBezTo>
                  <a:cubicBezTo>
                    <a:pt x="54" y="25"/>
                    <a:pt x="54" y="25"/>
                    <a:pt x="54" y="25"/>
                  </a:cubicBezTo>
                  <a:cubicBezTo>
                    <a:pt x="53" y="26"/>
                    <a:pt x="53" y="26"/>
                    <a:pt x="53" y="26"/>
                  </a:cubicBezTo>
                  <a:cubicBezTo>
                    <a:pt x="53" y="26"/>
                    <a:pt x="53" y="26"/>
                    <a:pt x="53" y="26"/>
                  </a:cubicBezTo>
                  <a:cubicBezTo>
                    <a:pt x="53" y="26"/>
                    <a:pt x="53" y="26"/>
                    <a:pt x="53" y="26"/>
                  </a:cubicBezTo>
                  <a:cubicBezTo>
                    <a:pt x="53" y="26"/>
                    <a:pt x="53" y="26"/>
                    <a:pt x="53" y="26"/>
                  </a:cubicBezTo>
                  <a:cubicBezTo>
                    <a:pt x="52" y="26"/>
                    <a:pt x="52" y="26"/>
                    <a:pt x="52" y="26"/>
                  </a:cubicBezTo>
                  <a:cubicBezTo>
                    <a:pt x="52" y="27"/>
                    <a:pt x="52" y="27"/>
                    <a:pt x="52" y="27"/>
                  </a:cubicBezTo>
                  <a:cubicBezTo>
                    <a:pt x="52" y="27"/>
                    <a:pt x="52" y="27"/>
                    <a:pt x="52" y="27"/>
                  </a:cubicBezTo>
                  <a:cubicBezTo>
                    <a:pt x="51" y="27"/>
                    <a:pt x="51" y="27"/>
                    <a:pt x="51" y="27"/>
                  </a:cubicBezTo>
                  <a:cubicBezTo>
                    <a:pt x="51" y="27"/>
                    <a:pt x="51" y="27"/>
                    <a:pt x="51" y="27"/>
                  </a:cubicBezTo>
                  <a:cubicBezTo>
                    <a:pt x="51" y="28"/>
                    <a:pt x="51" y="28"/>
                    <a:pt x="51" y="28"/>
                  </a:cubicBezTo>
                  <a:cubicBezTo>
                    <a:pt x="51" y="28"/>
                    <a:pt x="51" y="28"/>
                    <a:pt x="51" y="28"/>
                  </a:cubicBezTo>
                  <a:cubicBezTo>
                    <a:pt x="50" y="28"/>
                    <a:pt x="50" y="28"/>
                    <a:pt x="50" y="28"/>
                  </a:cubicBezTo>
                  <a:cubicBezTo>
                    <a:pt x="50" y="28"/>
                    <a:pt x="50" y="28"/>
                    <a:pt x="50" y="28"/>
                  </a:cubicBezTo>
                  <a:lnTo>
                    <a:pt x="49" y="2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3" name="Freeform 1438"/>
            <p:cNvSpPr>
              <a:spLocks noEditPoints="1"/>
            </p:cNvSpPr>
            <p:nvPr/>
          </p:nvSpPr>
          <p:spPr bwMode="auto">
            <a:xfrm flipH="1">
              <a:off x="6802750" y="3989809"/>
              <a:ext cx="243684" cy="249161"/>
            </a:xfrm>
            <a:custGeom>
              <a:avLst/>
              <a:gdLst>
                <a:gd name="T0" fmla="*/ 37 w 75"/>
                <a:gd name="T1" fmla="*/ 0 h 77"/>
                <a:gd name="T2" fmla="*/ 42 w 75"/>
                <a:gd name="T3" fmla="*/ 0 h 77"/>
                <a:gd name="T4" fmla="*/ 43 w 75"/>
                <a:gd name="T5" fmla="*/ 5 h 77"/>
                <a:gd name="T6" fmla="*/ 44 w 75"/>
                <a:gd name="T7" fmla="*/ 8 h 77"/>
                <a:gd name="T8" fmla="*/ 50 w 75"/>
                <a:gd name="T9" fmla="*/ 12 h 77"/>
                <a:gd name="T10" fmla="*/ 53 w 75"/>
                <a:gd name="T11" fmla="*/ 11 h 77"/>
                <a:gd name="T12" fmla="*/ 60 w 75"/>
                <a:gd name="T13" fmla="*/ 8 h 77"/>
                <a:gd name="T14" fmla="*/ 67 w 75"/>
                <a:gd name="T15" fmla="*/ 15 h 77"/>
                <a:gd name="T16" fmla="*/ 64 w 75"/>
                <a:gd name="T17" fmla="*/ 20 h 77"/>
                <a:gd name="T18" fmla="*/ 62 w 75"/>
                <a:gd name="T19" fmla="*/ 23 h 77"/>
                <a:gd name="T20" fmla="*/ 65 w 75"/>
                <a:gd name="T21" fmla="*/ 30 h 77"/>
                <a:gd name="T22" fmla="*/ 68 w 75"/>
                <a:gd name="T23" fmla="*/ 31 h 77"/>
                <a:gd name="T24" fmla="*/ 74 w 75"/>
                <a:gd name="T25" fmla="*/ 33 h 77"/>
                <a:gd name="T26" fmla="*/ 75 w 75"/>
                <a:gd name="T27" fmla="*/ 38 h 77"/>
                <a:gd name="T28" fmla="*/ 74 w 75"/>
                <a:gd name="T29" fmla="*/ 44 h 77"/>
                <a:gd name="T30" fmla="*/ 69 w 75"/>
                <a:gd name="T31" fmla="*/ 45 h 77"/>
                <a:gd name="T32" fmla="*/ 66 w 75"/>
                <a:gd name="T33" fmla="*/ 46 h 77"/>
                <a:gd name="T34" fmla="*/ 62 w 75"/>
                <a:gd name="T35" fmla="*/ 52 h 77"/>
                <a:gd name="T36" fmla="*/ 63 w 75"/>
                <a:gd name="T37" fmla="*/ 55 h 77"/>
                <a:gd name="T38" fmla="*/ 66 w 75"/>
                <a:gd name="T39" fmla="*/ 63 h 77"/>
                <a:gd name="T40" fmla="*/ 61 w 75"/>
                <a:gd name="T41" fmla="*/ 68 h 77"/>
                <a:gd name="T42" fmla="*/ 56 w 75"/>
                <a:gd name="T43" fmla="*/ 65 h 77"/>
                <a:gd name="T44" fmla="*/ 53 w 75"/>
                <a:gd name="T45" fmla="*/ 64 h 77"/>
                <a:gd name="T46" fmla="*/ 46 w 75"/>
                <a:gd name="T47" fmla="*/ 66 h 77"/>
                <a:gd name="T48" fmla="*/ 45 w 75"/>
                <a:gd name="T49" fmla="*/ 69 h 77"/>
                <a:gd name="T50" fmla="*/ 42 w 75"/>
                <a:gd name="T51" fmla="*/ 76 h 77"/>
                <a:gd name="T52" fmla="*/ 37 w 75"/>
                <a:gd name="T53" fmla="*/ 77 h 77"/>
                <a:gd name="T54" fmla="*/ 32 w 75"/>
                <a:gd name="T55" fmla="*/ 76 h 77"/>
                <a:gd name="T56" fmla="*/ 31 w 75"/>
                <a:gd name="T57" fmla="*/ 70 h 77"/>
                <a:gd name="T58" fmla="*/ 30 w 75"/>
                <a:gd name="T59" fmla="*/ 67 h 77"/>
                <a:gd name="T60" fmla="*/ 24 w 75"/>
                <a:gd name="T61" fmla="*/ 64 h 77"/>
                <a:gd name="T62" fmla="*/ 21 w 75"/>
                <a:gd name="T63" fmla="*/ 65 h 77"/>
                <a:gd name="T64" fmla="*/ 13 w 75"/>
                <a:gd name="T65" fmla="*/ 68 h 77"/>
                <a:gd name="T66" fmla="*/ 7 w 75"/>
                <a:gd name="T67" fmla="*/ 61 h 77"/>
                <a:gd name="T68" fmla="*/ 10 w 75"/>
                <a:gd name="T69" fmla="*/ 54 h 77"/>
                <a:gd name="T70" fmla="*/ 11 w 75"/>
                <a:gd name="T71" fmla="*/ 52 h 77"/>
                <a:gd name="T72" fmla="*/ 9 w 75"/>
                <a:gd name="T73" fmla="*/ 45 h 77"/>
                <a:gd name="T74" fmla="*/ 6 w 75"/>
                <a:gd name="T75" fmla="*/ 44 h 77"/>
                <a:gd name="T76" fmla="*/ 0 w 75"/>
                <a:gd name="T77" fmla="*/ 42 h 77"/>
                <a:gd name="T78" fmla="*/ 0 w 75"/>
                <a:gd name="T79" fmla="*/ 38 h 77"/>
                <a:gd name="T80" fmla="*/ 0 w 75"/>
                <a:gd name="T81" fmla="*/ 33 h 77"/>
                <a:gd name="T82" fmla="*/ 5 w 75"/>
                <a:gd name="T83" fmla="*/ 32 h 77"/>
                <a:gd name="T84" fmla="*/ 8 w 75"/>
                <a:gd name="T85" fmla="*/ 31 h 77"/>
                <a:gd name="T86" fmla="*/ 11 w 75"/>
                <a:gd name="T87" fmla="*/ 24 h 77"/>
                <a:gd name="T88" fmla="*/ 10 w 75"/>
                <a:gd name="T89" fmla="*/ 21 h 77"/>
                <a:gd name="T90" fmla="*/ 7 w 75"/>
                <a:gd name="T91" fmla="*/ 15 h 77"/>
                <a:gd name="T92" fmla="*/ 14 w 75"/>
                <a:gd name="T93" fmla="*/ 8 h 77"/>
                <a:gd name="T94" fmla="*/ 19 w 75"/>
                <a:gd name="T95" fmla="*/ 10 h 77"/>
                <a:gd name="T96" fmla="*/ 22 w 75"/>
                <a:gd name="T97" fmla="*/ 12 h 77"/>
                <a:gd name="T98" fmla="*/ 28 w 75"/>
                <a:gd name="T99" fmla="*/ 9 h 77"/>
                <a:gd name="T100" fmla="*/ 30 w 75"/>
                <a:gd name="T101" fmla="*/ 6 h 77"/>
                <a:gd name="T102" fmla="*/ 32 w 75"/>
                <a:gd name="T103" fmla="*/ 0 h 77"/>
                <a:gd name="T104" fmla="*/ 37 w 75"/>
                <a:gd name="T105" fmla="*/ 0 h 77"/>
                <a:gd name="T106" fmla="*/ 37 w 75"/>
                <a:gd name="T107" fmla="*/ 14 h 77"/>
                <a:gd name="T108" fmla="*/ 20 w 75"/>
                <a:gd name="T109" fmla="*/ 21 h 77"/>
                <a:gd name="T110" fmla="*/ 13 w 75"/>
                <a:gd name="T111" fmla="*/ 38 h 77"/>
                <a:gd name="T112" fmla="*/ 20 w 75"/>
                <a:gd name="T113" fmla="*/ 55 h 77"/>
                <a:gd name="T114" fmla="*/ 37 w 75"/>
                <a:gd name="T115" fmla="*/ 63 h 77"/>
                <a:gd name="T116" fmla="*/ 54 w 75"/>
                <a:gd name="T117" fmla="*/ 55 h 77"/>
                <a:gd name="T118" fmla="*/ 61 w 75"/>
                <a:gd name="T119" fmla="*/ 38 h 77"/>
                <a:gd name="T120" fmla="*/ 54 w 75"/>
                <a:gd name="T121" fmla="*/ 21 h 77"/>
                <a:gd name="T122" fmla="*/ 37 w 75"/>
                <a:gd name="T123" fmla="*/ 1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 h="77">
                  <a:moveTo>
                    <a:pt x="37" y="0"/>
                  </a:moveTo>
                  <a:cubicBezTo>
                    <a:pt x="39" y="0"/>
                    <a:pt x="40" y="0"/>
                    <a:pt x="42" y="0"/>
                  </a:cubicBezTo>
                  <a:cubicBezTo>
                    <a:pt x="43" y="5"/>
                    <a:pt x="43" y="5"/>
                    <a:pt x="43" y="5"/>
                  </a:cubicBezTo>
                  <a:cubicBezTo>
                    <a:pt x="43" y="6"/>
                    <a:pt x="43" y="8"/>
                    <a:pt x="44" y="8"/>
                  </a:cubicBezTo>
                  <a:cubicBezTo>
                    <a:pt x="50" y="12"/>
                    <a:pt x="50" y="12"/>
                    <a:pt x="50" y="12"/>
                  </a:cubicBezTo>
                  <a:cubicBezTo>
                    <a:pt x="51" y="12"/>
                    <a:pt x="52" y="11"/>
                    <a:pt x="53" y="11"/>
                  </a:cubicBezTo>
                  <a:cubicBezTo>
                    <a:pt x="60" y="8"/>
                    <a:pt x="60" y="8"/>
                    <a:pt x="60" y="8"/>
                  </a:cubicBezTo>
                  <a:cubicBezTo>
                    <a:pt x="62" y="10"/>
                    <a:pt x="65" y="12"/>
                    <a:pt x="67" y="15"/>
                  </a:cubicBezTo>
                  <a:cubicBezTo>
                    <a:pt x="64" y="20"/>
                    <a:pt x="64" y="20"/>
                    <a:pt x="64" y="20"/>
                  </a:cubicBezTo>
                  <a:cubicBezTo>
                    <a:pt x="63" y="21"/>
                    <a:pt x="62" y="23"/>
                    <a:pt x="62" y="23"/>
                  </a:cubicBezTo>
                  <a:cubicBezTo>
                    <a:pt x="65" y="30"/>
                    <a:pt x="65" y="30"/>
                    <a:pt x="65" y="30"/>
                  </a:cubicBezTo>
                  <a:cubicBezTo>
                    <a:pt x="65" y="31"/>
                    <a:pt x="67" y="31"/>
                    <a:pt x="68" y="31"/>
                  </a:cubicBezTo>
                  <a:cubicBezTo>
                    <a:pt x="74" y="33"/>
                    <a:pt x="74" y="33"/>
                    <a:pt x="74" y="33"/>
                  </a:cubicBezTo>
                  <a:cubicBezTo>
                    <a:pt x="74" y="35"/>
                    <a:pt x="75" y="36"/>
                    <a:pt x="75" y="38"/>
                  </a:cubicBezTo>
                  <a:cubicBezTo>
                    <a:pt x="75" y="40"/>
                    <a:pt x="74" y="42"/>
                    <a:pt x="74" y="44"/>
                  </a:cubicBezTo>
                  <a:cubicBezTo>
                    <a:pt x="69" y="45"/>
                    <a:pt x="69" y="45"/>
                    <a:pt x="69" y="45"/>
                  </a:cubicBezTo>
                  <a:cubicBezTo>
                    <a:pt x="67" y="45"/>
                    <a:pt x="66" y="45"/>
                    <a:pt x="66" y="46"/>
                  </a:cubicBezTo>
                  <a:cubicBezTo>
                    <a:pt x="62" y="52"/>
                    <a:pt x="62" y="52"/>
                    <a:pt x="62" y="52"/>
                  </a:cubicBezTo>
                  <a:cubicBezTo>
                    <a:pt x="61" y="53"/>
                    <a:pt x="62" y="54"/>
                    <a:pt x="63" y="55"/>
                  </a:cubicBezTo>
                  <a:cubicBezTo>
                    <a:pt x="66" y="63"/>
                    <a:pt x="66" y="63"/>
                    <a:pt x="66" y="63"/>
                  </a:cubicBezTo>
                  <a:cubicBezTo>
                    <a:pt x="64" y="65"/>
                    <a:pt x="63" y="67"/>
                    <a:pt x="61" y="68"/>
                  </a:cubicBezTo>
                  <a:cubicBezTo>
                    <a:pt x="56" y="65"/>
                    <a:pt x="56" y="65"/>
                    <a:pt x="56" y="65"/>
                  </a:cubicBezTo>
                  <a:cubicBezTo>
                    <a:pt x="55" y="65"/>
                    <a:pt x="54" y="64"/>
                    <a:pt x="53" y="64"/>
                  </a:cubicBezTo>
                  <a:cubicBezTo>
                    <a:pt x="46" y="66"/>
                    <a:pt x="46" y="66"/>
                    <a:pt x="46" y="66"/>
                  </a:cubicBezTo>
                  <a:cubicBezTo>
                    <a:pt x="46" y="66"/>
                    <a:pt x="45" y="68"/>
                    <a:pt x="45" y="69"/>
                  </a:cubicBezTo>
                  <a:cubicBezTo>
                    <a:pt x="42" y="76"/>
                    <a:pt x="42" y="76"/>
                    <a:pt x="42" y="76"/>
                  </a:cubicBezTo>
                  <a:cubicBezTo>
                    <a:pt x="41" y="77"/>
                    <a:pt x="39" y="77"/>
                    <a:pt x="37" y="77"/>
                  </a:cubicBezTo>
                  <a:cubicBezTo>
                    <a:pt x="35" y="77"/>
                    <a:pt x="34" y="77"/>
                    <a:pt x="32" y="76"/>
                  </a:cubicBezTo>
                  <a:cubicBezTo>
                    <a:pt x="31" y="70"/>
                    <a:pt x="31" y="70"/>
                    <a:pt x="31" y="70"/>
                  </a:cubicBezTo>
                  <a:cubicBezTo>
                    <a:pt x="31" y="69"/>
                    <a:pt x="31" y="67"/>
                    <a:pt x="30" y="67"/>
                  </a:cubicBezTo>
                  <a:cubicBezTo>
                    <a:pt x="24" y="64"/>
                    <a:pt x="24" y="64"/>
                    <a:pt x="24" y="64"/>
                  </a:cubicBezTo>
                  <a:cubicBezTo>
                    <a:pt x="23" y="63"/>
                    <a:pt x="22" y="64"/>
                    <a:pt x="21" y="65"/>
                  </a:cubicBezTo>
                  <a:cubicBezTo>
                    <a:pt x="13" y="68"/>
                    <a:pt x="13" y="68"/>
                    <a:pt x="13" y="68"/>
                  </a:cubicBezTo>
                  <a:cubicBezTo>
                    <a:pt x="11" y="66"/>
                    <a:pt x="9" y="63"/>
                    <a:pt x="7" y="61"/>
                  </a:cubicBezTo>
                  <a:cubicBezTo>
                    <a:pt x="10" y="54"/>
                    <a:pt x="10" y="54"/>
                    <a:pt x="10" y="54"/>
                  </a:cubicBezTo>
                  <a:cubicBezTo>
                    <a:pt x="11" y="53"/>
                    <a:pt x="12" y="52"/>
                    <a:pt x="11" y="52"/>
                  </a:cubicBezTo>
                  <a:cubicBezTo>
                    <a:pt x="9" y="45"/>
                    <a:pt x="9" y="45"/>
                    <a:pt x="9" y="45"/>
                  </a:cubicBezTo>
                  <a:cubicBezTo>
                    <a:pt x="9" y="44"/>
                    <a:pt x="7" y="44"/>
                    <a:pt x="6" y="44"/>
                  </a:cubicBezTo>
                  <a:cubicBezTo>
                    <a:pt x="0" y="42"/>
                    <a:pt x="0" y="42"/>
                    <a:pt x="0" y="42"/>
                  </a:cubicBezTo>
                  <a:cubicBezTo>
                    <a:pt x="0" y="41"/>
                    <a:pt x="0" y="40"/>
                    <a:pt x="0" y="38"/>
                  </a:cubicBezTo>
                  <a:cubicBezTo>
                    <a:pt x="0" y="36"/>
                    <a:pt x="0" y="35"/>
                    <a:pt x="0" y="33"/>
                  </a:cubicBezTo>
                  <a:cubicBezTo>
                    <a:pt x="5" y="32"/>
                    <a:pt x="5" y="32"/>
                    <a:pt x="5" y="32"/>
                  </a:cubicBezTo>
                  <a:cubicBezTo>
                    <a:pt x="6" y="32"/>
                    <a:pt x="8" y="32"/>
                    <a:pt x="8" y="31"/>
                  </a:cubicBezTo>
                  <a:cubicBezTo>
                    <a:pt x="11" y="24"/>
                    <a:pt x="11" y="24"/>
                    <a:pt x="11" y="24"/>
                  </a:cubicBezTo>
                  <a:cubicBezTo>
                    <a:pt x="12" y="24"/>
                    <a:pt x="11" y="23"/>
                    <a:pt x="10" y="21"/>
                  </a:cubicBezTo>
                  <a:cubicBezTo>
                    <a:pt x="7" y="15"/>
                    <a:pt x="7" y="15"/>
                    <a:pt x="7" y="15"/>
                  </a:cubicBezTo>
                  <a:cubicBezTo>
                    <a:pt x="9" y="12"/>
                    <a:pt x="12" y="10"/>
                    <a:pt x="14" y="8"/>
                  </a:cubicBezTo>
                  <a:cubicBezTo>
                    <a:pt x="19" y="10"/>
                    <a:pt x="19" y="10"/>
                    <a:pt x="19" y="10"/>
                  </a:cubicBezTo>
                  <a:cubicBezTo>
                    <a:pt x="20" y="11"/>
                    <a:pt x="21" y="12"/>
                    <a:pt x="22" y="12"/>
                  </a:cubicBezTo>
                  <a:cubicBezTo>
                    <a:pt x="28" y="9"/>
                    <a:pt x="28" y="9"/>
                    <a:pt x="28" y="9"/>
                  </a:cubicBezTo>
                  <a:cubicBezTo>
                    <a:pt x="29" y="9"/>
                    <a:pt x="30" y="8"/>
                    <a:pt x="30" y="6"/>
                  </a:cubicBezTo>
                  <a:cubicBezTo>
                    <a:pt x="32" y="0"/>
                    <a:pt x="32" y="0"/>
                    <a:pt x="32" y="0"/>
                  </a:cubicBezTo>
                  <a:cubicBezTo>
                    <a:pt x="33" y="0"/>
                    <a:pt x="35" y="0"/>
                    <a:pt x="37" y="0"/>
                  </a:cubicBezTo>
                  <a:close/>
                  <a:moveTo>
                    <a:pt x="37" y="14"/>
                  </a:moveTo>
                  <a:cubicBezTo>
                    <a:pt x="31" y="14"/>
                    <a:pt x="25" y="17"/>
                    <a:pt x="20" y="21"/>
                  </a:cubicBezTo>
                  <a:cubicBezTo>
                    <a:pt x="16" y="25"/>
                    <a:pt x="13" y="32"/>
                    <a:pt x="13" y="38"/>
                  </a:cubicBezTo>
                  <a:cubicBezTo>
                    <a:pt x="13" y="45"/>
                    <a:pt x="16" y="51"/>
                    <a:pt x="20" y="55"/>
                  </a:cubicBezTo>
                  <a:cubicBezTo>
                    <a:pt x="25" y="60"/>
                    <a:pt x="31" y="63"/>
                    <a:pt x="37" y="63"/>
                  </a:cubicBezTo>
                  <a:cubicBezTo>
                    <a:pt x="44" y="63"/>
                    <a:pt x="50" y="60"/>
                    <a:pt x="54" y="55"/>
                  </a:cubicBezTo>
                  <a:cubicBezTo>
                    <a:pt x="58" y="51"/>
                    <a:pt x="61" y="45"/>
                    <a:pt x="61" y="38"/>
                  </a:cubicBezTo>
                  <a:cubicBezTo>
                    <a:pt x="61" y="32"/>
                    <a:pt x="58" y="25"/>
                    <a:pt x="54" y="21"/>
                  </a:cubicBezTo>
                  <a:cubicBezTo>
                    <a:pt x="50" y="17"/>
                    <a:pt x="44" y="14"/>
                    <a:pt x="37"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4" name="Freeform 1439"/>
            <p:cNvSpPr>
              <a:spLocks noEditPoints="1"/>
            </p:cNvSpPr>
            <p:nvPr/>
          </p:nvSpPr>
          <p:spPr bwMode="auto">
            <a:xfrm flipH="1">
              <a:off x="6854773" y="4041831"/>
              <a:ext cx="142377" cy="145116"/>
            </a:xfrm>
            <a:custGeom>
              <a:avLst/>
              <a:gdLst>
                <a:gd name="T0" fmla="*/ 38 w 44"/>
                <a:gd name="T1" fmla="*/ 6 h 45"/>
                <a:gd name="T2" fmla="*/ 22 w 44"/>
                <a:gd name="T3" fmla="*/ 0 h 45"/>
                <a:gd name="T4" fmla="*/ 7 w 44"/>
                <a:gd name="T5" fmla="*/ 6 h 45"/>
                <a:gd name="T6" fmla="*/ 0 w 44"/>
                <a:gd name="T7" fmla="*/ 22 h 45"/>
                <a:gd name="T8" fmla="*/ 7 w 44"/>
                <a:gd name="T9" fmla="*/ 38 h 45"/>
                <a:gd name="T10" fmla="*/ 22 w 44"/>
                <a:gd name="T11" fmla="*/ 45 h 45"/>
                <a:gd name="T12" fmla="*/ 38 w 44"/>
                <a:gd name="T13" fmla="*/ 38 h 45"/>
                <a:gd name="T14" fmla="*/ 44 w 44"/>
                <a:gd name="T15" fmla="*/ 22 h 45"/>
                <a:gd name="T16" fmla="*/ 38 w 44"/>
                <a:gd name="T17" fmla="*/ 6 h 45"/>
                <a:gd name="T18" fmla="*/ 22 w 44"/>
                <a:gd name="T19" fmla="*/ 10 h 45"/>
                <a:gd name="T20" fmla="*/ 34 w 44"/>
                <a:gd name="T21" fmla="*/ 22 h 45"/>
                <a:gd name="T22" fmla="*/ 22 w 44"/>
                <a:gd name="T23" fmla="*/ 34 h 45"/>
                <a:gd name="T24" fmla="*/ 11 w 44"/>
                <a:gd name="T25" fmla="*/ 22 h 45"/>
                <a:gd name="T26" fmla="*/ 22 w 44"/>
                <a:gd name="T27" fmla="*/ 1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45">
                  <a:moveTo>
                    <a:pt x="38" y="6"/>
                  </a:moveTo>
                  <a:cubicBezTo>
                    <a:pt x="34" y="2"/>
                    <a:pt x="28" y="0"/>
                    <a:pt x="22" y="0"/>
                  </a:cubicBezTo>
                  <a:cubicBezTo>
                    <a:pt x="16" y="0"/>
                    <a:pt x="11" y="2"/>
                    <a:pt x="7" y="6"/>
                  </a:cubicBezTo>
                  <a:cubicBezTo>
                    <a:pt x="3" y="10"/>
                    <a:pt x="0" y="16"/>
                    <a:pt x="0" y="22"/>
                  </a:cubicBezTo>
                  <a:cubicBezTo>
                    <a:pt x="0" y="29"/>
                    <a:pt x="3" y="34"/>
                    <a:pt x="7" y="38"/>
                  </a:cubicBezTo>
                  <a:cubicBezTo>
                    <a:pt x="11" y="42"/>
                    <a:pt x="16" y="45"/>
                    <a:pt x="22" y="45"/>
                  </a:cubicBezTo>
                  <a:cubicBezTo>
                    <a:pt x="28" y="45"/>
                    <a:pt x="34" y="42"/>
                    <a:pt x="38" y="38"/>
                  </a:cubicBezTo>
                  <a:cubicBezTo>
                    <a:pt x="42" y="34"/>
                    <a:pt x="44" y="29"/>
                    <a:pt x="44" y="22"/>
                  </a:cubicBezTo>
                  <a:cubicBezTo>
                    <a:pt x="44" y="16"/>
                    <a:pt x="42" y="10"/>
                    <a:pt x="38" y="6"/>
                  </a:cubicBezTo>
                  <a:close/>
                  <a:moveTo>
                    <a:pt x="22" y="10"/>
                  </a:moveTo>
                  <a:cubicBezTo>
                    <a:pt x="28" y="10"/>
                    <a:pt x="34" y="16"/>
                    <a:pt x="34" y="22"/>
                  </a:cubicBezTo>
                  <a:cubicBezTo>
                    <a:pt x="34" y="29"/>
                    <a:pt x="28" y="34"/>
                    <a:pt x="22" y="34"/>
                  </a:cubicBezTo>
                  <a:cubicBezTo>
                    <a:pt x="16" y="34"/>
                    <a:pt x="11" y="29"/>
                    <a:pt x="11" y="22"/>
                  </a:cubicBezTo>
                  <a:cubicBezTo>
                    <a:pt x="11" y="16"/>
                    <a:pt x="16" y="10"/>
                    <a:pt x="22"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5" name="Freeform 1440"/>
            <p:cNvSpPr>
              <a:spLocks noEditPoints="1"/>
            </p:cNvSpPr>
            <p:nvPr/>
          </p:nvSpPr>
          <p:spPr bwMode="auto">
            <a:xfrm flipH="1">
              <a:off x="6162054" y="4781099"/>
              <a:ext cx="216304" cy="210828"/>
            </a:xfrm>
            <a:custGeom>
              <a:avLst/>
              <a:gdLst>
                <a:gd name="T0" fmla="*/ 58 w 67"/>
                <a:gd name="T1" fmla="*/ 22 h 65"/>
                <a:gd name="T2" fmla="*/ 67 w 67"/>
                <a:gd name="T3" fmla="*/ 33 h 65"/>
                <a:gd name="T4" fmla="*/ 67 w 67"/>
                <a:gd name="T5" fmla="*/ 33 h 65"/>
                <a:gd name="T6" fmla="*/ 57 w 67"/>
                <a:gd name="T7" fmla="*/ 44 h 65"/>
                <a:gd name="T8" fmla="*/ 44 w 67"/>
                <a:gd name="T9" fmla="*/ 44 h 65"/>
                <a:gd name="T10" fmla="*/ 44 w 67"/>
                <a:gd name="T11" fmla="*/ 26 h 65"/>
                <a:gd name="T12" fmla="*/ 22 w 67"/>
                <a:gd name="T13" fmla="*/ 26 h 65"/>
                <a:gd name="T14" fmla="*/ 22 w 67"/>
                <a:gd name="T15" fmla="*/ 44 h 65"/>
                <a:gd name="T16" fmla="*/ 11 w 67"/>
                <a:gd name="T17" fmla="*/ 44 h 65"/>
                <a:gd name="T18" fmla="*/ 0 w 67"/>
                <a:gd name="T19" fmla="*/ 33 h 65"/>
                <a:gd name="T20" fmla="*/ 0 w 67"/>
                <a:gd name="T21" fmla="*/ 33 h 65"/>
                <a:gd name="T22" fmla="*/ 3 w 67"/>
                <a:gd name="T23" fmla="*/ 25 h 65"/>
                <a:gd name="T24" fmla="*/ 3 w 67"/>
                <a:gd name="T25" fmla="*/ 21 h 65"/>
                <a:gd name="T26" fmla="*/ 13 w 67"/>
                <a:gd name="T27" fmla="*/ 10 h 65"/>
                <a:gd name="T28" fmla="*/ 16 w 67"/>
                <a:gd name="T29" fmla="*/ 11 h 65"/>
                <a:gd name="T30" fmla="*/ 30 w 67"/>
                <a:gd name="T31" fmla="*/ 0 h 65"/>
                <a:gd name="T32" fmla="*/ 44 w 67"/>
                <a:gd name="T33" fmla="*/ 9 h 65"/>
                <a:gd name="T34" fmla="*/ 47 w 67"/>
                <a:gd name="T35" fmla="*/ 9 h 65"/>
                <a:gd name="T36" fmla="*/ 58 w 67"/>
                <a:gd name="T37" fmla="*/ 20 h 65"/>
                <a:gd name="T38" fmla="*/ 58 w 67"/>
                <a:gd name="T39" fmla="*/ 22 h 65"/>
                <a:gd name="T40" fmla="*/ 25 w 67"/>
                <a:gd name="T41" fmla="*/ 29 h 65"/>
                <a:gd name="T42" fmla="*/ 25 w 67"/>
                <a:gd name="T43" fmla="*/ 47 h 65"/>
                <a:gd name="T44" fmla="*/ 17 w 67"/>
                <a:gd name="T45" fmla="*/ 47 h 65"/>
                <a:gd name="T46" fmla="*/ 33 w 67"/>
                <a:gd name="T47" fmla="*/ 65 h 65"/>
                <a:gd name="T48" fmla="*/ 49 w 67"/>
                <a:gd name="T49" fmla="*/ 47 h 65"/>
                <a:gd name="T50" fmla="*/ 41 w 67"/>
                <a:gd name="T51" fmla="*/ 47 h 65"/>
                <a:gd name="T52" fmla="*/ 41 w 67"/>
                <a:gd name="T53" fmla="*/ 29 h 65"/>
                <a:gd name="T54" fmla="*/ 25 w 67"/>
                <a:gd name="T55" fmla="*/ 2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65">
                  <a:moveTo>
                    <a:pt x="58" y="22"/>
                  </a:moveTo>
                  <a:cubicBezTo>
                    <a:pt x="63" y="23"/>
                    <a:pt x="67" y="27"/>
                    <a:pt x="67" y="33"/>
                  </a:cubicBezTo>
                  <a:cubicBezTo>
                    <a:pt x="67" y="33"/>
                    <a:pt x="67" y="33"/>
                    <a:pt x="67" y="33"/>
                  </a:cubicBezTo>
                  <a:cubicBezTo>
                    <a:pt x="67" y="39"/>
                    <a:pt x="63" y="44"/>
                    <a:pt x="57" y="44"/>
                  </a:cubicBezTo>
                  <a:cubicBezTo>
                    <a:pt x="44" y="44"/>
                    <a:pt x="44" y="44"/>
                    <a:pt x="44" y="44"/>
                  </a:cubicBezTo>
                  <a:cubicBezTo>
                    <a:pt x="44" y="26"/>
                    <a:pt x="44" y="26"/>
                    <a:pt x="44" y="26"/>
                  </a:cubicBezTo>
                  <a:cubicBezTo>
                    <a:pt x="22" y="26"/>
                    <a:pt x="22" y="26"/>
                    <a:pt x="22" y="26"/>
                  </a:cubicBezTo>
                  <a:cubicBezTo>
                    <a:pt x="22" y="44"/>
                    <a:pt x="22" y="44"/>
                    <a:pt x="22" y="44"/>
                  </a:cubicBezTo>
                  <a:cubicBezTo>
                    <a:pt x="11" y="44"/>
                    <a:pt x="11" y="44"/>
                    <a:pt x="11" y="44"/>
                  </a:cubicBezTo>
                  <a:cubicBezTo>
                    <a:pt x="5" y="44"/>
                    <a:pt x="0" y="39"/>
                    <a:pt x="0" y="33"/>
                  </a:cubicBezTo>
                  <a:cubicBezTo>
                    <a:pt x="0" y="33"/>
                    <a:pt x="0" y="33"/>
                    <a:pt x="0" y="33"/>
                  </a:cubicBezTo>
                  <a:cubicBezTo>
                    <a:pt x="0" y="30"/>
                    <a:pt x="1" y="27"/>
                    <a:pt x="3" y="25"/>
                  </a:cubicBezTo>
                  <a:cubicBezTo>
                    <a:pt x="3" y="24"/>
                    <a:pt x="3" y="22"/>
                    <a:pt x="3" y="21"/>
                  </a:cubicBezTo>
                  <a:cubicBezTo>
                    <a:pt x="3" y="15"/>
                    <a:pt x="7" y="10"/>
                    <a:pt x="13" y="10"/>
                  </a:cubicBezTo>
                  <a:cubicBezTo>
                    <a:pt x="14" y="10"/>
                    <a:pt x="15" y="10"/>
                    <a:pt x="16" y="11"/>
                  </a:cubicBezTo>
                  <a:cubicBezTo>
                    <a:pt x="18" y="4"/>
                    <a:pt x="23" y="0"/>
                    <a:pt x="30" y="0"/>
                  </a:cubicBezTo>
                  <a:cubicBezTo>
                    <a:pt x="37" y="0"/>
                    <a:pt x="42" y="4"/>
                    <a:pt x="44" y="9"/>
                  </a:cubicBezTo>
                  <a:cubicBezTo>
                    <a:pt x="45" y="9"/>
                    <a:pt x="46" y="9"/>
                    <a:pt x="47" y="9"/>
                  </a:cubicBezTo>
                  <a:cubicBezTo>
                    <a:pt x="53" y="9"/>
                    <a:pt x="58" y="14"/>
                    <a:pt x="58" y="20"/>
                  </a:cubicBezTo>
                  <a:cubicBezTo>
                    <a:pt x="58" y="21"/>
                    <a:pt x="58" y="22"/>
                    <a:pt x="58" y="22"/>
                  </a:cubicBezTo>
                  <a:close/>
                  <a:moveTo>
                    <a:pt x="25" y="29"/>
                  </a:moveTo>
                  <a:cubicBezTo>
                    <a:pt x="25" y="47"/>
                    <a:pt x="25" y="47"/>
                    <a:pt x="25" y="47"/>
                  </a:cubicBezTo>
                  <a:cubicBezTo>
                    <a:pt x="17" y="47"/>
                    <a:pt x="17" y="47"/>
                    <a:pt x="17" y="47"/>
                  </a:cubicBezTo>
                  <a:cubicBezTo>
                    <a:pt x="33" y="65"/>
                    <a:pt x="33" y="65"/>
                    <a:pt x="33" y="65"/>
                  </a:cubicBezTo>
                  <a:cubicBezTo>
                    <a:pt x="49" y="47"/>
                    <a:pt x="49" y="47"/>
                    <a:pt x="49" y="47"/>
                  </a:cubicBezTo>
                  <a:cubicBezTo>
                    <a:pt x="41" y="47"/>
                    <a:pt x="41" y="47"/>
                    <a:pt x="41" y="47"/>
                  </a:cubicBezTo>
                  <a:cubicBezTo>
                    <a:pt x="41" y="29"/>
                    <a:pt x="41" y="29"/>
                    <a:pt x="41" y="29"/>
                  </a:cubicBezTo>
                  <a:lnTo>
                    <a:pt x="25" y="2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1441"/>
            <p:cNvSpPr>
              <a:spLocks noEditPoints="1"/>
            </p:cNvSpPr>
            <p:nvPr/>
          </p:nvSpPr>
          <p:spPr bwMode="auto">
            <a:xfrm flipH="1">
              <a:off x="7599514" y="4655150"/>
              <a:ext cx="180709" cy="183448"/>
            </a:xfrm>
            <a:custGeom>
              <a:avLst/>
              <a:gdLst>
                <a:gd name="T0" fmla="*/ 0 w 66"/>
                <a:gd name="T1" fmla="*/ 0 h 67"/>
                <a:gd name="T2" fmla="*/ 44 w 66"/>
                <a:gd name="T3" fmla="*/ 0 h 67"/>
                <a:gd name="T4" fmla="*/ 44 w 66"/>
                <a:gd name="T5" fmla="*/ 18 h 67"/>
                <a:gd name="T6" fmla="*/ 66 w 66"/>
                <a:gd name="T7" fmla="*/ 18 h 67"/>
                <a:gd name="T8" fmla="*/ 66 w 66"/>
                <a:gd name="T9" fmla="*/ 67 h 67"/>
                <a:gd name="T10" fmla="*/ 22 w 66"/>
                <a:gd name="T11" fmla="*/ 67 h 67"/>
                <a:gd name="T12" fmla="*/ 22 w 66"/>
                <a:gd name="T13" fmla="*/ 49 h 67"/>
                <a:gd name="T14" fmla="*/ 0 w 66"/>
                <a:gd name="T15" fmla="*/ 49 h 67"/>
                <a:gd name="T16" fmla="*/ 0 w 66"/>
                <a:gd name="T17" fmla="*/ 0 h 67"/>
                <a:gd name="T18" fmla="*/ 0 w 66"/>
                <a:gd name="T19" fmla="*/ 0 h 67"/>
                <a:gd name="T20" fmla="*/ 44 w 66"/>
                <a:gd name="T21" fmla="*/ 22 h 67"/>
                <a:gd name="T22" fmla="*/ 41 w 66"/>
                <a:gd name="T23" fmla="*/ 22 h 67"/>
                <a:gd name="T24" fmla="*/ 26 w 66"/>
                <a:gd name="T25" fmla="*/ 22 h 67"/>
                <a:gd name="T26" fmla="*/ 26 w 66"/>
                <a:gd name="T27" fmla="*/ 22 h 67"/>
                <a:gd name="T28" fmla="*/ 26 w 66"/>
                <a:gd name="T29" fmla="*/ 37 h 67"/>
                <a:gd name="T30" fmla="*/ 26 w 66"/>
                <a:gd name="T31" fmla="*/ 49 h 67"/>
                <a:gd name="T32" fmla="*/ 26 w 66"/>
                <a:gd name="T33" fmla="*/ 55 h 67"/>
                <a:gd name="T34" fmla="*/ 26 w 66"/>
                <a:gd name="T35" fmla="*/ 55 h 67"/>
                <a:gd name="T36" fmla="*/ 64 w 66"/>
                <a:gd name="T37" fmla="*/ 55 h 67"/>
                <a:gd name="T38" fmla="*/ 64 w 66"/>
                <a:gd name="T39" fmla="*/ 55 h 67"/>
                <a:gd name="T40" fmla="*/ 64 w 66"/>
                <a:gd name="T41" fmla="*/ 22 h 67"/>
                <a:gd name="T42" fmla="*/ 64 w 66"/>
                <a:gd name="T43" fmla="*/ 22 h 67"/>
                <a:gd name="T44" fmla="*/ 44 w 66"/>
                <a:gd name="T45" fmla="*/ 22 h 67"/>
                <a:gd name="T46" fmla="*/ 44 w 66"/>
                <a:gd name="T47" fmla="*/ 22 h 67"/>
                <a:gd name="T48" fmla="*/ 41 w 66"/>
                <a:gd name="T49" fmla="*/ 18 h 67"/>
                <a:gd name="T50" fmla="*/ 41 w 66"/>
                <a:gd name="T51" fmla="*/ 4 h 67"/>
                <a:gd name="T52" fmla="*/ 41 w 66"/>
                <a:gd name="T53" fmla="*/ 4 h 67"/>
                <a:gd name="T54" fmla="*/ 3 w 66"/>
                <a:gd name="T55" fmla="*/ 4 h 67"/>
                <a:gd name="T56" fmla="*/ 3 w 66"/>
                <a:gd name="T57" fmla="*/ 37 h 67"/>
                <a:gd name="T58" fmla="*/ 22 w 66"/>
                <a:gd name="T59" fmla="*/ 37 h 67"/>
                <a:gd name="T60" fmla="*/ 22 w 66"/>
                <a:gd name="T61" fmla="*/ 18 h 67"/>
                <a:gd name="T62" fmla="*/ 41 w 66"/>
                <a:gd name="T63" fmla="*/ 1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67">
                  <a:moveTo>
                    <a:pt x="0" y="0"/>
                  </a:moveTo>
                  <a:lnTo>
                    <a:pt x="44" y="0"/>
                  </a:lnTo>
                  <a:lnTo>
                    <a:pt x="44" y="18"/>
                  </a:lnTo>
                  <a:lnTo>
                    <a:pt x="66" y="18"/>
                  </a:lnTo>
                  <a:lnTo>
                    <a:pt x="66" y="67"/>
                  </a:lnTo>
                  <a:lnTo>
                    <a:pt x="22" y="67"/>
                  </a:lnTo>
                  <a:lnTo>
                    <a:pt x="22" y="49"/>
                  </a:lnTo>
                  <a:lnTo>
                    <a:pt x="0" y="49"/>
                  </a:lnTo>
                  <a:lnTo>
                    <a:pt x="0" y="0"/>
                  </a:lnTo>
                  <a:lnTo>
                    <a:pt x="0" y="0"/>
                  </a:lnTo>
                  <a:close/>
                  <a:moveTo>
                    <a:pt x="44" y="22"/>
                  </a:moveTo>
                  <a:lnTo>
                    <a:pt x="41" y="22"/>
                  </a:lnTo>
                  <a:lnTo>
                    <a:pt x="26" y="22"/>
                  </a:lnTo>
                  <a:lnTo>
                    <a:pt x="26" y="22"/>
                  </a:lnTo>
                  <a:lnTo>
                    <a:pt x="26" y="37"/>
                  </a:lnTo>
                  <a:lnTo>
                    <a:pt x="26" y="49"/>
                  </a:lnTo>
                  <a:lnTo>
                    <a:pt x="26" y="55"/>
                  </a:lnTo>
                  <a:lnTo>
                    <a:pt x="26" y="55"/>
                  </a:lnTo>
                  <a:lnTo>
                    <a:pt x="64" y="55"/>
                  </a:lnTo>
                  <a:lnTo>
                    <a:pt x="64" y="55"/>
                  </a:lnTo>
                  <a:lnTo>
                    <a:pt x="64" y="22"/>
                  </a:lnTo>
                  <a:lnTo>
                    <a:pt x="64" y="22"/>
                  </a:lnTo>
                  <a:lnTo>
                    <a:pt x="44" y="22"/>
                  </a:lnTo>
                  <a:lnTo>
                    <a:pt x="44" y="22"/>
                  </a:lnTo>
                  <a:close/>
                  <a:moveTo>
                    <a:pt x="41" y="18"/>
                  </a:moveTo>
                  <a:lnTo>
                    <a:pt x="41" y="4"/>
                  </a:lnTo>
                  <a:lnTo>
                    <a:pt x="41" y="4"/>
                  </a:lnTo>
                  <a:lnTo>
                    <a:pt x="3" y="4"/>
                  </a:lnTo>
                  <a:lnTo>
                    <a:pt x="3" y="37"/>
                  </a:lnTo>
                  <a:lnTo>
                    <a:pt x="22" y="37"/>
                  </a:lnTo>
                  <a:lnTo>
                    <a:pt x="22" y="18"/>
                  </a:lnTo>
                  <a:lnTo>
                    <a:pt x="41" y="1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1442"/>
            <p:cNvSpPr>
              <a:spLocks noEditPoints="1"/>
            </p:cNvSpPr>
            <p:nvPr/>
          </p:nvSpPr>
          <p:spPr bwMode="auto">
            <a:xfrm flipH="1">
              <a:off x="7613204" y="4723600"/>
              <a:ext cx="87617" cy="73927"/>
            </a:xfrm>
            <a:custGeom>
              <a:avLst/>
              <a:gdLst>
                <a:gd name="T0" fmla="*/ 6 w 27"/>
                <a:gd name="T1" fmla="*/ 0 h 23"/>
                <a:gd name="T2" fmla="*/ 9 w 27"/>
                <a:gd name="T3" fmla="*/ 3 h 23"/>
                <a:gd name="T4" fmla="*/ 6 w 27"/>
                <a:gd name="T5" fmla="*/ 7 h 23"/>
                <a:gd name="T6" fmla="*/ 2 w 27"/>
                <a:gd name="T7" fmla="*/ 3 h 23"/>
                <a:gd name="T8" fmla="*/ 6 w 27"/>
                <a:gd name="T9" fmla="*/ 0 h 23"/>
                <a:gd name="T10" fmla="*/ 8 w 27"/>
                <a:gd name="T11" fmla="*/ 12 h 23"/>
                <a:gd name="T12" fmla="*/ 13 w 27"/>
                <a:gd name="T13" fmla="*/ 17 h 23"/>
                <a:gd name="T14" fmla="*/ 21 w 27"/>
                <a:gd name="T15" fmla="*/ 7 h 23"/>
                <a:gd name="T16" fmla="*/ 27 w 27"/>
                <a:gd name="T17" fmla="*/ 16 h 23"/>
                <a:gd name="T18" fmla="*/ 27 w 27"/>
                <a:gd name="T19" fmla="*/ 23 h 23"/>
                <a:gd name="T20" fmla="*/ 0 w 27"/>
                <a:gd name="T21" fmla="*/ 23 h 23"/>
                <a:gd name="T22" fmla="*/ 8 w 27"/>
                <a:gd name="T2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23">
                  <a:moveTo>
                    <a:pt x="6" y="0"/>
                  </a:moveTo>
                  <a:cubicBezTo>
                    <a:pt x="8" y="0"/>
                    <a:pt x="9" y="1"/>
                    <a:pt x="9" y="3"/>
                  </a:cubicBezTo>
                  <a:cubicBezTo>
                    <a:pt x="9" y="5"/>
                    <a:pt x="8" y="7"/>
                    <a:pt x="6" y="7"/>
                  </a:cubicBezTo>
                  <a:cubicBezTo>
                    <a:pt x="4" y="7"/>
                    <a:pt x="2" y="5"/>
                    <a:pt x="2" y="3"/>
                  </a:cubicBezTo>
                  <a:cubicBezTo>
                    <a:pt x="2" y="1"/>
                    <a:pt x="4" y="0"/>
                    <a:pt x="6" y="0"/>
                  </a:cubicBezTo>
                  <a:close/>
                  <a:moveTo>
                    <a:pt x="8" y="12"/>
                  </a:moveTo>
                  <a:cubicBezTo>
                    <a:pt x="13" y="17"/>
                    <a:pt x="13" y="17"/>
                    <a:pt x="13" y="17"/>
                  </a:cubicBezTo>
                  <a:cubicBezTo>
                    <a:pt x="21" y="7"/>
                    <a:pt x="21" y="7"/>
                    <a:pt x="21" y="7"/>
                  </a:cubicBezTo>
                  <a:cubicBezTo>
                    <a:pt x="27" y="16"/>
                    <a:pt x="27" y="16"/>
                    <a:pt x="27" y="16"/>
                  </a:cubicBezTo>
                  <a:cubicBezTo>
                    <a:pt x="27" y="23"/>
                    <a:pt x="27" y="23"/>
                    <a:pt x="27" y="23"/>
                  </a:cubicBezTo>
                  <a:cubicBezTo>
                    <a:pt x="0" y="23"/>
                    <a:pt x="0" y="23"/>
                    <a:pt x="0" y="23"/>
                  </a:cubicBezTo>
                  <a:lnTo>
                    <a:pt x="8"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1443"/>
            <p:cNvSpPr>
              <a:spLocks noEditPoints="1"/>
            </p:cNvSpPr>
            <p:nvPr/>
          </p:nvSpPr>
          <p:spPr bwMode="auto">
            <a:xfrm flipH="1">
              <a:off x="7087504" y="4077426"/>
              <a:ext cx="301182" cy="303921"/>
            </a:xfrm>
            <a:custGeom>
              <a:avLst/>
              <a:gdLst>
                <a:gd name="T0" fmla="*/ 89 w 93"/>
                <a:gd name="T1" fmla="*/ 0 h 94"/>
                <a:gd name="T2" fmla="*/ 4 w 93"/>
                <a:gd name="T3" fmla="*/ 0 h 94"/>
                <a:gd name="T4" fmla="*/ 0 w 93"/>
                <a:gd name="T5" fmla="*/ 4 h 94"/>
                <a:gd name="T6" fmla="*/ 0 w 93"/>
                <a:gd name="T7" fmla="*/ 89 h 94"/>
                <a:gd name="T8" fmla="*/ 4 w 93"/>
                <a:gd name="T9" fmla="*/ 94 h 94"/>
                <a:gd name="T10" fmla="*/ 89 w 93"/>
                <a:gd name="T11" fmla="*/ 94 h 94"/>
                <a:gd name="T12" fmla="*/ 93 w 93"/>
                <a:gd name="T13" fmla="*/ 89 h 94"/>
                <a:gd name="T14" fmla="*/ 93 w 93"/>
                <a:gd name="T15" fmla="*/ 4 h 94"/>
                <a:gd name="T16" fmla="*/ 89 w 93"/>
                <a:gd name="T17" fmla="*/ 0 h 94"/>
                <a:gd name="T18" fmla="*/ 37 w 93"/>
                <a:gd name="T19" fmla="*/ 21 h 94"/>
                <a:gd name="T20" fmla="*/ 37 w 93"/>
                <a:gd name="T21" fmla="*/ 22 h 94"/>
                <a:gd name="T22" fmla="*/ 37 w 93"/>
                <a:gd name="T23" fmla="*/ 21 h 94"/>
                <a:gd name="T24" fmla="*/ 40 w 93"/>
                <a:gd name="T25" fmla="*/ 23 h 94"/>
                <a:gd name="T26" fmla="*/ 69 w 93"/>
                <a:gd name="T27" fmla="*/ 48 h 94"/>
                <a:gd name="T28" fmla="*/ 90 w 93"/>
                <a:gd name="T29" fmla="*/ 24 h 94"/>
                <a:gd name="T30" fmla="*/ 90 w 93"/>
                <a:gd name="T31" fmla="*/ 24 h 94"/>
                <a:gd name="T32" fmla="*/ 90 w 93"/>
                <a:gd name="T33" fmla="*/ 38 h 94"/>
                <a:gd name="T34" fmla="*/ 90 w 93"/>
                <a:gd name="T35" fmla="*/ 38 h 94"/>
                <a:gd name="T36" fmla="*/ 76 w 93"/>
                <a:gd name="T37" fmla="*/ 54 h 94"/>
                <a:gd name="T38" fmla="*/ 91 w 93"/>
                <a:gd name="T39" fmla="*/ 67 h 94"/>
                <a:gd name="T40" fmla="*/ 91 w 93"/>
                <a:gd name="T41" fmla="*/ 80 h 94"/>
                <a:gd name="T42" fmla="*/ 69 w 93"/>
                <a:gd name="T43" fmla="*/ 61 h 94"/>
                <a:gd name="T44" fmla="*/ 62 w 93"/>
                <a:gd name="T45" fmla="*/ 69 h 94"/>
                <a:gd name="T46" fmla="*/ 50 w 93"/>
                <a:gd name="T47" fmla="*/ 82 h 94"/>
                <a:gd name="T48" fmla="*/ 60 w 93"/>
                <a:gd name="T49" fmla="*/ 91 h 94"/>
                <a:gd name="T50" fmla="*/ 45 w 93"/>
                <a:gd name="T51" fmla="*/ 91 h 94"/>
                <a:gd name="T52" fmla="*/ 2 w 93"/>
                <a:gd name="T53" fmla="*/ 52 h 94"/>
                <a:gd name="T54" fmla="*/ 2 w 93"/>
                <a:gd name="T55" fmla="*/ 39 h 94"/>
                <a:gd name="T56" fmla="*/ 8 w 93"/>
                <a:gd name="T57" fmla="*/ 43 h 94"/>
                <a:gd name="T58" fmla="*/ 43 w 93"/>
                <a:gd name="T59" fmla="*/ 3 h 94"/>
                <a:gd name="T60" fmla="*/ 56 w 93"/>
                <a:gd name="T61" fmla="*/ 3 h 94"/>
                <a:gd name="T62" fmla="*/ 39 w 93"/>
                <a:gd name="T63" fmla="*/ 22 h 94"/>
                <a:gd name="T64" fmla="*/ 40 w 93"/>
                <a:gd name="T65" fmla="*/ 23 h 94"/>
                <a:gd name="T66" fmla="*/ 46 w 93"/>
                <a:gd name="T67" fmla="*/ 41 h 94"/>
                <a:gd name="T68" fmla="*/ 62 w 93"/>
                <a:gd name="T69" fmla="*/ 55 h 94"/>
                <a:gd name="T70" fmla="*/ 62 w 93"/>
                <a:gd name="T71" fmla="*/ 55 h 94"/>
                <a:gd name="T72" fmla="*/ 62 w 93"/>
                <a:gd name="T73" fmla="*/ 55 h 94"/>
                <a:gd name="T74" fmla="*/ 43 w 93"/>
                <a:gd name="T75" fmla="*/ 76 h 94"/>
                <a:gd name="T76" fmla="*/ 30 w 93"/>
                <a:gd name="T77" fmla="*/ 64 h 94"/>
                <a:gd name="T78" fmla="*/ 30 w 93"/>
                <a:gd name="T79" fmla="*/ 64 h 94"/>
                <a:gd name="T80" fmla="*/ 15 w 93"/>
                <a:gd name="T81" fmla="*/ 50 h 94"/>
                <a:gd name="T82" fmla="*/ 23 w 93"/>
                <a:gd name="T83" fmla="*/ 40 h 94"/>
                <a:gd name="T84" fmla="*/ 24 w 93"/>
                <a:gd name="T85" fmla="*/ 40 h 94"/>
                <a:gd name="T86" fmla="*/ 24 w 93"/>
                <a:gd name="T87" fmla="*/ 40 h 94"/>
                <a:gd name="T88" fmla="*/ 24 w 93"/>
                <a:gd name="T89" fmla="*/ 40 h 94"/>
                <a:gd name="T90" fmla="*/ 24 w 93"/>
                <a:gd name="T91" fmla="*/ 41 h 94"/>
                <a:gd name="T92" fmla="*/ 35 w 93"/>
                <a:gd name="T93" fmla="*/ 66 h 94"/>
                <a:gd name="T94" fmla="*/ 46 w 93"/>
                <a:gd name="T95" fmla="*/ 42 h 94"/>
                <a:gd name="T96" fmla="*/ 46 w 93"/>
                <a:gd name="T97" fmla="*/ 42 h 94"/>
                <a:gd name="T98" fmla="*/ 46 w 93"/>
                <a:gd name="T99" fmla="*/ 4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94">
                  <a:moveTo>
                    <a:pt x="89" y="0"/>
                  </a:moveTo>
                  <a:cubicBezTo>
                    <a:pt x="4" y="0"/>
                    <a:pt x="4" y="0"/>
                    <a:pt x="4" y="0"/>
                  </a:cubicBezTo>
                  <a:cubicBezTo>
                    <a:pt x="2" y="0"/>
                    <a:pt x="0" y="2"/>
                    <a:pt x="0" y="4"/>
                  </a:cubicBezTo>
                  <a:cubicBezTo>
                    <a:pt x="0" y="89"/>
                    <a:pt x="0" y="89"/>
                    <a:pt x="0" y="89"/>
                  </a:cubicBezTo>
                  <a:cubicBezTo>
                    <a:pt x="0" y="92"/>
                    <a:pt x="2" y="94"/>
                    <a:pt x="4" y="94"/>
                  </a:cubicBezTo>
                  <a:cubicBezTo>
                    <a:pt x="89" y="94"/>
                    <a:pt x="89" y="94"/>
                    <a:pt x="89" y="94"/>
                  </a:cubicBezTo>
                  <a:cubicBezTo>
                    <a:pt x="91" y="94"/>
                    <a:pt x="93" y="92"/>
                    <a:pt x="93" y="89"/>
                  </a:cubicBezTo>
                  <a:cubicBezTo>
                    <a:pt x="93" y="4"/>
                    <a:pt x="93" y="4"/>
                    <a:pt x="93" y="4"/>
                  </a:cubicBezTo>
                  <a:cubicBezTo>
                    <a:pt x="93" y="2"/>
                    <a:pt x="91" y="0"/>
                    <a:pt x="89" y="0"/>
                  </a:cubicBezTo>
                  <a:close/>
                  <a:moveTo>
                    <a:pt x="37" y="21"/>
                  </a:moveTo>
                  <a:cubicBezTo>
                    <a:pt x="37" y="21"/>
                    <a:pt x="37" y="21"/>
                    <a:pt x="37" y="22"/>
                  </a:cubicBezTo>
                  <a:cubicBezTo>
                    <a:pt x="37" y="21"/>
                    <a:pt x="37" y="21"/>
                    <a:pt x="37" y="21"/>
                  </a:cubicBezTo>
                  <a:close/>
                  <a:moveTo>
                    <a:pt x="40" y="23"/>
                  </a:moveTo>
                  <a:cubicBezTo>
                    <a:pt x="43" y="24"/>
                    <a:pt x="64" y="43"/>
                    <a:pt x="69" y="48"/>
                  </a:cubicBezTo>
                  <a:cubicBezTo>
                    <a:pt x="90" y="24"/>
                    <a:pt x="90" y="24"/>
                    <a:pt x="90" y="24"/>
                  </a:cubicBezTo>
                  <a:cubicBezTo>
                    <a:pt x="90" y="24"/>
                    <a:pt x="90" y="24"/>
                    <a:pt x="90" y="24"/>
                  </a:cubicBezTo>
                  <a:cubicBezTo>
                    <a:pt x="90" y="38"/>
                    <a:pt x="90" y="38"/>
                    <a:pt x="90" y="38"/>
                  </a:cubicBezTo>
                  <a:cubicBezTo>
                    <a:pt x="90" y="38"/>
                    <a:pt x="90" y="38"/>
                    <a:pt x="90" y="38"/>
                  </a:cubicBezTo>
                  <a:cubicBezTo>
                    <a:pt x="76" y="54"/>
                    <a:pt x="76" y="54"/>
                    <a:pt x="76" y="54"/>
                  </a:cubicBezTo>
                  <a:cubicBezTo>
                    <a:pt x="91" y="67"/>
                    <a:pt x="91" y="67"/>
                    <a:pt x="91" y="67"/>
                  </a:cubicBezTo>
                  <a:cubicBezTo>
                    <a:pt x="91" y="80"/>
                    <a:pt x="91" y="80"/>
                    <a:pt x="91" y="80"/>
                  </a:cubicBezTo>
                  <a:cubicBezTo>
                    <a:pt x="69" y="61"/>
                    <a:pt x="69" y="61"/>
                    <a:pt x="69" y="61"/>
                  </a:cubicBezTo>
                  <a:cubicBezTo>
                    <a:pt x="62" y="69"/>
                    <a:pt x="62" y="69"/>
                    <a:pt x="62" y="69"/>
                  </a:cubicBezTo>
                  <a:cubicBezTo>
                    <a:pt x="50" y="82"/>
                    <a:pt x="50" y="82"/>
                    <a:pt x="50" y="82"/>
                  </a:cubicBezTo>
                  <a:cubicBezTo>
                    <a:pt x="60" y="91"/>
                    <a:pt x="60" y="91"/>
                    <a:pt x="60" y="91"/>
                  </a:cubicBezTo>
                  <a:cubicBezTo>
                    <a:pt x="45" y="91"/>
                    <a:pt x="45" y="91"/>
                    <a:pt x="45" y="91"/>
                  </a:cubicBezTo>
                  <a:cubicBezTo>
                    <a:pt x="2" y="52"/>
                    <a:pt x="2" y="52"/>
                    <a:pt x="2" y="52"/>
                  </a:cubicBezTo>
                  <a:cubicBezTo>
                    <a:pt x="2" y="39"/>
                    <a:pt x="2" y="39"/>
                    <a:pt x="2" y="39"/>
                  </a:cubicBezTo>
                  <a:cubicBezTo>
                    <a:pt x="8" y="43"/>
                    <a:pt x="8" y="43"/>
                    <a:pt x="8" y="43"/>
                  </a:cubicBezTo>
                  <a:cubicBezTo>
                    <a:pt x="43" y="3"/>
                    <a:pt x="43" y="3"/>
                    <a:pt x="43" y="3"/>
                  </a:cubicBezTo>
                  <a:cubicBezTo>
                    <a:pt x="56" y="3"/>
                    <a:pt x="56" y="3"/>
                    <a:pt x="56" y="3"/>
                  </a:cubicBezTo>
                  <a:cubicBezTo>
                    <a:pt x="39" y="22"/>
                    <a:pt x="39" y="22"/>
                    <a:pt x="39" y="22"/>
                  </a:cubicBezTo>
                  <a:cubicBezTo>
                    <a:pt x="40" y="23"/>
                    <a:pt x="40" y="23"/>
                    <a:pt x="40" y="23"/>
                  </a:cubicBezTo>
                  <a:close/>
                  <a:moveTo>
                    <a:pt x="46" y="41"/>
                  </a:moveTo>
                  <a:cubicBezTo>
                    <a:pt x="62" y="55"/>
                    <a:pt x="62" y="55"/>
                    <a:pt x="62" y="55"/>
                  </a:cubicBezTo>
                  <a:cubicBezTo>
                    <a:pt x="62" y="55"/>
                    <a:pt x="62" y="55"/>
                    <a:pt x="62" y="55"/>
                  </a:cubicBezTo>
                  <a:cubicBezTo>
                    <a:pt x="62" y="55"/>
                    <a:pt x="62" y="55"/>
                    <a:pt x="62" y="55"/>
                  </a:cubicBezTo>
                  <a:cubicBezTo>
                    <a:pt x="43" y="76"/>
                    <a:pt x="43" y="76"/>
                    <a:pt x="43" y="76"/>
                  </a:cubicBezTo>
                  <a:cubicBezTo>
                    <a:pt x="30" y="64"/>
                    <a:pt x="30" y="64"/>
                    <a:pt x="30" y="64"/>
                  </a:cubicBezTo>
                  <a:cubicBezTo>
                    <a:pt x="30" y="64"/>
                    <a:pt x="30" y="64"/>
                    <a:pt x="30" y="64"/>
                  </a:cubicBezTo>
                  <a:cubicBezTo>
                    <a:pt x="15" y="50"/>
                    <a:pt x="15" y="50"/>
                    <a:pt x="15" y="50"/>
                  </a:cubicBezTo>
                  <a:cubicBezTo>
                    <a:pt x="23" y="40"/>
                    <a:pt x="23" y="40"/>
                    <a:pt x="23" y="40"/>
                  </a:cubicBezTo>
                  <a:cubicBezTo>
                    <a:pt x="24" y="40"/>
                    <a:pt x="24" y="40"/>
                    <a:pt x="24" y="40"/>
                  </a:cubicBezTo>
                  <a:cubicBezTo>
                    <a:pt x="24" y="40"/>
                    <a:pt x="24" y="40"/>
                    <a:pt x="24" y="40"/>
                  </a:cubicBezTo>
                  <a:cubicBezTo>
                    <a:pt x="24" y="40"/>
                    <a:pt x="24" y="40"/>
                    <a:pt x="24" y="40"/>
                  </a:cubicBezTo>
                  <a:cubicBezTo>
                    <a:pt x="24" y="41"/>
                    <a:pt x="24" y="41"/>
                    <a:pt x="24" y="41"/>
                  </a:cubicBezTo>
                  <a:cubicBezTo>
                    <a:pt x="29" y="50"/>
                    <a:pt x="32" y="55"/>
                    <a:pt x="35" y="66"/>
                  </a:cubicBezTo>
                  <a:cubicBezTo>
                    <a:pt x="38" y="56"/>
                    <a:pt x="40" y="50"/>
                    <a:pt x="46" y="42"/>
                  </a:cubicBezTo>
                  <a:cubicBezTo>
                    <a:pt x="46" y="42"/>
                    <a:pt x="46" y="42"/>
                    <a:pt x="46" y="42"/>
                  </a:cubicBezTo>
                  <a:cubicBezTo>
                    <a:pt x="46" y="41"/>
                    <a:pt x="46" y="41"/>
                    <a:pt x="46" y="4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1444"/>
            <p:cNvSpPr>
              <a:spLocks noEditPoints="1"/>
            </p:cNvSpPr>
            <p:nvPr/>
          </p:nvSpPr>
          <p:spPr bwMode="auto">
            <a:xfrm flipH="1">
              <a:off x="7240834" y="4154090"/>
              <a:ext cx="71189" cy="109521"/>
            </a:xfrm>
            <a:custGeom>
              <a:avLst/>
              <a:gdLst>
                <a:gd name="T0" fmla="*/ 11 w 22"/>
                <a:gd name="T1" fmla="*/ 34 h 34"/>
                <a:gd name="T2" fmla="*/ 20 w 22"/>
                <a:gd name="T3" fmla="*/ 16 h 34"/>
                <a:gd name="T4" fmla="*/ 22 w 22"/>
                <a:gd name="T5" fmla="*/ 10 h 34"/>
                <a:gd name="T6" fmla="*/ 11 w 22"/>
                <a:gd name="T7" fmla="*/ 0 h 34"/>
                <a:gd name="T8" fmla="*/ 0 w 22"/>
                <a:gd name="T9" fmla="*/ 10 h 34"/>
                <a:gd name="T10" fmla="*/ 1 w 22"/>
                <a:gd name="T11" fmla="*/ 15 h 34"/>
                <a:gd name="T12" fmla="*/ 1 w 22"/>
                <a:gd name="T13" fmla="*/ 15 h 34"/>
                <a:gd name="T14" fmla="*/ 2 w 22"/>
                <a:gd name="T15" fmla="*/ 16 h 34"/>
                <a:gd name="T16" fmla="*/ 11 w 22"/>
                <a:gd name="T17" fmla="*/ 34 h 34"/>
                <a:gd name="T18" fmla="*/ 11 w 22"/>
                <a:gd name="T19" fmla="*/ 4 h 34"/>
                <a:gd name="T20" fmla="*/ 17 w 22"/>
                <a:gd name="T21" fmla="*/ 10 h 34"/>
                <a:gd name="T22" fmla="*/ 11 w 22"/>
                <a:gd name="T23" fmla="*/ 16 h 34"/>
                <a:gd name="T24" fmla="*/ 5 w 22"/>
                <a:gd name="T25" fmla="*/ 10 h 34"/>
                <a:gd name="T26" fmla="*/ 11 w 22"/>
                <a:gd name="T27"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34">
                  <a:moveTo>
                    <a:pt x="11" y="34"/>
                  </a:moveTo>
                  <a:cubicBezTo>
                    <a:pt x="13" y="28"/>
                    <a:pt x="15" y="23"/>
                    <a:pt x="20" y="16"/>
                  </a:cubicBezTo>
                  <a:cubicBezTo>
                    <a:pt x="21" y="15"/>
                    <a:pt x="22" y="13"/>
                    <a:pt x="22" y="10"/>
                  </a:cubicBezTo>
                  <a:cubicBezTo>
                    <a:pt x="22" y="4"/>
                    <a:pt x="17" y="0"/>
                    <a:pt x="11" y="0"/>
                  </a:cubicBezTo>
                  <a:cubicBezTo>
                    <a:pt x="5" y="0"/>
                    <a:pt x="0" y="4"/>
                    <a:pt x="0" y="10"/>
                  </a:cubicBezTo>
                  <a:cubicBezTo>
                    <a:pt x="0" y="12"/>
                    <a:pt x="1" y="14"/>
                    <a:pt x="1" y="15"/>
                  </a:cubicBezTo>
                  <a:cubicBezTo>
                    <a:pt x="1" y="15"/>
                    <a:pt x="1" y="15"/>
                    <a:pt x="1" y="15"/>
                  </a:cubicBezTo>
                  <a:cubicBezTo>
                    <a:pt x="2" y="15"/>
                    <a:pt x="2" y="16"/>
                    <a:pt x="2" y="16"/>
                  </a:cubicBezTo>
                  <a:cubicBezTo>
                    <a:pt x="6" y="23"/>
                    <a:pt x="9" y="27"/>
                    <a:pt x="11" y="34"/>
                  </a:cubicBezTo>
                  <a:close/>
                  <a:moveTo>
                    <a:pt x="11" y="4"/>
                  </a:moveTo>
                  <a:cubicBezTo>
                    <a:pt x="14" y="4"/>
                    <a:pt x="17" y="6"/>
                    <a:pt x="17" y="10"/>
                  </a:cubicBezTo>
                  <a:cubicBezTo>
                    <a:pt x="17" y="13"/>
                    <a:pt x="14" y="16"/>
                    <a:pt x="11" y="16"/>
                  </a:cubicBezTo>
                  <a:cubicBezTo>
                    <a:pt x="8" y="16"/>
                    <a:pt x="5" y="13"/>
                    <a:pt x="5" y="10"/>
                  </a:cubicBezTo>
                  <a:cubicBezTo>
                    <a:pt x="5" y="6"/>
                    <a:pt x="8" y="4"/>
                    <a:pt x="11"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0" name="Freeform 1445"/>
            <p:cNvSpPr>
              <a:spLocks noEditPoints="1"/>
            </p:cNvSpPr>
            <p:nvPr/>
          </p:nvSpPr>
          <p:spPr bwMode="auto">
            <a:xfrm flipH="1">
              <a:off x="6893105" y="2979476"/>
              <a:ext cx="438083" cy="413442"/>
            </a:xfrm>
            <a:custGeom>
              <a:avLst/>
              <a:gdLst>
                <a:gd name="T0" fmla="*/ 107 w 160"/>
                <a:gd name="T1" fmla="*/ 47 h 151"/>
                <a:gd name="T2" fmla="*/ 160 w 160"/>
                <a:gd name="T3" fmla="*/ 58 h 151"/>
                <a:gd name="T4" fmla="*/ 123 w 160"/>
                <a:gd name="T5" fmla="*/ 97 h 151"/>
                <a:gd name="T6" fmla="*/ 129 w 160"/>
                <a:gd name="T7" fmla="*/ 151 h 151"/>
                <a:gd name="T8" fmla="*/ 81 w 160"/>
                <a:gd name="T9" fmla="*/ 128 h 151"/>
                <a:gd name="T10" fmla="*/ 31 w 160"/>
                <a:gd name="T11" fmla="*/ 151 h 151"/>
                <a:gd name="T12" fmla="*/ 38 w 160"/>
                <a:gd name="T13" fmla="*/ 97 h 151"/>
                <a:gd name="T14" fmla="*/ 0 w 160"/>
                <a:gd name="T15" fmla="*/ 58 h 151"/>
                <a:gd name="T16" fmla="*/ 53 w 160"/>
                <a:gd name="T17" fmla="*/ 47 h 151"/>
                <a:gd name="T18" fmla="*/ 81 w 160"/>
                <a:gd name="T19" fmla="*/ 0 h 151"/>
                <a:gd name="T20" fmla="*/ 107 w 160"/>
                <a:gd name="T21" fmla="*/ 47 h 151"/>
                <a:gd name="T22" fmla="*/ 107 w 160"/>
                <a:gd name="T23" fmla="*/ 47 h 151"/>
                <a:gd name="T24" fmla="*/ 103 w 160"/>
                <a:gd name="T25" fmla="*/ 52 h 151"/>
                <a:gd name="T26" fmla="*/ 81 w 160"/>
                <a:gd name="T27" fmla="*/ 11 h 151"/>
                <a:gd name="T28" fmla="*/ 58 w 160"/>
                <a:gd name="T29" fmla="*/ 52 h 151"/>
                <a:gd name="T30" fmla="*/ 13 w 160"/>
                <a:gd name="T31" fmla="*/ 60 h 151"/>
                <a:gd name="T32" fmla="*/ 44 w 160"/>
                <a:gd name="T33" fmla="*/ 94 h 151"/>
                <a:gd name="T34" fmla="*/ 38 w 160"/>
                <a:gd name="T35" fmla="*/ 139 h 151"/>
                <a:gd name="T36" fmla="*/ 81 w 160"/>
                <a:gd name="T37" fmla="*/ 120 h 151"/>
                <a:gd name="T38" fmla="*/ 122 w 160"/>
                <a:gd name="T39" fmla="*/ 139 h 151"/>
                <a:gd name="T40" fmla="*/ 116 w 160"/>
                <a:gd name="T41" fmla="*/ 94 h 151"/>
                <a:gd name="T42" fmla="*/ 148 w 160"/>
                <a:gd name="T43" fmla="*/ 60 h 151"/>
                <a:gd name="T44" fmla="*/ 103 w 160"/>
                <a:gd name="T45" fmla="*/ 52 h 151"/>
                <a:gd name="T46" fmla="*/ 103 w 160"/>
                <a:gd name="T47" fmla="*/ 52 h 151"/>
                <a:gd name="T48" fmla="*/ 81 w 160"/>
                <a:gd name="T49" fmla="*/ 22 h 151"/>
                <a:gd name="T50" fmla="*/ 62 w 160"/>
                <a:gd name="T51" fmla="*/ 56 h 151"/>
                <a:gd name="T52" fmla="*/ 24 w 160"/>
                <a:gd name="T53" fmla="*/ 63 h 151"/>
                <a:gd name="T54" fmla="*/ 50 w 160"/>
                <a:gd name="T55" fmla="*/ 92 h 151"/>
                <a:gd name="T56" fmla="*/ 45 w 160"/>
                <a:gd name="T57" fmla="*/ 131 h 151"/>
                <a:gd name="T58" fmla="*/ 81 w 160"/>
                <a:gd name="T59" fmla="*/ 114 h 151"/>
                <a:gd name="T60" fmla="*/ 115 w 160"/>
                <a:gd name="T61" fmla="*/ 131 h 151"/>
                <a:gd name="T62" fmla="*/ 110 w 160"/>
                <a:gd name="T63" fmla="*/ 92 h 151"/>
                <a:gd name="T64" fmla="*/ 137 w 160"/>
                <a:gd name="T65" fmla="*/ 63 h 151"/>
                <a:gd name="T66" fmla="*/ 99 w 160"/>
                <a:gd name="T67" fmla="*/ 56 h 151"/>
                <a:gd name="T68" fmla="*/ 81 w 160"/>
                <a:gd name="T69" fmla="*/ 2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51">
                  <a:moveTo>
                    <a:pt x="107" y="47"/>
                  </a:moveTo>
                  <a:lnTo>
                    <a:pt x="160" y="58"/>
                  </a:lnTo>
                  <a:lnTo>
                    <a:pt x="123" y="97"/>
                  </a:lnTo>
                  <a:lnTo>
                    <a:pt x="129" y="151"/>
                  </a:lnTo>
                  <a:lnTo>
                    <a:pt x="81" y="128"/>
                  </a:lnTo>
                  <a:lnTo>
                    <a:pt x="31" y="151"/>
                  </a:lnTo>
                  <a:lnTo>
                    <a:pt x="38" y="97"/>
                  </a:lnTo>
                  <a:lnTo>
                    <a:pt x="0" y="58"/>
                  </a:lnTo>
                  <a:lnTo>
                    <a:pt x="53" y="47"/>
                  </a:lnTo>
                  <a:lnTo>
                    <a:pt x="81" y="0"/>
                  </a:lnTo>
                  <a:lnTo>
                    <a:pt x="107" y="47"/>
                  </a:lnTo>
                  <a:lnTo>
                    <a:pt x="107" y="47"/>
                  </a:lnTo>
                  <a:close/>
                  <a:moveTo>
                    <a:pt x="103" y="52"/>
                  </a:moveTo>
                  <a:lnTo>
                    <a:pt x="81" y="11"/>
                  </a:lnTo>
                  <a:lnTo>
                    <a:pt x="58" y="52"/>
                  </a:lnTo>
                  <a:lnTo>
                    <a:pt x="13" y="60"/>
                  </a:lnTo>
                  <a:lnTo>
                    <a:pt x="44" y="94"/>
                  </a:lnTo>
                  <a:lnTo>
                    <a:pt x="38" y="139"/>
                  </a:lnTo>
                  <a:lnTo>
                    <a:pt x="81" y="120"/>
                  </a:lnTo>
                  <a:lnTo>
                    <a:pt x="122" y="139"/>
                  </a:lnTo>
                  <a:lnTo>
                    <a:pt x="116" y="94"/>
                  </a:lnTo>
                  <a:lnTo>
                    <a:pt x="148" y="60"/>
                  </a:lnTo>
                  <a:lnTo>
                    <a:pt x="103" y="52"/>
                  </a:lnTo>
                  <a:lnTo>
                    <a:pt x="103" y="52"/>
                  </a:lnTo>
                  <a:close/>
                  <a:moveTo>
                    <a:pt x="81" y="22"/>
                  </a:moveTo>
                  <a:lnTo>
                    <a:pt x="62" y="56"/>
                  </a:lnTo>
                  <a:lnTo>
                    <a:pt x="24" y="63"/>
                  </a:lnTo>
                  <a:lnTo>
                    <a:pt x="50" y="92"/>
                  </a:lnTo>
                  <a:lnTo>
                    <a:pt x="45" y="131"/>
                  </a:lnTo>
                  <a:lnTo>
                    <a:pt x="81" y="114"/>
                  </a:lnTo>
                  <a:lnTo>
                    <a:pt x="115" y="131"/>
                  </a:lnTo>
                  <a:lnTo>
                    <a:pt x="110" y="92"/>
                  </a:lnTo>
                  <a:lnTo>
                    <a:pt x="137" y="63"/>
                  </a:lnTo>
                  <a:lnTo>
                    <a:pt x="99" y="56"/>
                  </a:lnTo>
                  <a:lnTo>
                    <a:pt x="81"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1" name="Freeform 1446"/>
            <p:cNvSpPr>
              <a:spLocks noEditPoints="1"/>
            </p:cNvSpPr>
            <p:nvPr/>
          </p:nvSpPr>
          <p:spPr bwMode="auto">
            <a:xfrm flipH="1">
              <a:off x="6956079" y="5180851"/>
              <a:ext cx="106783" cy="164282"/>
            </a:xfrm>
            <a:custGeom>
              <a:avLst/>
              <a:gdLst>
                <a:gd name="T0" fmla="*/ 2 w 33"/>
                <a:gd name="T1" fmla="*/ 0 h 51"/>
                <a:gd name="T2" fmla="*/ 30 w 33"/>
                <a:gd name="T3" fmla="*/ 0 h 51"/>
                <a:gd name="T4" fmla="*/ 33 w 33"/>
                <a:gd name="T5" fmla="*/ 2 h 51"/>
                <a:gd name="T6" fmla="*/ 33 w 33"/>
                <a:gd name="T7" fmla="*/ 48 h 51"/>
                <a:gd name="T8" fmla="*/ 30 w 33"/>
                <a:gd name="T9" fmla="*/ 51 h 51"/>
                <a:gd name="T10" fmla="*/ 2 w 33"/>
                <a:gd name="T11" fmla="*/ 51 h 51"/>
                <a:gd name="T12" fmla="*/ 0 w 33"/>
                <a:gd name="T13" fmla="*/ 48 h 51"/>
                <a:gd name="T14" fmla="*/ 0 w 33"/>
                <a:gd name="T15" fmla="*/ 2 h 51"/>
                <a:gd name="T16" fmla="*/ 2 w 33"/>
                <a:gd name="T17" fmla="*/ 0 h 51"/>
                <a:gd name="T18" fmla="*/ 14 w 33"/>
                <a:gd name="T19" fmla="*/ 48 h 51"/>
                <a:gd name="T20" fmla="*/ 13 w 33"/>
                <a:gd name="T21" fmla="*/ 48 h 51"/>
                <a:gd name="T22" fmla="*/ 13 w 33"/>
                <a:gd name="T23" fmla="*/ 48 h 51"/>
                <a:gd name="T24" fmla="*/ 13 w 33"/>
                <a:gd name="T25" fmla="*/ 49 h 51"/>
                <a:gd name="T26" fmla="*/ 14 w 33"/>
                <a:gd name="T27" fmla="*/ 49 h 51"/>
                <a:gd name="T28" fmla="*/ 18 w 33"/>
                <a:gd name="T29" fmla="*/ 49 h 51"/>
                <a:gd name="T30" fmla="*/ 19 w 33"/>
                <a:gd name="T31" fmla="*/ 49 h 51"/>
                <a:gd name="T32" fmla="*/ 19 w 33"/>
                <a:gd name="T33" fmla="*/ 48 h 51"/>
                <a:gd name="T34" fmla="*/ 19 w 33"/>
                <a:gd name="T35" fmla="*/ 48 h 51"/>
                <a:gd name="T36" fmla="*/ 18 w 33"/>
                <a:gd name="T37" fmla="*/ 48 h 51"/>
                <a:gd name="T38" fmla="*/ 14 w 33"/>
                <a:gd name="T39" fmla="*/ 48 h 51"/>
                <a:gd name="T40" fmla="*/ 4 w 33"/>
                <a:gd name="T41" fmla="*/ 3 h 51"/>
                <a:gd name="T42" fmla="*/ 4 w 33"/>
                <a:gd name="T43" fmla="*/ 46 h 51"/>
                <a:gd name="T44" fmla="*/ 29 w 33"/>
                <a:gd name="T45" fmla="*/ 46 h 51"/>
                <a:gd name="T46" fmla="*/ 29 w 33"/>
                <a:gd name="T47" fmla="*/ 3 h 51"/>
                <a:gd name="T48" fmla="*/ 4 w 33"/>
                <a:gd name="T49" fmla="*/ 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 h="51">
                  <a:moveTo>
                    <a:pt x="2" y="0"/>
                  </a:moveTo>
                  <a:cubicBezTo>
                    <a:pt x="30" y="0"/>
                    <a:pt x="30" y="0"/>
                    <a:pt x="30" y="0"/>
                  </a:cubicBezTo>
                  <a:cubicBezTo>
                    <a:pt x="32" y="0"/>
                    <a:pt x="33" y="1"/>
                    <a:pt x="33" y="2"/>
                  </a:cubicBezTo>
                  <a:cubicBezTo>
                    <a:pt x="33" y="48"/>
                    <a:pt x="33" y="48"/>
                    <a:pt x="33" y="48"/>
                  </a:cubicBezTo>
                  <a:cubicBezTo>
                    <a:pt x="33" y="49"/>
                    <a:pt x="32" y="51"/>
                    <a:pt x="30" y="51"/>
                  </a:cubicBezTo>
                  <a:cubicBezTo>
                    <a:pt x="2" y="51"/>
                    <a:pt x="2" y="51"/>
                    <a:pt x="2" y="51"/>
                  </a:cubicBezTo>
                  <a:cubicBezTo>
                    <a:pt x="1" y="51"/>
                    <a:pt x="0" y="49"/>
                    <a:pt x="0" y="48"/>
                  </a:cubicBezTo>
                  <a:cubicBezTo>
                    <a:pt x="0" y="2"/>
                    <a:pt x="0" y="2"/>
                    <a:pt x="0" y="2"/>
                  </a:cubicBezTo>
                  <a:cubicBezTo>
                    <a:pt x="0" y="1"/>
                    <a:pt x="1" y="0"/>
                    <a:pt x="2" y="0"/>
                  </a:cubicBezTo>
                  <a:close/>
                  <a:moveTo>
                    <a:pt x="14" y="48"/>
                  </a:moveTo>
                  <a:cubicBezTo>
                    <a:pt x="14" y="48"/>
                    <a:pt x="13" y="48"/>
                    <a:pt x="13" y="48"/>
                  </a:cubicBezTo>
                  <a:cubicBezTo>
                    <a:pt x="13" y="48"/>
                    <a:pt x="13" y="48"/>
                    <a:pt x="13" y="48"/>
                  </a:cubicBezTo>
                  <a:cubicBezTo>
                    <a:pt x="13" y="49"/>
                    <a:pt x="13" y="49"/>
                    <a:pt x="13" y="49"/>
                  </a:cubicBezTo>
                  <a:cubicBezTo>
                    <a:pt x="13" y="49"/>
                    <a:pt x="14" y="49"/>
                    <a:pt x="14" y="49"/>
                  </a:cubicBezTo>
                  <a:cubicBezTo>
                    <a:pt x="18" y="49"/>
                    <a:pt x="18" y="49"/>
                    <a:pt x="18" y="49"/>
                  </a:cubicBezTo>
                  <a:cubicBezTo>
                    <a:pt x="18" y="49"/>
                    <a:pt x="19" y="49"/>
                    <a:pt x="19" y="49"/>
                  </a:cubicBezTo>
                  <a:cubicBezTo>
                    <a:pt x="19" y="48"/>
                    <a:pt x="19" y="48"/>
                    <a:pt x="19" y="48"/>
                  </a:cubicBezTo>
                  <a:cubicBezTo>
                    <a:pt x="19" y="48"/>
                    <a:pt x="19" y="48"/>
                    <a:pt x="19" y="48"/>
                  </a:cubicBezTo>
                  <a:cubicBezTo>
                    <a:pt x="19" y="48"/>
                    <a:pt x="18" y="48"/>
                    <a:pt x="18" y="48"/>
                  </a:cubicBezTo>
                  <a:cubicBezTo>
                    <a:pt x="14" y="48"/>
                    <a:pt x="14" y="48"/>
                    <a:pt x="14" y="48"/>
                  </a:cubicBezTo>
                  <a:close/>
                  <a:moveTo>
                    <a:pt x="4" y="3"/>
                  </a:moveTo>
                  <a:cubicBezTo>
                    <a:pt x="4" y="46"/>
                    <a:pt x="4" y="46"/>
                    <a:pt x="4" y="46"/>
                  </a:cubicBezTo>
                  <a:cubicBezTo>
                    <a:pt x="29" y="46"/>
                    <a:pt x="29" y="46"/>
                    <a:pt x="29" y="46"/>
                  </a:cubicBezTo>
                  <a:cubicBezTo>
                    <a:pt x="29" y="3"/>
                    <a:pt x="29" y="3"/>
                    <a:pt x="29" y="3"/>
                  </a:cubicBezTo>
                  <a:lnTo>
                    <a:pt x="4" y="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2" name="Freeform 1447"/>
            <p:cNvSpPr/>
            <p:nvPr/>
          </p:nvSpPr>
          <p:spPr bwMode="auto">
            <a:xfrm flipH="1">
              <a:off x="7027268" y="5200018"/>
              <a:ext cx="16428"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5"/>
                    <a:pt x="5" y="5"/>
                    <a:pt x="5" y="5"/>
                  </a:cubicBezTo>
                  <a:cubicBezTo>
                    <a:pt x="1" y="5"/>
                    <a:pt x="1" y="5"/>
                    <a:pt x="1" y="5"/>
                  </a:cubicBezTo>
                  <a:cubicBezTo>
                    <a:pt x="1" y="5"/>
                    <a:pt x="0" y="5"/>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1448"/>
            <p:cNvSpPr/>
            <p:nvPr/>
          </p:nvSpPr>
          <p:spPr bwMode="auto">
            <a:xfrm flipH="1">
              <a:off x="6999888" y="5200018"/>
              <a:ext cx="16428" cy="16428"/>
            </a:xfrm>
            <a:custGeom>
              <a:avLst/>
              <a:gdLst>
                <a:gd name="T0" fmla="*/ 0 w 5"/>
                <a:gd name="T1" fmla="*/ 0 h 5"/>
                <a:gd name="T2" fmla="*/ 4 w 5"/>
                <a:gd name="T3" fmla="*/ 0 h 5"/>
                <a:gd name="T4" fmla="*/ 5 w 5"/>
                <a:gd name="T5" fmla="*/ 1 h 5"/>
                <a:gd name="T6" fmla="*/ 5 w 5"/>
                <a:gd name="T7" fmla="*/ 4 h 5"/>
                <a:gd name="T8" fmla="*/ 4 w 5"/>
                <a:gd name="T9" fmla="*/ 5 h 5"/>
                <a:gd name="T10" fmla="*/ 0 w 5"/>
                <a:gd name="T11" fmla="*/ 5 h 5"/>
                <a:gd name="T12" fmla="*/ 0 w 5"/>
                <a:gd name="T13" fmla="*/ 4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0"/>
                    <a:pt x="5" y="1"/>
                  </a:cubicBezTo>
                  <a:cubicBezTo>
                    <a:pt x="5" y="4"/>
                    <a:pt x="5" y="4"/>
                    <a:pt x="5" y="4"/>
                  </a:cubicBezTo>
                  <a:cubicBezTo>
                    <a:pt x="5" y="5"/>
                    <a:pt x="4" y="5"/>
                    <a:pt x="4" y="5"/>
                  </a:cubicBezTo>
                  <a:cubicBezTo>
                    <a:pt x="0" y="5"/>
                    <a:pt x="0" y="5"/>
                    <a:pt x="0" y="5"/>
                  </a:cubicBezTo>
                  <a:cubicBezTo>
                    <a:pt x="0" y="5"/>
                    <a:pt x="0" y="5"/>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4" name="Freeform 1449"/>
            <p:cNvSpPr/>
            <p:nvPr/>
          </p:nvSpPr>
          <p:spPr bwMode="auto">
            <a:xfrm flipH="1">
              <a:off x="6977984" y="5200018"/>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5" y="0"/>
                    <a:pt x="5" y="0"/>
                    <a:pt x="5" y="1"/>
                  </a:cubicBezTo>
                  <a:cubicBezTo>
                    <a:pt x="5" y="4"/>
                    <a:pt x="5" y="4"/>
                    <a:pt x="5" y="4"/>
                  </a:cubicBezTo>
                  <a:cubicBezTo>
                    <a:pt x="5" y="5"/>
                    <a:pt x="5" y="5"/>
                    <a:pt x="4" y="5"/>
                  </a:cubicBezTo>
                  <a:cubicBezTo>
                    <a:pt x="1" y="5"/>
                    <a:pt x="1" y="5"/>
                    <a:pt x="1" y="5"/>
                  </a:cubicBezTo>
                  <a:cubicBezTo>
                    <a:pt x="0" y="5"/>
                    <a:pt x="0" y="5"/>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5" name="Freeform 1450"/>
            <p:cNvSpPr/>
            <p:nvPr/>
          </p:nvSpPr>
          <p:spPr bwMode="auto">
            <a:xfrm flipH="1">
              <a:off x="7027268" y="5227398"/>
              <a:ext cx="16428" cy="13690"/>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5"/>
                    <a:pt x="5" y="5"/>
                    <a:pt x="5" y="5"/>
                  </a:cubicBezTo>
                  <a:cubicBezTo>
                    <a:pt x="1" y="5"/>
                    <a:pt x="1" y="5"/>
                    <a:pt x="1" y="5"/>
                  </a:cubicBezTo>
                  <a:cubicBezTo>
                    <a:pt x="1" y="5"/>
                    <a:pt x="0" y="5"/>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6" name="Freeform 1451"/>
            <p:cNvSpPr/>
            <p:nvPr/>
          </p:nvSpPr>
          <p:spPr bwMode="auto">
            <a:xfrm flipH="1">
              <a:off x="6999888" y="5227398"/>
              <a:ext cx="16428" cy="13690"/>
            </a:xfrm>
            <a:custGeom>
              <a:avLst/>
              <a:gdLst>
                <a:gd name="T0" fmla="*/ 0 w 5"/>
                <a:gd name="T1" fmla="*/ 0 h 5"/>
                <a:gd name="T2" fmla="*/ 4 w 5"/>
                <a:gd name="T3" fmla="*/ 0 h 5"/>
                <a:gd name="T4" fmla="*/ 5 w 5"/>
                <a:gd name="T5" fmla="*/ 1 h 5"/>
                <a:gd name="T6" fmla="*/ 5 w 5"/>
                <a:gd name="T7" fmla="*/ 4 h 5"/>
                <a:gd name="T8" fmla="*/ 4 w 5"/>
                <a:gd name="T9" fmla="*/ 5 h 5"/>
                <a:gd name="T10" fmla="*/ 0 w 5"/>
                <a:gd name="T11" fmla="*/ 5 h 5"/>
                <a:gd name="T12" fmla="*/ 0 w 5"/>
                <a:gd name="T13" fmla="*/ 4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0"/>
                    <a:pt x="5" y="1"/>
                  </a:cubicBezTo>
                  <a:cubicBezTo>
                    <a:pt x="5" y="4"/>
                    <a:pt x="5" y="4"/>
                    <a:pt x="5" y="4"/>
                  </a:cubicBezTo>
                  <a:cubicBezTo>
                    <a:pt x="5" y="5"/>
                    <a:pt x="4" y="5"/>
                    <a:pt x="4" y="5"/>
                  </a:cubicBezTo>
                  <a:cubicBezTo>
                    <a:pt x="0" y="5"/>
                    <a:pt x="0" y="5"/>
                    <a:pt x="0" y="5"/>
                  </a:cubicBezTo>
                  <a:cubicBezTo>
                    <a:pt x="0" y="5"/>
                    <a:pt x="0" y="5"/>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1452"/>
            <p:cNvSpPr/>
            <p:nvPr/>
          </p:nvSpPr>
          <p:spPr bwMode="auto">
            <a:xfrm flipH="1">
              <a:off x="6977984" y="5227398"/>
              <a:ext cx="16428" cy="13690"/>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5" y="0"/>
                    <a:pt x="5" y="0"/>
                    <a:pt x="5" y="1"/>
                  </a:cubicBezTo>
                  <a:cubicBezTo>
                    <a:pt x="5" y="4"/>
                    <a:pt x="5" y="4"/>
                    <a:pt x="5" y="4"/>
                  </a:cubicBezTo>
                  <a:cubicBezTo>
                    <a:pt x="5" y="5"/>
                    <a:pt x="5" y="5"/>
                    <a:pt x="4" y="5"/>
                  </a:cubicBezTo>
                  <a:cubicBezTo>
                    <a:pt x="1" y="5"/>
                    <a:pt x="1" y="5"/>
                    <a:pt x="1" y="5"/>
                  </a:cubicBezTo>
                  <a:cubicBezTo>
                    <a:pt x="0" y="5"/>
                    <a:pt x="0" y="5"/>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8" name="Freeform 1453"/>
            <p:cNvSpPr/>
            <p:nvPr/>
          </p:nvSpPr>
          <p:spPr bwMode="auto">
            <a:xfrm flipH="1">
              <a:off x="7027268" y="5249302"/>
              <a:ext cx="16428" cy="19166"/>
            </a:xfrm>
            <a:custGeom>
              <a:avLst/>
              <a:gdLst>
                <a:gd name="T0" fmla="*/ 1 w 5"/>
                <a:gd name="T1" fmla="*/ 0 h 6"/>
                <a:gd name="T2" fmla="*/ 5 w 5"/>
                <a:gd name="T3" fmla="*/ 0 h 6"/>
                <a:gd name="T4" fmla="*/ 5 w 5"/>
                <a:gd name="T5" fmla="*/ 1 h 6"/>
                <a:gd name="T6" fmla="*/ 5 w 5"/>
                <a:gd name="T7" fmla="*/ 5 h 6"/>
                <a:gd name="T8" fmla="*/ 5 w 5"/>
                <a:gd name="T9" fmla="*/ 6 h 6"/>
                <a:gd name="T10" fmla="*/ 1 w 5"/>
                <a:gd name="T11" fmla="*/ 6 h 6"/>
                <a:gd name="T12" fmla="*/ 0 w 5"/>
                <a:gd name="T13" fmla="*/ 5 h 6"/>
                <a:gd name="T14" fmla="*/ 0 w 5"/>
                <a:gd name="T15" fmla="*/ 1 h 6"/>
                <a:gd name="T16" fmla="*/ 1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1" y="0"/>
                  </a:moveTo>
                  <a:cubicBezTo>
                    <a:pt x="5" y="0"/>
                    <a:pt x="5" y="0"/>
                    <a:pt x="5" y="0"/>
                  </a:cubicBezTo>
                  <a:cubicBezTo>
                    <a:pt x="5" y="0"/>
                    <a:pt x="5" y="1"/>
                    <a:pt x="5" y="1"/>
                  </a:cubicBezTo>
                  <a:cubicBezTo>
                    <a:pt x="5" y="5"/>
                    <a:pt x="5" y="5"/>
                    <a:pt x="5" y="5"/>
                  </a:cubicBezTo>
                  <a:cubicBezTo>
                    <a:pt x="5" y="5"/>
                    <a:pt x="5" y="6"/>
                    <a:pt x="5" y="6"/>
                  </a:cubicBezTo>
                  <a:cubicBezTo>
                    <a:pt x="1" y="6"/>
                    <a:pt x="1" y="6"/>
                    <a:pt x="1" y="6"/>
                  </a:cubicBezTo>
                  <a:cubicBezTo>
                    <a:pt x="1" y="6"/>
                    <a:pt x="0" y="5"/>
                    <a:pt x="0" y="5"/>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1454"/>
            <p:cNvSpPr/>
            <p:nvPr/>
          </p:nvSpPr>
          <p:spPr bwMode="auto">
            <a:xfrm flipH="1">
              <a:off x="6999888" y="5249302"/>
              <a:ext cx="16428" cy="19166"/>
            </a:xfrm>
            <a:custGeom>
              <a:avLst/>
              <a:gdLst>
                <a:gd name="T0" fmla="*/ 0 w 5"/>
                <a:gd name="T1" fmla="*/ 0 h 6"/>
                <a:gd name="T2" fmla="*/ 4 w 5"/>
                <a:gd name="T3" fmla="*/ 0 h 6"/>
                <a:gd name="T4" fmla="*/ 5 w 5"/>
                <a:gd name="T5" fmla="*/ 1 h 6"/>
                <a:gd name="T6" fmla="*/ 5 w 5"/>
                <a:gd name="T7" fmla="*/ 5 h 6"/>
                <a:gd name="T8" fmla="*/ 4 w 5"/>
                <a:gd name="T9" fmla="*/ 6 h 6"/>
                <a:gd name="T10" fmla="*/ 0 w 5"/>
                <a:gd name="T11" fmla="*/ 6 h 6"/>
                <a:gd name="T12" fmla="*/ 0 w 5"/>
                <a:gd name="T13" fmla="*/ 5 h 6"/>
                <a:gd name="T14" fmla="*/ 0 w 5"/>
                <a:gd name="T15" fmla="*/ 1 h 6"/>
                <a:gd name="T16" fmla="*/ 0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0" y="0"/>
                  </a:moveTo>
                  <a:cubicBezTo>
                    <a:pt x="4" y="0"/>
                    <a:pt x="4" y="0"/>
                    <a:pt x="4" y="0"/>
                  </a:cubicBezTo>
                  <a:cubicBezTo>
                    <a:pt x="4" y="0"/>
                    <a:pt x="5" y="1"/>
                    <a:pt x="5" y="1"/>
                  </a:cubicBezTo>
                  <a:cubicBezTo>
                    <a:pt x="5" y="5"/>
                    <a:pt x="5" y="5"/>
                    <a:pt x="5" y="5"/>
                  </a:cubicBezTo>
                  <a:cubicBezTo>
                    <a:pt x="5" y="5"/>
                    <a:pt x="4" y="6"/>
                    <a:pt x="4" y="6"/>
                  </a:cubicBezTo>
                  <a:cubicBezTo>
                    <a:pt x="0" y="6"/>
                    <a:pt x="0" y="6"/>
                    <a:pt x="0" y="6"/>
                  </a:cubicBezTo>
                  <a:cubicBezTo>
                    <a:pt x="0" y="6"/>
                    <a:pt x="0" y="5"/>
                    <a:pt x="0" y="5"/>
                  </a:cubicBezTo>
                  <a:cubicBezTo>
                    <a:pt x="0" y="1"/>
                    <a:pt x="0" y="1"/>
                    <a:pt x="0" y="1"/>
                  </a:cubicBezTo>
                  <a:cubicBezTo>
                    <a:pt x="0" y="1"/>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1455"/>
            <p:cNvSpPr/>
            <p:nvPr/>
          </p:nvSpPr>
          <p:spPr bwMode="auto">
            <a:xfrm flipH="1">
              <a:off x="6977984" y="5249302"/>
              <a:ext cx="16428" cy="19166"/>
            </a:xfrm>
            <a:custGeom>
              <a:avLst/>
              <a:gdLst>
                <a:gd name="T0" fmla="*/ 1 w 5"/>
                <a:gd name="T1" fmla="*/ 0 h 6"/>
                <a:gd name="T2" fmla="*/ 4 w 5"/>
                <a:gd name="T3" fmla="*/ 0 h 6"/>
                <a:gd name="T4" fmla="*/ 5 w 5"/>
                <a:gd name="T5" fmla="*/ 1 h 6"/>
                <a:gd name="T6" fmla="*/ 5 w 5"/>
                <a:gd name="T7" fmla="*/ 5 h 6"/>
                <a:gd name="T8" fmla="*/ 4 w 5"/>
                <a:gd name="T9" fmla="*/ 6 h 6"/>
                <a:gd name="T10" fmla="*/ 1 w 5"/>
                <a:gd name="T11" fmla="*/ 6 h 6"/>
                <a:gd name="T12" fmla="*/ 0 w 5"/>
                <a:gd name="T13" fmla="*/ 5 h 6"/>
                <a:gd name="T14" fmla="*/ 0 w 5"/>
                <a:gd name="T15" fmla="*/ 1 h 6"/>
                <a:gd name="T16" fmla="*/ 1 w 5"/>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6">
                  <a:moveTo>
                    <a:pt x="1" y="0"/>
                  </a:moveTo>
                  <a:cubicBezTo>
                    <a:pt x="4" y="0"/>
                    <a:pt x="4" y="0"/>
                    <a:pt x="4" y="0"/>
                  </a:cubicBezTo>
                  <a:cubicBezTo>
                    <a:pt x="5" y="0"/>
                    <a:pt x="5" y="1"/>
                    <a:pt x="5" y="1"/>
                  </a:cubicBezTo>
                  <a:cubicBezTo>
                    <a:pt x="5" y="5"/>
                    <a:pt x="5" y="5"/>
                    <a:pt x="5" y="5"/>
                  </a:cubicBezTo>
                  <a:cubicBezTo>
                    <a:pt x="5" y="5"/>
                    <a:pt x="5" y="6"/>
                    <a:pt x="4" y="6"/>
                  </a:cubicBezTo>
                  <a:cubicBezTo>
                    <a:pt x="1" y="6"/>
                    <a:pt x="1" y="6"/>
                    <a:pt x="1" y="6"/>
                  </a:cubicBezTo>
                  <a:cubicBezTo>
                    <a:pt x="0" y="6"/>
                    <a:pt x="0" y="5"/>
                    <a:pt x="0" y="5"/>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1456"/>
            <p:cNvSpPr>
              <a:spLocks noEditPoints="1"/>
            </p:cNvSpPr>
            <p:nvPr/>
          </p:nvSpPr>
          <p:spPr bwMode="auto">
            <a:xfrm flipH="1">
              <a:off x="7035482" y="4419679"/>
              <a:ext cx="224518" cy="347730"/>
            </a:xfrm>
            <a:custGeom>
              <a:avLst/>
              <a:gdLst>
                <a:gd name="T0" fmla="*/ 5 w 69"/>
                <a:gd name="T1" fmla="*/ 0 h 107"/>
                <a:gd name="T2" fmla="*/ 64 w 69"/>
                <a:gd name="T3" fmla="*/ 0 h 107"/>
                <a:gd name="T4" fmla="*/ 69 w 69"/>
                <a:gd name="T5" fmla="*/ 6 h 107"/>
                <a:gd name="T6" fmla="*/ 69 w 69"/>
                <a:gd name="T7" fmla="*/ 101 h 107"/>
                <a:gd name="T8" fmla="*/ 64 w 69"/>
                <a:gd name="T9" fmla="*/ 107 h 107"/>
                <a:gd name="T10" fmla="*/ 5 w 69"/>
                <a:gd name="T11" fmla="*/ 107 h 107"/>
                <a:gd name="T12" fmla="*/ 0 w 69"/>
                <a:gd name="T13" fmla="*/ 101 h 107"/>
                <a:gd name="T14" fmla="*/ 0 w 69"/>
                <a:gd name="T15" fmla="*/ 6 h 107"/>
                <a:gd name="T16" fmla="*/ 5 w 69"/>
                <a:gd name="T17" fmla="*/ 0 h 107"/>
                <a:gd name="T18" fmla="*/ 29 w 69"/>
                <a:gd name="T19" fmla="*/ 100 h 107"/>
                <a:gd name="T20" fmla="*/ 29 w 69"/>
                <a:gd name="T21" fmla="*/ 101 h 107"/>
                <a:gd name="T22" fmla="*/ 29 w 69"/>
                <a:gd name="T23" fmla="*/ 102 h 107"/>
                <a:gd name="T24" fmla="*/ 29 w 69"/>
                <a:gd name="T25" fmla="*/ 103 h 107"/>
                <a:gd name="T26" fmla="*/ 29 w 69"/>
                <a:gd name="T27" fmla="*/ 104 h 107"/>
                <a:gd name="T28" fmla="*/ 39 w 69"/>
                <a:gd name="T29" fmla="*/ 104 h 107"/>
                <a:gd name="T30" fmla="*/ 39 w 69"/>
                <a:gd name="T31" fmla="*/ 103 h 107"/>
                <a:gd name="T32" fmla="*/ 39 w 69"/>
                <a:gd name="T33" fmla="*/ 102 h 107"/>
                <a:gd name="T34" fmla="*/ 39 w 69"/>
                <a:gd name="T35" fmla="*/ 101 h 107"/>
                <a:gd name="T36" fmla="*/ 39 w 69"/>
                <a:gd name="T37" fmla="*/ 100 h 107"/>
                <a:gd name="T38" fmla="*/ 29 w 69"/>
                <a:gd name="T39" fmla="*/ 100 h 107"/>
                <a:gd name="T40" fmla="*/ 8 w 69"/>
                <a:gd name="T41" fmla="*/ 8 h 107"/>
                <a:gd name="T42" fmla="*/ 8 w 69"/>
                <a:gd name="T43" fmla="*/ 97 h 107"/>
                <a:gd name="T44" fmla="*/ 61 w 69"/>
                <a:gd name="T45" fmla="*/ 97 h 107"/>
                <a:gd name="T46" fmla="*/ 61 w 69"/>
                <a:gd name="T47" fmla="*/ 8 h 107"/>
                <a:gd name="T48" fmla="*/ 8 w 69"/>
                <a:gd name="T49" fmla="*/ 8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107">
                  <a:moveTo>
                    <a:pt x="5" y="0"/>
                  </a:moveTo>
                  <a:cubicBezTo>
                    <a:pt x="64" y="0"/>
                    <a:pt x="64" y="0"/>
                    <a:pt x="64" y="0"/>
                  </a:cubicBezTo>
                  <a:cubicBezTo>
                    <a:pt x="66" y="0"/>
                    <a:pt x="69" y="3"/>
                    <a:pt x="69" y="6"/>
                  </a:cubicBezTo>
                  <a:cubicBezTo>
                    <a:pt x="69" y="101"/>
                    <a:pt x="69" y="101"/>
                    <a:pt x="69" y="101"/>
                  </a:cubicBezTo>
                  <a:cubicBezTo>
                    <a:pt x="69" y="104"/>
                    <a:pt x="66" y="107"/>
                    <a:pt x="64" y="107"/>
                  </a:cubicBezTo>
                  <a:cubicBezTo>
                    <a:pt x="5" y="107"/>
                    <a:pt x="5" y="107"/>
                    <a:pt x="5" y="107"/>
                  </a:cubicBezTo>
                  <a:cubicBezTo>
                    <a:pt x="2" y="107"/>
                    <a:pt x="0" y="104"/>
                    <a:pt x="0" y="101"/>
                  </a:cubicBezTo>
                  <a:cubicBezTo>
                    <a:pt x="0" y="6"/>
                    <a:pt x="0" y="6"/>
                    <a:pt x="0" y="6"/>
                  </a:cubicBezTo>
                  <a:cubicBezTo>
                    <a:pt x="0" y="3"/>
                    <a:pt x="2" y="0"/>
                    <a:pt x="5" y="0"/>
                  </a:cubicBezTo>
                  <a:close/>
                  <a:moveTo>
                    <a:pt x="29" y="100"/>
                  </a:moveTo>
                  <a:cubicBezTo>
                    <a:pt x="29" y="100"/>
                    <a:pt x="29" y="101"/>
                    <a:pt x="29" y="101"/>
                  </a:cubicBezTo>
                  <a:cubicBezTo>
                    <a:pt x="29" y="102"/>
                    <a:pt x="29" y="102"/>
                    <a:pt x="29" y="102"/>
                  </a:cubicBezTo>
                  <a:cubicBezTo>
                    <a:pt x="29" y="103"/>
                    <a:pt x="29" y="103"/>
                    <a:pt x="29" y="103"/>
                  </a:cubicBezTo>
                  <a:cubicBezTo>
                    <a:pt x="29" y="103"/>
                    <a:pt x="29" y="104"/>
                    <a:pt x="29" y="104"/>
                  </a:cubicBezTo>
                  <a:cubicBezTo>
                    <a:pt x="39" y="104"/>
                    <a:pt x="39" y="104"/>
                    <a:pt x="39" y="104"/>
                  </a:cubicBezTo>
                  <a:cubicBezTo>
                    <a:pt x="39" y="104"/>
                    <a:pt x="39" y="103"/>
                    <a:pt x="39" y="103"/>
                  </a:cubicBezTo>
                  <a:cubicBezTo>
                    <a:pt x="39" y="102"/>
                    <a:pt x="39" y="102"/>
                    <a:pt x="39" y="102"/>
                  </a:cubicBezTo>
                  <a:cubicBezTo>
                    <a:pt x="39" y="101"/>
                    <a:pt x="39" y="101"/>
                    <a:pt x="39" y="101"/>
                  </a:cubicBezTo>
                  <a:cubicBezTo>
                    <a:pt x="39" y="101"/>
                    <a:pt x="39" y="100"/>
                    <a:pt x="39" y="100"/>
                  </a:cubicBezTo>
                  <a:cubicBezTo>
                    <a:pt x="29" y="100"/>
                    <a:pt x="29" y="100"/>
                    <a:pt x="29" y="100"/>
                  </a:cubicBezTo>
                  <a:close/>
                  <a:moveTo>
                    <a:pt x="8" y="8"/>
                  </a:moveTo>
                  <a:cubicBezTo>
                    <a:pt x="8" y="97"/>
                    <a:pt x="8" y="97"/>
                    <a:pt x="8" y="97"/>
                  </a:cubicBezTo>
                  <a:cubicBezTo>
                    <a:pt x="61" y="97"/>
                    <a:pt x="61" y="97"/>
                    <a:pt x="61" y="97"/>
                  </a:cubicBezTo>
                  <a:cubicBezTo>
                    <a:pt x="61" y="8"/>
                    <a:pt x="61" y="8"/>
                    <a:pt x="61" y="8"/>
                  </a:cubicBezTo>
                  <a:lnTo>
                    <a:pt x="8"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2" name="Freeform 1457"/>
            <p:cNvSpPr/>
            <p:nvPr/>
          </p:nvSpPr>
          <p:spPr bwMode="auto">
            <a:xfrm flipH="1">
              <a:off x="7177859" y="4466226"/>
              <a:ext cx="35594" cy="35594"/>
            </a:xfrm>
            <a:custGeom>
              <a:avLst/>
              <a:gdLst>
                <a:gd name="T0" fmla="*/ 1 w 11"/>
                <a:gd name="T1" fmla="*/ 0 h 11"/>
                <a:gd name="T2" fmla="*/ 9 w 11"/>
                <a:gd name="T3" fmla="*/ 0 h 11"/>
                <a:gd name="T4" fmla="*/ 11 w 11"/>
                <a:gd name="T5" fmla="*/ 2 h 11"/>
                <a:gd name="T6" fmla="*/ 11 w 11"/>
                <a:gd name="T7" fmla="*/ 9 h 11"/>
                <a:gd name="T8" fmla="*/ 9 w 11"/>
                <a:gd name="T9" fmla="*/ 11 h 11"/>
                <a:gd name="T10" fmla="*/ 1 w 11"/>
                <a:gd name="T11" fmla="*/ 11 h 11"/>
                <a:gd name="T12" fmla="*/ 0 w 11"/>
                <a:gd name="T13" fmla="*/ 9 h 11"/>
                <a:gd name="T14" fmla="*/ 0 w 11"/>
                <a:gd name="T15" fmla="*/ 2 h 11"/>
                <a:gd name="T16" fmla="*/ 1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 y="0"/>
                  </a:moveTo>
                  <a:cubicBezTo>
                    <a:pt x="9" y="0"/>
                    <a:pt x="9" y="0"/>
                    <a:pt x="9" y="0"/>
                  </a:cubicBezTo>
                  <a:cubicBezTo>
                    <a:pt x="10" y="0"/>
                    <a:pt x="11" y="1"/>
                    <a:pt x="11" y="2"/>
                  </a:cubicBezTo>
                  <a:cubicBezTo>
                    <a:pt x="11" y="9"/>
                    <a:pt x="11" y="9"/>
                    <a:pt x="11" y="9"/>
                  </a:cubicBezTo>
                  <a:cubicBezTo>
                    <a:pt x="11" y="10"/>
                    <a:pt x="10" y="11"/>
                    <a:pt x="9" y="11"/>
                  </a:cubicBezTo>
                  <a:cubicBezTo>
                    <a:pt x="1" y="11"/>
                    <a:pt x="1" y="11"/>
                    <a:pt x="1" y="11"/>
                  </a:cubicBezTo>
                  <a:cubicBezTo>
                    <a:pt x="0" y="11"/>
                    <a:pt x="0" y="10"/>
                    <a:pt x="0" y="9"/>
                  </a:cubicBezTo>
                  <a:cubicBezTo>
                    <a:pt x="0" y="2"/>
                    <a:pt x="0" y="2"/>
                    <a:pt x="0" y="2"/>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3" name="Freeform 1458"/>
            <p:cNvSpPr/>
            <p:nvPr/>
          </p:nvSpPr>
          <p:spPr bwMode="auto">
            <a:xfrm flipH="1">
              <a:off x="7131313" y="4466226"/>
              <a:ext cx="35594" cy="35594"/>
            </a:xfrm>
            <a:custGeom>
              <a:avLst/>
              <a:gdLst>
                <a:gd name="T0" fmla="*/ 2 w 11"/>
                <a:gd name="T1" fmla="*/ 0 h 11"/>
                <a:gd name="T2" fmla="*/ 9 w 11"/>
                <a:gd name="T3" fmla="*/ 0 h 11"/>
                <a:gd name="T4" fmla="*/ 11 w 11"/>
                <a:gd name="T5" fmla="*/ 2 h 11"/>
                <a:gd name="T6" fmla="*/ 11 w 11"/>
                <a:gd name="T7" fmla="*/ 9 h 11"/>
                <a:gd name="T8" fmla="*/ 9 w 11"/>
                <a:gd name="T9" fmla="*/ 11 h 11"/>
                <a:gd name="T10" fmla="*/ 2 w 11"/>
                <a:gd name="T11" fmla="*/ 11 h 11"/>
                <a:gd name="T12" fmla="*/ 0 w 11"/>
                <a:gd name="T13" fmla="*/ 9 h 11"/>
                <a:gd name="T14" fmla="*/ 0 w 11"/>
                <a:gd name="T15" fmla="*/ 2 h 11"/>
                <a:gd name="T16" fmla="*/ 2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2" y="0"/>
                  </a:moveTo>
                  <a:cubicBezTo>
                    <a:pt x="9" y="0"/>
                    <a:pt x="9" y="0"/>
                    <a:pt x="9" y="0"/>
                  </a:cubicBezTo>
                  <a:cubicBezTo>
                    <a:pt x="10" y="0"/>
                    <a:pt x="11" y="1"/>
                    <a:pt x="11" y="2"/>
                  </a:cubicBezTo>
                  <a:cubicBezTo>
                    <a:pt x="11" y="9"/>
                    <a:pt x="11" y="9"/>
                    <a:pt x="11" y="9"/>
                  </a:cubicBezTo>
                  <a:cubicBezTo>
                    <a:pt x="11" y="10"/>
                    <a:pt x="10" y="11"/>
                    <a:pt x="9" y="11"/>
                  </a:cubicBezTo>
                  <a:cubicBezTo>
                    <a:pt x="2" y="11"/>
                    <a:pt x="2" y="11"/>
                    <a:pt x="2" y="11"/>
                  </a:cubicBezTo>
                  <a:cubicBezTo>
                    <a:pt x="1" y="11"/>
                    <a:pt x="0" y="10"/>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1459"/>
            <p:cNvSpPr/>
            <p:nvPr/>
          </p:nvSpPr>
          <p:spPr bwMode="auto">
            <a:xfrm flipH="1">
              <a:off x="7082028" y="4466226"/>
              <a:ext cx="35594" cy="35594"/>
            </a:xfrm>
            <a:custGeom>
              <a:avLst/>
              <a:gdLst>
                <a:gd name="T0" fmla="*/ 2 w 11"/>
                <a:gd name="T1" fmla="*/ 0 h 11"/>
                <a:gd name="T2" fmla="*/ 10 w 11"/>
                <a:gd name="T3" fmla="*/ 0 h 11"/>
                <a:gd name="T4" fmla="*/ 11 w 11"/>
                <a:gd name="T5" fmla="*/ 2 h 11"/>
                <a:gd name="T6" fmla="*/ 11 w 11"/>
                <a:gd name="T7" fmla="*/ 9 h 11"/>
                <a:gd name="T8" fmla="*/ 10 w 11"/>
                <a:gd name="T9" fmla="*/ 11 h 11"/>
                <a:gd name="T10" fmla="*/ 2 w 11"/>
                <a:gd name="T11" fmla="*/ 11 h 11"/>
                <a:gd name="T12" fmla="*/ 0 w 11"/>
                <a:gd name="T13" fmla="*/ 9 h 11"/>
                <a:gd name="T14" fmla="*/ 0 w 11"/>
                <a:gd name="T15" fmla="*/ 2 h 11"/>
                <a:gd name="T16" fmla="*/ 2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2" y="0"/>
                  </a:moveTo>
                  <a:cubicBezTo>
                    <a:pt x="10" y="0"/>
                    <a:pt x="10" y="0"/>
                    <a:pt x="10" y="0"/>
                  </a:cubicBezTo>
                  <a:cubicBezTo>
                    <a:pt x="11" y="0"/>
                    <a:pt x="11" y="1"/>
                    <a:pt x="11" y="2"/>
                  </a:cubicBezTo>
                  <a:cubicBezTo>
                    <a:pt x="11" y="9"/>
                    <a:pt x="11" y="9"/>
                    <a:pt x="11" y="9"/>
                  </a:cubicBezTo>
                  <a:cubicBezTo>
                    <a:pt x="11" y="10"/>
                    <a:pt x="11" y="11"/>
                    <a:pt x="10" y="11"/>
                  </a:cubicBezTo>
                  <a:cubicBezTo>
                    <a:pt x="2" y="11"/>
                    <a:pt x="2" y="11"/>
                    <a:pt x="2" y="11"/>
                  </a:cubicBezTo>
                  <a:cubicBezTo>
                    <a:pt x="1" y="11"/>
                    <a:pt x="0" y="10"/>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1460"/>
            <p:cNvSpPr/>
            <p:nvPr/>
          </p:nvSpPr>
          <p:spPr bwMode="auto">
            <a:xfrm flipH="1">
              <a:off x="7177859" y="4515510"/>
              <a:ext cx="35594" cy="35594"/>
            </a:xfrm>
            <a:custGeom>
              <a:avLst/>
              <a:gdLst>
                <a:gd name="T0" fmla="*/ 1 w 11"/>
                <a:gd name="T1" fmla="*/ 0 h 11"/>
                <a:gd name="T2" fmla="*/ 9 w 11"/>
                <a:gd name="T3" fmla="*/ 0 h 11"/>
                <a:gd name="T4" fmla="*/ 11 w 11"/>
                <a:gd name="T5" fmla="*/ 2 h 11"/>
                <a:gd name="T6" fmla="*/ 11 w 11"/>
                <a:gd name="T7" fmla="*/ 9 h 11"/>
                <a:gd name="T8" fmla="*/ 9 w 11"/>
                <a:gd name="T9" fmla="*/ 11 h 11"/>
                <a:gd name="T10" fmla="*/ 1 w 11"/>
                <a:gd name="T11" fmla="*/ 11 h 11"/>
                <a:gd name="T12" fmla="*/ 0 w 11"/>
                <a:gd name="T13" fmla="*/ 9 h 11"/>
                <a:gd name="T14" fmla="*/ 0 w 11"/>
                <a:gd name="T15" fmla="*/ 2 h 11"/>
                <a:gd name="T16" fmla="*/ 1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 y="0"/>
                  </a:moveTo>
                  <a:cubicBezTo>
                    <a:pt x="9" y="0"/>
                    <a:pt x="9" y="0"/>
                    <a:pt x="9" y="0"/>
                  </a:cubicBezTo>
                  <a:cubicBezTo>
                    <a:pt x="10" y="0"/>
                    <a:pt x="11" y="1"/>
                    <a:pt x="11" y="2"/>
                  </a:cubicBezTo>
                  <a:cubicBezTo>
                    <a:pt x="11" y="9"/>
                    <a:pt x="11" y="9"/>
                    <a:pt x="11" y="9"/>
                  </a:cubicBezTo>
                  <a:cubicBezTo>
                    <a:pt x="11" y="10"/>
                    <a:pt x="10" y="11"/>
                    <a:pt x="9" y="11"/>
                  </a:cubicBezTo>
                  <a:cubicBezTo>
                    <a:pt x="1" y="11"/>
                    <a:pt x="1" y="11"/>
                    <a:pt x="1" y="11"/>
                  </a:cubicBezTo>
                  <a:cubicBezTo>
                    <a:pt x="0" y="11"/>
                    <a:pt x="0" y="10"/>
                    <a:pt x="0" y="9"/>
                  </a:cubicBezTo>
                  <a:cubicBezTo>
                    <a:pt x="0" y="2"/>
                    <a:pt x="0" y="2"/>
                    <a:pt x="0" y="2"/>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1461"/>
            <p:cNvSpPr/>
            <p:nvPr/>
          </p:nvSpPr>
          <p:spPr bwMode="auto">
            <a:xfrm flipH="1">
              <a:off x="7131313" y="4515510"/>
              <a:ext cx="35594" cy="35594"/>
            </a:xfrm>
            <a:custGeom>
              <a:avLst/>
              <a:gdLst>
                <a:gd name="T0" fmla="*/ 2 w 11"/>
                <a:gd name="T1" fmla="*/ 0 h 11"/>
                <a:gd name="T2" fmla="*/ 9 w 11"/>
                <a:gd name="T3" fmla="*/ 0 h 11"/>
                <a:gd name="T4" fmla="*/ 11 w 11"/>
                <a:gd name="T5" fmla="*/ 2 h 11"/>
                <a:gd name="T6" fmla="*/ 11 w 11"/>
                <a:gd name="T7" fmla="*/ 9 h 11"/>
                <a:gd name="T8" fmla="*/ 9 w 11"/>
                <a:gd name="T9" fmla="*/ 11 h 11"/>
                <a:gd name="T10" fmla="*/ 2 w 11"/>
                <a:gd name="T11" fmla="*/ 11 h 11"/>
                <a:gd name="T12" fmla="*/ 0 w 11"/>
                <a:gd name="T13" fmla="*/ 9 h 11"/>
                <a:gd name="T14" fmla="*/ 0 w 11"/>
                <a:gd name="T15" fmla="*/ 2 h 11"/>
                <a:gd name="T16" fmla="*/ 2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2" y="0"/>
                  </a:moveTo>
                  <a:cubicBezTo>
                    <a:pt x="9" y="0"/>
                    <a:pt x="9" y="0"/>
                    <a:pt x="9" y="0"/>
                  </a:cubicBezTo>
                  <a:cubicBezTo>
                    <a:pt x="10" y="0"/>
                    <a:pt x="11" y="1"/>
                    <a:pt x="11" y="2"/>
                  </a:cubicBezTo>
                  <a:cubicBezTo>
                    <a:pt x="11" y="9"/>
                    <a:pt x="11" y="9"/>
                    <a:pt x="11" y="9"/>
                  </a:cubicBezTo>
                  <a:cubicBezTo>
                    <a:pt x="11" y="10"/>
                    <a:pt x="10" y="11"/>
                    <a:pt x="9" y="11"/>
                  </a:cubicBezTo>
                  <a:cubicBezTo>
                    <a:pt x="2" y="11"/>
                    <a:pt x="2" y="11"/>
                    <a:pt x="2" y="11"/>
                  </a:cubicBezTo>
                  <a:cubicBezTo>
                    <a:pt x="1" y="11"/>
                    <a:pt x="0" y="10"/>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1462"/>
            <p:cNvSpPr/>
            <p:nvPr/>
          </p:nvSpPr>
          <p:spPr bwMode="auto">
            <a:xfrm flipH="1">
              <a:off x="7082028" y="4515510"/>
              <a:ext cx="35594" cy="35594"/>
            </a:xfrm>
            <a:custGeom>
              <a:avLst/>
              <a:gdLst>
                <a:gd name="T0" fmla="*/ 2 w 11"/>
                <a:gd name="T1" fmla="*/ 0 h 11"/>
                <a:gd name="T2" fmla="*/ 10 w 11"/>
                <a:gd name="T3" fmla="*/ 0 h 11"/>
                <a:gd name="T4" fmla="*/ 11 w 11"/>
                <a:gd name="T5" fmla="*/ 2 h 11"/>
                <a:gd name="T6" fmla="*/ 11 w 11"/>
                <a:gd name="T7" fmla="*/ 9 h 11"/>
                <a:gd name="T8" fmla="*/ 10 w 11"/>
                <a:gd name="T9" fmla="*/ 11 h 11"/>
                <a:gd name="T10" fmla="*/ 2 w 11"/>
                <a:gd name="T11" fmla="*/ 11 h 11"/>
                <a:gd name="T12" fmla="*/ 0 w 11"/>
                <a:gd name="T13" fmla="*/ 9 h 11"/>
                <a:gd name="T14" fmla="*/ 0 w 11"/>
                <a:gd name="T15" fmla="*/ 2 h 11"/>
                <a:gd name="T16" fmla="*/ 2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2" y="0"/>
                  </a:moveTo>
                  <a:cubicBezTo>
                    <a:pt x="10" y="0"/>
                    <a:pt x="10" y="0"/>
                    <a:pt x="10" y="0"/>
                  </a:cubicBezTo>
                  <a:cubicBezTo>
                    <a:pt x="11" y="0"/>
                    <a:pt x="11" y="1"/>
                    <a:pt x="11" y="2"/>
                  </a:cubicBezTo>
                  <a:cubicBezTo>
                    <a:pt x="11" y="9"/>
                    <a:pt x="11" y="9"/>
                    <a:pt x="11" y="9"/>
                  </a:cubicBezTo>
                  <a:cubicBezTo>
                    <a:pt x="11" y="10"/>
                    <a:pt x="11" y="11"/>
                    <a:pt x="10" y="11"/>
                  </a:cubicBezTo>
                  <a:cubicBezTo>
                    <a:pt x="2" y="11"/>
                    <a:pt x="2" y="11"/>
                    <a:pt x="2" y="11"/>
                  </a:cubicBezTo>
                  <a:cubicBezTo>
                    <a:pt x="1" y="11"/>
                    <a:pt x="0" y="10"/>
                    <a:pt x="0" y="9"/>
                  </a:cubicBezTo>
                  <a:cubicBezTo>
                    <a:pt x="0" y="2"/>
                    <a:pt x="0" y="2"/>
                    <a:pt x="0" y="2"/>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1463"/>
            <p:cNvSpPr/>
            <p:nvPr/>
          </p:nvSpPr>
          <p:spPr bwMode="auto">
            <a:xfrm flipH="1">
              <a:off x="7177859" y="4567533"/>
              <a:ext cx="35594" cy="35594"/>
            </a:xfrm>
            <a:custGeom>
              <a:avLst/>
              <a:gdLst>
                <a:gd name="T0" fmla="*/ 1 w 11"/>
                <a:gd name="T1" fmla="*/ 0 h 11"/>
                <a:gd name="T2" fmla="*/ 9 w 11"/>
                <a:gd name="T3" fmla="*/ 0 h 11"/>
                <a:gd name="T4" fmla="*/ 11 w 11"/>
                <a:gd name="T5" fmla="*/ 1 h 11"/>
                <a:gd name="T6" fmla="*/ 11 w 11"/>
                <a:gd name="T7" fmla="*/ 9 h 11"/>
                <a:gd name="T8" fmla="*/ 9 w 11"/>
                <a:gd name="T9" fmla="*/ 11 h 11"/>
                <a:gd name="T10" fmla="*/ 1 w 11"/>
                <a:gd name="T11" fmla="*/ 11 h 11"/>
                <a:gd name="T12" fmla="*/ 0 w 11"/>
                <a:gd name="T13" fmla="*/ 9 h 11"/>
                <a:gd name="T14" fmla="*/ 0 w 11"/>
                <a:gd name="T15" fmla="*/ 1 h 11"/>
                <a:gd name="T16" fmla="*/ 1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 y="0"/>
                  </a:moveTo>
                  <a:cubicBezTo>
                    <a:pt x="9" y="0"/>
                    <a:pt x="9" y="0"/>
                    <a:pt x="9" y="0"/>
                  </a:cubicBezTo>
                  <a:cubicBezTo>
                    <a:pt x="10" y="0"/>
                    <a:pt x="11" y="0"/>
                    <a:pt x="11" y="1"/>
                  </a:cubicBezTo>
                  <a:cubicBezTo>
                    <a:pt x="11" y="9"/>
                    <a:pt x="11" y="9"/>
                    <a:pt x="11" y="9"/>
                  </a:cubicBezTo>
                  <a:cubicBezTo>
                    <a:pt x="11" y="10"/>
                    <a:pt x="10" y="11"/>
                    <a:pt x="9" y="11"/>
                  </a:cubicBezTo>
                  <a:cubicBezTo>
                    <a:pt x="1" y="11"/>
                    <a:pt x="1" y="11"/>
                    <a:pt x="1" y="11"/>
                  </a:cubicBezTo>
                  <a:cubicBezTo>
                    <a:pt x="0" y="11"/>
                    <a:pt x="0" y="10"/>
                    <a:pt x="0" y="9"/>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1464"/>
            <p:cNvSpPr/>
            <p:nvPr/>
          </p:nvSpPr>
          <p:spPr bwMode="auto">
            <a:xfrm flipH="1">
              <a:off x="7131313" y="4567533"/>
              <a:ext cx="35594" cy="35594"/>
            </a:xfrm>
            <a:custGeom>
              <a:avLst/>
              <a:gdLst>
                <a:gd name="T0" fmla="*/ 2 w 11"/>
                <a:gd name="T1" fmla="*/ 0 h 11"/>
                <a:gd name="T2" fmla="*/ 9 w 11"/>
                <a:gd name="T3" fmla="*/ 0 h 11"/>
                <a:gd name="T4" fmla="*/ 11 w 11"/>
                <a:gd name="T5" fmla="*/ 1 h 11"/>
                <a:gd name="T6" fmla="*/ 11 w 11"/>
                <a:gd name="T7" fmla="*/ 9 h 11"/>
                <a:gd name="T8" fmla="*/ 9 w 11"/>
                <a:gd name="T9" fmla="*/ 11 h 11"/>
                <a:gd name="T10" fmla="*/ 2 w 11"/>
                <a:gd name="T11" fmla="*/ 11 h 11"/>
                <a:gd name="T12" fmla="*/ 0 w 11"/>
                <a:gd name="T13" fmla="*/ 9 h 11"/>
                <a:gd name="T14" fmla="*/ 0 w 11"/>
                <a:gd name="T15" fmla="*/ 1 h 11"/>
                <a:gd name="T16" fmla="*/ 2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2" y="0"/>
                  </a:moveTo>
                  <a:cubicBezTo>
                    <a:pt x="9" y="0"/>
                    <a:pt x="9" y="0"/>
                    <a:pt x="9" y="0"/>
                  </a:cubicBezTo>
                  <a:cubicBezTo>
                    <a:pt x="10" y="0"/>
                    <a:pt x="11" y="0"/>
                    <a:pt x="11" y="1"/>
                  </a:cubicBezTo>
                  <a:cubicBezTo>
                    <a:pt x="11" y="9"/>
                    <a:pt x="11" y="9"/>
                    <a:pt x="11" y="9"/>
                  </a:cubicBezTo>
                  <a:cubicBezTo>
                    <a:pt x="11" y="10"/>
                    <a:pt x="10" y="11"/>
                    <a:pt x="9" y="11"/>
                  </a:cubicBezTo>
                  <a:cubicBezTo>
                    <a:pt x="2" y="11"/>
                    <a:pt x="2" y="11"/>
                    <a:pt x="2" y="11"/>
                  </a:cubicBezTo>
                  <a:cubicBezTo>
                    <a:pt x="1" y="11"/>
                    <a:pt x="0" y="10"/>
                    <a:pt x="0" y="9"/>
                  </a:cubicBezTo>
                  <a:cubicBezTo>
                    <a:pt x="0" y="1"/>
                    <a:pt x="0" y="1"/>
                    <a:pt x="0" y="1"/>
                  </a:cubicBezTo>
                  <a:cubicBezTo>
                    <a:pt x="0" y="0"/>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1465"/>
            <p:cNvSpPr/>
            <p:nvPr/>
          </p:nvSpPr>
          <p:spPr bwMode="auto">
            <a:xfrm flipH="1">
              <a:off x="7082028" y="4567533"/>
              <a:ext cx="35594" cy="35594"/>
            </a:xfrm>
            <a:custGeom>
              <a:avLst/>
              <a:gdLst>
                <a:gd name="T0" fmla="*/ 2 w 11"/>
                <a:gd name="T1" fmla="*/ 0 h 11"/>
                <a:gd name="T2" fmla="*/ 10 w 11"/>
                <a:gd name="T3" fmla="*/ 0 h 11"/>
                <a:gd name="T4" fmla="*/ 11 w 11"/>
                <a:gd name="T5" fmla="*/ 1 h 11"/>
                <a:gd name="T6" fmla="*/ 11 w 11"/>
                <a:gd name="T7" fmla="*/ 9 h 11"/>
                <a:gd name="T8" fmla="*/ 10 w 11"/>
                <a:gd name="T9" fmla="*/ 11 h 11"/>
                <a:gd name="T10" fmla="*/ 2 w 11"/>
                <a:gd name="T11" fmla="*/ 11 h 11"/>
                <a:gd name="T12" fmla="*/ 0 w 11"/>
                <a:gd name="T13" fmla="*/ 9 h 11"/>
                <a:gd name="T14" fmla="*/ 0 w 11"/>
                <a:gd name="T15" fmla="*/ 1 h 11"/>
                <a:gd name="T16" fmla="*/ 2 w 11"/>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2" y="0"/>
                  </a:moveTo>
                  <a:cubicBezTo>
                    <a:pt x="10" y="0"/>
                    <a:pt x="10" y="0"/>
                    <a:pt x="10" y="0"/>
                  </a:cubicBezTo>
                  <a:cubicBezTo>
                    <a:pt x="11" y="0"/>
                    <a:pt x="11" y="0"/>
                    <a:pt x="11" y="1"/>
                  </a:cubicBezTo>
                  <a:cubicBezTo>
                    <a:pt x="11" y="9"/>
                    <a:pt x="11" y="9"/>
                    <a:pt x="11" y="9"/>
                  </a:cubicBezTo>
                  <a:cubicBezTo>
                    <a:pt x="11" y="10"/>
                    <a:pt x="11" y="11"/>
                    <a:pt x="10" y="11"/>
                  </a:cubicBezTo>
                  <a:cubicBezTo>
                    <a:pt x="2" y="11"/>
                    <a:pt x="2" y="11"/>
                    <a:pt x="2" y="11"/>
                  </a:cubicBezTo>
                  <a:cubicBezTo>
                    <a:pt x="1" y="11"/>
                    <a:pt x="0" y="10"/>
                    <a:pt x="0" y="9"/>
                  </a:cubicBezTo>
                  <a:cubicBezTo>
                    <a:pt x="0" y="1"/>
                    <a:pt x="0" y="1"/>
                    <a:pt x="0" y="1"/>
                  </a:cubicBezTo>
                  <a:cubicBezTo>
                    <a:pt x="0" y="0"/>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1466"/>
            <p:cNvSpPr>
              <a:spLocks noEditPoints="1"/>
            </p:cNvSpPr>
            <p:nvPr/>
          </p:nvSpPr>
          <p:spPr bwMode="auto">
            <a:xfrm flipH="1">
              <a:off x="8095096" y="3321730"/>
              <a:ext cx="145115" cy="142378"/>
            </a:xfrm>
            <a:custGeom>
              <a:avLst/>
              <a:gdLst>
                <a:gd name="T0" fmla="*/ 22 w 45"/>
                <a:gd name="T1" fmla="*/ 0 h 44"/>
                <a:gd name="T2" fmla="*/ 45 w 45"/>
                <a:gd name="T3" fmla="*/ 22 h 44"/>
                <a:gd name="T4" fmla="*/ 22 w 45"/>
                <a:gd name="T5" fmla="*/ 44 h 44"/>
                <a:gd name="T6" fmla="*/ 0 w 45"/>
                <a:gd name="T7" fmla="*/ 22 h 44"/>
                <a:gd name="T8" fmla="*/ 22 w 45"/>
                <a:gd name="T9" fmla="*/ 0 h 44"/>
                <a:gd name="T10" fmla="*/ 32 w 45"/>
                <a:gd name="T11" fmla="*/ 22 h 44"/>
                <a:gd name="T12" fmla="*/ 25 w 45"/>
                <a:gd name="T13" fmla="*/ 16 h 44"/>
                <a:gd name="T14" fmla="*/ 17 w 45"/>
                <a:gd name="T15" fmla="*/ 11 h 44"/>
                <a:gd name="T16" fmla="*/ 17 w 45"/>
                <a:gd name="T17" fmla="*/ 22 h 44"/>
                <a:gd name="T18" fmla="*/ 17 w 45"/>
                <a:gd name="T19" fmla="*/ 33 h 44"/>
                <a:gd name="T20" fmla="*/ 25 w 45"/>
                <a:gd name="T21" fmla="*/ 27 h 44"/>
                <a:gd name="T22" fmla="*/ 32 w 45"/>
                <a:gd name="T23"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5" h="44">
                  <a:moveTo>
                    <a:pt x="22" y="0"/>
                  </a:moveTo>
                  <a:cubicBezTo>
                    <a:pt x="35" y="0"/>
                    <a:pt x="45" y="9"/>
                    <a:pt x="45" y="22"/>
                  </a:cubicBezTo>
                  <a:cubicBezTo>
                    <a:pt x="45" y="34"/>
                    <a:pt x="35" y="44"/>
                    <a:pt x="22" y="44"/>
                  </a:cubicBezTo>
                  <a:cubicBezTo>
                    <a:pt x="10" y="44"/>
                    <a:pt x="0" y="34"/>
                    <a:pt x="0" y="22"/>
                  </a:cubicBezTo>
                  <a:cubicBezTo>
                    <a:pt x="0" y="9"/>
                    <a:pt x="10" y="0"/>
                    <a:pt x="22" y="0"/>
                  </a:cubicBezTo>
                  <a:close/>
                  <a:moveTo>
                    <a:pt x="32" y="22"/>
                  </a:moveTo>
                  <a:cubicBezTo>
                    <a:pt x="25" y="16"/>
                    <a:pt x="25" y="16"/>
                    <a:pt x="25" y="16"/>
                  </a:cubicBezTo>
                  <a:cubicBezTo>
                    <a:pt x="17" y="11"/>
                    <a:pt x="17" y="11"/>
                    <a:pt x="17" y="11"/>
                  </a:cubicBezTo>
                  <a:cubicBezTo>
                    <a:pt x="17" y="22"/>
                    <a:pt x="17" y="22"/>
                    <a:pt x="17" y="22"/>
                  </a:cubicBezTo>
                  <a:cubicBezTo>
                    <a:pt x="17" y="33"/>
                    <a:pt x="17" y="33"/>
                    <a:pt x="17" y="33"/>
                  </a:cubicBezTo>
                  <a:cubicBezTo>
                    <a:pt x="25" y="27"/>
                    <a:pt x="25" y="27"/>
                    <a:pt x="25" y="27"/>
                  </a:cubicBezTo>
                  <a:lnTo>
                    <a:pt x="32"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1467"/>
            <p:cNvSpPr>
              <a:spLocks noEditPoints="1"/>
            </p:cNvSpPr>
            <p:nvPr/>
          </p:nvSpPr>
          <p:spPr bwMode="auto">
            <a:xfrm flipH="1">
              <a:off x="7095718" y="3469583"/>
              <a:ext cx="243684" cy="147854"/>
            </a:xfrm>
            <a:custGeom>
              <a:avLst/>
              <a:gdLst>
                <a:gd name="T0" fmla="*/ 23 w 76"/>
                <a:gd name="T1" fmla="*/ 45 h 45"/>
                <a:gd name="T2" fmla="*/ 23 w 76"/>
                <a:gd name="T3" fmla="*/ 45 h 45"/>
                <a:gd name="T4" fmla="*/ 0 w 76"/>
                <a:gd name="T5" fmla="*/ 45 h 45"/>
                <a:gd name="T6" fmla="*/ 0 w 76"/>
                <a:gd name="T7" fmla="*/ 39 h 45"/>
                <a:gd name="T8" fmla="*/ 15 w 76"/>
                <a:gd name="T9" fmla="*/ 32 h 45"/>
                <a:gd name="T10" fmla="*/ 15 w 76"/>
                <a:gd name="T11" fmla="*/ 13 h 45"/>
                <a:gd name="T12" fmla="*/ 15 w 76"/>
                <a:gd name="T13" fmla="*/ 13 h 45"/>
                <a:gd name="T14" fmla="*/ 14 w 76"/>
                <a:gd name="T15" fmla="*/ 11 h 45"/>
                <a:gd name="T16" fmla="*/ 23 w 76"/>
                <a:gd name="T17" fmla="*/ 0 h 45"/>
                <a:gd name="T18" fmla="*/ 23 w 76"/>
                <a:gd name="T19" fmla="*/ 0 h 45"/>
                <a:gd name="T20" fmla="*/ 23 w 76"/>
                <a:gd name="T21" fmla="*/ 0 h 45"/>
                <a:gd name="T22" fmla="*/ 23 w 76"/>
                <a:gd name="T23" fmla="*/ 0 h 45"/>
                <a:gd name="T24" fmla="*/ 23 w 76"/>
                <a:gd name="T25" fmla="*/ 0 h 45"/>
                <a:gd name="T26" fmla="*/ 31 w 76"/>
                <a:gd name="T27" fmla="*/ 11 h 45"/>
                <a:gd name="T28" fmla="*/ 31 w 76"/>
                <a:gd name="T29" fmla="*/ 13 h 45"/>
                <a:gd name="T30" fmla="*/ 31 w 76"/>
                <a:gd name="T31" fmla="*/ 13 h 45"/>
                <a:gd name="T32" fmla="*/ 31 w 76"/>
                <a:gd name="T33" fmla="*/ 32 h 45"/>
                <a:gd name="T34" fmla="*/ 32 w 76"/>
                <a:gd name="T35" fmla="*/ 33 h 45"/>
                <a:gd name="T36" fmla="*/ 28 w 76"/>
                <a:gd name="T37" fmla="*/ 39 h 45"/>
                <a:gd name="T38" fmla="*/ 28 w 76"/>
                <a:gd name="T39" fmla="*/ 45 h 45"/>
                <a:gd name="T40" fmla="*/ 23 w 76"/>
                <a:gd name="T41" fmla="*/ 45 h 45"/>
                <a:gd name="T42" fmla="*/ 53 w 76"/>
                <a:gd name="T43" fmla="*/ 45 h 45"/>
                <a:gd name="T44" fmla="*/ 76 w 76"/>
                <a:gd name="T45" fmla="*/ 45 h 45"/>
                <a:gd name="T46" fmla="*/ 76 w 76"/>
                <a:gd name="T47" fmla="*/ 39 h 45"/>
                <a:gd name="T48" fmla="*/ 61 w 76"/>
                <a:gd name="T49" fmla="*/ 32 h 45"/>
                <a:gd name="T50" fmla="*/ 61 w 76"/>
                <a:gd name="T51" fmla="*/ 13 h 45"/>
                <a:gd name="T52" fmla="*/ 61 w 76"/>
                <a:gd name="T53" fmla="*/ 13 h 45"/>
                <a:gd name="T54" fmla="*/ 62 w 76"/>
                <a:gd name="T55" fmla="*/ 11 h 45"/>
                <a:gd name="T56" fmla="*/ 53 w 76"/>
                <a:gd name="T57" fmla="*/ 0 h 45"/>
                <a:gd name="T58" fmla="*/ 53 w 76"/>
                <a:gd name="T59" fmla="*/ 0 h 45"/>
                <a:gd name="T60" fmla="*/ 53 w 76"/>
                <a:gd name="T61" fmla="*/ 0 h 45"/>
                <a:gd name="T62" fmla="*/ 53 w 76"/>
                <a:gd name="T63" fmla="*/ 0 h 45"/>
                <a:gd name="T64" fmla="*/ 53 w 76"/>
                <a:gd name="T65" fmla="*/ 0 h 45"/>
                <a:gd name="T66" fmla="*/ 45 w 76"/>
                <a:gd name="T67" fmla="*/ 11 h 45"/>
                <a:gd name="T68" fmla="*/ 45 w 76"/>
                <a:gd name="T69" fmla="*/ 13 h 45"/>
                <a:gd name="T70" fmla="*/ 45 w 76"/>
                <a:gd name="T71" fmla="*/ 13 h 45"/>
                <a:gd name="T72" fmla="*/ 45 w 76"/>
                <a:gd name="T73" fmla="*/ 32 h 45"/>
                <a:gd name="T74" fmla="*/ 31 w 76"/>
                <a:gd name="T75" fmla="*/ 39 h 45"/>
                <a:gd name="T76" fmla="*/ 31 w 76"/>
                <a:gd name="T77" fmla="*/ 45 h 45"/>
                <a:gd name="T78" fmla="*/ 53 w 76"/>
                <a:gd name="T79" fmla="*/ 4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 h="45">
                  <a:moveTo>
                    <a:pt x="23" y="45"/>
                  </a:moveTo>
                  <a:cubicBezTo>
                    <a:pt x="23" y="45"/>
                    <a:pt x="23" y="45"/>
                    <a:pt x="23" y="45"/>
                  </a:cubicBezTo>
                  <a:cubicBezTo>
                    <a:pt x="0" y="45"/>
                    <a:pt x="0" y="45"/>
                    <a:pt x="0" y="45"/>
                  </a:cubicBezTo>
                  <a:cubicBezTo>
                    <a:pt x="0" y="39"/>
                    <a:pt x="0" y="39"/>
                    <a:pt x="0" y="39"/>
                  </a:cubicBezTo>
                  <a:cubicBezTo>
                    <a:pt x="1" y="35"/>
                    <a:pt x="13" y="34"/>
                    <a:pt x="15" y="32"/>
                  </a:cubicBezTo>
                  <a:cubicBezTo>
                    <a:pt x="20" y="25"/>
                    <a:pt x="16" y="19"/>
                    <a:pt x="15" y="13"/>
                  </a:cubicBezTo>
                  <a:cubicBezTo>
                    <a:pt x="15" y="13"/>
                    <a:pt x="15" y="13"/>
                    <a:pt x="15" y="13"/>
                  </a:cubicBezTo>
                  <a:cubicBezTo>
                    <a:pt x="14" y="12"/>
                    <a:pt x="14" y="11"/>
                    <a:pt x="14" y="11"/>
                  </a:cubicBezTo>
                  <a:cubicBezTo>
                    <a:pt x="14" y="5"/>
                    <a:pt x="18" y="0"/>
                    <a:pt x="23" y="0"/>
                  </a:cubicBezTo>
                  <a:cubicBezTo>
                    <a:pt x="23" y="0"/>
                    <a:pt x="23" y="0"/>
                    <a:pt x="23" y="0"/>
                  </a:cubicBezTo>
                  <a:cubicBezTo>
                    <a:pt x="23" y="0"/>
                    <a:pt x="23" y="0"/>
                    <a:pt x="23" y="0"/>
                  </a:cubicBezTo>
                  <a:cubicBezTo>
                    <a:pt x="23" y="0"/>
                    <a:pt x="23" y="0"/>
                    <a:pt x="23" y="0"/>
                  </a:cubicBezTo>
                  <a:cubicBezTo>
                    <a:pt x="23" y="0"/>
                    <a:pt x="23" y="0"/>
                    <a:pt x="23" y="0"/>
                  </a:cubicBezTo>
                  <a:cubicBezTo>
                    <a:pt x="27" y="0"/>
                    <a:pt x="31" y="5"/>
                    <a:pt x="31" y="11"/>
                  </a:cubicBezTo>
                  <a:cubicBezTo>
                    <a:pt x="31" y="11"/>
                    <a:pt x="31" y="12"/>
                    <a:pt x="31" y="13"/>
                  </a:cubicBezTo>
                  <a:cubicBezTo>
                    <a:pt x="31" y="13"/>
                    <a:pt x="31" y="13"/>
                    <a:pt x="31" y="13"/>
                  </a:cubicBezTo>
                  <a:cubicBezTo>
                    <a:pt x="30" y="19"/>
                    <a:pt x="25" y="25"/>
                    <a:pt x="31" y="32"/>
                  </a:cubicBezTo>
                  <a:cubicBezTo>
                    <a:pt x="31" y="32"/>
                    <a:pt x="32" y="32"/>
                    <a:pt x="32" y="33"/>
                  </a:cubicBezTo>
                  <a:cubicBezTo>
                    <a:pt x="30" y="34"/>
                    <a:pt x="28" y="36"/>
                    <a:pt x="28" y="39"/>
                  </a:cubicBezTo>
                  <a:cubicBezTo>
                    <a:pt x="28" y="45"/>
                    <a:pt x="28" y="45"/>
                    <a:pt x="28" y="45"/>
                  </a:cubicBezTo>
                  <a:cubicBezTo>
                    <a:pt x="23" y="45"/>
                    <a:pt x="23" y="45"/>
                    <a:pt x="23" y="45"/>
                  </a:cubicBezTo>
                  <a:close/>
                  <a:moveTo>
                    <a:pt x="53" y="45"/>
                  </a:moveTo>
                  <a:cubicBezTo>
                    <a:pt x="76" y="45"/>
                    <a:pt x="76" y="45"/>
                    <a:pt x="76" y="45"/>
                  </a:cubicBezTo>
                  <a:cubicBezTo>
                    <a:pt x="76" y="39"/>
                    <a:pt x="76" y="39"/>
                    <a:pt x="76" y="39"/>
                  </a:cubicBezTo>
                  <a:cubicBezTo>
                    <a:pt x="75" y="35"/>
                    <a:pt x="63" y="34"/>
                    <a:pt x="61" y="32"/>
                  </a:cubicBezTo>
                  <a:cubicBezTo>
                    <a:pt x="56" y="25"/>
                    <a:pt x="60" y="19"/>
                    <a:pt x="61" y="13"/>
                  </a:cubicBezTo>
                  <a:cubicBezTo>
                    <a:pt x="61" y="13"/>
                    <a:pt x="61" y="13"/>
                    <a:pt x="61" y="13"/>
                  </a:cubicBezTo>
                  <a:cubicBezTo>
                    <a:pt x="62" y="12"/>
                    <a:pt x="62" y="11"/>
                    <a:pt x="62" y="11"/>
                  </a:cubicBezTo>
                  <a:cubicBezTo>
                    <a:pt x="62" y="5"/>
                    <a:pt x="58" y="0"/>
                    <a:pt x="53" y="0"/>
                  </a:cubicBezTo>
                  <a:cubicBezTo>
                    <a:pt x="53" y="0"/>
                    <a:pt x="53" y="0"/>
                    <a:pt x="53" y="0"/>
                  </a:cubicBezTo>
                  <a:cubicBezTo>
                    <a:pt x="53" y="0"/>
                    <a:pt x="53" y="0"/>
                    <a:pt x="53" y="0"/>
                  </a:cubicBezTo>
                  <a:cubicBezTo>
                    <a:pt x="53" y="0"/>
                    <a:pt x="53" y="0"/>
                    <a:pt x="53" y="0"/>
                  </a:cubicBezTo>
                  <a:cubicBezTo>
                    <a:pt x="53" y="0"/>
                    <a:pt x="53" y="0"/>
                    <a:pt x="53" y="0"/>
                  </a:cubicBezTo>
                  <a:cubicBezTo>
                    <a:pt x="49" y="0"/>
                    <a:pt x="45" y="5"/>
                    <a:pt x="45" y="11"/>
                  </a:cubicBezTo>
                  <a:cubicBezTo>
                    <a:pt x="45" y="11"/>
                    <a:pt x="45" y="12"/>
                    <a:pt x="45" y="13"/>
                  </a:cubicBezTo>
                  <a:cubicBezTo>
                    <a:pt x="45" y="13"/>
                    <a:pt x="45" y="13"/>
                    <a:pt x="45" y="13"/>
                  </a:cubicBezTo>
                  <a:cubicBezTo>
                    <a:pt x="46" y="19"/>
                    <a:pt x="51" y="25"/>
                    <a:pt x="45" y="32"/>
                  </a:cubicBezTo>
                  <a:cubicBezTo>
                    <a:pt x="43" y="34"/>
                    <a:pt x="31" y="35"/>
                    <a:pt x="31" y="39"/>
                  </a:cubicBezTo>
                  <a:cubicBezTo>
                    <a:pt x="31" y="45"/>
                    <a:pt x="31" y="45"/>
                    <a:pt x="31" y="45"/>
                  </a:cubicBezTo>
                  <a:cubicBezTo>
                    <a:pt x="53" y="45"/>
                    <a:pt x="53" y="45"/>
                    <a:pt x="53" y="4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1468"/>
            <p:cNvSpPr>
              <a:spLocks noEditPoints="1"/>
            </p:cNvSpPr>
            <p:nvPr/>
          </p:nvSpPr>
          <p:spPr bwMode="auto">
            <a:xfrm flipH="1">
              <a:off x="6685015" y="4912524"/>
              <a:ext cx="235470" cy="235470"/>
            </a:xfrm>
            <a:custGeom>
              <a:avLst/>
              <a:gdLst>
                <a:gd name="T0" fmla="*/ 0 w 86"/>
                <a:gd name="T1" fmla="*/ 0 h 86"/>
                <a:gd name="T2" fmla="*/ 57 w 86"/>
                <a:gd name="T3" fmla="*/ 0 h 86"/>
                <a:gd name="T4" fmla="*/ 57 w 86"/>
                <a:gd name="T5" fmla="*/ 23 h 86"/>
                <a:gd name="T6" fmla="*/ 86 w 86"/>
                <a:gd name="T7" fmla="*/ 23 h 86"/>
                <a:gd name="T8" fmla="*/ 86 w 86"/>
                <a:gd name="T9" fmla="*/ 86 h 86"/>
                <a:gd name="T10" fmla="*/ 30 w 86"/>
                <a:gd name="T11" fmla="*/ 86 h 86"/>
                <a:gd name="T12" fmla="*/ 30 w 86"/>
                <a:gd name="T13" fmla="*/ 62 h 86"/>
                <a:gd name="T14" fmla="*/ 0 w 86"/>
                <a:gd name="T15" fmla="*/ 62 h 86"/>
                <a:gd name="T16" fmla="*/ 0 w 86"/>
                <a:gd name="T17" fmla="*/ 0 h 86"/>
                <a:gd name="T18" fmla="*/ 0 w 86"/>
                <a:gd name="T19" fmla="*/ 0 h 86"/>
                <a:gd name="T20" fmla="*/ 57 w 86"/>
                <a:gd name="T21" fmla="*/ 28 h 86"/>
                <a:gd name="T22" fmla="*/ 54 w 86"/>
                <a:gd name="T23" fmla="*/ 28 h 86"/>
                <a:gd name="T24" fmla="*/ 33 w 86"/>
                <a:gd name="T25" fmla="*/ 28 h 86"/>
                <a:gd name="T26" fmla="*/ 33 w 86"/>
                <a:gd name="T27" fmla="*/ 28 h 86"/>
                <a:gd name="T28" fmla="*/ 33 w 86"/>
                <a:gd name="T29" fmla="*/ 48 h 86"/>
                <a:gd name="T30" fmla="*/ 33 w 86"/>
                <a:gd name="T31" fmla="*/ 62 h 86"/>
                <a:gd name="T32" fmla="*/ 33 w 86"/>
                <a:gd name="T33" fmla="*/ 72 h 86"/>
                <a:gd name="T34" fmla="*/ 33 w 86"/>
                <a:gd name="T35" fmla="*/ 72 h 86"/>
                <a:gd name="T36" fmla="*/ 82 w 86"/>
                <a:gd name="T37" fmla="*/ 72 h 86"/>
                <a:gd name="T38" fmla="*/ 82 w 86"/>
                <a:gd name="T39" fmla="*/ 72 h 86"/>
                <a:gd name="T40" fmla="*/ 82 w 86"/>
                <a:gd name="T41" fmla="*/ 28 h 86"/>
                <a:gd name="T42" fmla="*/ 82 w 86"/>
                <a:gd name="T43" fmla="*/ 28 h 86"/>
                <a:gd name="T44" fmla="*/ 57 w 86"/>
                <a:gd name="T45" fmla="*/ 28 h 86"/>
                <a:gd name="T46" fmla="*/ 57 w 86"/>
                <a:gd name="T47" fmla="*/ 28 h 86"/>
                <a:gd name="T48" fmla="*/ 54 w 86"/>
                <a:gd name="T49" fmla="*/ 23 h 86"/>
                <a:gd name="T50" fmla="*/ 54 w 86"/>
                <a:gd name="T51" fmla="*/ 5 h 86"/>
                <a:gd name="T52" fmla="*/ 54 w 86"/>
                <a:gd name="T53" fmla="*/ 5 h 86"/>
                <a:gd name="T54" fmla="*/ 4 w 86"/>
                <a:gd name="T55" fmla="*/ 5 h 86"/>
                <a:gd name="T56" fmla="*/ 4 w 86"/>
                <a:gd name="T57" fmla="*/ 48 h 86"/>
                <a:gd name="T58" fmla="*/ 30 w 86"/>
                <a:gd name="T59" fmla="*/ 48 h 86"/>
                <a:gd name="T60" fmla="*/ 30 w 86"/>
                <a:gd name="T61" fmla="*/ 23 h 86"/>
                <a:gd name="T62" fmla="*/ 54 w 86"/>
                <a:gd name="T63" fmla="*/ 2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6" h="86">
                  <a:moveTo>
                    <a:pt x="0" y="0"/>
                  </a:moveTo>
                  <a:lnTo>
                    <a:pt x="57" y="0"/>
                  </a:lnTo>
                  <a:lnTo>
                    <a:pt x="57" y="23"/>
                  </a:lnTo>
                  <a:lnTo>
                    <a:pt x="86" y="23"/>
                  </a:lnTo>
                  <a:lnTo>
                    <a:pt x="86" y="86"/>
                  </a:lnTo>
                  <a:lnTo>
                    <a:pt x="30" y="86"/>
                  </a:lnTo>
                  <a:lnTo>
                    <a:pt x="30" y="62"/>
                  </a:lnTo>
                  <a:lnTo>
                    <a:pt x="0" y="62"/>
                  </a:lnTo>
                  <a:lnTo>
                    <a:pt x="0" y="0"/>
                  </a:lnTo>
                  <a:lnTo>
                    <a:pt x="0" y="0"/>
                  </a:lnTo>
                  <a:close/>
                  <a:moveTo>
                    <a:pt x="57" y="28"/>
                  </a:moveTo>
                  <a:lnTo>
                    <a:pt x="54" y="28"/>
                  </a:lnTo>
                  <a:lnTo>
                    <a:pt x="33" y="28"/>
                  </a:lnTo>
                  <a:lnTo>
                    <a:pt x="33" y="28"/>
                  </a:lnTo>
                  <a:lnTo>
                    <a:pt x="33" y="48"/>
                  </a:lnTo>
                  <a:lnTo>
                    <a:pt x="33" y="62"/>
                  </a:lnTo>
                  <a:lnTo>
                    <a:pt x="33" y="72"/>
                  </a:lnTo>
                  <a:lnTo>
                    <a:pt x="33" y="72"/>
                  </a:lnTo>
                  <a:lnTo>
                    <a:pt x="82" y="72"/>
                  </a:lnTo>
                  <a:lnTo>
                    <a:pt x="82" y="72"/>
                  </a:lnTo>
                  <a:lnTo>
                    <a:pt x="82" y="28"/>
                  </a:lnTo>
                  <a:lnTo>
                    <a:pt x="82" y="28"/>
                  </a:lnTo>
                  <a:lnTo>
                    <a:pt x="57" y="28"/>
                  </a:lnTo>
                  <a:lnTo>
                    <a:pt x="57" y="28"/>
                  </a:lnTo>
                  <a:close/>
                  <a:moveTo>
                    <a:pt x="54" y="23"/>
                  </a:moveTo>
                  <a:lnTo>
                    <a:pt x="54" y="5"/>
                  </a:lnTo>
                  <a:lnTo>
                    <a:pt x="54" y="5"/>
                  </a:lnTo>
                  <a:lnTo>
                    <a:pt x="4" y="5"/>
                  </a:lnTo>
                  <a:lnTo>
                    <a:pt x="4" y="48"/>
                  </a:lnTo>
                  <a:lnTo>
                    <a:pt x="30" y="48"/>
                  </a:lnTo>
                  <a:lnTo>
                    <a:pt x="30" y="23"/>
                  </a:lnTo>
                  <a:lnTo>
                    <a:pt x="54" y="2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1469"/>
            <p:cNvSpPr>
              <a:spLocks noEditPoints="1"/>
            </p:cNvSpPr>
            <p:nvPr/>
          </p:nvSpPr>
          <p:spPr bwMode="auto">
            <a:xfrm flipH="1">
              <a:off x="6701444" y="5000141"/>
              <a:ext cx="114997" cy="98569"/>
            </a:xfrm>
            <a:custGeom>
              <a:avLst/>
              <a:gdLst>
                <a:gd name="T0" fmla="*/ 8 w 35"/>
                <a:gd name="T1" fmla="*/ 0 h 31"/>
                <a:gd name="T2" fmla="*/ 12 w 35"/>
                <a:gd name="T3" fmla="*/ 5 h 31"/>
                <a:gd name="T4" fmla="*/ 8 w 35"/>
                <a:gd name="T5" fmla="*/ 10 h 31"/>
                <a:gd name="T6" fmla="*/ 3 w 35"/>
                <a:gd name="T7" fmla="*/ 5 h 31"/>
                <a:gd name="T8" fmla="*/ 8 w 35"/>
                <a:gd name="T9" fmla="*/ 0 h 31"/>
                <a:gd name="T10" fmla="*/ 10 w 35"/>
                <a:gd name="T11" fmla="*/ 17 h 31"/>
                <a:gd name="T12" fmla="*/ 17 w 35"/>
                <a:gd name="T13" fmla="*/ 23 h 31"/>
                <a:gd name="T14" fmla="*/ 27 w 35"/>
                <a:gd name="T15" fmla="*/ 10 h 31"/>
                <a:gd name="T16" fmla="*/ 35 w 35"/>
                <a:gd name="T17" fmla="*/ 22 h 31"/>
                <a:gd name="T18" fmla="*/ 35 w 35"/>
                <a:gd name="T19" fmla="*/ 31 h 31"/>
                <a:gd name="T20" fmla="*/ 0 w 35"/>
                <a:gd name="T21" fmla="*/ 31 h 31"/>
                <a:gd name="T22" fmla="*/ 10 w 35"/>
                <a:gd name="T23"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31">
                  <a:moveTo>
                    <a:pt x="8" y="0"/>
                  </a:moveTo>
                  <a:cubicBezTo>
                    <a:pt x="10" y="0"/>
                    <a:pt x="12" y="3"/>
                    <a:pt x="12" y="5"/>
                  </a:cubicBezTo>
                  <a:cubicBezTo>
                    <a:pt x="12" y="8"/>
                    <a:pt x="10" y="10"/>
                    <a:pt x="8" y="10"/>
                  </a:cubicBezTo>
                  <a:cubicBezTo>
                    <a:pt x="5" y="10"/>
                    <a:pt x="3" y="8"/>
                    <a:pt x="3" y="5"/>
                  </a:cubicBezTo>
                  <a:cubicBezTo>
                    <a:pt x="3" y="3"/>
                    <a:pt x="5" y="0"/>
                    <a:pt x="8" y="0"/>
                  </a:cubicBezTo>
                  <a:close/>
                  <a:moveTo>
                    <a:pt x="10" y="17"/>
                  </a:moveTo>
                  <a:cubicBezTo>
                    <a:pt x="17" y="23"/>
                    <a:pt x="17" y="23"/>
                    <a:pt x="17" y="23"/>
                  </a:cubicBezTo>
                  <a:cubicBezTo>
                    <a:pt x="27" y="10"/>
                    <a:pt x="27" y="10"/>
                    <a:pt x="27" y="10"/>
                  </a:cubicBezTo>
                  <a:cubicBezTo>
                    <a:pt x="35" y="22"/>
                    <a:pt x="35" y="22"/>
                    <a:pt x="35" y="22"/>
                  </a:cubicBezTo>
                  <a:cubicBezTo>
                    <a:pt x="35" y="31"/>
                    <a:pt x="35" y="31"/>
                    <a:pt x="35" y="31"/>
                  </a:cubicBezTo>
                  <a:cubicBezTo>
                    <a:pt x="0" y="31"/>
                    <a:pt x="0" y="31"/>
                    <a:pt x="0" y="31"/>
                  </a:cubicBezTo>
                  <a:lnTo>
                    <a:pt x="10" y="1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1470"/>
            <p:cNvSpPr>
              <a:spLocks noEditPoints="1"/>
            </p:cNvSpPr>
            <p:nvPr/>
          </p:nvSpPr>
          <p:spPr bwMode="auto">
            <a:xfrm flipH="1">
              <a:off x="7733677" y="3447679"/>
              <a:ext cx="136901" cy="142378"/>
            </a:xfrm>
            <a:custGeom>
              <a:avLst/>
              <a:gdLst>
                <a:gd name="T0" fmla="*/ 7 w 43"/>
                <a:gd name="T1" fmla="*/ 8 h 44"/>
                <a:gd name="T2" fmla="*/ 11 w 43"/>
                <a:gd name="T3" fmla="*/ 14 h 44"/>
                <a:gd name="T4" fmla="*/ 15 w 43"/>
                <a:gd name="T5" fmla="*/ 10 h 44"/>
                <a:gd name="T6" fmla="*/ 17 w 43"/>
                <a:gd name="T7" fmla="*/ 8 h 44"/>
                <a:gd name="T8" fmla="*/ 21 w 43"/>
                <a:gd name="T9" fmla="*/ 14 h 44"/>
                <a:gd name="T10" fmla="*/ 25 w 43"/>
                <a:gd name="T11" fmla="*/ 10 h 44"/>
                <a:gd name="T12" fmla="*/ 27 w 43"/>
                <a:gd name="T13" fmla="*/ 8 h 44"/>
                <a:gd name="T14" fmla="*/ 31 w 43"/>
                <a:gd name="T15" fmla="*/ 14 h 44"/>
                <a:gd name="T16" fmla="*/ 35 w 43"/>
                <a:gd name="T17" fmla="*/ 10 h 44"/>
                <a:gd name="T18" fmla="*/ 37 w 43"/>
                <a:gd name="T19" fmla="*/ 8 h 44"/>
                <a:gd name="T20" fmla="*/ 43 w 43"/>
                <a:gd name="T21" fmla="*/ 38 h 44"/>
                <a:gd name="T22" fmla="*/ 6 w 43"/>
                <a:gd name="T23" fmla="*/ 44 h 44"/>
                <a:gd name="T24" fmla="*/ 0 w 43"/>
                <a:gd name="T25" fmla="*/ 14 h 44"/>
                <a:gd name="T26" fmla="*/ 11 w 43"/>
                <a:gd name="T27" fmla="*/ 34 h 44"/>
                <a:gd name="T28" fmla="*/ 16 w 43"/>
                <a:gd name="T29" fmla="*/ 39 h 44"/>
                <a:gd name="T30" fmla="*/ 22 w 43"/>
                <a:gd name="T31" fmla="*/ 34 h 44"/>
                <a:gd name="T32" fmla="*/ 19 w 43"/>
                <a:gd name="T33" fmla="*/ 30 h 44"/>
                <a:gd name="T34" fmla="*/ 20 w 43"/>
                <a:gd name="T35" fmla="*/ 23 h 44"/>
                <a:gd name="T36" fmla="*/ 14 w 43"/>
                <a:gd name="T37" fmla="*/ 22 h 44"/>
                <a:gd name="T38" fmla="*/ 11 w 43"/>
                <a:gd name="T39" fmla="*/ 26 h 44"/>
                <a:gd name="T40" fmla="*/ 15 w 43"/>
                <a:gd name="T41" fmla="*/ 25 h 44"/>
                <a:gd name="T42" fmla="*/ 17 w 43"/>
                <a:gd name="T43" fmla="*/ 25 h 44"/>
                <a:gd name="T44" fmla="*/ 17 w 43"/>
                <a:gd name="T45" fmla="*/ 28 h 44"/>
                <a:gd name="T46" fmla="*/ 15 w 43"/>
                <a:gd name="T47" fmla="*/ 31 h 44"/>
                <a:gd name="T48" fmla="*/ 18 w 43"/>
                <a:gd name="T49" fmla="*/ 32 h 44"/>
                <a:gd name="T50" fmla="*/ 18 w 43"/>
                <a:gd name="T51" fmla="*/ 36 h 44"/>
                <a:gd name="T52" fmla="*/ 15 w 43"/>
                <a:gd name="T53" fmla="*/ 36 h 44"/>
                <a:gd name="T54" fmla="*/ 11 w 43"/>
                <a:gd name="T55" fmla="*/ 34 h 44"/>
                <a:gd name="T56" fmla="*/ 32 w 43"/>
                <a:gd name="T57" fmla="*/ 22 h 44"/>
                <a:gd name="T58" fmla="*/ 28 w 43"/>
                <a:gd name="T59" fmla="*/ 24 h 44"/>
                <a:gd name="T60" fmla="*/ 25 w 43"/>
                <a:gd name="T61" fmla="*/ 29 h 44"/>
                <a:gd name="T62" fmla="*/ 29 w 43"/>
                <a:gd name="T63" fmla="*/ 39 h 44"/>
                <a:gd name="T64" fmla="*/ 41 w 43"/>
                <a:gd name="T65" fmla="*/ 19 h 44"/>
                <a:gd name="T66" fmla="*/ 2 w 43"/>
                <a:gd name="T67" fmla="*/ 38 h 44"/>
                <a:gd name="T68" fmla="*/ 36 w 43"/>
                <a:gd name="T69" fmla="*/ 42 h 44"/>
                <a:gd name="T70" fmla="*/ 41 w 43"/>
                <a:gd name="T71" fmla="*/ 19 h 44"/>
                <a:gd name="T72" fmla="*/ 9 w 43"/>
                <a:gd name="T73" fmla="*/ 1 h 44"/>
                <a:gd name="T74" fmla="*/ 10 w 43"/>
                <a:gd name="T75" fmla="*/ 12 h 44"/>
                <a:gd name="T76" fmla="*/ 13 w 43"/>
                <a:gd name="T77" fmla="*/ 10 h 44"/>
                <a:gd name="T78" fmla="*/ 11 w 43"/>
                <a:gd name="T79" fmla="*/ 0 h 44"/>
                <a:gd name="T80" fmla="*/ 31 w 43"/>
                <a:gd name="T81" fmla="*/ 0 h 44"/>
                <a:gd name="T82" fmla="*/ 29 w 43"/>
                <a:gd name="T83" fmla="*/ 10 h 44"/>
                <a:gd name="T84" fmla="*/ 32 w 43"/>
                <a:gd name="T85" fmla="*/ 12 h 44"/>
                <a:gd name="T86" fmla="*/ 33 w 43"/>
                <a:gd name="T87" fmla="*/ 1 h 44"/>
                <a:gd name="T88" fmla="*/ 31 w 43"/>
                <a:gd name="T89" fmla="*/ 0 h 44"/>
                <a:gd name="T90" fmla="*/ 19 w 43"/>
                <a:gd name="T91" fmla="*/ 1 h 44"/>
                <a:gd name="T92" fmla="*/ 20 w 43"/>
                <a:gd name="T93" fmla="*/ 12 h 44"/>
                <a:gd name="T94" fmla="*/ 23 w 43"/>
                <a:gd name="T95" fmla="*/ 10 h 44"/>
                <a:gd name="T96" fmla="*/ 21 w 43"/>
                <a:gd name="T9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3" h="44">
                  <a:moveTo>
                    <a:pt x="6" y="8"/>
                  </a:moveTo>
                  <a:cubicBezTo>
                    <a:pt x="7" y="8"/>
                    <a:pt x="7" y="8"/>
                    <a:pt x="7" y="8"/>
                  </a:cubicBezTo>
                  <a:cubicBezTo>
                    <a:pt x="7" y="10"/>
                    <a:pt x="7" y="10"/>
                    <a:pt x="7" y="10"/>
                  </a:cubicBezTo>
                  <a:cubicBezTo>
                    <a:pt x="7" y="12"/>
                    <a:pt x="8" y="14"/>
                    <a:pt x="11" y="14"/>
                  </a:cubicBezTo>
                  <a:cubicBezTo>
                    <a:pt x="11" y="14"/>
                    <a:pt x="11" y="14"/>
                    <a:pt x="11" y="14"/>
                  </a:cubicBezTo>
                  <a:cubicBezTo>
                    <a:pt x="13" y="14"/>
                    <a:pt x="15" y="12"/>
                    <a:pt x="15" y="10"/>
                  </a:cubicBezTo>
                  <a:cubicBezTo>
                    <a:pt x="15" y="8"/>
                    <a:pt x="15" y="8"/>
                    <a:pt x="15" y="8"/>
                  </a:cubicBezTo>
                  <a:cubicBezTo>
                    <a:pt x="17" y="8"/>
                    <a:pt x="17" y="8"/>
                    <a:pt x="17" y="8"/>
                  </a:cubicBezTo>
                  <a:cubicBezTo>
                    <a:pt x="17" y="10"/>
                    <a:pt x="17" y="10"/>
                    <a:pt x="17" y="10"/>
                  </a:cubicBezTo>
                  <a:cubicBezTo>
                    <a:pt x="17" y="12"/>
                    <a:pt x="19" y="14"/>
                    <a:pt x="21" y="14"/>
                  </a:cubicBezTo>
                  <a:cubicBezTo>
                    <a:pt x="21" y="14"/>
                    <a:pt x="21" y="14"/>
                    <a:pt x="21" y="14"/>
                  </a:cubicBezTo>
                  <a:cubicBezTo>
                    <a:pt x="23" y="14"/>
                    <a:pt x="25" y="12"/>
                    <a:pt x="25" y="10"/>
                  </a:cubicBezTo>
                  <a:cubicBezTo>
                    <a:pt x="25" y="8"/>
                    <a:pt x="25" y="8"/>
                    <a:pt x="25" y="8"/>
                  </a:cubicBezTo>
                  <a:cubicBezTo>
                    <a:pt x="27" y="8"/>
                    <a:pt x="27" y="8"/>
                    <a:pt x="27" y="8"/>
                  </a:cubicBezTo>
                  <a:cubicBezTo>
                    <a:pt x="27" y="10"/>
                    <a:pt x="27" y="10"/>
                    <a:pt x="27" y="10"/>
                  </a:cubicBezTo>
                  <a:cubicBezTo>
                    <a:pt x="27" y="12"/>
                    <a:pt x="29" y="14"/>
                    <a:pt x="31" y="14"/>
                  </a:cubicBezTo>
                  <a:cubicBezTo>
                    <a:pt x="31" y="14"/>
                    <a:pt x="31" y="14"/>
                    <a:pt x="31" y="14"/>
                  </a:cubicBezTo>
                  <a:cubicBezTo>
                    <a:pt x="34" y="14"/>
                    <a:pt x="35" y="12"/>
                    <a:pt x="35" y="10"/>
                  </a:cubicBezTo>
                  <a:cubicBezTo>
                    <a:pt x="35" y="8"/>
                    <a:pt x="35" y="8"/>
                    <a:pt x="35" y="8"/>
                  </a:cubicBezTo>
                  <a:cubicBezTo>
                    <a:pt x="37" y="8"/>
                    <a:pt x="37" y="8"/>
                    <a:pt x="37" y="8"/>
                  </a:cubicBezTo>
                  <a:cubicBezTo>
                    <a:pt x="40" y="8"/>
                    <a:pt x="43" y="10"/>
                    <a:pt x="43" y="14"/>
                  </a:cubicBezTo>
                  <a:cubicBezTo>
                    <a:pt x="43" y="38"/>
                    <a:pt x="43" y="38"/>
                    <a:pt x="43" y="38"/>
                  </a:cubicBezTo>
                  <a:cubicBezTo>
                    <a:pt x="43" y="41"/>
                    <a:pt x="40" y="44"/>
                    <a:pt x="37" y="44"/>
                  </a:cubicBezTo>
                  <a:cubicBezTo>
                    <a:pt x="6" y="44"/>
                    <a:pt x="6" y="44"/>
                    <a:pt x="6" y="44"/>
                  </a:cubicBezTo>
                  <a:cubicBezTo>
                    <a:pt x="2" y="44"/>
                    <a:pt x="0" y="41"/>
                    <a:pt x="0" y="38"/>
                  </a:cubicBezTo>
                  <a:cubicBezTo>
                    <a:pt x="0" y="14"/>
                    <a:pt x="0" y="14"/>
                    <a:pt x="0" y="14"/>
                  </a:cubicBezTo>
                  <a:cubicBezTo>
                    <a:pt x="0" y="10"/>
                    <a:pt x="2" y="8"/>
                    <a:pt x="6" y="8"/>
                  </a:cubicBezTo>
                  <a:close/>
                  <a:moveTo>
                    <a:pt x="11" y="34"/>
                  </a:moveTo>
                  <a:cubicBezTo>
                    <a:pt x="11" y="36"/>
                    <a:pt x="11" y="37"/>
                    <a:pt x="12" y="38"/>
                  </a:cubicBezTo>
                  <a:cubicBezTo>
                    <a:pt x="13" y="39"/>
                    <a:pt x="15" y="39"/>
                    <a:pt x="16" y="39"/>
                  </a:cubicBezTo>
                  <a:cubicBezTo>
                    <a:pt x="18" y="39"/>
                    <a:pt x="19" y="38"/>
                    <a:pt x="20" y="37"/>
                  </a:cubicBezTo>
                  <a:cubicBezTo>
                    <a:pt x="21" y="36"/>
                    <a:pt x="22" y="35"/>
                    <a:pt x="22" y="34"/>
                  </a:cubicBezTo>
                  <a:cubicBezTo>
                    <a:pt x="22" y="33"/>
                    <a:pt x="22" y="32"/>
                    <a:pt x="21" y="31"/>
                  </a:cubicBezTo>
                  <a:cubicBezTo>
                    <a:pt x="20" y="30"/>
                    <a:pt x="20" y="30"/>
                    <a:pt x="19" y="30"/>
                  </a:cubicBezTo>
                  <a:cubicBezTo>
                    <a:pt x="20" y="29"/>
                    <a:pt x="21" y="27"/>
                    <a:pt x="21" y="26"/>
                  </a:cubicBezTo>
                  <a:cubicBezTo>
                    <a:pt x="21" y="25"/>
                    <a:pt x="21" y="24"/>
                    <a:pt x="20" y="23"/>
                  </a:cubicBezTo>
                  <a:cubicBezTo>
                    <a:pt x="19" y="22"/>
                    <a:pt x="18" y="22"/>
                    <a:pt x="16" y="22"/>
                  </a:cubicBezTo>
                  <a:cubicBezTo>
                    <a:pt x="15" y="22"/>
                    <a:pt x="14" y="22"/>
                    <a:pt x="14" y="22"/>
                  </a:cubicBezTo>
                  <a:cubicBezTo>
                    <a:pt x="13" y="23"/>
                    <a:pt x="12" y="23"/>
                    <a:pt x="12" y="24"/>
                  </a:cubicBezTo>
                  <a:cubicBezTo>
                    <a:pt x="11" y="24"/>
                    <a:pt x="11" y="25"/>
                    <a:pt x="11" y="26"/>
                  </a:cubicBezTo>
                  <a:cubicBezTo>
                    <a:pt x="14" y="27"/>
                    <a:pt x="14" y="27"/>
                    <a:pt x="14" y="27"/>
                  </a:cubicBezTo>
                  <a:cubicBezTo>
                    <a:pt x="14" y="26"/>
                    <a:pt x="14" y="25"/>
                    <a:pt x="15" y="25"/>
                  </a:cubicBezTo>
                  <a:cubicBezTo>
                    <a:pt x="15" y="25"/>
                    <a:pt x="15" y="24"/>
                    <a:pt x="16" y="24"/>
                  </a:cubicBezTo>
                  <a:cubicBezTo>
                    <a:pt x="17" y="24"/>
                    <a:pt x="17" y="24"/>
                    <a:pt x="17" y="25"/>
                  </a:cubicBezTo>
                  <a:cubicBezTo>
                    <a:pt x="18" y="25"/>
                    <a:pt x="18" y="26"/>
                    <a:pt x="18" y="26"/>
                  </a:cubicBezTo>
                  <a:cubicBezTo>
                    <a:pt x="18" y="27"/>
                    <a:pt x="18" y="27"/>
                    <a:pt x="17" y="28"/>
                  </a:cubicBezTo>
                  <a:cubicBezTo>
                    <a:pt x="17" y="28"/>
                    <a:pt x="16" y="28"/>
                    <a:pt x="15" y="28"/>
                  </a:cubicBezTo>
                  <a:cubicBezTo>
                    <a:pt x="15" y="31"/>
                    <a:pt x="15" y="31"/>
                    <a:pt x="15" y="31"/>
                  </a:cubicBezTo>
                  <a:cubicBezTo>
                    <a:pt x="15" y="31"/>
                    <a:pt x="16" y="31"/>
                    <a:pt x="16" y="31"/>
                  </a:cubicBezTo>
                  <a:cubicBezTo>
                    <a:pt x="17" y="31"/>
                    <a:pt x="17" y="31"/>
                    <a:pt x="18" y="32"/>
                  </a:cubicBezTo>
                  <a:cubicBezTo>
                    <a:pt x="18" y="32"/>
                    <a:pt x="19" y="33"/>
                    <a:pt x="19" y="33"/>
                  </a:cubicBezTo>
                  <a:cubicBezTo>
                    <a:pt x="19" y="34"/>
                    <a:pt x="18" y="35"/>
                    <a:pt x="18" y="36"/>
                  </a:cubicBezTo>
                  <a:cubicBezTo>
                    <a:pt x="17" y="36"/>
                    <a:pt x="17" y="36"/>
                    <a:pt x="16" y="36"/>
                  </a:cubicBezTo>
                  <a:cubicBezTo>
                    <a:pt x="16" y="36"/>
                    <a:pt x="15" y="36"/>
                    <a:pt x="15" y="36"/>
                  </a:cubicBezTo>
                  <a:cubicBezTo>
                    <a:pt x="14" y="35"/>
                    <a:pt x="14" y="35"/>
                    <a:pt x="14" y="34"/>
                  </a:cubicBezTo>
                  <a:cubicBezTo>
                    <a:pt x="11" y="34"/>
                    <a:pt x="11" y="34"/>
                    <a:pt x="11" y="34"/>
                  </a:cubicBezTo>
                  <a:close/>
                  <a:moveTo>
                    <a:pt x="32" y="39"/>
                  </a:moveTo>
                  <a:cubicBezTo>
                    <a:pt x="32" y="22"/>
                    <a:pt x="32" y="22"/>
                    <a:pt x="32" y="22"/>
                  </a:cubicBezTo>
                  <a:cubicBezTo>
                    <a:pt x="30" y="22"/>
                    <a:pt x="30" y="22"/>
                    <a:pt x="30" y="22"/>
                  </a:cubicBezTo>
                  <a:cubicBezTo>
                    <a:pt x="29" y="23"/>
                    <a:pt x="29" y="24"/>
                    <a:pt x="28" y="24"/>
                  </a:cubicBezTo>
                  <a:cubicBezTo>
                    <a:pt x="27" y="25"/>
                    <a:pt x="26" y="26"/>
                    <a:pt x="25" y="26"/>
                  </a:cubicBezTo>
                  <a:cubicBezTo>
                    <a:pt x="25" y="29"/>
                    <a:pt x="25" y="29"/>
                    <a:pt x="25" y="29"/>
                  </a:cubicBezTo>
                  <a:cubicBezTo>
                    <a:pt x="26" y="28"/>
                    <a:pt x="28" y="28"/>
                    <a:pt x="29" y="26"/>
                  </a:cubicBezTo>
                  <a:cubicBezTo>
                    <a:pt x="29" y="39"/>
                    <a:pt x="29" y="39"/>
                    <a:pt x="29" y="39"/>
                  </a:cubicBezTo>
                  <a:cubicBezTo>
                    <a:pt x="32" y="39"/>
                    <a:pt x="32" y="39"/>
                    <a:pt x="32" y="39"/>
                  </a:cubicBezTo>
                  <a:close/>
                  <a:moveTo>
                    <a:pt x="41" y="19"/>
                  </a:moveTo>
                  <a:cubicBezTo>
                    <a:pt x="2" y="19"/>
                    <a:pt x="2" y="19"/>
                    <a:pt x="2" y="19"/>
                  </a:cubicBezTo>
                  <a:cubicBezTo>
                    <a:pt x="2" y="38"/>
                    <a:pt x="2" y="38"/>
                    <a:pt x="2" y="38"/>
                  </a:cubicBezTo>
                  <a:cubicBezTo>
                    <a:pt x="2" y="40"/>
                    <a:pt x="4" y="42"/>
                    <a:pt x="7" y="42"/>
                  </a:cubicBezTo>
                  <a:cubicBezTo>
                    <a:pt x="36" y="42"/>
                    <a:pt x="36" y="42"/>
                    <a:pt x="36" y="42"/>
                  </a:cubicBezTo>
                  <a:cubicBezTo>
                    <a:pt x="39" y="42"/>
                    <a:pt x="41" y="40"/>
                    <a:pt x="41" y="38"/>
                  </a:cubicBezTo>
                  <a:cubicBezTo>
                    <a:pt x="41" y="19"/>
                    <a:pt x="41" y="19"/>
                    <a:pt x="41" y="19"/>
                  </a:cubicBezTo>
                  <a:close/>
                  <a:moveTo>
                    <a:pt x="10" y="0"/>
                  </a:moveTo>
                  <a:cubicBezTo>
                    <a:pt x="10" y="0"/>
                    <a:pt x="9" y="1"/>
                    <a:pt x="9" y="1"/>
                  </a:cubicBezTo>
                  <a:cubicBezTo>
                    <a:pt x="9" y="10"/>
                    <a:pt x="9" y="10"/>
                    <a:pt x="9" y="10"/>
                  </a:cubicBezTo>
                  <a:cubicBezTo>
                    <a:pt x="9" y="11"/>
                    <a:pt x="10" y="12"/>
                    <a:pt x="10" y="12"/>
                  </a:cubicBezTo>
                  <a:cubicBezTo>
                    <a:pt x="11" y="12"/>
                    <a:pt x="11" y="12"/>
                    <a:pt x="11" y="12"/>
                  </a:cubicBezTo>
                  <a:cubicBezTo>
                    <a:pt x="12" y="12"/>
                    <a:pt x="13" y="11"/>
                    <a:pt x="13" y="10"/>
                  </a:cubicBezTo>
                  <a:cubicBezTo>
                    <a:pt x="13" y="1"/>
                    <a:pt x="13" y="1"/>
                    <a:pt x="13" y="1"/>
                  </a:cubicBezTo>
                  <a:cubicBezTo>
                    <a:pt x="13" y="1"/>
                    <a:pt x="12" y="0"/>
                    <a:pt x="11" y="0"/>
                  </a:cubicBezTo>
                  <a:cubicBezTo>
                    <a:pt x="10" y="0"/>
                    <a:pt x="10" y="0"/>
                    <a:pt x="10" y="0"/>
                  </a:cubicBezTo>
                  <a:close/>
                  <a:moveTo>
                    <a:pt x="31" y="0"/>
                  </a:moveTo>
                  <a:cubicBezTo>
                    <a:pt x="30" y="0"/>
                    <a:pt x="29" y="1"/>
                    <a:pt x="29" y="1"/>
                  </a:cubicBezTo>
                  <a:cubicBezTo>
                    <a:pt x="29" y="10"/>
                    <a:pt x="29" y="10"/>
                    <a:pt x="29" y="10"/>
                  </a:cubicBezTo>
                  <a:cubicBezTo>
                    <a:pt x="29" y="11"/>
                    <a:pt x="30" y="12"/>
                    <a:pt x="31" y="12"/>
                  </a:cubicBezTo>
                  <a:cubicBezTo>
                    <a:pt x="32" y="12"/>
                    <a:pt x="32" y="12"/>
                    <a:pt x="32" y="12"/>
                  </a:cubicBezTo>
                  <a:cubicBezTo>
                    <a:pt x="32" y="12"/>
                    <a:pt x="33" y="11"/>
                    <a:pt x="33" y="10"/>
                  </a:cubicBezTo>
                  <a:cubicBezTo>
                    <a:pt x="33" y="1"/>
                    <a:pt x="33" y="1"/>
                    <a:pt x="33" y="1"/>
                  </a:cubicBezTo>
                  <a:cubicBezTo>
                    <a:pt x="33" y="1"/>
                    <a:pt x="32" y="0"/>
                    <a:pt x="32" y="0"/>
                  </a:cubicBezTo>
                  <a:cubicBezTo>
                    <a:pt x="31" y="0"/>
                    <a:pt x="31" y="0"/>
                    <a:pt x="31" y="0"/>
                  </a:cubicBezTo>
                  <a:close/>
                  <a:moveTo>
                    <a:pt x="20" y="0"/>
                  </a:moveTo>
                  <a:cubicBezTo>
                    <a:pt x="20" y="0"/>
                    <a:pt x="19" y="1"/>
                    <a:pt x="19" y="1"/>
                  </a:cubicBezTo>
                  <a:cubicBezTo>
                    <a:pt x="19" y="10"/>
                    <a:pt x="19" y="10"/>
                    <a:pt x="19" y="10"/>
                  </a:cubicBezTo>
                  <a:cubicBezTo>
                    <a:pt x="19" y="11"/>
                    <a:pt x="20" y="12"/>
                    <a:pt x="20" y="12"/>
                  </a:cubicBezTo>
                  <a:cubicBezTo>
                    <a:pt x="21" y="12"/>
                    <a:pt x="21" y="12"/>
                    <a:pt x="21" y="12"/>
                  </a:cubicBezTo>
                  <a:cubicBezTo>
                    <a:pt x="22" y="12"/>
                    <a:pt x="23" y="11"/>
                    <a:pt x="23" y="10"/>
                  </a:cubicBezTo>
                  <a:cubicBezTo>
                    <a:pt x="23" y="1"/>
                    <a:pt x="23" y="1"/>
                    <a:pt x="23" y="1"/>
                  </a:cubicBezTo>
                  <a:cubicBezTo>
                    <a:pt x="23" y="1"/>
                    <a:pt x="22" y="0"/>
                    <a:pt x="21" y="0"/>
                  </a:cubicBezTo>
                  <a:lnTo>
                    <a:pt x="2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6" name="Freeform 1471"/>
            <p:cNvSpPr/>
            <p:nvPr/>
          </p:nvSpPr>
          <p:spPr bwMode="auto">
            <a:xfrm flipH="1">
              <a:off x="7388687" y="4608603"/>
              <a:ext cx="180709" cy="172496"/>
            </a:xfrm>
            <a:custGeom>
              <a:avLst/>
              <a:gdLst>
                <a:gd name="T0" fmla="*/ 45 w 56"/>
                <a:gd name="T1" fmla="*/ 34 h 54"/>
                <a:gd name="T2" fmla="*/ 51 w 56"/>
                <a:gd name="T3" fmla="*/ 35 h 54"/>
                <a:gd name="T4" fmla="*/ 50 w 56"/>
                <a:gd name="T5" fmla="*/ 12 h 54"/>
                <a:gd name="T6" fmla="*/ 21 w 56"/>
                <a:gd name="T7" fmla="*/ 16 h 54"/>
                <a:gd name="T8" fmla="*/ 22 w 56"/>
                <a:gd name="T9" fmla="*/ 44 h 54"/>
                <a:gd name="T10" fmla="*/ 22 w 56"/>
                <a:gd name="T11" fmla="*/ 45 h 54"/>
                <a:gd name="T12" fmla="*/ 11 w 56"/>
                <a:gd name="T13" fmla="*/ 54 h 54"/>
                <a:gd name="T14" fmla="*/ 0 w 56"/>
                <a:gd name="T15" fmla="*/ 45 h 54"/>
                <a:gd name="T16" fmla="*/ 11 w 56"/>
                <a:gd name="T17" fmla="*/ 37 h 54"/>
                <a:gd name="T18" fmla="*/ 16 w 56"/>
                <a:gd name="T19" fmla="*/ 37 h 54"/>
                <a:gd name="T20" fmla="*/ 16 w 56"/>
                <a:gd name="T21" fmla="*/ 6 h 54"/>
                <a:gd name="T22" fmla="*/ 56 w 56"/>
                <a:gd name="T23" fmla="*/ 0 h 54"/>
                <a:gd name="T24" fmla="*/ 55 w 56"/>
                <a:gd name="T25" fmla="*/ 13 h 54"/>
                <a:gd name="T26" fmla="*/ 56 w 56"/>
                <a:gd name="T27" fmla="*/ 43 h 54"/>
                <a:gd name="T28" fmla="*/ 56 w 56"/>
                <a:gd name="T29" fmla="*/ 43 h 54"/>
                <a:gd name="T30" fmla="*/ 45 w 56"/>
                <a:gd name="T31" fmla="*/ 51 h 54"/>
                <a:gd name="T32" fmla="*/ 34 w 56"/>
                <a:gd name="T33" fmla="*/ 42 h 54"/>
                <a:gd name="T34" fmla="*/ 45 w 56"/>
                <a:gd name="T35"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54">
                  <a:moveTo>
                    <a:pt x="45" y="34"/>
                  </a:moveTo>
                  <a:cubicBezTo>
                    <a:pt x="47" y="34"/>
                    <a:pt x="49" y="34"/>
                    <a:pt x="51" y="35"/>
                  </a:cubicBezTo>
                  <a:cubicBezTo>
                    <a:pt x="50" y="12"/>
                    <a:pt x="50" y="12"/>
                    <a:pt x="50" y="12"/>
                  </a:cubicBezTo>
                  <a:cubicBezTo>
                    <a:pt x="21" y="16"/>
                    <a:pt x="21" y="16"/>
                    <a:pt x="21" y="16"/>
                  </a:cubicBezTo>
                  <a:cubicBezTo>
                    <a:pt x="22" y="44"/>
                    <a:pt x="22" y="44"/>
                    <a:pt x="22" y="44"/>
                  </a:cubicBezTo>
                  <a:cubicBezTo>
                    <a:pt x="22" y="45"/>
                    <a:pt x="22" y="45"/>
                    <a:pt x="22" y="45"/>
                  </a:cubicBezTo>
                  <a:cubicBezTo>
                    <a:pt x="22" y="50"/>
                    <a:pt x="17" y="54"/>
                    <a:pt x="11" y="54"/>
                  </a:cubicBezTo>
                  <a:cubicBezTo>
                    <a:pt x="5" y="54"/>
                    <a:pt x="0" y="50"/>
                    <a:pt x="0" y="45"/>
                  </a:cubicBezTo>
                  <a:cubicBezTo>
                    <a:pt x="0" y="40"/>
                    <a:pt x="7" y="37"/>
                    <a:pt x="11" y="37"/>
                  </a:cubicBezTo>
                  <a:cubicBezTo>
                    <a:pt x="15" y="37"/>
                    <a:pt x="14" y="37"/>
                    <a:pt x="16" y="37"/>
                  </a:cubicBezTo>
                  <a:cubicBezTo>
                    <a:pt x="16" y="6"/>
                    <a:pt x="16" y="6"/>
                    <a:pt x="16" y="6"/>
                  </a:cubicBezTo>
                  <a:cubicBezTo>
                    <a:pt x="56" y="0"/>
                    <a:pt x="56" y="0"/>
                    <a:pt x="56" y="0"/>
                  </a:cubicBezTo>
                  <a:cubicBezTo>
                    <a:pt x="55" y="13"/>
                    <a:pt x="55" y="13"/>
                    <a:pt x="55" y="13"/>
                  </a:cubicBezTo>
                  <a:cubicBezTo>
                    <a:pt x="56" y="43"/>
                    <a:pt x="56" y="43"/>
                    <a:pt x="56" y="43"/>
                  </a:cubicBezTo>
                  <a:cubicBezTo>
                    <a:pt x="56" y="43"/>
                    <a:pt x="56" y="43"/>
                    <a:pt x="56" y="43"/>
                  </a:cubicBezTo>
                  <a:cubicBezTo>
                    <a:pt x="55" y="47"/>
                    <a:pt x="51" y="51"/>
                    <a:pt x="45" y="51"/>
                  </a:cubicBezTo>
                  <a:cubicBezTo>
                    <a:pt x="39" y="51"/>
                    <a:pt x="34" y="47"/>
                    <a:pt x="34" y="42"/>
                  </a:cubicBezTo>
                  <a:cubicBezTo>
                    <a:pt x="34" y="38"/>
                    <a:pt x="39" y="34"/>
                    <a:pt x="45" y="3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1472"/>
            <p:cNvSpPr>
              <a:spLocks noEditPoints="1"/>
            </p:cNvSpPr>
            <p:nvPr/>
          </p:nvSpPr>
          <p:spPr bwMode="auto">
            <a:xfrm flipH="1">
              <a:off x="6693230" y="3078045"/>
              <a:ext cx="199875" cy="202614"/>
            </a:xfrm>
            <a:custGeom>
              <a:avLst/>
              <a:gdLst>
                <a:gd name="T0" fmla="*/ 31 w 62"/>
                <a:gd name="T1" fmla="*/ 0 h 62"/>
                <a:gd name="T2" fmla="*/ 62 w 62"/>
                <a:gd name="T3" fmla="*/ 31 h 62"/>
                <a:gd name="T4" fmla="*/ 31 w 62"/>
                <a:gd name="T5" fmla="*/ 62 h 62"/>
                <a:gd name="T6" fmla="*/ 0 w 62"/>
                <a:gd name="T7" fmla="*/ 31 h 62"/>
                <a:gd name="T8" fmla="*/ 31 w 62"/>
                <a:gd name="T9" fmla="*/ 0 h 62"/>
                <a:gd name="T10" fmla="*/ 31 w 62"/>
                <a:gd name="T11" fmla="*/ 36 h 62"/>
                <a:gd name="T12" fmla="*/ 34 w 62"/>
                <a:gd name="T13" fmla="*/ 32 h 62"/>
                <a:gd name="T14" fmla="*/ 45 w 62"/>
                <a:gd name="T15" fmla="*/ 19 h 62"/>
                <a:gd name="T16" fmla="*/ 45 w 62"/>
                <a:gd name="T17" fmla="*/ 16 h 62"/>
                <a:gd name="T18" fmla="*/ 45 w 62"/>
                <a:gd name="T19" fmla="*/ 16 h 62"/>
                <a:gd name="T20" fmla="*/ 42 w 62"/>
                <a:gd name="T21" fmla="*/ 16 h 62"/>
                <a:gd name="T22" fmla="*/ 31 w 62"/>
                <a:gd name="T23" fmla="*/ 30 h 62"/>
                <a:gd name="T24" fmla="*/ 24 w 62"/>
                <a:gd name="T25" fmla="*/ 24 h 62"/>
                <a:gd name="T26" fmla="*/ 21 w 62"/>
                <a:gd name="T27" fmla="*/ 24 h 62"/>
                <a:gd name="T28" fmla="*/ 21 w 62"/>
                <a:gd name="T29" fmla="*/ 24 h 62"/>
                <a:gd name="T30" fmla="*/ 21 w 62"/>
                <a:gd name="T31" fmla="*/ 27 h 62"/>
                <a:gd name="T32" fmla="*/ 28 w 62"/>
                <a:gd name="T33" fmla="*/ 33 h 62"/>
                <a:gd name="T34" fmla="*/ 31 w 62"/>
                <a:gd name="T35" fmla="*/ 36 h 62"/>
                <a:gd name="T36" fmla="*/ 9 w 62"/>
                <a:gd name="T37" fmla="*/ 33 h 62"/>
                <a:gd name="T38" fmla="*/ 15 w 62"/>
                <a:gd name="T39" fmla="*/ 33 h 62"/>
                <a:gd name="T40" fmla="*/ 15 w 62"/>
                <a:gd name="T41" fmla="*/ 29 h 62"/>
                <a:gd name="T42" fmla="*/ 9 w 62"/>
                <a:gd name="T43" fmla="*/ 29 h 62"/>
                <a:gd name="T44" fmla="*/ 9 w 62"/>
                <a:gd name="T45" fmla="*/ 33 h 62"/>
                <a:gd name="T46" fmla="*/ 47 w 62"/>
                <a:gd name="T47" fmla="*/ 33 h 62"/>
                <a:gd name="T48" fmla="*/ 53 w 62"/>
                <a:gd name="T49" fmla="*/ 33 h 62"/>
                <a:gd name="T50" fmla="*/ 53 w 62"/>
                <a:gd name="T51" fmla="*/ 29 h 62"/>
                <a:gd name="T52" fmla="*/ 47 w 62"/>
                <a:gd name="T53" fmla="*/ 29 h 62"/>
                <a:gd name="T54" fmla="*/ 47 w 62"/>
                <a:gd name="T55" fmla="*/ 33 h 62"/>
                <a:gd name="T56" fmla="*/ 29 w 62"/>
                <a:gd name="T57" fmla="*/ 9 h 62"/>
                <a:gd name="T58" fmla="*/ 29 w 62"/>
                <a:gd name="T59" fmla="*/ 15 h 62"/>
                <a:gd name="T60" fmla="*/ 33 w 62"/>
                <a:gd name="T61" fmla="*/ 15 h 62"/>
                <a:gd name="T62" fmla="*/ 33 w 62"/>
                <a:gd name="T63" fmla="*/ 9 h 62"/>
                <a:gd name="T64" fmla="*/ 29 w 62"/>
                <a:gd name="T65" fmla="*/ 9 h 62"/>
                <a:gd name="T66" fmla="*/ 29 w 62"/>
                <a:gd name="T67" fmla="*/ 47 h 62"/>
                <a:gd name="T68" fmla="*/ 29 w 62"/>
                <a:gd name="T69" fmla="*/ 53 h 62"/>
                <a:gd name="T70" fmla="*/ 33 w 62"/>
                <a:gd name="T71" fmla="*/ 53 h 62"/>
                <a:gd name="T72" fmla="*/ 33 w 62"/>
                <a:gd name="T73" fmla="*/ 47 h 62"/>
                <a:gd name="T74" fmla="*/ 29 w 62"/>
                <a:gd name="T75" fmla="*/ 47 h 62"/>
                <a:gd name="T76" fmla="*/ 31 w 62"/>
                <a:gd name="T77" fmla="*/ 6 h 62"/>
                <a:gd name="T78" fmla="*/ 6 w 62"/>
                <a:gd name="T79" fmla="*/ 31 h 62"/>
                <a:gd name="T80" fmla="*/ 31 w 62"/>
                <a:gd name="T81" fmla="*/ 56 h 62"/>
                <a:gd name="T82" fmla="*/ 56 w 62"/>
                <a:gd name="T83" fmla="*/ 31 h 62"/>
                <a:gd name="T84" fmla="*/ 31 w 62"/>
                <a:gd name="T85"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 h="62">
                  <a:moveTo>
                    <a:pt x="31" y="0"/>
                  </a:moveTo>
                  <a:cubicBezTo>
                    <a:pt x="48" y="0"/>
                    <a:pt x="62" y="14"/>
                    <a:pt x="62" y="31"/>
                  </a:cubicBezTo>
                  <a:cubicBezTo>
                    <a:pt x="62" y="48"/>
                    <a:pt x="48" y="62"/>
                    <a:pt x="31" y="62"/>
                  </a:cubicBezTo>
                  <a:cubicBezTo>
                    <a:pt x="14" y="62"/>
                    <a:pt x="0" y="48"/>
                    <a:pt x="0" y="31"/>
                  </a:cubicBezTo>
                  <a:cubicBezTo>
                    <a:pt x="0" y="14"/>
                    <a:pt x="14" y="0"/>
                    <a:pt x="31" y="0"/>
                  </a:cubicBezTo>
                  <a:close/>
                  <a:moveTo>
                    <a:pt x="31" y="36"/>
                  </a:moveTo>
                  <a:cubicBezTo>
                    <a:pt x="34" y="32"/>
                    <a:pt x="34" y="32"/>
                    <a:pt x="34" y="32"/>
                  </a:cubicBezTo>
                  <a:cubicBezTo>
                    <a:pt x="45" y="19"/>
                    <a:pt x="45" y="19"/>
                    <a:pt x="45" y="19"/>
                  </a:cubicBezTo>
                  <a:cubicBezTo>
                    <a:pt x="46" y="18"/>
                    <a:pt x="46" y="17"/>
                    <a:pt x="45" y="16"/>
                  </a:cubicBezTo>
                  <a:cubicBezTo>
                    <a:pt x="45" y="16"/>
                    <a:pt x="45" y="16"/>
                    <a:pt x="45" y="16"/>
                  </a:cubicBezTo>
                  <a:cubicBezTo>
                    <a:pt x="44" y="15"/>
                    <a:pt x="43" y="15"/>
                    <a:pt x="42" y="16"/>
                  </a:cubicBezTo>
                  <a:cubicBezTo>
                    <a:pt x="31" y="30"/>
                    <a:pt x="31" y="30"/>
                    <a:pt x="31" y="30"/>
                  </a:cubicBezTo>
                  <a:cubicBezTo>
                    <a:pt x="24" y="24"/>
                    <a:pt x="24" y="24"/>
                    <a:pt x="24" y="24"/>
                  </a:cubicBezTo>
                  <a:cubicBezTo>
                    <a:pt x="23" y="23"/>
                    <a:pt x="22" y="23"/>
                    <a:pt x="21" y="24"/>
                  </a:cubicBezTo>
                  <a:cubicBezTo>
                    <a:pt x="21" y="24"/>
                    <a:pt x="21" y="24"/>
                    <a:pt x="21" y="24"/>
                  </a:cubicBezTo>
                  <a:cubicBezTo>
                    <a:pt x="20" y="25"/>
                    <a:pt x="20" y="26"/>
                    <a:pt x="21" y="27"/>
                  </a:cubicBezTo>
                  <a:cubicBezTo>
                    <a:pt x="28" y="33"/>
                    <a:pt x="28" y="33"/>
                    <a:pt x="28" y="33"/>
                  </a:cubicBezTo>
                  <a:cubicBezTo>
                    <a:pt x="31" y="36"/>
                    <a:pt x="31" y="36"/>
                    <a:pt x="31" y="36"/>
                  </a:cubicBezTo>
                  <a:close/>
                  <a:moveTo>
                    <a:pt x="9" y="33"/>
                  </a:moveTo>
                  <a:cubicBezTo>
                    <a:pt x="15" y="33"/>
                    <a:pt x="15" y="33"/>
                    <a:pt x="15" y="33"/>
                  </a:cubicBezTo>
                  <a:cubicBezTo>
                    <a:pt x="15" y="29"/>
                    <a:pt x="15" y="29"/>
                    <a:pt x="15" y="29"/>
                  </a:cubicBezTo>
                  <a:cubicBezTo>
                    <a:pt x="9" y="29"/>
                    <a:pt x="9" y="29"/>
                    <a:pt x="9" y="29"/>
                  </a:cubicBezTo>
                  <a:cubicBezTo>
                    <a:pt x="9" y="33"/>
                    <a:pt x="9" y="33"/>
                    <a:pt x="9" y="33"/>
                  </a:cubicBezTo>
                  <a:close/>
                  <a:moveTo>
                    <a:pt x="47" y="33"/>
                  </a:moveTo>
                  <a:cubicBezTo>
                    <a:pt x="53" y="33"/>
                    <a:pt x="53" y="33"/>
                    <a:pt x="53" y="33"/>
                  </a:cubicBezTo>
                  <a:cubicBezTo>
                    <a:pt x="53" y="29"/>
                    <a:pt x="53" y="29"/>
                    <a:pt x="53" y="29"/>
                  </a:cubicBezTo>
                  <a:cubicBezTo>
                    <a:pt x="47" y="29"/>
                    <a:pt x="47" y="29"/>
                    <a:pt x="47" y="29"/>
                  </a:cubicBezTo>
                  <a:cubicBezTo>
                    <a:pt x="47" y="33"/>
                    <a:pt x="47" y="33"/>
                    <a:pt x="47" y="33"/>
                  </a:cubicBezTo>
                  <a:close/>
                  <a:moveTo>
                    <a:pt x="29" y="9"/>
                  </a:moveTo>
                  <a:cubicBezTo>
                    <a:pt x="29" y="15"/>
                    <a:pt x="29" y="15"/>
                    <a:pt x="29" y="15"/>
                  </a:cubicBezTo>
                  <a:cubicBezTo>
                    <a:pt x="33" y="15"/>
                    <a:pt x="33" y="15"/>
                    <a:pt x="33" y="15"/>
                  </a:cubicBezTo>
                  <a:cubicBezTo>
                    <a:pt x="33" y="9"/>
                    <a:pt x="33" y="9"/>
                    <a:pt x="33" y="9"/>
                  </a:cubicBezTo>
                  <a:cubicBezTo>
                    <a:pt x="29" y="9"/>
                    <a:pt x="29" y="9"/>
                    <a:pt x="29" y="9"/>
                  </a:cubicBezTo>
                  <a:close/>
                  <a:moveTo>
                    <a:pt x="29" y="47"/>
                  </a:moveTo>
                  <a:cubicBezTo>
                    <a:pt x="29" y="53"/>
                    <a:pt x="29" y="53"/>
                    <a:pt x="29" y="53"/>
                  </a:cubicBezTo>
                  <a:cubicBezTo>
                    <a:pt x="33" y="53"/>
                    <a:pt x="33" y="53"/>
                    <a:pt x="33" y="53"/>
                  </a:cubicBezTo>
                  <a:cubicBezTo>
                    <a:pt x="33" y="47"/>
                    <a:pt x="33" y="47"/>
                    <a:pt x="33" y="47"/>
                  </a:cubicBezTo>
                  <a:cubicBezTo>
                    <a:pt x="29" y="47"/>
                    <a:pt x="29" y="47"/>
                    <a:pt x="29" y="47"/>
                  </a:cubicBezTo>
                  <a:close/>
                  <a:moveTo>
                    <a:pt x="31" y="6"/>
                  </a:moveTo>
                  <a:cubicBezTo>
                    <a:pt x="17" y="6"/>
                    <a:pt x="6" y="17"/>
                    <a:pt x="6" y="31"/>
                  </a:cubicBezTo>
                  <a:cubicBezTo>
                    <a:pt x="6" y="45"/>
                    <a:pt x="17" y="56"/>
                    <a:pt x="31" y="56"/>
                  </a:cubicBezTo>
                  <a:cubicBezTo>
                    <a:pt x="45" y="56"/>
                    <a:pt x="56" y="45"/>
                    <a:pt x="56" y="31"/>
                  </a:cubicBezTo>
                  <a:cubicBezTo>
                    <a:pt x="56" y="17"/>
                    <a:pt x="45" y="6"/>
                    <a:pt x="3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8" name="Freeform 1473"/>
            <p:cNvSpPr>
              <a:spLocks noEditPoints="1"/>
            </p:cNvSpPr>
            <p:nvPr/>
          </p:nvSpPr>
          <p:spPr bwMode="auto">
            <a:xfrm flipH="1">
              <a:off x="7292856" y="2831622"/>
              <a:ext cx="188923" cy="191662"/>
            </a:xfrm>
            <a:custGeom>
              <a:avLst/>
              <a:gdLst>
                <a:gd name="T0" fmla="*/ 30 w 59"/>
                <a:gd name="T1" fmla="*/ 0 h 59"/>
                <a:gd name="T2" fmla="*/ 59 w 59"/>
                <a:gd name="T3" fmla="*/ 29 h 59"/>
                <a:gd name="T4" fmla="*/ 30 w 59"/>
                <a:gd name="T5" fmla="*/ 59 h 59"/>
                <a:gd name="T6" fmla="*/ 0 w 59"/>
                <a:gd name="T7" fmla="*/ 29 h 59"/>
                <a:gd name="T8" fmla="*/ 30 w 59"/>
                <a:gd name="T9" fmla="*/ 0 h 59"/>
                <a:gd name="T10" fmla="*/ 42 w 59"/>
                <a:gd name="T11" fmla="*/ 29 h 59"/>
                <a:gd name="T12" fmla="*/ 33 w 59"/>
                <a:gd name="T13" fmla="*/ 22 h 59"/>
                <a:gd name="T14" fmla="*/ 23 w 59"/>
                <a:gd name="T15" fmla="*/ 15 h 59"/>
                <a:gd name="T16" fmla="*/ 23 w 59"/>
                <a:gd name="T17" fmla="*/ 29 h 59"/>
                <a:gd name="T18" fmla="*/ 23 w 59"/>
                <a:gd name="T19" fmla="*/ 44 h 59"/>
                <a:gd name="T20" fmla="*/ 33 w 59"/>
                <a:gd name="T21" fmla="*/ 36 h 59"/>
                <a:gd name="T22" fmla="*/ 42 w 59"/>
                <a:gd name="T23"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59">
                  <a:moveTo>
                    <a:pt x="30" y="0"/>
                  </a:moveTo>
                  <a:cubicBezTo>
                    <a:pt x="46" y="0"/>
                    <a:pt x="59" y="13"/>
                    <a:pt x="59" y="29"/>
                  </a:cubicBezTo>
                  <a:cubicBezTo>
                    <a:pt x="59" y="45"/>
                    <a:pt x="46" y="59"/>
                    <a:pt x="30" y="59"/>
                  </a:cubicBezTo>
                  <a:cubicBezTo>
                    <a:pt x="13" y="59"/>
                    <a:pt x="0" y="45"/>
                    <a:pt x="0" y="29"/>
                  </a:cubicBezTo>
                  <a:cubicBezTo>
                    <a:pt x="0" y="13"/>
                    <a:pt x="13" y="0"/>
                    <a:pt x="30" y="0"/>
                  </a:cubicBezTo>
                  <a:close/>
                  <a:moveTo>
                    <a:pt x="42" y="29"/>
                  </a:moveTo>
                  <a:cubicBezTo>
                    <a:pt x="33" y="22"/>
                    <a:pt x="33" y="22"/>
                    <a:pt x="33" y="22"/>
                  </a:cubicBezTo>
                  <a:cubicBezTo>
                    <a:pt x="23" y="15"/>
                    <a:pt x="23" y="15"/>
                    <a:pt x="23" y="15"/>
                  </a:cubicBezTo>
                  <a:cubicBezTo>
                    <a:pt x="23" y="29"/>
                    <a:pt x="23" y="29"/>
                    <a:pt x="23" y="29"/>
                  </a:cubicBezTo>
                  <a:cubicBezTo>
                    <a:pt x="23" y="44"/>
                    <a:pt x="23" y="44"/>
                    <a:pt x="23" y="44"/>
                  </a:cubicBezTo>
                  <a:cubicBezTo>
                    <a:pt x="33" y="36"/>
                    <a:pt x="33" y="36"/>
                    <a:pt x="33" y="36"/>
                  </a:cubicBezTo>
                  <a:lnTo>
                    <a:pt x="42" y="2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9" name="Freeform 1474"/>
            <p:cNvSpPr>
              <a:spLocks noEditPoints="1"/>
            </p:cNvSpPr>
            <p:nvPr/>
          </p:nvSpPr>
          <p:spPr bwMode="auto">
            <a:xfrm flipH="1">
              <a:off x="6268836" y="3902192"/>
              <a:ext cx="114997" cy="210828"/>
            </a:xfrm>
            <a:custGeom>
              <a:avLst/>
              <a:gdLst>
                <a:gd name="T0" fmla="*/ 3 w 36"/>
                <a:gd name="T1" fmla="*/ 0 h 65"/>
                <a:gd name="T2" fmla="*/ 33 w 36"/>
                <a:gd name="T3" fmla="*/ 0 h 65"/>
                <a:gd name="T4" fmla="*/ 36 w 36"/>
                <a:gd name="T5" fmla="*/ 3 h 65"/>
                <a:gd name="T6" fmla="*/ 36 w 36"/>
                <a:gd name="T7" fmla="*/ 62 h 65"/>
                <a:gd name="T8" fmla="*/ 33 w 36"/>
                <a:gd name="T9" fmla="*/ 65 h 65"/>
                <a:gd name="T10" fmla="*/ 3 w 36"/>
                <a:gd name="T11" fmla="*/ 65 h 65"/>
                <a:gd name="T12" fmla="*/ 0 w 36"/>
                <a:gd name="T13" fmla="*/ 62 h 65"/>
                <a:gd name="T14" fmla="*/ 0 w 36"/>
                <a:gd name="T15" fmla="*/ 3 h 65"/>
                <a:gd name="T16" fmla="*/ 3 w 36"/>
                <a:gd name="T17" fmla="*/ 0 h 65"/>
                <a:gd name="T18" fmla="*/ 3 w 36"/>
                <a:gd name="T19" fmla="*/ 4 h 65"/>
                <a:gd name="T20" fmla="*/ 3 w 36"/>
                <a:gd name="T21" fmla="*/ 50 h 65"/>
                <a:gd name="T22" fmla="*/ 33 w 36"/>
                <a:gd name="T23" fmla="*/ 50 h 65"/>
                <a:gd name="T24" fmla="*/ 33 w 36"/>
                <a:gd name="T25" fmla="*/ 4 h 65"/>
                <a:gd name="T26" fmla="*/ 3 w 36"/>
                <a:gd name="T27" fmla="*/ 4 h 65"/>
                <a:gd name="T28" fmla="*/ 5 w 36"/>
                <a:gd name="T29" fmla="*/ 57 h 65"/>
                <a:gd name="T30" fmla="*/ 5 w 36"/>
                <a:gd name="T31" fmla="*/ 60 h 65"/>
                <a:gd name="T32" fmla="*/ 12 w 36"/>
                <a:gd name="T33" fmla="*/ 60 h 65"/>
                <a:gd name="T34" fmla="*/ 12 w 36"/>
                <a:gd name="T35" fmla="*/ 57 h 65"/>
                <a:gd name="T36" fmla="*/ 5 w 36"/>
                <a:gd name="T37" fmla="*/ 57 h 65"/>
                <a:gd name="T38" fmla="*/ 24 w 36"/>
                <a:gd name="T39" fmla="*/ 57 h 65"/>
                <a:gd name="T40" fmla="*/ 24 w 36"/>
                <a:gd name="T41" fmla="*/ 60 h 65"/>
                <a:gd name="T42" fmla="*/ 31 w 36"/>
                <a:gd name="T43" fmla="*/ 60 h 65"/>
                <a:gd name="T44" fmla="*/ 31 w 36"/>
                <a:gd name="T45" fmla="*/ 57 h 65"/>
                <a:gd name="T46" fmla="*/ 24 w 36"/>
                <a:gd name="T47" fmla="*/ 57 h 65"/>
                <a:gd name="T48" fmla="*/ 18 w 36"/>
                <a:gd name="T49" fmla="*/ 56 h 65"/>
                <a:gd name="T50" fmla="*/ 16 w 36"/>
                <a:gd name="T51" fmla="*/ 59 h 65"/>
                <a:gd name="T52" fmla="*/ 18 w 36"/>
                <a:gd name="T53" fmla="*/ 61 h 65"/>
                <a:gd name="T54" fmla="*/ 20 w 36"/>
                <a:gd name="T55" fmla="*/ 59 h 65"/>
                <a:gd name="T56" fmla="*/ 18 w 36"/>
                <a:gd name="T57"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65">
                  <a:moveTo>
                    <a:pt x="3" y="0"/>
                  </a:moveTo>
                  <a:cubicBezTo>
                    <a:pt x="33" y="0"/>
                    <a:pt x="33" y="0"/>
                    <a:pt x="33" y="0"/>
                  </a:cubicBezTo>
                  <a:cubicBezTo>
                    <a:pt x="35" y="0"/>
                    <a:pt x="36" y="1"/>
                    <a:pt x="36" y="3"/>
                  </a:cubicBezTo>
                  <a:cubicBezTo>
                    <a:pt x="36" y="62"/>
                    <a:pt x="36" y="62"/>
                    <a:pt x="36" y="62"/>
                  </a:cubicBezTo>
                  <a:cubicBezTo>
                    <a:pt x="36" y="64"/>
                    <a:pt x="35" y="65"/>
                    <a:pt x="33" y="65"/>
                  </a:cubicBezTo>
                  <a:cubicBezTo>
                    <a:pt x="3" y="65"/>
                    <a:pt x="3" y="65"/>
                    <a:pt x="3" y="65"/>
                  </a:cubicBezTo>
                  <a:cubicBezTo>
                    <a:pt x="1" y="65"/>
                    <a:pt x="0" y="64"/>
                    <a:pt x="0" y="62"/>
                  </a:cubicBezTo>
                  <a:cubicBezTo>
                    <a:pt x="0" y="3"/>
                    <a:pt x="0" y="3"/>
                    <a:pt x="0" y="3"/>
                  </a:cubicBezTo>
                  <a:cubicBezTo>
                    <a:pt x="0" y="1"/>
                    <a:pt x="1" y="0"/>
                    <a:pt x="3" y="0"/>
                  </a:cubicBezTo>
                  <a:close/>
                  <a:moveTo>
                    <a:pt x="3" y="4"/>
                  </a:moveTo>
                  <a:cubicBezTo>
                    <a:pt x="3" y="50"/>
                    <a:pt x="3" y="50"/>
                    <a:pt x="3" y="50"/>
                  </a:cubicBezTo>
                  <a:cubicBezTo>
                    <a:pt x="33" y="50"/>
                    <a:pt x="33" y="50"/>
                    <a:pt x="33" y="50"/>
                  </a:cubicBezTo>
                  <a:cubicBezTo>
                    <a:pt x="33" y="4"/>
                    <a:pt x="33" y="4"/>
                    <a:pt x="33" y="4"/>
                  </a:cubicBezTo>
                  <a:cubicBezTo>
                    <a:pt x="3" y="4"/>
                    <a:pt x="3" y="4"/>
                    <a:pt x="3" y="4"/>
                  </a:cubicBezTo>
                  <a:close/>
                  <a:moveTo>
                    <a:pt x="5" y="57"/>
                  </a:moveTo>
                  <a:cubicBezTo>
                    <a:pt x="5" y="60"/>
                    <a:pt x="5" y="60"/>
                    <a:pt x="5" y="60"/>
                  </a:cubicBezTo>
                  <a:cubicBezTo>
                    <a:pt x="12" y="60"/>
                    <a:pt x="12" y="60"/>
                    <a:pt x="12" y="60"/>
                  </a:cubicBezTo>
                  <a:cubicBezTo>
                    <a:pt x="12" y="57"/>
                    <a:pt x="12" y="57"/>
                    <a:pt x="12" y="57"/>
                  </a:cubicBezTo>
                  <a:cubicBezTo>
                    <a:pt x="5" y="57"/>
                    <a:pt x="5" y="57"/>
                    <a:pt x="5" y="57"/>
                  </a:cubicBezTo>
                  <a:close/>
                  <a:moveTo>
                    <a:pt x="24" y="57"/>
                  </a:moveTo>
                  <a:cubicBezTo>
                    <a:pt x="24" y="60"/>
                    <a:pt x="24" y="60"/>
                    <a:pt x="24" y="60"/>
                  </a:cubicBezTo>
                  <a:cubicBezTo>
                    <a:pt x="31" y="60"/>
                    <a:pt x="31" y="60"/>
                    <a:pt x="31" y="60"/>
                  </a:cubicBezTo>
                  <a:cubicBezTo>
                    <a:pt x="31" y="57"/>
                    <a:pt x="31" y="57"/>
                    <a:pt x="31" y="57"/>
                  </a:cubicBezTo>
                  <a:cubicBezTo>
                    <a:pt x="24" y="57"/>
                    <a:pt x="24" y="57"/>
                    <a:pt x="24" y="57"/>
                  </a:cubicBezTo>
                  <a:close/>
                  <a:moveTo>
                    <a:pt x="18" y="56"/>
                  </a:moveTo>
                  <a:cubicBezTo>
                    <a:pt x="17" y="56"/>
                    <a:pt x="16" y="57"/>
                    <a:pt x="16" y="59"/>
                  </a:cubicBezTo>
                  <a:cubicBezTo>
                    <a:pt x="16" y="60"/>
                    <a:pt x="17" y="61"/>
                    <a:pt x="18" y="61"/>
                  </a:cubicBezTo>
                  <a:cubicBezTo>
                    <a:pt x="19" y="61"/>
                    <a:pt x="20" y="60"/>
                    <a:pt x="20" y="59"/>
                  </a:cubicBezTo>
                  <a:cubicBezTo>
                    <a:pt x="20" y="57"/>
                    <a:pt x="19" y="56"/>
                    <a:pt x="18" y="5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1475"/>
            <p:cNvSpPr>
              <a:spLocks noEditPoints="1"/>
            </p:cNvSpPr>
            <p:nvPr/>
          </p:nvSpPr>
          <p:spPr bwMode="auto">
            <a:xfrm flipH="1">
              <a:off x="6685015" y="3310778"/>
              <a:ext cx="172495" cy="172496"/>
            </a:xfrm>
            <a:custGeom>
              <a:avLst/>
              <a:gdLst>
                <a:gd name="T0" fmla="*/ 0 w 63"/>
                <a:gd name="T1" fmla="*/ 0 h 63"/>
                <a:gd name="T2" fmla="*/ 41 w 63"/>
                <a:gd name="T3" fmla="*/ 0 h 63"/>
                <a:gd name="T4" fmla="*/ 41 w 63"/>
                <a:gd name="T5" fmla="*/ 17 h 63"/>
                <a:gd name="T6" fmla="*/ 63 w 63"/>
                <a:gd name="T7" fmla="*/ 17 h 63"/>
                <a:gd name="T8" fmla="*/ 63 w 63"/>
                <a:gd name="T9" fmla="*/ 63 h 63"/>
                <a:gd name="T10" fmla="*/ 21 w 63"/>
                <a:gd name="T11" fmla="*/ 63 h 63"/>
                <a:gd name="T12" fmla="*/ 21 w 63"/>
                <a:gd name="T13" fmla="*/ 45 h 63"/>
                <a:gd name="T14" fmla="*/ 0 w 63"/>
                <a:gd name="T15" fmla="*/ 45 h 63"/>
                <a:gd name="T16" fmla="*/ 0 w 63"/>
                <a:gd name="T17" fmla="*/ 0 h 63"/>
                <a:gd name="T18" fmla="*/ 0 w 63"/>
                <a:gd name="T19" fmla="*/ 0 h 63"/>
                <a:gd name="T20" fmla="*/ 41 w 63"/>
                <a:gd name="T21" fmla="*/ 21 h 63"/>
                <a:gd name="T22" fmla="*/ 39 w 63"/>
                <a:gd name="T23" fmla="*/ 21 h 63"/>
                <a:gd name="T24" fmla="*/ 23 w 63"/>
                <a:gd name="T25" fmla="*/ 21 h 63"/>
                <a:gd name="T26" fmla="*/ 23 w 63"/>
                <a:gd name="T27" fmla="*/ 21 h 63"/>
                <a:gd name="T28" fmla="*/ 23 w 63"/>
                <a:gd name="T29" fmla="*/ 36 h 63"/>
                <a:gd name="T30" fmla="*/ 23 w 63"/>
                <a:gd name="T31" fmla="*/ 45 h 63"/>
                <a:gd name="T32" fmla="*/ 23 w 63"/>
                <a:gd name="T33" fmla="*/ 52 h 63"/>
                <a:gd name="T34" fmla="*/ 23 w 63"/>
                <a:gd name="T35" fmla="*/ 52 h 63"/>
                <a:gd name="T36" fmla="*/ 59 w 63"/>
                <a:gd name="T37" fmla="*/ 52 h 63"/>
                <a:gd name="T38" fmla="*/ 59 w 63"/>
                <a:gd name="T39" fmla="*/ 52 h 63"/>
                <a:gd name="T40" fmla="*/ 59 w 63"/>
                <a:gd name="T41" fmla="*/ 21 h 63"/>
                <a:gd name="T42" fmla="*/ 59 w 63"/>
                <a:gd name="T43" fmla="*/ 21 h 63"/>
                <a:gd name="T44" fmla="*/ 41 w 63"/>
                <a:gd name="T45" fmla="*/ 21 h 63"/>
                <a:gd name="T46" fmla="*/ 41 w 63"/>
                <a:gd name="T47" fmla="*/ 21 h 63"/>
                <a:gd name="T48" fmla="*/ 39 w 63"/>
                <a:gd name="T49" fmla="*/ 17 h 63"/>
                <a:gd name="T50" fmla="*/ 39 w 63"/>
                <a:gd name="T51" fmla="*/ 4 h 63"/>
                <a:gd name="T52" fmla="*/ 38 w 63"/>
                <a:gd name="T53" fmla="*/ 4 h 63"/>
                <a:gd name="T54" fmla="*/ 2 w 63"/>
                <a:gd name="T55" fmla="*/ 4 h 63"/>
                <a:gd name="T56" fmla="*/ 2 w 63"/>
                <a:gd name="T57" fmla="*/ 36 h 63"/>
                <a:gd name="T58" fmla="*/ 21 w 63"/>
                <a:gd name="T59" fmla="*/ 36 h 63"/>
                <a:gd name="T60" fmla="*/ 21 w 63"/>
                <a:gd name="T61" fmla="*/ 17 h 63"/>
                <a:gd name="T62" fmla="*/ 39 w 63"/>
                <a:gd name="T63" fmla="*/ 1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 h="63">
                  <a:moveTo>
                    <a:pt x="0" y="0"/>
                  </a:moveTo>
                  <a:lnTo>
                    <a:pt x="41" y="0"/>
                  </a:lnTo>
                  <a:lnTo>
                    <a:pt x="41" y="17"/>
                  </a:lnTo>
                  <a:lnTo>
                    <a:pt x="63" y="17"/>
                  </a:lnTo>
                  <a:lnTo>
                    <a:pt x="63" y="63"/>
                  </a:lnTo>
                  <a:lnTo>
                    <a:pt x="21" y="63"/>
                  </a:lnTo>
                  <a:lnTo>
                    <a:pt x="21" y="45"/>
                  </a:lnTo>
                  <a:lnTo>
                    <a:pt x="0" y="45"/>
                  </a:lnTo>
                  <a:lnTo>
                    <a:pt x="0" y="0"/>
                  </a:lnTo>
                  <a:lnTo>
                    <a:pt x="0" y="0"/>
                  </a:lnTo>
                  <a:close/>
                  <a:moveTo>
                    <a:pt x="41" y="21"/>
                  </a:moveTo>
                  <a:lnTo>
                    <a:pt x="39" y="21"/>
                  </a:lnTo>
                  <a:lnTo>
                    <a:pt x="23" y="21"/>
                  </a:lnTo>
                  <a:lnTo>
                    <a:pt x="23" y="21"/>
                  </a:lnTo>
                  <a:lnTo>
                    <a:pt x="23" y="36"/>
                  </a:lnTo>
                  <a:lnTo>
                    <a:pt x="23" y="45"/>
                  </a:lnTo>
                  <a:lnTo>
                    <a:pt x="23" y="52"/>
                  </a:lnTo>
                  <a:lnTo>
                    <a:pt x="23" y="52"/>
                  </a:lnTo>
                  <a:lnTo>
                    <a:pt x="59" y="52"/>
                  </a:lnTo>
                  <a:lnTo>
                    <a:pt x="59" y="52"/>
                  </a:lnTo>
                  <a:lnTo>
                    <a:pt x="59" y="21"/>
                  </a:lnTo>
                  <a:lnTo>
                    <a:pt x="59" y="21"/>
                  </a:lnTo>
                  <a:lnTo>
                    <a:pt x="41" y="21"/>
                  </a:lnTo>
                  <a:lnTo>
                    <a:pt x="41" y="21"/>
                  </a:lnTo>
                  <a:close/>
                  <a:moveTo>
                    <a:pt x="39" y="17"/>
                  </a:moveTo>
                  <a:lnTo>
                    <a:pt x="39" y="4"/>
                  </a:lnTo>
                  <a:lnTo>
                    <a:pt x="38" y="4"/>
                  </a:lnTo>
                  <a:lnTo>
                    <a:pt x="2" y="4"/>
                  </a:lnTo>
                  <a:lnTo>
                    <a:pt x="2" y="36"/>
                  </a:lnTo>
                  <a:lnTo>
                    <a:pt x="21" y="36"/>
                  </a:lnTo>
                  <a:lnTo>
                    <a:pt x="21" y="17"/>
                  </a:lnTo>
                  <a:lnTo>
                    <a:pt x="39" y="1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1476"/>
            <p:cNvSpPr>
              <a:spLocks noEditPoints="1"/>
            </p:cNvSpPr>
            <p:nvPr/>
          </p:nvSpPr>
          <p:spPr bwMode="auto">
            <a:xfrm flipH="1">
              <a:off x="6701444" y="3376490"/>
              <a:ext cx="82141" cy="71189"/>
            </a:xfrm>
            <a:custGeom>
              <a:avLst/>
              <a:gdLst>
                <a:gd name="T0" fmla="*/ 6 w 25"/>
                <a:gd name="T1" fmla="*/ 0 h 22"/>
                <a:gd name="T2" fmla="*/ 9 w 25"/>
                <a:gd name="T3" fmla="*/ 3 h 22"/>
                <a:gd name="T4" fmla="*/ 6 w 25"/>
                <a:gd name="T5" fmla="*/ 6 h 22"/>
                <a:gd name="T6" fmla="*/ 2 w 25"/>
                <a:gd name="T7" fmla="*/ 3 h 22"/>
                <a:gd name="T8" fmla="*/ 6 w 25"/>
                <a:gd name="T9" fmla="*/ 0 h 22"/>
                <a:gd name="T10" fmla="*/ 8 w 25"/>
                <a:gd name="T11" fmla="*/ 11 h 22"/>
                <a:gd name="T12" fmla="*/ 13 w 25"/>
                <a:gd name="T13" fmla="*/ 16 h 22"/>
                <a:gd name="T14" fmla="*/ 20 w 25"/>
                <a:gd name="T15" fmla="*/ 7 h 22"/>
                <a:gd name="T16" fmla="*/ 25 w 25"/>
                <a:gd name="T17" fmla="*/ 15 h 22"/>
                <a:gd name="T18" fmla="*/ 25 w 25"/>
                <a:gd name="T19" fmla="*/ 22 h 22"/>
                <a:gd name="T20" fmla="*/ 0 w 25"/>
                <a:gd name="T21" fmla="*/ 22 h 22"/>
                <a:gd name="T22" fmla="*/ 8 w 25"/>
                <a:gd name="T23"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22">
                  <a:moveTo>
                    <a:pt x="6" y="0"/>
                  </a:moveTo>
                  <a:cubicBezTo>
                    <a:pt x="8" y="0"/>
                    <a:pt x="9" y="1"/>
                    <a:pt x="9" y="3"/>
                  </a:cubicBezTo>
                  <a:cubicBezTo>
                    <a:pt x="9" y="5"/>
                    <a:pt x="8" y="6"/>
                    <a:pt x="6" y="6"/>
                  </a:cubicBezTo>
                  <a:cubicBezTo>
                    <a:pt x="4" y="6"/>
                    <a:pt x="2" y="5"/>
                    <a:pt x="2" y="3"/>
                  </a:cubicBezTo>
                  <a:cubicBezTo>
                    <a:pt x="2" y="1"/>
                    <a:pt x="4" y="0"/>
                    <a:pt x="6" y="0"/>
                  </a:cubicBezTo>
                  <a:close/>
                  <a:moveTo>
                    <a:pt x="8" y="11"/>
                  </a:moveTo>
                  <a:cubicBezTo>
                    <a:pt x="13" y="16"/>
                    <a:pt x="13" y="16"/>
                    <a:pt x="13" y="16"/>
                  </a:cubicBezTo>
                  <a:cubicBezTo>
                    <a:pt x="20" y="7"/>
                    <a:pt x="20" y="7"/>
                    <a:pt x="20" y="7"/>
                  </a:cubicBezTo>
                  <a:cubicBezTo>
                    <a:pt x="25" y="15"/>
                    <a:pt x="25" y="15"/>
                    <a:pt x="25" y="15"/>
                  </a:cubicBezTo>
                  <a:cubicBezTo>
                    <a:pt x="25" y="22"/>
                    <a:pt x="25" y="22"/>
                    <a:pt x="25" y="22"/>
                  </a:cubicBezTo>
                  <a:cubicBezTo>
                    <a:pt x="0" y="22"/>
                    <a:pt x="0" y="22"/>
                    <a:pt x="0" y="22"/>
                  </a:cubicBezTo>
                  <a:lnTo>
                    <a:pt x="8" y="1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1477"/>
            <p:cNvSpPr/>
            <p:nvPr/>
          </p:nvSpPr>
          <p:spPr bwMode="auto">
            <a:xfrm flipH="1">
              <a:off x="6337287" y="4444322"/>
              <a:ext cx="342253" cy="290231"/>
            </a:xfrm>
            <a:custGeom>
              <a:avLst/>
              <a:gdLst>
                <a:gd name="T0" fmla="*/ 53 w 106"/>
                <a:gd name="T1" fmla="*/ 0 h 89"/>
                <a:gd name="T2" fmla="*/ 80 w 106"/>
                <a:gd name="T3" fmla="*/ 21 h 89"/>
                <a:gd name="T4" fmla="*/ 106 w 106"/>
                <a:gd name="T5" fmla="*/ 42 h 89"/>
                <a:gd name="T6" fmla="*/ 91 w 106"/>
                <a:gd name="T7" fmla="*/ 42 h 89"/>
                <a:gd name="T8" fmla="*/ 91 w 106"/>
                <a:gd name="T9" fmla="*/ 89 h 89"/>
                <a:gd name="T10" fmla="*/ 67 w 106"/>
                <a:gd name="T11" fmla="*/ 89 h 89"/>
                <a:gd name="T12" fmla="*/ 67 w 106"/>
                <a:gd name="T13" fmla="*/ 63 h 89"/>
                <a:gd name="T14" fmla="*/ 53 w 106"/>
                <a:gd name="T15" fmla="*/ 49 h 89"/>
                <a:gd name="T16" fmla="*/ 53 w 106"/>
                <a:gd name="T17" fmla="*/ 49 h 89"/>
                <a:gd name="T18" fmla="*/ 40 w 106"/>
                <a:gd name="T19" fmla="*/ 63 h 89"/>
                <a:gd name="T20" fmla="*/ 40 w 106"/>
                <a:gd name="T21" fmla="*/ 89 h 89"/>
                <a:gd name="T22" fmla="*/ 14 w 106"/>
                <a:gd name="T23" fmla="*/ 89 h 89"/>
                <a:gd name="T24" fmla="*/ 14 w 106"/>
                <a:gd name="T25" fmla="*/ 42 h 89"/>
                <a:gd name="T26" fmla="*/ 0 w 106"/>
                <a:gd name="T27" fmla="*/ 42 h 89"/>
                <a:gd name="T28" fmla="*/ 20 w 106"/>
                <a:gd name="T29" fmla="*/ 27 h 89"/>
                <a:gd name="T30" fmla="*/ 20 w 106"/>
                <a:gd name="T31" fmla="*/ 8 h 89"/>
                <a:gd name="T32" fmla="*/ 31 w 106"/>
                <a:gd name="T33" fmla="*/ 8 h 89"/>
                <a:gd name="T34" fmla="*/ 31 w 106"/>
                <a:gd name="T35" fmla="*/ 18 h 89"/>
                <a:gd name="T36" fmla="*/ 53 w 106"/>
                <a:gd name="T3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6" h="89">
                  <a:moveTo>
                    <a:pt x="53" y="0"/>
                  </a:moveTo>
                  <a:cubicBezTo>
                    <a:pt x="80" y="21"/>
                    <a:pt x="80" y="21"/>
                    <a:pt x="80" y="21"/>
                  </a:cubicBezTo>
                  <a:cubicBezTo>
                    <a:pt x="106" y="42"/>
                    <a:pt x="106" y="42"/>
                    <a:pt x="106" y="42"/>
                  </a:cubicBezTo>
                  <a:cubicBezTo>
                    <a:pt x="91" y="42"/>
                    <a:pt x="91" y="42"/>
                    <a:pt x="91" y="42"/>
                  </a:cubicBezTo>
                  <a:cubicBezTo>
                    <a:pt x="91" y="89"/>
                    <a:pt x="91" y="89"/>
                    <a:pt x="91" y="89"/>
                  </a:cubicBezTo>
                  <a:cubicBezTo>
                    <a:pt x="67" y="89"/>
                    <a:pt x="67" y="89"/>
                    <a:pt x="67" y="89"/>
                  </a:cubicBezTo>
                  <a:cubicBezTo>
                    <a:pt x="67" y="63"/>
                    <a:pt x="67" y="63"/>
                    <a:pt x="67" y="63"/>
                  </a:cubicBezTo>
                  <a:cubicBezTo>
                    <a:pt x="67" y="55"/>
                    <a:pt x="61" y="49"/>
                    <a:pt x="53" y="49"/>
                  </a:cubicBezTo>
                  <a:cubicBezTo>
                    <a:pt x="53" y="49"/>
                    <a:pt x="53" y="49"/>
                    <a:pt x="53" y="49"/>
                  </a:cubicBezTo>
                  <a:cubicBezTo>
                    <a:pt x="46" y="49"/>
                    <a:pt x="40" y="55"/>
                    <a:pt x="40" y="63"/>
                  </a:cubicBezTo>
                  <a:cubicBezTo>
                    <a:pt x="40" y="89"/>
                    <a:pt x="40" y="89"/>
                    <a:pt x="40" y="89"/>
                  </a:cubicBezTo>
                  <a:cubicBezTo>
                    <a:pt x="14" y="89"/>
                    <a:pt x="14" y="89"/>
                    <a:pt x="14" y="89"/>
                  </a:cubicBezTo>
                  <a:cubicBezTo>
                    <a:pt x="14" y="42"/>
                    <a:pt x="14" y="42"/>
                    <a:pt x="14" y="42"/>
                  </a:cubicBezTo>
                  <a:cubicBezTo>
                    <a:pt x="0" y="42"/>
                    <a:pt x="0" y="42"/>
                    <a:pt x="0" y="42"/>
                  </a:cubicBezTo>
                  <a:cubicBezTo>
                    <a:pt x="20" y="27"/>
                    <a:pt x="20" y="27"/>
                    <a:pt x="20" y="27"/>
                  </a:cubicBezTo>
                  <a:cubicBezTo>
                    <a:pt x="20" y="8"/>
                    <a:pt x="20" y="8"/>
                    <a:pt x="20" y="8"/>
                  </a:cubicBezTo>
                  <a:cubicBezTo>
                    <a:pt x="31" y="8"/>
                    <a:pt x="31" y="8"/>
                    <a:pt x="31" y="8"/>
                  </a:cubicBezTo>
                  <a:cubicBezTo>
                    <a:pt x="31" y="18"/>
                    <a:pt x="31" y="18"/>
                    <a:pt x="31" y="18"/>
                  </a:cubicBezTo>
                  <a:lnTo>
                    <a:pt x="53"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1478"/>
            <p:cNvSpPr>
              <a:spLocks noEditPoints="1"/>
            </p:cNvSpPr>
            <p:nvPr/>
          </p:nvSpPr>
          <p:spPr bwMode="auto">
            <a:xfrm flipH="1">
              <a:off x="7774747" y="4345752"/>
              <a:ext cx="175233" cy="175234"/>
            </a:xfrm>
            <a:custGeom>
              <a:avLst/>
              <a:gdLst>
                <a:gd name="T0" fmla="*/ 43 w 54"/>
                <a:gd name="T1" fmla="*/ 32 h 54"/>
                <a:gd name="T2" fmla="*/ 43 w 54"/>
                <a:gd name="T3" fmla="*/ 32 h 54"/>
                <a:gd name="T4" fmla="*/ 43 w 54"/>
                <a:gd name="T5" fmla="*/ 27 h 54"/>
                <a:gd name="T6" fmla="*/ 17 w 54"/>
                <a:gd name="T7" fmla="*/ 0 h 54"/>
                <a:gd name="T8" fmla="*/ 9 w 54"/>
                <a:gd name="T9" fmla="*/ 3 h 54"/>
                <a:gd name="T10" fmla="*/ 38 w 54"/>
                <a:gd name="T11" fmla="*/ 32 h 54"/>
                <a:gd name="T12" fmla="*/ 43 w 54"/>
                <a:gd name="T13" fmla="*/ 32 h 54"/>
                <a:gd name="T14" fmla="*/ 54 w 54"/>
                <a:gd name="T15" fmla="*/ 54 h 54"/>
                <a:gd name="T16" fmla="*/ 30 w 54"/>
                <a:gd name="T17" fmla="*/ 45 h 54"/>
                <a:gd name="T18" fmla="*/ 32 w 54"/>
                <a:gd name="T19" fmla="*/ 44 h 54"/>
                <a:gd name="T20" fmla="*/ 33 w 54"/>
                <a:gd name="T21" fmla="*/ 44 h 54"/>
                <a:gd name="T22" fmla="*/ 40 w 54"/>
                <a:gd name="T23" fmla="*/ 46 h 54"/>
                <a:gd name="T24" fmla="*/ 46 w 54"/>
                <a:gd name="T25" fmla="*/ 40 h 54"/>
                <a:gd name="T26" fmla="*/ 43 w 54"/>
                <a:gd name="T27" fmla="*/ 33 h 54"/>
                <a:gd name="T28" fmla="*/ 44 w 54"/>
                <a:gd name="T29" fmla="*/ 32 h 54"/>
                <a:gd name="T30" fmla="*/ 45 w 54"/>
                <a:gd name="T31" fmla="*/ 30 h 54"/>
                <a:gd name="T32" fmla="*/ 54 w 54"/>
                <a:gd name="T33" fmla="*/ 54 h 54"/>
                <a:gd name="T34" fmla="*/ 31 w 54"/>
                <a:gd name="T35" fmla="*/ 44 h 54"/>
                <a:gd name="T36" fmla="*/ 26 w 54"/>
                <a:gd name="T37" fmla="*/ 44 h 54"/>
                <a:gd name="T38" fmla="*/ 0 w 54"/>
                <a:gd name="T39" fmla="*/ 17 h 54"/>
                <a:gd name="T40" fmla="*/ 2 w 54"/>
                <a:gd name="T41" fmla="*/ 10 h 54"/>
                <a:gd name="T42" fmla="*/ 31 w 54"/>
                <a:gd name="T43" fmla="*/ 39 h 54"/>
                <a:gd name="T44" fmla="*/ 31 w 54"/>
                <a:gd name="T45" fmla="*/ 44 h 54"/>
                <a:gd name="T46" fmla="*/ 31 w 54"/>
                <a:gd name="T47" fmla="*/ 44 h 54"/>
                <a:gd name="T48" fmla="*/ 37 w 54"/>
                <a:gd name="T49" fmla="*/ 38 h 54"/>
                <a:gd name="T50" fmla="*/ 32 w 54"/>
                <a:gd name="T51" fmla="*/ 38 h 54"/>
                <a:gd name="T52" fmla="*/ 3 w 54"/>
                <a:gd name="T53" fmla="*/ 9 h 54"/>
                <a:gd name="T54" fmla="*/ 8 w 54"/>
                <a:gd name="T55" fmla="*/ 4 h 54"/>
                <a:gd name="T56" fmla="*/ 37 w 54"/>
                <a:gd name="T57" fmla="*/ 33 h 54"/>
                <a:gd name="T58" fmla="*/ 37 w 54"/>
                <a:gd name="T59"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4" h="54">
                  <a:moveTo>
                    <a:pt x="43" y="32"/>
                  </a:moveTo>
                  <a:cubicBezTo>
                    <a:pt x="43" y="32"/>
                    <a:pt x="43" y="32"/>
                    <a:pt x="43" y="32"/>
                  </a:cubicBezTo>
                  <a:cubicBezTo>
                    <a:pt x="45" y="30"/>
                    <a:pt x="45" y="28"/>
                    <a:pt x="43" y="27"/>
                  </a:cubicBezTo>
                  <a:cubicBezTo>
                    <a:pt x="17" y="0"/>
                    <a:pt x="17" y="0"/>
                    <a:pt x="17" y="0"/>
                  </a:cubicBezTo>
                  <a:cubicBezTo>
                    <a:pt x="9" y="3"/>
                    <a:pt x="9" y="3"/>
                    <a:pt x="9" y="3"/>
                  </a:cubicBezTo>
                  <a:cubicBezTo>
                    <a:pt x="38" y="32"/>
                    <a:pt x="38" y="32"/>
                    <a:pt x="38" y="32"/>
                  </a:cubicBezTo>
                  <a:cubicBezTo>
                    <a:pt x="40" y="33"/>
                    <a:pt x="42" y="33"/>
                    <a:pt x="43" y="32"/>
                  </a:cubicBezTo>
                  <a:close/>
                  <a:moveTo>
                    <a:pt x="54" y="54"/>
                  </a:moveTo>
                  <a:cubicBezTo>
                    <a:pt x="30" y="45"/>
                    <a:pt x="30" y="45"/>
                    <a:pt x="30" y="45"/>
                  </a:cubicBezTo>
                  <a:cubicBezTo>
                    <a:pt x="31" y="45"/>
                    <a:pt x="31" y="45"/>
                    <a:pt x="32" y="44"/>
                  </a:cubicBezTo>
                  <a:cubicBezTo>
                    <a:pt x="32" y="44"/>
                    <a:pt x="32" y="44"/>
                    <a:pt x="33" y="44"/>
                  </a:cubicBezTo>
                  <a:cubicBezTo>
                    <a:pt x="40" y="46"/>
                    <a:pt x="40" y="46"/>
                    <a:pt x="40" y="46"/>
                  </a:cubicBezTo>
                  <a:cubicBezTo>
                    <a:pt x="46" y="40"/>
                    <a:pt x="46" y="40"/>
                    <a:pt x="46" y="40"/>
                  </a:cubicBezTo>
                  <a:cubicBezTo>
                    <a:pt x="43" y="33"/>
                    <a:pt x="43" y="33"/>
                    <a:pt x="43" y="33"/>
                  </a:cubicBezTo>
                  <a:cubicBezTo>
                    <a:pt x="44" y="33"/>
                    <a:pt x="44" y="32"/>
                    <a:pt x="44" y="32"/>
                  </a:cubicBezTo>
                  <a:cubicBezTo>
                    <a:pt x="45" y="32"/>
                    <a:pt x="45" y="31"/>
                    <a:pt x="45" y="30"/>
                  </a:cubicBezTo>
                  <a:cubicBezTo>
                    <a:pt x="54" y="54"/>
                    <a:pt x="54" y="54"/>
                    <a:pt x="54" y="54"/>
                  </a:cubicBezTo>
                  <a:close/>
                  <a:moveTo>
                    <a:pt x="31" y="44"/>
                  </a:moveTo>
                  <a:cubicBezTo>
                    <a:pt x="30" y="45"/>
                    <a:pt x="28" y="45"/>
                    <a:pt x="26" y="44"/>
                  </a:cubicBezTo>
                  <a:cubicBezTo>
                    <a:pt x="0" y="17"/>
                    <a:pt x="0" y="17"/>
                    <a:pt x="0" y="17"/>
                  </a:cubicBezTo>
                  <a:cubicBezTo>
                    <a:pt x="2" y="10"/>
                    <a:pt x="2" y="10"/>
                    <a:pt x="2" y="10"/>
                  </a:cubicBezTo>
                  <a:cubicBezTo>
                    <a:pt x="31" y="39"/>
                    <a:pt x="31" y="39"/>
                    <a:pt x="31" y="39"/>
                  </a:cubicBezTo>
                  <a:cubicBezTo>
                    <a:pt x="33" y="40"/>
                    <a:pt x="33" y="42"/>
                    <a:pt x="31" y="44"/>
                  </a:cubicBezTo>
                  <a:cubicBezTo>
                    <a:pt x="31" y="44"/>
                    <a:pt x="31" y="44"/>
                    <a:pt x="31" y="44"/>
                  </a:cubicBezTo>
                  <a:close/>
                  <a:moveTo>
                    <a:pt x="37" y="38"/>
                  </a:moveTo>
                  <a:cubicBezTo>
                    <a:pt x="36" y="39"/>
                    <a:pt x="34" y="39"/>
                    <a:pt x="32" y="38"/>
                  </a:cubicBezTo>
                  <a:cubicBezTo>
                    <a:pt x="3" y="9"/>
                    <a:pt x="3" y="9"/>
                    <a:pt x="3" y="9"/>
                  </a:cubicBezTo>
                  <a:cubicBezTo>
                    <a:pt x="8" y="4"/>
                    <a:pt x="8" y="4"/>
                    <a:pt x="8" y="4"/>
                  </a:cubicBezTo>
                  <a:cubicBezTo>
                    <a:pt x="37" y="33"/>
                    <a:pt x="37" y="33"/>
                    <a:pt x="37" y="33"/>
                  </a:cubicBezTo>
                  <a:cubicBezTo>
                    <a:pt x="39" y="34"/>
                    <a:pt x="39" y="36"/>
                    <a:pt x="37" y="3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4" name="Freeform 1479"/>
            <p:cNvSpPr>
              <a:spLocks noEditPoints="1"/>
            </p:cNvSpPr>
            <p:nvPr/>
          </p:nvSpPr>
          <p:spPr bwMode="auto">
            <a:xfrm flipH="1">
              <a:off x="6476926" y="3724220"/>
              <a:ext cx="158805" cy="150592"/>
            </a:xfrm>
            <a:custGeom>
              <a:avLst/>
              <a:gdLst>
                <a:gd name="T0" fmla="*/ 24 w 49"/>
                <a:gd name="T1" fmla="*/ 1 h 47"/>
                <a:gd name="T2" fmla="*/ 37 w 49"/>
                <a:gd name="T3" fmla="*/ 11 h 47"/>
                <a:gd name="T4" fmla="*/ 27 w 49"/>
                <a:gd name="T5" fmla="*/ 23 h 47"/>
                <a:gd name="T6" fmla="*/ 14 w 49"/>
                <a:gd name="T7" fmla="*/ 13 h 47"/>
                <a:gd name="T8" fmla="*/ 24 w 49"/>
                <a:gd name="T9" fmla="*/ 1 h 47"/>
                <a:gd name="T10" fmla="*/ 1 w 49"/>
                <a:gd name="T11" fmla="*/ 33 h 47"/>
                <a:gd name="T12" fmla="*/ 7 w 49"/>
                <a:gd name="T13" fmla="*/ 33 h 47"/>
                <a:gd name="T14" fmla="*/ 7 w 49"/>
                <a:gd name="T15" fmla="*/ 26 h 47"/>
                <a:gd name="T16" fmla="*/ 8 w 49"/>
                <a:gd name="T17" fmla="*/ 25 h 47"/>
                <a:gd name="T18" fmla="*/ 12 w 49"/>
                <a:gd name="T19" fmla="*/ 24 h 47"/>
                <a:gd name="T20" fmla="*/ 13 w 49"/>
                <a:gd name="T21" fmla="*/ 25 h 47"/>
                <a:gd name="T22" fmla="*/ 14 w 49"/>
                <a:gd name="T23" fmla="*/ 32 h 47"/>
                <a:gd name="T24" fmla="*/ 20 w 49"/>
                <a:gd name="T25" fmla="*/ 31 h 47"/>
                <a:gd name="T26" fmla="*/ 22 w 49"/>
                <a:gd name="T27" fmla="*/ 33 h 47"/>
                <a:gd name="T28" fmla="*/ 22 w 49"/>
                <a:gd name="T29" fmla="*/ 36 h 47"/>
                <a:gd name="T30" fmla="*/ 21 w 49"/>
                <a:gd name="T31" fmla="*/ 38 h 47"/>
                <a:gd name="T32" fmla="*/ 15 w 49"/>
                <a:gd name="T33" fmla="*/ 38 h 47"/>
                <a:gd name="T34" fmla="*/ 16 w 49"/>
                <a:gd name="T35" fmla="*/ 45 h 47"/>
                <a:gd name="T36" fmla="*/ 14 w 49"/>
                <a:gd name="T37" fmla="*/ 46 h 47"/>
                <a:gd name="T38" fmla="*/ 11 w 49"/>
                <a:gd name="T39" fmla="*/ 47 h 47"/>
                <a:gd name="T40" fmla="*/ 9 w 49"/>
                <a:gd name="T41" fmla="*/ 46 h 47"/>
                <a:gd name="T42" fmla="*/ 8 w 49"/>
                <a:gd name="T43" fmla="*/ 39 h 47"/>
                <a:gd name="T44" fmla="*/ 2 w 49"/>
                <a:gd name="T45" fmla="*/ 40 h 47"/>
                <a:gd name="T46" fmla="*/ 0 w 49"/>
                <a:gd name="T47" fmla="*/ 38 h 47"/>
                <a:gd name="T48" fmla="*/ 0 w 49"/>
                <a:gd name="T49" fmla="*/ 35 h 47"/>
                <a:gd name="T50" fmla="*/ 1 w 49"/>
                <a:gd name="T51" fmla="*/ 33 h 47"/>
                <a:gd name="T52" fmla="*/ 22 w 49"/>
                <a:gd name="T53" fmla="*/ 27 h 47"/>
                <a:gd name="T54" fmla="*/ 17 w 49"/>
                <a:gd name="T55" fmla="*/ 29 h 47"/>
                <a:gd name="T56" fmla="*/ 20 w 49"/>
                <a:gd name="T57" fmla="*/ 29 h 47"/>
                <a:gd name="T58" fmla="*/ 24 w 49"/>
                <a:gd name="T59" fmla="*/ 32 h 47"/>
                <a:gd name="T60" fmla="*/ 24 w 49"/>
                <a:gd name="T61" fmla="*/ 35 h 47"/>
                <a:gd name="T62" fmla="*/ 21 w 49"/>
                <a:gd name="T63" fmla="*/ 40 h 47"/>
                <a:gd name="T64" fmla="*/ 17 w 49"/>
                <a:gd name="T65" fmla="*/ 40 h 47"/>
                <a:gd name="T66" fmla="*/ 18 w 49"/>
                <a:gd name="T67" fmla="*/ 45 h 47"/>
                <a:gd name="T68" fmla="*/ 17 w 49"/>
                <a:gd name="T69" fmla="*/ 46 h 47"/>
                <a:gd name="T70" fmla="*/ 49 w 49"/>
                <a:gd name="T71" fmla="*/ 42 h 47"/>
                <a:gd name="T72" fmla="*/ 48 w 49"/>
                <a:gd name="T73" fmla="*/ 39 h 47"/>
                <a:gd name="T74" fmla="*/ 32 w 49"/>
                <a:gd name="T75" fmla="*/ 26 h 47"/>
                <a:gd name="T76" fmla="*/ 22 w 49"/>
                <a:gd name="T77"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47">
                  <a:moveTo>
                    <a:pt x="24" y="1"/>
                  </a:moveTo>
                  <a:cubicBezTo>
                    <a:pt x="30" y="0"/>
                    <a:pt x="36" y="5"/>
                    <a:pt x="37" y="11"/>
                  </a:cubicBezTo>
                  <a:cubicBezTo>
                    <a:pt x="37" y="17"/>
                    <a:pt x="33" y="22"/>
                    <a:pt x="27" y="23"/>
                  </a:cubicBezTo>
                  <a:cubicBezTo>
                    <a:pt x="21" y="24"/>
                    <a:pt x="15" y="20"/>
                    <a:pt x="14" y="13"/>
                  </a:cubicBezTo>
                  <a:cubicBezTo>
                    <a:pt x="14" y="7"/>
                    <a:pt x="18" y="2"/>
                    <a:pt x="24" y="1"/>
                  </a:cubicBezTo>
                  <a:close/>
                  <a:moveTo>
                    <a:pt x="1" y="33"/>
                  </a:moveTo>
                  <a:cubicBezTo>
                    <a:pt x="7" y="33"/>
                    <a:pt x="7" y="33"/>
                    <a:pt x="7" y="33"/>
                  </a:cubicBezTo>
                  <a:cubicBezTo>
                    <a:pt x="7" y="26"/>
                    <a:pt x="7" y="26"/>
                    <a:pt x="7" y="26"/>
                  </a:cubicBezTo>
                  <a:cubicBezTo>
                    <a:pt x="7" y="25"/>
                    <a:pt x="7" y="25"/>
                    <a:pt x="8" y="25"/>
                  </a:cubicBezTo>
                  <a:cubicBezTo>
                    <a:pt x="12" y="24"/>
                    <a:pt x="12" y="24"/>
                    <a:pt x="12" y="24"/>
                  </a:cubicBezTo>
                  <a:cubicBezTo>
                    <a:pt x="12" y="24"/>
                    <a:pt x="13" y="25"/>
                    <a:pt x="13" y="25"/>
                  </a:cubicBezTo>
                  <a:cubicBezTo>
                    <a:pt x="14" y="32"/>
                    <a:pt x="14" y="32"/>
                    <a:pt x="14" y="32"/>
                  </a:cubicBezTo>
                  <a:cubicBezTo>
                    <a:pt x="20" y="31"/>
                    <a:pt x="20" y="31"/>
                    <a:pt x="20" y="31"/>
                  </a:cubicBezTo>
                  <a:cubicBezTo>
                    <a:pt x="21" y="31"/>
                    <a:pt x="22" y="32"/>
                    <a:pt x="22" y="33"/>
                  </a:cubicBezTo>
                  <a:cubicBezTo>
                    <a:pt x="22" y="36"/>
                    <a:pt x="22" y="36"/>
                    <a:pt x="22" y="36"/>
                  </a:cubicBezTo>
                  <a:cubicBezTo>
                    <a:pt x="22" y="37"/>
                    <a:pt x="22" y="38"/>
                    <a:pt x="21" y="38"/>
                  </a:cubicBezTo>
                  <a:cubicBezTo>
                    <a:pt x="15" y="38"/>
                    <a:pt x="15" y="38"/>
                    <a:pt x="15" y="38"/>
                  </a:cubicBezTo>
                  <a:cubicBezTo>
                    <a:pt x="16" y="45"/>
                    <a:pt x="16" y="45"/>
                    <a:pt x="16" y="45"/>
                  </a:cubicBezTo>
                  <a:cubicBezTo>
                    <a:pt x="16" y="46"/>
                    <a:pt x="15" y="46"/>
                    <a:pt x="14" y="46"/>
                  </a:cubicBezTo>
                  <a:cubicBezTo>
                    <a:pt x="11" y="47"/>
                    <a:pt x="11" y="47"/>
                    <a:pt x="11" y="47"/>
                  </a:cubicBezTo>
                  <a:cubicBezTo>
                    <a:pt x="10" y="47"/>
                    <a:pt x="9" y="46"/>
                    <a:pt x="9" y="46"/>
                  </a:cubicBezTo>
                  <a:cubicBezTo>
                    <a:pt x="8" y="39"/>
                    <a:pt x="8" y="39"/>
                    <a:pt x="8" y="39"/>
                  </a:cubicBezTo>
                  <a:cubicBezTo>
                    <a:pt x="2" y="40"/>
                    <a:pt x="2" y="40"/>
                    <a:pt x="2" y="40"/>
                  </a:cubicBezTo>
                  <a:cubicBezTo>
                    <a:pt x="1" y="40"/>
                    <a:pt x="0" y="39"/>
                    <a:pt x="0" y="38"/>
                  </a:cubicBezTo>
                  <a:cubicBezTo>
                    <a:pt x="0" y="35"/>
                    <a:pt x="0" y="35"/>
                    <a:pt x="0" y="35"/>
                  </a:cubicBezTo>
                  <a:cubicBezTo>
                    <a:pt x="0" y="34"/>
                    <a:pt x="0" y="33"/>
                    <a:pt x="1" y="33"/>
                  </a:cubicBezTo>
                  <a:close/>
                  <a:moveTo>
                    <a:pt x="22" y="27"/>
                  </a:moveTo>
                  <a:cubicBezTo>
                    <a:pt x="20" y="28"/>
                    <a:pt x="18" y="28"/>
                    <a:pt x="17" y="29"/>
                  </a:cubicBezTo>
                  <a:cubicBezTo>
                    <a:pt x="20" y="29"/>
                    <a:pt x="20" y="29"/>
                    <a:pt x="20" y="29"/>
                  </a:cubicBezTo>
                  <a:cubicBezTo>
                    <a:pt x="22" y="29"/>
                    <a:pt x="24" y="30"/>
                    <a:pt x="24" y="32"/>
                  </a:cubicBezTo>
                  <a:cubicBezTo>
                    <a:pt x="24" y="35"/>
                    <a:pt x="24" y="35"/>
                    <a:pt x="24" y="35"/>
                  </a:cubicBezTo>
                  <a:cubicBezTo>
                    <a:pt x="25" y="38"/>
                    <a:pt x="23" y="39"/>
                    <a:pt x="21" y="40"/>
                  </a:cubicBezTo>
                  <a:cubicBezTo>
                    <a:pt x="17" y="40"/>
                    <a:pt x="17" y="40"/>
                    <a:pt x="17" y="40"/>
                  </a:cubicBezTo>
                  <a:cubicBezTo>
                    <a:pt x="18" y="45"/>
                    <a:pt x="18" y="45"/>
                    <a:pt x="18" y="45"/>
                  </a:cubicBezTo>
                  <a:cubicBezTo>
                    <a:pt x="18" y="45"/>
                    <a:pt x="18" y="46"/>
                    <a:pt x="17" y="46"/>
                  </a:cubicBezTo>
                  <a:cubicBezTo>
                    <a:pt x="49" y="42"/>
                    <a:pt x="49" y="42"/>
                    <a:pt x="49" y="42"/>
                  </a:cubicBezTo>
                  <a:cubicBezTo>
                    <a:pt x="48" y="39"/>
                    <a:pt x="48" y="39"/>
                    <a:pt x="48" y="39"/>
                  </a:cubicBezTo>
                  <a:cubicBezTo>
                    <a:pt x="47" y="31"/>
                    <a:pt x="40" y="25"/>
                    <a:pt x="32" y="26"/>
                  </a:cubicBezTo>
                  <a:lnTo>
                    <a:pt x="22" y="2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5" name="Freeform 1480"/>
            <p:cNvSpPr>
              <a:spLocks noEditPoints="1"/>
            </p:cNvSpPr>
            <p:nvPr/>
          </p:nvSpPr>
          <p:spPr bwMode="auto">
            <a:xfrm flipH="1">
              <a:off x="7276428" y="3288873"/>
              <a:ext cx="210828" cy="229994"/>
            </a:xfrm>
            <a:custGeom>
              <a:avLst/>
              <a:gdLst>
                <a:gd name="T0" fmla="*/ 64 w 65"/>
                <a:gd name="T1" fmla="*/ 24 h 71"/>
                <a:gd name="T2" fmla="*/ 41 w 65"/>
                <a:gd name="T3" fmla="*/ 50 h 71"/>
                <a:gd name="T4" fmla="*/ 15 w 65"/>
                <a:gd name="T5" fmla="*/ 28 h 71"/>
                <a:gd name="T6" fmla="*/ 38 w 65"/>
                <a:gd name="T7" fmla="*/ 1 h 71"/>
                <a:gd name="T8" fmla="*/ 64 w 65"/>
                <a:gd name="T9" fmla="*/ 24 h 71"/>
                <a:gd name="T10" fmla="*/ 28 w 65"/>
                <a:gd name="T11" fmla="*/ 52 h 71"/>
                <a:gd name="T12" fmla="*/ 15 w 65"/>
                <a:gd name="T13" fmla="*/ 41 h 71"/>
                <a:gd name="T14" fmla="*/ 1 w 65"/>
                <a:gd name="T15" fmla="*/ 59 h 71"/>
                <a:gd name="T16" fmla="*/ 1 w 65"/>
                <a:gd name="T17" fmla="*/ 63 h 71"/>
                <a:gd name="T18" fmla="*/ 9 w 65"/>
                <a:gd name="T19" fmla="*/ 70 h 71"/>
                <a:gd name="T20" fmla="*/ 14 w 65"/>
                <a:gd name="T21" fmla="*/ 69 h 71"/>
                <a:gd name="T22" fmla="*/ 28 w 65"/>
                <a:gd name="T23" fmla="*/ 52 h 71"/>
                <a:gd name="T24" fmla="*/ 50 w 65"/>
                <a:gd name="T25" fmla="*/ 34 h 71"/>
                <a:gd name="T26" fmla="*/ 53 w 65"/>
                <a:gd name="T27" fmla="*/ 25 h 71"/>
                <a:gd name="T28" fmla="*/ 48 w 65"/>
                <a:gd name="T29" fmla="*/ 15 h 71"/>
                <a:gd name="T30" fmla="*/ 38 w 65"/>
                <a:gd name="T31" fmla="*/ 12 h 71"/>
                <a:gd name="T32" fmla="*/ 29 w 65"/>
                <a:gd name="T33" fmla="*/ 17 h 71"/>
                <a:gd name="T34" fmla="*/ 26 w 65"/>
                <a:gd name="T35" fmla="*/ 27 h 71"/>
                <a:gd name="T36" fmla="*/ 31 w 65"/>
                <a:gd name="T37" fmla="*/ 36 h 71"/>
                <a:gd name="T38" fmla="*/ 40 w 65"/>
                <a:gd name="T39" fmla="*/ 39 h 71"/>
                <a:gd name="T40" fmla="*/ 50 w 65"/>
                <a:gd name="T41" fmla="*/ 34 h 71"/>
                <a:gd name="T42" fmla="*/ 38 w 65"/>
                <a:gd name="T43" fmla="*/ 14 h 71"/>
                <a:gd name="T44" fmla="*/ 38 w 65"/>
                <a:gd name="T45" fmla="*/ 18 h 71"/>
                <a:gd name="T46" fmla="*/ 46 w 65"/>
                <a:gd name="T47" fmla="*/ 23 h 71"/>
                <a:gd name="T48" fmla="*/ 50 w 65"/>
                <a:gd name="T49" fmla="*/ 23 h 71"/>
                <a:gd name="T50" fmla="*/ 38 w 65"/>
                <a:gd name="T51" fmla="*/ 14 h 71"/>
                <a:gd name="T52" fmla="*/ 59 w 65"/>
                <a:gd name="T53" fmla="*/ 24 h 71"/>
                <a:gd name="T54" fmla="*/ 52 w 65"/>
                <a:gd name="T55" fmla="*/ 11 h 71"/>
                <a:gd name="T56" fmla="*/ 38 w 65"/>
                <a:gd name="T57" fmla="*/ 7 h 71"/>
                <a:gd name="T58" fmla="*/ 25 w 65"/>
                <a:gd name="T59" fmla="*/ 13 h 71"/>
                <a:gd name="T60" fmla="*/ 20 w 65"/>
                <a:gd name="T61" fmla="*/ 27 h 71"/>
                <a:gd name="T62" fmla="*/ 27 w 65"/>
                <a:gd name="T63" fmla="*/ 40 h 71"/>
                <a:gd name="T64" fmla="*/ 41 w 65"/>
                <a:gd name="T65" fmla="*/ 45 h 71"/>
                <a:gd name="T66" fmla="*/ 54 w 65"/>
                <a:gd name="T67" fmla="*/ 38 h 71"/>
                <a:gd name="T68" fmla="*/ 59 w 65"/>
                <a:gd name="T69" fmla="*/ 2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 h="71">
                  <a:moveTo>
                    <a:pt x="64" y="24"/>
                  </a:moveTo>
                  <a:cubicBezTo>
                    <a:pt x="65" y="37"/>
                    <a:pt x="55" y="49"/>
                    <a:pt x="41" y="50"/>
                  </a:cubicBezTo>
                  <a:cubicBezTo>
                    <a:pt x="28" y="51"/>
                    <a:pt x="16" y="41"/>
                    <a:pt x="15" y="28"/>
                  </a:cubicBezTo>
                  <a:cubicBezTo>
                    <a:pt x="14" y="14"/>
                    <a:pt x="24" y="2"/>
                    <a:pt x="38" y="1"/>
                  </a:cubicBezTo>
                  <a:cubicBezTo>
                    <a:pt x="51" y="0"/>
                    <a:pt x="63" y="10"/>
                    <a:pt x="64" y="24"/>
                  </a:cubicBezTo>
                  <a:close/>
                  <a:moveTo>
                    <a:pt x="28" y="52"/>
                  </a:moveTo>
                  <a:cubicBezTo>
                    <a:pt x="23" y="50"/>
                    <a:pt x="18" y="46"/>
                    <a:pt x="15" y="41"/>
                  </a:cubicBezTo>
                  <a:cubicBezTo>
                    <a:pt x="1" y="59"/>
                    <a:pt x="1" y="59"/>
                    <a:pt x="1" y="59"/>
                  </a:cubicBezTo>
                  <a:cubicBezTo>
                    <a:pt x="0" y="60"/>
                    <a:pt x="0" y="62"/>
                    <a:pt x="1" y="63"/>
                  </a:cubicBezTo>
                  <a:cubicBezTo>
                    <a:pt x="9" y="70"/>
                    <a:pt x="9" y="70"/>
                    <a:pt x="9" y="70"/>
                  </a:cubicBezTo>
                  <a:cubicBezTo>
                    <a:pt x="11" y="71"/>
                    <a:pt x="13" y="71"/>
                    <a:pt x="14" y="69"/>
                  </a:cubicBezTo>
                  <a:cubicBezTo>
                    <a:pt x="28" y="52"/>
                    <a:pt x="28" y="52"/>
                    <a:pt x="28" y="52"/>
                  </a:cubicBezTo>
                  <a:close/>
                  <a:moveTo>
                    <a:pt x="50" y="34"/>
                  </a:moveTo>
                  <a:cubicBezTo>
                    <a:pt x="52" y="32"/>
                    <a:pt x="53" y="28"/>
                    <a:pt x="53" y="25"/>
                  </a:cubicBezTo>
                  <a:cubicBezTo>
                    <a:pt x="53" y="21"/>
                    <a:pt x="51" y="18"/>
                    <a:pt x="48" y="15"/>
                  </a:cubicBezTo>
                  <a:cubicBezTo>
                    <a:pt x="46" y="13"/>
                    <a:pt x="42" y="12"/>
                    <a:pt x="38" y="12"/>
                  </a:cubicBezTo>
                  <a:cubicBezTo>
                    <a:pt x="35" y="12"/>
                    <a:pt x="31" y="14"/>
                    <a:pt x="29" y="17"/>
                  </a:cubicBezTo>
                  <a:cubicBezTo>
                    <a:pt x="27" y="19"/>
                    <a:pt x="26" y="23"/>
                    <a:pt x="26" y="27"/>
                  </a:cubicBezTo>
                  <a:cubicBezTo>
                    <a:pt x="26" y="30"/>
                    <a:pt x="28" y="34"/>
                    <a:pt x="31" y="36"/>
                  </a:cubicBezTo>
                  <a:cubicBezTo>
                    <a:pt x="33" y="38"/>
                    <a:pt x="37" y="39"/>
                    <a:pt x="40" y="39"/>
                  </a:cubicBezTo>
                  <a:cubicBezTo>
                    <a:pt x="44" y="39"/>
                    <a:pt x="47" y="37"/>
                    <a:pt x="50" y="34"/>
                  </a:cubicBezTo>
                  <a:close/>
                  <a:moveTo>
                    <a:pt x="38" y="14"/>
                  </a:moveTo>
                  <a:cubicBezTo>
                    <a:pt x="38" y="18"/>
                    <a:pt x="38" y="18"/>
                    <a:pt x="38" y="18"/>
                  </a:cubicBezTo>
                  <a:cubicBezTo>
                    <a:pt x="44" y="18"/>
                    <a:pt x="45" y="19"/>
                    <a:pt x="46" y="23"/>
                  </a:cubicBezTo>
                  <a:cubicBezTo>
                    <a:pt x="50" y="23"/>
                    <a:pt x="50" y="23"/>
                    <a:pt x="50" y="23"/>
                  </a:cubicBezTo>
                  <a:cubicBezTo>
                    <a:pt x="50" y="17"/>
                    <a:pt x="44" y="14"/>
                    <a:pt x="38" y="14"/>
                  </a:cubicBezTo>
                  <a:close/>
                  <a:moveTo>
                    <a:pt x="59" y="24"/>
                  </a:moveTo>
                  <a:cubicBezTo>
                    <a:pt x="58" y="19"/>
                    <a:pt x="56" y="14"/>
                    <a:pt x="52" y="11"/>
                  </a:cubicBezTo>
                  <a:cubicBezTo>
                    <a:pt x="48" y="8"/>
                    <a:pt x="43" y="6"/>
                    <a:pt x="38" y="7"/>
                  </a:cubicBezTo>
                  <a:cubicBezTo>
                    <a:pt x="33" y="7"/>
                    <a:pt x="28" y="9"/>
                    <a:pt x="25" y="13"/>
                  </a:cubicBezTo>
                  <a:cubicBezTo>
                    <a:pt x="22" y="17"/>
                    <a:pt x="20" y="22"/>
                    <a:pt x="20" y="27"/>
                  </a:cubicBezTo>
                  <a:cubicBezTo>
                    <a:pt x="21" y="32"/>
                    <a:pt x="23" y="37"/>
                    <a:pt x="27" y="40"/>
                  </a:cubicBezTo>
                  <a:cubicBezTo>
                    <a:pt x="31" y="43"/>
                    <a:pt x="36" y="45"/>
                    <a:pt x="41" y="45"/>
                  </a:cubicBezTo>
                  <a:cubicBezTo>
                    <a:pt x="46" y="44"/>
                    <a:pt x="51" y="42"/>
                    <a:pt x="54" y="38"/>
                  </a:cubicBezTo>
                  <a:cubicBezTo>
                    <a:pt x="57" y="34"/>
                    <a:pt x="59" y="30"/>
                    <a:pt x="59"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1481"/>
            <p:cNvSpPr>
              <a:spLocks noEditPoints="1"/>
            </p:cNvSpPr>
            <p:nvPr/>
          </p:nvSpPr>
          <p:spPr bwMode="auto">
            <a:xfrm flipH="1">
              <a:off x="7372258" y="3869335"/>
              <a:ext cx="232732" cy="191662"/>
            </a:xfrm>
            <a:custGeom>
              <a:avLst/>
              <a:gdLst>
                <a:gd name="T0" fmla="*/ 19 w 72"/>
                <a:gd name="T1" fmla="*/ 5 h 59"/>
                <a:gd name="T2" fmla="*/ 43 w 72"/>
                <a:gd name="T3" fmla="*/ 0 h 59"/>
                <a:gd name="T4" fmla="*/ 44 w 72"/>
                <a:gd name="T5" fmla="*/ 1 h 59"/>
                <a:gd name="T6" fmla="*/ 45 w 72"/>
                <a:gd name="T7" fmla="*/ 4 h 59"/>
                <a:gd name="T8" fmla="*/ 19 w 72"/>
                <a:gd name="T9" fmla="*/ 10 h 59"/>
                <a:gd name="T10" fmla="*/ 18 w 72"/>
                <a:gd name="T11" fmla="*/ 6 h 59"/>
                <a:gd name="T12" fmla="*/ 19 w 72"/>
                <a:gd name="T13" fmla="*/ 5 h 59"/>
                <a:gd name="T14" fmla="*/ 34 w 72"/>
                <a:gd name="T15" fmla="*/ 18 h 59"/>
                <a:gd name="T16" fmla="*/ 50 w 72"/>
                <a:gd name="T17" fmla="*/ 29 h 59"/>
                <a:gd name="T18" fmla="*/ 39 w 72"/>
                <a:gd name="T19" fmla="*/ 45 h 59"/>
                <a:gd name="T20" fmla="*/ 23 w 72"/>
                <a:gd name="T21" fmla="*/ 34 h 59"/>
                <a:gd name="T22" fmla="*/ 34 w 72"/>
                <a:gd name="T23" fmla="*/ 18 h 59"/>
                <a:gd name="T24" fmla="*/ 34 w 72"/>
                <a:gd name="T25" fmla="*/ 20 h 59"/>
                <a:gd name="T26" fmla="*/ 35 w 72"/>
                <a:gd name="T27" fmla="*/ 24 h 59"/>
                <a:gd name="T28" fmla="*/ 44 w 72"/>
                <a:gd name="T29" fmla="*/ 30 h 59"/>
                <a:gd name="T30" fmla="*/ 48 w 72"/>
                <a:gd name="T31" fmla="*/ 29 h 59"/>
                <a:gd name="T32" fmla="*/ 34 w 72"/>
                <a:gd name="T33" fmla="*/ 20 h 59"/>
                <a:gd name="T34" fmla="*/ 3 w 72"/>
                <a:gd name="T35" fmla="*/ 14 h 59"/>
                <a:gd name="T36" fmla="*/ 0 w 72"/>
                <a:gd name="T37" fmla="*/ 18 h 59"/>
                <a:gd name="T38" fmla="*/ 1 w 72"/>
                <a:gd name="T39" fmla="*/ 25 h 59"/>
                <a:gd name="T40" fmla="*/ 6 w 72"/>
                <a:gd name="T41" fmla="*/ 49 h 59"/>
                <a:gd name="T42" fmla="*/ 7 w 72"/>
                <a:gd name="T43" fmla="*/ 56 h 59"/>
                <a:gd name="T44" fmla="*/ 12 w 72"/>
                <a:gd name="T45" fmla="*/ 59 h 59"/>
                <a:gd name="T46" fmla="*/ 69 w 72"/>
                <a:gd name="T47" fmla="*/ 47 h 59"/>
                <a:gd name="T48" fmla="*/ 72 w 72"/>
                <a:gd name="T49" fmla="*/ 43 h 59"/>
                <a:gd name="T50" fmla="*/ 71 w 72"/>
                <a:gd name="T51" fmla="*/ 37 h 59"/>
                <a:gd name="T52" fmla="*/ 66 w 72"/>
                <a:gd name="T53" fmla="*/ 12 h 59"/>
                <a:gd name="T54" fmla="*/ 65 w 72"/>
                <a:gd name="T55" fmla="*/ 5 h 59"/>
                <a:gd name="T56" fmla="*/ 60 w 72"/>
                <a:gd name="T57" fmla="*/ 3 h 59"/>
                <a:gd name="T58" fmla="*/ 3 w 72"/>
                <a:gd name="T59" fmla="*/ 14 h 59"/>
                <a:gd name="T60" fmla="*/ 7 w 72"/>
                <a:gd name="T61" fmla="*/ 18 h 59"/>
                <a:gd name="T62" fmla="*/ 11 w 72"/>
                <a:gd name="T63" fmla="*/ 20 h 59"/>
                <a:gd name="T64" fmla="*/ 8 w 72"/>
                <a:gd name="T65" fmla="*/ 23 h 59"/>
                <a:gd name="T66" fmla="*/ 5 w 72"/>
                <a:gd name="T67" fmla="*/ 21 h 59"/>
                <a:gd name="T68" fmla="*/ 7 w 72"/>
                <a:gd name="T69" fmla="*/ 18 h 59"/>
                <a:gd name="T70" fmla="*/ 33 w 72"/>
                <a:gd name="T71" fmla="*/ 14 h 59"/>
                <a:gd name="T72" fmla="*/ 19 w 72"/>
                <a:gd name="T73" fmla="*/ 35 h 59"/>
                <a:gd name="T74" fmla="*/ 40 w 72"/>
                <a:gd name="T75" fmla="*/ 49 h 59"/>
                <a:gd name="T76" fmla="*/ 53 w 72"/>
                <a:gd name="T77" fmla="*/ 28 h 59"/>
                <a:gd name="T78" fmla="*/ 33 w 72"/>
                <a:gd name="T79" fmla="*/ 1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59">
                  <a:moveTo>
                    <a:pt x="19" y="5"/>
                  </a:moveTo>
                  <a:cubicBezTo>
                    <a:pt x="43" y="0"/>
                    <a:pt x="43" y="0"/>
                    <a:pt x="43" y="0"/>
                  </a:cubicBezTo>
                  <a:cubicBezTo>
                    <a:pt x="44" y="0"/>
                    <a:pt x="44" y="0"/>
                    <a:pt x="44" y="1"/>
                  </a:cubicBezTo>
                  <a:cubicBezTo>
                    <a:pt x="45" y="4"/>
                    <a:pt x="45" y="4"/>
                    <a:pt x="45" y="4"/>
                  </a:cubicBezTo>
                  <a:cubicBezTo>
                    <a:pt x="19" y="10"/>
                    <a:pt x="19" y="10"/>
                    <a:pt x="19" y="10"/>
                  </a:cubicBezTo>
                  <a:cubicBezTo>
                    <a:pt x="18" y="6"/>
                    <a:pt x="18" y="6"/>
                    <a:pt x="18" y="6"/>
                  </a:cubicBezTo>
                  <a:cubicBezTo>
                    <a:pt x="18" y="5"/>
                    <a:pt x="18" y="5"/>
                    <a:pt x="19" y="5"/>
                  </a:cubicBezTo>
                  <a:close/>
                  <a:moveTo>
                    <a:pt x="34" y="18"/>
                  </a:moveTo>
                  <a:cubicBezTo>
                    <a:pt x="41" y="17"/>
                    <a:pt x="48" y="22"/>
                    <a:pt x="50" y="29"/>
                  </a:cubicBezTo>
                  <a:cubicBezTo>
                    <a:pt x="51" y="36"/>
                    <a:pt x="46" y="44"/>
                    <a:pt x="39" y="45"/>
                  </a:cubicBezTo>
                  <a:cubicBezTo>
                    <a:pt x="31" y="47"/>
                    <a:pt x="24" y="42"/>
                    <a:pt x="23" y="34"/>
                  </a:cubicBezTo>
                  <a:cubicBezTo>
                    <a:pt x="21" y="27"/>
                    <a:pt x="26" y="20"/>
                    <a:pt x="34" y="18"/>
                  </a:cubicBezTo>
                  <a:close/>
                  <a:moveTo>
                    <a:pt x="34" y="20"/>
                  </a:moveTo>
                  <a:cubicBezTo>
                    <a:pt x="35" y="24"/>
                    <a:pt x="35" y="24"/>
                    <a:pt x="35" y="24"/>
                  </a:cubicBezTo>
                  <a:cubicBezTo>
                    <a:pt x="39" y="23"/>
                    <a:pt x="43" y="26"/>
                    <a:pt x="44" y="30"/>
                  </a:cubicBezTo>
                  <a:cubicBezTo>
                    <a:pt x="48" y="29"/>
                    <a:pt x="48" y="29"/>
                    <a:pt x="48" y="29"/>
                  </a:cubicBezTo>
                  <a:cubicBezTo>
                    <a:pt x="46" y="23"/>
                    <a:pt x="40" y="19"/>
                    <a:pt x="34" y="20"/>
                  </a:cubicBezTo>
                  <a:close/>
                  <a:moveTo>
                    <a:pt x="3" y="14"/>
                  </a:moveTo>
                  <a:cubicBezTo>
                    <a:pt x="1" y="14"/>
                    <a:pt x="0" y="16"/>
                    <a:pt x="0" y="18"/>
                  </a:cubicBezTo>
                  <a:cubicBezTo>
                    <a:pt x="1" y="25"/>
                    <a:pt x="1" y="25"/>
                    <a:pt x="1" y="25"/>
                  </a:cubicBezTo>
                  <a:cubicBezTo>
                    <a:pt x="6" y="49"/>
                    <a:pt x="6" y="49"/>
                    <a:pt x="6" y="49"/>
                  </a:cubicBezTo>
                  <a:cubicBezTo>
                    <a:pt x="7" y="56"/>
                    <a:pt x="7" y="56"/>
                    <a:pt x="7" y="56"/>
                  </a:cubicBezTo>
                  <a:cubicBezTo>
                    <a:pt x="8" y="58"/>
                    <a:pt x="10" y="59"/>
                    <a:pt x="12" y="59"/>
                  </a:cubicBezTo>
                  <a:cubicBezTo>
                    <a:pt x="69" y="47"/>
                    <a:pt x="69" y="47"/>
                    <a:pt x="69" y="47"/>
                  </a:cubicBezTo>
                  <a:cubicBezTo>
                    <a:pt x="71" y="47"/>
                    <a:pt x="72" y="45"/>
                    <a:pt x="72" y="43"/>
                  </a:cubicBezTo>
                  <a:cubicBezTo>
                    <a:pt x="71" y="37"/>
                    <a:pt x="71" y="37"/>
                    <a:pt x="71" y="37"/>
                  </a:cubicBezTo>
                  <a:cubicBezTo>
                    <a:pt x="66" y="12"/>
                    <a:pt x="66" y="12"/>
                    <a:pt x="66" y="12"/>
                  </a:cubicBezTo>
                  <a:cubicBezTo>
                    <a:pt x="65" y="5"/>
                    <a:pt x="65" y="5"/>
                    <a:pt x="65" y="5"/>
                  </a:cubicBezTo>
                  <a:cubicBezTo>
                    <a:pt x="64" y="4"/>
                    <a:pt x="62" y="2"/>
                    <a:pt x="60" y="3"/>
                  </a:cubicBezTo>
                  <a:cubicBezTo>
                    <a:pt x="3" y="14"/>
                    <a:pt x="3" y="14"/>
                    <a:pt x="3" y="14"/>
                  </a:cubicBezTo>
                  <a:close/>
                  <a:moveTo>
                    <a:pt x="7" y="18"/>
                  </a:moveTo>
                  <a:cubicBezTo>
                    <a:pt x="9" y="17"/>
                    <a:pt x="10" y="18"/>
                    <a:pt x="11" y="20"/>
                  </a:cubicBezTo>
                  <a:cubicBezTo>
                    <a:pt x="11" y="21"/>
                    <a:pt x="10" y="23"/>
                    <a:pt x="8" y="23"/>
                  </a:cubicBezTo>
                  <a:cubicBezTo>
                    <a:pt x="7" y="23"/>
                    <a:pt x="6" y="22"/>
                    <a:pt x="5" y="21"/>
                  </a:cubicBezTo>
                  <a:cubicBezTo>
                    <a:pt x="5" y="19"/>
                    <a:pt x="6" y="18"/>
                    <a:pt x="7" y="18"/>
                  </a:cubicBezTo>
                  <a:close/>
                  <a:moveTo>
                    <a:pt x="33" y="14"/>
                  </a:moveTo>
                  <a:cubicBezTo>
                    <a:pt x="23" y="16"/>
                    <a:pt x="17" y="25"/>
                    <a:pt x="19" y="35"/>
                  </a:cubicBezTo>
                  <a:cubicBezTo>
                    <a:pt x="21" y="45"/>
                    <a:pt x="30" y="51"/>
                    <a:pt x="40" y="49"/>
                  </a:cubicBezTo>
                  <a:cubicBezTo>
                    <a:pt x="49" y="47"/>
                    <a:pt x="55" y="38"/>
                    <a:pt x="53" y="28"/>
                  </a:cubicBezTo>
                  <a:cubicBezTo>
                    <a:pt x="52" y="19"/>
                    <a:pt x="42" y="12"/>
                    <a:pt x="33"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1482"/>
            <p:cNvSpPr>
              <a:spLocks noEditPoints="1"/>
            </p:cNvSpPr>
            <p:nvPr/>
          </p:nvSpPr>
          <p:spPr bwMode="auto">
            <a:xfrm flipH="1">
              <a:off x="7594038" y="5643578"/>
              <a:ext cx="117735" cy="153330"/>
            </a:xfrm>
            <a:custGeom>
              <a:avLst/>
              <a:gdLst>
                <a:gd name="T0" fmla="*/ 26 w 37"/>
                <a:gd name="T1" fmla="*/ 23 h 47"/>
                <a:gd name="T2" fmla="*/ 19 w 37"/>
                <a:gd name="T3" fmla="*/ 27 h 47"/>
                <a:gd name="T4" fmla="*/ 12 w 37"/>
                <a:gd name="T5" fmla="*/ 24 h 47"/>
                <a:gd name="T6" fmla="*/ 7 w 37"/>
                <a:gd name="T7" fmla="*/ 23 h 47"/>
                <a:gd name="T8" fmla="*/ 7 w 37"/>
                <a:gd name="T9" fmla="*/ 15 h 47"/>
                <a:gd name="T10" fmla="*/ 19 w 37"/>
                <a:gd name="T11" fmla="*/ 0 h 47"/>
                <a:gd name="T12" fmla="*/ 30 w 37"/>
                <a:gd name="T13" fmla="*/ 15 h 47"/>
                <a:gd name="T14" fmla="*/ 30 w 37"/>
                <a:gd name="T15" fmla="*/ 23 h 47"/>
                <a:gd name="T16" fmla="*/ 26 w 37"/>
                <a:gd name="T17" fmla="*/ 23 h 47"/>
                <a:gd name="T18" fmla="*/ 25 w 37"/>
                <a:gd name="T19" fmla="*/ 8 h 47"/>
                <a:gd name="T20" fmla="*/ 11 w 37"/>
                <a:gd name="T21" fmla="*/ 14 h 47"/>
                <a:gd name="T22" fmla="*/ 11 w 37"/>
                <a:gd name="T23" fmla="*/ 15 h 47"/>
                <a:gd name="T24" fmla="*/ 19 w 37"/>
                <a:gd name="T25" fmla="*/ 26 h 47"/>
                <a:gd name="T26" fmla="*/ 27 w 37"/>
                <a:gd name="T27" fmla="*/ 15 h 47"/>
                <a:gd name="T28" fmla="*/ 25 w 37"/>
                <a:gd name="T29" fmla="*/ 8 h 47"/>
                <a:gd name="T30" fmla="*/ 28 w 37"/>
                <a:gd name="T31" fmla="*/ 25 h 47"/>
                <a:gd name="T32" fmla="*/ 19 w 37"/>
                <a:gd name="T33" fmla="*/ 30 h 47"/>
                <a:gd name="T34" fmla="*/ 9 w 37"/>
                <a:gd name="T35" fmla="*/ 25 h 47"/>
                <a:gd name="T36" fmla="*/ 0 w 37"/>
                <a:gd name="T37" fmla="*/ 46 h 47"/>
                <a:gd name="T38" fmla="*/ 0 w 37"/>
                <a:gd name="T39" fmla="*/ 47 h 47"/>
                <a:gd name="T40" fmla="*/ 37 w 37"/>
                <a:gd name="T41" fmla="*/ 47 h 47"/>
                <a:gd name="T42" fmla="*/ 37 w 37"/>
                <a:gd name="T43" fmla="*/ 46 h 47"/>
                <a:gd name="T44" fmla="*/ 28 w 37"/>
                <a:gd name="T4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 h="47">
                  <a:moveTo>
                    <a:pt x="26" y="23"/>
                  </a:moveTo>
                  <a:cubicBezTo>
                    <a:pt x="24" y="26"/>
                    <a:pt x="21" y="27"/>
                    <a:pt x="19" y="27"/>
                  </a:cubicBezTo>
                  <a:cubicBezTo>
                    <a:pt x="16" y="27"/>
                    <a:pt x="14" y="26"/>
                    <a:pt x="12" y="24"/>
                  </a:cubicBezTo>
                  <a:cubicBezTo>
                    <a:pt x="7" y="23"/>
                    <a:pt x="7" y="23"/>
                    <a:pt x="7" y="23"/>
                  </a:cubicBezTo>
                  <a:cubicBezTo>
                    <a:pt x="7" y="15"/>
                    <a:pt x="7" y="15"/>
                    <a:pt x="7" y="15"/>
                  </a:cubicBezTo>
                  <a:cubicBezTo>
                    <a:pt x="7" y="7"/>
                    <a:pt x="12" y="0"/>
                    <a:pt x="19" y="0"/>
                  </a:cubicBezTo>
                  <a:cubicBezTo>
                    <a:pt x="25" y="0"/>
                    <a:pt x="30" y="7"/>
                    <a:pt x="30" y="15"/>
                  </a:cubicBezTo>
                  <a:cubicBezTo>
                    <a:pt x="30" y="23"/>
                    <a:pt x="30" y="23"/>
                    <a:pt x="30" y="23"/>
                  </a:cubicBezTo>
                  <a:cubicBezTo>
                    <a:pt x="26" y="23"/>
                    <a:pt x="26" y="23"/>
                    <a:pt x="26" y="23"/>
                  </a:cubicBezTo>
                  <a:close/>
                  <a:moveTo>
                    <a:pt x="25" y="8"/>
                  </a:moveTo>
                  <a:cubicBezTo>
                    <a:pt x="20" y="10"/>
                    <a:pt x="20" y="14"/>
                    <a:pt x="11" y="14"/>
                  </a:cubicBezTo>
                  <a:cubicBezTo>
                    <a:pt x="11" y="14"/>
                    <a:pt x="11" y="15"/>
                    <a:pt x="11" y="15"/>
                  </a:cubicBezTo>
                  <a:cubicBezTo>
                    <a:pt x="11" y="21"/>
                    <a:pt x="14" y="26"/>
                    <a:pt x="19" y="26"/>
                  </a:cubicBezTo>
                  <a:cubicBezTo>
                    <a:pt x="23" y="26"/>
                    <a:pt x="27" y="21"/>
                    <a:pt x="27" y="15"/>
                  </a:cubicBezTo>
                  <a:cubicBezTo>
                    <a:pt x="27" y="13"/>
                    <a:pt x="26" y="10"/>
                    <a:pt x="25" y="8"/>
                  </a:cubicBezTo>
                  <a:close/>
                  <a:moveTo>
                    <a:pt x="28" y="25"/>
                  </a:moveTo>
                  <a:cubicBezTo>
                    <a:pt x="26" y="28"/>
                    <a:pt x="22" y="30"/>
                    <a:pt x="19" y="30"/>
                  </a:cubicBezTo>
                  <a:cubicBezTo>
                    <a:pt x="15" y="30"/>
                    <a:pt x="12" y="28"/>
                    <a:pt x="9" y="25"/>
                  </a:cubicBezTo>
                  <a:cubicBezTo>
                    <a:pt x="4" y="29"/>
                    <a:pt x="0" y="37"/>
                    <a:pt x="0" y="46"/>
                  </a:cubicBezTo>
                  <a:cubicBezTo>
                    <a:pt x="0" y="46"/>
                    <a:pt x="0" y="46"/>
                    <a:pt x="0" y="47"/>
                  </a:cubicBezTo>
                  <a:cubicBezTo>
                    <a:pt x="37" y="47"/>
                    <a:pt x="37" y="47"/>
                    <a:pt x="37" y="47"/>
                  </a:cubicBezTo>
                  <a:cubicBezTo>
                    <a:pt x="37" y="46"/>
                    <a:pt x="37" y="46"/>
                    <a:pt x="37" y="46"/>
                  </a:cubicBezTo>
                  <a:cubicBezTo>
                    <a:pt x="37" y="37"/>
                    <a:pt x="33" y="29"/>
                    <a:pt x="28"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8" name="Freeform 1483"/>
            <p:cNvSpPr>
              <a:spLocks noEditPoints="1"/>
            </p:cNvSpPr>
            <p:nvPr/>
          </p:nvSpPr>
          <p:spPr bwMode="auto">
            <a:xfrm flipH="1">
              <a:off x="7911648" y="6119995"/>
              <a:ext cx="98569" cy="104045"/>
            </a:xfrm>
            <a:custGeom>
              <a:avLst/>
              <a:gdLst>
                <a:gd name="T0" fmla="*/ 15 w 31"/>
                <a:gd name="T1" fmla="*/ 0 h 32"/>
                <a:gd name="T2" fmla="*/ 17 w 31"/>
                <a:gd name="T3" fmla="*/ 1 h 32"/>
                <a:gd name="T4" fmla="*/ 18 w 31"/>
                <a:gd name="T5" fmla="*/ 3 h 32"/>
                <a:gd name="T6" fmla="*/ 18 w 31"/>
                <a:gd name="T7" fmla="*/ 4 h 32"/>
                <a:gd name="T8" fmla="*/ 21 w 31"/>
                <a:gd name="T9" fmla="*/ 5 h 32"/>
                <a:gd name="T10" fmla="*/ 22 w 31"/>
                <a:gd name="T11" fmla="*/ 5 h 32"/>
                <a:gd name="T12" fmla="*/ 25 w 31"/>
                <a:gd name="T13" fmla="*/ 4 h 32"/>
                <a:gd name="T14" fmla="*/ 27 w 31"/>
                <a:gd name="T15" fmla="*/ 7 h 32"/>
                <a:gd name="T16" fmla="*/ 26 w 31"/>
                <a:gd name="T17" fmla="*/ 9 h 32"/>
                <a:gd name="T18" fmla="*/ 26 w 31"/>
                <a:gd name="T19" fmla="*/ 10 h 32"/>
                <a:gd name="T20" fmla="*/ 27 w 31"/>
                <a:gd name="T21" fmla="*/ 13 h 32"/>
                <a:gd name="T22" fmla="*/ 28 w 31"/>
                <a:gd name="T23" fmla="*/ 13 h 32"/>
                <a:gd name="T24" fmla="*/ 31 w 31"/>
                <a:gd name="T25" fmla="*/ 14 h 32"/>
                <a:gd name="T26" fmla="*/ 31 w 31"/>
                <a:gd name="T27" fmla="*/ 16 h 32"/>
                <a:gd name="T28" fmla="*/ 30 w 31"/>
                <a:gd name="T29" fmla="*/ 19 h 32"/>
                <a:gd name="T30" fmla="*/ 28 w 31"/>
                <a:gd name="T31" fmla="*/ 19 h 32"/>
                <a:gd name="T32" fmla="*/ 27 w 31"/>
                <a:gd name="T33" fmla="*/ 19 h 32"/>
                <a:gd name="T34" fmla="*/ 25 w 31"/>
                <a:gd name="T35" fmla="*/ 22 h 32"/>
                <a:gd name="T36" fmla="*/ 26 w 31"/>
                <a:gd name="T37" fmla="*/ 23 h 32"/>
                <a:gd name="T38" fmla="*/ 27 w 31"/>
                <a:gd name="T39" fmla="*/ 26 h 32"/>
                <a:gd name="T40" fmla="*/ 25 w 31"/>
                <a:gd name="T41" fmla="*/ 28 h 32"/>
                <a:gd name="T42" fmla="*/ 23 w 31"/>
                <a:gd name="T43" fmla="*/ 27 h 32"/>
                <a:gd name="T44" fmla="*/ 22 w 31"/>
                <a:gd name="T45" fmla="*/ 27 h 32"/>
                <a:gd name="T46" fmla="*/ 19 w 31"/>
                <a:gd name="T47" fmla="*/ 27 h 32"/>
                <a:gd name="T48" fmla="*/ 19 w 31"/>
                <a:gd name="T49" fmla="*/ 29 h 32"/>
                <a:gd name="T50" fmla="*/ 18 w 31"/>
                <a:gd name="T51" fmla="*/ 32 h 32"/>
                <a:gd name="T52" fmla="*/ 15 w 31"/>
                <a:gd name="T53" fmla="*/ 32 h 32"/>
                <a:gd name="T54" fmla="*/ 13 w 31"/>
                <a:gd name="T55" fmla="*/ 32 h 32"/>
                <a:gd name="T56" fmla="*/ 13 w 31"/>
                <a:gd name="T57" fmla="*/ 29 h 32"/>
                <a:gd name="T58" fmla="*/ 13 w 31"/>
                <a:gd name="T59" fmla="*/ 28 h 32"/>
                <a:gd name="T60" fmla="*/ 10 w 31"/>
                <a:gd name="T61" fmla="*/ 26 h 32"/>
                <a:gd name="T62" fmla="*/ 9 w 31"/>
                <a:gd name="T63" fmla="*/ 27 h 32"/>
                <a:gd name="T64" fmla="*/ 6 w 31"/>
                <a:gd name="T65" fmla="*/ 28 h 32"/>
                <a:gd name="T66" fmla="*/ 3 w 31"/>
                <a:gd name="T67" fmla="*/ 25 h 32"/>
                <a:gd name="T68" fmla="*/ 4 w 31"/>
                <a:gd name="T69" fmla="*/ 23 h 32"/>
                <a:gd name="T70" fmla="*/ 5 w 31"/>
                <a:gd name="T71" fmla="*/ 22 h 32"/>
                <a:gd name="T72" fmla="*/ 4 w 31"/>
                <a:gd name="T73" fmla="*/ 19 h 32"/>
                <a:gd name="T74" fmla="*/ 3 w 31"/>
                <a:gd name="T75" fmla="*/ 18 h 32"/>
                <a:gd name="T76" fmla="*/ 0 w 31"/>
                <a:gd name="T77" fmla="*/ 18 h 32"/>
                <a:gd name="T78" fmla="*/ 0 w 31"/>
                <a:gd name="T79" fmla="*/ 16 h 32"/>
                <a:gd name="T80" fmla="*/ 0 w 31"/>
                <a:gd name="T81" fmla="*/ 14 h 32"/>
                <a:gd name="T82" fmla="*/ 2 w 31"/>
                <a:gd name="T83" fmla="*/ 14 h 32"/>
                <a:gd name="T84" fmla="*/ 4 w 31"/>
                <a:gd name="T85" fmla="*/ 13 h 32"/>
                <a:gd name="T86" fmla="*/ 5 w 31"/>
                <a:gd name="T87" fmla="*/ 11 h 32"/>
                <a:gd name="T88" fmla="*/ 5 w 31"/>
                <a:gd name="T89" fmla="*/ 9 h 32"/>
                <a:gd name="T90" fmla="*/ 3 w 31"/>
                <a:gd name="T91" fmla="*/ 7 h 32"/>
                <a:gd name="T92" fmla="*/ 6 w 31"/>
                <a:gd name="T93" fmla="*/ 4 h 32"/>
                <a:gd name="T94" fmla="*/ 8 w 31"/>
                <a:gd name="T95" fmla="*/ 5 h 32"/>
                <a:gd name="T96" fmla="*/ 9 w 31"/>
                <a:gd name="T97" fmla="*/ 5 h 32"/>
                <a:gd name="T98" fmla="*/ 12 w 31"/>
                <a:gd name="T99" fmla="*/ 4 h 32"/>
                <a:gd name="T100" fmla="*/ 12 w 31"/>
                <a:gd name="T101" fmla="*/ 3 h 32"/>
                <a:gd name="T102" fmla="*/ 13 w 31"/>
                <a:gd name="T103" fmla="*/ 1 h 32"/>
                <a:gd name="T104" fmla="*/ 15 w 31"/>
                <a:gd name="T105" fmla="*/ 0 h 32"/>
                <a:gd name="T106" fmla="*/ 15 w 31"/>
                <a:gd name="T107" fmla="*/ 6 h 32"/>
                <a:gd name="T108" fmla="*/ 9 w 31"/>
                <a:gd name="T109" fmla="*/ 9 h 32"/>
                <a:gd name="T110" fmla="*/ 6 w 31"/>
                <a:gd name="T111" fmla="*/ 16 h 32"/>
                <a:gd name="T112" fmla="*/ 9 w 31"/>
                <a:gd name="T113" fmla="*/ 23 h 32"/>
                <a:gd name="T114" fmla="*/ 15 w 31"/>
                <a:gd name="T115" fmla="*/ 26 h 32"/>
                <a:gd name="T116" fmla="*/ 22 w 31"/>
                <a:gd name="T117" fmla="*/ 23 h 32"/>
                <a:gd name="T118" fmla="*/ 25 w 31"/>
                <a:gd name="T119" fmla="*/ 16 h 32"/>
                <a:gd name="T120" fmla="*/ 22 w 31"/>
                <a:gd name="T121" fmla="*/ 9 h 32"/>
                <a:gd name="T122" fmla="*/ 15 w 31"/>
                <a:gd name="T12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 h="32">
                  <a:moveTo>
                    <a:pt x="15" y="0"/>
                  </a:moveTo>
                  <a:cubicBezTo>
                    <a:pt x="16" y="0"/>
                    <a:pt x="17" y="0"/>
                    <a:pt x="17" y="1"/>
                  </a:cubicBezTo>
                  <a:cubicBezTo>
                    <a:pt x="18" y="3"/>
                    <a:pt x="18" y="3"/>
                    <a:pt x="18" y="3"/>
                  </a:cubicBezTo>
                  <a:cubicBezTo>
                    <a:pt x="18" y="3"/>
                    <a:pt x="18" y="4"/>
                    <a:pt x="18" y="4"/>
                  </a:cubicBezTo>
                  <a:cubicBezTo>
                    <a:pt x="21" y="5"/>
                    <a:pt x="21" y="5"/>
                    <a:pt x="21" y="5"/>
                  </a:cubicBezTo>
                  <a:cubicBezTo>
                    <a:pt x="21" y="5"/>
                    <a:pt x="22" y="5"/>
                    <a:pt x="22" y="5"/>
                  </a:cubicBezTo>
                  <a:cubicBezTo>
                    <a:pt x="25" y="4"/>
                    <a:pt x="25" y="4"/>
                    <a:pt x="25" y="4"/>
                  </a:cubicBezTo>
                  <a:cubicBezTo>
                    <a:pt x="26" y="5"/>
                    <a:pt x="27" y="5"/>
                    <a:pt x="27" y="7"/>
                  </a:cubicBezTo>
                  <a:cubicBezTo>
                    <a:pt x="26" y="9"/>
                    <a:pt x="26" y="9"/>
                    <a:pt x="26" y="9"/>
                  </a:cubicBezTo>
                  <a:cubicBezTo>
                    <a:pt x="26" y="9"/>
                    <a:pt x="26" y="10"/>
                    <a:pt x="26" y="10"/>
                  </a:cubicBezTo>
                  <a:cubicBezTo>
                    <a:pt x="27" y="13"/>
                    <a:pt x="27" y="13"/>
                    <a:pt x="27" y="13"/>
                  </a:cubicBezTo>
                  <a:cubicBezTo>
                    <a:pt x="27" y="13"/>
                    <a:pt x="27" y="13"/>
                    <a:pt x="28" y="13"/>
                  </a:cubicBezTo>
                  <a:cubicBezTo>
                    <a:pt x="31" y="14"/>
                    <a:pt x="31" y="14"/>
                    <a:pt x="31" y="14"/>
                  </a:cubicBezTo>
                  <a:cubicBezTo>
                    <a:pt x="31" y="15"/>
                    <a:pt x="31" y="15"/>
                    <a:pt x="31" y="16"/>
                  </a:cubicBezTo>
                  <a:cubicBezTo>
                    <a:pt x="31" y="17"/>
                    <a:pt x="31" y="18"/>
                    <a:pt x="30" y="19"/>
                  </a:cubicBezTo>
                  <a:cubicBezTo>
                    <a:pt x="28" y="19"/>
                    <a:pt x="28" y="19"/>
                    <a:pt x="28" y="19"/>
                  </a:cubicBezTo>
                  <a:cubicBezTo>
                    <a:pt x="28" y="19"/>
                    <a:pt x="27" y="19"/>
                    <a:pt x="27" y="19"/>
                  </a:cubicBezTo>
                  <a:cubicBezTo>
                    <a:pt x="25" y="22"/>
                    <a:pt x="25" y="22"/>
                    <a:pt x="25" y="22"/>
                  </a:cubicBezTo>
                  <a:cubicBezTo>
                    <a:pt x="25" y="22"/>
                    <a:pt x="26" y="22"/>
                    <a:pt x="26" y="23"/>
                  </a:cubicBezTo>
                  <a:cubicBezTo>
                    <a:pt x="27" y="26"/>
                    <a:pt x="27" y="26"/>
                    <a:pt x="27" y="26"/>
                  </a:cubicBezTo>
                  <a:cubicBezTo>
                    <a:pt x="27" y="27"/>
                    <a:pt x="26" y="28"/>
                    <a:pt x="25" y="28"/>
                  </a:cubicBezTo>
                  <a:cubicBezTo>
                    <a:pt x="23" y="27"/>
                    <a:pt x="23" y="27"/>
                    <a:pt x="23" y="27"/>
                  </a:cubicBezTo>
                  <a:cubicBezTo>
                    <a:pt x="23" y="27"/>
                    <a:pt x="22" y="26"/>
                    <a:pt x="22" y="27"/>
                  </a:cubicBezTo>
                  <a:cubicBezTo>
                    <a:pt x="19" y="27"/>
                    <a:pt x="19" y="27"/>
                    <a:pt x="19" y="27"/>
                  </a:cubicBezTo>
                  <a:cubicBezTo>
                    <a:pt x="19" y="28"/>
                    <a:pt x="19" y="28"/>
                    <a:pt x="19" y="29"/>
                  </a:cubicBezTo>
                  <a:cubicBezTo>
                    <a:pt x="18" y="32"/>
                    <a:pt x="18" y="32"/>
                    <a:pt x="18" y="32"/>
                  </a:cubicBezTo>
                  <a:cubicBezTo>
                    <a:pt x="17" y="32"/>
                    <a:pt x="16" y="32"/>
                    <a:pt x="15" y="32"/>
                  </a:cubicBezTo>
                  <a:cubicBezTo>
                    <a:pt x="15" y="32"/>
                    <a:pt x="14" y="32"/>
                    <a:pt x="13" y="32"/>
                  </a:cubicBezTo>
                  <a:cubicBezTo>
                    <a:pt x="13" y="29"/>
                    <a:pt x="13" y="29"/>
                    <a:pt x="13" y="29"/>
                  </a:cubicBezTo>
                  <a:cubicBezTo>
                    <a:pt x="13" y="29"/>
                    <a:pt x="13" y="28"/>
                    <a:pt x="13" y="28"/>
                  </a:cubicBezTo>
                  <a:cubicBezTo>
                    <a:pt x="10" y="26"/>
                    <a:pt x="10" y="26"/>
                    <a:pt x="10" y="26"/>
                  </a:cubicBezTo>
                  <a:cubicBezTo>
                    <a:pt x="10" y="26"/>
                    <a:pt x="9" y="27"/>
                    <a:pt x="9" y="27"/>
                  </a:cubicBezTo>
                  <a:cubicBezTo>
                    <a:pt x="6" y="28"/>
                    <a:pt x="6" y="28"/>
                    <a:pt x="6" y="28"/>
                  </a:cubicBezTo>
                  <a:cubicBezTo>
                    <a:pt x="5" y="27"/>
                    <a:pt x="4" y="26"/>
                    <a:pt x="3" y="25"/>
                  </a:cubicBezTo>
                  <a:cubicBezTo>
                    <a:pt x="4" y="23"/>
                    <a:pt x="4" y="23"/>
                    <a:pt x="4" y="23"/>
                  </a:cubicBezTo>
                  <a:cubicBezTo>
                    <a:pt x="5" y="22"/>
                    <a:pt x="5" y="22"/>
                    <a:pt x="5" y="22"/>
                  </a:cubicBezTo>
                  <a:cubicBezTo>
                    <a:pt x="4" y="19"/>
                    <a:pt x="4" y="19"/>
                    <a:pt x="4" y="19"/>
                  </a:cubicBezTo>
                  <a:cubicBezTo>
                    <a:pt x="4" y="19"/>
                    <a:pt x="3" y="18"/>
                    <a:pt x="3" y="18"/>
                  </a:cubicBezTo>
                  <a:cubicBezTo>
                    <a:pt x="0" y="18"/>
                    <a:pt x="0" y="18"/>
                    <a:pt x="0" y="18"/>
                  </a:cubicBezTo>
                  <a:cubicBezTo>
                    <a:pt x="0" y="17"/>
                    <a:pt x="0" y="17"/>
                    <a:pt x="0" y="16"/>
                  </a:cubicBezTo>
                  <a:cubicBezTo>
                    <a:pt x="0" y="15"/>
                    <a:pt x="0" y="15"/>
                    <a:pt x="0" y="14"/>
                  </a:cubicBezTo>
                  <a:cubicBezTo>
                    <a:pt x="2" y="14"/>
                    <a:pt x="2" y="14"/>
                    <a:pt x="2" y="14"/>
                  </a:cubicBezTo>
                  <a:cubicBezTo>
                    <a:pt x="3" y="13"/>
                    <a:pt x="4" y="13"/>
                    <a:pt x="4" y="13"/>
                  </a:cubicBezTo>
                  <a:cubicBezTo>
                    <a:pt x="5" y="11"/>
                    <a:pt x="5" y="11"/>
                    <a:pt x="5" y="11"/>
                  </a:cubicBezTo>
                  <a:cubicBezTo>
                    <a:pt x="5" y="10"/>
                    <a:pt x="5" y="10"/>
                    <a:pt x="5" y="9"/>
                  </a:cubicBezTo>
                  <a:cubicBezTo>
                    <a:pt x="3" y="7"/>
                    <a:pt x="3" y="7"/>
                    <a:pt x="3" y="7"/>
                  </a:cubicBezTo>
                  <a:cubicBezTo>
                    <a:pt x="4" y="6"/>
                    <a:pt x="5" y="5"/>
                    <a:pt x="6" y="4"/>
                  </a:cubicBezTo>
                  <a:cubicBezTo>
                    <a:pt x="8" y="5"/>
                    <a:pt x="8" y="5"/>
                    <a:pt x="8" y="5"/>
                  </a:cubicBezTo>
                  <a:cubicBezTo>
                    <a:pt x="8" y="5"/>
                    <a:pt x="9" y="5"/>
                    <a:pt x="9" y="5"/>
                  </a:cubicBezTo>
                  <a:cubicBezTo>
                    <a:pt x="12" y="4"/>
                    <a:pt x="12" y="4"/>
                    <a:pt x="12" y="4"/>
                  </a:cubicBezTo>
                  <a:cubicBezTo>
                    <a:pt x="12" y="4"/>
                    <a:pt x="12" y="4"/>
                    <a:pt x="12" y="3"/>
                  </a:cubicBezTo>
                  <a:cubicBezTo>
                    <a:pt x="13" y="1"/>
                    <a:pt x="13" y="1"/>
                    <a:pt x="13" y="1"/>
                  </a:cubicBezTo>
                  <a:cubicBezTo>
                    <a:pt x="14" y="0"/>
                    <a:pt x="15" y="0"/>
                    <a:pt x="15" y="0"/>
                  </a:cubicBezTo>
                  <a:close/>
                  <a:moveTo>
                    <a:pt x="15" y="6"/>
                  </a:moveTo>
                  <a:cubicBezTo>
                    <a:pt x="13" y="6"/>
                    <a:pt x="10" y="7"/>
                    <a:pt x="9" y="9"/>
                  </a:cubicBezTo>
                  <a:cubicBezTo>
                    <a:pt x="7" y="11"/>
                    <a:pt x="6" y="13"/>
                    <a:pt x="6" y="16"/>
                  </a:cubicBezTo>
                  <a:cubicBezTo>
                    <a:pt x="6" y="19"/>
                    <a:pt x="7" y="21"/>
                    <a:pt x="9" y="23"/>
                  </a:cubicBezTo>
                  <a:cubicBezTo>
                    <a:pt x="10" y="25"/>
                    <a:pt x="13" y="26"/>
                    <a:pt x="15" y="26"/>
                  </a:cubicBezTo>
                  <a:cubicBezTo>
                    <a:pt x="18" y="26"/>
                    <a:pt x="20" y="25"/>
                    <a:pt x="22" y="23"/>
                  </a:cubicBezTo>
                  <a:cubicBezTo>
                    <a:pt x="24" y="21"/>
                    <a:pt x="25" y="19"/>
                    <a:pt x="25" y="16"/>
                  </a:cubicBezTo>
                  <a:cubicBezTo>
                    <a:pt x="25" y="13"/>
                    <a:pt x="24" y="11"/>
                    <a:pt x="22" y="9"/>
                  </a:cubicBezTo>
                  <a:cubicBezTo>
                    <a:pt x="20" y="7"/>
                    <a:pt x="18" y="6"/>
                    <a:pt x="15"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9" name="Freeform 1484"/>
            <p:cNvSpPr>
              <a:spLocks noEditPoints="1"/>
            </p:cNvSpPr>
            <p:nvPr/>
          </p:nvSpPr>
          <p:spPr bwMode="auto">
            <a:xfrm flipH="1">
              <a:off x="7933553" y="6141900"/>
              <a:ext cx="54760" cy="60237"/>
            </a:xfrm>
            <a:custGeom>
              <a:avLst/>
              <a:gdLst>
                <a:gd name="T0" fmla="*/ 15 w 17"/>
                <a:gd name="T1" fmla="*/ 3 h 18"/>
                <a:gd name="T2" fmla="*/ 8 w 17"/>
                <a:gd name="T3" fmla="*/ 0 h 18"/>
                <a:gd name="T4" fmla="*/ 2 w 17"/>
                <a:gd name="T5" fmla="*/ 3 h 18"/>
                <a:gd name="T6" fmla="*/ 0 w 17"/>
                <a:gd name="T7" fmla="*/ 9 h 18"/>
                <a:gd name="T8" fmla="*/ 2 w 17"/>
                <a:gd name="T9" fmla="*/ 16 h 18"/>
                <a:gd name="T10" fmla="*/ 8 w 17"/>
                <a:gd name="T11" fmla="*/ 18 h 18"/>
                <a:gd name="T12" fmla="*/ 15 w 17"/>
                <a:gd name="T13" fmla="*/ 16 h 18"/>
                <a:gd name="T14" fmla="*/ 17 w 17"/>
                <a:gd name="T15" fmla="*/ 9 h 18"/>
                <a:gd name="T16" fmla="*/ 15 w 17"/>
                <a:gd name="T17" fmla="*/ 3 h 18"/>
                <a:gd name="T18" fmla="*/ 8 w 17"/>
                <a:gd name="T19" fmla="*/ 4 h 18"/>
                <a:gd name="T20" fmla="*/ 13 w 17"/>
                <a:gd name="T21" fmla="*/ 9 h 18"/>
                <a:gd name="T22" fmla="*/ 8 w 17"/>
                <a:gd name="T23" fmla="*/ 14 h 18"/>
                <a:gd name="T24" fmla="*/ 4 w 17"/>
                <a:gd name="T25" fmla="*/ 9 h 18"/>
                <a:gd name="T26" fmla="*/ 8 w 17"/>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5" y="3"/>
                  </a:moveTo>
                  <a:cubicBezTo>
                    <a:pt x="13" y="1"/>
                    <a:pt x="11" y="0"/>
                    <a:pt x="8" y="0"/>
                  </a:cubicBezTo>
                  <a:cubicBezTo>
                    <a:pt x="6" y="0"/>
                    <a:pt x="4" y="1"/>
                    <a:pt x="2" y="3"/>
                  </a:cubicBezTo>
                  <a:cubicBezTo>
                    <a:pt x="0" y="4"/>
                    <a:pt x="0" y="7"/>
                    <a:pt x="0" y="9"/>
                  </a:cubicBezTo>
                  <a:cubicBezTo>
                    <a:pt x="0" y="12"/>
                    <a:pt x="0" y="14"/>
                    <a:pt x="2" y="16"/>
                  </a:cubicBezTo>
                  <a:cubicBezTo>
                    <a:pt x="4" y="17"/>
                    <a:pt x="6" y="18"/>
                    <a:pt x="8" y="18"/>
                  </a:cubicBezTo>
                  <a:cubicBezTo>
                    <a:pt x="11" y="18"/>
                    <a:pt x="13" y="17"/>
                    <a:pt x="15" y="16"/>
                  </a:cubicBezTo>
                  <a:cubicBezTo>
                    <a:pt x="16" y="14"/>
                    <a:pt x="17" y="12"/>
                    <a:pt x="17" y="9"/>
                  </a:cubicBezTo>
                  <a:cubicBezTo>
                    <a:pt x="17" y="7"/>
                    <a:pt x="16" y="4"/>
                    <a:pt x="15" y="3"/>
                  </a:cubicBezTo>
                  <a:close/>
                  <a:moveTo>
                    <a:pt x="8" y="4"/>
                  </a:moveTo>
                  <a:cubicBezTo>
                    <a:pt x="11" y="4"/>
                    <a:pt x="13" y="6"/>
                    <a:pt x="13" y="9"/>
                  </a:cubicBezTo>
                  <a:cubicBezTo>
                    <a:pt x="13" y="12"/>
                    <a:pt x="11" y="14"/>
                    <a:pt x="8" y="14"/>
                  </a:cubicBezTo>
                  <a:cubicBezTo>
                    <a:pt x="6" y="14"/>
                    <a:pt x="4" y="12"/>
                    <a:pt x="4" y="9"/>
                  </a:cubicBezTo>
                  <a:cubicBezTo>
                    <a:pt x="4" y="6"/>
                    <a:pt x="6" y="4"/>
                    <a:pt x="8"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0" name="Freeform 1485"/>
            <p:cNvSpPr/>
            <p:nvPr/>
          </p:nvSpPr>
          <p:spPr bwMode="auto">
            <a:xfrm flipH="1">
              <a:off x="7054648" y="5588818"/>
              <a:ext cx="114997" cy="109521"/>
            </a:xfrm>
            <a:custGeom>
              <a:avLst/>
              <a:gdLst>
                <a:gd name="T0" fmla="*/ 28 w 35"/>
                <a:gd name="T1" fmla="*/ 22 h 34"/>
                <a:gd name="T2" fmla="*/ 31 w 35"/>
                <a:gd name="T3" fmla="*/ 23 h 34"/>
                <a:gd name="T4" fmla="*/ 31 w 35"/>
                <a:gd name="T5" fmla="*/ 8 h 34"/>
                <a:gd name="T6" fmla="*/ 13 w 35"/>
                <a:gd name="T7" fmla="*/ 10 h 34"/>
                <a:gd name="T8" fmla="*/ 13 w 35"/>
                <a:gd name="T9" fmla="*/ 28 h 34"/>
                <a:gd name="T10" fmla="*/ 13 w 35"/>
                <a:gd name="T11" fmla="*/ 29 h 34"/>
                <a:gd name="T12" fmla="*/ 6 w 35"/>
                <a:gd name="T13" fmla="*/ 34 h 34"/>
                <a:gd name="T14" fmla="*/ 0 w 35"/>
                <a:gd name="T15" fmla="*/ 29 h 34"/>
                <a:gd name="T16" fmla="*/ 6 w 35"/>
                <a:gd name="T17" fmla="*/ 23 h 34"/>
                <a:gd name="T18" fmla="*/ 9 w 35"/>
                <a:gd name="T19" fmla="*/ 24 h 34"/>
                <a:gd name="T20" fmla="*/ 9 w 35"/>
                <a:gd name="T21" fmla="*/ 4 h 34"/>
                <a:gd name="T22" fmla="*/ 34 w 35"/>
                <a:gd name="T23" fmla="*/ 0 h 34"/>
                <a:gd name="T24" fmla="*/ 34 w 35"/>
                <a:gd name="T25" fmla="*/ 8 h 34"/>
                <a:gd name="T26" fmla="*/ 35 w 35"/>
                <a:gd name="T27" fmla="*/ 27 h 34"/>
                <a:gd name="T28" fmla="*/ 34 w 35"/>
                <a:gd name="T29" fmla="*/ 27 h 34"/>
                <a:gd name="T30" fmla="*/ 28 w 35"/>
                <a:gd name="T31" fmla="*/ 32 h 34"/>
                <a:gd name="T32" fmla="*/ 21 w 35"/>
                <a:gd name="T33" fmla="*/ 27 h 34"/>
                <a:gd name="T34" fmla="*/ 28 w 35"/>
                <a:gd name="T35"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4">
                  <a:moveTo>
                    <a:pt x="28" y="22"/>
                  </a:moveTo>
                  <a:cubicBezTo>
                    <a:pt x="29" y="22"/>
                    <a:pt x="30" y="22"/>
                    <a:pt x="31" y="23"/>
                  </a:cubicBezTo>
                  <a:cubicBezTo>
                    <a:pt x="31" y="8"/>
                    <a:pt x="31" y="8"/>
                    <a:pt x="31" y="8"/>
                  </a:cubicBezTo>
                  <a:cubicBezTo>
                    <a:pt x="13" y="10"/>
                    <a:pt x="13" y="10"/>
                    <a:pt x="13" y="10"/>
                  </a:cubicBezTo>
                  <a:cubicBezTo>
                    <a:pt x="13" y="28"/>
                    <a:pt x="13" y="28"/>
                    <a:pt x="13" y="28"/>
                  </a:cubicBezTo>
                  <a:cubicBezTo>
                    <a:pt x="13" y="28"/>
                    <a:pt x="13" y="29"/>
                    <a:pt x="13" y="29"/>
                  </a:cubicBezTo>
                  <a:cubicBezTo>
                    <a:pt x="13" y="32"/>
                    <a:pt x="10" y="34"/>
                    <a:pt x="6" y="34"/>
                  </a:cubicBezTo>
                  <a:cubicBezTo>
                    <a:pt x="3" y="34"/>
                    <a:pt x="0" y="32"/>
                    <a:pt x="0" y="29"/>
                  </a:cubicBezTo>
                  <a:cubicBezTo>
                    <a:pt x="0" y="26"/>
                    <a:pt x="4" y="23"/>
                    <a:pt x="6" y="23"/>
                  </a:cubicBezTo>
                  <a:cubicBezTo>
                    <a:pt x="9" y="23"/>
                    <a:pt x="8" y="23"/>
                    <a:pt x="9" y="24"/>
                  </a:cubicBezTo>
                  <a:cubicBezTo>
                    <a:pt x="9" y="4"/>
                    <a:pt x="9" y="4"/>
                    <a:pt x="9" y="4"/>
                  </a:cubicBezTo>
                  <a:cubicBezTo>
                    <a:pt x="34" y="0"/>
                    <a:pt x="34" y="0"/>
                    <a:pt x="34" y="0"/>
                  </a:cubicBezTo>
                  <a:cubicBezTo>
                    <a:pt x="34" y="8"/>
                    <a:pt x="34" y="8"/>
                    <a:pt x="34" y="8"/>
                  </a:cubicBezTo>
                  <a:cubicBezTo>
                    <a:pt x="35" y="27"/>
                    <a:pt x="35" y="27"/>
                    <a:pt x="35" y="27"/>
                  </a:cubicBezTo>
                  <a:cubicBezTo>
                    <a:pt x="34" y="27"/>
                    <a:pt x="34" y="27"/>
                    <a:pt x="34" y="27"/>
                  </a:cubicBezTo>
                  <a:cubicBezTo>
                    <a:pt x="34" y="30"/>
                    <a:pt x="31" y="32"/>
                    <a:pt x="28" y="32"/>
                  </a:cubicBezTo>
                  <a:cubicBezTo>
                    <a:pt x="24" y="32"/>
                    <a:pt x="21" y="30"/>
                    <a:pt x="21" y="27"/>
                  </a:cubicBezTo>
                  <a:cubicBezTo>
                    <a:pt x="21" y="24"/>
                    <a:pt x="24" y="22"/>
                    <a:pt x="28" y="2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1" name="Freeform 1486"/>
            <p:cNvSpPr>
              <a:spLocks noEditPoints="1"/>
            </p:cNvSpPr>
            <p:nvPr/>
          </p:nvSpPr>
          <p:spPr bwMode="auto">
            <a:xfrm flipH="1">
              <a:off x="6884891" y="5534057"/>
              <a:ext cx="147853" cy="142378"/>
            </a:xfrm>
            <a:custGeom>
              <a:avLst/>
              <a:gdLst>
                <a:gd name="T0" fmla="*/ 37 w 54"/>
                <a:gd name="T1" fmla="*/ 16 h 52"/>
                <a:gd name="T2" fmla="*/ 54 w 54"/>
                <a:gd name="T3" fmla="*/ 20 h 52"/>
                <a:gd name="T4" fmla="*/ 43 w 54"/>
                <a:gd name="T5" fmla="*/ 34 h 52"/>
                <a:gd name="T6" fmla="*/ 45 w 54"/>
                <a:gd name="T7" fmla="*/ 52 h 52"/>
                <a:gd name="T8" fmla="*/ 27 w 54"/>
                <a:gd name="T9" fmla="*/ 45 h 52"/>
                <a:gd name="T10" fmla="*/ 11 w 54"/>
                <a:gd name="T11" fmla="*/ 52 h 52"/>
                <a:gd name="T12" fmla="*/ 13 w 54"/>
                <a:gd name="T13" fmla="*/ 34 h 52"/>
                <a:gd name="T14" fmla="*/ 0 w 54"/>
                <a:gd name="T15" fmla="*/ 20 h 52"/>
                <a:gd name="T16" fmla="*/ 19 w 54"/>
                <a:gd name="T17" fmla="*/ 16 h 52"/>
                <a:gd name="T18" fmla="*/ 27 w 54"/>
                <a:gd name="T19" fmla="*/ 0 h 52"/>
                <a:gd name="T20" fmla="*/ 37 w 54"/>
                <a:gd name="T21" fmla="*/ 16 h 52"/>
                <a:gd name="T22" fmla="*/ 37 w 54"/>
                <a:gd name="T23" fmla="*/ 16 h 52"/>
                <a:gd name="T24" fmla="*/ 35 w 54"/>
                <a:gd name="T25" fmla="*/ 18 h 52"/>
                <a:gd name="T26" fmla="*/ 27 w 54"/>
                <a:gd name="T27" fmla="*/ 5 h 52"/>
                <a:gd name="T28" fmla="*/ 20 w 54"/>
                <a:gd name="T29" fmla="*/ 18 h 52"/>
                <a:gd name="T30" fmla="*/ 5 w 54"/>
                <a:gd name="T31" fmla="*/ 21 h 52"/>
                <a:gd name="T32" fmla="*/ 15 w 54"/>
                <a:gd name="T33" fmla="*/ 33 h 52"/>
                <a:gd name="T34" fmla="*/ 13 w 54"/>
                <a:gd name="T35" fmla="*/ 48 h 52"/>
                <a:gd name="T36" fmla="*/ 27 w 54"/>
                <a:gd name="T37" fmla="*/ 41 h 52"/>
                <a:gd name="T38" fmla="*/ 41 w 54"/>
                <a:gd name="T39" fmla="*/ 48 h 52"/>
                <a:gd name="T40" fmla="*/ 40 w 54"/>
                <a:gd name="T41" fmla="*/ 33 h 52"/>
                <a:gd name="T42" fmla="*/ 51 w 54"/>
                <a:gd name="T43" fmla="*/ 21 h 52"/>
                <a:gd name="T44" fmla="*/ 35 w 54"/>
                <a:gd name="T45" fmla="*/ 18 h 52"/>
                <a:gd name="T46" fmla="*/ 35 w 54"/>
                <a:gd name="T47" fmla="*/ 18 h 52"/>
                <a:gd name="T48" fmla="*/ 27 w 54"/>
                <a:gd name="T49" fmla="*/ 8 h 52"/>
                <a:gd name="T50" fmla="*/ 21 w 54"/>
                <a:gd name="T51" fmla="*/ 20 h 52"/>
                <a:gd name="T52" fmla="*/ 8 w 54"/>
                <a:gd name="T53" fmla="*/ 22 h 52"/>
                <a:gd name="T54" fmla="*/ 17 w 54"/>
                <a:gd name="T55" fmla="*/ 32 h 52"/>
                <a:gd name="T56" fmla="*/ 15 w 54"/>
                <a:gd name="T57" fmla="*/ 45 h 52"/>
                <a:gd name="T58" fmla="*/ 27 w 54"/>
                <a:gd name="T59" fmla="*/ 39 h 52"/>
                <a:gd name="T60" fmla="*/ 39 w 54"/>
                <a:gd name="T61" fmla="*/ 45 h 52"/>
                <a:gd name="T62" fmla="*/ 38 w 54"/>
                <a:gd name="T63" fmla="*/ 32 h 52"/>
                <a:gd name="T64" fmla="*/ 47 w 54"/>
                <a:gd name="T65" fmla="*/ 22 h 52"/>
                <a:gd name="T66" fmla="*/ 34 w 54"/>
                <a:gd name="T67" fmla="*/ 20 h 52"/>
                <a:gd name="T68" fmla="*/ 27 w 54"/>
                <a:gd name="T69"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 h="52">
                  <a:moveTo>
                    <a:pt x="37" y="16"/>
                  </a:moveTo>
                  <a:lnTo>
                    <a:pt x="54" y="20"/>
                  </a:lnTo>
                  <a:lnTo>
                    <a:pt x="43" y="34"/>
                  </a:lnTo>
                  <a:lnTo>
                    <a:pt x="45" y="52"/>
                  </a:lnTo>
                  <a:lnTo>
                    <a:pt x="27" y="45"/>
                  </a:lnTo>
                  <a:lnTo>
                    <a:pt x="11" y="52"/>
                  </a:lnTo>
                  <a:lnTo>
                    <a:pt x="13" y="34"/>
                  </a:lnTo>
                  <a:lnTo>
                    <a:pt x="0" y="20"/>
                  </a:lnTo>
                  <a:lnTo>
                    <a:pt x="19" y="16"/>
                  </a:lnTo>
                  <a:lnTo>
                    <a:pt x="27" y="0"/>
                  </a:lnTo>
                  <a:lnTo>
                    <a:pt x="37" y="16"/>
                  </a:lnTo>
                  <a:lnTo>
                    <a:pt x="37" y="16"/>
                  </a:lnTo>
                  <a:close/>
                  <a:moveTo>
                    <a:pt x="35" y="18"/>
                  </a:moveTo>
                  <a:lnTo>
                    <a:pt x="27" y="5"/>
                  </a:lnTo>
                  <a:lnTo>
                    <a:pt x="20" y="18"/>
                  </a:lnTo>
                  <a:lnTo>
                    <a:pt x="5" y="21"/>
                  </a:lnTo>
                  <a:lnTo>
                    <a:pt x="15" y="33"/>
                  </a:lnTo>
                  <a:lnTo>
                    <a:pt x="13" y="48"/>
                  </a:lnTo>
                  <a:lnTo>
                    <a:pt x="27" y="41"/>
                  </a:lnTo>
                  <a:lnTo>
                    <a:pt x="41" y="48"/>
                  </a:lnTo>
                  <a:lnTo>
                    <a:pt x="40" y="33"/>
                  </a:lnTo>
                  <a:lnTo>
                    <a:pt x="51" y="21"/>
                  </a:lnTo>
                  <a:lnTo>
                    <a:pt x="35" y="18"/>
                  </a:lnTo>
                  <a:lnTo>
                    <a:pt x="35" y="18"/>
                  </a:lnTo>
                  <a:close/>
                  <a:moveTo>
                    <a:pt x="27" y="8"/>
                  </a:moveTo>
                  <a:lnTo>
                    <a:pt x="21" y="20"/>
                  </a:lnTo>
                  <a:lnTo>
                    <a:pt x="8" y="22"/>
                  </a:lnTo>
                  <a:lnTo>
                    <a:pt x="17" y="32"/>
                  </a:lnTo>
                  <a:lnTo>
                    <a:pt x="15" y="45"/>
                  </a:lnTo>
                  <a:lnTo>
                    <a:pt x="27" y="39"/>
                  </a:lnTo>
                  <a:lnTo>
                    <a:pt x="39" y="45"/>
                  </a:lnTo>
                  <a:lnTo>
                    <a:pt x="38" y="32"/>
                  </a:lnTo>
                  <a:lnTo>
                    <a:pt x="47" y="22"/>
                  </a:lnTo>
                  <a:lnTo>
                    <a:pt x="34" y="20"/>
                  </a:lnTo>
                  <a:lnTo>
                    <a:pt x="27"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2" name="Freeform 1487"/>
            <p:cNvSpPr/>
            <p:nvPr/>
          </p:nvSpPr>
          <p:spPr bwMode="auto">
            <a:xfrm flipH="1">
              <a:off x="6512520" y="3269707"/>
              <a:ext cx="117735" cy="120473"/>
            </a:xfrm>
            <a:custGeom>
              <a:avLst/>
              <a:gdLst>
                <a:gd name="T0" fmla="*/ 30 w 37"/>
                <a:gd name="T1" fmla="*/ 24 h 37"/>
                <a:gd name="T2" fmla="*/ 34 w 37"/>
                <a:gd name="T3" fmla="*/ 25 h 37"/>
                <a:gd name="T4" fmla="*/ 34 w 37"/>
                <a:gd name="T5" fmla="*/ 9 h 37"/>
                <a:gd name="T6" fmla="*/ 14 w 37"/>
                <a:gd name="T7" fmla="*/ 11 h 37"/>
                <a:gd name="T8" fmla="*/ 14 w 37"/>
                <a:gd name="T9" fmla="*/ 31 h 37"/>
                <a:gd name="T10" fmla="*/ 14 w 37"/>
                <a:gd name="T11" fmla="*/ 31 h 37"/>
                <a:gd name="T12" fmla="*/ 7 w 37"/>
                <a:gd name="T13" fmla="*/ 37 h 37"/>
                <a:gd name="T14" fmla="*/ 0 w 37"/>
                <a:gd name="T15" fmla="*/ 31 h 37"/>
                <a:gd name="T16" fmla="*/ 7 w 37"/>
                <a:gd name="T17" fmla="*/ 26 h 37"/>
                <a:gd name="T18" fmla="*/ 10 w 37"/>
                <a:gd name="T19" fmla="*/ 26 h 37"/>
                <a:gd name="T20" fmla="*/ 10 w 37"/>
                <a:gd name="T21" fmla="*/ 5 h 37"/>
                <a:gd name="T22" fmla="*/ 37 w 37"/>
                <a:gd name="T23" fmla="*/ 0 h 37"/>
                <a:gd name="T24" fmla="*/ 37 w 37"/>
                <a:gd name="T25" fmla="*/ 9 h 37"/>
                <a:gd name="T26" fmla="*/ 37 w 37"/>
                <a:gd name="T27" fmla="*/ 30 h 37"/>
                <a:gd name="T28" fmla="*/ 37 w 37"/>
                <a:gd name="T29" fmla="*/ 30 h 37"/>
                <a:gd name="T30" fmla="*/ 30 w 37"/>
                <a:gd name="T31" fmla="*/ 35 h 37"/>
                <a:gd name="T32" fmla="*/ 23 w 37"/>
                <a:gd name="T33" fmla="*/ 30 h 37"/>
                <a:gd name="T34" fmla="*/ 30 w 37"/>
                <a:gd name="T35"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7">
                  <a:moveTo>
                    <a:pt x="30" y="24"/>
                  </a:moveTo>
                  <a:cubicBezTo>
                    <a:pt x="32" y="24"/>
                    <a:pt x="33" y="24"/>
                    <a:pt x="34" y="25"/>
                  </a:cubicBezTo>
                  <a:cubicBezTo>
                    <a:pt x="34" y="9"/>
                    <a:pt x="34" y="9"/>
                    <a:pt x="34" y="9"/>
                  </a:cubicBezTo>
                  <a:cubicBezTo>
                    <a:pt x="14" y="11"/>
                    <a:pt x="14" y="11"/>
                    <a:pt x="14" y="11"/>
                  </a:cubicBezTo>
                  <a:cubicBezTo>
                    <a:pt x="14" y="31"/>
                    <a:pt x="14" y="31"/>
                    <a:pt x="14" y="31"/>
                  </a:cubicBezTo>
                  <a:cubicBezTo>
                    <a:pt x="14" y="31"/>
                    <a:pt x="14" y="31"/>
                    <a:pt x="14" y="31"/>
                  </a:cubicBezTo>
                  <a:cubicBezTo>
                    <a:pt x="14" y="35"/>
                    <a:pt x="11" y="37"/>
                    <a:pt x="7" y="37"/>
                  </a:cubicBezTo>
                  <a:cubicBezTo>
                    <a:pt x="3" y="37"/>
                    <a:pt x="0" y="35"/>
                    <a:pt x="0" y="31"/>
                  </a:cubicBezTo>
                  <a:cubicBezTo>
                    <a:pt x="0" y="28"/>
                    <a:pt x="4" y="26"/>
                    <a:pt x="7" y="26"/>
                  </a:cubicBezTo>
                  <a:cubicBezTo>
                    <a:pt x="10" y="26"/>
                    <a:pt x="9" y="26"/>
                    <a:pt x="10" y="26"/>
                  </a:cubicBezTo>
                  <a:cubicBezTo>
                    <a:pt x="10" y="5"/>
                    <a:pt x="10" y="5"/>
                    <a:pt x="10" y="5"/>
                  </a:cubicBezTo>
                  <a:cubicBezTo>
                    <a:pt x="37" y="0"/>
                    <a:pt x="37" y="0"/>
                    <a:pt x="37" y="0"/>
                  </a:cubicBezTo>
                  <a:cubicBezTo>
                    <a:pt x="37" y="9"/>
                    <a:pt x="37" y="9"/>
                    <a:pt x="37" y="9"/>
                  </a:cubicBezTo>
                  <a:cubicBezTo>
                    <a:pt x="37" y="30"/>
                    <a:pt x="37" y="30"/>
                    <a:pt x="37" y="30"/>
                  </a:cubicBezTo>
                  <a:cubicBezTo>
                    <a:pt x="37" y="30"/>
                    <a:pt x="37" y="30"/>
                    <a:pt x="37" y="30"/>
                  </a:cubicBezTo>
                  <a:cubicBezTo>
                    <a:pt x="37" y="33"/>
                    <a:pt x="34" y="35"/>
                    <a:pt x="30" y="35"/>
                  </a:cubicBezTo>
                  <a:cubicBezTo>
                    <a:pt x="26" y="35"/>
                    <a:pt x="23" y="33"/>
                    <a:pt x="23" y="30"/>
                  </a:cubicBezTo>
                  <a:cubicBezTo>
                    <a:pt x="23" y="26"/>
                    <a:pt x="26" y="24"/>
                    <a:pt x="30"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3" name="Freeform 1488"/>
            <p:cNvSpPr>
              <a:spLocks noEditPoints="1"/>
            </p:cNvSpPr>
            <p:nvPr/>
          </p:nvSpPr>
          <p:spPr bwMode="auto">
            <a:xfrm flipH="1">
              <a:off x="7632370" y="3872073"/>
              <a:ext cx="142377" cy="142378"/>
            </a:xfrm>
            <a:custGeom>
              <a:avLst/>
              <a:gdLst>
                <a:gd name="T0" fmla="*/ 7 w 44"/>
                <a:gd name="T1" fmla="*/ 8 h 44"/>
                <a:gd name="T2" fmla="*/ 11 w 44"/>
                <a:gd name="T3" fmla="*/ 14 h 44"/>
                <a:gd name="T4" fmla="*/ 15 w 44"/>
                <a:gd name="T5" fmla="*/ 10 h 44"/>
                <a:gd name="T6" fmla="*/ 17 w 44"/>
                <a:gd name="T7" fmla="*/ 8 h 44"/>
                <a:gd name="T8" fmla="*/ 21 w 44"/>
                <a:gd name="T9" fmla="*/ 14 h 44"/>
                <a:gd name="T10" fmla="*/ 26 w 44"/>
                <a:gd name="T11" fmla="*/ 10 h 44"/>
                <a:gd name="T12" fmla="*/ 27 w 44"/>
                <a:gd name="T13" fmla="*/ 8 h 44"/>
                <a:gd name="T14" fmla="*/ 31 w 44"/>
                <a:gd name="T15" fmla="*/ 14 h 44"/>
                <a:gd name="T16" fmla="*/ 36 w 44"/>
                <a:gd name="T17" fmla="*/ 10 h 44"/>
                <a:gd name="T18" fmla="*/ 37 w 44"/>
                <a:gd name="T19" fmla="*/ 8 h 44"/>
                <a:gd name="T20" fmla="*/ 44 w 44"/>
                <a:gd name="T21" fmla="*/ 38 h 44"/>
                <a:gd name="T22" fmla="*/ 6 w 44"/>
                <a:gd name="T23" fmla="*/ 44 h 44"/>
                <a:gd name="T24" fmla="*/ 0 w 44"/>
                <a:gd name="T25" fmla="*/ 14 h 44"/>
                <a:gd name="T26" fmla="*/ 11 w 44"/>
                <a:gd name="T27" fmla="*/ 34 h 44"/>
                <a:gd name="T28" fmla="*/ 17 w 44"/>
                <a:gd name="T29" fmla="*/ 39 h 44"/>
                <a:gd name="T30" fmla="*/ 22 w 44"/>
                <a:gd name="T31" fmla="*/ 34 h 44"/>
                <a:gd name="T32" fmla="*/ 19 w 44"/>
                <a:gd name="T33" fmla="*/ 30 h 44"/>
                <a:gd name="T34" fmla="*/ 20 w 44"/>
                <a:gd name="T35" fmla="*/ 23 h 44"/>
                <a:gd name="T36" fmla="*/ 14 w 44"/>
                <a:gd name="T37" fmla="*/ 22 h 44"/>
                <a:gd name="T38" fmla="*/ 11 w 44"/>
                <a:gd name="T39" fmla="*/ 26 h 44"/>
                <a:gd name="T40" fmla="*/ 15 w 44"/>
                <a:gd name="T41" fmla="*/ 25 h 44"/>
                <a:gd name="T42" fmla="*/ 18 w 44"/>
                <a:gd name="T43" fmla="*/ 25 h 44"/>
                <a:gd name="T44" fmla="*/ 18 w 44"/>
                <a:gd name="T45" fmla="*/ 28 h 44"/>
                <a:gd name="T46" fmla="*/ 15 w 44"/>
                <a:gd name="T47" fmla="*/ 31 h 44"/>
                <a:gd name="T48" fmla="*/ 18 w 44"/>
                <a:gd name="T49" fmla="*/ 31 h 44"/>
                <a:gd name="T50" fmla="*/ 18 w 44"/>
                <a:gd name="T51" fmla="*/ 36 h 44"/>
                <a:gd name="T52" fmla="*/ 15 w 44"/>
                <a:gd name="T53" fmla="*/ 36 h 44"/>
                <a:gd name="T54" fmla="*/ 11 w 44"/>
                <a:gd name="T55" fmla="*/ 34 h 44"/>
                <a:gd name="T56" fmla="*/ 33 w 44"/>
                <a:gd name="T57" fmla="*/ 22 h 44"/>
                <a:gd name="T58" fmla="*/ 28 w 44"/>
                <a:gd name="T59" fmla="*/ 24 h 44"/>
                <a:gd name="T60" fmla="*/ 25 w 44"/>
                <a:gd name="T61" fmla="*/ 29 h 44"/>
                <a:gd name="T62" fmla="*/ 29 w 44"/>
                <a:gd name="T63" fmla="*/ 39 h 44"/>
                <a:gd name="T64" fmla="*/ 41 w 44"/>
                <a:gd name="T65" fmla="*/ 18 h 44"/>
                <a:gd name="T66" fmla="*/ 3 w 44"/>
                <a:gd name="T67" fmla="*/ 38 h 44"/>
                <a:gd name="T68" fmla="*/ 36 w 44"/>
                <a:gd name="T69" fmla="*/ 42 h 44"/>
                <a:gd name="T70" fmla="*/ 41 w 44"/>
                <a:gd name="T71" fmla="*/ 18 h 44"/>
                <a:gd name="T72" fmla="*/ 9 w 44"/>
                <a:gd name="T73" fmla="*/ 1 h 44"/>
                <a:gd name="T74" fmla="*/ 11 w 44"/>
                <a:gd name="T75" fmla="*/ 12 h 44"/>
                <a:gd name="T76" fmla="*/ 13 w 44"/>
                <a:gd name="T77" fmla="*/ 10 h 44"/>
                <a:gd name="T78" fmla="*/ 12 w 44"/>
                <a:gd name="T79" fmla="*/ 0 h 44"/>
                <a:gd name="T80" fmla="*/ 31 w 44"/>
                <a:gd name="T81" fmla="*/ 0 h 44"/>
                <a:gd name="T82" fmla="*/ 30 w 44"/>
                <a:gd name="T83" fmla="*/ 10 h 44"/>
                <a:gd name="T84" fmla="*/ 32 w 44"/>
                <a:gd name="T85" fmla="*/ 12 h 44"/>
                <a:gd name="T86" fmla="*/ 33 w 44"/>
                <a:gd name="T87" fmla="*/ 1 h 44"/>
                <a:gd name="T88" fmla="*/ 31 w 44"/>
                <a:gd name="T89" fmla="*/ 0 h 44"/>
                <a:gd name="T90" fmla="*/ 19 w 44"/>
                <a:gd name="T91" fmla="*/ 1 h 44"/>
                <a:gd name="T92" fmla="*/ 21 w 44"/>
                <a:gd name="T93" fmla="*/ 12 h 44"/>
                <a:gd name="T94" fmla="*/ 23 w 44"/>
                <a:gd name="T95" fmla="*/ 10 h 44"/>
                <a:gd name="T96" fmla="*/ 22 w 44"/>
                <a:gd name="T9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4" h="44">
                  <a:moveTo>
                    <a:pt x="6" y="8"/>
                  </a:moveTo>
                  <a:cubicBezTo>
                    <a:pt x="7" y="8"/>
                    <a:pt x="7" y="8"/>
                    <a:pt x="7" y="8"/>
                  </a:cubicBezTo>
                  <a:cubicBezTo>
                    <a:pt x="7" y="10"/>
                    <a:pt x="7" y="10"/>
                    <a:pt x="7" y="10"/>
                  </a:cubicBezTo>
                  <a:cubicBezTo>
                    <a:pt x="7" y="12"/>
                    <a:pt x="9" y="14"/>
                    <a:pt x="11" y="14"/>
                  </a:cubicBezTo>
                  <a:cubicBezTo>
                    <a:pt x="11" y="14"/>
                    <a:pt x="11" y="14"/>
                    <a:pt x="11" y="14"/>
                  </a:cubicBezTo>
                  <a:cubicBezTo>
                    <a:pt x="14" y="14"/>
                    <a:pt x="15" y="12"/>
                    <a:pt x="15" y="10"/>
                  </a:cubicBezTo>
                  <a:cubicBezTo>
                    <a:pt x="15" y="8"/>
                    <a:pt x="15" y="8"/>
                    <a:pt x="15" y="8"/>
                  </a:cubicBezTo>
                  <a:cubicBezTo>
                    <a:pt x="17" y="8"/>
                    <a:pt x="17" y="8"/>
                    <a:pt x="17" y="8"/>
                  </a:cubicBezTo>
                  <a:cubicBezTo>
                    <a:pt x="17" y="10"/>
                    <a:pt x="17" y="10"/>
                    <a:pt x="17" y="10"/>
                  </a:cubicBezTo>
                  <a:cubicBezTo>
                    <a:pt x="17" y="12"/>
                    <a:pt x="19" y="14"/>
                    <a:pt x="21" y="14"/>
                  </a:cubicBezTo>
                  <a:cubicBezTo>
                    <a:pt x="22" y="14"/>
                    <a:pt x="22" y="14"/>
                    <a:pt x="22" y="14"/>
                  </a:cubicBezTo>
                  <a:cubicBezTo>
                    <a:pt x="24" y="14"/>
                    <a:pt x="26" y="12"/>
                    <a:pt x="26" y="10"/>
                  </a:cubicBezTo>
                  <a:cubicBezTo>
                    <a:pt x="26" y="8"/>
                    <a:pt x="26" y="8"/>
                    <a:pt x="26" y="8"/>
                  </a:cubicBezTo>
                  <a:cubicBezTo>
                    <a:pt x="27" y="8"/>
                    <a:pt x="27" y="8"/>
                    <a:pt x="27" y="8"/>
                  </a:cubicBezTo>
                  <a:cubicBezTo>
                    <a:pt x="27" y="10"/>
                    <a:pt x="27" y="10"/>
                    <a:pt x="27" y="10"/>
                  </a:cubicBezTo>
                  <a:cubicBezTo>
                    <a:pt x="27" y="12"/>
                    <a:pt x="29" y="14"/>
                    <a:pt x="31" y="14"/>
                  </a:cubicBezTo>
                  <a:cubicBezTo>
                    <a:pt x="32" y="14"/>
                    <a:pt x="32" y="14"/>
                    <a:pt x="32" y="14"/>
                  </a:cubicBezTo>
                  <a:cubicBezTo>
                    <a:pt x="34" y="14"/>
                    <a:pt x="36" y="12"/>
                    <a:pt x="36" y="10"/>
                  </a:cubicBezTo>
                  <a:cubicBezTo>
                    <a:pt x="36" y="8"/>
                    <a:pt x="36" y="8"/>
                    <a:pt x="36" y="8"/>
                  </a:cubicBezTo>
                  <a:cubicBezTo>
                    <a:pt x="37" y="8"/>
                    <a:pt x="37" y="8"/>
                    <a:pt x="37" y="8"/>
                  </a:cubicBezTo>
                  <a:cubicBezTo>
                    <a:pt x="41" y="8"/>
                    <a:pt x="44" y="10"/>
                    <a:pt x="44" y="14"/>
                  </a:cubicBezTo>
                  <a:cubicBezTo>
                    <a:pt x="44" y="38"/>
                    <a:pt x="44" y="38"/>
                    <a:pt x="44" y="38"/>
                  </a:cubicBezTo>
                  <a:cubicBezTo>
                    <a:pt x="44" y="41"/>
                    <a:pt x="41" y="44"/>
                    <a:pt x="37" y="44"/>
                  </a:cubicBezTo>
                  <a:cubicBezTo>
                    <a:pt x="6" y="44"/>
                    <a:pt x="6" y="44"/>
                    <a:pt x="6" y="44"/>
                  </a:cubicBezTo>
                  <a:cubicBezTo>
                    <a:pt x="3" y="44"/>
                    <a:pt x="0" y="41"/>
                    <a:pt x="0" y="38"/>
                  </a:cubicBezTo>
                  <a:cubicBezTo>
                    <a:pt x="0" y="14"/>
                    <a:pt x="0" y="14"/>
                    <a:pt x="0" y="14"/>
                  </a:cubicBezTo>
                  <a:cubicBezTo>
                    <a:pt x="0" y="10"/>
                    <a:pt x="3" y="8"/>
                    <a:pt x="6" y="8"/>
                  </a:cubicBezTo>
                  <a:close/>
                  <a:moveTo>
                    <a:pt x="11" y="34"/>
                  </a:moveTo>
                  <a:cubicBezTo>
                    <a:pt x="11" y="36"/>
                    <a:pt x="12" y="37"/>
                    <a:pt x="13" y="38"/>
                  </a:cubicBezTo>
                  <a:cubicBezTo>
                    <a:pt x="14" y="39"/>
                    <a:pt x="15" y="39"/>
                    <a:pt x="17" y="39"/>
                  </a:cubicBezTo>
                  <a:cubicBezTo>
                    <a:pt x="18" y="39"/>
                    <a:pt x="20" y="38"/>
                    <a:pt x="21" y="37"/>
                  </a:cubicBezTo>
                  <a:cubicBezTo>
                    <a:pt x="22" y="36"/>
                    <a:pt x="22" y="35"/>
                    <a:pt x="22" y="34"/>
                  </a:cubicBezTo>
                  <a:cubicBezTo>
                    <a:pt x="22" y="33"/>
                    <a:pt x="22" y="32"/>
                    <a:pt x="21" y="31"/>
                  </a:cubicBezTo>
                  <a:cubicBezTo>
                    <a:pt x="21" y="30"/>
                    <a:pt x="20" y="30"/>
                    <a:pt x="19" y="30"/>
                  </a:cubicBezTo>
                  <a:cubicBezTo>
                    <a:pt x="21" y="29"/>
                    <a:pt x="22" y="27"/>
                    <a:pt x="22" y="26"/>
                  </a:cubicBezTo>
                  <a:cubicBezTo>
                    <a:pt x="22" y="25"/>
                    <a:pt x="21" y="24"/>
                    <a:pt x="20" y="23"/>
                  </a:cubicBezTo>
                  <a:cubicBezTo>
                    <a:pt x="19" y="22"/>
                    <a:pt x="18" y="22"/>
                    <a:pt x="16" y="22"/>
                  </a:cubicBezTo>
                  <a:cubicBezTo>
                    <a:pt x="16" y="22"/>
                    <a:pt x="15" y="22"/>
                    <a:pt x="14" y="22"/>
                  </a:cubicBezTo>
                  <a:cubicBezTo>
                    <a:pt x="13" y="22"/>
                    <a:pt x="13" y="23"/>
                    <a:pt x="12" y="24"/>
                  </a:cubicBezTo>
                  <a:cubicBezTo>
                    <a:pt x="12" y="24"/>
                    <a:pt x="11" y="25"/>
                    <a:pt x="11" y="26"/>
                  </a:cubicBezTo>
                  <a:cubicBezTo>
                    <a:pt x="14" y="27"/>
                    <a:pt x="14" y="27"/>
                    <a:pt x="14" y="27"/>
                  </a:cubicBezTo>
                  <a:cubicBezTo>
                    <a:pt x="14" y="26"/>
                    <a:pt x="15" y="25"/>
                    <a:pt x="15" y="25"/>
                  </a:cubicBezTo>
                  <a:cubicBezTo>
                    <a:pt x="15" y="24"/>
                    <a:pt x="16" y="24"/>
                    <a:pt x="16" y="24"/>
                  </a:cubicBezTo>
                  <a:cubicBezTo>
                    <a:pt x="17" y="24"/>
                    <a:pt x="17" y="24"/>
                    <a:pt x="18" y="25"/>
                  </a:cubicBezTo>
                  <a:cubicBezTo>
                    <a:pt x="18" y="25"/>
                    <a:pt x="18" y="26"/>
                    <a:pt x="18" y="26"/>
                  </a:cubicBezTo>
                  <a:cubicBezTo>
                    <a:pt x="18" y="27"/>
                    <a:pt x="18" y="27"/>
                    <a:pt x="18" y="28"/>
                  </a:cubicBezTo>
                  <a:cubicBezTo>
                    <a:pt x="17" y="28"/>
                    <a:pt x="16" y="28"/>
                    <a:pt x="16" y="28"/>
                  </a:cubicBezTo>
                  <a:cubicBezTo>
                    <a:pt x="15" y="31"/>
                    <a:pt x="15" y="31"/>
                    <a:pt x="15" y="31"/>
                  </a:cubicBezTo>
                  <a:cubicBezTo>
                    <a:pt x="16" y="31"/>
                    <a:pt x="16" y="31"/>
                    <a:pt x="17" y="31"/>
                  </a:cubicBezTo>
                  <a:cubicBezTo>
                    <a:pt x="17" y="31"/>
                    <a:pt x="18" y="31"/>
                    <a:pt x="18" y="31"/>
                  </a:cubicBezTo>
                  <a:cubicBezTo>
                    <a:pt x="19" y="32"/>
                    <a:pt x="19" y="33"/>
                    <a:pt x="19" y="33"/>
                  </a:cubicBezTo>
                  <a:cubicBezTo>
                    <a:pt x="19" y="34"/>
                    <a:pt x="19" y="35"/>
                    <a:pt x="18" y="36"/>
                  </a:cubicBezTo>
                  <a:cubicBezTo>
                    <a:pt x="18" y="36"/>
                    <a:pt x="17" y="36"/>
                    <a:pt x="17" y="36"/>
                  </a:cubicBezTo>
                  <a:cubicBezTo>
                    <a:pt x="16" y="36"/>
                    <a:pt x="15" y="36"/>
                    <a:pt x="15" y="36"/>
                  </a:cubicBezTo>
                  <a:cubicBezTo>
                    <a:pt x="15" y="35"/>
                    <a:pt x="14" y="35"/>
                    <a:pt x="14" y="34"/>
                  </a:cubicBezTo>
                  <a:cubicBezTo>
                    <a:pt x="11" y="34"/>
                    <a:pt x="11" y="34"/>
                    <a:pt x="11" y="34"/>
                  </a:cubicBezTo>
                  <a:close/>
                  <a:moveTo>
                    <a:pt x="33" y="39"/>
                  </a:moveTo>
                  <a:cubicBezTo>
                    <a:pt x="33" y="22"/>
                    <a:pt x="33" y="22"/>
                    <a:pt x="33" y="22"/>
                  </a:cubicBezTo>
                  <a:cubicBezTo>
                    <a:pt x="30" y="22"/>
                    <a:pt x="30" y="22"/>
                    <a:pt x="30" y="22"/>
                  </a:cubicBezTo>
                  <a:cubicBezTo>
                    <a:pt x="30" y="23"/>
                    <a:pt x="29" y="24"/>
                    <a:pt x="28" y="24"/>
                  </a:cubicBezTo>
                  <a:cubicBezTo>
                    <a:pt x="27" y="25"/>
                    <a:pt x="26" y="26"/>
                    <a:pt x="25" y="26"/>
                  </a:cubicBezTo>
                  <a:cubicBezTo>
                    <a:pt x="25" y="29"/>
                    <a:pt x="25" y="29"/>
                    <a:pt x="25" y="29"/>
                  </a:cubicBezTo>
                  <a:cubicBezTo>
                    <a:pt x="27" y="28"/>
                    <a:pt x="28" y="28"/>
                    <a:pt x="29" y="26"/>
                  </a:cubicBezTo>
                  <a:cubicBezTo>
                    <a:pt x="29" y="39"/>
                    <a:pt x="29" y="39"/>
                    <a:pt x="29" y="39"/>
                  </a:cubicBezTo>
                  <a:cubicBezTo>
                    <a:pt x="33" y="39"/>
                    <a:pt x="33" y="39"/>
                    <a:pt x="33" y="39"/>
                  </a:cubicBezTo>
                  <a:close/>
                  <a:moveTo>
                    <a:pt x="41" y="18"/>
                  </a:moveTo>
                  <a:cubicBezTo>
                    <a:pt x="3" y="18"/>
                    <a:pt x="3" y="18"/>
                    <a:pt x="3" y="18"/>
                  </a:cubicBezTo>
                  <a:cubicBezTo>
                    <a:pt x="3" y="38"/>
                    <a:pt x="3" y="38"/>
                    <a:pt x="3" y="38"/>
                  </a:cubicBezTo>
                  <a:cubicBezTo>
                    <a:pt x="3" y="40"/>
                    <a:pt x="5" y="42"/>
                    <a:pt x="7" y="42"/>
                  </a:cubicBezTo>
                  <a:cubicBezTo>
                    <a:pt x="36" y="42"/>
                    <a:pt x="36" y="42"/>
                    <a:pt x="36" y="42"/>
                  </a:cubicBezTo>
                  <a:cubicBezTo>
                    <a:pt x="39" y="42"/>
                    <a:pt x="41" y="40"/>
                    <a:pt x="41" y="38"/>
                  </a:cubicBezTo>
                  <a:cubicBezTo>
                    <a:pt x="41" y="18"/>
                    <a:pt x="41" y="18"/>
                    <a:pt x="41" y="18"/>
                  </a:cubicBezTo>
                  <a:close/>
                  <a:moveTo>
                    <a:pt x="11" y="0"/>
                  </a:moveTo>
                  <a:cubicBezTo>
                    <a:pt x="10" y="0"/>
                    <a:pt x="9" y="0"/>
                    <a:pt x="9" y="1"/>
                  </a:cubicBezTo>
                  <a:cubicBezTo>
                    <a:pt x="9" y="10"/>
                    <a:pt x="9" y="10"/>
                    <a:pt x="9" y="10"/>
                  </a:cubicBezTo>
                  <a:cubicBezTo>
                    <a:pt x="9" y="11"/>
                    <a:pt x="10" y="12"/>
                    <a:pt x="11" y="12"/>
                  </a:cubicBezTo>
                  <a:cubicBezTo>
                    <a:pt x="12" y="12"/>
                    <a:pt x="12" y="12"/>
                    <a:pt x="12" y="12"/>
                  </a:cubicBezTo>
                  <a:cubicBezTo>
                    <a:pt x="13" y="12"/>
                    <a:pt x="13" y="11"/>
                    <a:pt x="13" y="10"/>
                  </a:cubicBezTo>
                  <a:cubicBezTo>
                    <a:pt x="13" y="1"/>
                    <a:pt x="13" y="1"/>
                    <a:pt x="13" y="1"/>
                  </a:cubicBezTo>
                  <a:cubicBezTo>
                    <a:pt x="13" y="0"/>
                    <a:pt x="13" y="0"/>
                    <a:pt x="12" y="0"/>
                  </a:cubicBezTo>
                  <a:cubicBezTo>
                    <a:pt x="11" y="0"/>
                    <a:pt x="11" y="0"/>
                    <a:pt x="11" y="0"/>
                  </a:cubicBezTo>
                  <a:close/>
                  <a:moveTo>
                    <a:pt x="31" y="0"/>
                  </a:moveTo>
                  <a:cubicBezTo>
                    <a:pt x="30" y="0"/>
                    <a:pt x="30" y="0"/>
                    <a:pt x="30" y="1"/>
                  </a:cubicBezTo>
                  <a:cubicBezTo>
                    <a:pt x="30" y="10"/>
                    <a:pt x="30" y="10"/>
                    <a:pt x="30" y="10"/>
                  </a:cubicBezTo>
                  <a:cubicBezTo>
                    <a:pt x="30" y="11"/>
                    <a:pt x="30" y="12"/>
                    <a:pt x="31" y="12"/>
                  </a:cubicBezTo>
                  <a:cubicBezTo>
                    <a:pt x="32" y="12"/>
                    <a:pt x="32" y="12"/>
                    <a:pt x="32" y="12"/>
                  </a:cubicBezTo>
                  <a:cubicBezTo>
                    <a:pt x="33" y="12"/>
                    <a:pt x="33" y="11"/>
                    <a:pt x="33" y="10"/>
                  </a:cubicBezTo>
                  <a:cubicBezTo>
                    <a:pt x="33" y="1"/>
                    <a:pt x="33" y="1"/>
                    <a:pt x="33" y="1"/>
                  </a:cubicBezTo>
                  <a:cubicBezTo>
                    <a:pt x="33" y="0"/>
                    <a:pt x="33" y="0"/>
                    <a:pt x="32" y="0"/>
                  </a:cubicBezTo>
                  <a:cubicBezTo>
                    <a:pt x="31" y="0"/>
                    <a:pt x="31" y="0"/>
                    <a:pt x="31" y="0"/>
                  </a:cubicBezTo>
                  <a:close/>
                  <a:moveTo>
                    <a:pt x="21" y="0"/>
                  </a:moveTo>
                  <a:cubicBezTo>
                    <a:pt x="20" y="0"/>
                    <a:pt x="19" y="0"/>
                    <a:pt x="19" y="1"/>
                  </a:cubicBezTo>
                  <a:cubicBezTo>
                    <a:pt x="19" y="10"/>
                    <a:pt x="19" y="10"/>
                    <a:pt x="19" y="10"/>
                  </a:cubicBezTo>
                  <a:cubicBezTo>
                    <a:pt x="19" y="11"/>
                    <a:pt x="20" y="12"/>
                    <a:pt x="21" y="12"/>
                  </a:cubicBezTo>
                  <a:cubicBezTo>
                    <a:pt x="22" y="12"/>
                    <a:pt x="22" y="12"/>
                    <a:pt x="22" y="12"/>
                  </a:cubicBezTo>
                  <a:cubicBezTo>
                    <a:pt x="23" y="12"/>
                    <a:pt x="23" y="11"/>
                    <a:pt x="23" y="10"/>
                  </a:cubicBezTo>
                  <a:cubicBezTo>
                    <a:pt x="23" y="1"/>
                    <a:pt x="23" y="1"/>
                    <a:pt x="23" y="1"/>
                  </a:cubicBezTo>
                  <a:cubicBezTo>
                    <a:pt x="23" y="0"/>
                    <a:pt x="23" y="0"/>
                    <a:pt x="22" y="0"/>
                  </a:cubicBezTo>
                  <a:lnTo>
                    <a:pt x="21"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4" name="Freeform 1489"/>
            <p:cNvSpPr>
              <a:spLocks noEditPoints="1"/>
            </p:cNvSpPr>
            <p:nvPr/>
          </p:nvSpPr>
          <p:spPr bwMode="auto">
            <a:xfrm flipH="1">
              <a:off x="7487255" y="3321730"/>
              <a:ext cx="295706" cy="147854"/>
            </a:xfrm>
            <a:custGeom>
              <a:avLst/>
              <a:gdLst>
                <a:gd name="T0" fmla="*/ 64 w 92"/>
                <a:gd name="T1" fmla="*/ 19 h 46"/>
                <a:gd name="T2" fmla="*/ 64 w 92"/>
                <a:gd name="T3" fmla="*/ 19 h 46"/>
                <a:gd name="T4" fmla="*/ 60 w 92"/>
                <a:gd name="T5" fmla="*/ 13 h 46"/>
                <a:gd name="T6" fmla="*/ 11 w 92"/>
                <a:gd name="T7" fmla="*/ 0 h 46"/>
                <a:gd name="T8" fmla="*/ 4 w 92"/>
                <a:gd name="T9" fmla="*/ 8 h 46"/>
                <a:gd name="T10" fmla="*/ 58 w 92"/>
                <a:gd name="T11" fmla="*/ 23 h 46"/>
                <a:gd name="T12" fmla="*/ 64 w 92"/>
                <a:gd name="T13" fmla="*/ 19 h 46"/>
                <a:gd name="T14" fmla="*/ 92 w 92"/>
                <a:gd name="T15" fmla="*/ 39 h 46"/>
                <a:gd name="T16" fmla="*/ 57 w 92"/>
                <a:gd name="T17" fmla="*/ 45 h 46"/>
                <a:gd name="T18" fmla="*/ 59 w 92"/>
                <a:gd name="T19" fmla="*/ 42 h 46"/>
                <a:gd name="T20" fmla="*/ 59 w 92"/>
                <a:gd name="T21" fmla="*/ 41 h 46"/>
                <a:gd name="T22" fmla="*/ 70 w 92"/>
                <a:gd name="T23" fmla="*/ 39 h 46"/>
                <a:gd name="T24" fmla="*/ 73 w 92"/>
                <a:gd name="T25" fmla="*/ 28 h 46"/>
                <a:gd name="T26" fmla="*/ 65 w 92"/>
                <a:gd name="T27" fmla="*/ 21 h 46"/>
                <a:gd name="T28" fmla="*/ 65 w 92"/>
                <a:gd name="T29" fmla="*/ 20 h 46"/>
                <a:gd name="T30" fmla="*/ 65 w 92"/>
                <a:gd name="T31" fmla="*/ 17 h 46"/>
                <a:gd name="T32" fmla="*/ 92 w 92"/>
                <a:gd name="T33" fmla="*/ 39 h 46"/>
                <a:gd name="T34" fmla="*/ 58 w 92"/>
                <a:gd name="T35" fmla="*/ 42 h 46"/>
                <a:gd name="T36" fmla="*/ 52 w 92"/>
                <a:gd name="T37" fmla="*/ 45 h 46"/>
                <a:gd name="T38" fmla="*/ 1 w 92"/>
                <a:gd name="T39" fmla="*/ 31 h 46"/>
                <a:gd name="T40" fmla="*/ 0 w 92"/>
                <a:gd name="T41" fmla="*/ 21 h 46"/>
                <a:gd name="T42" fmla="*/ 54 w 92"/>
                <a:gd name="T43" fmla="*/ 36 h 46"/>
                <a:gd name="T44" fmla="*/ 58 w 92"/>
                <a:gd name="T45" fmla="*/ 42 h 46"/>
                <a:gd name="T46" fmla="*/ 58 w 92"/>
                <a:gd name="T47" fmla="*/ 42 h 46"/>
                <a:gd name="T48" fmla="*/ 61 w 92"/>
                <a:gd name="T49" fmla="*/ 30 h 46"/>
                <a:gd name="T50" fmla="*/ 55 w 92"/>
                <a:gd name="T51" fmla="*/ 34 h 46"/>
                <a:gd name="T52" fmla="*/ 1 w 92"/>
                <a:gd name="T53" fmla="*/ 19 h 46"/>
                <a:gd name="T54" fmla="*/ 3 w 92"/>
                <a:gd name="T55" fmla="*/ 10 h 46"/>
                <a:gd name="T56" fmla="*/ 57 w 92"/>
                <a:gd name="T57" fmla="*/ 24 h 46"/>
                <a:gd name="T58" fmla="*/ 61 w 92"/>
                <a:gd name="T59" fmla="*/ 3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2" h="46">
                  <a:moveTo>
                    <a:pt x="64" y="19"/>
                  </a:moveTo>
                  <a:cubicBezTo>
                    <a:pt x="64" y="19"/>
                    <a:pt x="64" y="19"/>
                    <a:pt x="64" y="19"/>
                  </a:cubicBezTo>
                  <a:cubicBezTo>
                    <a:pt x="64" y="17"/>
                    <a:pt x="63" y="14"/>
                    <a:pt x="60" y="13"/>
                  </a:cubicBezTo>
                  <a:cubicBezTo>
                    <a:pt x="11" y="0"/>
                    <a:pt x="11" y="0"/>
                    <a:pt x="11" y="0"/>
                  </a:cubicBezTo>
                  <a:cubicBezTo>
                    <a:pt x="4" y="8"/>
                    <a:pt x="4" y="8"/>
                    <a:pt x="4" y="8"/>
                  </a:cubicBezTo>
                  <a:cubicBezTo>
                    <a:pt x="58" y="23"/>
                    <a:pt x="58" y="23"/>
                    <a:pt x="58" y="23"/>
                  </a:cubicBezTo>
                  <a:cubicBezTo>
                    <a:pt x="60" y="23"/>
                    <a:pt x="63" y="22"/>
                    <a:pt x="64" y="19"/>
                  </a:cubicBezTo>
                  <a:close/>
                  <a:moveTo>
                    <a:pt x="92" y="39"/>
                  </a:moveTo>
                  <a:cubicBezTo>
                    <a:pt x="57" y="45"/>
                    <a:pt x="57" y="45"/>
                    <a:pt x="57" y="45"/>
                  </a:cubicBezTo>
                  <a:cubicBezTo>
                    <a:pt x="58" y="44"/>
                    <a:pt x="59" y="43"/>
                    <a:pt x="59" y="42"/>
                  </a:cubicBezTo>
                  <a:cubicBezTo>
                    <a:pt x="59" y="42"/>
                    <a:pt x="59" y="41"/>
                    <a:pt x="59" y="41"/>
                  </a:cubicBezTo>
                  <a:cubicBezTo>
                    <a:pt x="70" y="39"/>
                    <a:pt x="70" y="39"/>
                    <a:pt x="70" y="39"/>
                  </a:cubicBezTo>
                  <a:cubicBezTo>
                    <a:pt x="73" y="28"/>
                    <a:pt x="73" y="28"/>
                    <a:pt x="73" y="28"/>
                  </a:cubicBezTo>
                  <a:cubicBezTo>
                    <a:pt x="65" y="21"/>
                    <a:pt x="65" y="21"/>
                    <a:pt x="65" y="21"/>
                  </a:cubicBezTo>
                  <a:cubicBezTo>
                    <a:pt x="65" y="20"/>
                    <a:pt x="65" y="20"/>
                    <a:pt x="65" y="20"/>
                  </a:cubicBezTo>
                  <a:cubicBezTo>
                    <a:pt x="65" y="19"/>
                    <a:pt x="65" y="18"/>
                    <a:pt x="65" y="17"/>
                  </a:cubicBezTo>
                  <a:cubicBezTo>
                    <a:pt x="92" y="39"/>
                    <a:pt x="92" y="39"/>
                    <a:pt x="92" y="39"/>
                  </a:cubicBezTo>
                  <a:close/>
                  <a:moveTo>
                    <a:pt x="58" y="42"/>
                  </a:moveTo>
                  <a:cubicBezTo>
                    <a:pt x="57" y="44"/>
                    <a:pt x="54" y="46"/>
                    <a:pt x="52" y="45"/>
                  </a:cubicBezTo>
                  <a:cubicBezTo>
                    <a:pt x="1" y="31"/>
                    <a:pt x="1" y="31"/>
                    <a:pt x="1" y="31"/>
                  </a:cubicBezTo>
                  <a:cubicBezTo>
                    <a:pt x="0" y="21"/>
                    <a:pt x="0" y="21"/>
                    <a:pt x="0" y="21"/>
                  </a:cubicBezTo>
                  <a:cubicBezTo>
                    <a:pt x="54" y="36"/>
                    <a:pt x="54" y="36"/>
                    <a:pt x="54" y="36"/>
                  </a:cubicBezTo>
                  <a:cubicBezTo>
                    <a:pt x="57" y="36"/>
                    <a:pt x="58" y="39"/>
                    <a:pt x="58" y="42"/>
                  </a:cubicBezTo>
                  <a:cubicBezTo>
                    <a:pt x="58" y="42"/>
                    <a:pt x="58" y="42"/>
                    <a:pt x="58" y="42"/>
                  </a:cubicBezTo>
                  <a:close/>
                  <a:moveTo>
                    <a:pt x="61" y="30"/>
                  </a:moveTo>
                  <a:cubicBezTo>
                    <a:pt x="60" y="33"/>
                    <a:pt x="57" y="35"/>
                    <a:pt x="55" y="34"/>
                  </a:cubicBezTo>
                  <a:cubicBezTo>
                    <a:pt x="1" y="19"/>
                    <a:pt x="1" y="19"/>
                    <a:pt x="1" y="19"/>
                  </a:cubicBezTo>
                  <a:cubicBezTo>
                    <a:pt x="3" y="10"/>
                    <a:pt x="3" y="10"/>
                    <a:pt x="3" y="10"/>
                  </a:cubicBezTo>
                  <a:cubicBezTo>
                    <a:pt x="57" y="24"/>
                    <a:pt x="57" y="24"/>
                    <a:pt x="57" y="24"/>
                  </a:cubicBezTo>
                  <a:cubicBezTo>
                    <a:pt x="60" y="25"/>
                    <a:pt x="61" y="28"/>
                    <a:pt x="61" y="3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5" name="Freeform 1490"/>
            <p:cNvSpPr>
              <a:spLocks noEditPoints="1"/>
            </p:cNvSpPr>
            <p:nvPr/>
          </p:nvSpPr>
          <p:spPr bwMode="auto">
            <a:xfrm flipH="1">
              <a:off x="8190926" y="4515510"/>
              <a:ext cx="120473" cy="136901"/>
            </a:xfrm>
            <a:custGeom>
              <a:avLst/>
              <a:gdLst>
                <a:gd name="T0" fmla="*/ 33 w 37"/>
                <a:gd name="T1" fmla="*/ 30 h 42"/>
                <a:gd name="T2" fmla="*/ 16 w 37"/>
                <a:gd name="T3" fmla="*/ 3 h 42"/>
                <a:gd name="T4" fmla="*/ 16 w 37"/>
                <a:gd name="T5" fmla="*/ 3 h 42"/>
                <a:gd name="T6" fmla="*/ 22 w 37"/>
                <a:gd name="T7" fmla="*/ 4 h 42"/>
                <a:gd name="T8" fmla="*/ 22 w 37"/>
                <a:gd name="T9" fmla="*/ 5 h 42"/>
                <a:gd name="T10" fmla="*/ 34 w 37"/>
                <a:gd name="T11" fmla="*/ 24 h 42"/>
                <a:gd name="T12" fmla="*/ 33 w 37"/>
                <a:gd name="T13" fmla="*/ 30 h 42"/>
                <a:gd name="T14" fmla="*/ 32 w 37"/>
                <a:gd name="T15" fmla="*/ 16 h 42"/>
                <a:gd name="T16" fmla="*/ 37 w 37"/>
                <a:gd name="T17" fmla="*/ 12 h 42"/>
                <a:gd name="T18" fmla="*/ 33 w 37"/>
                <a:gd name="T19" fmla="*/ 7 h 42"/>
                <a:gd name="T20" fmla="*/ 28 w 37"/>
                <a:gd name="T21" fmla="*/ 10 h 42"/>
                <a:gd name="T22" fmla="*/ 32 w 37"/>
                <a:gd name="T23" fmla="*/ 16 h 42"/>
                <a:gd name="T24" fmla="*/ 31 w 37"/>
                <a:gd name="T25" fmla="*/ 42 h 42"/>
                <a:gd name="T26" fmla="*/ 32 w 37"/>
                <a:gd name="T27" fmla="*/ 36 h 42"/>
                <a:gd name="T28" fmla="*/ 10 w 37"/>
                <a:gd name="T29" fmla="*/ 2 h 42"/>
                <a:gd name="T30" fmla="*/ 10 w 37"/>
                <a:gd name="T31" fmla="*/ 2 h 42"/>
                <a:gd name="T32" fmla="*/ 4 w 37"/>
                <a:gd name="T33" fmla="*/ 0 h 42"/>
                <a:gd name="T34" fmla="*/ 4 w 37"/>
                <a:gd name="T35" fmla="*/ 1 h 42"/>
                <a:gd name="T36" fmla="*/ 31 w 37"/>
                <a:gd name="T3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 h="42">
                  <a:moveTo>
                    <a:pt x="33" y="30"/>
                  </a:moveTo>
                  <a:cubicBezTo>
                    <a:pt x="21" y="27"/>
                    <a:pt x="13" y="15"/>
                    <a:pt x="16" y="3"/>
                  </a:cubicBezTo>
                  <a:cubicBezTo>
                    <a:pt x="16" y="3"/>
                    <a:pt x="16" y="3"/>
                    <a:pt x="16" y="3"/>
                  </a:cubicBezTo>
                  <a:cubicBezTo>
                    <a:pt x="22" y="4"/>
                    <a:pt x="22" y="4"/>
                    <a:pt x="22" y="4"/>
                  </a:cubicBezTo>
                  <a:cubicBezTo>
                    <a:pt x="22" y="4"/>
                    <a:pt x="22" y="4"/>
                    <a:pt x="22" y="5"/>
                  </a:cubicBezTo>
                  <a:cubicBezTo>
                    <a:pt x="20" y="13"/>
                    <a:pt x="26" y="22"/>
                    <a:pt x="34" y="24"/>
                  </a:cubicBezTo>
                  <a:cubicBezTo>
                    <a:pt x="33" y="30"/>
                    <a:pt x="33" y="30"/>
                    <a:pt x="33" y="30"/>
                  </a:cubicBezTo>
                  <a:close/>
                  <a:moveTo>
                    <a:pt x="32" y="16"/>
                  </a:moveTo>
                  <a:cubicBezTo>
                    <a:pt x="34" y="16"/>
                    <a:pt x="36" y="15"/>
                    <a:pt x="37" y="12"/>
                  </a:cubicBezTo>
                  <a:cubicBezTo>
                    <a:pt x="37" y="10"/>
                    <a:pt x="36" y="7"/>
                    <a:pt x="33" y="7"/>
                  </a:cubicBezTo>
                  <a:cubicBezTo>
                    <a:pt x="31" y="6"/>
                    <a:pt x="29" y="8"/>
                    <a:pt x="28" y="10"/>
                  </a:cubicBezTo>
                  <a:cubicBezTo>
                    <a:pt x="28" y="13"/>
                    <a:pt x="29" y="15"/>
                    <a:pt x="32" y="16"/>
                  </a:cubicBezTo>
                  <a:close/>
                  <a:moveTo>
                    <a:pt x="31" y="42"/>
                  </a:moveTo>
                  <a:cubicBezTo>
                    <a:pt x="32" y="36"/>
                    <a:pt x="32" y="36"/>
                    <a:pt x="32" y="36"/>
                  </a:cubicBezTo>
                  <a:cubicBezTo>
                    <a:pt x="16" y="33"/>
                    <a:pt x="6" y="18"/>
                    <a:pt x="10" y="2"/>
                  </a:cubicBezTo>
                  <a:cubicBezTo>
                    <a:pt x="10" y="2"/>
                    <a:pt x="10" y="2"/>
                    <a:pt x="10" y="2"/>
                  </a:cubicBezTo>
                  <a:cubicBezTo>
                    <a:pt x="4" y="0"/>
                    <a:pt x="4" y="0"/>
                    <a:pt x="4" y="0"/>
                  </a:cubicBezTo>
                  <a:cubicBezTo>
                    <a:pt x="4" y="0"/>
                    <a:pt x="4" y="1"/>
                    <a:pt x="4" y="1"/>
                  </a:cubicBezTo>
                  <a:cubicBezTo>
                    <a:pt x="0" y="20"/>
                    <a:pt x="12" y="38"/>
                    <a:pt x="31" y="4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6" name="Freeform 1491"/>
            <p:cNvSpPr/>
            <p:nvPr/>
          </p:nvSpPr>
          <p:spPr bwMode="auto">
            <a:xfrm flipH="1">
              <a:off x="7791176" y="5542271"/>
              <a:ext cx="87617" cy="76665"/>
            </a:xfrm>
            <a:custGeom>
              <a:avLst/>
              <a:gdLst>
                <a:gd name="T0" fmla="*/ 13 w 27"/>
                <a:gd name="T1" fmla="*/ 4 h 23"/>
                <a:gd name="T2" fmla="*/ 20 w 27"/>
                <a:gd name="T3" fmla="*/ 0 h 23"/>
                <a:gd name="T4" fmla="*/ 27 w 27"/>
                <a:gd name="T5" fmla="*/ 6 h 23"/>
                <a:gd name="T6" fmla="*/ 13 w 27"/>
                <a:gd name="T7" fmla="*/ 23 h 23"/>
                <a:gd name="T8" fmla="*/ 0 w 27"/>
                <a:gd name="T9" fmla="*/ 6 h 23"/>
                <a:gd name="T10" fmla="*/ 6 w 27"/>
                <a:gd name="T11" fmla="*/ 0 h 23"/>
                <a:gd name="T12" fmla="*/ 13 w 27"/>
                <a:gd name="T13" fmla="*/ 4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4"/>
                  </a:moveTo>
                  <a:cubicBezTo>
                    <a:pt x="15" y="2"/>
                    <a:pt x="17" y="0"/>
                    <a:pt x="20" y="0"/>
                  </a:cubicBezTo>
                  <a:cubicBezTo>
                    <a:pt x="24" y="0"/>
                    <a:pt x="27" y="3"/>
                    <a:pt x="27" y="6"/>
                  </a:cubicBezTo>
                  <a:cubicBezTo>
                    <a:pt x="27" y="12"/>
                    <a:pt x="20" y="17"/>
                    <a:pt x="13" y="23"/>
                  </a:cubicBezTo>
                  <a:cubicBezTo>
                    <a:pt x="6" y="17"/>
                    <a:pt x="0" y="12"/>
                    <a:pt x="0" y="6"/>
                  </a:cubicBezTo>
                  <a:cubicBezTo>
                    <a:pt x="0" y="3"/>
                    <a:pt x="3" y="0"/>
                    <a:pt x="6" y="0"/>
                  </a:cubicBezTo>
                  <a:cubicBezTo>
                    <a:pt x="10" y="0"/>
                    <a:pt x="11" y="2"/>
                    <a:pt x="13"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1492"/>
            <p:cNvSpPr>
              <a:spLocks noEditPoints="1"/>
            </p:cNvSpPr>
            <p:nvPr/>
          </p:nvSpPr>
          <p:spPr bwMode="auto">
            <a:xfrm flipH="1">
              <a:off x="7917124" y="5706553"/>
              <a:ext cx="71189" cy="65713"/>
            </a:xfrm>
            <a:custGeom>
              <a:avLst/>
              <a:gdLst>
                <a:gd name="T0" fmla="*/ 11 w 22"/>
                <a:gd name="T1" fmla="*/ 0 h 21"/>
                <a:gd name="T2" fmla="*/ 22 w 22"/>
                <a:gd name="T3" fmla="*/ 10 h 21"/>
                <a:gd name="T4" fmla="*/ 11 w 22"/>
                <a:gd name="T5" fmla="*/ 21 h 21"/>
                <a:gd name="T6" fmla="*/ 0 w 22"/>
                <a:gd name="T7" fmla="*/ 10 h 21"/>
                <a:gd name="T8" fmla="*/ 11 w 22"/>
                <a:gd name="T9" fmla="*/ 0 h 21"/>
                <a:gd name="T10" fmla="*/ 16 w 22"/>
                <a:gd name="T11" fmla="*/ 10 h 21"/>
                <a:gd name="T12" fmla="*/ 12 w 22"/>
                <a:gd name="T13" fmla="*/ 8 h 21"/>
                <a:gd name="T14" fmla="*/ 9 w 22"/>
                <a:gd name="T15" fmla="*/ 5 h 21"/>
                <a:gd name="T16" fmla="*/ 9 w 22"/>
                <a:gd name="T17" fmla="*/ 10 h 21"/>
                <a:gd name="T18" fmla="*/ 9 w 22"/>
                <a:gd name="T19" fmla="*/ 16 h 21"/>
                <a:gd name="T20" fmla="*/ 12 w 22"/>
                <a:gd name="T21" fmla="*/ 13 h 21"/>
                <a:gd name="T22" fmla="*/ 16 w 22"/>
                <a:gd name="T23" fmla="*/ 1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11" y="0"/>
                  </a:moveTo>
                  <a:cubicBezTo>
                    <a:pt x="17" y="0"/>
                    <a:pt x="22" y="4"/>
                    <a:pt x="22" y="10"/>
                  </a:cubicBezTo>
                  <a:cubicBezTo>
                    <a:pt x="22" y="16"/>
                    <a:pt x="17" y="21"/>
                    <a:pt x="11" y="21"/>
                  </a:cubicBezTo>
                  <a:cubicBezTo>
                    <a:pt x="5" y="21"/>
                    <a:pt x="0" y="16"/>
                    <a:pt x="0" y="10"/>
                  </a:cubicBezTo>
                  <a:cubicBezTo>
                    <a:pt x="0" y="4"/>
                    <a:pt x="5" y="0"/>
                    <a:pt x="11" y="0"/>
                  </a:cubicBezTo>
                  <a:close/>
                  <a:moveTo>
                    <a:pt x="16" y="10"/>
                  </a:moveTo>
                  <a:cubicBezTo>
                    <a:pt x="12" y="8"/>
                    <a:pt x="12" y="8"/>
                    <a:pt x="12" y="8"/>
                  </a:cubicBezTo>
                  <a:cubicBezTo>
                    <a:pt x="9" y="5"/>
                    <a:pt x="9" y="5"/>
                    <a:pt x="9" y="5"/>
                  </a:cubicBezTo>
                  <a:cubicBezTo>
                    <a:pt x="9" y="10"/>
                    <a:pt x="9" y="10"/>
                    <a:pt x="9" y="10"/>
                  </a:cubicBezTo>
                  <a:cubicBezTo>
                    <a:pt x="9" y="16"/>
                    <a:pt x="9" y="16"/>
                    <a:pt x="9" y="16"/>
                  </a:cubicBezTo>
                  <a:cubicBezTo>
                    <a:pt x="12" y="13"/>
                    <a:pt x="12" y="13"/>
                    <a:pt x="12" y="13"/>
                  </a:cubicBezTo>
                  <a:lnTo>
                    <a:pt x="16"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1493"/>
            <p:cNvSpPr>
              <a:spLocks noEditPoints="1"/>
            </p:cNvSpPr>
            <p:nvPr/>
          </p:nvSpPr>
          <p:spPr bwMode="auto">
            <a:xfrm flipH="1">
              <a:off x="6123721" y="4241707"/>
              <a:ext cx="161543" cy="95831"/>
            </a:xfrm>
            <a:custGeom>
              <a:avLst/>
              <a:gdLst>
                <a:gd name="T0" fmla="*/ 15 w 50"/>
                <a:gd name="T1" fmla="*/ 30 h 30"/>
                <a:gd name="T2" fmla="*/ 15 w 50"/>
                <a:gd name="T3" fmla="*/ 30 h 30"/>
                <a:gd name="T4" fmla="*/ 0 w 50"/>
                <a:gd name="T5" fmla="*/ 30 h 30"/>
                <a:gd name="T6" fmla="*/ 0 w 50"/>
                <a:gd name="T7" fmla="*/ 26 h 30"/>
                <a:gd name="T8" fmla="*/ 10 w 50"/>
                <a:gd name="T9" fmla="*/ 21 h 30"/>
                <a:gd name="T10" fmla="*/ 10 w 50"/>
                <a:gd name="T11" fmla="*/ 9 h 30"/>
                <a:gd name="T12" fmla="*/ 10 w 50"/>
                <a:gd name="T13" fmla="*/ 9 h 30"/>
                <a:gd name="T14" fmla="*/ 9 w 50"/>
                <a:gd name="T15" fmla="*/ 7 h 30"/>
                <a:gd name="T16" fmla="*/ 15 w 50"/>
                <a:gd name="T17" fmla="*/ 0 h 30"/>
                <a:gd name="T18" fmla="*/ 15 w 50"/>
                <a:gd name="T19" fmla="*/ 0 h 30"/>
                <a:gd name="T20" fmla="*/ 15 w 50"/>
                <a:gd name="T21" fmla="*/ 0 h 30"/>
                <a:gd name="T22" fmla="*/ 15 w 50"/>
                <a:gd name="T23" fmla="*/ 0 h 30"/>
                <a:gd name="T24" fmla="*/ 15 w 50"/>
                <a:gd name="T25" fmla="*/ 0 h 30"/>
                <a:gd name="T26" fmla="*/ 21 w 50"/>
                <a:gd name="T27" fmla="*/ 7 h 30"/>
                <a:gd name="T28" fmla="*/ 20 w 50"/>
                <a:gd name="T29" fmla="*/ 9 h 30"/>
                <a:gd name="T30" fmla="*/ 20 w 50"/>
                <a:gd name="T31" fmla="*/ 9 h 30"/>
                <a:gd name="T32" fmla="*/ 20 w 50"/>
                <a:gd name="T33" fmla="*/ 21 h 30"/>
                <a:gd name="T34" fmla="*/ 21 w 50"/>
                <a:gd name="T35" fmla="*/ 22 h 30"/>
                <a:gd name="T36" fmla="*/ 18 w 50"/>
                <a:gd name="T37" fmla="*/ 26 h 30"/>
                <a:gd name="T38" fmla="*/ 18 w 50"/>
                <a:gd name="T39" fmla="*/ 30 h 30"/>
                <a:gd name="T40" fmla="*/ 15 w 50"/>
                <a:gd name="T41" fmla="*/ 30 h 30"/>
                <a:gd name="T42" fmla="*/ 35 w 50"/>
                <a:gd name="T43" fmla="*/ 30 h 30"/>
                <a:gd name="T44" fmla="*/ 50 w 50"/>
                <a:gd name="T45" fmla="*/ 30 h 30"/>
                <a:gd name="T46" fmla="*/ 50 w 50"/>
                <a:gd name="T47" fmla="*/ 26 h 30"/>
                <a:gd name="T48" fmla="*/ 41 w 50"/>
                <a:gd name="T49" fmla="*/ 21 h 30"/>
                <a:gd name="T50" fmla="*/ 41 w 50"/>
                <a:gd name="T51" fmla="*/ 9 h 30"/>
                <a:gd name="T52" fmla="*/ 41 w 50"/>
                <a:gd name="T53" fmla="*/ 9 h 30"/>
                <a:gd name="T54" fmla="*/ 41 w 50"/>
                <a:gd name="T55" fmla="*/ 7 h 30"/>
                <a:gd name="T56" fmla="*/ 35 w 50"/>
                <a:gd name="T57" fmla="*/ 0 h 30"/>
                <a:gd name="T58" fmla="*/ 35 w 50"/>
                <a:gd name="T59" fmla="*/ 0 h 30"/>
                <a:gd name="T60" fmla="*/ 35 w 50"/>
                <a:gd name="T61" fmla="*/ 0 h 30"/>
                <a:gd name="T62" fmla="*/ 35 w 50"/>
                <a:gd name="T63" fmla="*/ 0 h 30"/>
                <a:gd name="T64" fmla="*/ 35 w 50"/>
                <a:gd name="T65" fmla="*/ 0 h 30"/>
                <a:gd name="T66" fmla="*/ 30 w 50"/>
                <a:gd name="T67" fmla="*/ 7 h 30"/>
                <a:gd name="T68" fmla="*/ 30 w 50"/>
                <a:gd name="T69" fmla="*/ 9 h 30"/>
                <a:gd name="T70" fmla="*/ 30 w 50"/>
                <a:gd name="T71" fmla="*/ 9 h 30"/>
                <a:gd name="T72" fmla="*/ 30 w 50"/>
                <a:gd name="T73" fmla="*/ 21 h 30"/>
                <a:gd name="T74" fmla="*/ 20 w 50"/>
                <a:gd name="T75" fmla="*/ 26 h 30"/>
                <a:gd name="T76" fmla="*/ 20 w 50"/>
                <a:gd name="T77" fmla="*/ 30 h 30"/>
                <a:gd name="T78" fmla="*/ 35 w 50"/>
                <a:gd name="T79"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30">
                  <a:moveTo>
                    <a:pt x="15" y="30"/>
                  </a:moveTo>
                  <a:cubicBezTo>
                    <a:pt x="15" y="30"/>
                    <a:pt x="15" y="30"/>
                    <a:pt x="15" y="30"/>
                  </a:cubicBezTo>
                  <a:cubicBezTo>
                    <a:pt x="0" y="30"/>
                    <a:pt x="0" y="30"/>
                    <a:pt x="0" y="30"/>
                  </a:cubicBezTo>
                  <a:cubicBezTo>
                    <a:pt x="0" y="26"/>
                    <a:pt x="0" y="26"/>
                    <a:pt x="0" y="26"/>
                  </a:cubicBezTo>
                  <a:cubicBezTo>
                    <a:pt x="0" y="23"/>
                    <a:pt x="8" y="23"/>
                    <a:pt x="10" y="21"/>
                  </a:cubicBezTo>
                  <a:cubicBezTo>
                    <a:pt x="13" y="17"/>
                    <a:pt x="10" y="13"/>
                    <a:pt x="10" y="9"/>
                  </a:cubicBezTo>
                  <a:cubicBezTo>
                    <a:pt x="10" y="9"/>
                    <a:pt x="10" y="9"/>
                    <a:pt x="10" y="9"/>
                  </a:cubicBezTo>
                  <a:cubicBezTo>
                    <a:pt x="9" y="8"/>
                    <a:pt x="9" y="8"/>
                    <a:pt x="9" y="7"/>
                  </a:cubicBezTo>
                  <a:cubicBezTo>
                    <a:pt x="9" y="4"/>
                    <a:pt x="12" y="0"/>
                    <a:pt x="15" y="0"/>
                  </a:cubicBezTo>
                  <a:cubicBezTo>
                    <a:pt x="15" y="0"/>
                    <a:pt x="15" y="0"/>
                    <a:pt x="15" y="0"/>
                  </a:cubicBezTo>
                  <a:cubicBezTo>
                    <a:pt x="15" y="0"/>
                    <a:pt x="15" y="0"/>
                    <a:pt x="15" y="0"/>
                  </a:cubicBezTo>
                  <a:cubicBezTo>
                    <a:pt x="15" y="0"/>
                    <a:pt x="15" y="0"/>
                    <a:pt x="15" y="0"/>
                  </a:cubicBezTo>
                  <a:cubicBezTo>
                    <a:pt x="15" y="0"/>
                    <a:pt x="15" y="0"/>
                    <a:pt x="15" y="0"/>
                  </a:cubicBezTo>
                  <a:cubicBezTo>
                    <a:pt x="18" y="0"/>
                    <a:pt x="21" y="4"/>
                    <a:pt x="21" y="7"/>
                  </a:cubicBezTo>
                  <a:cubicBezTo>
                    <a:pt x="21" y="8"/>
                    <a:pt x="20" y="8"/>
                    <a:pt x="20" y="9"/>
                  </a:cubicBezTo>
                  <a:cubicBezTo>
                    <a:pt x="20" y="9"/>
                    <a:pt x="20" y="9"/>
                    <a:pt x="20" y="9"/>
                  </a:cubicBezTo>
                  <a:cubicBezTo>
                    <a:pt x="20" y="13"/>
                    <a:pt x="17" y="17"/>
                    <a:pt x="20" y="21"/>
                  </a:cubicBezTo>
                  <a:cubicBezTo>
                    <a:pt x="21" y="22"/>
                    <a:pt x="21" y="22"/>
                    <a:pt x="21" y="22"/>
                  </a:cubicBezTo>
                  <a:cubicBezTo>
                    <a:pt x="20" y="23"/>
                    <a:pt x="18" y="24"/>
                    <a:pt x="18" y="26"/>
                  </a:cubicBezTo>
                  <a:cubicBezTo>
                    <a:pt x="18" y="30"/>
                    <a:pt x="18" y="30"/>
                    <a:pt x="18" y="30"/>
                  </a:cubicBezTo>
                  <a:cubicBezTo>
                    <a:pt x="15" y="30"/>
                    <a:pt x="15" y="30"/>
                    <a:pt x="15" y="30"/>
                  </a:cubicBezTo>
                  <a:close/>
                  <a:moveTo>
                    <a:pt x="35" y="30"/>
                  </a:moveTo>
                  <a:cubicBezTo>
                    <a:pt x="50" y="30"/>
                    <a:pt x="50" y="30"/>
                    <a:pt x="50" y="30"/>
                  </a:cubicBezTo>
                  <a:cubicBezTo>
                    <a:pt x="50" y="26"/>
                    <a:pt x="50" y="26"/>
                    <a:pt x="50" y="26"/>
                  </a:cubicBezTo>
                  <a:cubicBezTo>
                    <a:pt x="50" y="23"/>
                    <a:pt x="42" y="23"/>
                    <a:pt x="41" y="21"/>
                  </a:cubicBezTo>
                  <a:cubicBezTo>
                    <a:pt x="37" y="17"/>
                    <a:pt x="40" y="13"/>
                    <a:pt x="41" y="9"/>
                  </a:cubicBezTo>
                  <a:cubicBezTo>
                    <a:pt x="41" y="9"/>
                    <a:pt x="41" y="9"/>
                    <a:pt x="41" y="9"/>
                  </a:cubicBezTo>
                  <a:cubicBezTo>
                    <a:pt x="41" y="8"/>
                    <a:pt x="41" y="8"/>
                    <a:pt x="41" y="7"/>
                  </a:cubicBezTo>
                  <a:cubicBezTo>
                    <a:pt x="41" y="4"/>
                    <a:pt x="38" y="0"/>
                    <a:pt x="35" y="0"/>
                  </a:cubicBezTo>
                  <a:cubicBezTo>
                    <a:pt x="35" y="0"/>
                    <a:pt x="35" y="0"/>
                    <a:pt x="35" y="0"/>
                  </a:cubicBezTo>
                  <a:cubicBezTo>
                    <a:pt x="35" y="0"/>
                    <a:pt x="35" y="0"/>
                    <a:pt x="35" y="0"/>
                  </a:cubicBezTo>
                  <a:cubicBezTo>
                    <a:pt x="35" y="0"/>
                    <a:pt x="35" y="0"/>
                    <a:pt x="35" y="0"/>
                  </a:cubicBezTo>
                  <a:cubicBezTo>
                    <a:pt x="35" y="0"/>
                    <a:pt x="35" y="0"/>
                    <a:pt x="35" y="0"/>
                  </a:cubicBezTo>
                  <a:cubicBezTo>
                    <a:pt x="32" y="0"/>
                    <a:pt x="30" y="4"/>
                    <a:pt x="30" y="7"/>
                  </a:cubicBezTo>
                  <a:cubicBezTo>
                    <a:pt x="30" y="8"/>
                    <a:pt x="30" y="8"/>
                    <a:pt x="30" y="9"/>
                  </a:cubicBezTo>
                  <a:cubicBezTo>
                    <a:pt x="30" y="9"/>
                    <a:pt x="30" y="9"/>
                    <a:pt x="30" y="9"/>
                  </a:cubicBezTo>
                  <a:cubicBezTo>
                    <a:pt x="30" y="13"/>
                    <a:pt x="34" y="17"/>
                    <a:pt x="30" y="21"/>
                  </a:cubicBezTo>
                  <a:cubicBezTo>
                    <a:pt x="29" y="23"/>
                    <a:pt x="21" y="23"/>
                    <a:pt x="20" y="26"/>
                  </a:cubicBezTo>
                  <a:cubicBezTo>
                    <a:pt x="20" y="30"/>
                    <a:pt x="20" y="30"/>
                    <a:pt x="20" y="30"/>
                  </a:cubicBezTo>
                  <a:cubicBezTo>
                    <a:pt x="35" y="30"/>
                    <a:pt x="35" y="30"/>
                    <a:pt x="35" y="3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9" name="Freeform 1494"/>
            <p:cNvSpPr>
              <a:spLocks noEditPoints="1"/>
            </p:cNvSpPr>
            <p:nvPr/>
          </p:nvSpPr>
          <p:spPr bwMode="auto">
            <a:xfrm flipH="1">
              <a:off x="6663111" y="4414203"/>
              <a:ext cx="117735" cy="145116"/>
            </a:xfrm>
            <a:custGeom>
              <a:avLst/>
              <a:gdLst>
                <a:gd name="T0" fmla="*/ 27 w 36"/>
                <a:gd name="T1" fmla="*/ 24 h 45"/>
                <a:gd name="T2" fmla="*/ 36 w 36"/>
                <a:gd name="T3" fmla="*/ 44 h 45"/>
                <a:gd name="T4" fmla="*/ 36 w 36"/>
                <a:gd name="T5" fmla="*/ 45 h 45"/>
                <a:gd name="T6" fmla="*/ 0 w 36"/>
                <a:gd name="T7" fmla="*/ 45 h 45"/>
                <a:gd name="T8" fmla="*/ 0 w 36"/>
                <a:gd name="T9" fmla="*/ 44 h 45"/>
                <a:gd name="T10" fmla="*/ 9 w 36"/>
                <a:gd name="T11" fmla="*/ 24 h 45"/>
                <a:gd name="T12" fmla="*/ 9 w 36"/>
                <a:gd name="T13" fmla="*/ 24 h 45"/>
                <a:gd name="T14" fmla="*/ 9 w 36"/>
                <a:gd name="T15" fmla="*/ 24 h 45"/>
                <a:gd name="T16" fmla="*/ 10 w 36"/>
                <a:gd name="T17" fmla="*/ 26 h 45"/>
                <a:gd name="T18" fmla="*/ 10 w 36"/>
                <a:gd name="T19" fmla="*/ 26 h 45"/>
                <a:gd name="T20" fmla="*/ 10 w 36"/>
                <a:gd name="T21" fmla="*/ 26 h 45"/>
                <a:gd name="T22" fmla="*/ 17 w 36"/>
                <a:gd name="T23" fmla="*/ 29 h 45"/>
                <a:gd name="T24" fmla="*/ 17 w 36"/>
                <a:gd name="T25" fmla="*/ 29 h 45"/>
                <a:gd name="T26" fmla="*/ 17 w 36"/>
                <a:gd name="T27" fmla="*/ 29 h 45"/>
                <a:gd name="T28" fmla="*/ 18 w 36"/>
                <a:gd name="T29" fmla="*/ 29 h 45"/>
                <a:gd name="T30" fmla="*/ 27 w 36"/>
                <a:gd name="T31" fmla="*/ 24 h 45"/>
                <a:gd name="T32" fmla="*/ 18 w 36"/>
                <a:gd name="T33" fmla="*/ 0 h 45"/>
                <a:gd name="T34" fmla="*/ 9 w 36"/>
                <a:gd name="T35" fmla="*/ 18 h 45"/>
                <a:gd name="T36" fmla="*/ 18 w 36"/>
                <a:gd name="T37" fmla="*/ 26 h 45"/>
                <a:gd name="T38" fmla="*/ 26 w 36"/>
                <a:gd name="T39" fmla="*/ 18 h 45"/>
                <a:gd name="T40" fmla="*/ 18 w 36"/>
                <a:gd name="T41" fmla="*/ 0 h 45"/>
                <a:gd name="T42" fmla="*/ 24 w 36"/>
                <a:gd name="T43" fmla="*/ 7 h 45"/>
                <a:gd name="T44" fmla="*/ 10 w 36"/>
                <a:gd name="T45" fmla="*/ 10 h 45"/>
                <a:gd name="T46" fmla="*/ 10 w 36"/>
                <a:gd name="T47" fmla="*/ 15 h 45"/>
                <a:gd name="T48" fmla="*/ 18 w 36"/>
                <a:gd name="T49" fmla="*/ 25 h 45"/>
                <a:gd name="T50" fmla="*/ 26 w 36"/>
                <a:gd name="T51" fmla="*/ 15 h 45"/>
                <a:gd name="T52" fmla="*/ 24 w 36"/>
                <a:gd name="T5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5">
                  <a:moveTo>
                    <a:pt x="27" y="24"/>
                  </a:moveTo>
                  <a:cubicBezTo>
                    <a:pt x="32" y="28"/>
                    <a:pt x="36" y="36"/>
                    <a:pt x="36" y="44"/>
                  </a:cubicBezTo>
                  <a:cubicBezTo>
                    <a:pt x="36" y="45"/>
                    <a:pt x="36" y="45"/>
                    <a:pt x="36" y="45"/>
                  </a:cubicBezTo>
                  <a:cubicBezTo>
                    <a:pt x="0" y="45"/>
                    <a:pt x="0" y="45"/>
                    <a:pt x="0" y="45"/>
                  </a:cubicBezTo>
                  <a:cubicBezTo>
                    <a:pt x="0" y="45"/>
                    <a:pt x="0" y="45"/>
                    <a:pt x="0" y="44"/>
                  </a:cubicBezTo>
                  <a:cubicBezTo>
                    <a:pt x="0" y="36"/>
                    <a:pt x="3" y="28"/>
                    <a:pt x="9" y="24"/>
                  </a:cubicBezTo>
                  <a:cubicBezTo>
                    <a:pt x="9" y="24"/>
                    <a:pt x="9" y="24"/>
                    <a:pt x="9" y="24"/>
                  </a:cubicBezTo>
                  <a:cubicBezTo>
                    <a:pt x="9" y="24"/>
                    <a:pt x="9" y="24"/>
                    <a:pt x="9" y="24"/>
                  </a:cubicBezTo>
                  <a:cubicBezTo>
                    <a:pt x="9" y="25"/>
                    <a:pt x="10" y="26"/>
                    <a:pt x="10" y="26"/>
                  </a:cubicBezTo>
                  <a:cubicBezTo>
                    <a:pt x="10" y="26"/>
                    <a:pt x="10" y="26"/>
                    <a:pt x="10" y="26"/>
                  </a:cubicBezTo>
                  <a:cubicBezTo>
                    <a:pt x="10" y="26"/>
                    <a:pt x="10" y="26"/>
                    <a:pt x="10" y="26"/>
                  </a:cubicBezTo>
                  <a:cubicBezTo>
                    <a:pt x="12" y="28"/>
                    <a:pt x="15" y="29"/>
                    <a:pt x="17" y="29"/>
                  </a:cubicBezTo>
                  <a:cubicBezTo>
                    <a:pt x="17" y="29"/>
                    <a:pt x="17" y="29"/>
                    <a:pt x="17" y="29"/>
                  </a:cubicBezTo>
                  <a:cubicBezTo>
                    <a:pt x="17" y="29"/>
                    <a:pt x="17" y="29"/>
                    <a:pt x="17" y="29"/>
                  </a:cubicBezTo>
                  <a:cubicBezTo>
                    <a:pt x="18" y="29"/>
                    <a:pt x="18" y="29"/>
                    <a:pt x="18" y="29"/>
                  </a:cubicBezTo>
                  <a:cubicBezTo>
                    <a:pt x="21" y="29"/>
                    <a:pt x="25" y="27"/>
                    <a:pt x="27" y="24"/>
                  </a:cubicBezTo>
                  <a:close/>
                  <a:moveTo>
                    <a:pt x="18" y="0"/>
                  </a:moveTo>
                  <a:cubicBezTo>
                    <a:pt x="7" y="0"/>
                    <a:pt x="6" y="10"/>
                    <a:pt x="9" y="18"/>
                  </a:cubicBezTo>
                  <a:cubicBezTo>
                    <a:pt x="10" y="23"/>
                    <a:pt x="14" y="26"/>
                    <a:pt x="18" y="26"/>
                  </a:cubicBezTo>
                  <a:cubicBezTo>
                    <a:pt x="22" y="26"/>
                    <a:pt x="26" y="23"/>
                    <a:pt x="26" y="18"/>
                  </a:cubicBezTo>
                  <a:cubicBezTo>
                    <a:pt x="28" y="9"/>
                    <a:pt x="28" y="0"/>
                    <a:pt x="18" y="0"/>
                  </a:cubicBezTo>
                  <a:close/>
                  <a:moveTo>
                    <a:pt x="24" y="7"/>
                  </a:moveTo>
                  <a:cubicBezTo>
                    <a:pt x="20" y="9"/>
                    <a:pt x="17" y="11"/>
                    <a:pt x="10" y="10"/>
                  </a:cubicBezTo>
                  <a:cubicBezTo>
                    <a:pt x="10" y="11"/>
                    <a:pt x="10" y="14"/>
                    <a:pt x="10" y="15"/>
                  </a:cubicBezTo>
                  <a:cubicBezTo>
                    <a:pt x="10" y="20"/>
                    <a:pt x="13" y="25"/>
                    <a:pt x="18" y="25"/>
                  </a:cubicBezTo>
                  <a:cubicBezTo>
                    <a:pt x="22" y="25"/>
                    <a:pt x="26" y="20"/>
                    <a:pt x="26" y="15"/>
                  </a:cubicBezTo>
                  <a:cubicBezTo>
                    <a:pt x="25" y="9"/>
                    <a:pt x="25" y="8"/>
                    <a:pt x="24"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0" name="Freeform 1495"/>
            <p:cNvSpPr>
              <a:spLocks noEditPoints="1"/>
            </p:cNvSpPr>
            <p:nvPr/>
          </p:nvSpPr>
          <p:spPr bwMode="auto">
            <a:xfrm flipH="1">
              <a:off x="6783584" y="4781099"/>
              <a:ext cx="112259" cy="120473"/>
            </a:xfrm>
            <a:custGeom>
              <a:avLst/>
              <a:gdLst>
                <a:gd name="T0" fmla="*/ 12 w 35"/>
                <a:gd name="T1" fmla="*/ 29 h 37"/>
                <a:gd name="T2" fmla="*/ 15 w 35"/>
                <a:gd name="T3" fmla="*/ 33 h 37"/>
                <a:gd name="T4" fmla="*/ 12 w 35"/>
                <a:gd name="T5" fmla="*/ 37 h 37"/>
                <a:gd name="T6" fmla="*/ 8 w 35"/>
                <a:gd name="T7" fmla="*/ 33 h 37"/>
                <a:gd name="T8" fmla="*/ 12 w 35"/>
                <a:gd name="T9" fmla="*/ 29 h 37"/>
                <a:gd name="T10" fmla="*/ 29 w 35"/>
                <a:gd name="T11" fmla="*/ 30 h 37"/>
                <a:gd name="T12" fmla="*/ 32 w 35"/>
                <a:gd name="T13" fmla="*/ 34 h 37"/>
                <a:gd name="T14" fmla="*/ 29 w 35"/>
                <a:gd name="T15" fmla="*/ 37 h 37"/>
                <a:gd name="T16" fmla="*/ 25 w 35"/>
                <a:gd name="T17" fmla="*/ 34 h 37"/>
                <a:gd name="T18" fmla="*/ 29 w 35"/>
                <a:gd name="T19" fmla="*/ 30 h 37"/>
                <a:gd name="T20" fmla="*/ 0 w 35"/>
                <a:gd name="T21" fmla="*/ 0 h 37"/>
                <a:gd name="T22" fmla="*/ 7 w 35"/>
                <a:gd name="T23" fmla="*/ 0 h 37"/>
                <a:gd name="T24" fmla="*/ 8 w 35"/>
                <a:gd name="T25" fmla="*/ 5 h 37"/>
                <a:gd name="T26" fmla="*/ 35 w 35"/>
                <a:gd name="T27" fmla="*/ 5 h 37"/>
                <a:gd name="T28" fmla="*/ 34 w 35"/>
                <a:gd name="T29" fmla="*/ 16 h 37"/>
                <a:gd name="T30" fmla="*/ 11 w 35"/>
                <a:gd name="T31" fmla="*/ 21 h 37"/>
                <a:gd name="T32" fmla="*/ 11 w 35"/>
                <a:gd name="T33" fmla="*/ 24 h 37"/>
                <a:gd name="T34" fmla="*/ 34 w 35"/>
                <a:gd name="T35" fmla="*/ 24 h 37"/>
                <a:gd name="T36" fmla="*/ 34 w 35"/>
                <a:gd name="T37" fmla="*/ 27 h 37"/>
                <a:gd name="T38" fmla="*/ 9 w 35"/>
                <a:gd name="T39" fmla="*/ 27 h 37"/>
                <a:gd name="T40" fmla="*/ 8 w 35"/>
                <a:gd name="T41" fmla="*/ 19 h 37"/>
                <a:gd name="T42" fmla="*/ 4 w 35"/>
                <a:gd name="T43" fmla="*/ 3 h 37"/>
                <a:gd name="T44" fmla="*/ 2 w 35"/>
                <a:gd name="T45" fmla="*/ 3 h 37"/>
                <a:gd name="T46" fmla="*/ 0 w 35"/>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37">
                  <a:moveTo>
                    <a:pt x="12" y="29"/>
                  </a:moveTo>
                  <a:cubicBezTo>
                    <a:pt x="14" y="29"/>
                    <a:pt x="15" y="31"/>
                    <a:pt x="15" y="33"/>
                  </a:cubicBezTo>
                  <a:cubicBezTo>
                    <a:pt x="15" y="35"/>
                    <a:pt x="14" y="37"/>
                    <a:pt x="12" y="37"/>
                  </a:cubicBezTo>
                  <a:cubicBezTo>
                    <a:pt x="9" y="37"/>
                    <a:pt x="8" y="35"/>
                    <a:pt x="8" y="33"/>
                  </a:cubicBezTo>
                  <a:cubicBezTo>
                    <a:pt x="8" y="31"/>
                    <a:pt x="9" y="29"/>
                    <a:pt x="12" y="29"/>
                  </a:cubicBezTo>
                  <a:close/>
                  <a:moveTo>
                    <a:pt x="29" y="30"/>
                  </a:moveTo>
                  <a:cubicBezTo>
                    <a:pt x="31" y="30"/>
                    <a:pt x="32" y="31"/>
                    <a:pt x="32" y="34"/>
                  </a:cubicBezTo>
                  <a:cubicBezTo>
                    <a:pt x="32" y="36"/>
                    <a:pt x="31" y="37"/>
                    <a:pt x="29" y="37"/>
                  </a:cubicBezTo>
                  <a:cubicBezTo>
                    <a:pt x="26" y="37"/>
                    <a:pt x="25" y="36"/>
                    <a:pt x="25" y="34"/>
                  </a:cubicBezTo>
                  <a:cubicBezTo>
                    <a:pt x="25" y="31"/>
                    <a:pt x="26" y="30"/>
                    <a:pt x="29" y="30"/>
                  </a:cubicBezTo>
                  <a:close/>
                  <a:moveTo>
                    <a:pt x="0" y="0"/>
                  </a:moveTo>
                  <a:cubicBezTo>
                    <a:pt x="7" y="0"/>
                    <a:pt x="7" y="0"/>
                    <a:pt x="7" y="0"/>
                  </a:cubicBezTo>
                  <a:cubicBezTo>
                    <a:pt x="8" y="5"/>
                    <a:pt x="8" y="5"/>
                    <a:pt x="8" y="5"/>
                  </a:cubicBezTo>
                  <a:cubicBezTo>
                    <a:pt x="35" y="5"/>
                    <a:pt x="35" y="5"/>
                    <a:pt x="35" y="5"/>
                  </a:cubicBezTo>
                  <a:cubicBezTo>
                    <a:pt x="34" y="16"/>
                    <a:pt x="34" y="16"/>
                    <a:pt x="34" y="16"/>
                  </a:cubicBezTo>
                  <a:cubicBezTo>
                    <a:pt x="11" y="21"/>
                    <a:pt x="11" y="21"/>
                    <a:pt x="11" y="21"/>
                  </a:cubicBezTo>
                  <a:cubicBezTo>
                    <a:pt x="9" y="21"/>
                    <a:pt x="9" y="24"/>
                    <a:pt x="11" y="24"/>
                  </a:cubicBezTo>
                  <a:cubicBezTo>
                    <a:pt x="34" y="24"/>
                    <a:pt x="34" y="24"/>
                    <a:pt x="34" y="24"/>
                  </a:cubicBezTo>
                  <a:cubicBezTo>
                    <a:pt x="34" y="27"/>
                    <a:pt x="34" y="27"/>
                    <a:pt x="34" y="27"/>
                  </a:cubicBezTo>
                  <a:cubicBezTo>
                    <a:pt x="9" y="27"/>
                    <a:pt x="9" y="27"/>
                    <a:pt x="9" y="27"/>
                  </a:cubicBezTo>
                  <a:cubicBezTo>
                    <a:pt x="5" y="27"/>
                    <a:pt x="5" y="20"/>
                    <a:pt x="8" y="19"/>
                  </a:cubicBezTo>
                  <a:cubicBezTo>
                    <a:pt x="4" y="3"/>
                    <a:pt x="4" y="3"/>
                    <a:pt x="4" y="3"/>
                  </a:cubicBezTo>
                  <a:cubicBezTo>
                    <a:pt x="2" y="3"/>
                    <a:pt x="2" y="3"/>
                    <a:pt x="2" y="3"/>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1" name="Freeform 1496"/>
            <p:cNvSpPr>
              <a:spLocks noEditPoints="1"/>
            </p:cNvSpPr>
            <p:nvPr/>
          </p:nvSpPr>
          <p:spPr bwMode="auto">
            <a:xfrm flipH="1">
              <a:off x="7763795" y="4118496"/>
              <a:ext cx="167019" cy="208090"/>
            </a:xfrm>
            <a:custGeom>
              <a:avLst/>
              <a:gdLst>
                <a:gd name="T0" fmla="*/ 39 w 51"/>
                <a:gd name="T1" fmla="*/ 35 h 64"/>
                <a:gd name="T2" fmla="*/ 51 w 51"/>
                <a:gd name="T3" fmla="*/ 63 h 64"/>
                <a:gd name="T4" fmla="*/ 51 w 51"/>
                <a:gd name="T5" fmla="*/ 64 h 64"/>
                <a:gd name="T6" fmla="*/ 0 w 51"/>
                <a:gd name="T7" fmla="*/ 64 h 64"/>
                <a:gd name="T8" fmla="*/ 0 w 51"/>
                <a:gd name="T9" fmla="*/ 63 h 64"/>
                <a:gd name="T10" fmla="*/ 13 w 51"/>
                <a:gd name="T11" fmla="*/ 35 h 64"/>
                <a:gd name="T12" fmla="*/ 13 w 51"/>
                <a:gd name="T13" fmla="*/ 35 h 64"/>
                <a:gd name="T14" fmla="*/ 13 w 51"/>
                <a:gd name="T15" fmla="*/ 35 h 64"/>
                <a:gd name="T16" fmla="*/ 15 w 51"/>
                <a:gd name="T17" fmla="*/ 37 h 64"/>
                <a:gd name="T18" fmla="*/ 15 w 51"/>
                <a:gd name="T19" fmla="*/ 37 h 64"/>
                <a:gd name="T20" fmla="*/ 15 w 51"/>
                <a:gd name="T21" fmla="*/ 37 h 64"/>
                <a:gd name="T22" fmla="*/ 25 w 51"/>
                <a:gd name="T23" fmla="*/ 42 h 64"/>
                <a:gd name="T24" fmla="*/ 25 w 51"/>
                <a:gd name="T25" fmla="*/ 42 h 64"/>
                <a:gd name="T26" fmla="*/ 25 w 51"/>
                <a:gd name="T27" fmla="*/ 42 h 64"/>
                <a:gd name="T28" fmla="*/ 26 w 51"/>
                <a:gd name="T29" fmla="*/ 42 h 64"/>
                <a:gd name="T30" fmla="*/ 39 w 51"/>
                <a:gd name="T31" fmla="*/ 35 h 64"/>
                <a:gd name="T32" fmla="*/ 26 w 51"/>
                <a:gd name="T33" fmla="*/ 0 h 64"/>
                <a:gd name="T34" fmla="*/ 13 w 51"/>
                <a:gd name="T35" fmla="*/ 26 h 64"/>
                <a:gd name="T36" fmla="*/ 26 w 51"/>
                <a:gd name="T37" fmla="*/ 37 h 64"/>
                <a:gd name="T38" fmla="*/ 38 w 51"/>
                <a:gd name="T39" fmla="*/ 25 h 64"/>
                <a:gd name="T40" fmla="*/ 26 w 51"/>
                <a:gd name="T41" fmla="*/ 0 h 64"/>
                <a:gd name="T42" fmla="*/ 35 w 51"/>
                <a:gd name="T43" fmla="*/ 10 h 64"/>
                <a:gd name="T44" fmla="*/ 15 w 51"/>
                <a:gd name="T45" fmla="*/ 15 h 64"/>
                <a:gd name="T46" fmla="*/ 14 w 51"/>
                <a:gd name="T47" fmla="*/ 21 h 64"/>
                <a:gd name="T48" fmla="*/ 26 w 51"/>
                <a:gd name="T49" fmla="*/ 35 h 64"/>
                <a:gd name="T50" fmla="*/ 37 w 51"/>
                <a:gd name="T51" fmla="*/ 21 h 64"/>
                <a:gd name="T52" fmla="*/ 35 w 51"/>
                <a:gd name="T53"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64">
                  <a:moveTo>
                    <a:pt x="39" y="35"/>
                  </a:moveTo>
                  <a:cubicBezTo>
                    <a:pt x="46" y="40"/>
                    <a:pt x="51" y="51"/>
                    <a:pt x="51" y="63"/>
                  </a:cubicBezTo>
                  <a:cubicBezTo>
                    <a:pt x="51" y="64"/>
                    <a:pt x="51" y="64"/>
                    <a:pt x="51" y="64"/>
                  </a:cubicBezTo>
                  <a:cubicBezTo>
                    <a:pt x="0" y="64"/>
                    <a:pt x="0" y="64"/>
                    <a:pt x="0" y="64"/>
                  </a:cubicBezTo>
                  <a:cubicBezTo>
                    <a:pt x="0" y="64"/>
                    <a:pt x="0" y="64"/>
                    <a:pt x="0" y="63"/>
                  </a:cubicBezTo>
                  <a:cubicBezTo>
                    <a:pt x="0" y="51"/>
                    <a:pt x="5" y="40"/>
                    <a:pt x="13" y="35"/>
                  </a:cubicBezTo>
                  <a:cubicBezTo>
                    <a:pt x="13" y="35"/>
                    <a:pt x="13" y="35"/>
                    <a:pt x="13" y="35"/>
                  </a:cubicBezTo>
                  <a:cubicBezTo>
                    <a:pt x="13" y="35"/>
                    <a:pt x="13" y="35"/>
                    <a:pt x="13" y="35"/>
                  </a:cubicBezTo>
                  <a:cubicBezTo>
                    <a:pt x="13" y="36"/>
                    <a:pt x="14" y="36"/>
                    <a:pt x="15" y="37"/>
                  </a:cubicBezTo>
                  <a:cubicBezTo>
                    <a:pt x="15" y="37"/>
                    <a:pt x="15" y="37"/>
                    <a:pt x="15" y="37"/>
                  </a:cubicBezTo>
                  <a:cubicBezTo>
                    <a:pt x="15" y="37"/>
                    <a:pt x="15" y="37"/>
                    <a:pt x="15" y="37"/>
                  </a:cubicBezTo>
                  <a:cubicBezTo>
                    <a:pt x="18" y="40"/>
                    <a:pt x="21" y="41"/>
                    <a:pt x="25" y="42"/>
                  </a:cubicBezTo>
                  <a:cubicBezTo>
                    <a:pt x="25" y="42"/>
                    <a:pt x="25" y="42"/>
                    <a:pt x="25" y="42"/>
                  </a:cubicBezTo>
                  <a:cubicBezTo>
                    <a:pt x="25" y="42"/>
                    <a:pt x="25" y="42"/>
                    <a:pt x="25" y="42"/>
                  </a:cubicBezTo>
                  <a:cubicBezTo>
                    <a:pt x="25" y="42"/>
                    <a:pt x="25" y="42"/>
                    <a:pt x="26" y="42"/>
                  </a:cubicBezTo>
                  <a:cubicBezTo>
                    <a:pt x="31" y="42"/>
                    <a:pt x="36" y="39"/>
                    <a:pt x="39" y="35"/>
                  </a:cubicBezTo>
                  <a:close/>
                  <a:moveTo>
                    <a:pt x="26" y="0"/>
                  </a:moveTo>
                  <a:cubicBezTo>
                    <a:pt x="10" y="0"/>
                    <a:pt x="9" y="13"/>
                    <a:pt x="13" y="26"/>
                  </a:cubicBezTo>
                  <a:cubicBezTo>
                    <a:pt x="15" y="32"/>
                    <a:pt x="20" y="37"/>
                    <a:pt x="26" y="37"/>
                  </a:cubicBezTo>
                  <a:cubicBezTo>
                    <a:pt x="32" y="37"/>
                    <a:pt x="37" y="32"/>
                    <a:pt x="38" y="25"/>
                  </a:cubicBezTo>
                  <a:cubicBezTo>
                    <a:pt x="41" y="13"/>
                    <a:pt x="41" y="0"/>
                    <a:pt x="26" y="0"/>
                  </a:cubicBezTo>
                  <a:close/>
                  <a:moveTo>
                    <a:pt x="35" y="10"/>
                  </a:moveTo>
                  <a:cubicBezTo>
                    <a:pt x="29" y="12"/>
                    <a:pt x="25" y="16"/>
                    <a:pt x="15" y="15"/>
                  </a:cubicBezTo>
                  <a:cubicBezTo>
                    <a:pt x="15" y="16"/>
                    <a:pt x="14" y="20"/>
                    <a:pt x="14" y="21"/>
                  </a:cubicBezTo>
                  <a:cubicBezTo>
                    <a:pt x="14" y="29"/>
                    <a:pt x="19" y="35"/>
                    <a:pt x="26" y="35"/>
                  </a:cubicBezTo>
                  <a:cubicBezTo>
                    <a:pt x="32" y="35"/>
                    <a:pt x="37" y="29"/>
                    <a:pt x="37" y="21"/>
                  </a:cubicBezTo>
                  <a:cubicBezTo>
                    <a:pt x="36" y="13"/>
                    <a:pt x="35" y="12"/>
                    <a:pt x="35"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2" name="Freeform 1497"/>
            <p:cNvSpPr>
              <a:spLocks noEditPoints="1"/>
            </p:cNvSpPr>
            <p:nvPr/>
          </p:nvSpPr>
          <p:spPr bwMode="auto">
            <a:xfrm flipH="1">
              <a:off x="7897958" y="3781719"/>
              <a:ext cx="147853" cy="183448"/>
            </a:xfrm>
            <a:custGeom>
              <a:avLst/>
              <a:gdLst>
                <a:gd name="T0" fmla="*/ 25 w 46"/>
                <a:gd name="T1" fmla="*/ 49 h 57"/>
                <a:gd name="T2" fmla="*/ 33 w 46"/>
                <a:gd name="T3" fmla="*/ 12 h 57"/>
                <a:gd name="T4" fmla="*/ 33 w 46"/>
                <a:gd name="T5" fmla="*/ 12 h 57"/>
                <a:gd name="T6" fmla="*/ 37 w 46"/>
                <a:gd name="T7" fmla="*/ 18 h 57"/>
                <a:gd name="T8" fmla="*/ 37 w 46"/>
                <a:gd name="T9" fmla="*/ 19 h 57"/>
                <a:gd name="T10" fmla="*/ 31 w 46"/>
                <a:gd name="T11" fmla="*/ 45 h 57"/>
                <a:gd name="T12" fmla="*/ 25 w 46"/>
                <a:gd name="T13" fmla="*/ 49 h 57"/>
                <a:gd name="T14" fmla="*/ 36 w 46"/>
                <a:gd name="T15" fmla="*/ 36 h 57"/>
                <a:gd name="T16" fmla="*/ 43 w 46"/>
                <a:gd name="T17" fmla="*/ 37 h 57"/>
                <a:gd name="T18" fmla="*/ 45 w 46"/>
                <a:gd name="T19" fmla="*/ 30 h 57"/>
                <a:gd name="T20" fmla="*/ 37 w 46"/>
                <a:gd name="T21" fmla="*/ 28 h 57"/>
                <a:gd name="T22" fmla="*/ 36 w 46"/>
                <a:gd name="T23" fmla="*/ 36 h 57"/>
                <a:gd name="T24" fmla="*/ 12 w 46"/>
                <a:gd name="T25" fmla="*/ 57 h 57"/>
                <a:gd name="T26" fmla="*/ 19 w 46"/>
                <a:gd name="T27" fmla="*/ 53 h 57"/>
                <a:gd name="T28" fmla="*/ 29 w 46"/>
                <a:gd name="T29" fmla="*/ 6 h 57"/>
                <a:gd name="T30" fmla="*/ 29 w 46"/>
                <a:gd name="T31" fmla="*/ 6 h 57"/>
                <a:gd name="T32" fmla="*/ 25 w 46"/>
                <a:gd name="T33" fmla="*/ 0 h 57"/>
                <a:gd name="T34" fmla="*/ 25 w 46"/>
                <a:gd name="T35" fmla="*/ 0 h 57"/>
                <a:gd name="T36" fmla="*/ 12 w 46"/>
                <a:gd name="T37"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57">
                  <a:moveTo>
                    <a:pt x="25" y="49"/>
                  </a:moveTo>
                  <a:cubicBezTo>
                    <a:pt x="17" y="37"/>
                    <a:pt x="20" y="20"/>
                    <a:pt x="33" y="12"/>
                  </a:cubicBezTo>
                  <a:cubicBezTo>
                    <a:pt x="33" y="12"/>
                    <a:pt x="33" y="12"/>
                    <a:pt x="33" y="12"/>
                  </a:cubicBezTo>
                  <a:cubicBezTo>
                    <a:pt x="37" y="18"/>
                    <a:pt x="37" y="18"/>
                    <a:pt x="37" y="18"/>
                  </a:cubicBezTo>
                  <a:cubicBezTo>
                    <a:pt x="37" y="18"/>
                    <a:pt x="37" y="18"/>
                    <a:pt x="37" y="19"/>
                  </a:cubicBezTo>
                  <a:cubicBezTo>
                    <a:pt x="28" y="24"/>
                    <a:pt x="25" y="36"/>
                    <a:pt x="31" y="45"/>
                  </a:cubicBezTo>
                  <a:cubicBezTo>
                    <a:pt x="25" y="49"/>
                    <a:pt x="25" y="49"/>
                    <a:pt x="25" y="49"/>
                  </a:cubicBezTo>
                  <a:close/>
                  <a:moveTo>
                    <a:pt x="36" y="36"/>
                  </a:moveTo>
                  <a:cubicBezTo>
                    <a:pt x="37" y="38"/>
                    <a:pt x="41" y="39"/>
                    <a:pt x="43" y="37"/>
                  </a:cubicBezTo>
                  <a:cubicBezTo>
                    <a:pt x="46" y="36"/>
                    <a:pt x="46" y="32"/>
                    <a:pt x="45" y="30"/>
                  </a:cubicBezTo>
                  <a:cubicBezTo>
                    <a:pt x="43" y="27"/>
                    <a:pt x="40" y="27"/>
                    <a:pt x="37" y="28"/>
                  </a:cubicBezTo>
                  <a:cubicBezTo>
                    <a:pt x="35" y="30"/>
                    <a:pt x="34" y="33"/>
                    <a:pt x="36" y="36"/>
                  </a:cubicBezTo>
                  <a:close/>
                  <a:moveTo>
                    <a:pt x="12" y="57"/>
                  </a:moveTo>
                  <a:cubicBezTo>
                    <a:pt x="19" y="53"/>
                    <a:pt x="19" y="53"/>
                    <a:pt x="19" y="53"/>
                  </a:cubicBezTo>
                  <a:cubicBezTo>
                    <a:pt x="9" y="38"/>
                    <a:pt x="13" y="16"/>
                    <a:pt x="29" y="6"/>
                  </a:cubicBezTo>
                  <a:cubicBezTo>
                    <a:pt x="29" y="6"/>
                    <a:pt x="29" y="6"/>
                    <a:pt x="29" y="6"/>
                  </a:cubicBezTo>
                  <a:cubicBezTo>
                    <a:pt x="25" y="0"/>
                    <a:pt x="25" y="0"/>
                    <a:pt x="25" y="0"/>
                  </a:cubicBezTo>
                  <a:cubicBezTo>
                    <a:pt x="25" y="0"/>
                    <a:pt x="25" y="0"/>
                    <a:pt x="25" y="0"/>
                  </a:cubicBezTo>
                  <a:cubicBezTo>
                    <a:pt x="6" y="12"/>
                    <a:pt x="0" y="38"/>
                    <a:pt x="12" y="5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3" name="Freeform 1498"/>
            <p:cNvSpPr/>
            <p:nvPr/>
          </p:nvSpPr>
          <p:spPr bwMode="auto">
            <a:xfrm flipH="1">
              <a:off x="7186073" y="3628389"/>
              <a:ext cx="112259" cy="112259"/>
            </a:xfrm>
            <a:custGeom>
              <a:avLst/>
              <a:gdLst>
                <a:gd name="T0" fmla="*/ 28 w 35"/>
                <a:gd name="T1" fmla="*/ 21 h 34"/>
                <a:gd name="T2" fmla="*/ 32 w 35"/>
                <a:gd name="T3" fmla="*/ 22 h 34"/>
                <a:gd name="T4" fmla="*/ 32 w 35"/>
                <a:gd name="T5" fmla="*/ 7 h 34"/>
                <a:gd name="T6" fmla="*/ 13 w 35"/>
                <a:gd name="T7" fmla="*/ 10 h 34"/>
                <a:gd name="T8" fmla="*/ 14 w 35"/>
                <a:gd name="T9" fmla="*/ 28 h 34"/>
                <a:gd name="T10" fmla="*/ 14 w 35"/>
                <a:gd name="T11" fmla="*/ 28 h 34"/>
                <a:gd name="T12" fmla="*/ 7 w 35"/>
                <a:gd name="T13" fmla="*/ 34 h 34"/>
                <a:gd name="T14" fmla="*/ 0 w 35"/>
                <a:gd name="T15" fmla="*/ 28 h 34"/>
                <a:gd name="T16" fmla="*/ 7 w 35"/>
                <a:gd name="T17" fmla="*/ 23 h 34"/>
                <a:gd name="T18" fmla="*/ 10 w 35"/>
                <a:gd name="T19" fmla="*/ 24 h 34"/>
                <a:gd name="T20" fmla="*/ 10 w 35"/>
                <a:gd name="T21" fmla="*/ 4 h 34"/>
                <a:gd name="T22" fmla="*/ 35 w 35"/>
                <a:gd name="T23" fmla="*/ 0 h 34"/>
                <a:gd name="T24" fmla="*/ 35 w 35"/>
                <a:gd name="T25" fmla="*/ 8 h 34"/>
                <a:gd name="T26" fmla="*/ 35 w 35"/>
                <a:gd name="T27" fmla="*/ 27 h 34"/>
                <a:gd name="T28" fmla="*/ 35 w 35"/>
                <a:gd name="T29" fmla="*/ 27 h 34"/>
                <a:gd name="T30" fmla="*/ 28 w 35"/>
                <a:gd name="T31" fmla="*/ 32 h 34"/>
                <a:gd name="T32" fmla="*/ 22 w 35"/>
                <a:gd name="T33" fmla="*/ 27 h 34"/>
                <a:gd name="T34" fmla="*/ 28 w 35"/>
                <a:gd name="T35"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4">
                  <a:moveTo>
                    <a:pt x="28" y="21"/>
                  </a:moveTo>
                  <a:cubicBezTo>
                    <a:pt x="30" y="21"/>
                    <a:pt x="31" y="22"/>
                    <a:pt x="32" y="22"/>
                  </a:cubicBezTo>
                  <a:cubicBezTo>
                    <a:pt x="32" y="7"/>
                    <a:pt x="32" y="7"/>
                    <a:pt x="32" y="7"/>
                  </a:cubicBezTo>
                  <a:cubicBezTo>
                    <a:pt x="13" y="10"/>
                    <a:pt x="13" y="10"/>
                    <a:pt x="13" y="10"/>
                  </a:cubicBezTo>
                  <a:cubicBezTo>
                    <a:pt x="14" y="28"/>
                    <a:pt x="14" y="28"/>
                    <a:pt x="14" y="28"/>
                  </a:cubicBezTo>
                  <a:cubicBezTo>
                    <a:pt x="14" y="28"/>
                    <a:pt x="14" y="28"/>
                    <a:pt x="14" y="28"/>
                  </a:cubicBezTo>
                  <a:cubicBezTo>
                    <a:pt x="14" y="31"/>
                    <a:pt x="11" y="34"/>
                    <a:pt x="7" y="34"/>
                  </a:cubicBezTo>
                  <a:cubicBezTo>
                    <a:pt x="3" y="34"/>
                    <a:pt x="0" y="31"/>
                    <a:pt x="0" y="28"/>
                  </a:cubicBezTo>
                  <a:cubicBezTo>
                    <a:pt x="0" y="26"/>
                    <a:pt x="4" y="23"/>
                    <a:pt x="7" y="23"/>
                  </a:cubicBezTo>
                  <a:cubicBezTo>
                    <a:pt x="9" y="23"/>
                    <a:pt x="9" y="23"/>
                    <a:pt x="10" y="24"/>
                  </a:cubicBezTo>
                  <a:cubicBezTo>
                    <a:pt x="10" y="4"/>
                    <a:pt x="10" y="4"/>
                    <a:pt x="10" y="4"/>
                  </a:cubicBezTo>
                  <a:cubicBezTo>
                    <a:pt x="35" y="0"/>
                    <a:pt x="35" y="0"/>
                    <a:pt x="35" y="0"/>
                  </a:cubicBezTo>
                  <a:cubicBezTo>
                    <a:pt x="35" y="8"/>
                    <a:pt x="35" y="8"/>
                    <a:pt x="35" y="8"/>
                  </a:cubicBezTo>
                  <a:cubicBezTo>
                    <a:pt x="35" y="27"/>
                    <a:pt x="35" y="27"/>
                    <a:pt x="35" y="27"/>
                  </a:cubicBezTo>
                  <a:cubicBezTo>
                    <a:pt x="35" y="27"/>
                    <a:pt x="35" y="27"/>
                    <a:pt x="35" y="27"/>
                  </a:cubicBezTo>
                  <a:cubicBezTo>
                    <a:pt x="35" y="30"/>
                    <a:pt x="32" y="32"/>
                    <a:pt x="28" y="32"/>
                  </a:cubicBezTo>
                  <a:cubicBezTo>
                    <a:pt x="25" y="32"/>
                    <a:pt x="22" y="30"/>
                    <a:pt x="22" y="27"/>
                  </a:cubicBezTo>
                  <a:cubicBezTo>
                    <a:pt x="22" y="24"/>
                    <a:pt x="25" y="21"/>
                    <a:pt x="28"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4" name="Freeform 1499"/>
            <p:cNvSpPr>
              <a:spLocks noEditPoints="1"/>
            </p:cNvSpPr>
            <p:nvPr/>
          </p:nvSpPr>
          <p:spPr bwMode="auto">
            <a:xfrm flipH="1">
              <a:off x="6772632" y="3852907"/>
              <a:ext cx="153329" cy="142378"/>
            </a:xfrm>
            <a:custGeom>
              <a:avLst/>
              <a:gdLst>
                <a:gd name="T0" fmla="*/ 37 w 56"/>
                <a:gd name="T1" fmla="*/ 17 h 52"/>
                <a:gd name="T2" fmla="*/ 56 w 56"/>
                <a:gd name="T3" fmla="*/ 20 h 52"/>
                <a:gd name="T4" fmla="*/ 43 w 56"/>
                <a:gd name="T5" fmla="*/ 34 h 52"/>
                <a:gd name="T6" fmla="*/ 45 w 56"/>
                <a:gd name="T7" fmla="*/ 52 h 52"/>
                <a:gd name="T8" fmla="*/ 28 w 56"/>
                <a:gd name="T9" fmla="*/ 45 h 52"/>
                <a:gd name="T10" fmla="*/ 11 w 56"/>
                <a:gd name="T11" fmla="*/ 52 h 52"/>
                <a:gd name="T12" fmla="*/ 13 w 56"/>
                <a:gd name="T13" fmla="*/ 34 h 52"/>
                <a:gd name="T14" fmla="*/ 0 w 56"/>
                <a:gd name="T15" fmla="*/ 20 h 52"/>
                <a:gd name="T16" fmla="*/ 19 w 56"/>
                <a:gd name="T17" fmla="*/ 17 h 52"/>
                <a:gd name="T18" fmla="*/ 28 w 56"/>
                <a:gd name="T19" fmla="*/ 0 h 52"/>
                <a:gd name="T20" fmla="*/ 37 w 56"/>
                <a:gd name="T21" fmla="*/ 17 h 52"/>
                <a:gd name="T22" fmla="*/ 37 w 56"/>
                <a:gd name="T23" fmla="*/ 17 h 52"/>
                <a:gd name="T24" fmla="*/ 35 w 56"/>
                <a:gd name="T25" fmla="*/ 18 h 52"/>
                <a:gd name="T26" fmla="*/ 28 w 56"/>
                <a:gd name="T27" fmla="*/ 4 h 52"/>
                <a:gd name="T28" fmla="*/ 20 w 56"/>
                <a:gd name="T29" fmla="*/ 18 h 52"/>
                <a:gd name="T30" fmla="*/ 5 w 56"/>
                <a:gd name="T31" fmla="*/ 21 h 52"/>
                <a:gd name="T32" fmla="*/ 15 w 56"/>
                <a:gd name="T33" fmla="*/ 33 h 52"/>
                <a:gd name="T34" fmla="*/ 14 w 56"/>
                <a:gd name="T35" fmla="*/ 48 h 52"/>
                <a:gd name="T36" fmla="*/ 28 w 56"/>
                <a:gd name="T37" fmla="*/ 41 h 52"/>
                <a:gd name="T38" fmla="*/ 43 w 56"/>
                <a:gd name="T39" fmla="*/ 48 h 52"/>
                <a:gd name="T40" fmla="*/ 40 w 56"/>
                <a:gd name="T41" fmla="*/ 33 h 52"/>
                <a:gd name="T42" fmla="*/ 51 w 56"/>
                <a:gd name="T43" fmla="*/ 21 h 52"/>
                <a:gd name="T44" fmla="*/ 35 w 56"/>
                <a:gd name="T45" fmla="*/ 18 h 52"/>
                <a:gd name="T46" fmla="*/ 35 w 56"/>
                <a:gd name="T47" fmla="*/ 18 h 52"/>
                <a:gd name="T48" fmla="*/ 28 w 56"/>
                <a:gd name="T49" fmla="*/ 8 h 52"/>
                <a:gd name="T50" fmla="*/ 21 w 56"/>
                <a:gd name="T51" fmla="*/ 20 h 52"/>
                <a:gd name="T52" fmla="*/ 8 w 56"/>
                <a:gd name="T53" fmla="*/ 22 h 52"/>
                <a:gd name="T54" fmla="*/ 18 w 56"/>
                <a:gd name="T55" fmla="*/ 32 h 52"/>
                <a:gd name="T56" fmla="*/ 15 w 56"/>
                <a:gd name="T57" fmla="*/ 45 h 52"/>
                <a:gd name="T58" fmla="*/ 28 w 56"/>
                <a:gd name="T59" fmla="*/ 39 h 52"/>
                <a:gd name="T60" fmla="*/ 40 w 56"/>
                <a:gd name="T61" fmla="*/ 45 h 52"/>
                <a:gd name="T62" fmla="*/ 38 w 56"/>
                <a:gd name="T63" fmla="*/ 32 h 52"/>
                <a:gd name="T64" fmla="*/ 47 w 56"/>
                <a:gd name="T65" fmla="*/ 22 h 52"/>
                <a:gd name="T66" fmla="*/ 34 w 56"/>
                <a:gd name="T67" fmla="*/ 20 h 52"/>
                <a:gd name="T68" fmla="*/ 28 w 56"/>
                <a:gd name="T69"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52">
                  <a:moveTo>
                    <a:pt x="37" y="17"/>
                  </a:moveTo>
                  <a:lnTo>
                    <a:pt x="56" y="20"/>
                  </a:lnTo>
                  <a:lnTo>
                    <a:pt x="43" y="34"/>
                  </a:lnTo>
                  <a:lnTo>
                    <a:pt x="45" y="52"/>
                  </a:lnTo>
                  <a:lnTo>
                    <a:pt x="28" y="45"/>
                  </a:lnTo>
                  <a:lnTo>
                    <a:pt x="11" y="52"/>
                  </a:lnTo>
                  <a:lnTo>
                    <a:pt x="13" y="34"/>
                  </a:lnTo>
                  <a:lnTo>
                    <a:pt x="0" y="20"/>
                  </a:lnTo>
                  <a:lnTo>
                    <a:pt x="19" y="17"/>
                  </a:lnTo>
                  <a:lnTo>
                    <a:pt x="28" y="0"/>
                  </a:lnTo>
                  <a:lnTo>
                    <a:pt x="37" y="17"/>
                  </a:lnTo>
                  <a:lnTo>
                    <a:pt x="37" y="17"/>
                  </a:lnTo>
                  <a:close/>
                  <a:moveTo>
                    <a:pt x="35" y="18"/>
                  </a:moveTo>
                  <a:lnTo>
                    <a:pt x="28" y="4"/>
                  </a:lnTo>
                  <a:lnTo>
                    <a:pt x="20" y="18"/>
                  </a:lnTo>
                  <a:lnTo>
                    <a:pt x="5" y="21"/>
                  </a:lnTo>
                  <a:lnTo>
                    <a:pt x="15" y="33"/>
                  </a:lnTo>
                  <a:lnTo>
                    <a:pt x="14" y="48"/>
                  </a:lnTo>
                  <a:lnTo>
                    <a:pt x="28" y="41"/>
                  </a:lnTo>
                  <a:lnTo>
                    <a:pt x="43" y="48"/>
                  </a:lnTo>
                  <a:lnTo>
                    <a:pt x="40" y="33"/>
                  </a:lnTo>
                  <a:lnTo>
                    <a:pt x="51" y="21"/>
                  </a:lnTo>
                  <a:lnTo>
                    <a:pt x="35" y="18"/>
                  </a:lnTo>
                  <a:lnTo>
                    <a:pt x="35" y="18"/>
                  </a:lnTo>
                  <a:close/>
                  <a:moveTo>
                    <a:pt x="28" y="8"/>
                  </a:moveTo>
                  <a:lnTo>
                    <a:pt x="21" y="20"/>
                  </a:lnTo>
                  <a:lnTo>
                    <a:pt x="8" y="22"/>
                  </a:lnTo>
                  <a:lnTo>
                    <a:pt x="18" y="32"/>
                  </a:lnTo>
                  <a:lnTo>
                    <a:pt x="15" y="45"/>
                  </a:lnTo>
                  <a:lnTo>
                    <a:pt x="28" y="39"/>
                  </a:lnTo>
                  <a:lnTo>
                    <a:pt x="40" y="45"/>
                  </a:lnTo>
                  <a:lnTo>
                    <a:pt x="38" y="32"/>
                  </a:lnTo>
                  <a:lnTo>
                    <a:pt x="47" y="22"/>
                  </a:lnTo>
                  <a:lnTo>
                    <a:pt x="34" y="20"/>
                  </a:lnTo>
                  <a:lnTo>
                    <a:pt x="28"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5" name="Freeform 1500"/>
            <p:cNvSpPr>
              <a:spLocks noEditPoints="1"/>
            </p:cNvSpPr>
            <p:nvPr/>
          </p:nvSpPr>
          <p:spPr bwMode="auto">
            <a:xfrm flipH="1">
              <a:off x="6353715" y="3718744"/>
              <a:ext cx="114997" cy="147854"/>
            </a:xfrm>
            <a:custGeom>
              <a:avLst/>
              <a:gdLst>
                <a:gd name="T0" fmla="*/ 27 w 36"/>
                <a:gd name="T1" fmla="*/ 24 h 45"/>
                <a:gd name="T2" fmla="*/ 36 w 36"/>
                <a:gd name="T3" fmla="*/ 44 h 45"/>
                <a:gd name="T4" fmla="*/ 36 w 36"/>
                <a:gd name="T5" fmla="*/ 45 h 45"/>
                <a:gd name="T6" fmla="*/ 0 w 36"/>
                <a:gd name="T7" fmla="*/ 45 h 45"/>
                <a:gd name="T8" fmla="*/ 0 w 36"/>
                <a:gd name="T9" fmla="*/ 44 h 45"/>
                <a:gd name="T10" fmla="*/ 9 w 36"/>
                <a:gd name="T11" fmla="*/ 24 h 45"/>
                <a:gd name="T12" fmla="*/ 9 w 36"/>
                <a:gd name="T13" fmla="*/ 24 h 45"/>
                <a:gd name="T14" fmla="*/ 9 w 36"/>
                <a:gd name="T15" fmla="*/ 24 h 45"/>
                <a:gd name="T16" fmla="*/ 10 w 36"/>
                <a:gd name="T17" fmla="*/ 26 h 45"/>
                <a:gd name="T18" fmla="*/ 11 w 36"/>
                <a:gd name="T19" fmla="*/ 26 h 45"/>
                <a:gd name="T20" fmla="*/ 11 w 36"/>
                <a:gd name="T21" fmla="*/ 26 h 45"/>
                <a:gd name="T22" fmla="*/ 17 w 36"/>
                <a:gd name="T23" fmla="*/ 29 h 45"/>
                <a:gd name="T24" fmla="*/ 17 w 36"/>
                <a:gd name="T25" fmla="*/ 29 h 45"/>
                <a:gd name="T26" fmla="*/ 18 w 36"/>
                <a:gd name="T27" fmla="*/ 29 h 45"/>
                <a:gd name="T28" fmla="*/ 18 w 36"/>
                <a:gd name="T29" fmla="*/ 29 h 45"/>
                <a:gd name="T30" fmla="*/ 27 w 36"/>
                <a:gd name="T31" fmla="*/ 24 h 45"/>
                <a:gd name="T32" fmla="*/ 18 w 36"/>
                <a:gd name="T33" fmla="*/ 0 h 45"/>
                <a:gd name="T34" fmla="*/ 9 w 36"/>
                <a:gd name="T35" fmla="*/ 18 h 45"/>
                <a:gd name="T36" fmla="*/ 18 w 36"/>
                <a:gd name="T37" fmla="*/ 26 h 45"/>
                <a:gd name="T38" fmla="*/ 27 w 36"/>
                <a:gd name="T39" fmla="*/ 18 h 45"/>
                <a:gd name="T40" fmla="*/ 18 w 36"/>
                <a:gd name="T41" fmla="*/ 0 h 45"/>
                <a:gd name="T42" fmla="*/ 25 w 36"/>
                <a:gd name="T43" fmla="*/ 7 h 45"/>
                <a:gd name="T44" fmla="*/ 10 w 36"/>
                <a:gd name="T45" fmla="*/ 10 h 45"/>
                <a:gd name="T46" fmla="*/ 10 w 36"/>
                <a:gd name="T47" fmla="*/ 15 h 45"/>
                <a:gd name="T48" fmla="*/ 18 w 36"/>
                <a:gd name="T49" fmla="*/ 25 h 45"/>
                <a:gd name="T50" fmla="*/ 26 w 36"/>
                <a:gd name="T51" fmla="*/ 15 h 45"/>
                <a:gd name="T52" fmla="*/ 25 w 36"/>
                <a:gd name="T53" fmla="*/ 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 h="45">
                  <a:moveTo>
                    <a:pt x="27" y="24"/>
                  </a:moveTo>
                  <a:cubicBezTo>
                    <a:pt x="32" y="28"/>
                    <a:pt x="36" y="36"/>
                    <a:pt x="36" y="44"/>
                  </a:cubicBezTo>
                  <a:cubicBezTo>
                    <a:pt x="36" y="45"/>
                    <a:pt x="36" y="45"/>
                    <a:pt x="36" y="45"/>
                  </a:cubicBezTo>
                  <a:cubicBezTo>
                    <a:pt x="0" y="45"/>
                    <a:pt x="0" y="45"/>
                    <a:pt x="0" y="45"/>
                  </a:cubicBezTo>
                  <a:cubicBezTo>
                    <a:pt x="0" y="45"/>
                    <a:pt x="0" y="45"/>
                    <a:pt x="0" y="44"/>
                  </a:cubicBezTo>
                  <a:cubicBezTo>
                    <a:pt x="0" y="36"/>
                    <a:pt x="4" y="28"/>
                    <a:pt x="9" y="24"/>
                  </a:cubicBezTo>
                  <a:cubicBezTo>
                    <a:pt x="9" y="24"/>
                    <a:pt x="9" y="24"/>
                    <a:pt x="9" y="24"/>
                  </a:cubicBezTo>
                  <a:cubicBezTo>
                    <a:pt x="9" y="24"/>
                    <a:pt x="9" y="24"/>
                    <a:pt x="9" y="24"/>
                  </a:cubicBezTo>
                  <a:cubicBezTo>
                    <a:pt x="9" y="25"/>
                    <a:pt x="10" y="26"/>
                    <a:pt x="10" y="26"/>
                  </a:cubicBezTo>
                  <a:cubicBezTo>
                    <a:pt x="11" y="26"/>
                    <a:pt x="11" y="26"/>
                    <a:pt x="11" y="26"/>
                  </a:cubicBezTo>
                  <a:cubicBezTo>
                    <a:pt x="11" y="26"/>
                    <a:pt x="11" y="26"/>
                    <a:pt x="11" y="26"/>
                  </a:cubicBezTo>
                  <a:cubicBezTo>
                    <a:pt x="13" y="28"/>
                    <a:pt x="15" y="29"/>
                    <a:pt x="17" y="29"/>
                  </a:cubicBezTo>
                  <a:cubicBezTo>
                    <a:pt x="17" y="29"/>
                    <a:pt x="17" y="29"/>
                    <a:pt x="17" y="29"/>
                  </a:cubicBezTo>
                  <a:cubicBezTo>
                    <a:pt x="17" y="29"/>
                    <a:pt x="18" y="29"/>
                    <a:pt x="18" y="29"/>
                  </a:cubicBezTo>
                  <a:cubicBezTo>
                    <a:pt x="18" y="29"/>
                    <a:pt x="18" y="29"/>
                    <a:pt x="18" y="29"/>
                  </a:cubicBezTo>
                  <a:cubicBezTo>
                    <a:pt x="22" y="29"/>
                    <a:pt x="25" y="27"/>
                    <a:pt x="27" y="24"/>
                  </a:cubicBezTo>
                  <a:close/>
                  <a:moveTo>
                    <a:pt x="18" y="0"/>
                  </a:moveTo>
                  <a:cubicBezTo>
                    <a:pt x="7" y="0"/>
                    <a:pt x="7" y="10"/>
                    <a:pt x="9" y="18"/>
                  </a:cubicBezTo>
                  <a:cubicBezTo>
                    <a:pt x="10" y="23"/>
                    <a:pt x="14" y="26"/>
                    <a:pt x="18" y="26"/>
                  </a:cubicBezTo>
                  <a:cubicBezTo>
                    <a:pt x="22" y="26"/>
                    <a:pt x="26" y="23"/>
                    <a:pt x="27" y="18"/>
                  </a:cubicBezTo>
                  <a:cubicBezTo>
                    <a:pt x="28" y="9"/>
                    <a:pt x="29" y="0"/>
                    <a:pt x="18" y="0"/>
                  </a:cubicBezTo>
                  <a:close/>
                  <a:moveTo>
                    <a:pt x="25" y="7"/>
                  </a:moveTo>
                  <a:cubicBezTo>
                    <a:pt x="20" y="9"/>
                    <a:pt x="17" y="11"/>
                    <a:pt x="10" y="10"/>
                  </a:cubicBezTo>
                  <a:cubicBezTo>
                    <a:pt x="10" y="11"/>
                    <a:pt x="10" y="14"/>
                    <a:pt x="10" y="15"/>
                  </a:cubicBezTo>
                  <a:cubicBezTo>
                    <a:pt x="10" y="20"/>
                    <a:pt x="14" y="25"/>
                    <a:pt x="18" y="25"/>
                  </a:cubicBezTo>
                  <a:cubicBezTo>
                    <a:pt x="22" y="25"/>
                    <a:pt x="26" y="20"/>
                    <a:pt x="26" y="15"/>
                  </a:cubicBezTo>
                  <a:cubicBezTo>
                    <a:pt x="25" y="9"/>
                    <a:pt x="25" y="8"/>
                    <a:pt x="25"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1501"/>
            <p:cNvSpPr>
              <a:spLocks noEditPoints="1"/>
            </p:cNvSpPr>
            <p:nvPr/>
          </p:nvSpPr>
          <p:spPr bwMode="auto">
            <a:xfrm flipH="1">
              <a:off x="6942389" y="5057640"/>
              <a:ext cx="106783" cy="106783"/>
            </a:xfrm>
            <a:custGeom>
              <a:avLst/>
              <a:gdLst>
                <a:gd name="T0" fmla="*/ 17 w 33"/>
                <a:gd name="T1" fmla="*/ 0 h 33"/>
                <a:gd name="T2" fmla="*/ 33 w 33"/>
                <a:gd name="T3" fmla="*/ 17 h 33"/>
                <a:gd name="T4" fmla="*/ 17 w 33"/>
                <a:gd name="T5" fmla="*/ 33 h 33"/>
                <a:gd name="T6" fmla="*/ 0 w 33"/>
                <a:gd name="T7" fmla="*/ 17 h 33"/>
                <a:gd name="T8" fmla="*/ 17 w 33"/>
                <a:gd name="T9" fmla="*/ 0 h 33"/>
                <a:gd name="T10" fmla="*/ 17 w 33"/>
                <a:gd name="T11" fmla="*/ 19 h 33"/>
                <a:gd name="T12" fmla="*/ 18 w 33"/>
                <a:gd name="T13" fmla="*/ 17 h 33"/>
                <a:gd name="T14" fmla="*/ 24 w 33"/>
                <a:gd name="T15" fmla="*/ 10 h 33"/>
                <a:gd name="T16" fmla="*/ 24 w 33"/>
                <a:gd name="T17" fmla="*/ 9 h 33"/>
                <a:gd name="T18" fmla="*/ 24 w 33"/>
                <a:gd name="T19" fmla="*/ 9 h 33"/>
                <a:gd name="T20" fmla="*/ 23 w 33"/>
                <a:gd name="T21" fmla="*/ 9 h 33"/>
                <a:gd name="T22" fmla="*/ 17 w 33"/>
                <a:gd name="T23" fmla="*/ 16 h 33"/>
                <a:gd name="T24" fmla="*/ 13 w 33"/>
                <a:gd name="T25" fmla="*/ 13 h 33"/>
                <a:gd name="T26" fmla="*/ 11 w 33"/>
                <a:gd name="T27" fmla="*/ 13 h 33"/>
                <a:gd name="T28" fmla="*/ 11 w 33"/>
                <a:gd name="T29" fmla="*/ 13 h 33"/>
                <a:gd name="T30" fmla="*/ 11 w 33"/>
                <a:gd name="T31" fmla="*/ 14 h 33"/>
                <a:gd name="T32" fmla="*/ 15 w 33"/>
                <a:gd name="T33" fmla="*/ 18 h 33"/>
                <a:gd name="T34" fmla="*/ 17 w 33"/>
                <a:gd name="T35" fmla="*/ 19 h 33"/>
                <a:gd name="T36" fmla="*/ 5 w 33"/>
                <a:gd name="T37" fmla="*/ 17 h 33"/>
                <a:gd name="T38" fmla="*/ 8 w 33"/>
                <a:gd name="T39" fmla="*/ 17 h 33"/>
                <a:gd name="T40" fmla="*/ 8 w 33"/>
                <a:gd name="T41" fmla="*/ 16 h 33"/>
                <a:gd name="T42" fmla="*/ 5 w 33"/>
                <a:gd name="T43" fmla="*/ 16 h 33"/>
                <a:gd name="T44" fmla="*/ 5 w 33"/>
                <a:gd name="T45" fmla="*/ 17 h 33"/>
                <a:gd name="T46" fmla="*/ 25 w 33"/>
                <a:gd name="T47" fmla="*/ 17 h 33"/>
                <a:gd name="T48" fmla="*/ 29 w 33"/>
                <a:gd name="T49" fmla="*/ 17 h 33"/>
                <a:gd name="T50" fmla="*/ 29 w 33"/>
                <a:gd name="T51" fmla="*/ 16 h 33"/>
                <a:gd name="T52" fmla="*/ 25 w 33"/>
                <a:gd name="T53" fmla="*/ 16 h 33"/>
                <a:gd name="T54" fmla="*/ 25 w 33"/>
                <a:gd name="T55" fmla="*/ 17 h 33"/>
                <a:gd name="T56" fmla="*/ 16 w 33"/>
                <a:gd name="T57" fmla="*/ 5 h 33"/>
                <a:gd name="T58" fmla="*/ 16 w 33"/>
                <a:gd name="T59" fmla="*/ 8 h 33"/>
                <a:gd name="T60" fmla="*/ 18 w 33"/>
                <a:gd name="T61" fmla="*/ 8 h 33"/>
                <a:gd name="T62" fmla="*/ 18 w 33"/>
                <a:gd name="T63" fmla="*/ 5 h 33"/>
                <a:gd name="T64" fmla="*/ 16 w 33"/>
                <a:gd name="T65" fmla="*/ 5 h 33"/>
                <a:gd name="T66" fmla="*/ 16 w 33"/>
                <a:gd name="T67" fmla="*/ 25 h 33"/>
                <a:gd name="T68" fmla="*/ 16 w 33"/>
                <a:gd name="T69" fmla="*/ 28 h 33"/>
                <a:gd name="T70" fmla="*/ 18 w 33"/>
                <a:gd name="T71" fmla="*/ 28 h 33"/>
                <a:gd name="T72" fmla="*/ 18 w 33"/>
                <a:gd name="T73" fmla="*/ 25 h 33"/>
                <a:gd name="T74" fmla="*/ 16 w 33"/>
                <a:gd name="T75" fmla="*/ 25 h 33"/>
                <a:gd name="T76" fmla="*/ 17 w 33"/>
                <a:gd name="T77" fmla="*/ 3 h 33"/>
                <a:gd name="T78" fmla="*/ 3 w 33"/>
                <a:gd name="T79" fmla="*/ 17 h 33"/>
                <a:gd name="T80" fmla="*/ 17 w 33"/>
                <a:gd name="T81" fmla="*/ 30 h 33"/>
                <a:gd name="T82" fmla="*/ 30 w 33"/>
                <a:gd name="T83" fmla="*/ 17 h 33"/>
                <a:gd name="T84" fmla="*/ 17 w 33"/>
                <a:gd name="T85" fmla="*/ 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 h="33">
                  <a:moveTo>
                    <a:pt x="17" y="0"/>
                  </a:moveTo>
                  <a:cubicBezTo>
                    <a:pt x="26" y="0"/>
                    <a:pt x="33" y="7"/>
                    <a:pt x="33" y="17"/>
                  </a:cubicBezTo>
                  <a:cubicBezTo>
                    <a:pt x="33" y="26"/>
                    <a:pt x="26" y="33"/>
                    <a:pt x="17" y="33"/>
                  </a:cubicBezTo>
                  <a:cubicBezTo>
                    <a:pt x="8" y="33"/>
                    <a:pt x="0" y="26"/>
                    <a:pt x="0" y="17"/>
                  </a:cubicBezTo>
                  <a:cubicBezTo>
                    <a:pt x="0" y="7"/>
                    <a:pt x="8" y="0"/>
                    <a:pt x="17" y="0"/>
                  </a:cubicBezTo>
                  <a:close/>
                  <a:moveTo>
                    <a:pt x="17" y="19"/>
                  </a:moveTo>
                  <a:cubicBezTo>
                    <a:pt x="18" y="17"/>
                    <a:pt x="18" y="17"/>
                    <a:pt x="18" y="17"/>
                  </a:cubicBezTo>
                  <a:cubicBezTo>
                    <a:pt x="24" y="10"/>
                    <a:pt x="24" y="10"/>
                    <a:pt x="24" y="10"/>
                  </a:cubicBezTo>
                  <a:cubicBezTo>
                    <a:pt x="25" y="10"/>
                    <a:pt x="25" y="9"/>
                    <a:pt x="24" y="9"/>
                  </a:cubicBezTo>
                  <a:cubicBezTo>
                    <a:pt x="24" y="9"/>
                    <a:pt x="24" y="9"/>
                    <a:pt x="24" y="9"/>
                  </a:cubicBezTo>
                  <a:cubicBezTo>
                    <a:pt x="24" y="8"/>
                    <a:pt x="23" y="8"/>
                    <a:pt x="23" y="9"/>
                  </a:cubicBezTo>
                  <a:cubicBezTo>
                    <a:pt x="17" y="16"/>
                    <a:pt x="17" y="16"/>
                    <a:pt x="17" y="16"/>
                  </a:cubicBezTo>
                  <a:cubicBezTo>
                    <a:pt x="13" y="13"/>
                    <a:pt x="13" y="13"/>
                    <a:pt x="13" y="13"/>
                  </a:cubicBezTo>
                  <a:cubicBezTo>
                    <a:pt x="12" y="12"/>
                    <a:pt x="12" y="12"/>
                    <a:pt x="11" y="13"/>
                  </a:cubicBezTo>
                  <a:cubicBezTo>
                    <a:pt x="11" y="13"/>
                    <a:pt x="11" y="13"/>
                    <a:pt x="11" y="13"/>
                  </a:cubicBezTo>
                  <a:cubicBezTo>
                    <a:pt x="11" y="13"/>
                    <a:pt x="11" y="14"/>
                    <a:pt x="11" y="14"/>
                  </a:cubicBezTo>
                  <a:cubicBezTo>
                    <a:pt x="15" y="18"/>
                    <a:pt x="15" y="18"/>
                    <a:pt x="15" y="18"/>
                  </a:cubicBezTo>
                  <a:cubicBezTo>
                    <a:pt x="17" y="19"/>
                    <a:pt x="17" y="19"/>
                    <a:pt x="17" y="19"/>
                  </a:cubicBezTo>
                  <a:close/>
                  <a:moveTo>
                    <a:pt x="5" y="17"/>
                  </a:moveTo>
                  <a:cubicBezTo>
                    <a:pt x="8" y="17"/>
                    <a:pt x="8" y="17"/>
                    <a:pt x="8" y="17"/>
                  </a:cubicBezTo>
                  <a:cubicBezTo>
                    <a:pt x="8" y="16"/>
                    <a:pt x="8" y="16"/>
                    <a:pt x="8" y="16"/>
                  </a:cubicBezTo>
                  <a:cubicBezTo>
                    <a:pt x="5" y="16"/>
                    <a:pt x="5" y="16"/>
                    <a:pt x="5" y="16"/>
                  </a:cubicBezTo>
                  <a:cubicBezTo>
                    <a:pt x="5" y="17"/>
                    <a:pt x="5" y="17"/>
                    <a:pt x="5" y="17"/>
                  </a:cubicBezTo>
                  <a:close/>
                  <a:moveTo>
                    <a:pt x="25" y="17"/>
                  </a:moveTo>
                  <a:cubicBezTo>
                    <a:pt x="29" y="17"/>
                    <a:pt x="29" y="17"/>
                    <a:pt x="29" y="17"/>
                  </a:cubicBezTo>
                  <a:cubicBezTo>
                    <a:pt x="29" y="16"/>
                    <a:pt x="29" y="16"/>
                    <a:pt x="29" y="16"/>
                  </a:cubicBezTo>
                  <a:cubicBezTo>
                    <a:pt x="25" y="16"/>
                    <a:pt x="25" y="16"/>
                    <a:pt x="25" y="16"/>
                  </a:cubicBezTo>
                  <a:cubicBezTo>
                    <a:pt x="25" y="17"/>
                    <a:pt x="25" y="17"/>
                    <a:pt x="25" y="17"/>
                  </a:cubicBezTo>
                  <a:close/>
                  <a:moveTo>
                    <a:pt x="16" y="5"/>
                  </a:moveTo>
                  <a:cubicBezTo>
                    <a:pt x="16" y="8"/>
                    <a:pt x="16" y="8"/>
                    <a:pt x="16" y="8"/>
                  </a:cubicBezTo>
                  <a:cubicBezTo>
                    <a:pt x="18" y="8"/>
                    <a:pt x="18" y="8"/>
                    <a:pt x="18" y="8"/>
                  </a:cubicBezTo>
                  <a:cubicBezTo>
                    <a:pt x="18" y="5"/>
                    <a:pt x="18" y="5"/>
                    <a:pt x="18" y="5"/>
                  </a:cubicBezTo>
                  <a:cubicBezTo>
                    <a:pt x="16" y="5"/>
                    <a:pt x="16" y="5"/>
                    <a:pt x="16" y="5"/>
                  </a:cubicBezTo>
                  <a:close/>
                  <a:moveTo>
                    <a:pt x="16" y="25"/>
                  </a:moveTo>
                  <a:cubicBezTo>
                    <a:pt x="16" y="28"/>
                    <a:pt x="16" y="28"/>
                    <a:pt x="16" y="28"/>
                  </a:cubicBezTo>
                  <a:cubicBezTo>
                    <a:pt x="18" y="28"/>
                    <a:pt x="18" y="28"/>
                    <a:pt x="18" y="28"/>
                  </a:cubicBezTo>
                  <a:cubicBezTo>
                    <a:pt x="18" y="25"/>
                    <a:pt x="18" y="25"/>
                    <a:pt x="18" y="25"/>
                  </a:cubicBezTo>
                  <a:cubicBezTo>
                    <a:pt x="16" y="25"/>
                    <a:pt x="16" y="25"/>
                    <a:pt x="16" y="25"/>
                  </a:cubicBezTo>
                  <a:close/>
                  <a:moveTo>
                    <a:pt x="17" y="3"/>
                  </a:moveTo>
                  <a:cubicBezTo>
                    <a:pt x="9" y="3"/>
                    <a:pt x="3" y="9"/>
                    <a:pt x="3" y="17"/>
                  </a:cubicBezTo>
                  <a:cubicBezTo>
                    <a:pt x="3" y="24"/>
                    <a:pt x="9" y="30"/>
                    <a:pt x="17" y="30"/>
                  </a:cubicBezTo>
                  <a:cubicBezTo>
                    <a:pt x="24" y="30"/>
                    <a:pt x="30" y="24"/>
                    <a:pt x="30" y="17"/>
                  </a:cubicBezTo>
                  <a:cubicBezTo>
                    <a:pt x="30" y="9"/>
                    <a:pt x="24" y="3"/>
                    <a:pt x="17"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7" name="Freeform 1502"/>
            <p:cNvSpPr>
              <a:spLocks noEditPoints="1"/>
            </p:cNvSpPr>
            <p:nvPr/>
          </p:nvSpPr>
          <p:spPr bwMode="auto">
            <a:xfrm flipH="1">
              <a:off x="8251163" y="3710530"/>
              <a:ext cx="161543" cy="167020"/>
            </a:xfrm>
            <a:custGeom>
              <a:avLst/>
              <a:gdLst>
                <a:gd name="T0" fmla="*/ 25 w 50"/>
                <a:gd name="T1" fmla="*/ 0 h 52"/>
                <a:gd name="T2" fmla="*/ 28 w 50"/>
                <a:gd name="T3" fmla="*/ 0 h 52"/>
                <a:gd name="T4" fmla="*/ 29 w 50"/>
                <a:gd name="T5" fmla="*/ 4 h 52"/>
                <a:gd name="T6" fmla="*/ 29 w 50"/>
                <a:gd name="T7" fmla="*/ 6 h 52"/>
                <a:gd name="T8" fmla="*/ 34 w 50"/>
                <a:gd name="T9" fmla="*/ 8 h 52"/>
                <a:gd name="T10" fmla="*/ 36 w 50"/>
                <a:gd name="T11" fmla="*/ 8 h 52"/>
                <a:gd name="T12" fmla="*/ 40 w 50"/>
                <a:gd name="T13" fmla="*/ 6 h 52"/>
                <a:gd name="T14" fmla="*/ 45 w 50"/>
                <a:gd name="T15" fmla="*/ 10 h 52"/>
                <a:gd name="T16" fmla="*/ 43 w 50"/>
                <a:gd name="T17" fmla="*/ 14 h 52"/>
                <a:gd name="T18" fmla="*/ 42 w 50"/>
                <a:gd name="T19" fmla="*/ 16 h 52"/>
                <a:gd name="T20" fmla="*/ 44 w 50"/>
                <a:gd name="T21" fmla="*/ 21 h 52"/>
                <a:gd name="T22" fmla="*/ 45 w 50"/>
                <a:gd name="T23" fmla="*/ 21 h 52"/>
                <a:gd name="T24" fmla="*/ 50 w 50"/>
                <a:gd name="T25" fmla="*/ 23 h 52"/>
                <a:gd name="T26" fmla="*/ 50 w 50"/>
                <a:gd name="T27" fmla="*/ 26 h 52"/>
                <a:gd name="T28" fmla="*/ 50 w 50"/>
                <a:gd name="T29" fmla="*/ 30 h 52"/>
                <a:gd name="T30" fmla="*/ 46 w 50"/>
                <a:gd name="T31" fmla="*/ 31 h 52"/>
                <a:gd name="T32" fmla="*/ 44 w 50"/>
                <a:gd name="T33" fmla="*/ 31 h 52"/>
                <a:gd name="T34" fmla="*/ 42 w 50"/>
                <a:gd name="T35" fmla="*/ 35 h 52"/>
                <a:gd name="T36" fmla="*/ 42 w 50"/>
                <a:gd name="T37" fmla="*/ 37 h 52"/>
                <a:gd name="T38" fmla="*/ 44 w 50"/>
                <a:gd name="T39" fmla="*/ 43 h 52"/>
                <a:gd name="T40" fmla="*/ 41 w 50"/>
                <a:gd name="T41" fmla="*/ 46 h 52"/>
                <a:gd name="T42" fmla="*/ 38 w 50"/>
                <a:gd name="T43" fmla="*/ 44 h 52"/>
                <a:gd name="T44" fmla="*/ 36 w 50"/>
                <a:gd name="T45" fmla="*/ 43 h 52"/>
                <a:gd name="T46" fmla="*/ 31 w 50"/>
                <a:gd name="T47" fmla="*/ 45 h 52"/>
                <a:gd name="T48" fmla="*/ 30 w 50"/>
                <a:gd name="T49" fmla="*/ 47 h 52"/>
                <a:gd name="T50" fmla="*/ 29 w 50"/>
                <a:gd name="T51" fmla="*/ 52 h 52"/>
                <a:gd name="T52" fmla="*/ 25 w 50"/>
                <a:gd name="T53" fmla="*/ 52 h 52"/>
                <a:gd name="T54" fmla="*/ 21 w 50"/>
                <a:gd name="T55" fmla="*/ 52 h 52"/>
                <a:gd name="T56" fmla="*/ 21 w 50"/>
                <a:gd name="T57" fmla="*/ 48 h 52"/>
                <a:gd name="T58" fmla="*/ 20 w 50"/>
                <a:gd name="T59" fmla="*/ 45 h 52"/>
                <a:gd name="T60" fmla="*/ 16 w 50"/>
                <a:gd name="T61" fmla="*/ 43 h 52"/>
                <a:gd name="T62" fmla="*/ 14 w 50"/>
                <a:gd name="T63" fmla="*/ 44 h 52"/>
                <a:gd name="T64" fmla="*/ 9 w 50"/>
                <a:gd name="T65" fmla="*/ 46 h 52"/>
                <a:gd name="T66" fmla="*/ 4 w 50"/>
                <a:gd name="T67" fmla="*/ 41 h 52"/>
                <a:gd name="T68" fmla="*/ 7 w 50"/>
                <a:gd name="T69" fmla="*/ 37 h 52"/>
                <a:gd name="T70" fmla="*/ 8 w 50"/>
                <a:gd name="T71" fmla="*/ 35 h 52"/>
                <a:gd name="T72" fmla="*/ 6 w 50"/>
                <a:gd name="T73" fmla="*/ 31 h 52"/>
                <a:gd name="T74" fmla="*/ 4 w 50"/>
                <a:gd name="T75" fmla="*/ 30 h 52"/>
                <a:gd name="T76" fmla="*/ 0 w 50"/>
                <a:gd name="T77" fmla="*/ 29 h 52"/>
                <a:gd name="T78" fmla="*/ 0 w 50"/>
                <a:gd name="T79" fmla="*/ 26 h 52"/>
                <a:gd name="T80" fmla="*/ 0 w 50"/>
                <a:gd name="T81" fmla="*/ 23 h 52"/>
                <a:gd name="T82" fmla="*/ 3 w 50"/>
                <a:gd name="T83" fmla="*/ 22 h 52"/>
                <a:gd name="T84" fmla="*/ 5 w 50"/>
                <a:gd name="T85" fmla="*/ 21 h 52"/>
                <a:gd name="T86" fmla="*/ 8 w 50"/>
                <a:gd name="T87" fmla="*/ 17 h 52"/>
                <a:gd name="T88" fmla="*/ 7 w 50"/>
                <a:gd name="T89" fmla="*/ 15 h 52"/>
                <a:gd name="T90" fmla="*/ 5 w 50"/>
                <a:gd name="T91" fmla="*/ 11 h 52"/>
                <a:gd name="T92" fmla="*/ 10 w 50"/>
                <a:gd name="T93" fmla="*/ 5 h 52"/>
                <a:gd name="T94" fmla="*/ 13 w 50"/>
                <a:gd name="T95" fmla="*/ 7 h 52"/>
                <a:gd name="T96" fmla="*/ 15 w 50"/>
                <a:gd name="T97" fmla="*/ 8 h 52"/>
                <a:gd name="T98" fmla="*/ 19 w 50"/>
                <a:gd name="T99" fmla="*/ 7 h 52"/>
                <a:gd name="T100" fmla="*/ 20 w 50"/>
                <a:gd name="T101" fmla="*/ 5 h 52"/>
                <a:gd name="T102" fmla="*/ 21 w 50"/>
                <a:gd name="T103" fmla="*/ 0 h 52"/>
                <a:gd name="T104" fmla="*/ 25 w 50"/>
                <a:gd name="T105" fmla="*/ 0 h 52"/>
                <a:gd name="T106" fmla="*/ 25 w 50"/>
                <a:gd name="T107" fmla="*/ 10 h 52"/>
                <a:gd name="T108" fmla="*/ 14 w 50"/>
                <a:gd name="T109" fmla="*/ 15 h 52"/>
                <a:gd name="T110" fmla="*/ 9 w 50"/>
                <a:gd name="T111" fmla="*/ 26 h 52"/>
                <a:gd name="T112" fmla="*/ 14 w 50"/>
                <a:gd name="T113" fmla="*/ 38 h 52"/>
                <a:gd name="T114" fmla="*/ 25 w 50"/>
                <a:gd name="T115" fmla="*/ 42 h 52"/>
                <a:gd name="T116" fmla="*/ 36 w 50"/>
                <a:gd name="T117" fmla="*/ 38 h 52"/>
                <a:gd name="T118" fmla="*/ 41 w 50"/>
                <a:gd name="T119" fmla="*/ 26 h 52"/>
                <a:gd name="T120" fmla="*/ 36 w 50"/>
                <a:gd name="T121" fmla="*/ 15 h 52"/>
                <a:gd name="T122" fmla="*/ 25 w 50"/>
                <a:gd name="T123" fmla="*/ 1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 h="52">
                  <a:moveTo>
                    <a:pt x="25" y="0"/>
                  </a:moveTo>
                  <a:cubicBezTo>
                    <a:pt x="26" y="0"/>
                    <a:pt x="27" y="0"/>
                    <a:pt x="28" y="0"/>
                  </a:cubicBezTo>
                  <a:cubicBezTo>
                    <a:pt x="29" y="4"/>
                    <a:pt x="29" y="4"/>
                    <a:pt x="29" y="4"/>
                  </a:cubicBezTo>
                  <a:cubicBezTo>
                    <a:pt x="29" y="5"/>
                    <a:pt x="29" y="6"/>
                    <a:pt x="29" y="6"/>
                  </a:cubicBezTo>
                  <a:cubicBezTo>
                    <a:pt x="34" y="8"/>
                    <a:pt x="34" y="8"/>
                    <a:pt x="34" y="8"/>
                  </a:cubicBezTo>
                  <a:cubicBezTo>
                    <a:pt x="34" y="9"/>
                    <a:pt x="35" y="8"/>
                    <a:pt x="36" y="8"/>
                  </a:cubicBezTo>
                  <a:cubicBezTo>
                    <a:pt x="40" y="6"/>
                    <a:pt x="40" y="6"/>
                    <a:pt x="40" y="6"/>
                  </a:cubicBezTo>
                  <a:cubicBezTo>
                    <a:pt x="42" y="7"/>
                    <a:pt x="44" y="9"/>
                    <a:pt x="45" y="10"/>
                  </a:cubicBezTo>
                  <a:cubicBezTo>
                    <a:pt x="43" y="14"/>
                    <a:pt x="43" y="14"/>
                    <a:pt x="43" y="14"/>
                  </a:cubicBezTo>
                  <a:cubicBezTo>
                    <a:pt x="42" y="15"/>
                    <a:pt x="42" y="16"/>
                    <a:pt x="42" y="16"/>
                  </a:cubicBezTo>
                  <a:cubicBezTo>
                    <a:pt x="44" y="21"/>
                    <a:pt x="44" y="21"/>
                    <a:pt x="44" y="21"/>
                  </a:cubicBezTo>
                  <a:cubicBezTo>
                    <a:pt x="44" y="21"/>
                    <a:pt x="45" y="21"/>
                    <a:pt x="45" y="21"/>
                  </a:cubicBezTo>
                  <a:cubicBezTo>
                    <a:pt x="50" y="23"/>
                    <a:pt x="50" y="23"/>
                    <a:pt x="50" y="23"/>
                  </a:cubicBezTo>
                  <a:cubicBezTo>
                    <a:pt x="50" y="24"/>
                    <a:pt x="50" y="25"/>
                    <a:pt x="50" y="26"/>
                  </a:cubicBezTo>
                  <a:cubicBezTo>
                    <a:pt x="50" y="27"/>
                    <a:pt x="50" y="29"/>
                    <a:pt x="50" y="30"/>
                  </a:cubicBezTo>
                  <a:cubicBezTo>
                    <a:pt x="46" y="31"/>
                    <a:pt x="46" y="31"/>
                    <a:pt x="46" y="31"/>
                  </a:cubicBezTo>
                  <a:cubicBezTo>
                    <a:pt x="45" y="31"/>
                    <a:pt x="44" y="31"/>
                    <a:pt x="44" y="31"/>
                  </a:cubicBezTo>
                  <a:cubicBezTo>
                    <a:pt x="42" y="35"/>
                    <a:pt x="42" y="35"/>
                    <a:pt x="42" y="35"/>
                  </a:cubicBezTo>
                  <a:cubicBezTo>
                    <a:pt x="41" y="36"/>
                    <a:pt x="42" y="37"/>
                    <a:pt x="42" y="37"/>
                  </a:cubicBezTo>
                  <a:cubicBezTo>
                    <a:pt x="44" y="43"/>
                    <a:pt x="44" y="43"/>
                    <a:pt x="44" y="43"/>
                  </a:cubicBezTo>
                  <a:cubicBezTo>
                    <a:pt x="43" y="44"/>
                    <a:pt x="42" y="45"/>
                    <a:pt x="41" y="46"/>
                  </a:cubicBezTo>
                  <a:cubicBezTo>
                    <a:pt x="38" y="44"/>
                    <a:pt x="38" y="44"/>
                    <a:pt x="38" y="44"/>
                  </a:cubicBezTo>
                  <a:cubicBezTo>
                    <a:pt x="37" y="44"/>
                    <a:pt x="36" y="43"/>
                    <a:pt x="36" y="43"/>
                  </a:cubicBezTo>
                  <a:cubicBezTo>
                    <a:pt x="31" y="45"/>
                    <a:pt x="31" y="45"/>
                    <a:pt x="31" y="45"/>
                  </a:cubicBezTo>
                  <a:cubicBezTo>
                    <a:pt x="31" y="45"/>
                    <a:pt x="30" y="46"/>
                    <a:pt x="30" y="47"/>
                  </a:cubicBezTo>
                  <a:cubicBezTo>
                    <a:pt x="29" y="52"/>
                    <a:pt x="29" y="52"/>
                    <a:pt x="29" y="52"/>
                  </a:cubicBezTo>
                  <a:cubicBezTo>
                    <a:pt x="27" y="52"/>
                    <a:pt x="26" y="52"/>
                    <a:pt x="25" y="52"/>
                  </a:cubicBezTo>
                  <a:cubicBezTo>
                    <a:pt x="24" y="52"/>
                    <a:pt x="23" y="52"/>
                    <a:pt x="21" y="52"/>
                  </a:cubicBezTo>
                  <a:cubicBezTo>
                    <a:pt x="21" y="48"/>
                    <a:pt x="21" y="48"/>
                    <a:pt x="21" y="48"/>
                  </a:cubicBezTo>
                  <a:cubicBezTo>
                    <a:pt x="21" y="47"/>
                    <a:pt x="21" y="46"/>
                    <a:pt x="20" y="45"/>
                  </a:cubicBezTo>
                  <a:cubicBezTo>
                    <a:pt x="16" y="43"/>
                    <a:pt x="16" y="43"/>
                    <a:pt x="16" y="43"/>
                  </a:cubicBezTo>
                  <a:cubicBezTo>
                    <a:pt x="15" y="43"/>
                    <a:pt x="15" y="43"/>
                    <a:pt x="14" y="44"/>
                  </a:cubicBezTo>
                  <a:cubicBezTo>
                    <a:pt x="9" y="46"/>
                    <a:pt x="9" y="46"/>
                    <a:pt x="9" y="46"/>
                  </a:cubicBezTo>
                  <a:cubicBezTo>
                    <a:pt x="7" y="45"/>
                    <a:pt x="6" y="43"/>
                    <a:pt x="4" y="41"/>
                  </a:cubicBezTo>
                  <a:cubicBezTo>
                    <a:pt x="7" y="37"/>
                    <a:pt x="7" y="37"/>
                    <a:pt x="7" y="37"/>
                  </a:cubicBezTo>
                  <a:cubicBezTo>
                    <a:pt x="7" y="36"/>
                    <a:pt x="8" y="35"/>
                    <a:pt x="8" y="35"/>
                  </a:cubicBezTo>
                  <a:cubicBezTo>
                    <a:pt x="6" y="31"/>
                    <a:pt x="6" y="31"/>
                    <a:pt x="6" y="31"/>
                  </a:cubicBezTo>
                  <a:cubicBezTo>
                    <a:pt x="6" y="30"/>
                    <a:pt x="5" y="30"/>
                    <a:pt x="4" y="30"/>
                  </a:cubicBezTo>
                  <a:cubicBezTo>
                    <a:pt x="0" y="29"/>
                    <a:pt x="0" y="29"/>
                    <a:pt x="0" y="29"/>
                  </a:cubicBezTo>
                  <a:cubicBezTo>
                    <a:pt x="0" y="28"/>
                    <a:pt x="0" y="27"/>
                    <a:pt x="0" y="26"/>
                  </a:cubicBezTo>
                  <a:cubicBezTo>
                    <a:pt x="0" y="25"/>
                    <a:pt x="0" y="24"/>
                    <a:pt x="0" y="23"/>
                  </a:cubicBezTo>
                  <a:cubicBezTo>
                    <a:pt x="3" y="22"/>
                    <a:pt x="3" y="22"/>
                    <a:pt x="3" y="22"/>
                  </a:cubicBezTo>
                  <a:cubicBezTo>
                    <a:pt x="4" y="22"/>
                    <a:pt x="5" y="22"/>
                    <a:pt x="5" y="21"/>
                  </a:cubicBezTo>
                  <a:cubicBezTo>
                    <a:pt x="8" y="17"/>
                    <a:pt x="8" y="17"/>
                    <a:pt x="8" y="17"/>
                  </a:cubicBezTo>
                  <a:cubicBezTo>
                    <a:pt x="8" y="16"/>
                    <a:pt x="7" y="16"/>
                    <a:pt x="7" y="15"/>
                  </a:cubicBezTo>
                  <a:cubicBezTo>
                    <a:pt x="5" y="11"/>
                    <a:pt x="5" y="11"/>
                    <a:pt x="5" y="11"/>
                  </a:cubicBezTo>
                  <a:cubicBezTo>
                    <a:pt x="6" y="9"/>
                    <a:pt x="8" y="7"/>
                    <a:pt x="10" y="5"/>
                  </a:cubicBezTo>
                  <a:cubicBezTo>
                    <a:pt x="13" y="7"/>
                    <a:pt x="13" y="7"/>
                    <a:pt x="13" y="7"/>
                  </a:cubicBezTo>
                  <a:cubicBezTo>
                    <a:pt x="13" y="8"/>
                    <a:pt x="14" y="8"/>
                    <a:pt x="15" y="8"/>
                  </a:cubicBezTo>
                  <a:cubicBezTo>
                    <a:pt x="19" y="7"/>
                    <a:pt x="19" y="7"/>
                    <a:pt x="19" y="7"/>
                  </a:cubicBezTo>
                  <a:cubicBezTo>
                    <a:pt x="20" y="6"/>
                    <a:pt x="20" y="5"/>
                    <a:pt x="20" y="5"/>
                  </a:cubicBezTo>
                  <a:cubicBezTo>
                    <a:pt x="21" y="0"/>
                    <a:pt x="21" y="0"/>
                    <a:pt x="21" y="0"/>
                  </a:cubicBezTo>
                  <a:cubicBezTo>
                    <a:pt x="22" y="0"/>
                    <a:pt x="24" y="0"/>
                    <a:pt x="25" y="0"/>
                  </a:cubicBezTo>
                  <a:close/>
                  <a:moveTo>
                    <a:pt x="25" y="10"/>
                  </a:moveTo>
                  <a:cubicBezTo>
                    <a:pt x="20" y="10"/>
                    <a:pt x="17" y="12"/>
                    <a:pt x="14" y="15"/>
                  </a:cubicBezTo>
                  <a:cubicBezTo>
                    <a:pt x="11" y="17"/>
                    <a:pt x="9" y="22"/>
                    <a:pt x="9" y="26"/>
                  </a:cubicBezTo>
                  <a:cubicBezTo>
                    <a:pt x="9" y="31"/>
                    <a:pt x="11" y="35"/>
                    <a:pt x="14" y="38"/>
                  </a:cubicBezTo>
                  <a:cubicBezTo>
                    <a:pt x="17" y="41"/>
                    <a:pt x="20" y="42"/>
                    <a:pt x="25" y="42"/>
                  </a:cubicBezTo>
                  <a:cubicBezTo>
                    <a:pt x="29" y="42"/>
                    <a:pt x="33" y="41"/>
                    <a:pt x="36" y="38"/>
                  </a:cubicBezTo>
                  <a:cubicBezTo>
                    <a:pt x="39" y="35"/>
                    <a:pt x="41" y="31"/>
                    <a:pt x="41" y="26"/>
                  </a:cubicBezTo>
                  <a:cubicBezTo>
                    <a:pt x="41" y="22"/>
                    <a:pt x="39" y="17"/>
                    <a:pt x="36" y="15"/>
                  </a:cubicBezTo>
                  <a:cubicBezTo>
                    <a:pt x="33" y="12"/>
                    <a:pt x="29" y="10"/>
                    <a:pt x="25"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1503"/>
            <p:cNvSpPr>
              <a:spLocks noEditPoints="1"/>
            </p:cNvSpPr>
            <p:nvPr/>
          </p:nvSpPr>
          <p:spPr bwMode="auto">
            <a:xfrm flipH="1">
              <a:off x="8284019" y="3746124"/>
              <a:ext cx="95831" cy="95831"/>
            </a:xfrm>
            <a:custGeom>
              <a:avLst/>
              <a:gdLst>
                <a:gd name="T0" fmla="*/ 25 w 30"/>
                <a:gd name="T1" fmla="*/ 4 h 30"/>
                <a:gd name="T2" fmla="*/ 15 w 30"/>
                <a:gd name="T3" fmla="*/ 0 h 30"/>
                <a:gd name="T4" fmla="*/ 5 w 30"/>
                <a:gd name="T5" fmla="*/ 4 h 30"/>
                <a:gd name="T6" fmla="*/ 0 w 30"/>
                <a:gd name="T7" fmla="*/ 15 h 30"/>
                <a:gd name="T8" fmla="*/ 5 w 30"/>
                <a:gd name="T9" fmla="*/ 26 h 30"/>
                <a:gd name="T10" fmla="*/ 15 w 30"/>
                <a:gd name="T11" fmla="*/ 30 h 30"/>
                <a:gd name="T12" fmla="*/ 25 w 30"/>
                <a:gd name="T13" fmla="*/ 26 h 30"/>
                <a:gd name="T14" fmla="*/ 30 w 30"/>
                <a:gd name="T15" fmla="*/ 15 h 30"/>
                <a:gd name="T16" fmla="*/ 25 w 30"/>
                <a:gd name="T17" fmla="*/ 4 h 30"/>
                <a:gd name="T18" fmla="*/ 15 w 30"/>
                <a:gd name="T19" fmla="*/ 7 h 30"/>
                <a:gd name="T20" fmla="*/ 23 w 30"/>
                <a:gd name="T21" fmla="*/ 15 h 30"/>
                <a:gd name="T22" fmla="*/ 15 w 30"/>
                <a:gd name="T23" fmla="*/ 23 h 30"/>
                <a:gd name="T24" fmla="*/ 7 w 30"/>
                <a:gd name="T25" fmla="*/ 15 h 30"/>
                <a:gd name="T26" fmla="*/ 15 w 30"/>
                <a:gd name="T27" fmla="*/ 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0">
                  <a:moveTo>
                    <a:pt x="25" y="4"/>
                  </a:moveTo>
                  <a:cubicBezTo>
                    <a:pt x="23" y="2"/>
                    <a:pt x="19" y="0"/>
                    <a:pt x="15" y="0"/>
                  </a:cubicBezTo>
                  <a:cubicBezTo>
                    <a:pt x="11" y="0"/>
                    <a:pt x="7" y="2"/>
                    <a:pt x="5" y="4"/>
                  </a:cubicBezTo>
                  <a:cubicBezTo>
                    <a:pt x="2" y="7"/>
                    <a:pt x="0" y="11"/>
                    <a:pt x="0" y="15"/>
                  </a:cubicBezTo>
                  <a:cubicBezTo>
                    <a:pt x="0" y="19"/>
                    <a:pt x="2" y="23"/>
                    <a:pt x="5" y="26"/>
                  </a:cubicBezTo>
                  <a:cubicBezTo>
                    <a:pt x="7" y="29"/>
                    <a:pt x="11" y="30"/>
                    <a:pt x="15" y="30"/>
                  </a:cubicBezTo>
                  <a:cubicBezTo>
                    <a:pt x="19" y="30"/>
                    <a:pt x="23" y="29"/>
                    <a:pt x="25" y="26"/>
                  </a:cubicBezTo>
                  <a:cubicBezTo>
                    <a:pt x="28" y="23"/>
                    <a:pt x="30" y="19"/>
                    <a:pt x="30" y="15"/>
                  </a:cubicBezTo>
                  <a:cubicBezTo>
                    <a:pt x="30" y="11"/>
                    <a:pt x="28" y="7"/>
                    <a:pt x="25" y="4"/>
                  </a:cubicBezTo>
                  <a:close/>
                  <a:moveTo>
                    <a:pt x="15" y="7"/>
                  </a:moveTo>
                  <a:cubicBezTo>
                    <a:pt x="19" y="7"/>
                    <a:pt x="23" y="11"/>
                    <a:pt x="23" y="15"/>
                  </a:cubicBezTo>
                  <a:cubicBezTo>
                    <a:pt x="23" y="20"/>
                    <a:pt x="19" y="23"/>
                    <a:pt x="15" y="23"/>
                  </a:cubicBezTo>
                  <a:cubicBezTo>
                    <a:pt x="11" y="23"/>
                    <a:pt x="7" y="20"/>
                    <a:pt x="7" y="15"/>
                  </a:cubicBezTo>
                  <a:cubicBezTo>
                    <a:pt x="7" y="11"/>
                    <a:pt x="11" y="7"/>
                    <a:pt x="15"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1504"/>
            <p:cNvSpPr/>
            <p:nvPr/>
          </p:nvSpPr>
          <p:spPr bwMode="auto">
            <a:xfrm flipH="1">
              <a:off x="6186696" y="4156828"/>
              <a:ext cx="87617" cy="73927"/>
            </a:xfrm>
            <a:custGeom>
              <a:avLst/>
              <a:gdLst>
                <a:gd name="T0" fmla="*/ 14 w 27"/>
                <a:gd name="T1" fmla="*/ 4 h 23"/>
                <a:gd name="T2" fmla="*/ 21 w 27"/>
                <a:gd name="T3" fmla="*/ 0 h 23"/>
                <a:gd name="T4" fmla="*/ 27 w 27"/>
                <a:gd name="T5" fmla="*/ 6 h 23"/>
                <a:gd name="T6" fmla="*/ 14 w 27"/>
                <a:gd name="T7" fmla="*/ 23 h 23"/>
                <a:gd name="T8" fmla="*/ 0 w 27"/>
                <a:gd name="T9" fmla="*/ 6 h 23"/>
                <a:gd name="T10" fmla="*/ 7 w 27"/>
                <a:gd name="T11" fmla="*/ 0 h 23"/>
                <a:gd name="T12" fmla="*/ 14 w 27"/>
                <a:gd name="T13" fmla="*/ 4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4" y="4"/>
                  </a:moveTo>
                  <a:cubicBezTo>
                    <a:pt x="15" y="1"/>
                    <a:pt x="17" y="0"/>
                    <a:pt x="21" y="0"/>
                  </a:cubicBezTo>
                  <a:cubicBezTo>
                    <a:pt x="24" y="0"/>
                    <a:pt x="27" y="2"/>
                    <a:pt x="27" y="6"/>
                  </a:cubicBezTo>
                  <a:cubicBezTo>
                    <a:pt x="27" y="11"/>
                    <a:pt x="21" y="17"/>
                    <a:pt x="14" y="23"/>
                  </a:cubicBezTo>
                  <a:cubicBezTo>
                    <a:pt x="7" y="17"/>
                    <a:pt x="0" y="11"/>
                    <a:pt x="0" y="6"/>
                  </a:cubicBezTo>
                  <a:cubicBezTo>
                    <a:pt x="0" y="2"/>
                    <a:pt x="3" y="0"/>
                    <a:pt x="7" y="0"/>
                  </a:cubicBezTo>
                  <a:cubicBezTo>
                    <a:pt x="10" y="0"/>
                    <a:pt x="12" y="1"/>
                    <a:pt x="14"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0" name="Freeform 1505"/>
            <p:cNvSpPr>
              <a:spLocks noEditPoints="1"/>
            </p:cNvSpPr>
            <p:nvPr/>
          </p:nvSpPr>
          <p:spPr bwMode="auto">
            <a:xfrm flipH="1">
              <a:off x="6016939" y="4326586"/>
              <a:ext cx="93093" cy="93093"/>
            </a:xfrm>
            <a:custGeom>
              <a:avLst/>
              <a:gdLst>
                <a:gd name="T0" fmla="*/ 14 w 29"/>
                <a:gd name="T1" fmla="*/ 0 h 29"/>
                <a:gd name="T2" fmla="*/ 29 w 29"/>
                <a:gd name="T3" fmla="*/ 14 h 29"/>
                <a:gd name="T4" fmla="*/ 14 w 29"/>
                <a:gd name="T5" fmla="*/ 29 h 29"/>
                <a:gd name="T6" fmla="*/ 0 w 29"/>
                <a:gd name="T7" fmla="*/ 14 h 29"/>
                <a:gd name="T8" fmla="*/ 14 w 29"/>
                <a:gd name="T9" fmla="*/ 0 h 29"/>
                <a:gd name="T10" fmla="*/ 14 w 29"/>
                <a:gd name="T11" fmla="*/ 16 h 29"/>
                <a:gd name="T12" fmla="*/ 16 w 29"/>
                <a:gd name="T13" fmla="*/ 15 h 29"/>
                <a:gd name="T14" fmla="*/ 21 w 29"/>
                <a:gd name="T15" fmla="*/ 9 h 29"/>
                <a:gd name="T16" fmla="*/ 21 w 29"/>
                <a:gd name="T17" fmla="*/ 7 h 29"/>
                <a:gd name="T18" fmla="*/ 21 w 29"/>
                <a:gd name="T19" fmla="*/ 7 h 29"/>
                <a:gd name="T20" fmla="*/ 19 w 29"/>
                <a:gd name="T21" fmla="*/ 8 h 29"/>
                <a:gd name="T22" fmla="*/ 14 w 29"/>
                <a:gd name="T23" fmla="*/ 14 h 29"/>
                <a:gd name="T24" fmla="*/ 11 w 29"/>
                <a:gd name="T25" fmla="*/ 11 h 29"/>
                <a:gd name="T26" fmla="*/ 10 w 29"/>
                <a:gd name="T27" fmla="*/ 11 h 29"/>
                <a:gd name="T28" fmla="*/ 10 w 29"/>
                <a:gd name="T29" fmla="*/ 11 h 29"/>
                <a:gd name="T30" fmla="*/ 10 w 29"/>
                <a:gd name="T31" fmla="*/ 13 h 29"/>
                <a:gd name="T32" fmla="*/ 13 w 29"/>
                <a:gd name="T33" fmla="*/ 15 h 29"/>
                <a:gd name="T34" fmla="*/ 14 w 29"/>
                <a:gd name="T35" fmla="*/ 16 h 29"/>
                <a:gd name="T36" fmla="*/ 4 w 29"/>
                <a:gd name="T37" fmla="*/ 15 h 29"/>
                <a:gd name="T38" fmla="*/ 7 w 29"/>
                <a:gd name="T39" fmla="*/ 15 h 29"/>
                <a:gd name="T40" fmla="*/ 7 w 29"/>
                <a:gd name="T41" fmla="*/ 14 h 29"/>
                <a:gd name="T42" fmla="*/ 4 w 29"/>
                <a:gd name="T43" fmla="*/ 14 h 29"/>
                <a:gd name="T44" fmla="*/ 4 w 29"/>
                <a:gd name="T45" fmla="*/ 15 h 29"/>
                <a:gd name="T46" fmla="*/ 22 w 29"/>
                <a:gd name="T47" fmla="*/ 15 h 29"/>
                <a:gd name="T48" fmla="*/ 25 w 29"/>
                <a:gd name="T49" fmla="*/ 15 h 29"/>
                <a:gd name="T50" fmla="*/ 25 w 29"/>
                <a:gd name="T51" fmla="*/ 14 h 29"/>
                <a:gd name="T52" fmla="*/ 22 w 29"/>
                <a:gd name="T53" fmla="*/ 14 h 29"/>
                <a:gd name="T54" fmla="*/ 22 w 29"/>
                <a:gd name="T55" fmla="*/ 15 h 29"/>
                <a:gd name="T56" fmla="*/ 14 w 29"/>
                <a:gd name="T57" fmla="*/ 4 h 29"/>
                <a:gd name="T58" fmla="*/ 14 w 29"/>
                <a:gd name="T59" fmla="*/ 7 h 29"/>
                <a:gd name="T60" fmla="*/ 15 w 29"/>
                <a:gd name="T61" fmla="*/ 7 h 29"/>
                <a:gd name="T62" fmla="*/ 15 w 29"/>
                <a:gd name="T63" fmla="*/ 4 h 29"/>
                <a:gd name="T64" fmla="*/ 14 w 29"/>
                <a:gd name="T65" fmla="*/ 4 h 29"/>
                <a:gd name="T66" fmla="*/ 14 w 29"/>
                <a:gd name="T67" fmla="*/ 22 h 29"/>
                <a:gd name="T68" fmla="*/ 14 w 29"/>
                <a:gd name="T69" fmla="*/ 24 h 29"/>
                <a:gd name="T70" fmla="*/ 15 w 29"/>
                <a:gd name="T71" fmla="*/ 24 h 29"/>
                <a:gd name="T72" fmla="*/ 15 w 29"/>
                <a:gd name="T73" fmla="*/ 22 h 29"/>
                <a:gd name="T74" fmla="*/ 14 w 29"/>
                <a:gd name="T75" fmla="*/ 22 h 29"/>
                <a:gd name="T76" fmla="*/ 14 w 29"/>
                <a:gd name="T77" fmla="*/ 3 h 29"/>
                <a:gd name="T78" fmla="*/ 3 w 29"/>
                <a:gd name="T79" fmla="*/ 14 h 29"/>
                <a:gd name="T80" fmla="*/ 14 w 29"/>
                <a:gd name="T81" fmla="*/ 26 h 29"/>
                <a:gd name="T82" fmla="*/ 26 w 29"/>
                <a:gd name="T83" fmla="*/ 14 h 29"/>
                <a:gd name="T84" fmla="*/ 14 w 29"/>
                <a:gd name="T85"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29">
                  <a:moveTo>
                    <a:pt x="14" y="0"/>
                  </a:moveTo>
                  <a:cubicBezTo>
                    <a:pt x="22" y="0"/>
                    <a:pt x="29" y="6"/>
                    <a:pt x="29" y="14"/>
                  </a:cubicBezTo>
                  <a:cubicBezTo>
                    <a:pt x="29" y="22"/>
                    <a:pt x="22" y="29"/>
                    <a:pt x="14" y="29"/>
                  </a:cubicBezTo>
                  <a:cubicBezTo>
                    <a:pt x="7" y="29"/>
                    <a:pt x="0" y="22"/>
                    <a:pt x="0" y="14"/>
                  </a:cubicBezTo>
                  <a:cubicBezTo>
                    <a:pt x="0" y="6"/>
                    <a:pt x="7" y="0"/>
                    <a:pt x="14" y="0"/>
                  </a:cubicBezTo>
                  <a:close/>
                  <a:moveTo>
                    <a:pt x="14" y="16"/>
                  </a:moveTo>
                  <a:cubicBezTo>
                    <a:pt x="16" y="15"/>
                    <a:pt x="16" y="15"/>
                    <a:pt x="16" y="15"/>
                  </a:cubicBezTo>
                  <a:cubicBezTo>
                    <a:pt x="21" y="9"/>
                    <a:pt x="21" y="9"/>
                    <a:pt x="21" y="9"/>
                  </a:cubicBezTo>
                  <a:cubicBezTo>
                    <a:pt x="21" y="8"/>
                    <a:pt x="21" y="8"/>
                    <a:pt x="21" y="7"/>
                  </a:cubicBezTo>
                  <a:cubicBezTo>
                    <a:pt x="21" y="7"/>
                    <a:pt x="21" y="7"/>
                    <a:pt x="21" y="7"/>
                  </a:cubicBezTo>
                  <a:cubicBezTo>
                    <a:pt x="20" y="7"/>
                    <a:pt x="20" y="7"/>
                    <a:pt x="19" y="8"/>
                  </a:cubicBezTo>
                  <a:cubicBezTo>
                    <a:pt x="14" y="14"/>
                    <a:pt x="14" y="14"/>
                    <a:pt x="14" y="14"/>
                  </a:cubicBezTo>
                  <a:cubicBezTo>
                    <a:pt x="11" y="11"/>
                    <a:pt x="11" y="11"/>
                    <a:pt x="11" y="11"/>
                  </a:cubicBezTo>
                  <a:cubicBezTo>
                    <a:pt x="11" y="11"/>
                    <a:pt x="10" y="11"/>
                    <a:pt x="10" y="11"/>
                  </a:cubicBezTo>
                  <a:cubicBezTo>
                    <a:pt x="10" y="11"/>
                    <a:pt x="10" y="11"/>
                    <a:pt x="10" y="11"/>
                  </a:cubicBezTo>
                  <a:cubicBezTo>
                    <a:pt x="9" y="12"/>
                    <a:pt x="9" y="12"/>
                    <a:pt x="10" y="13"/>
                  </a:cubicBezTo>
                  <a:cubicBezTo>
                    <a:pt x="13" y="15"/>
                    <a:pt x="13" y="15"/>
                    <a:pt x="13" y="15"/>
                  </a:cubicBezTo>
                  <a:cubicBezTo>
                    <a:pt x="14" y="16"/>
                    <a:pt x="14" y="16"/>
                    <a:pt x="14" y="16"/>
                  </a:cubicBezTo>
                  <a:close/>
                  <a:moveTo>
                    <a:pt x="4" y="15"/>
                  </a:moveTo>
                  <a:cubicBezTo>
                    <a:pt x="7" y="15"/>
                    <a:pt x="7" y="15"/>
                    <a:pt x="7" y="15"/>
                  </a:cubicBezTo>
                  <a:cubicBezTo>
                    <a:pt x="7" y="14"/>
                    <a:pt x="7" y="14"/>
                    <a:pt x="7" y="14"/>
                  </a:cubicBezTo>
                  <a:cubicBezTo>
                    <a:pt x="4" y="14"/>
                    <a:pt x="4" y="14"/>
                    <a:pt x="4" y="14"/>
                  </a:cubicBezTo>
                  <a:cubicBezTo>
                    <a:pt x="4" y="15"/>
                    <a:pt x="4" y="15"/>
                    <a:pt x="4" y="15"/>
                  </a:cubicBezTo>
                  <a:close/>
                  <a:moveTo>
                    <a:pt x="22" y="15"/>
                  </a:moveTo>
                  <a:cubicBezTo>
                    <a:pt x="25" y="15"/>
                    <a:pt x="25" y="15"/>
                    <a:pt x="25" y="15"/>
                  </a:cubicBezTo>
                  <a:cubicBezTo>
                    <a:pt x="25" y="14"/>
                    <a:pt x="25" y="14"/>
                    <a:pt x="25" y="14"/>
                  </a:cubicBezTo>
                  <a:cubicBezTo>
                    <a:pt x="22" y="14"/>
                    <a:pt x="22" y="14"/>
                    <a:pt x="22" y="14"/>
                  </a:cubicBezTo>
                  <a:cubicBezTo>
                    <a:pt x="22" y="15"/>
                    <a:pt x="22" y="15"/>
                    <a:pt x="22" y="15"/>
                  </a:cubicBezTo>
                  <a:close/>
                  <a:moveTo>
                    <a:pt x="14" y="4"/>
                  </a:moveTo>
                  <a:cubicBezTo>
                    <a:pt x="14" y="7"/>
                    <a:pt x="14" y="7"/>
                    <a:pt x="14" y="7"/>
                  </a:cubicBezTo>
                  <a:cubicBezTo>
                    <a:pt x="15" y="7"/>
                    <a:pt x="15" y="7"/>
                    <a:pt x="15" y="7"/>
                  </a:cubicBezTo>
                  <a:cubicBezTo>
                    <a:pt x="15" y="4"/>
                    <a:pt x="15" y="4"/>
                    <a:pt x="15" y="4"/>
                  </a:cubicBezTo>
                  <a:cubicBezTo>
                    <a:pt x="14" y="4"/>
                    <a:pt x="14" y="4"/>
                    <a:pt x="14" y="4"/>
                  </a:cubicBezTo>
                  <a:close/>
                  <a:moveTo>
                    <a:pt x="14" y="22"/>
                  </a:moveTo>
                  <a:cubicBezTo>
                    <a:pt x="14" y="24"/>
                    <a:pt x="14" y="24"/>
                    <a:pt x="14" y="24"/>
                  </a:cubicBezTo>
                  <a:cubicBezTo>
                    <a:pt x="15" y="24"/>
                    <a:pt x="15" y="24"/>
                    <a:pt x="15" y="24"/>
                  </a:cubicBezTo>
                  <a:cubicBezTo>
                    <a:pt x="15" y="22"/>
                    <a:pt x="15" y="22"/>
                    <a:pt x="15" y="22"/>
                  </a:cubicBezTo>
                  <a:cubicBezTo>
                    <a:pt x="14" y="22"/>
                    <a:pt x="14" y="22"/>
                    <a:pt x="14" y="22"/>
                  </a:cubicBezTo>
                  <a:close/>
                  <a:moveTo>
                    <a:pt x="14" y="3"/>
                  </a:moveTo>
                  <a:cubicBezTo>
                    <a:pt x="8" y="3"/>
                    <a:pt x="3" y="8"/>
                    <a:pt x="3" y="14"/>
                  </a:cubicBezTo>
                  <a:cubicBezTo>
                    <a:pt x="3" y="21"/>
                    <a:pt x="8" y="26"/>
                    <a:pt x="14" y="26"/>
                  </a:cubicBezTo>
                  <a:cubicBezTo>
                    <a:pt x="21" y="26"/>
                    <a:pt x="26" y="21"/>
                    <a:pt x="26" y="14"/>
                  </a:cubicBezTo>
                  <a:cubicBezTo>
                    <a:pt x="26" y="8"/>
                    <a:pt x="21" y="3"/>
                    <a:pt x="14"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1506"/>
            <p:cNvSpPr>
              <a:spLocks noEditPoints="1"/>
            </p:cNvSpPr>
            <p:nvPr/>
          </p:nvSpPr>
          <p:spPr bwMode="auto">
            <a:xfrm flipH="1">
              <a:off x="6624779" y="3245065"/>
              <a:ext cx="93093" cy="93093"/>
            </a:xfrm>
            <a:custGeom>
              <a:avLst/>
              <a:gdLst>
                <a:gd name="T0" fmla="*/ 15 w 29"/>
                <a:gd name="T1" fmla="*/ 0 h 29"/>
                <a:gd name="T2" fmla="*/ 29 w 29"/>
                <a:gd name="T3" fmla="*/ 15 h 29"/>
                <a:gd name="T4" fmla="*/ 15 w 29"/>
                <a:gd name="T5" fmla="*/ 29 h 29"/>
                <a:gd name="T6" fmla="*/ 0 w 29"/>
                <a:gd name="T7" fmla="*/ 15 h 29"/>
                <a:gd name="T8" fmla="*/ 15 w 29"/>
                <a:gd name="T9" fmla="*/ 0 h 29"/>
                <a:gd name="T10" fmla="*/ 21 w 29"/>
                <a:gd name="T11" fmla="*/ 15 h 29"/>
                <a:gd name="T12" fmla="*/ 16 w 29"/>
                <a:gd name="T13" fmla="*/ 11 h 29"/>
                <a:gd name="T14" fmla="*/ 12 w 29"/>
                <a:gd name="T15" fmla="*/ 7 h 29"/>
                <a:gd name="T16" fmla="*/ 12 w 29"/>
                <a:gd name="T17" fmla="*/ 15 h 29"/>
                <a:gd name="T18" fmla="*/ 12 w 29"/>
                <a:gd name="T19" fmla="*/ 22 h 29"/>
                <a:gd name="T20" fmla="*/ 16 w 29"/>
                <a:gd name="T21" fmla="*/ 18 h 29"/>
                <a:gd name="T22" fmla="*/ 21 w 29"/>
                <a:gd name="T23"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9">
                  <a:moveTo>
                    <a:pt x="15" y="0"/>
                  </a:moveTo>
                  <a:cubicBezTo>
                    <a:pt x="23" y="0"/>
                    <a:pt x="29" y="7"/>
                    <a:pt x="29" y="15"/>
                  </a:cubicBezTo>
                  <a:cubicBezTo>
                    <a:pt x="29" y="23"/>
                    <a:pt x="23" y="29"/>
                    <a:pt x="15" y="29"/>
                  </a:cubicBezTo>
                  <a:cubicBezTo>
                    <a:pt x="7" y="29"/>
                    <a:pt x="0" y="23"/>
                    <a:pt x="0" y="15"/>
                  </a:cubicBezTo>
                  <a:cubicBezTo>
                    <a:pt x="0" y="7"/>
                    <a:pt x="7" y="0"/>
                    <a:pt x="15" y="0"/>
                  </a:cubicBezTo>
                  <a:close/>
                  <a:moveTo>
                    <a:pt x="21" y="15"/>
                  </a:moveTo>
                  <a:cubicBezTo>
                    <a:pt x="16" y="11"/>
                    <a:pt x="16" y="11"/>
                    <a:pt x="16" y="11"/>
                  </a:cubicBezTo>
                  <a:cubicBezTo>
                    <a:pt x="12" y="7"/>
                    <a:pt x="12" y="7"/>
                    <a:pt x="12" y="7"/>
                  </a:cubicBezTo>
                  <a:cubicBezTo>
                    <a:pt x="12" y="15"/>
                    <a:pt x="12" y="15"/>
                    <a:pt x="12" y="15"/>
                  </a:cubicBezTo>
                  <a:cubicBezTo>
                    <a:pt x="12" y="22"/>
                    <a:pt x="12" y="22"/>
                    <a:pt x="12" y="22"/>
                  </a:cubicBezTo>
                  <a:cubicBezTo>
                    <a:pt x="16" y="18"/>
                    <a:pt x="16" y="18"/>
                    <a:pt x="16" y="18"/>
                  </a:cubicBezTo>
                  <a:lnTo>
                    <a:pt x="21" y="1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1507"/>
            <p:cNvSpPr/>
            <p:nvPr/>
          </p:nvSpPr>
          <p:spPr bwMode="auto">
            <a:xfrm flipH="1">
              <a:off x="7687131" y="6349990"/>
              <a:ext cx="101307" cy="98569"/>
            </a:xfrm>
            <a:custGeom>
              <a:avLst/>
              <a:gdLst>
                <a:gd name="T0" fmla="*/ 25 w 31"/>
                <a:gd name="T1" fmla="*/ 19 h 30"/>
                <a:gd name="T2" fmla="*/ 29 w 31"/>
                <a:gd name="T3" fmla="*/ 20 h 30"/>
                <a:gd name="T4" fmla="*/ 28 w 31"/>
                <a:gd name="T5" fmla="*/ 7 h 30"/>
                <a:gd name="T6" fmla="*/ 12 w 31"/>
                <a:gd name="T7" fmla="*/ 9 h 30"/>
                <a:gd name="T8" fmla="*/ 12 w 31"/>
                <a:gd name="T9" fmla="*/ 25 h 30"/>
                <a:gd name="T10" fmla="*/ 12 w 31"/>
                <a:gd name="T11" fmla="*/ 26 h 30"/>
                <a:gd name="T12" fmla="*/ 6 w 31"/>
                <a:gd name="T13" fmla="*/ 30 h 30"/>
                <a:gd name="T14" fmla="*/ 0 w 31"/>
                <a:gd name="T15" fmla="*/ 26 h 30"/>
                <a:gd name="T16" fmla="*/ 6 w 31"/>
                <a:gd name="T17" fmla="*/ 21 h 30"/>
                <a:gd name="T18" fmla="*/ 9 w 31"/>
                <a:gd name="T19" fmla="*/ 21 h 30"/>
                <a:gd name="T20" fmla="*/ 9 w 31"/>
                <a:gd name="T21" fmla="*/ 4 h 30"/>
                <a:gd name="T22" fmla="*/ 31 w 31"/>
                <a:gd name="T23" fmla="*/ 0 h 30"/>
                <a:gd name="T24" fmla="*/ 31 w 31"/>
                <a:gd name="T25" fmla="*/ 8 h 30"/>
                <a:gd name="T26" fmla="*/ 31 w 31"/>
                <a:gd name="T27" fmla="*/ 24 h 30"/>
                <a:gd name="T28" fmla="*/ 31 w 31"/>
                <a:gd name="T29" fmla="*/ 24 h 30"/>
                <a:gd name="T30" fmla="*/ 25 w 31"/>
                <a:gd name="T31" fmla="*/ 29 h 30"/>
                <a:gd name="T32" fmla="*/ 19 w 31"/>
                <a:gd name="T33" fmla="*/ 24 h 30"/>
                <a:gd name="T34" fmla="*/ 25 w 31"/>
                <a:gd name="T35" fmla="*/ 1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30">
                  <a:moveTo>
                    <a:pt x="25" y="19"/>
                  </a:moveTo>
                  <a:cubicBezTo>
                    <a:pt x="27" y="19"/>
                    <a:pt x="28" y="19"/>
                    <a:pt x="29" y="20"/>
                  </a:cubicBezTo>
                  <a:cubicBezTo>
                    <a:pt x="28" y="7"/>
                    <a:pt x="28" y="7"/>
                    <a:pt x="28" y="7"/>
                  </a:cubicBezTo>
                  <a:cubicBezTo>
                    <a:pt x="12" y="9"/>
                    <a:pt x="12" y="9"/>
                    <a:pt x="12" y="9"/>
                  </a:cubicBezTo>
                  <a:cubicBezTo>
                    <a:pt x="12" y="25"/>
                    <a:pt x="12" y="25"/>
                    <a:pt x="12" y="25"/>
                  </a:cubicBezTo>
                  <a:cubicBezTo>
                    <a:pt x="12" y="25"/>
                    <a:pt x="12" y="25"/>
                    <a:pt x="12" y="26"/>
                  </a:cubicBezTo>
                  <a:cubicBezTo>
                    <a:pt x="12" y="28"/>
                    <a:pt x="10" y="30"/>
                    <a:pt x="6" y="30"/>
                  </a:cubicBezTo>
                  <a:cubicBezTo>
                    <a:pt x="3" y="30"/>
                    <a:pt x="0" y="28"/>
                    <a:pt x="0" y="26"/>
                  </a:cubicBezTo>
                  <a:cubicBezTo>
                    <a:pt x="0" y="23"/>
                    <a:pt x="4" y="21"/>
                    <a:pt x="6" y="21"/>
                  </a:cubicBezTo>
                  <a:cubicBezTo>
                    <a:pt x="9" y="21"/>
                    <a:pt x="8" y="21"/>
                    <a:pt x="9" y="21"/>
                  </a:cubicBezTo>
                  <a:cubicBezTo>
                    <a:pt x="9" y="4"/>
                    <a:pt x="9" y="4"/>
                    <a:pt x="9" y="4"/>
                  </a:cubicBezTo>
                  <a:cubicBezTo>
                    <a:pt x="31" y="0"/>
                    <a:pt x="31" y="0"/>
                    <a:pt x="31" y="0"/>
                  </a:cubicBezTo>
                  <a:cubicBezTo>
                    <a:pt x="31" y="8"/>
                    <a:pt x="31" y="8"/>
                    <a:pt x="31" y="8"/>
                  </a:cubicBezTo>
                  <a:cubicBezTo>
                    <a:pt x="31" y="24"/>
                    <a:pt x="31" y="24"/>
                    <a:pt x="31" y="24"/>
                  </a:cubicBezTo>
                  <a:cubicBezTo>
                    <a:pt x="31" y="24"/>
                    <a:pt x="31" y="24"/>
                    <a:pt x="31" y="24"/>
                  </a:cubicBezTo>
                  <a:cubicBezTo>
                    <a:pt x="31" y="27"/>
                    <a:pt x="29" y="29"/>
                    <a:pt x="25" y="29"/>
                  </a:cubicBezTo>
                  <a:cubicBezTo>
                    <a:pt x="22" y="29"/>
                    <a:pt x="19" y="27"/>
                    <a:pt x="19" y="24"/>
                  </a:cubicBezTo>
                  <a:cubicBezTo>
                    <a:pt x="19" y="21"/>
                    <a:pt x="22" y="19"/>
                    <a:pt x="25" y="1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1508"/>
            <p:cNvSpPr>
              <a:spLocks noEditPoints="1"/>
            </p:cNvSpPr>
            <p:nvPr/>
          </p:nvSpPr>
          <p:spPr bwMode="auto">
            <a:xfrm flipH="1">
              <a:off x="6865725" y="5388942"/>
              <a:ext cx="98569" cy="125949"/>
            </a:xfrm>
            <a:custGeom>
              <a:avLst/>
              <a:gdLst>
                <a:gd name="T0" fmla="*/ 23 w 31"/>
                <a:gd name="T1" fmla="*/ 21 h 39"/>
                <a:gd name="T2" fmla="*/ 31 w 31"/>
                <a:gd name="T3" fmla="*/ 38 h 39"/>
                <a:gd name="T4" fmla="*/ 31 w 31"/>
                <a:gd name="T5" fmla="*/ 39 h 39"/>
                <a:gd name="T6" fmla="*/ 0 w 31"/>
                <a:gd name="T7" fmla="*/ 39 h 39"/>
                <a:gd name="T8" fmla="*/ 0 w 31"/>
                <a:gd name="T9" fmla="*/ 38 h 39"/>
                <a:gd name="T10" fmla="*/ 8 w 31"/>
                <a:gd name="T11" fmla="*/ 21 h 39"/>
                <a:gd name="T12" fmla="*/ 8 w 31"/>
                <a:gd name="T13" fmla="*/ 21 h 39"/>
                <a:gd name="T14" fmla="*/ 8 w 31"/>
                <a:gd name="T15" fmla="*/ 21 h 39"/>
                <a:gd name="T16" fmla="*/ 9 w 31"/>
                <a:gd name="T17" fmla="*/ 23 h 39"/>
                <a:gd name="T18" fmla="*/ 9 w 31"/>
                <a:gd name="T19" fmla="*/ 23 h 39"/>
                <a:gd name="T20" fmla="*/ 9 w 31"/>
                <a:gd name="T21" fmla="*/ 23 h 39"/>
                <a:gd name="T22" fmla="*/ 15 w 31"/>
                <a:gd name="T23" fmla="*/ 25 h 39"/>
                <a:gd name="T24" fmla="*/ 15 w 31"/>
                <a:gd name="T25" fmla="*/ 25 h 39"/>
                <a:gd name="T26" fmla="*/ 15 w 31"/>
                <a:gd name="T27" fmla="*/ 25 h 39"/>
                <a:gd name="T28" fmla="*/ 16 w 31"/>
                <a:gd name="T29" fmla="*/ 25 h 39"/>
                <a:gd name="T30" fmla="*/ 23 w 31"/>
                <a:gd name="T31" fmla="*/ 21 h 39"/>
                <a:gd name="T32" fmla="*/ 16 w 31"/>
                <a:gd name="T33" fmla="*/ 0 h 39"/>
                <a:gd name="T34" fmla="*/ 8 w 31"/>
                <a:gd name="T35" fmla="*/ 15 h 39"/>
                <a:gd name="T36" fmla="*/ 16 w 31"/>
                <a:gd name="T37" fmla="*/ 23 h 39"/>
                <a:gd name="T38" fmla="*/ 23 w 31"/>
                <a:gd name="T39" fmla="*/ 15 h 39"/>
                <a:gd name="T40" fmla="*/ 16 w 31"/>
                <a:gd name="T41" fmla="*/ 0 h 39"/>
                <a:gd name="T42" fmla="*/ 21 w 31"/>
                <a:gd name="T43" fmla="*/ 6 h 39"/>
                <a:gd name="T44" fmla="*/ 9 w 31"/>
                <a:gd name="T45" fmla="*/ 9 h 39"/>
                <a:gd name="T46" fmla="*/ 9 w 31"/>
                <a:gd name="T47" fmla="*/ 13 h 39"/>
                <a:gd name="T48" fmla="*/ 16 w 31"/>
                <a:gd name="T49" fmla="*/ 21 h 39"/>
                <a:gd name="T50" fmla="*/ 22 w 31"/>
                <a:gd name="T51" fmla="*/ 13 h 39"/>
                <a:gd name="T52" fmla="*/ 21 w 31"/>
                <a:gd name="T53" fmla="*/ 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1" h="39">
                  <a:moveTo>
                    <a:pt x="23" y="21"/>
                  </a:moveTo>
                  <a:cubicBezTo>
                    <a:pt x="28" y="24"/>
                    <a:pt x="31" y="31"/>
                    <a:pt x="31" y="38"/>
                  </a:cubicBezTo>
                  <a:cubicBezTo>
                    <a:pt x="31" y="39"/>
                    <a:pt x="31" y="39"/>
                    <a:pt x="31" y="39"/>
                  </a:cubicBezTo>
                  <a:cubicBezTo>
                    <a:pt x="0" y="39"/>
                    <a:pt x="0" y="39"/>
                    <a:pt x="0" y="39"/>
                  </a:cubicBezTo>
                  <a:cubicBezTo>
                    <a:pt x="0" y="39"/>
                    <a:pt x="0" y="39"/>
                    <a:pt x="0" y="38"/>
                  </a:cubicBezTo>
                  <a:cubicBezTo>
                    <a:pt x="0" y="31"/>
                    <a:pt x="3" y="24"/>
                    <a:pt x="8" y="21"/>
                  </a:cubicBezTo>
                  <a:cubicBezTo>
                    <a:pt x="8" y="21"/>
                    <a:pt x="8" y="21"/>
                    <a:pt x="8" y="21"/>
                  </a:cubicBezTo>
                  <a:cubicBezTo>
                    <a:pt x="8" y="21"/>
                    <a:pt x="8" y="21"/>
                    <a:pt x="8" y="21"/>
                  </a:cubicBezTo>
                  <a:cubicBezTo>
                    <a:pt x="8" y="22"/>
                    <a:pt x="9" y="22"/>
                    <a:pt x="9" y="23"/>
                  </a:cubicBezTo>
                  <a:cubicBezTo>
                    <a:pt x="9" y="23"/>
                    <a:pt x="9" y="23"/>
                    <a:pt x="9" y="23"/>
                  </a:cubicBezTo>
                  <a:cubicBezTo>
                    <a:pt x="9" y="23"/>
                    <a:pt x="9" y="23"/>
                    <a:pt x="9" y="23"/>
                  </a:cubicBezTo>
                  <a:cubicBezTo>
                    <a:pt x="11" y="24"/>
                    <a:pt x="13" y="25"/>
                    <a:pt x="15" y="25"/>
                  </a:cubicBezTo>
                  <a:cubicBezTo>
                    <a:pt x="15" y="25"/>
                    <a:pt x="15" y="25"/>
                    <a:pt x="15" y="25"/>
                  </a:cubicBezTo>
                  <a:cubicBezTo>
                    <a:pt x="15" y="25"/>
                    <a:pt x="15" y="25"/>
                    <a:pt x="15" y="25"/>
                  </a:cubicBezTo>
                  <a:cubicBezTo>
                    <a:pt x="15" y="25"/>
                    <a:pt x="15" y="25"/>
                    <a:pt x="16" y="25"/>
                  </a:cubicBezTo>
                  <a:cubicBezTo>
                    <a:pt x="19" y="25"/>
                    <a:pt x="22" y="23"/>
                    <a:pt x="23" y="21"/>
                  </a:cubicBezTo>
                  <a:close/>
                  <a:moveTo>
                    <a:pt x="16" y="0"/>
                  </a:moveTo>
                  <a:cubicBezTo>
                    <a:pt x="6" y="0"/>
                    <a:pt x="6" y="8"/>
                    <a:pt x="8" y="15"/>
                  </a:cubicBezTo>
                  <a:cubicBezTo>
                    <a:pt x="9" y="20"/>
                    <a:pt x="12" y="23"/>
                    <a:pt x="16" y="23"/>
                  </a:cubicBezTo>
                  <a:cubicBezTo>
                    <a:pt x="19" y="23"/>
                    <a:pt x="22" y="19"/>
                    <a:pt x="23" y="15"/>
                  </a:cubicBezTo>
                  <a:cubicBezTo>
                    <a:pt x="25" y="8"/>
                    <a:pt x="25" y="0"/>
                    <a:pt x="16" y="0"/>
                  </a:cubicBezTo>
                  <a:close/>
                  <a:moveTo>
                    <a:pt x="21" y="6"/>
                  </a:moveTo>
                  <a:cubicBezTo>
                    <a:pt x="17" y="7"/>
                    <a:pt x="15" y="10"/>
                    <a:pt x="9" y="9"/>
                  </a:cubicBezTo>
                  <a:cubicBezTo>
                    <a:pt x="9" y="9"/>
                    <a:pt x="9" y="12"/>
                    <a:pt x="9" y="13"/>
                  </a:cubicBezTo>
                  <a:cubicBezTo>
                    <a:pt x="9" y="17"/>
                    <a:pt x="12" y="21"/>
                    <a:pt x="16" y="21"/>
                  </a:cubicBezTo>
                  <a:cubicBezTo>
                    <a:pt x="19" y="21"/>
                    <a:pt x="22" y="17"/>
                    <a:pt x="22" y="13"/>
                  </a:cubicBezTo>
                  <a:cubicBezTo>
                    <a:pt x="22" y="8"/>
                    <a:pt x="22" y="7"/>
                    <a:pt x="2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4" name="Freeform 1509"/>
            <p:cNvSpPr>
              <a:spLocks noEditPoints="1"/>
            </p:cNvSpPr>
            <p:nvPr/>
          </p:nvSpPr>
          <p:spPr bwMode="auto">
            <a:xfrm flipH="1">
              <a:off x="7925339" y="4767409"/>
              <a:ext cx="62974" cy="62975"/>
            </a:xfrm>
            <a:custGeom>
              <a:avLst/>
              <a:gdLst>
                <a:gd name="T0" fmla="*/ 9 w 19"/>
                <a:gd name="T1" fmla="*/ 0 h 20"/>
                <a:gd name="T2" fmla="*/ 10 w 19"/>
                <a:gd name="T3" fmla="*/ 0 h 20"/>
                <a:gd name="T4" fmla="*/ 11 w 19"/>
                <a:gd name="T5" fmla="*/ 2 h 20"/>
                <a:gd name="T6" fmla="*/ 11 w 19"/>
                <a:gd name="T7" fmla="*/ 3 h 20"/>
                <a:gd name="T8" fmla="*/ 12 w 19"/>
                <a:gd name="T9" fmla="*/ 3 h 20"/>
                <a:gd name="T10" fmla="*/ 13 w 19"/>
                <a:gd name="T11" fmla="*/ 3 h 20"/>
                <a:gd name="T12" fmla="*/ 15 w 19"/>
                <a:gd name="T13" fmla="*/ 2 h 20"/>
                <a:gd name="T14" fmla="*/ 17 w 19"/>
                <a:gd name="T15" fmla="*/ 4 h 20"/>
                <a:gd name="T16" fmla="*/ 16 w 19"/>
                <a:gd name="T17" fmla="*/ 6 h 20"/>
                <a:gd name="T18" fmla="*/ 15 w 19"/>
                <a:gd name="T19" fmla="*/ 6 h 20"/>
                <a:gd name="T20" fmla="*/ 16 w 19"/>
                <a:gd name="T21" fmla="*/ 8 h 20"/>
                <a:gd name="T22" fmla="*/ 17 w 19"/>
                <a:gd name="T23" fmla="*/ 8 h 20"/>
                <a:gd name="T24" fmla="*/ 18 w 19"/>
                <a:gd name="T25" fmla="*/ 9 h 20"/>
                <a:gd name="T26" fmla="*/ 19 w 19"/>
                <a:gd name="T27" fmla="*/ 10 h 20"/>
                <a:gd name="T28" fmla="*/ 18 w 19"/>
                <a:gd name="T29" fmla="*/ 12 h 20"/>
                <a:gd name="T30" fmla="*/ 17 w 19"/>
                <a:gd name="T31" fmla="*/ 12 h 20"/>
                <a:gd name="T32" fmla="*/ 16 w 19"/>
                <a:gd name="T33" fmla="*/ 12 h 20"/>
                <a:gd name="T34" fmla="*/ 15 w 19"/>
                <a:gd name="T35" fmla="*/ 14 h 20"/>
                <a:gd name="T36" fmla="*/ 15 w 19"/>
                <a:gd name="T37" fmla="*/ 14 h 20"/>
                <a:gd name="T38" fmla="*/ 16 w 19"/>
                <a:gd name="T39" fmla="*/ 16 h 20"/>
                <a:gd name="T40" fmla="*/ 15 w 19"/>
                <a:gd name="T41" fmla="*/ 18 h 20"/>
                <a:gd name="T42" fmla="*/ 14 w 19"/>
                <a:gd name="T43" fmla="*/ 17 h 20"/>
                <a:gd name="T44" fmla="*/ 13 w 19"/>
                <a:gd name="T45" fmla="*/ 17 h 20"/>
                <a:gd name="T46" fmla="*/ 11 w 19"/>
                <a:gd name="T47" fmla="*/ 17 h 20"/>
                <a:gd name="T48" fmla="*/ 11 w 19"/>
                <a:gd name="T49" fmla="*/ 18 h 20"/>
                <a:gd name="T50" fmla="*/ 10 w 19"/>
                <a:gd name="T51" fmla="*/ 20 h 20"/>
                <a:gd name="T52" fmla="*/ 9 w 19"/>
                <a:gd name="T53" fmla="*/ 20 h 20"/>
                <a:gd name="T54" fmla="*/ 8 w 19"/>
                <a:gd name="T55" fmla="*/ 20 h 20"/>
                <a:gd name="T56" fmla="*/ 7 w 19"/>
                <a:gd name="T57" fmla="*/ 18 h 20"/>
                <a:gd name="T58" fmla="*/ 7 w 19"/>
                <a:gd name="T59" fmla="*/ 17 h 20"/>
                <a:gd name="T60" fmla="*/ 6 w 19"/>
                <a:gd name="T61" fmla="*/ 17 h 20"/>
                <a:gd name="T62" fmla="*/ 5 w 19"/>
                <a:gd name="T63" fmla="*/ 17 h 20"/>
                <a:gd name="T64" fmla="*/ 3 w 19"/>
                <a:gd name="T65" fmla="*/ 18 h 20"/>
                <a:gd name="T66" fmla="*/ 1 w 19"/>
                <a:gd name="T67" fmla="*/ 16 h 20"/>
                <a:gd name="T68" fmla="*/ 2 w 19"/>
                <a:gd name="T69" fmla="*/ 14 h 20"/>
                <a:gd name="T70" fmla="*/ 3 w 19"/>
                <a:gd name="T71" fmla="*/ 13 h 20"/>
                <a:gd name="T72" fmla="*/ 2 w 19"/>
                <a:gd name="T73" fmla="*/ 12 h 20"/>
                <a:gd name="T74" fmla="*/ 1 w 19"/>
                <a:gd name="T75" fmla="*/ 11 h 20"/>
                <a:gd name="T76" fmla="*/ 0 w 19"/>
                <a:gd name="T77" fmla="*/ 11 h 20"/>
                <a:gd name="T78" fmla="*/ 0 w 19"/>
                <a:gd name="T79" fmla="*/ 10 h 20"/>
                <a:gd name="T80" fmla="*/ 0 w 19"/>
                <a:gd name="T81" fmla="*/ 9 h 20"/>
                <a:gd name="T82" fmla="*/ 1 w 19"/>
                <a:gd name="T83" fmla="*/ 9 h 20"/>
                <a:gd name="T84" fmla="*/ 2 w 19"/>
                <a:gd name="T85" fmla="*/ 8 h 20"/>
                <a:gd name="T86" fmla="*/ 3 w 19"/>
                <a:gd name="T87" fmla="*/ 7 h 20"/>
                <a:gd name="T88" fmla="*/ 2 w 19"/>
                <a:gd name="T89" fmla="*/ 6 h 20"/>
                <a:gd name="T90" fmla="*/ 1 w 19"/>
                <a:gd name="T91" fmla="*/ 4 h 20"/>
                <a:gd name="T92" fmla="*/ 3 w 19"/>
                <a:gd name="T93" fmla="*/ 2 h 20"/>
                <a:gd name="T94" fmla="*/ 4 w 19"/>
                <a:gd name="T95" fmla="*/ 3 h 20"/>
                <a:gd name="T96" fmla="*/ 5 w 19"/>
                <a:gd name="T97" fmla="*/ 3 h 20"/>
                <a:gd name="T98" fmla="*/ 7 w 19"/>
                <a:gd name="T99" fmla="*/ 3 h 20"/>
                <a:gd name="T100" fmla="*/ 7 w 19"/>
                <a:gd name="T101" fmla="*/ 2 h 20"/>
                <a:gd name="T102" fmla="*/ 8 w 19"/>
                <a:gd name="T103" fmla="*/ 0 h 20"/>
                <a:gd name="T104" fmla="*/ 9 w 19"/>
                <a:gd name="T105" fmla="*/ 0 h 20"/>
                <a:gd name="T106" fmla="*/ 9 w 19"/>
                <a:gd name="T107" fmla="*/ 4 h 20"/>
                <a:gd name="T108" fmla="*/ 5 w 19"/>
                <a:gd name="T109" fmla="*/ 6 h 20"/>
                <a:gd name="T110" fmla="*/ 3 w 19"/>
                <a:gd name="T111" fmla="*/ 10 h 20"/>
                <a:gd name="T112" fmla="*/ 5 w 19"/>
                <a:gd name="T113" fmla="*/ 14 h 20"/>
                <a:gd name="T114" fmla="*/ 9 w 19"/>
                <a:gd name="T115" fmla="*/ 16 h 20"/>
                <a:gd name="T116" fmla="*/ 13 w 19"/>
                <a:gd name="T117" fmla="*/ 14 h 20"/>
                <a:gd name="T118" fmla="*/ 15 w 19"/>
                <a:gd name="T119" fmla="*/ 10 h 20"/>
                <a:gd name="T120" fmla="*/ 13 w 19"/>
                <a:gd name="T121" fmla="*/ 6 h 20"/>
                <a:gd name="T122" fmla="*/ 9 w 19"/>
                <a:gd name="T123"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 h="20">
                  <a:moveTo>
                    <a:pt x="9" y="0"/>
                  </a:moveTo>
                  <a:cubicBezTo>
                    <a:pt x="9" y="0"/>
                    <a:pt x="10" y="0"/>
                    <a:pt x="10" y="0"/>
                  </a:cubicBezTo>
                  <a:cubicBezTo>
                    <a:pt x="11" y="2"/>
                    <a:pt x="11" y="2"/>
                    <a:pt x="11" y="2"/>
                  </a:cubicBezTo>
                  <a:cubicBezTo>
                    <a:pt x="11" y="2"/>
                    <a:pt x="11" y="2"/>
                    <a:pt x="11" y="3"/>
                  </a:cubicBezTo>
                  <a:cubicBezTo>
                    <a:pt x="12" y="3"/>
                    <a:pt x="12" y="3"/>
                    <a:pt x="12" y="3"/>
                  </a:cubicBezTo>
                  <a:cubicBezTo>
                    <a:pt x="13" y="3"/>
                    <a:pt x="13" y="3"/>
                    <a:pt x="13" y="3"/>
                  </a:cubicBezTo>
                  <a:cubicBezTo>
                    <a:pt x="15" y="2"/>
                    <a:pt x="15" y="2"/>
                    <a:pt x="15" y="2"/>
                  </a:cubicBezTo>
                  <a:cubicBezTo>
                    <a:pt x="15" y="3"/>
                    <a:pt x="16" y="3"/>
                    <a:pt x="17" y="4"/>
                  </a:cubicBezTo>
                  <a:cubicBezTo>
                    <a:pt x="16" y="6"/>
                    <a:pt x="16" y="6"/>
                    <a:pt x="16" y="6"/>
                  </a:cubicBezTo>
                  <a:cubicBezTo>
                    <a:pt x="16" y="6"/>
                    <a:pt x="15" y="6"/>
                    <a:pt x="15" y="6"/>
                  </a:cubicBezTo>
                  <a:cubicBezTo>
                    <a:pt x="16" y="8"/>
                    <a:pt x="16" y="8"/>
                    <a:pt x="16" y="8"/>
                  </a:cubicBezTo>
                  <a:cubicBezTo>
                    <a:pt x="16" y="8"/>
                    <a:pt x="16" y="8"/>
                    <a:pt x="17" y="8"/>
                  </a:cubicBezTo>
                  <a:cubicBezTo>
                    <a:pt x="18" y="9"/>
                    <a:pt x="18" y="9"/>
                    <a:pt x="18" y="9"/>
                  </a:cubicBezTo>
                  <a:cubicBezTo>
                    <a:pt x="18" y="9"/>
                    <a:pt x="19" y="10"/>
                    <a:pt x="19" y="10"/>
                  </a:cubicBezTo>
                  <a:cubicBezTo>
                    <a:pt x="19" y="11"/>
                    <a:pt x="18" y="11"/>
                    <a:pt x="18" y="12"/>
                  </a:cubicBezTo>
                  <a:cubicBezTo>
                    <a:pt x="17" y="12"/>
                    <a:pt x="17" y="12"/>
                    <a:pt x="17" y="12"/>
                  </a:cubicBezTo>
                  <a:cubicBezTo>
                    <a:pt x="17" y="12"/>
                    <a:pt x="16" y="12"/>
                    <a:pt x="16" y="12"/>
                  </a:cubicBezTo>
                  <a:cubicBezTo>
                    <a:pt x="15" y="14"/>
                    <a:pt x="15" y="14"/>
                    <a:pt x="15" y="14"/>
                  </a:cubicBezTo>
                  <a:cubicBezTo>
                    <a:pt x="15" y="14"/>
                    <a:pt x="15" y="14"/>
                    <a:pt x="15" y="14"/>
                  </a:cubicBezTo>
                  <a:cubicBezTo>
                    <a:pt x="16" y="16"/>
                    <a:pt x="16" y="16"/>
                    <a:pt x="16" y="16"/>
                  </a:cubicBezTo>
                  <a:cubicBezTo>
                    <a:pt x="16" y="17"/>
                    <a:pt x="15" y="17"/>
                    <a:pt x="15" y="18"/>
                  </a:cubicBezTo>
                  <a:cubicBezTo>
                    <a:pt x="14" y="17"/>
                    <a:pt x="14" y="17"/>
                    <a:pt x="14" y="17"/>
                  </a:cubicBezTo>
                  <a:cubicBezTo>
                    <a:pt x="14" y="17"/>
                    <a:pt x="13" y="17"/>
                    <a:pt x="13" y="17"/>
                  </a:cubicBezTo>
                  <a:cubicBezTo>
                    <a:pt x="11" y="17"/>
                    <a:pt x="11" y="17"/>
                    <a:pt x="11" y="17"/>
                  </a:cubicBezTo>
                  <a:cubicBezTo>
                    <a:pt x="11" y="17"/>
                    <a:pt x="11" y="18"/>
                    <a:pt x="11" y="18"/>
                  </a:cubicBezTo>
                  <a:cubicBezTo>
                    <a:pt x="10" y="20"/>
                    <a:pt x="10" y="20"/>
                    <a:pt x="10" y="20"/>
                  </a:cubicBezTo>
                  <a:cubicBezTo>
                    <a:pt x="10" y="20"/>
                    <a:pt x="9" y="20"/>
                    <a:pt x="9" y="20"/>
                  </a:cubicBezTo>
                  <a:cubicBezTo>
                    <a:pt x="9" y="20"/>
                    <a:pt x="8" y="20"/>
                    <a:pt x="8" y="20"/>
                  </a:cubicBezTo>
                  <a:cubicBezTo>
                    <a:pt x="7" y="18"/>
                    <a:pt x="7" y="18"/>
                    <a:pt x="7" y="18"/>
                  </a:cubicBezTo>
                  <a:cubicBezTo>
                    <a:pt x="7" y="18"/>
                    <a:pt x="7" y="18"/>
                    <a:pt x="7" y="17"/>
                  </a:cubicBezTo>
                  <a:cubicBezTo>
                    <a:pt x="6" y="17"/>
                    <a:pt x="6" y="17"/>
                    <a:pt x="6" y="17"/>
                  </a:cubicBezTo>
                  <a:cubicBezTo>
                    <a:pt x="5" y="16"/>
                    <a:pt x="5" y="17"/>
                    <a:pt x="5" y="17"/>
                  </a:cubicBezTo>
                  <a:cubicBezTo>
                    <a:pt x="3" y="18"/>
                    <a:pt x="3" y="18"/>
                    <a:pt x="3" y="18"/>
                  </a:cubicBezTo>
                  <a:cubicBezTo>
                    <a:pt x="2" y="17"/>
                    <a:pt x="2" y="16"/>
                    <a:pt x="1" y="16"/>
                  </a:cubicBezTo>
                  <a:cubicBezTo>
                    <a:pt x="2" y="14"/>
                    <a:pt x="2" y="14"/>
                    <a:pt x="2" y="14"/>
                  </a:cubicBezTo>
                  <a:cubicBezTo>
                    <a:pt x="2" y="14"/>
                    <a:pt x="3" y="14"/>
                    <a:pt x="3" y="13"/>
                  </a:cubicBezTo>
                  <a:cubicBezTo>
                    <a:pt x="2" y="12"/>
                    <a:pt x="2" y="12"/>
                    <a:pt x="2" y="12"/>
                  </a:cubicBezTo>
                  <a:cubicBezTo>
                    <a:pt x="2" y="12"/>
                    <a:pt x="1" y="12"/>
                    <a:pt x="1" y="11"/>
                  </a:cubicBezTo>
                  <a:cubicBezTo>
                    <a:pt x="0" y="11"/>
                    <a:pt x="0" y="11"/>
                    <a:pt x="0" y="11"/>
                  </a:cubicBezTo>
                  <a:cubicBezTo>
                    <a:pt x="0" y="11"/>
                    <a:pt x="0" y="10"/>
                    <a:pt x="0" y="10"/>
                  </a:cubicBezTo>
                  <a:cubicBezTo>
                    <a:pt x="0" y="10"/>
                    <a:pt x="0" y="9"/>
                    <a:pt x="0" y="9"/>
                  </a:cubicBezTo>
                  <a:cubicBezTo>
                    <a:pt x="1" y="9"/>
                    <a:pt x="1" y="9"/>
                    <a:pt x="1" y="9"/>
                  </a:cubicBezTo>
                  <a:cubicBezTo>
                    <a:pt x="1" y="8"/>
                    <a:pt x="2" y="8"/>
                    <a:pt x="2" y="8"/>
                  </a:cubicBezTo>
                  <a:cubicBezTo>
                    <a:pt x="3" y="7"/>
                    <a:pt x="3" y="7"/>
                    <a:pt x="3" y="7"/>
                  </a:cubicBezTo>
                  <a:cubicBezTo>
                    <a:pt x="3" y="6"/>
                    <a:pt x="2" y="6"/>
                    <a:pt x="2" y="6"/>
                  </a:cubicBezTo>
                  <a:cubicBezTo>
                    <a:pt x="1" y="4"/>
                    <a:pt x="1" y="4"/>
                    <a:pt x="1" y="4"/>
                  </a:cubicBezTo>
                  <a:cubicBezTo>
                    <a:pt x="2" y="4"/>
                    <a:pt x="3" y="3"/>
                    <a:pt x="3" y="2"/>
                  </a:cubicBezTo>
                  <a:cubicBezTo>
                    <a:pt x="4" y="3"/>
                    <a:pt x="4" y="3"/>
                    <a:pt x="4" y="3"/>
                  </a:cubicBezTo>
                  <a:cubicBezTo>
                    <a:pt x="5" y="3"/>
                    <a:pt x="5" y="3"/>
                    <a:pt x="5" y="3"/>
                  </a:cubicBezTo>
                  <a:cubicBezTo>
                    <a:pt x="7" y="3"/>
                    <a:pt x="7" y="3"/>
                    <a:pt x="7" y="3"/>
                  </a:cubicBezTo>
                  <a:cubicBezTo>
                    <a:pt x="7" y="3"/>
                    <a:pt x="7" y="2"/>
                    <a:pt x="7" y="2"/>
                  </a:cubicBezTo>
                  <a:cubicBezTo>
                    <a:pt x="8" y="0"/>
                    <a:pt x="8" y="0"/>
                    <a:pt x="8" y="0"/>
                  </a:cubicBezTo>
                  <a:cubicBezTo>
                    <a:pt x="8" y="0"/>
                    <a:pt x="9" y="0"/>
                    <a:pt x="9" y="0"/>
                  </a:cubicBezTo>
                  <a:close/>
                  <a:moveTo>
                    <a:pt x="9" y="4"/>
                  </a:moveTo>
                  <a:cubicBezTo>
                    <a:pt x="7" y="4"/>
                    <a:pt x="6" y="5"/>
                    <a:pt x="5" y="6"/>
                  </a:cubicBezTo>
                  <a:cubicBezTo>
                    <a:pt x="4" y="7"/>
                    <a:pt x="3" y="8"/>
                    <a:pt x="3" y="10"/>
                  </a:cubicBezTo>
                  <a:cubicBezTo>
                    <a:pt x="3" y="12"/>
                    <a:pt x="4" y="13"/>
                    <a:pt x="5" y="14"/>
                  </a:cubicBezTo>
                  <a:cubicBezTo>
                    <a:pt x="6" y="16"/>
                    <a:pt x="7" y="16"/>
                    <a:pt x="9" y="16"/>
                  </a:cubicBezTo>
                  <a:cubicBezTo>
                    <a:pt x="11" y="16"/>
                    <a:pt x="12" y="16"/>
                    <a:pt x="13" y="14"/>
                  </a:cubicBezTo>
                  <a:cubicBezTo>
                    <a:pt x="14" y="13"/>
                    <a:pt x="15" y="12"/>
                    <a:pt x="15" y="10"/>
                  </a:cubicBezTo>
                  <a:cubicBezTo>
                    <a:pt x="15" y="8"/>
                    <a:pt x="14" y="7"/>
                    <a:pt x="13" y="6"/>
                  </a:cubicBezTo>
                  <a:cubicBezTo>
                    <a:pt x="12" y="5"/>
                    <a:pt x="11" y="4"/>
                    <a:pt x="9"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5" name="Freeform 1510"/>
            <p:cNvSpPr>
              <a:spLocks noEditPoints="1"/>
            </p:cNvSpPr>
            <p:nvPr/>
          </p:nvSpPr>
          <p:spPr bwMode="auto">
            <a:xfrm flipH="1">
              <a:off x="7939029" y="4778361"/>
              <a:ext cx="38332" cy="38332"/>
            </a:xfrm>
            <a:custGeom>
              <a:avLst/>
              <a:gdLst>
                <a:gd name="T0" fmla="*/ 10 w 12"/>
                <a:gd name="T1" fmla="*/ 2 h 12"/>
                <a:gd name="T2" fmla="*/ 6 w 12"/>
                <a:gd name="T3" fmla="*/ 0 h 12"/>
                <a:gd name="T4" fmla="*/ 2 w 12"/>
                <a:gd name="T5" fmla="*/ 2 h 12"/>
                <a:gd name="T6" fmla="*/ 0 w 12"/>
                <a:gd name="T7" fmla="*/ 6 h 12"/>
                <a:gd name="T8" fmla="*/ 2 w 12"/>
                <a:gd name="T9" fmla="*/ 10 h 12"/>
                <a:gd name="T10" fmla="*/ 6 w 12"/>
                <a:gd name="T11" fmla="*/ 12 h 12"/>
                <a:gd name="T12" fmla="*/ 10 w 12"/>
                <a:gd name="T13" fmla="*/ 10 h 12"/>
                <a:gd name="T14" fmla="*/ 12 w 12"/>
                <a:gd name="T15" fmla="*/ 6 h 12"/>
                <a:gd name="T16" fmla="*/ 10 w 12"/>
                <a:gd name="T17" fmla="*/ 2 h 12"/>
                <a:gd name="T18" fmla="*/ 6 w 12"/>
                <a:gd name="T19" fmla="*/ 3 h 12"/>
                <a:gd name="T20" fmla="*/ 9 w 12"/>
                <a:gd name="T21" fmla="*/ 6 h 12"/>
                <a:gd name="T22" fmla="*/ 6 w 12"/>
                <a:gd name="T23" fmla="*/ 9 h 12"/>
                <a:gd name="T24" fmla="*/ 3 w 12"/>
                <a:gd name="T25" fmla="*/ 6 h 12"/>
                <a:gd name="T26" fmla="*/ 6 w 12"/>
                <a:gd name="T27"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2">
                  <a:moveTo>
                    <a:pt x="10" y="2"/>
                  </a:moveTo>
                  <a:cubicBezTo>
                    <a:pt x="9" y="1"/>
                    <a:pt x="8" y="0"/>
                    <a:pt x="6" y="0"/>
                  </a:cubicBezTo>
                  <a:cubicBezTo>
                    <a:pt x="5" y="0"/>
                    <a:pt x="3" y="1"/>
                    <a:pt x="2" y="2"/>
                  </a:cubicBezTo>
                  <a:cubicBezTo>
                    <a:pt x="1" y="3"/>
                    <a:pt x="0" y="5"/>
                    <a:pt x="0" y="6"/>
                  </a:cubicBezTo>
                  <a:cubicBezTo>
                    <a:pt x="0" y="8"/>
                    <a:pt x="1" y="9"/>
                    <a:pt x="2" y="10"/>
                  </a:cubicBezTo>
                  <a:cubicBezTo>
                    <a:pt x="3" y="11"/>
                    <a:pt x="5" y="12"/>
                    <a:pt x="6" y="12"/>
                  </a:cubicBezTo>
                  <a:cubicBezTo>
                    <a:pt x="8" y="12"/>
                    <a:pt x="9" y="11"/>
                    <a:pt x="10" y="10"/>
                  </a:cubicBezTo>
                  <a:cubicBezTo>
                    <a:pt x="11" y="9"/>
                    <a:pt x="12" y="8"/>
                    <a:pt x="12" y="6"/>
                  </a:cubicBezTo>
                  <a:cubicBezTo>
                    <a:pt x="12" y="5"/>
                    <a:pt x="11" y="3"/>
                    <a:pt x="10" y="2"/>
                  </a:cubicBezTo>
                  <a:close/>
                  <a:moveTo>
                    <a:pt x="6" y="3"/>
                  </a:moveTo>
                  <a:cubicBezTo>
                    <a:pt x="8" y="3"/>
                    <a:pt x="9" y="4"/>
                    <a:pt x="9" y="6"/>
                  </a:cubicBezTo>
                  <a:cubicBezTo>
                    <a:pt x="9" y="8"/>
                    <a:pt x="8" y="9"/>
                    <a:pt x="6" y="9"/>
                  </a:cubicBezTo>
                  <a:cubicBezTo>
                    <a:pt x="4" y="9"/>
                    <a:pt x="3" y="8"/>
                    <a:pt x="3" y="6"/>
                  </a:cubicBezTo>
                  <a:cubicBezTo>
                    <a:pt x="3" y="4"/>
                    <a:pt x="4" y="3"/>
                    <a:pt x="6"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1511"/>
            <p:cNvSpPr/>
            <p:nvPr/>
          </p:nvSpPr>
          <p:spPr bwMode="auto">
            <a:xfrm flipH="1">
              <a:off x="8311399" y="6678553"/>
              <a:ext cx="79403" cy="76665"/>
            </a:xfrm>
            <a:custGeom>
              <a:avLst/>
              <a:gdLst>
                <a:gd name="T0" fmla="*/ 19 w 24"/>
                <a:gd name="T1" fmla="*/ 15 h 24"/>
                <a:gd name="T2" fmla="*/ 22 w 24"/>
                <a:gd name="T3" fmla="*/ 16 h 24"/>
                <a:gd name="T4" fmla="*/ 21 w 24"/>
                <a:gd name="T5" fmla="*/ 6 h 24"/>
                <a:gd name="T6" fmla="*/ 9 w 24"/>
                <a:gd name="T7" fmla="*/ 7 h 24"/>
                <a:gd name="T8" fmla="*/ 9 w 24"/>
                <a:gd name="T9" fmla="*/ 20 h 24"/>
                <a:gd name="T10" fmla="*/ 9 w 24"/>
                <a:gd name="T11" fmla="*/ 20 h 24"/>
                <a:gd name="T12" fmla="*/ 4 w 24"/>
                <a:gd name="T13" fmla="*/ 24 h 24"/>
                <a:gd name="T14" fmla="*/ 0 w 24"/>
                <a:gd name="T15" fmla="*/ 20 h 24"/>
                <a:gd name="T16" fmla="*/ 4 w 24"/>
                <a:gd name="T17" fmla="*/ 16 h 24"/>
                <a:gd name="T18" fmla="*/ 6 w 24"/>
                <a:gd name="T19" fmla="*/ 17 h 24"/>
                <a:gd name="T20" fmla="*/ 7 w 24"/>
                <a:gd name="T21" fmla="*/ 3 h 24"/>
                <a:gd name="T22" fmla="*/ 24 w 24"/>
                <a:gd name="T23" fmla="*/ 0 h 24"/>
                <a:gd name="T24" fmla="*/ 24 w 24"/>
                <a:gd name="T25" fmla="*/ 6 h 24"/>
                <a:gd name="T26" fmla="*/ 24 w 24"/>
                <a:gd name="T27" fmla="*/ 19 h 24"/>
                <a:gd name="T28" fmla="*/ 24 w 24"/>
                <a:gd name="T29" fmla="*/ 19 h 24"/>
                <a:gd name="T30" fmla="*/ 19 w 24"/>
                <a:gd name="T31" fmla="*/ 23 h 24"/>
                <a:gd name="T32" fmla="*/ 15 w 24"/>
                <a:gd name="T33" fmla="*/ 19 h 24"/>
                <a:gd name="T34" fmla="*/ 19 w 24"/>
                <a:gd name="T35"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 h="24">
                  <a:moveTo>
                    <a:pt x="19" y="15"/>
                  </a:moveTo>
                  <a:cubicBezTo>
                    <a:pt x="20" y="15"/>
                    <a:pt x="21" y="15"/>
                    <a:pt x="22" y="16"/>
                  </a:cubicBezTo>
                  <a:cubicBezTo>
                    <a:pt x="21" y="6"/>
                    <a:pt x="21" y="6"/>
                    <a:pt x="21" y="6"/>
                  </a:cubicBezTo>
                  <a:cubicBezTo>
                    <a:pt x="9" y="7"/>
                    <a:pt x="9" y="7"/>
                    <a:pt x="9" y="7"/>
                  </a:cubicBezTo>
                  <a:cubicBezTo>
                    <a:pt x="9" y="20"/>
                    <a:pt x="9" y="20"/>
                    <a:pt x="9" y="20"/>
                  </a:cubicBezTo>
                  <a:cubicBezTo>
                    <a:pt x="9" y="20"/>
                    <a:pt x="9" y="20"/>
                    <a:pt x="9" y="20"/>
                  </a:cubicBezTo>
                  <a:cubicBezTo>
                    <a:pt x="9" y="22"/>
                    <a:pt x="7" y="24"/>
                    <a:pt x="4" y="24"/>
                  </a:cubicBezTo>
                  <a:cubicBezTo>
                    <a:pt x="2" y="24"/>
                    <a:pt x="0" y="22"/>
                    <a:pt x="0" y="20"/>
                  </a:cubicBezTo>
                  <a:cubicBezTo>
                    <a:pt x="0" y="18"/>
                    <a:pt x="3" y="16"/>
                    <a:pt x="4" y="16"/>
                  </a:cubicBezTo>
                  <a:cubicBezTo>
                    <a:pt x="6" y="16"/>
                    <a:pt x="6" y="17"/>
                    <a:pt x="6" y="17"/>
                  </a:cubicBezTo>
                  <a:cubicBezTo>
                    <a:pt x="7" y="3"/>
                    <a:pt x="7" y="3"/>
                    <a:pt x="7" y="3"/>
                  </a:cubicBezTo>
                  <a:cubicBezTo>
                    <a:pt x="24" y="0"/>
                    <a:pt x="24" y="0"/>
                    <a:pt x="24" y="0"/>
                  </a:cubicBezTo>
                  <a:cubicBezTo>
                    <a:pt x="24" y="6"/>
                    <a:pt x="24" y="6"/>
                    <a:pt x="24" y="6"/>
                  </a:cubicBezTo>
                  <a:cubicBezTo>
                    <a:pt x="24" y="19"/>
                    <a:pt x="24" y="19"/>
                    <a:pt x="24" y="19"/>
                  </a:cubicBezTo>
                  <a:cubicBezTo>
                    <a:pt x="24" y="19"/>
                    <a:pt x="24" y="19"/>
                    <a:pt x="24" y="19"/>
                  </a:cubicBezTo>
                  <a:cubicBezTo>
                    <a:pt x="24" y="21"/>
                    <a:pt x="22" y="23"/>
                    <a:pt x="19" y="23"/>
                  </a:cubicBezTo>
                  <a:cubicBezTo>
                    <a:pt x="17" y="23"/>
                    <a:pt x="15" y="21"/>
                    <a:pt x="15" y="19"/>
                  </a:cubicBezTo>
                  <a:cubicBezTo>
                    <a:pt x="15" y="17"/>
                    <a:pt x="17" y="15"/>
                    <a:pt x="19"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1512"/>
            <p:cNvSpPr>
              <a:spLocks noEditPoints="1"/>
            </p:cNvSpPr>
            <p:nvPr/>
          </p:nvSpPr>
          <p:spPr bwMode="auto">
            <a:xfrm flipH="1">
              <a:off x="8385326" y="6514271"/>
              <a:ext cx="98569" cy="104045"/>
            </a:xfrm>
            <a:custGeom>
              <a:avLst/>
              <a:gdLst>
                <a:gd name="T0" fmla="*/ 15 w 30"/>
                <a:gd name="T1" fmla="*/ 0 h 32"/>
                <a:gd name="T2" fmla="*/ 17 w 30"/>
                <a:gd name="T3" fmla="*/ 0 h 32"/>
                <a:gd name="T4" fmla="*/ 17 w 30"/>
                <a:gd name="T5" fmla="*/ 2 h 32"/>
                <a:gd name="T6" fmla="*/ 18 w 30"/>
                <a:gd name="T7" fmla="*/ 4 h 32"/>
                <a:gd name="T8" fmla="*/ 20 w 30"/>
                <a:gd name="T9" fmla="*/ 5 h 32"/>
                <a:gd name="T10" fmla="*/ 21 w 30"/>
                <a:gd name="T11" fmla="*/ 5 h 32"/>
                <a:gd name="T12" fmla="*/ 24 w 30"/>
                <a:gd name="T13" fmla="*/ 3 h 32"/>
                <a:gd name="T14" fmla="*/ 27 w 30"/>
                <a:gd name="T15" fmla="*/ 6 h 32"/>
                <a:gd name="T16" fmla="*/ 26 w 30"/>
                <a:gd name="T17" fmla="*/ 9 h 32"/>
                <a:gd name="T18" fmla="*/ 25 w 30"/>
                <a:gd name="T19" fmla="*/ 10 h 32"/>
                <a:gd name="T20" fmla="*/ 26 w 30"/>
                <a:gd name="T21" fmla="*/ 13 h 32"/>
                <a:gd name="T22" fmla="*/ 27 w 30"/>
                <a:gd name="T23" fmla="*/ 13 h 32"/>
                <a:gd name="T24" fmla="*/ 30 w 30"/>
                <a:gd name="T25" fmla="*/ 14 h 32"/>
                <a:gd name="T26" fmla="*/ 30 w 30"/>
                <a:gd name="T27" fmla="*/ 16 h 32"/>
                <a:gd name="T28" fmla="*/ 30 w 30"/>
                <a:gd name="T29" fmla="*/ 18 h 32"/>
                <a:gd name="T30" fmla="*/ 28 w 30"/>
                <a:gd name="T31" fmla="*/ 19 h 32"/>
                <a:gd name="T32" fmla="*/ 26 w 30"/>
                <a:gd name="T33" fmla="*/ 19 h 32"/>
                <a:gd name="T34" fmla="*/ 25 w 30"/>
                <a:gd name="T35" fmla="*/ 21 h 32"/>
                <a:gd name="T36" fmla="*/ 25 w 30"/>
                <a:gd name="T37" fmla="*/ 23 h 32"/>
                <a:gd name="T38" fmla="*/ 27 w 30"/>
                <a:gd name="T39" fmla="*/ 26 h 32"/>
                <a:gd name="T40" fmla="*/ 24 w 30"/>
                <a:gd name="T41" fmla="*/ 28 h 32"/>
                <a:gd name="T42" fmla="*/ 23 w 30"/>
                <a:gd name="T43" fmla="*/ 27 h 32"/>
                <a:gd name="T44" fmla="*/ 21 w 30"/>
                <a:gd name="T45" fmla="*/ 26 h 32"/>
                <a:gd name="T46" fmla="*/ 19 w 30"/>
                <a:gd name="T47" fmla="*/ 27 h 32"/>
                <a:gd name="T48" fmla="*/ 18 w 30"/>
                <a:gd name="T49" fmla="*/ 28 h 32"/>
                <a:gd name="T50" fmla="*/ 17 w 30"/>
                <a:gd name="T51" fmla="*/ 31 h 32"/>
                <a:gd name="T52" fmla="*/ 15 w 30"/>
                <a:gd name="T53" fmla="*/ 32 h 32"/>
                <a:gd name="T54" fmla="*/ 13 w 30"/>
                <a:gd name="T55" fmla="*/ 31 h 32"/>
                <a:gd name="T56" fmla="*/ 12 w 30"/>
                <a:gd name="T57" fmla="*/ 29 h 32"/>
                <a:gd name="T58" fmla="*/ 12 w 30"/>
                <a:gd name="T59" fmla="*/ 28 h 32"/>
                <a:gd name="T60" fmla="*/ 9 w 30"/>
                <a:gd name="T61" fmla="*/ 26 h 32"/>
                <a:gd name="T62" fmla="*/ 8 w 30"/>
                <a:gd name="T63" fmla="*/ 27 h 32"/>
                <a:gd name="T64" fmla="*/ 5 w 30"/>
                <a:gd name="T65" fmla="*/ 28 h 32"/>
                <a:gd name="T66" fmla="*/ 2 w 30"/>
                <a:gd name="T67" fmla="*/ 25 h 32"/>
                <a:gd name="T68" fmla="*/ 4 w 30"/>
                <a:gd name="T69" fmla="*/ 23 h 32"/>
                <a:gd name="T70" fmla="*/ 4 w 30"/>
                <a:gd name="T71" fmla="*/ 21 h 32"/>
                <a:gd name="T72" fmla="*/ 3 w 30"/>
                <a:gd name="T73" fmla="*/ 19 h 32"/>
                <a:gd name="T74" fmla="*/ 2 w 30"/>
                <a:gd name="T75" fmla="*/ 18 h 32"/>
                <a:gd name="T76" fmla="*/ 0 w 30"/>
                <a:gd name="T77" fmla="*/ 17 h 32"/>
                <a:gd name="T78" fmla="*/ 0 w 30"/>
                <a:gd name="T79" fmla="*/ 16 h 32"/>
                <a:gd name="T80" fmla="*/ 0 w 30"/>
                <a:gd name="T81" fmla="*/ 14 h 32"/>
                <a:gd name="T82" fmla="*/ 2 w 30"/>
                <a:gd name="T83" fmla="*/ 13 h 32"/>
                <a:gd name="T84" fmla="*/ 3 w 30"/>
                <a:gd name="T85" fmla="*/ 13 h 32"/>
                <a:gd name="T86" fmla="*/ 4 w 30"/>
                <a:gd name="T87" fmla="*/ 10 h 32"/>
                <a:gd name="T88" fmla="*/ 4 w 30"/>
                <a:gd name="T89" fmla="*/ 9 h 32"/>
                <a:gd name="T90" fmla="*/ 3 w 30"/>
                <a:gd name="T91" fmla="*/ 7 h 32"/>
                <a:gd name="T92" fmla="*/ 6 w 30"/>
                <a:gd name="T93" fmla="*/ 3 h 32"/>
                <a:gd name="T94" fmla="*/ 7 w 30"/>
                <a:gd name="T95" fmla="*/ 5 h 32"/>
                <a:gd name="T96" fmla="*/ 9 w 30"/>
                <a:gd name="T97" fmla="*/ 5 h 32"/>
                <a:gd name="T98" fmla="*/ 11 w 30"/>
                <a:gd name="T99" fmla="*/ 4 h 32"/>
                <a:gd name="T100" fmla="*/ 12 w 30"/>
                <a:gd name="T101" fmla="*/ 3 h 32"/>
                <a:gd name="T102" fmla="*/ 13 w 30"/>
                <a:gd name="T103" fmla="*/ 0 h 32"/>
                <a:gd name="T104" fmla="*/ 15 w 30"/>
                <a:gd name="T105" fmla="*/ 0 h 32"/>
                <a:gd name="T106" fmla="*/ 15 w 30"/>
                <a:gd name="T107" fmla="*/ 6 h 32"/>
                <a:gd name="T108" fmla="*/ 8 w 30"/>
                <a:gd name="T109" fmla="*/ 9 h 32"/>
                <a:gd name="T110" fmla="*/ 5 w 30"/>
                <a:gd name="T111" fmla="*/ 16 h 32"/>
                <a:gd name="T112" fmla="*/ 8 w 30"/>
                <a:gd name="T113" fmla="*/ 23 h 32"/>
                <a:gd name="T114" fmla="*/ 15 w 30"/>
                <a:gd name="T115" fmla="*/ 26 h 32"/>
                <a:gd name="T116" fmla="*/ 22 w 30"/>
                <a:gd name="T117" fmla="*/ 23 h 32"/>
                <a:gd name="T118" fmla="*/ 25 w 30"/>
                <a:gd name="T119" fmla="*/ 16 h 32"/>
                <a:gd name="T120" fmla="*/ 22 w 30"/>
                <a:gd name="T121" fmla="*/ 9 h 32"/>
                <a:gd name="T122" fmla="*/ 15 w 30"/>
                <a:gd name="T12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 h="32">
                  <a:moveTo>
                    <a:pt x="15" y="0"/>
                  </a:moveTo>
                  <a:cubicBezTo>
                    <a:pt x="16" y="0"/>
                    <a:pt x="16" y="0"/>
                    <a:pt x="17" y="0"/>
                  </a:cubicBezTo>
                  <a:cubicBezTo>
                    <a:pt x="17" y="2"/>
                    <a:pt x="17" y="2"/>
                    <a:pt x="17" y="2"/>
                  </a:cubicBezTo>
                  <a:cubicBezTo>
                    <a:pt x="17" y="3"/>
                    <a:pt x="17" y="4"/>
                    <a:pt x="18" y="4"/>
                  </a:cubicBezTo>
                  <a:cubicBezTo>
                    <a:pt x="20" y="5"/>
                    <a:pt x="20" y="5"/>
                    <a:pt x="20" y="5"/>
                  </a:cubicBezTo>
                  <a:cubicBezTo>
                    <a:pt x="21" y="5"/>
                    <a:pt x="21" y="5"/>
                    <a:pt x="21" y="5"/>
                  </a:cubicBezTo>
                  <a:cubicBezTo>
                    <a:pt x="24" y="3"/>
                    <a:pt x="24" y="3"/>
                    <a:pt x="24" y="3"/>
                  </a:cubicBezTo>
                  <a:cubicBezTo>
                    <a:pt x="25" y="4"/>
                    <a:pt x="26" y="5"/>
                    <a:pt x="27" y="6"/>
                  </a:cubicBezTo>
                  <a:cubicBezTo>
                    <a:pt x="26" y="9"/>
                    <a:pt x="26" y="9"/>
                    <a:pt x="26" y="9"/>
                  </a:cubicBezTo>
                  <a:cubicBezTo>
                    <a:pt x="25" y="9"/>
                    <a:pt x="25" y="10"/>
                    <a:pt x="25" y="10"/>
                  </a:cubicBezTo>
                  <a:cubicBezTo>
                    <a:pt x="26" y="13"/>
                    <a:pt x="26" y="13"/>
                    <a:pt x="26" y="13"/>
                  </a:cubicBezTo>
                  <a:cubicBezTo>
                    <a:pt x="26" y="13"/>
                    <a:pt x="27" y="13"/>
                    <a:pt x="27" y="13"/>
                  </a:cubicBezTo>
                  <a:cubicBezTo>
                    <a:pt x="30" y="14"/>
                    <a:pt x="30" y="14"/>
                    <a:pt x="30" y="14"/>
                  </a:cubicBezTo>
                  <a:cubicBezTo>
                    <a:pt x="30" y="14"/>
                    <a:pt x="30" y="15"/>
                    <a:pt x="30" y="16"/>
                  </a:cubicBezTo>
                  <a:cubicBezTo>
                    <a:pt x="30" y="17"/>
                    <a:pt x="30" y="18"/>
                    <a:pt x="30" y="18"/>
                  </a:cubicBezTo>
                  <a:cubicBezTo>
                    <a:pt x="28" y="19"/>
                    <a:pt x="28" y="19"/>
                    <a:pt x="28" y="19"/>
                  </a:cubicBezTo>
                  <a:cubicBezTo>
                    <a:pt x="27" y="19"/>
                    <a:pt x="27" y="19"/>
                    <a:pt x="26" y="19"/>
                  </a:cubicBezTo>
                  <a:cubicBezTo>
                    <a:pt x="25" y="21"/>
                    <a:pt x="25" y="21"/>
                    <a:pt x="25" y="21"/>
                  </a:cubicBezTo>
                  <a:cubicBezTo>
                    <a:pt x="25" y="22"/>
                    <a:pt x="25" y="22"/>
                    <a:pt x="25" y="23"/>
                  </a:cubicBezTo>
                  <a:cubicBezTo>
                    <a:pt x="27" y="26"/>
                    <a:pt x="27" y="26"/>
                    <a:pt x="27" y="26"/>
                  </a:cubicBezTo>
                  <a:cubicBezTo>
                    <a:pt x="26" y="27"/>
                    <a:pt x="25" y="27"/>
                    <a:pt x="24" y="28"/>
                  </a:cubicBezTo>
                  <a:cubicBezTo>
                    <a:pt x="23" y="27"/>
                    <a:pt x="23" y="27"/>
                    <a:pt x="23" y="27"/>
                  </a:cubicBezTo>
                  <a:cubicBezTo>
                    <a:pt x="22" y="27"/>
                    <a:pt x="22" y="26"/>
                    <a:pt x="21" y="26"/>
                  </a:cubicBezTo>
                  <a:cubicBezTo>
                    <a:pt x="19" y="27"/>
                    <a:pt x="19" y="27"/>
                    <a:pt x="19" y="27"/>
                  </a:cubicBezTo>
                  <a:cubicBezTo>
                    <a:pt x="18" y="27"/>
                    <a:pt x="18" y="28"/>
                    <a:pt x="18" y="28"/>
                  </a:cubicBezTo>
                  <a:cubicBezTo>
                    <a:pt x="17" y="31"/>
                    <a:pt x="17" y="31"/>
                    <a:pt x="17" y="31"/>
                  </a:cubicBezTo>
                  <a:cubicBezTo>
                    <a:pt x="16" y="32"/>
                    <a:pt x="16" y="32"/>
                    <a:pt x="15" y="32"/>
                  </a:cubicBezTo>
                  <a:cubicBezTo>
                    <a:pt x="14" y="32"/>
                    <a:pt x="13" y="32"/>
                    <a:pt x="13" y="31"/>
                  </a:cubicBezTo>
                  <a:cubicBezTo>
                    <a:pt x="12" y="29"/>
                    <a:pt x="12" y="29"/>
                    <a:pt x="12" y="29"/>
                  </a:cubicBezTo>
                  <a:cubicBezTo>
                    <a:pt x="12" y="28"/>
                    <a:pt x="12" y="28"/>
                    <a:pt x="12" y="28"/>
                  </a:cubicBezTo>
                  <a:cubicBezTo>
                    <a:pt x="9" y="26"/>
                    <a:pt x="9" y="26"/>
                    <a:pt x="9" y="26"/>
                  </a:cubicBezTo>
                  <a:cubicBezTo>
                    <a:pt x="9" y="26"/>
                    <a:pt x="9" y="26"/>
                    <a:pt x="8" y="27"/>
                  </a:cubicBezTo>
                  <a:cubicBezTo>
                    <a:pt x="5" y="28"/>
                    <a:pt x="5" y="28"/>
                    <a:pt x="5" y="28"/>
                  </a:cubicBezTo>
                  <a:cubicBezTo>
                    <a:pt x="4" y="27"/>
                    <a:pt x="3" y="26"/>
                    <a:pt x="2" y="25"/>
                  </a:cubicBezTo>
                  <a:cubicBezTo>
                    <a:pt x="4" y="23"/>
                    <a:pt x="4" y="23"/>
                    <a:pt x="4" y="23"/>
                  </a:cubicBezTo>
                  <a:cubicBezTo>
                    <a:pt x="4" y="22"/>
                    <a:pt x="5" y="22"/>
                    <a:pt x="4" y="21"/>
                  </a:cubicBezTo>
                  <a:cubicBezTo>
                    <a:pt x="3" y="19"/>
                    <a:pt x="3" y="19"/>
                    <a:pt x="3" y="19"/>
                  </a:cubicBezTo>
                  <a:cubicBezTo>
                    <a:pt x="3" y="18"/>
                    <a:pt x="3" y="18"/>
                    <a:pt x="2" y="18"/>
                  </a:cubicBezTo>
                  <a:cubicBezTo>
                    <a:pt x="0" y="17"/>
                    <a:pt x="0" y="17"/>
                    <a:pt x="0" y="17"/>
                  </a:cubicBezTo>
                  <a:cubicBezTo>
                    <a:pt x="0" y="17"/>
                    <a:pt x="0" y="16"/>
                    <a:pt x="0" y="16"/>
                  </a:cubicBezTo>
                  <a:cubicBezTo>
                    <a:pt x="0" y="15"/>
                    <a:pt x="0" y="14"/>
                    <a:pt x="0" y="14"/>
                  </a:cubicBezTo>
                  <a:cubicBezTo>
                    <a:pt x="2" y="13"/>
                    <a:pt x="2" y="13"/>
                    <a:pt x="2" y="13"/>
                  </a:cubicBezTo>
                  <a:cubicBezTo>
                    <a:pt x="2" y="13"/>
                    <a:pt x="3" y="13"/>
                    <a:pt x="3" y="13"/>
                  </a:cubicBezTo>
                  <a:cubicBezTo>
                    <a:pt x="4" y="10"/>
                    <a:pt x="4" y="10"/>
                    <a:pt x="4" y="10"/>
                  </a:cubicBezTo>
                  <a:cubicBezTo>
                    <a:pt x="5" y="10"/>
                    <a:pt x="4" y="10"/>
                    <a:pt x="4" y="9"/>
                  </a:cubicBezTo>
                  <a:cubicBezTo>
                    <a:pt x="3" y="7"/>
                    <a:pt x="3" y="7"/>
                    <a:pt x="3" y="7"/>
                  </a:cubicBezTo>
                  <a:cubicBezTo>
                    <a:pt x="4" y="5"/>
                    <a:pt x="5" y="4"/>
                    <a:pt x="6" y="3"/>
                  </a:cubicBezTo>
                  <a:cubicBezTo>
                    <a:pt x="7" y="5"/>
                    <a:pt x="7" y="5"/>
                    <a:pt x="7" y="5"/>
                  </a:cubicBezTo>
                  <a:cubicBezTo>
                    <a:pt x="8" y="5"/>
                    <a:pt x="8" y="5"/>
                    <a:pt x="9" y="5"/>
                  </a:cubicBezTo>
                  <a:cubicBezTo>
                    <a:pt x="11" y="4"/>
                    <a:pt x="11" y="4"/>
                    <a:pt x="11" y="4"/>
                  </a:cubicBezTo>
                  <a:cubicBezTo>
                    <a:pt x="12" y="4"/>
                    <a:pt x="12" y="3"/>
                    <a:pt x="12" y="3"/>
                  </a:cubicBezTo>
                  <a:cubicBezTo>
                    <a:pt x="13" y="0"/>
                    <a:pt x="13" y="0"/>
                    <a:pt x="13" y="0"/>
                  </a:cubicBezTo>
                  <a:cubicBezTo>
                    <a:pt x="13" y="0"/>
                    <a:pt x="14" y="0"/>
                    <a:pt x="15" y="0"/>
                  </a:cubicBezTo>
                  <a:close/>
                  <a:moveTo>
                    <a:pt x="15" y="6"/>
                  </a:moveTo>
                  <a:cubicBezTo>
                    <a:pt x="12" y="6"/>
                    <a:pt x="10" y="7"/>
                    <a:pt x="8" y="9"/>
                  </a:cubicBezTo>
                  <a:cubicBezTo>
                    <a:pt x="6" y="11"/>
                    <a:pt x="5" y="13"/>
                    <a:pt x="5" y="16"/>
                  </a:cubicBezTo>
                  <a:cubicBezTo>
                    <a:pt x="5" y="19"/>
                    <a:pt x="6" y="21"/>
                    <a:pt x="8" y="23"/>
                  </a:cubicBezTo>
                  <a:cubicBezTo>
                    <a:pt x="10" y="25"/>
                    <a:pt x="12" y="26"/>
                    <a:pt x="15" y="26"/>
                  </a:cubicBezTo>
                  <a:cubicBezTo>
                    <a:pt x="18" y="26"/>
                    <a:pt x="20" y="25"/>
                    <a:pt x="22" y="23"/>
                  </a:cubicBezTo>
                  <a:cubicBezTo>
                    <a:pt x="23" y="21"/>
                    <a:pt x="25" y="19"/>
                    <a:pt x="25" y="16"/>
                  </a:cubicBezTo>
                  <a:cubicBezTo>
                    <a:pt x="25" y="13"/>
                    <a:pt x="23" y="11"/>
                    <a:pt x="22" y="9"/>
                  </a:cubicBezTo>
                  <a:cubicBezTo>
                    <a:pt x="20" y="7"/>
                    <a:pt x="18" y="6"/>
                    <a:pt x="15"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1513"/>
            <p:cNvSpPr>
              <a:spLocks noEditPoints="1"/>
            </p:cNvSpPr>
            <p:nvPr/>
          </p:nvSpPr>
          <p:spPr bwMode="auto">
            <a:xfrm flipH="1">
              <a:off x="8407230" y="6538914"/>
              <a:ext cx="57498" cy="57499"/>
            </a:xfrm>
            <a:custGeom>
              <a:avLst/>
              <a:gdLst>
                <a:gd name="T0" fmla="*/ 15 w 18"/>
                <a:gd name="T1" fmla="*/ 2 h 18"/>
                <a:gd name="T2" fmla="*/ 9 w 18"/>
                <a:gd name="T3" fmla="*/ 0 h 18"/>
                <a:gd name="T4" fmla="*/ 3 w 18"/>
                <a:gd name="T5" fmla="*/ 2 h 18"/>
                <a:gd name="T6" fmla="*/ 0 w 18"/>
                <a:gd name="T7" fmla="*/ 9 h 18"/>
                <a:gd name="T8" fmla="*/ 3 w 18"/>
                <a:gd name="T9" fmla="*/ 15 h 18"/>
                <a:gd name="T10" fmla="*/ 9 w 18"/>
                <a:gd name="T11" fmla="*/ 18 h 18"/>
                <a:gd name="T12" fmla="*/ 15 w 18"/>
                <a:gd name="T13" fmla="*/ 15 h 18"/>
                <a:gd name="T14" fmla="*/ 18 w 18"/>
                <a:gd name="T15" fmla="*/ 9 h 18"/>
                <a:gd name="T16" fmla="*/ 15 w 18"/>
                <a:gd name="T17" fmla="*/ 2 h 18"/>
                <a:gd name="T18" fmla="*/ 9 w 18"/>
                <a:gd name="T19" fmla="*/ 4 h 18"/>
                <a:gd name="T20" fmla="*/ 14 w 18"/>
                <a:gd name="T21" fmla="*/ 9 h 18"/>
                <a:gd name="T22" fmla="*/ 9 w 18"/>
                <a:gd name="T23" fmla="*/ 14 h 18"/>
                <a:gd name="T24" fmla="*/ 4 w 18"/>
                <a:gd name="T25" fmla="*/ 9 h 18"/>
                <a:gd name="T26" fmla="*/ 9 w 18"/>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18">
                  <a:moveTo>
                    <a:pt x="15" y="2"/>
                  </a:moveTo>
                  <a:cubicBezTo>
                    <a:pt x="14" y="1"/>
                    <a:pt x="11" y="0"/>
                    <a:pt x="9" y="0"/>
                  </a:cubicBezTo>
                  <a:cubicBezTo>
                    <a:pt x="6" y="0"/>
                    <a:pt x="4" y="1"/>
                    <a:pt x="3" y="2"/>
                  </a:cubicBezTo>
                  <a:cubicBezTo>
                    <a:pt x="1" y="4"/>
                    <a:pt x="0" y="6"/>
                    <a:pt x="0" y="9"/>
                  </a:cubicBezTo>
                  <a:cubicBezTo>
                    <a:pt x="0" y="11"/>
                    <a:pt x="1" y="14"/>
                    <a:pt x="3" y="15"/>
                  </a:cubicBezTo>
                  <a:cubicBezTo>
                    <a:pt x="4" y="17"/>
                    <a:pt x="6" y="18"/>
                    <a:pt x="9" y="18"/>
                  </a:cubicBezTo>
                  <a:cubicBezTo>
                    <a:pt x="11" y="18"/>
                    <a:pt x="14" y="17"/>
                    <a:pt x="15" y="15"/>
                  </a:cubicBezTo>
                  <a:cubicBezTo>
                    <a:pt x="17" y="14"/>
                    <a:pt x="18" y="11"/>
                    <a:pt x="18" y="9"/>
                  </a:cubicBezTo>
                  <a:cubicBezTo>
                    <a:pt x="18" y="6"/>
                    <a:pt x="17" y="4"/>
                    <a:pt x="15" y="2"/>
                  </a:cubicBezTo>
                  <a:close/>
                  <a:moveTo>
                    <a:pt x="9" y="4"/>
                  </a:moveTo>
                  <a:cubicBezTo>
                    <a:pt x="11" y="4"/>
                    <a:pt x="14" y="6"/>
                    <a:pt x="14" y="9"/>
                  </a:cubicBezTo>
                  <a:cubicBezTo>
                    <a:pt x="14" y="12"/>
                    <a:pt x="11" y="14"/>
                    <a:pt x="9" y="14"/>
                  </a:cubicBezTo>
                  <a:cubicBezTo>
                    <a:pt x="6" y="14"/>
                    <a:pt x="4" y="12"/>
                    <a:pt x="4" y="9"/>
                  </a:cubicBezTo>
                  <a:cubicBezTo>
                    <a:pt x="4" y="6"/>
                    <a:pt x="6" y="4"/>
                    <a:pt x="9"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1514"/>
            <p:cNvSpPr>
              <a:spLocks noEditPoints="1"/>
            </p:cNvSpPr>
            <p:nvPr/>
          </p:nvSpPr>
          <p:spPr bwMode="auto">
            <a:xfrm flipH="1">
              <a:off x="6865725" y="3236851"/>
              <a:ext cx="95831" cy="123211"/>
            </a:xfrm>
            <a:custGeom>
              <a:avLst/>
              <a:gdLst>
                <a:gd name="T0" fmla="*/ 23 w 30"/>
                <a:gd name="T1" fmla="*/ 20 h 38"/>
                <a:gd name="T2" fmla="*/ 30 w 30"/>
                <a:gd name="T3" fmla="*/ 37 h 38"/>
                <a:gd name="T4" fmla="*/ 30 w 30"/>
                <a:gd name="T5" fmla="*/ 38 h 38"/>
                <a:gd name="T6" fmla="*/ 0 w 30"/>
                <a:gd name="T7" fmla="*/ 38 h 38"/>
                <a:gd name="T8" fmla="*/ 0 w 30"/>
                <a:gd name="T9" fmla="*/ 37 h 38"/>
                <a:gd name="T10" fmla="*/ 7 w 30"/>
                <a:gd name="T11" fmla="*/ 20 h 38"/>
                <a:gd name="T12" fmla="*/ 7 w 30"/>
                <a:gd name="T13" fmla="*/ 21 h 38"/>
                <a:gd name="T14" fmla="*/ 7 w 30"/>
                <a:gd name="T15" fmla="*/ 21 h 38"/>
                <a:gd name="T16" fmla="*/ 9 w 30"/>
                <a:gd name="T17" fmla="*/ 22 h 38"/>
                <a:gd name="T18" fmla="*/ 9 w 30"/>
                <a:gd name="T19" fmla="*/ 22 h 38"/>
                <a:gd name="T20" fmla="*/ 9 w 30"/>
                <a:gd name="T21" fmla="*/ 22 h 38"/>
                <a:gd name="T22" fmla="*/ 15 w 30"/>
                <a:gd name="T23" fmla="*/ 25 h 38"/>
                <a:gd name="T24" fmla="*/ 15 w 30"/>
                <a:gd name="T25" fmla="*/ 25 h 38"/>
                <a:gd name="T26" fmla="*/ 15 w 30"/>
                <a:gd name="T27" fmla="*/ 25 h 38"/>
                <a:gd name="T28" fmla="*/ 15 w 30"/>
                <a:gd name="T29" fmla="*/ 25 h 38"/>
                <a:gd name="T30" fmla="*/ 23 w 30"/>
                <a:gd name="T31" fmla="*/ 20 h 38"/>
                <a:gd name="T32" fmla="*/ 15 w 30"/>
                <a:gd name="T33" fmla="*/ 0 h 38"/>
                <a:gd name="T34" fmla="*/ 8 w 30"/>
                <a:gd name="T35" fmla="*/ 15 h 38"/>
                <a:gd name="T36" fmla="*/ 15 w 30"/>
                <a:gd name="T37" fmla="*/ 22 h 38"/>
                <a:gd name="T38" fmla="*/ 22 w 30"/>
                <a:gd name="T39" fmla="*/ 15 h 38"/>
                <a:gd name="T40" fmla="*/ 15 w 30"/>
                <a:gd name="T41" fmla="*/ 0 h 38"/>
                <a:gd name="T42" fmla="*/ 21 w 30"/>
                <a:gd name="T43" fmla="*/ 6 h 38"/>
                <a:gd name="T44" fmla="*/ 9 w 30"/>
                <a:gd name="T45" fmla="*/ 9 h 38"/>
                <a:gd name="T46" fmla="*/ 8 w 30"/>
                <a:gd name="T47" fmla="*/ 12 h 38"/>
                <a:gd name="T48" fmla="*/ 15 w 30"/>
                <a:gd name="T49" fmla="*/ 21 h 38"/>
                <a:gd name="T50" fmla="*/ 22 w 30"/>
                <a:gd name="T51" fmla="*/ 12 h 38"/>
                <a:gd name="T52" fmla="*/ 21 w 30"/>
                <a:gd name="T53" fmla="*/ 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38">
                  <a:moveTo>
                    <a:pt x="23" y="20"/>
                  </a:moveTo>
                  <a:cubicBezTo>
                    <a:pt x="27" y="24"/>
                    <a:pt x="30" y="30"/>
                    <a:pt x="30" y="37"/>
                  </a:cubicBezTo>
                  <a:cubicBezTo>
                    <a:pt x="30" y="38"/>
                    <a:pt x="30" y="38"/>
                    <a:pt x="30" y="38"/>
                  </a:cubicBezTo>
                  <a:cubicBezTo>
                    <a:pt x="0" y="38"/>
                    <a:pt x="0" y="38"/>
                    <a:pt x="0" y="38"/>
                  </a:cubicBezTo>
                  <a:cubicBezTo>
                    <a:pt x="0" y="38"/>
                    <a:pt x="0" y="38"/>
                    <a:pt x="0" y="37"/>
                  </a:cubicBezTo>
                  <a:cubicBezTo>
                    <a:pt x="0" y="30"/>
                    <a:pt x="3" y="24"/>
                    <a:pt x="7" y="20"/>
                  </a:cubicBezTo>
                  <a:cubicBezTo>
                    <a:pt x="7" y="21"/>
                    <a:pt x="7" y="21"/>
                    <a:pt x="7" y="21"/>
                  </a:cubicBezTo>
                  <a:cubicBezTo>
                    <a:pt x="7" y="21"/>
                    <a:pt x="7" y="21"/>
                    <a:pt x="7" y="21"/>
                  </a:cubicBezTo>
                  <a:cubicBezTo>
                    <a:pt x="8" y="21"/>
                    <a:pt x="8" y="22"/>
                    <a:pt x="9" y="22"/>
                  </a:cubicBezTo>
                  <a:cubicBezTo>
                    <a:pt x="9" y="22"/>
                    <a:pt x="9" y="22"/>
                    <a:pt x="9" y="22"/>
                  </a:cubicBezTo>
                  <a:cubicBezTo>
                    <a:pt x="9" y="22"/>
                    <a:pt x="9" y="22"/>
                    <a:pt x="9" y="22"/>
                  </a:cubicBezTo>
                  <a:cubicBezTo>
                    <a:pt x="10" y="24"/>
                    <a:pt x="12" y="25"/>
                    <a:pt x="15" y="25"/>
                  </a:cubicBezTo>
                  <a:cubicBezTo>
                    <a:pt x="15" y="25"/>
                    <a:pt x="15" y="25"/>
                    <a:pt x="15" y="25"/>
                  </a:cubicBezTo>
                  <a:cubicBezTo>
                    <a:pt x="15" y="25"/>
                    <a:pt x="15" y="25"/>
                    <a:pt x="15" y="25"/>
                  </a:cubicBezTo>
                  <a:cubicBezTo>
                    <a:pt x="15" y="25"/>
                    <a:pt x="15" y="25"/>
                    <a:pt x="15" y="25"/>
                  </a:cubicBezTo>
                  <a:cubicBezTo>
                    <a:pt x="18" y="25"/>
                    <a:pt x="21" y="23"/>
                    <a:pt x="23" y="20"/>
                  </a:cubicBezTo>
                  <a:close/>
                  <a:moveTo>
                    <a:pt x="15" y="0"/>
                  </a:moveTo>
                  <a:cubicBezTo>
                    <a:pt x="6" y="0"/>
                    <a:pt x="6" y="8"/>
                    <a:pt x="8" y="15"/>
                  </a:cubicBezTo>
                  <a:cubicBezTo>
                    <a:pt x="9" y="19"/>
                    <a:pt x="12" y="22"/>
                    <a:pt x="15" y="22"/>
                  </a:cubicBezTo>
                  <a:cubicBezTo>
                    <a:pt x="19" y="22"/>
                    <a:pt x="22" y="19"/>
                    <a:pt x="22" y="15"/>
                  </a:cubicBezTo>
                  <a:cubicBezTo>
                    <a:pt x="24" y="8"/>
                    <a:pt x="24" y="0"/>
                    <a:pt x="15" y="0"/>
                  </a:cubicBezTo>
                  <a:close/>
                  <a:moveTo>
                    <a:pt x="21" y="6"/>
                  </a:moveTo>
                  <a:cubicBezTo>
                    <a:pt x="17" y="7"/>
                    <a:pt x="15" y="10"/>
                    <a:pt x="9" y="9"/>
                  </a:cubicBezTo>
                  <a:cubicBezTo>
                    <a:pt x="9" y="9"/>
                    <a:pt x="8" y="12"/>
                    <a:pt x="8" y="12"/>
                  </a:cubicBezTo>
                  <a:cubicBezTo>
                    <a:pt x="8" y="17"/>
                    <a:pt x="11" y="21"/>
                    <a:pt x="15" y="21"/>
                  </a:cubicBezTo>
                  <a:cubicBezTo>
                    <a:pt x="19" y="21"/>
                    <a:pt x="22" y="17"/>
                    <a:pt x="22" y="12"/>
                  </a:cubicBezTo>
                  <a:cubicBezTo>
                    <a:pt x="21" y="8"/>
                    <a:pt x="21" y="7"/>
                    <a:pt x="2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1515"/>
            <p:cNvSpPr>
              <a:spLocks noEditPoints="1"/>
            </p:cNvSpPr>
            <p:nvPr/>
          </p:nvSpPr>
          <p:spPr bwMode="auto">
            <a:xfrm flipH="1">
              <a:off x="7717249" y="3746124"/>
              <a:ext cx="95831" cy="104045"/>
            </a:xfrm>
            <a:custGeom>
              <a:avLst/>
              <a:gdLst>
                <a:gd name="T0" fmla="*/ 15 w 30"/>
                <a:gd name="T1" fmla="*/ 0 h 32"/>
                <a:gd name="T2" fmla="*/ 17 w 30"/>
                <a:gd name="T3" fmla="*/ 0 h 32"/>
                <a:gd name="T4" fmla="*/ 17 w 30"/>
                <a:gd name="T5" fmla="*/ 3 h 32"/>
                <a:gd name="T6" fmla="*/ 18 w 30"/>
                <a:gd name="T7" fmla="*/ 4 h 32"/>
                <a:gd name="T8" fmla="*/ 20 w 30"/>
                <a:gd name="T9" fmla="*/ 5 h 32"/>
                <a:gd name="T10" fmla="*/ 22 w 30"/>
                <a:gd name="T11" fmla="*/ 5 h 32"/>
                <a:gd name="T12" fmla="*/ 24 w 30"/>
                <a:gd name="T13" fmla="*/ 4 h 32"/>
                <a:gd name="T14" fmla="*/ 27 w 30"/>
                <a:gd name="T15" fmla="*/ 6 h 32"/>
                <a:gd name="T16" fmla="*/ 26 w 30"/>
                <a:gd name="T17" fmla="*/ 9 h 32"/>
                <a:gd name="T18" fmla="*/ 25 w 30"/>
                <a:gd name="T19" fmla="*/ 10 h 32"/>
                <a:gd name="T20" fmla="*/ 26 w 30"/>
                <a:gd name="T21" fmla="*/ 13 h 32"/>
                <a:gd name="T22" fmla="*/ 28 w 30"/>
                <a:gd name="T23" fmla="*/ 13 h 32"/>
                <a:gd name="T24" fmla="*/ 30 w 30"/>
                <a:gd name="T25" fmla="*/ 14 h 32"/>
                <a:gd name="T26" fmla="*/ 30 w 30"/>
                <a:gd name="T27" fmla="*/ 16 h 32"/>
                <a:gd name="T28" fmla="*/ 30 w 30"/>
                <a:gd name="T29" fmla="*/ 18 h 32"/>
                <a:gd name="T30" fmla="*/ 28 w 30"/>
                <a:gd name="T31" fmla="*/ 19 h 32"/>
                <a:gd name="T32" fmla="*/ 27 w 30"/>
                <a:gd name="T33" fmla="*/ 19 h 32"/>
                <a:gd name="T34" fmla="*/ 25 w 30"/>
                <a:gd name="T35" fmla="*/ 22 h 32"/>
                <a:gd name="T36" fmla="*/ 25 w 30"/>
                <a:gd name="T37" fmla="*/ 23 h 32"/>
                <a:gd name="T38" fmla="*/ 27 w 30"/>
                <a:gd name="T39" fmla="*/ 26 h 32"/>
                <a:gd name="T40" fmla="*/ 25 w 30"/>
                <a:gd name="T41" fmla="*/ 28 h 32"/>
                <a:gd name="T42" fmla="*/ 23 w 30"/>
                <a:gd name="T43" fmla="*/ 27 h 32"/>
                <a:gd name="T44" fmla="*/ 22 w 30"/>
                <a:gd name="T45" fmla="*/ 26 h 32"/>
                <a:gd name="T46" fmla="*/ 19 w 30"/>
                <a:gd name="T47" fmla="*/ 27 h 32"/>
                <a:gd name="T48" fmla="*/ 18 w 30"/>
                <a:gd name="T49" fmla="*/ 28 h 32"/>
                <a:gd name="T50" fmla="*/ 17 w 30"/>
                <a:gd name="T51" fmla="*/ 32 h 32"/>
                <a:gd name="T52" fmla="*/ 15 w 30"/>
                <a:gd name="T53" fmla="*/ 32 h 32"/>
                <a:gd name="T54" fmla="*/ 13 w 30"/>
                <a:gd name="T55" fmla="*/ 32 h 32"/>
                <a:gd name="T56" fmla="*/ 13 w 30"/>
                <a:gd name="T57" fmla="*/ 29 h 32"/>
                <a:gd name="T58" fmla="*/ 12 w 30"/>
                <a:gd name="T59" fmla="*/ 28 h 32"/>
                <a:gd name="T60" fmla="*/ 10 w 30"/>
                <a:gd name="T61" fmla="*/ 26 h 32"/>
                <a:gd name="T62" fmla="*/ 8 w 30"/>
                <a:gd name="T63" fmla="*/ 27 h 32"/>
                <a:gd name="T64" fmla="*/ 5 w 30"/>
                <a:gd name="T65" fmla="*/ 28 h 32"/>
                <a:gd name="T66" fmla="*/ 3 w 30"/>
                <a:gd name="T67" fmla="*/ 25 h 32"/>
                <a:gd name="T68" fmla="*/ 4 w 30"/>
                <a:gd name="T69" fmla="*/ 23 h 32"/>
                <a:gd name="T70" fmla="*/ 5 w 30"/>
                <a:gd name="T71" fmla="*/ 21 h 32"/>
                <a:gd name="T72" fmla="*/ 4 w 30"/>
                <a:gd name="T73" fmla="*/ 19 h 32"/>
                <a:gd name="T74" fmla="*/ 2 w 30"/>
                <a:gd name="T75" fmla="*/ 18 h 32"/>
                <a:gd name="T76" fmla="*/ 0 w 30"/>
                <a:gd name="T77" fmla="*/ 18 h 32"/>
                <a:gd name="T78" fmla="*/ 0 w 30"/>
                <a:gd name="T79" fmla="*/ 16 h 32"/>
                <a:gd name="T80" fmla="*/ 0 w 30"/>
                <a:gd name="T81" fmla="*/ 14 h 32"/>
                <a:gd name="T82" fmla="*/ 2 w 30"/>
                <a:gd name="T83" fmla="*/ 13 h 32"/>
                <a:gd name="T84" fmla="*/ 3 w 30"/>
                <a:gd name="T85" fmla="*/ 13 h 32"/>
                <a:gd name="T86" fmla="*/ 5 w 30"/>
                <a:gd name="T87" fmla="*/ 10 h 32"/>
                <a:gd name="T88" fmla="*/ 4 w 30"/>
                <a:gd name="T89" fmla="*/ 9 h 32"/>
                <a:gd name="T90" fmla="*/ 3 w 30"/>
                <a:gd name="T91" fmla="*/ 7 h 32"/>
                <a:gd name="T92" fmla="*/ 6 w 30"/>
                <a:gd name="T93" fmla="*/ 3 h 32"/>
                <a:gd name="T94" fmla="*/ 8 w 30"/>
                <a:gd name="T95" fmla="*/ 5 h 32"/>
                <a:gd name="T96" fmla="*/ 9 w 30"/>
                <a:gd name="T97" fmla="*/ 5 h 32"/>
                <a:gd name="T98" fmla="*/ 12 w 30"/>
                <a:gd name="T99" fmla="*/ 4 h 32"/>
                <a:gd name="T100" fmla="*/ 12 w 30"/>
                <a:gd name="T101" fmla="*/ 3 h 32"/>
                <a:gd name="T102" fmla="*/ 13 w 30"/>
                <a:gd name="T103" fmla="*/ 0 h 32"/>
                <a:gd name="T104" fmla="*/ 15 w 30"/>
                <a:gd name="T105" fmla="*/ 0 h 32"/>
                <a:gd name="T106" fmla="*/ 15 w 30"/>
                <a:gd name="T107" fmla="*/ 6 h 32"/>
                <a:gd name="T108" fmla="*/ 8 w 30"/>
                <a:gd name="T109" fmla="*/ 9 h 32"/>
                <a:gd name="T110" fmla="*/ 5 w 30"/>
                <a:gd name="T111" fmla="*/ 16 h 32"/>
                <a:gd name="T112" fmla="*/ 8 w 30"/>
                <a:gd name="T113" fmla="*/ 23 h 32"/>
                <a:gd name="T114" fmla="*/ 15 w 30"/>
                <a:gd name="T115" fmla="*/ 26 h 32"/>
                <a:gd name="T116" fmla="*/ 22 w 30"/>
                <a:gd name="T117" fmla="*/ 23 h 32"/>
                <a:gd name="T118" fmla="*/ 25 w 30"/>
                <a:gd name="T119" fmla="*/ 16 h 32"/>
                <a:gd name="T120" fmla="*/ 22 w 30"/>
                <a:gd name="T121" fmla="*/ 9 h 32"/>
                <a:gd name="T122" fmla="*/ 15 w 30"/>
                <a:gd name="T12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 h="32">
                  <a:moveTo>
                    <a:pt x="15" y="0"/>
                  </a:moveTo>
                  <a:cubicBezTo>
                    <a:pt x="16" y="0"/>
                    <a:pt x="16" y="0"/>
                    <a:pt x="17" y="0"/>
                  </a:cubicBezTo>
                  <a:cubicBezTo>
                    <a:pt x="17" y="3"/>
                    <a:pt x="17" y="3"/>
                    <a:pt x="17" y="3"/>
                  </a:cubicBezTo>
                  <a:cubicBezTo>
                    <a:pt x="18" y="3"/>
                    <a:pt x="18" y="4"/>
                    <a:pt x="18" y="4"/>
                  </a:cubicBezTo>
                  <a:cubicBezTo>
                    <a:pt x="20" y="5"/>
                    <a:pt x="20" y="5"/>
                    <a:pt x="20" y="5"/>
                  </a:cubicBezTo>
                  <a:cubicBezTo>
                    <a:pt x="21" y="5"/>
                    <a:pt x="21" y="5"/>
                    <a:pt x="22" y="5"/>
                  </a:cubicBezTo>
                  <a:cubicBezTo>
                    <a:pt x="24" y="4"/>
                    <a:pt x="24" y="4"/>
                    <a:pt x="24" y="4"/>
                  </a:cubicBezTo>
                  <a:cubicBezTo>
                    <a:pt x="25" y="4"/>
                    <a:pt x="26" y="5"/>
                    <a:pt x="27" y="6"/>
                  </a:cubicBezTo>
                  <a:cubicBezTo>
                    <a:pt x="26" y="9"/>
                    <a:pt x="26" y="9"/>
                    <a:pt x="26" y="9"/>
                  </a:cubicBezTo>
                  <a:cubicBezTo>
                    <a:pt x="26" y="9"/>
                    <a:pt x="25" y="10"/>
                    <a:pt x="25" y="10"/>
                  </a:cubicBezTo>
                  <a:cubicBezTo>
                    <a:pt x="26" y="13"/>
                    <a:pt x="26" y="13"/>
                    <a:pt x="26" y="13"/>
                  </a:cubicBezTo>
                  <a:cubicBezTo>
                    <a:pt x="26" y="13"/>
                    <a:pt x="27" y="13"/>
                    <a:pt x="28" y="13"/>
                  </a:cubicBezTo>
                  <a:cubicBezTo>
                    <a:pt x="30" y="14"/>
                    <a:pt x="30" y="14"/>
                    <a:pt x="30" y="14"/>
                  </a:cubicBezTo>
                  <a:cubicBezTo>
                    <a:pt x="30" y="15"/>
                    <a:pt x="30" y="15"/>
                    <a:pt x="30" y="16"/>
                  </a:cubicBezTo>
                  <a:cubicBezTo>
                    <a:pt x="30" y="17"/>
                    <a:pt x="30" y="18"/>
                    <a:pt x="30" y="18"/>
                  </a:cubicBezTo>
                  <a:cubicBezTo>
                    <a:pt x="28" y="19"/>
                    <a:pt x="28" y="19"/>
                    <a:pt x="28" y="19"/>
                  </a:cubicBezTo>
                  <a:cubicBezTo>
                    <a:pt x="27" y="19"/>
                    <a:pt x="27" y="19"/>
                    <a:pt x="27" y="19"/>
                  </a:cubicBezTo>
                  <a:cubicBezTo>
                    <a:pt x="25" y="22"/>
                    <a:pt x="25" y="22"/>
                    <a:pt x="25" y="22"/>
                  </a:cubicBezTo>
                  <a:cubicBezTo>
                    <a:pt x="25" y="22"/>
                    <a:pt x="25" y="22"/>
                    <a:pt x="25" y="23"/>
                  </a:cubicBezTo>
                  <a:cubicBezTo>
                    <a:pt x="27" y="26"/>
                    <a:pt x="27" y="26"/>
                    <a:pt x="27" y="26"/>
                  </a:cubicBezTo>
                  <a:cubicBezTo>
                    <a:pt x="26" y="27"/>
                    <a:pt x="25" y="28"/>
                    <a:pt x="25" y="28"/>
                  </a:cubicBezTo>
                  <a:cubicBezTo>
                    <a:pt x="23" y="27"/>
                    <a:pt x="23" y="27"/>
                    <a:pt x="23" y="27"/>
                  </a:cubicBezTo>
                  <a:cubicBezTo>
                    <a:pt x="22" y="27"/>
                    <a:pt x="22" y="26"/>
                    <a:pt x="22" y="26"/>
                  </a:cubicBezTo>
                  <a:cubicBezTo>
                    <a:pt x="19" y="27"/>
                    <a:pt x="19" y="27"/>
                    <a:pt x="19" y="27"/>
                  </a:cubicBezTo>
                  <a:cubicBezTo>
                    <a:pt x="19" y="27"/>
                    <a:pt x="18" y="28"/>
                    <a:pt x="18" y="28"/>
                  </a:cubicBezTo>
                  <a:cubicBezTo>
                    <a:pt x="17" y="32"/>
                    <a:pt x="17" y="32"/>
                    <a:pt x="17" y="32"/>
                  </a:cubicBezTo>
                  <a:cubicBezTo>
                    <a:pt x="17" y="32"/>
                    <a:pt x="16" y="32"/>
                    <a:pt x="15" y="32"/>
                  </a:cubicBezTo>
                  <a:cubicBezTo>
                    <a:pt x="14" y="32"/>
                    <a:pt x="14" y="32"/>
                    <a:pt x="13" y="32"/>
                  </a:cubicBezTo>
                  <a:cubicBezTo>
                    <a:pt x="13" y="29"/>
                    <a:pt x="13" y="29"/>
                    <a:pt x="13" y="29"/>
                  </a:cubicBezTo>
                  <a:cubicBezTo>
                    <a:pt x="12" y="28"/>
                    <a:pt x="12" y="28"/>
                    <a:pt x="12" y="28"/>
                  </a:cubicBezTo>
                  <a:cubicBezTo>
                    <a:pt x="10" y="26"/>
                    <a:pt x="10" y="26"/>
                    <a:pt x="10" y="26"/>
                  </a:cubicBezTo>
                  <a:cubicBezTo>
                    <a:pt x="9" y="26"/>
                    <a:pt x="9" y="26"/>
                    <a:pt x="8" y="27"/>
                  </a:cubicBezTo>
                  <a:cubicBezTo>
                    <a:pt x="5" y="28"/>
                    <a:pt x="5" y="28"/>
                    <a:pt x="5" y="28"/>
                  </a:cubicBezTo>
                  <a:cubicBezTo>
                    <a:pt x="4" y="27"/>
                    <a:pt x="3" y="26"/>
                    <a:pt x="3" y="25"/>
                  </a:cubicBezTo>
                  <a:cubicBezTo>
                    <a:pt x="4" y="23"/>
                    <a:pt x="4" y="23"/>
                    <a:pt x="4" y="23"/>
                  </a:cubicBezTo>
                  <a:cubicBezTo>
                    <a:pt x="4" y="22"/>
                    <a:pt x="5" y="22"/>
                    <a:pt x="5" y="21"/>
                  </a:cubicBezTo>
                  <a:cubicBezTo>
                    <a:pt x="4" y="19"/>
                    <a:pt x="4" y="19"/>
                    <a:pt x="4" y="19"/>
                  </a:cubicBezTo>
                  <a:cubicBezTo>
                    <a:pt x="3" y="18"/>
                    <a:pt x="3" y="18"/>
                    <a:pt x="2" y="18"/>
                  </a:cubicBezTo>
                  <a:cubicBezTo>
                    <a:pt x="0" y="18"/>
                    <a:pt x="0" y="18"/>
                    <a:pt x="0" y="18"/>
                  </a:cubicBezTo>
                  <a:cubicBezTo>
                    <a:pt x="0" y="17"/>
                    <a:pt x="0" y="16"/>
                    <a:pt x="0" y="16"/>
                  </a:cubicBezTo>
                  <a:cubicBezTo>
                    <a:pt x="0" y="15"/>
                    <a:pt x="0" y="15"/>
                    <a:pt x="0" y="14"/>
                  </a:cubicBezTo>
                  <a:cubicBezTo>
                    <a:pt x="2" y="13"/>
                    <a:pt x="2" y="13"/>
                    <a:pt x="2" y="13"/>
                  </a:cubicBezTo>
                  <a:cubicBezTo>
                    <a:pt x="3" y="13"/>
                    <a:pt x="3" y="13"/>
                    <a:pt x="3" y="13"/>
                  </a:cubicBezTo>
                  <a:cubicBezTo>
                    <a:pt x="5" y="10"/>
                    <a:pt x="5" y="10"/>
                    <a:pt x="5" y="10"/>
                  </a:cubicBezTo>
                  <a:cubicBezTo>
                    <a:pt x="5" y="10"/>
                    <a:pt x="4" y="10"/>
                    <a:pt x="4" y="9"/>
                  </a:cubicBezTo>
                  <a:cubicBezTo>
                    <a:pt x="3" y="7"/>
                    <a:pt x="3" y="7"/>
                    <a:pt x="3" y="7"/>
                  </a:cubicBezTo>
                  <a:cubicBezTo>
                    <a:pt x="4" y="5"/>
                    <a:pt x="5" y="4"/>
                    <a:pt x="6" y="3"/>
                  </a:cubicBezTo>
                  <a:cubicBezTo>
                    <a:pt x="8" y="5"/>
                    <a:pt x="8" y="5"/>
                    <a:pt x="8" y="5"/>
                  </a:cubicBezTo>
                  <a:cubicBezTo>
                    <a:pt x="8" y="5"/>
                    <a:pt x="9" y="5"/>
                    <a:pt x="9" y="5"/>
                  </a:cubicBezTo>
                  <a:cubicBezTo>
                    <a:pt x="12" y="4"/>
                    <a:pt x="12" y="4"/>
                    <a:pt x="12" y="4"/>
                  </a:cubicBezTo>
                  <a:cubicBezTo>
                    <a:pt x="12" y="4"/>
                    <a:pt x="12" y="3"/>
                    <a:pt x="12" y="3"/>
                  </a:cubicBezTo>
                  <a:cubicBezTo>
                    <a:pt x="13" y="0"/>
                    <a:pt x="13" y="0"/>
                    <a:pt x="13" y="0"/>
                  </a:cubicBezTo>
                  <a:cubicBezTo>
                    <a:pt x="14" y="0"/>
                    <a:pt x="14" y="0"/>
                    <a:pt x="15" y="0"/>
                  </a:cubicBezTo>
                  <a:close/>
                  <a:moveTo>
                    <a:pt x="15" y="6"/>
                  </a:moveTo>
                  <a:cubicBezTo>
                    <a:pt x="12" y="6"/>
                    <a:pt x="10" y="7"/>
                    <a:pt x="8" y="9"/>
                  </a:cubicBezTo>
                  <a:cubicBezTo>
                    <a:pt x="7" y="11"/>
                    <a:pt x="5" y="13"/>
                    <a:pt x="5" y="16"/>
                  </a:cubicBezTo>
                  <a:cubicBezTo>
                    <a:pt x="5" y="19"/>
                    <a:pt x="7" y="21"/>
                    <a:pt x="8" y="23"/>
                  </a:cubicBezTo>
                  <a:cubicBezTo>
                    <a:pt x="10" y="25"/>
                    <a:pt x="12" y="26"/>
                    <a:pt x="15" y="26"/>
                  </a:cubicBezTo>
                  <a:cubicBezTo>
                    <a:pt x="18" y="26"/>
                    <a:pt x="20" y="25"/>
                    <a:pt x="22" y="23"/>
                  </a:cubicBezTo>
                  <a:cubicBezTo>
                    <a:pt x="24" y="21"/>
                    <a:pt x="25" y="19"/>
                    <a:pt x="25" y="16"/>
                  </a:cubicBezTo>
                  <a:cubicBezTo>
                    <a:pt x="25" y="13"/>
                    <a:pt x="24" y="11"/>
                    <a:pt x="22" y="9"/>
                  </a:cubicBezTo>
                  <a:cubicBezTo>
                    <a:pt x="20" y="7"/>
                    <a:pt x="18" y="6"/>
                    <a:pt x="15"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1" name="Freeform 1516"/>
            <p:cNvSpPr>
              <a:spLocks noEditPoints="1"/>
            </p:cNvSpPr>
            <p:nvPr/>
          </p:nvSpPr>
          <p:spPr bwMode="auto">
            <a:xfrm flipH="1">
              <a:off x="7736415" y="3768028"/>
              <a:ext cx="57498" cy="57499"/>
            </a:xfrm>
            <a:custGeom>
              <a:avLst/>
              <a:gdLst>
                <a:gd name="T0" fmla="*/ 15 w 18"/>
                <a:gd name="T1" fmla="*/ 2 h 18"/>
                <a:gd name="T2" fmla="*/ 9 w 18"/>
                <a:gd name="T3" fmla="*/ 0 h 18"/>
                <a:gd name="T4" fmla="*/ 3 w 18"/>
                <a:gd name="T5" fmla="*/ 2 h 18"/>
                <a:gd name="T6" fmla="*/ 0 w 18"/>
                <a:gd name="T7" fmla="*/ 9 h 18"/>
                <a:gd name="T8" fmla="*/ 3 w 18"/>
                <a:gd name="T9" fmla="*/ 15 h 18"/>
                <a:gd name="T10" fmla="*/ 9 w 18"/>
                <a:gd name="T11" fmla="*/ 18 h 18"/>
                <a:gd name="T12" fmla="*/ 15 w 18"/>
                <a:gd name="T13" fmla="*/ 15 h 18"/>
                <a:gd name="T14" fmla="*/ 18 w 18"/>
                <a:gd name="T15" fmla="*/ 9 h 18"/>
                <a:gd name="T16" fmla="*/ 15 w 18"/>
                <a:gd name="T17" fmla="*/ 2 h 18"/>
                <a:gd name="T18" fmla="*/ 9 w 18"/>
                <a:gd name="T19" fmla="*/ 4 h 18"/>
                <a:gd name="T20" fmla="*/ 14 w 18"/>
                <a:gd name="T21" fmla="*/ 9 h 18"/>
                <a:gd name="T22" fmla="*/ 9 w 18"/>
                <a:gd name="T23" fmla="*/ 14 h 18"/>
                <a:gd name="T24" fmla="*/ 4 w 18"/>
                <a:gd name="T25" fmla="*/ 9 h 18"/>
                <a:gd name="T26" fmla="*/ 9 w 18"/>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18">
                  <a:moveTo>
                    <a:pt x="15" y="2"/>
                  </a:moveTo>
                  <a:cubicBezTo>
                    <a:pt x="14" y="1"/>
                    <a:pt x="12" y="0"/>
                    <a:pt x="9" y="0"/>
                  </a:cubicBezTo>
                  <a:cubicBezTo>
                    <a:pt x="7" y="0"/>
                    <a:pt x="4" y="1"/>
                    <a:pt x="3" y="2"/>
                  </a:cubicBezTo>
                  <a:cubicBezTo>
                    <a:pt x="1" y="4"/>
                    <a:pt x="0" y="6"/>
                    <a:pt x="0" y="9"/>
                  </a:cubicBezTo>
                  <a:cubicBezTo>
                    <a:pt x="0" y="12"/>
                    <a:pt x="1" y="14"/>
                    <a:pt x="3" y="15"/>
                  </a:cubicBezTo>
                  <a:cubicBezTo>
                    <a:pt x="4" y="17"/>
                    <a:pt x="7" y="18"/>
                    <a:pt x="9" y="18"/>
                  </a:cubicBezTo>
                  <a:cubicBezTo>
                    <a:pt x="12" y="18"/>
                    <a:pt x="14" y="17"/>
                    <a:pt x="15" y="15"/>
                  </a:cubicBezTo>
                  <a:cubicBezTo>
                    <a:pt x="17" y="14"/>
                    <a:pt x="18" y="12"/>
                    <a:pt x="18" y="9"/>
                  </a:cubicBezTo>
                  <a:cubicBezTo>
                    <a:pt x="18" y="6"/>
                    <a:pt x="17" y="4"/>
                    <a:pt x="15" y="2"/>
                  </a:cubicBezTo>
                  <a:close/>
                  <a:moveTo>
                    <a:pt x="9" y="4"/>
                  </a:moveTo>
                  <a:cubicBezTo>
                    <a:pt x="12" y="4"/>
                    <a:pt x="14" y="6"/>
                    <a:pt x="14" y="9"/>
                  </a:cubicBezTo>
                  <a:cubicBezTo>
                    <a:pt x="14" y="12"/>
                    <a:pt x="12" y="14"/>
                    <a:pt x="9" y="14"/>
                  </a:cubicBezTo>
                  <a:cubicBezTo>
                    <a:pt x="6" y="14"/>
                    <a:pt x="4" y="12"/>
                    <a:pt x="4" y="9"/>
                  </a:cubicBezTo>
                  <a:cubicBezTo>
                    <a:pt x="4" y="6"/>
                    <a:pt x="6" y="4"/>
                    <a:pt x="9"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2" name="Freeform 1517"/>
            <p:cNvSpPr>
              <a:spLocks noEditPoints="1"/>
            </p:cNvSpPr>
            <p:nvPr/>
          </p:nvSpPr>
          <p:spPr bwMode="auto">
            <a:xfrm flipH="1">
              <a:off x="6819178" y="3669459"/>
              <a:ext cx="87617" cy="109521"/>
            </a:xfrm>
            <a:custGeom>
              <a:avLst/>
              <a:gdLst>
                <a:gd name="T0" fmla="*/ 15 w 27"/>
                <a:gd name="T1" fmla="*/ 29 h 34"/>
                <a:gd name="T2" fmla="*/ 19 w 27"/>
                <a:gd name="T3" fmla="*/ 7 h 34"/>
                <a:gd name="T4" fmla="*/ 20 w 27"/>
                <a:gd name="T5" fmla="*/ 7 h 34"/>
                <a:gd name="T6" fmla="*/ 22 w 27"/>
                <a:gd name="T7" fmla="*/ 11 h 34"/>
                <a:gd name="T8" fmla="*/ 22 w 27"/>
                <a:gd name="T9" fmla="*/ 11 h 34"/>
                <a:gd name="T10" fmla="*/ 18 w 27"/>
                <a:gd name="T11" fmla="*/ 27 h 34"/>
                <a:gd name="T12" fmla="*/ 15 w 27"/>
                <a:gd name="T13" fmla="*/ 29 h 34"/>
                <a:gd name="T14" fmla="*/ 21 w 27"/>
                <a:gd name="T15" fmla="*/ 21 h 34"/>
                <a:gd name="T16" fmla="*/ 25 w 27"/>
                <a:gd name="T17" fmla="*/ 22 h 34"/>
                <a:gd name="T18" fmla="*/ 26 w 27"/>
                <a:gd name="T19" fmla="*/ 18 h 34"/>
                <a:gd name="T20" fmla="*/ 22 w 27"/>
                <a:gd name="T21" fmla="*/ 17 h 34"/>
                <a:gd name="T22" fmla="*/ 21 w 27"/>
                <a:gd name="T23" fmla="*/ 21 h 34"/>
                <a:gd name="T24" fmla="*/ 7 w 27"/>
                <a:gd name="T25" fmla="*/ 34 h 34"/>
                <a:gd name="T26" fmla="*/ 11 w 27"/>
                <a:gd name="T27" fmla="*/ 32 h 34"/>
                <a:gd name="T28" fmla="*/ 17 w 27"/>
                <a:gd name="T29" fmla="*/ 4 h 34"/>
                <a:gd name="T30" fmla="*/ 17 w 27"/>
                <a:gd name="T31" fmla="*/ 4 h 34"/>
                <a:gd name="T32" fmla="*/ 15 w 27"/>
                <a:gd name="T33" fmla="*/ 0 h 34"/>
                <a:gd name="T34" fmla="*/ 15 w 27"/>
                <a:gd name="T35" fmla="*/ 0 h 34"/>
                <a:gd name="T36" fmla="*/ 7 w 27"/>
                <a:gd name="T3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34">
                  <a:moveTo>
                    <a:pt x="15" y="29"/>
                  </a:moveTo>
                  <a:cubicBezTo>
                    <a:pt x="10" y="22"/>
                    <a:pt x="12" y="12"/>
                    <a:pt x="19" y="7"/>
                  </a:cubicBezTo>
                  <a:cubicBezTo>
                    <a:pt x="19" y="7"/>
                    <a:pt x="19" y="7"/>
                    <a:pt x="20" y="7"/>
                  </a:cubicBezTo>
                  <a:cubicBezTo>
                    <a:pt x="22" y="11"/>
                    <a:pt x="22" y="11"/>
                    <a:pt x="22" y="11"/>
                  </a:cubicBezTo>
                  <a:cubicBezTo>
                    <a:pt x="22" y="11"/>
                    <a:pt x="22" y="11"/>
                    <a:pt x="22" y="11"/>
                  </a:cubicBezTo>
                  <a:cubicBezTo>
                    <a:pt x="16" y="14"/>
                    <a:pt x="15" y="21"/>
                    <a:pt x="18" y="27"/>
                  </a:cubicBezTo>
                  <a:cubicBezTo>
                    <a:pt x="15" y="29"/>
                    <a:pt x="15" y="29"/>
                    <a:pt x="15" y="29"/>
                  </a:cubicBezTo>
                  <a:close/>
                  <a:moveTo>
                    <a:pt x="21" y="21"/>
                  </a:moveTo>
                  <a:cubicBezTo>
                    <a:pt x="22" y="23"/>
                    <a:pt x="24" y="23"/>
                    <a:pt x="25" y="22"/>
                  </a:cubicBezTo>
                  <a:cubicBezTo>
                    <a:pt x="27" y="21"/>
                    <a:pt x="27" y="19"/>
                    <a:pt x="26" y="18"/>
                  </a:cubicBezTo>
                  <a:cubicBezTo>
                    <a:pt x="25" y="16"/>
                    <a:pt x="23" y="16"/>
                    <a:pt x="22" y="17"/>
                  </a:cubicBezTo>
                  <a:cubicBezTo>
                    <a:pt x="20" y="18"/>
                    <a:pt x="20" y="20"/>
                    <a:pt x="21" y="21"/>
                  </a:cubicBezTo>
                  <a:close/>
                  <a:moveTo>
                    <a:pt x="7" y="34"/>
                  </a:moveTo>
                  <a:cubicBezTo>
                    <a:pt x="11" y="32"/>
                    <a:pt x="11" y="32"/>
                    <a:pt x="11" y="32"/>
                  </a:cubicBezTo>
                  <a:cubicBezTo>
                    <a:pt x="5" y="22"/>
                    <a:pt x="8" y="10"/>
                    <a:pt x="17" y="4"/>
                  </a:cubicBezTo>
                  <a:cubicBezTo>
                    <a:pt x="17" y="4"/>
                    <a:pt x="17" y="4"/>
                    <a:pt x="17" y="4"/>
                  </a:cubicBezTo>
                  <a:cubicBezTo>
                    <a:pt x="15" y="0"/>
                    <a:pt x="15" y="0"/>
                    <a:pt x="15" y="0"/>
                  </a:cubicBezTo>
                  <a:cubicBezTo>
                    <a:pt x="15" y="0"/>
                    <a:pt x="15" y="0"/>
                    <a:pt x="15" y="0"/>
                  </a:cubicBezTo>
                  <a:cubicBezTo>
                    <a:pt x="3" y="7"/>
                    <a:pt x="0" y="23"/>
                    <a:pt x="7" y="3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3" name="Freeform 1518"/>
            <p:cNvSpPr>
              <a:spLocks noEditPoints="1"/>
            </p:cNvSpPr>
            <p:nvPr/>
          </p:nvSpPr>
          <p:spPr bwMode="auto">
            <a:xfrm flipH="1">
              <a:off x="6583709" y="4104806"/>
              <a:ext cx="73927" cy="71189"/>
            </a:xfrm>
            <a:custGeom>
              <a:avLst/>
              <a:gdLst>
                <a:gd name="T0" fmla="*/ 11 w 23"/>
                <a:gd name="T1" fmla="*/ 0 h 22"/>
                <a:gd name="T2" fmla="*/ 23 w 23"/>
                <a:gd name="T3" fmla="*/ 11 h 22"/>
                <a:gd name="T4" fmla="*/ 11 w 23"/>
                <a:gd name="T5" fmla="*/ 22 h 22"/>
                <a:gd name="T6" fmla="*/ 0 w 23"/>
                <a:gd name="T7" fmla="*/ 11 h 22"/>
                <a:gd name="T8" fmla="*/ 11 w 23"/>
                <a:gd name="T9" fmla="*/ 0 h 22"/>
                <a:gd name="T10" fmla="*/ 11 w 23"/>
                <a:gd name="T11" fmla="*/ 13 h 22"/>
                <a:gd name="T12" fmla="*/ 12 w 23"/>
                <a:gd name="T13" fmla="*/ 11 h 22"/>
                <a:gd name="T14" fmla="*/ 17 w 23"/>
                <a:gd name="T15" fmla="*/ 7 h 22"/>
                <a:gd name="T16" fmla="*/ 16 w 23"/>
                <a:gd name="T17" fmla="*/ 5 h 22"/>
                <a:gd name="T18" fmla="*/ 16 w 23"/>
                <a:gd name="T19" fmla="*/ 5 h 22"/>
                <a:gd name="T20" fmla="*/ 15 w 23"/>
                <a:gd name="T21" fmla="*/ 6 h 22"/>
                <a:gd name="T22" fmla="*/ 11 w 23"/>
                <a:gd name="T23" fmla="*/ 10 h 22"/>
                <a:gd name="T24" fmla="*/ 9 w 23"/>
                <a:gd name="T25" fmla="*/ 8 h 22"/>
                <a:gd name="T26" fmla="*/ 8 w 23"/>
                <a:gd name="T27" fmla="*/ 8 h 22"/>
                <a:gd name="T28" fmla="*/ 8 w 23"/>
                <a:gd name="T29" fmla="*/ 8 h 22"/>
                <a:gd name="T30" fmla="*/ 8 w 23"/>
                <a:gd name="T31" fmla="*/ 9 h 22"/>
                <a:gd name="T32" fmla="*/ 10 w 23"/>
                <a:gd name="T33" fmla="*/ 12 h 22"/>
                <a:gd name="T34" fmla="*/ 11 w 23"/>
                <a:gd name="T35" fmla="*/ 13 h 22"/>
                <a:gd name="T36" fmla="*/ 4 w 23"/>
                <a:gd name="T37" fmla="*/ 11 h 22"/>
                <a:gd name="T38" fmla="*/ 6 w 23"/>
                <a:gd name="T39" fmla="*/ 11 h 22"/>
                <a:gd name="T40" fmla="*/ 6 w 23"/>
                <a:gd name="T41" fmla="*/ 10 h 22"/>
                <a:gd name="T42" fmla="*/ 4 w 23"/>
                <a:gd name="T43" fmla="*/ 10 h 22"/>
                <a:gd name="T44" fmla="*/ 4 w 23"/>
                <a:gd name="T45" fmla="*/ 11 h 22"/>
                <a:gd name="T46" fmla="*/ 17 w 23"/>
                <a:gd name="T47" fmla="*/ 11 h 22"/>
                <a:gd name="T48" fmla="*/ 19 w 23"/>
                <a:gd name="T49" fmla="*/ 11 h 22"/>
                <a:gd name="T50" fmla="*/ 19 w 23"/>
                <a:gd name="T51" fmla="*/ 10 h 22"/>
                <a:gd name="T52" fmla="*/ 17 w 23"/>
                <a:gd name="T53" fmla="*/ 10 h 22"/>
                <a:gd name="T54" fmla="*/ 17 w 23"/>
                <a:gd name="T55" fmla="*/ 11 h 22"/>
                <a:gd name="T56" fmla="*/ 11 w 23"/>
                <a:gd name="T57" fmla="*/ 3 h 22"/>
                <a:gd name="T58" fmla="*/ 11 w 23"/>
                <a:gd name="T59" fmla="*/ 5 h 22"/>
                <a:gd name="T60" fmla="*/ 12 w 23"/>
                <a:gd name="T61" fmla="*/ 5 h 22"/>
                <a:gd name="T62" fmla="*/ 12 w 23"/>
                <a:gd name="T63" fmla="*/ 3 h 22"/>
                <a:gd name="T64" fmla="*/ 11 w 23"/>
                <a:gd name="T65" fmla="*/ 3 h 22"/>
                <a:gd name="T66" fmla="*/ 11 w 23"/>
                <a:gd name="T67" fmla="*/ 17 h 22"/>
                <a:gd name="T68" fmla="*/ 11 w 23"/>
                <a:gd name="T69" fmla="*/ 19 h 22"/>
                <a:gd name="T70" fmla="*/ 12 w 23"/>
                <a:gd name="T71" fmla="*/ 19 h 22"/>
                <a:gd name="T72" fmla="*/ 12 w 23"/>
                <a:gd name="T73" fmla="*/ 17 h 22"/>
                <a:gd name="T74" fmla="*/ 11 w 23"/>
                <a:gd name="T75" fmla="*/ 17 h 22"/>
                <a:gd name="T76" fmla="*/ 11 w 23"/>
                <a:gd name="T77" fmla="*/ 2 h 22"/>
                <a:gd name="T78" fmla="*/ 2 w 23"/>
                <a:gd name="T79" fmla="*/ 11 h 22"/>
                <a:gd name="T80" fmla="*/ 11 w 23"/>
                <a:gd name="T81" fmla="*/ 20 h 22"/>
                <a:gd name="T82" fmla="*/ 21 w 23"/>
                <a:gd name="T83" fmla="*/ 11 h 22"/>
                <a:gd name="T84" fmla="*/ 11 w 23"/>
                <a:gd name="T8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2">
                  <a:moveTo>
                    <a:pt x="11" y="0"/>
                  </a:moveTo>
                  <a:cubicBezTo>
                    <a:pt x="18" y="0"/>
                    <a:pt x="23" y="5"/>
                    <a:pt x="23" y="11"/>
                  </a:cubicBezTo>
                  <a:cubicBezTo>
                    <a:pt x="23" y="17"/>
                    <a:pt x="18" y="22"/>
                    <a:pt x="11" y="22"/>
                  </a:cubicBezTo>
                  <a:cubicBezTo>
                    <a:pt x="5" y="22"/>
                    <a:pt x="0" y="17"/>
                    <a:pt x="0" y="11"/>
                  </a:cubicBezTo>
                  <a:cubicBezTo>
                    <a:pt x="0" y="5"/>
                    <a:pt x="5" y="0"/>
                    <a:pt x="11" y="0"/>
                  </a:cubicBezTo>
                  <a:close/>
                  <a:moveTo>
                    <a:pt x="11" y="13"/>
                  </a:moveTo>
                  <a:cubicBezTo>
                    <a:pt x="12" y="11"/>
                    <a:pt x="12" y="11"/>
                    <a:pt x="12" y="11"/>
                  </a:cubicBezTo>
                  <a:cubicBezTo>
                    <a:pt x="17" y="7"/>
                    <a:pt x="17" y="7"/>
                    <a:pt x="17" y="7"/>
                  </a:cubicBezTo>
                  <a:cubicBezTo>
                    <a:pt x="17" y="6"/>
                    <a:pt x="17" y="6"/>
                    <a:pt x="16" y="5"/>
                  </a:cubicBezTo>
                  <a:cubicBezTo>
                    <a:pt x="16" y="5"/>
                    <a:pt x="16" y="5"/>
                    <a:pt x="16" y="5"/>
                  </a:cubicBezTo>
                  <a:cubicBezTo>
                    <a:pt x="16" y="5"/>
                    <a:pt x="16" y="5"/>
                    <a:pt x="15" y="6"/>
                  </a:cubicBezTo>
                  <a:cubicBezTo>
                    <a:pt x="11" y="10"/>
                    <a:pt x="11" y="10"/>
                    <a:pt x="11" y="10"/>
                  </a:cubicBezTo>
                  <a:cubicBezTo>
                    <a:pt x="9" y="8"/>
                    <a:pt x="9" y="8"/>
                    <a:pt x="9" y="8"/>
                  </a:cubicBezTo>
                  <a:cubicBezTo>
                    <a:pt x="9" y="8"/>
                    <a:pt x="8" y="8"/>
                    <a:pt x="8" y="8"/>
                  </a:cubicBezTo>
                  <a:cubicBezTo>
                    <a:pt x="8" y="8"/>
                    <a:pt x="8" y="8"/>
                    <a:pt x="8" y="8"/>
                  </a:cubicBezTo>
                  <a:cubicBezTo>
                    <a:pt x="7" y="9"/>
                    <a:pt x="8" y="9"/>
                    <a:pt x="8" y="9"/>
                  </a:cubicBezTo>
                  <a:cubicBezTo>
                    <a:pt x="10" y="12"/>
                    <a:pt x="10" y="12"/>
                    <a:pt x="10" y="12"/>
                  </a:cubicBezTo>
                  <a:cubicBezTo>
                    <a:pt x="11" y="13"/>
                    <a:pt x="11" y="13"/>
                    <a:pt x="11" y="13"/>
                  </a:cubicBezTo>
                  <a:close/>
                  <a:moveTo>
                    <a:pt x="4" y="11"/>
                  </a:moveTo>
                  <a:cubicBezTo>
                    <a:pt x="6" y="11"/>
                    <a:pt x="6" y="11"/>
                    <a:pt x="6" y="11"/>
                  </a:cubicBezTo>
                  <a:cubicBezTo>
                    <a:pt x="6" y="10"/>
                    <a:pt x="6" y="10"/>
                    <a:pt x="6" y="10"/>
                  </a:cubicBezTo>
                  <a:cubicBezTo>
                    <a:pt x="4" y="10"/>
                    <a:pt x="4" y="10"/>
                    <a:pt x="4" y="10"/>
                  </a:cubicBezTo>
                  <a:cubicBezTo>
                    <a:pt x="4" y="11"/>
                    <a:pt x="4" y="11"/>
                    <a:pt x="4" y="11"/>
                  </a:cubicBezTo>
                  <a:close/>
                  <a:moveTo>
                    <a:pt x="17" y="11"/>
                  </a:moveTo>
                  <a:cubicBezTo>
                    <a:pt x="19" y="11"/>
                    <a:pt x="19" y="11"/>
                    <a:pt x="19" y="11"/>
                  </a:cubicBezTo>
                  <a:cubicBezTo>
                    <a:pt x="19" y="10"/>
                    <a:pt x="19" y="10"/>
                    <a:pt x="19" y="10"/>
                  </a:cubicBezTo>
                  <a:cubicBezTo>
                    <a:pt x="17" y="10"/>
                    <a:pt x="17" y="10"/>
                    <a:pt x="17" y="10"/>
                  </a:cubicBezTo>
                  <a:cubicBezTo>
                    <a:pt x="17" y="11"/>
                    <a:pt x="17" y="11"/>
                    <a:pt x="17" y="11"/>
                  </a:cubicBezTo>
                  <a:close/>
                  <a:moveTo>
                    <a:pt x="11" y="3"/>
                  </a:moveTo>
                  <a:cubicBezTo>
                    <a:pt x="11" y="5"/>
                    <a:pt x="11" y="5"/>
                    <a:pt x="11" y="5"/>
                  </a:cubicBezTo>
                  <a:cubicBezTo>
                    <a:pt x="12" y="5"/>
                    <a:pt x="12" y="5"/>
                    <a:pt x="12" y="5"/>
                  </a:cubicBezTo>
                  <a:cubicBezTo>
                    <a:pt x="12" y="3"/>
                    <a:pt x="12" y="3"/>
                    <a:pt x="12" y="3"/>
                  </a:cubicBezTo>
                  <a:cubicBezTo>
                    <a:pt x="11" y="3"/>
                    <a:pt x="11" y="3"/>
                    <a:pt x="11" y="3"/>
                  </a:cubicBezTo>
                  <a:close/>
                  <a:moveTo>
                    <a:pt x="11" y="17"/>
                  </a:moveTo>
                  <a:cubicBezTo>
                    <a:pt x="11" y="19"/>
                    <a:pt x="11" y="19"/>
                    <a:pt x="11" y="19"/>
                  </a:cubicBezTo>
                  <a:cubicBezTo>
                    <a:pt x="12" y="19"/>
                    <a:pt x="12" y="19"/>
                    <a:pt x="12" y="19"/>
                  </a:cubicBezTo>
                  <a:cubicBezTo>
                    <a:pt x="12" y="17"/>
                    <a:pt x="12" y="17"/>
                    <a:pt x="12" y="17"/>
                  </a:cubicBezTo>
                  <a:cubicBezTo>
                    <a:pt x="11" y="17"/>
                    <a:pt x="11" y="17"/>
                    <a:pt x="11" y="17"/>
                  </a:cubicBezTo>
                  <a:close/>
                  <a:moveTo>
                    <a:pt x="11" y="2"/>
                  </a:moveTo>
                  <a:cubicBezTo>
                    <a:pt x="6" y="2"/>
                    <a:pt x="2" y="6"/>
                    <a:pt x="2" y="11"/>
                  </a:cubicBezTo>
                  <a:cubicBezTo>
                    <a:pt x="2" y="16"/>
                    <a:pt x="6" y="20"/>
                    <a:pt x="11" y="20"/>
                  </a:cubicBezTo>
                  <a:cubicBezTo>
                    <a:pt x="16" y="20"/>
                    <a:pt x="21" y="16"/>
                    <a:pt x="21" y="11"/>
                  </a:cubicBezTo>
                  <a:cubicBezTo>
                    <a:pt x="21" y="6"/>
                    <a:pt x="16" y="2"/>
                    <a:pt x="11" y="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4" name="Freeform 1519"/>
            <p:cNvSpPr>
              <a:spLocks noEditPoints="1"/>
            </p:cNvSpPr>
            <p:nvPr/>
          </p:nvSpPr>
          <p:spPr bwMode="auto">
            <a:xfrm flipH="1">
              <a:off x="9524342" y="1654270"/>
              <a:ext cx="216304" cy="271065"/>
            </a:xfrm>
            <a:custGeom>
              <a:avLst/>
              <a:gdLst>
                <a:gd name="T0" fmla="*/ 50 w 67"/>
                <a:gd name="T1" fmla="*/ 45 h 84"/>
                <a:gd name="T2" fmla="*/ 67 w 67"/>
                <a:gd name="T3" fmla="*/ 82 h 84"/>
                <a:gd name="T4" fmla="*/ 67 w 67"/>
                <a:gd name="T5" fmla="*/ 84 h 84"/>
                <a:gd name="T6" fmla="*/ 0 w 67"/>
                <a:gd name="T7" fmla="*/ 84 h 84"/>
                <a:gd name="T8" fmla="*/ 0 w 67"/>
                <a:gd name="T9" fmla="*/ 82 h 84"/>
                <a:gd name="T10" fmla="*/ 16 w 67"/>
                <a:gd name="T11" fmla="*/ 45 h 84"/>
                <a:gd name="T12" fmla="*/ 17 w 67"/>
                <a:gd name="T13" fmla="*/ 45 h 84"/>
                <a:gd name="T14" fmla="*/ 17 w 67"/>
                <a:gd name="T15" fmla="*/ 45 h 84"/>
                <a:gd name="T16" fmla="*/ 20 w 67"/>
                <a:gd name="T17" fmla="*/ 48 h 84"/>
                <a:gd name="T18" fmla="*/ 20 w 67"/>
                <a:gd name="T19" fmla="*/ 48 h 84"/>
                <a:gd name="T20" fmla="*/ 20 w 67"/>
                <a:gd name="T21" fmla="*/ 48 h 84"/>
                <a:gd name="T22" fmla="*/ 32 w 67"/>
                <a:gd name="T23" fmla="*/ 54 h 84"/>
                <a:gd name="T24" fmla="*/ 32 w 67"/>
                <a:gd name="T25" fmla="*/ 54 h 84"/>
                <a:gd name="T26" fmla="*/ 33 w 67"/>
                <a:gd name="T27" fmla="*/ 54 h 84"/>
                <a:gd name="T28" fmla="*/ 33 w 67"/>
                <a:gd name="T29" fmla="*/ 54 h 84"/>
                <a:gd name="T30" fmla="*/ 50 w 67"/>
                <a:gd name="T31" fmla="*/ 45 h 84"/>
                <a:gd name="T32" fmla="*/ 33 w 67"/>
                <a:gd name="T33" fmla="*/ 0 h 84"/>
                <a:gd name="T34" fmla="*/ 17 w 67"/>
                <a:gd name="T35" fmla="*/ 33 h 84"/>
                <a:gd name="T36" fmla="*/ 33 w 67"/>
                <a:gd name="T37" fmla="*/ 48 h 84"/>
                <a:gd name="T38" fmla="*/ 50 w 67"/>
                <a:gd name="T39" fmla="*/ 32 h 84"/>
                <a:gd name="T40" fmla="*/ 33 w 67"/>
                <a:gd name="T41" fmla="*/ 0 h 84"/>
                <a:gd name="T42" fmla="*/ 46 w 67"/>
                <a:gd name="T43" fmla="*/ 13 h 84"/>
                <a:gd name="T44" fmla="*/ 19 w 67"/>
                <a:gd name="T45" fmla="*/ 18 h 84"/>
                <a:gd name="T46" fmla="*/ 19 w 67"/>
                <a:gd name="T47" fmla="*/ 27 h 84"/>
                <a:gd name="T48" fmla="*/ 33 w 67"/>
                <a:gd name="T49" fmla="*/ 45 h 84"/>
                <a:gd name="T50" fmla="*/ 48 w 67"/>
                <a:gd name="T51" fmla="*/ 27 h 84"/>
                <a:gd name="T52" fmla="*/ 46 w 67"/>
                <a:gd name="T53" fmla="*/ 1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7" h="84">
                  <a:moveTo>
                    <a:pt x="50" y="45"/>
                  </a:moveTo>
                  <a:cubicBezTo>
                    <a:pt x="60" y="52"/>
                    <a:pt x="67" y="66"/>
                    <a:pt x="67" y="82"/>
                  </a:cubicBezTo>
                  <a:cubicBezTo>
                    <a:pt x="67" y="83"/>
                    <a:pt x="67" y="83"/>
                    <a:pt x="67" y="84"/>
                  </a:cubicBezTo>
                  <a:cubicBezTo>
                    <a:pt x="0" y="84"/>
                    <a:pt x="0" y="84"/>
                    <a:pt x="0" y="84"/>
                  </a:cubicBezTo>
                  <a:cubicBezTo>
                    <a:pt x="0" y="83"/>
                    <a:pt x="0" y="83"/>
                    <a:pt x="0" y="82"/>
                  </a:cubicBezTo>
                  <a:cubicBezTo>
                    <a:pt x="0" y="66"/>
                    <a:pt x="7" y="52"/>
                    <a:pt x="16" y="45"/>
                  </a:cubicBezTo>
                  <a:cubicBezTo>
                    <a:pt x="17" y="45"/>
                    <a:pt x="17" y="45"/>
                    <a:pt x="17" y="45"/>
                  </a:cubicBezTo>
                  <a:cubicBezTo>
                    <a:pt x="17" y="45"/>
                    <a:pt x="17" y="45"/>
                    <a:pt x="17" y="45"/>
                  </a:cubicBezTo>
                  <a:cubicBezTo>
                    <a:pt x="17" y="46"/>
                    <a:pt x="18" y="47"/>
                    <a:pt x="20" y="48"/>
                  </a:cubicBezTo>
                  <a:cubicBezTo>
                    <a:pt x="20" y="48"/>
                    <a:pt x="20" y="48"/>
                    <a:pt x="20" y="48"/>
                  </a:cubicBezTo>
                  <a:cubicBezTo>
                    <a:pt x="20" y="48"/>
                    <a:pt x="20" y="48"/>
                    <a:pt x="20" y="48"/>
                  </a:cubicBezTo>
                  <a:cubicBezTo>
                    <a:pt x="23" y="52"/>
                    <a:pt x="28" y="54"/>
                    <a:pt x="32" y="54"/>
                  </a:cubicBezTo>
                  <a:cubicBezTo>
                    <a:pt x="32" y="54"/>
                    <a:pt x="32" y="54"/>
                    <a:pt x="32" y="54"/>
                  </a:cubicBezTo>
                  <a:cubicBezTo>
                    <a:pt x="33" y="54"/>
                    <a:pt x="33" y="54"/>
                    <a:pt x="33" y="54"/>
                  </a:cubicBezTo>
                  <a:cubicBezTo>
                    <a:pt x="33" y="54"/>
                    <a:pt x="33" y="54"/>
                    <a:pt x="33" y="54"/>
                  </a:cubicBezTo>
                  <a:cubicBezTo>
                    <a:pt x="40" y="54"/>
                    <a:pt x="47" y="50"/>
                    <a:pt x="50" y="45"/>
                  </a:cubicBezTo>
                  <a:close/>
                  <a:moveTo>
                    <a:pt x="33" y="0"/>
                  </a:moveTo>
                  <a:cubicBezTo>
                    <a:pt x="13" y="0"/>
                    <a:pt x="12" y="17"/>
                    <a:pt x="17" y="33"/>
                  </a:cubicBezTo>
                  <a:cubicBezTo>
                    <a:pt x="19" y="42"/>
                    <a:pt x="26" y="48"/>
                    <a:pt x="33" y="48"/>
                  </a:cubicBezTo>
                  <a:cubicBezTo>
                    <a:pt x="41" y="48"/>
                    <a:pt x="48" y="41"/>
                    <a:pt x="50" y="32"/>
                  </a:cubicBezTo>
                  <a:cubicBezTo>
                    <a:pt x="53" y="17"/>
                    <a:pt x="53" y="0"/>
                    <a:pt x="33" y="0"/>
                  </a:cubicBezTo>
                  <a:close/>
                  <a:moveTo>
                    <a:pt x="46" y="13"/>
                  </a:moveTo>
                  <a:cubicBezTo>
                    <a:pt x="37" y="15"/>
                    <a:pt x="32" y="20"/>
                    <a:pt x="19" y="18"/>
                  </a:cubicBezTo>
                  <a:cubicBezTo>
                    <a:pt x="19" y="20"/>
                    <a:pt x="19" y="25"/>
                    <a:pt x="19" y="27"/>
                  </a:cubicBezTo>
                  <a:cubicBezTo>
                    <a:pt x="19" y="37"/>
                    <a:pt x="25" y="45"/>
                    <a:pt x="33" y="45"/>
                  </a:cubicBezTo>
                  <a:cubicBezTo>
                    <a:pt x="41" y="45"/>
                    <a:pt x="48" y="37"/>
                    <a:pt x="48" y="27"/>
                  </a:cubicBezTo>
                  <a:cubicBezTo>
                    <a:pt x="47" y="17"/>
                    <a:pt x="46" y="15"/>
                    <a:pt x="46"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5" name="Freeform 1520"/>
            <p:cNvSpPr>
              <a:spLocks noEditPoints="1"/>
            </p:cNvSpPr>
            <p:nvPr/>
          </p:nvSpPr>
          <p:spPr bwMode="auto">
            <a:xfrm flipH="1">
              <a:off x="9951473" y="2697459"/>
              <a:ext cx="205352" cy="265589"/>
            </a:xfrm>
            <a:custGeom>
              <a:avLst/>
              <a:gdLst>
                <a:gd name="T0" fmla="*/ 44 w 64"/>
                <a:gd name="T1" fmla="*/ 41 h 82"/>
                <a:gd name="T2" fmla="*/ 32 w 64"/>
                <a:gd name="T3" fmla="*/ 48 h 82"/>
                <a:gd name="T4" fmla="*/ 20 w 64"/>
                <a:gd name="T5" fmla="*/ 41 h 82"/>
                <a:gd name="T6" fmla="*/ 11 w 64"/>
                <a:gd name="T7" fmla="*/ 41 h 82"/>
                <a:gd name="T8" fmla="*/ 12 w 64"/>
                <a:gd name="T9" fmla="*/ 26 h 82"/>
                <a:gd name="T10" fmla="*/ 32 w 64"/>
                <a:gd name="T11" fmla="*/ 0 h 82"/>
                <a:gd name="T12" fmla="*/ 53 w 64"/>
                <a:gd name="T13" fmla="*/ 26 h 82"/>
                <a:gd name="T14" fmla="*/ 53 w 64"/>
                <a:gd name="T15" fmla="*/ 41 h 82"/>
                <a:gd name="T16" fmla="*/ 44 w 64"/>
                <a:gd name="T17" fmla="*/ 41 h 82"/>
                <a:gd name="T18" fmla="*/ 43 w 64"/>
                <a:gd name="T19" fmla="*/ 14 h 82"/>
                <a:gd name="T20" fmla="*/ 18 w 64"/>
                <a:gd name="T21" fmla="*/ 24 h 82"/>
                <a:gd name="T22" fmla="*/ 18 w 64"/>
                <a:gd name="T23" fmla="*/ 27 h 82"/>
                <a:gd name="T24" fmla="*/ 32 w 64"/>
                <a:gd name="T25" fmla="*/ 45 h 82"/>
                <a:gd name="T26" fmla="*/ 46 w 64"/>
                <a:gd name="T27" fmla="*/ 27 h 82"/>
                <a:gd name="T28" fmla="*/ 43 w 64"/>
                <a:gd name="T29" fmla="*/ 14 h 82"/>
                <a:gd name="T30" fmla="*/ 49 w 64"/>
                <a:gd name="T31" fmla="*/ 44 h 82"/>
                <a:gd name="T32" fmla="*/ 32 w 64"/>
                <a:gd name="T33" fmla="*/ 53 h 82"/>
                <a:gd name="T34" fmla="*/ 16 w 64"/>
                <a:gd name="T35" fmla="*/ 44 h 82"/>
                <a:gd name="T36" fmla="*/ 0 w 64"/>
                <a:gd name="T37" fmla="*/ 80 h 82"/>
                <a:gd name="T38" fmla="*/ 0 w 64"/>
                <a:gd name="T39" fmla="*/ 82 h 82"/>
                <a:gd name="T40" fmla="*/ 64 w 64"/>
                <a:gd name="T41" fmla="*/ 82 h 82"/>
                <a:gd name="T42" fmla="*/ 64 w 64"/>
                <a:gd name="T43" fmla="*/ 80 h 82"/>
                <a:gd name="T44" fmla="*/ 49 w 64"/>
                <a:gd name="T45" fmla="*/ 44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82">
                  <a:moveTo>
                    <a:pt x="44" y="41"/>
                  </a:moveTo>
                  <a:cubicBezTo>
                    <a:pt x="41" y="45"/>
                    <a:pt x="37" y="48"/>
                    <a:pt x="32" y="48"/>
                  </a:cubicBezTo>
                  <a:cubicBezTo>
                    <a:pt x="27" y="48"/>
                    <a:pt x="23" y="45"/>
                    <a:pt x="20" y="41"/>
                  </a:cubicBezTo>
                  <a:cubicBezTo>
                    <a:pt x="11" y="41"/>
                    <a:pt x="11" y="41"/>
                    <a:pt x="11" y="41"/>
                  </a:cubicBezTo>
                  <a:cubicBezTo>
                    <a:pt x="12" y="26"/>
                    <a:pt x="12" y="26"/>
                    <a:pt x="12" y="26"/>
                  </a:cubicBezTo>
                  <a:cubicBezTo>
                    <a:pt x="12" y="12"/>
                    <a:pt x="21" y="0"/>
                    <a:pt x="32" y="0"/>
                  </a:cubicBezTo>
                  <a:cubicBezTo>
                    <a:pt x="43" y="0"/>
                    <a:pt x="53" y="12"/>
                    <a:pt x="53" y="26"/>
                  </a:cubicBezTo>
                  <a:cubicBezTo>
                    <a:pt x="53" y="41"/>
                    <a:pt x="53" y="41"/>
                    <a:pt x="53" y="41"/>
                  </a:cubicBezTo>
                  <a:cubicBezTo>
                    <a:pt x="44" y="41"/>
                    <a:pt x="44" y="41"/>
                    <a:pt x="44" y="41"/>
                  </a:cubicBezTo>
                  <a:close/>
                  <a:moveTo>
                    <a:pt x="43" y="14"/>
                  </a:moveTo>
                  <a:cubicBezTo>
                    <a:pt x="34" y="17"/>
                    <a:pt x="34" y="25"/>
                    <a:pt x="18" y="24"/>
                  </a:cubicBezTo>
                  <a:cubicBezTo>
                    <a:pt x="18" y="25"/>
                    <a:pt x="18" y="26"/>
                    <a:pt x="18" y="27"/>
                  </a:cubicBezTo>
                  <a:cubicBezTo>
                    <a:pt x="18" y="37"/>
                    <a:pt x="24" y="45"/>
                    <a:pt x="32" y="45"/>
                  </a:cubicBezTo>
                  <a:cubicBezTo>
                    <a:pt x="40" y="45"/>
                    <a:pt x="46" y="37"/>
                    <a:pt x="46" y="27"/>
                  </a:cubicBezTo>
                  <a:cubicBezTo>
                    <a:pt x="46" y="22"/>
                    <a:pt x="45" y="18"/>
                    <a:pt x="43" y="14"/>
                  </a:cubicBezTo>
                  <a:close/>
                  <a:moveTo>
                    <a:pt x="49" y="44"/>
                  </a:moveTo>
                  <a:cubicBezTo>
                    <a:pt x="45" y="50"/>
                    <a:pt x="39" y="53"/>
                    <a:pt x="32" y="53"/>
                  </a:cubicBezTo>
                  <a:cubicBezTo>
                    <a:pt x="26" y="53"/>
                    <a:pt x="20" y="50"/>
                    <a:pt x="16" y="44"/>
                  </a:cubicBezTo>
                  <a:cubicBezTo>
                    <a:pt x="6" y="51"/>
                    <a:pt x="0" y="65"/>
                    <a:pt x="0" y="80"/>
                  </a:cubicBezTo>
                  <a:cubicBezTo>
                    <a:pt x="0" y="81"/>
                    <a:pt x="0" y="81"/>
                    <a:pt x="0" y="82"/>
                  </a:cubicBezTo>
                  <a:cubicBezTo>
                    <a:pt x="64" y="82"/>
                    <a:pt x="64" y="82"/>
                    <a:pt x="64" y="82"/>
                  </a:cubicBezTo>
                  <a:cubicBezTo>
                    <a:pt x="64" y="81"/>
                    <a:pt x="64" y="81"/>
                    <a:pt x="64" y="80"/>
                  </a:cubicBezTo>
                  <a:cubicBezTo>
                    <a:pt x="64" y="65"/>
                    <a:pt x="58" y="51"/>
                    <a:pt x="49" y="4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6" name="Freeform 1521"/>
            <p:cNvSpPr>
              <a:spLocks noEditPoints="1"/>
            </p:cNvSpPr>
            <p:nvPr/>
          </p:nvSpPr>
          <p:spPr bwMode="auto">
            <a:xfrm flipH="1">
              <a:off x="8201879" y="1747363"/>
              <a:ext cx="232732" cy="197138"/>
            </a:xfrm>
            <a:custGeom>
              <a:avLst/>
              <a:gdLst>
                <a:gd name="T0" fmla="*/ 12 w 85"/>
                <a:gd name="T1" fmla="*/ 30 h 72"/>
                <a:gd name="T2" fmla="*/ 12 w 85"/>
                <a:gd name="T3" fmla="*/ 62 h 72"/>
                <a:gd name="T4" fmla="*/ 74 w 85"/>
                <a:gd name="T5" fmla="*/ 62 h 72"/>
                <a:gd name="T6" fmla="*/ 74 w 85"/>
                <a:gd name="T7" fmla="*/ 30 h 72"/>
                <a:gd name="T8" fmla="*/ 85 w 85"/>
                <a:gd name="T9" fmla="*/ 30 h 72"/>
                <a:gd name="T10" fmla="*/ 85 w 85"/>
                <a:gd name="T11" fmla="*/ 72 h 72"/>
                <a:gd name="T12" fmla="*/ 0 w 85"/>
                <a:gd name="T13" fmla="*/ 72 h 72"/>
                <a:gd name="T14" fmla="*/ 0 w 85"/>
                <a:gd name="T15" fmla="*/ 30 h 72"/>
                <a:gd name="T16" fmla="*/ 12 w 85"/>
                <a:gd name="T17" fmla="*/ 30 h 72"/>
                <a:gd name="T18" fmla="*/ 12 w 85"/>
                <a:gd name="T19" fmla="*/ 30 h 72"/>
                <a:gd name="T20" fmla="*/ 31 w 85"/>
                <a:gd name="T21" fmla="*/ 0 h 72"/>
                <a:gd name="T22" fmla="*/ 31 w 85"/>
                <a:gd name="T23" fmla="*/ 24 h 72"/>
                <a:gd name="T24" fmla="*/ 19 w 85"/>
                <a:gd name="T25" fmla="*/ 24 h 72"/>
                <a:gd name="T26" fmla="*/ 42 w 85"/>
                <a:gd name="T27" fmla="*/ 47 h 72"/>
                <a:gd name="T28" fmla="*/ 67 w 85"/>
                <a:gd name="T29" fmla="*/ 24 h 72"/>
                <a:gd name="T30" fmla="*/ 54 w 85"/>
                <a:gd name="T31" fmla="*/ 24 h 72"/>
                <a:gd name="T32" fmla="*/ 54 w 85"/>
                <a:gd name="T33" fmla="*/ 0 h 72"/>
                <a:gd name="T34" fmla="*/ 31 w 85"/>
                <a:gd name="T3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72">
                  <a:moveTo>
                    <a:pt x="12" y="30"/>
                  </a:moveTo>
                  <a:lnTo>
                    <a:pt x="12" y="62"/>
                  </a:lnTo>
                  <a:lnTo>
                    <a:pt x="74" y="62"/>
                  </a:lnTo>
                  <a:lnTo>
                    <a:pt x="74" y="30"/>
                  </a:lnTo>
                  <a:lnTo>
                    <a:pt x="85" y="30"/>
                  </a:lnTo>
                  <a:lnTo>
                    <a:pt x="85" y="72"/>
                  </a:lnTo>
                  <a:lnTo>
                    <a:pt x="0" y="72"/>
                  </a:lnTo>
                  <a:lnTo>
                    <a:pt x="0" y="30"/>
                  </a:lnTo>
                  <a:lnTo>
                    <a:pt x="12" y="30"/>
                  </a:lnTo>
                  <a:lnTo>
                    <a:pt x="12" y="30"/>
                  </a:lnTo>
                  <a:close/>
                  <a:moveTo>
                    <a:pt x="31" y="0"/>
                  </a:moveTo>
                  <a:lnTo>
                    <a:pt x="31" y="24"/>
                  </a:lnTo>
                  <a:lnTo>
                    <a:pt x="19" y="24"/>
                  </a:lnTo>
                  <a:lnTo>
                    <a:pt x="42" y="47"/>
                  </a:lnTo>
                  <a:lnTo>
                    <a:pt x="67" y="24"/>
                  </a:lnTo>
                  <a:lnTo>
                    <a:pt x="54" y="24"/>
                  </a:lnTo>
                  <a:lnTo>
                    <a:pt x="54" y="0"/>
                  </a:lnTo>
                  <a:lnTo>
                    <a:pt x="31"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7" name="Freeform 1522"/>
            <p:cNvSpPr>
              <a:spLocks noEditPoints="1"/>
            </p:cNvSpPr>
            <p:nvPr/>
          </p:nvSpPr>
          <p:spPr bwMode="auto">
            <a:xfrm flipH="1">
              <a:off x="8820671" y="2883645"/>
              <a:ext cx="232732" cy="202614"/>
            </a:xfrm>
            <a:custGeom>
              <a:avLst/>
              <a:gdLst>
                <a:gd name="T0" fmla="*/ 12 w 85"/>
                <a:gd name="T1" fmla="*/ 31 h 74"/>
                <a:gd name="T2" fmla="*/ 12 w 85"/>
                <a:gd name="T3" fmla="*/ 63 h 74"/>
                <a:gd name="T4" fmla="*/ 74 w 85"/>
                <a:gd name="T5" fmla="*/ 63 h 74"/>
                <a:gd name="T6" fmla="*/ 74 w 85"/>
                <a:gd name="T7" fmla="*/ 31 h 74"/>
                <a:gd name="T8" fmla="*/ 85 w 85"/>
                <a:gd name="T9" fmla="*/ 31 h 74"/>
                <a:gd name="T10" fmla="*/ 85 w 85"/>
                <a:gd name="T11" fmla="*/ 74 h 74"/>
                <a:gd name="T12" fmla="*/ 0 w 85"/>
                <a:gd name="T13" fmla="*/ 74 h 74"/>
                <a:gd name="T14" fmla="*/ 0 w 85"/>
                <a:gd name="T15" fmla="*/ 31 h 74"/>
                <a:gd name="T16" fmla="*/ 12 w 85"/>
                <a:gd name="T17" fmla="*/ 31 h 74"/>
                <a:gd name="T18" fmla="*/ 12 w 85"/>
                <a:gd name="T19" fmla="*/ 31 h 74"/>
                <a:gd name="T20" fmla="*/ 31 w 85"/>
                <a:gd name="T21" fmla="*/ 49 h 74"/>
                <a:gd name="T22" fmla="*/ 54 w 85"/>
                <a:gd name="T23" fmla="*/ 49 h 74"/>
                <a:gd name="T24" fmla="*/ 54 w 85"/>
                <a:gd name="T25" fmla="*/ 25 h 74"/>
                <a:gd name="T26" fmla="*/ 67 w 85"/>
                <a:gd name="T27" fmla="*/ 25 h 74"/>
                <a:gd name="T28" fmla="*/ 42 w 85"/>
                <a:gd name="T29" fmla="*/ 0 h 74"/>
                <a:gd name="T30" fmla="*/ 18 w 85"/>
                <a:gd name="T31" fmla="*/ 25 h 74"/>
                <a:gd name="T32" fmla="*/ 31 w 85"/>
                <a:gd name="T33" fmla="*/ 25 h 74"/>
                <a:gd name="T34" fmla="*/ 31 w 85"/>
                <a:gd name="T35"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 h="74">
                  <a:moveTo>
                    <a:pt x="12" y="31"/>
                  </a:moveTo>
                  <a:lnTo>
                    <a:pt x="12" y="63"/>
                  </a:lnTo>
                  <a:lnTo>
                    <a:pt x="74" y="63"/>
                  </a:lnTo>
                  <a:lnTo>
                    <a:pt x="74" y="31"/>
                  </a:lnTo>
                  <a:lnTo>
                    <a:pt x="85" y="31"/>
                  </a:lnTo>
                  <a:lnTo>
                    <a:pt x="85" y="74"/>
                  </a:lnTo>
                  <a:lnTo>
                    <a:pt x="0" y="74"/>
                  </a:lnTo>
                  <a:lnTo>
                    <a:pt x="0" y="31"/>
                  </a:lnTo>
                  <a:lnTo>
                    <a:pt x="12" y="31"/>
                  </a:lnTo>
                  <a:lnTo>
                    <a:pt x="12" y="31"/>
                  </a:lnTo>
                  <a:close/>
                  <a:moveTo>
                    <a:pt x="31" y="49"/>
                  </a:moveTo>
                  <a:lnTo>
                    <a:pt x="54" y="49"/>
                  </a:lnTo>
                  <a:lnTo>
                    <a:pt x="54" y="25"/>
                  </a:lnTo>
                  <a:lnTo>
                    <a:pt x="67" y="25"/>
                  </a:lnTo>
                  <a:lnTo>
                    <a:pt x="42" y="0"/>
                  </a:lnTo>
                  <a:lnTo>
                    <a:pt x="18" y="25"/>
                  </a:lnTo>
                  <a:lnTo>
                    <a:pt x="31" y="25"/>
                  </a:lnTo>
                  <a:lnTo>
                    <a:pt x="31" y="4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1523"/>
            <p:cNvSpPr>
              <a:spLocks noEditPoints="1"/>
            </p:cNvSpPr>
            <p:nvPr/>
          </p:nvSpPr>
          <p:spPr bwMode="auto">
            <a:xfrm flipH="1">
              <a:off x="8445562" y="2815194"/>
              <a:ext cx="232732" cy="183448"/>
            </a:xfrm>
            <a:custGeom>
              <a:avLst/>
              <a:gdLst>
                <a:gd name="T0" fmla="*/ 23 w 72"/>
                <a:gd name="T1" fmla="*/ 0 h 56"/>
                <a:gd name="T2" fmla="*/ 50 w 72"/>
                <a:gd name="T3" fmla="*/ 0 h 56"/>
                <a:gd name="T4" fmla="*/ 51 w 72"/>
                <a:gd name="T5" fmla="*/ 1 h 56"/>
                <a:gd name="T6" fmla="*/ 51 w 72"/>
                <a:gd name="T7" fmla="*/ 5 h 56"/>
                <a:gd name="T8" fmla="*/ 22 w 72"/>
                <a:gd name="T9" fmla="*/ 5 h 56"/>
                <a:gd name="T10" fmla="*/ 22 w 72"/>
                <a:gd name="T11" fmla="*/ 1 h 56"/>
                <a:gd name="T12" fmla="*/ 23 w 72"/>
                <a:gd name="T13" fmla="*/ 0 h 56"/>
                <a:gd name="T14" fmla="*/ 36 w 72"/>
                <a:gd name="T15" fmla="*/ 18 h 56"/>
                <a:gd name="T16" fmla="*/ 51 w 72"/>
                <a:gd name="T17" fmla="*/ 32 h 56"/>
                <a:gd name="T18" fmla="*/ 36 w 72"/>
                <a:gd name="T19" fmla="*/ 47 h 56"/>
                <a:gd name="T20" fmla="*/ 21 w 72"/>
                <a:gd name="T21" fmla="*/ 32 h 56"/>
                <a:gd name="T22" fmla="*/ 36 w 72"/>
                <a:gd name="T23" fmla="*/ 18 h 56"/>
                <a:gd name="T24" fmla="*/ 36 w 72"/>
                <a:gd name="T25" fmla="*/ 19 h 56"/>
                <a:gd name="T26" fmla="*/ 36 w 72"/>
                <a:gd name="T27" fmla="*/ 24 h 56"/>
                <a:gd name="T28" fmla="*/ 44 w 72"/>
                <a:gd name="T29" fmla="*/ 32 h 56"/>
                <a:gd name="T30" fmla="*/ 49 w 72"/>
                <a:gd name="T31" fmla="*/ 32 h 56"/>
                <a:gd name="T32" fmla="*/ 36 w 72"/>
                <a:gd name="T33" fmla="*/ 19 h 56"/>
                <a:gd name="T34" fmla="*/ 4 w 72"/>
                <a:gd name="T35" fmla="*/ 6 h 56"/>
                <a:gd name="T36" fmla="*/ 0 w 72"/>
                <a:gd name="T37" fmla="*/ 10 h 56"/>
                <a:gd name="T38" fmla="*/ 0 w 72"/>
                <a:gd name="T39" fmla="*/ 18 h 56"/>
                <a:gd name="T40" fmla="*/ 0 w 72"/>
                <a:gd name="T41" fmla="*/ 45 h 56"/>
                <a:gd name="T42" fmla="*/ 0 w 72"/>
                <a:gd name="T43" fmla="*/ 52 h 56"/>
                <a:gd name="T44" fmla="*/ 4 w 72"/>
                <a:gd name="T45" fmla="*/ 56 h 56"/>
                <a:gd name="T46" fmla="*/ 68 w 72"/>
                <a:gd name="T47" fmla="*/ 56 h 56"/>
                <a:gd name="T48" fmla="*/ 72 w 72"/>
                <a:gd name="T49" fmla="*/ 52 h 56"/>
                <a:gd name="T50" fmla="*/ 72 w 72"/>
                <a:gd name="T51" fmla="*/ 45 h 56"/>
                <a:gd name="T52" fmla="*/ 72 w 72"/>
                <a:gd name="T53" fmla="*/ 18 h 56"/>
                <a:gd name="T54" fmla="*/ 72 w 72"/>
                <a:gd name="T55" fmla="*/ 10 h 56"/>
                <a:gd name="T56" fmla="*/ 68 w 72"/>
                <a:gd name="T57" fmla="*/ 6 h 56"/>
                <a:gd name="T58" fmla="*/ 4 w 72"/>
                <a:gd name="T59" fmla="*/ 6 h 56"/>
                <a:gd name="T60" fmla="*/ 8 w 72"/>
                <a:gd name="T61" fmla="*/ 11 h 56"/>
                <a:gd name="T62" fmla="*/ 11 w 72"/>
                <a:gd name="T63" fmla="*/ 14 h 56"/>
                <a:gd name="T64" fmla="*/ 8 w 72"/>
                <a:gd name="T65" fmla="*/ 17 h 56"/>
                <a:gd name="T66" fmla="*/ 5 w 72"/>
                <a:gd name="T67" fmla="*/ 14 h 56"/>
                <a:gd name="T68" fmla="*/ 8 w 72"/>
                <a:gd name="T69" fmla="*/ 11 h 56"/>
                <a:gd name="T70" fmla="*/ 36 w 72"/>
                <a:gd name="T71" fmla="*/ 13 h 56"/>
                <a:gd name="T72" fmla="*/ 17 w 72"/>
                <a:gd name="T73" fmla="*/ 32 h 56"/>
                <a:gd name="T74" fmla="*/ 36 w 72"/>
                <a:gd name="T75" fmla="*/ 51 h 56"/>
                <a:gd name="T76" fmla="*/ 55 w 72"/>
                <a:gd name="T77" fmla="*/ 32 h 56"/>
                <a:gd name="T78" fmla="*/ 36 w 72"/>
                <a:gd name="T7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56">
                  <a:moveTo>
                    <a:pt x="23" y="0"/>
                  </a:moveTo>
                  <a:cubicBezTo>
                    <a:pt x="50" y="0"/>
                    <a:pt x="50" y="0"/>
                    <a:pt x="50" y="0"/>
                  </a:cubicBezTo>
                  <a:cubicBezTo>
                    <a:pt x="51" y="0"/>
                    <a:pt x="51" y="0"/>
                    <a:pt x="51" y="1"/>
                  </a:cubicBezTo>
                  <a:cubicBezTo>
                    <a:pt x="51" y="5"/>
                    <a:pt x="51" y="5"/>
                    <a:pt x="51" y="5"/>
                  </a:cubicBezTo>
                  <a:cubicBezTo>
                    <a:pt x="22" y="5"/>
                    <a:pt x="22" y="5"/>
                    <a:pt x="22" y="5"/>
                  </a:cubicBezTo>
                  <a:cubicBezTo>
                    <a:pt x="22" y="1"/>
                    <a:pt x="22" y="1"/>
                    <a:pt x="22" y="1"/>
                  </a:cubicBezTo>
                  <a:cubicBezTo>
                    <a:pt x="22" y="0"/>
                    <a:pt x="22" y="0"/>
                    <a:pt x="23" y="0"/>
                  </a:cubicBezTo>
                  <a:close/>
                  <a:moveTo>
                    <a:pt x="36" y="18"/>
                  </a:moveTo>
                  <a:cubicBezTo>
                    <a:pt x="44" y="18"/>
                    <a:pt x="51" y="24"/>
                    <a:pt x="51" y="32"/>
                  </a:cubicBezTo>
                  <a:cubicBezTo>
                    <a:pt x="51" y="40"/>
                    <a:pt x="44" y="47"/>
                    <a:pt x="36" y="47"/>
                  </a:cubicBezTo>
                  <a:cubicBezTo>
                    <a:pt x="28" y="47"/>
                    <a:pt x="21" y="40"/>
                    <a:pt x="21" y="32"/>
                  </a:cubicBezTo>
                  <a:cubicBezTo>
                    <a:pt x="21" y="24"/>
                    <a:pt x="28" y="18"/>
                    <a:pt x="36" y="18"/>
                  </a:cubicBezTo>
                  <a:close/>
                  <a:moveTo>
                    <a:pt x="36" y="19"/>
                  </a:moveTo>
                  <a:cubicBezTo>
                    <a:pt x="36" y="24"/>
                    <a:pt x="36" y="24"/>
                    <a:pt x="36" y="24"/>
                  </a:cubicBezTo>
                  <a:cubicBezTo>
                    <a:pt x="40" y="24"/>
                    <a:pt x="44" y="28"/>
                    <a:pt x="44" y="32"/>
                  </a:cubicBezTo>
                  <a:cubicBezTo>
                    <a:pt x="49" y="32"/>
                    <a:pt x="49" y="32"/>
                    <a:pt x="49" y="32"/>
                  </a:cubicBezTo>
                  <a:cubicBezTo>
                    <a:pt x="49" y="25"/>
                    <a:pt x="43" y="19"/>
                    <a:pt x="36" y="19"/>
                  </a:cubicBezTo>
                  <a:close/>
                  <a:moveTo>
                    <a:pt x="4" y="6"/>
                  </a:moveTo>
                  <a:cubicBezTo>
                    <a:pt x="2" y="6"/>
                    <a:pt x="0" y="8"/>
                    <a:pt x="0" y="10"/>
                  </a:cubicBezTo>
                  <a:cubicBezTo>
                    <a:pt x="0" y="18"/>
                    <a:pt x="0" y="18"/>
                    <a:pt x="0" y="18"/>
                  </a:cubicBezTo>
                  <a:cubicBezTo>
                    <a:pt x="0" y="45"/>
                    <a:pt x="0" y="45"/>
                    <a:pt x="0" y="45"/>
                  </a:cubicBezTo>
                  <a:cubicBezTo>
                    <a:pt x="0" y="52"/>
                    <a:pt x="0" y="52"/>
                    <a:pt x="0" y="52"/>
                  </a:cubicBezTo>
                  <a:cubicBezTo>
                    <a:pt x="0" y="54"/>
                    <a:pt x="2" y="56"/>
                    <a:pt x="4" y="56"/>
                  </a:cubicBezTo>
                  <a:cubicBezTo>
                    <a:pt x="68" y="56"/>
                    <a:pt x="68" y="56"/>
                    <a:pt x="68" y="56"/>
                  </a:cubicBezTo>
                  <a:cubicBezTo>
                    <a:pt x="70" y="56"/>
                    <a:pt x="72" y="54"/>
                    <a:pt x="72" y="52"/>
                  </a:cubicBezTo>
                  <a:cubicBezTo>
                    <a:pt x="72" y="45"/>
                    <a:pt x="72" y="45"/>
                    <a:pt x="72" y="45"/>
                  </a:cubicBezTo>
                  <a:cubicBezTo>
                    <a:pt x="72" y="18"/>
                    <a:pt x="72" y="18"/>
                    <a:pt x="72" y="18"/>
                  </a:cubicBezTo>
                  <a:cubicBezTo>
                    <a:pt x="72" y="10"/>
                    <a:pt x="72" y="10"/>
                    <a:pt x="72" y="10"/>
                  </a:cubicBezTo>
                  <a:cubicBezTo>
                    <a:pt x="72" y="8"/>
                    <a:pt x="70" y="6"/>
                    <a:pt x="68" y="6"/>
                  </a:cubicBezTo>
                  <a:cubicBezTo>
                    <a:pt x="4" y="6"/>
                    <a:pt x="4" y="6"/>
                    <a:pt x="4" y="6"/>
                  </a:cubicBezTo>
                  <a:close/>
                  <a:moveTo>
                    <a:pt x="8" y="11"/>
                  </a:moveTo>
                  <a:cubicBezTo>
                    <a:pt x="10" y="11"/>
                    <a:pt x="11" y="12"/>
                    <a:pt x="11" y="14"/>
                  </a:cubicBezTo>
                  <a:cubicBezTo>
                    <a:pt x="11" y="16"/>
                    <a:pt x="10" y="17"/>
                    <a:pt x="8" y="17"/>
                  </a:cubicBezTo>
                  <a:cubicBezTo>
                    <a:pt x="7" y="17"/>
                    <a:pt x="5" y="16"/>
                    <a:pt x="5" y="14"/>
                  </a:cubicBezTo>
                  <a:cubicBezTo>
                    <a:pt x="5" y="12"/>
                    <a:pt x="7" y="11"/>
                    <a:pt x="8" y="11"/>
                  </a:cubicBezTo>
                  <a:close/>
                  <a:moveTo>
                    <a:pt x="36" y="13"/>
                  </a:moveTo>
                  <a:cubicBezTo>
                    <a:pt x="25" y="13"/>
                    <a:pt x="17" y="21"/>
                    <a:pt x="17" y="32"/>
                  </a:cubicBezTo>
                  <a:cubicBezTo>
                    <a:pt x="17" y="43"/>
                    <a:pt x="25" y="51"/>
                    <a:pt x="36" y="51"/>
                  </a:cubicBezTo>
                  <a:cubicBezTo>
                    <a:pt x="46" y="51"/>
                    <a:pt x="55" y="43"/>
                    <a:pt x="55" y="32"/>
                  </a:cubicBezTo>
                  <a:cubicBezTo>
                    <a:pt x="55" y="21"/>
                    <a:pt x="46" y="13"/>
                    <a:pt x="36"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9" name="Freeform 1524"/>
            <p:cNvSpPr>
              <a:spLocks noEditPoints="1"/>
            </p:cNvSpPr>
            <p:nvPr/>
          </p:nvSpPr>
          <p:spPr bwMode="auto">
            <a:xfrm flipH="1">
              <a:off x="9067093" y="2566034"/>
              <a:ext cx="251898" cy="227256"/>
            </a:xfrm>
            <a:custGeom>
              <a:avLst/>
              <a:gdLst>
                <a:gd name="T0" fmla="*/ 73 w 78"/>
                <a:gd name="T1" fmla="*/ 0 h 70"/>
                <a:gd name="T2" fmla="*/ 78 w 78"/>
                <a:gd name="T3" fmla="*/ 65 h 70"/>
                <a:gd name="T4" fmla="*/ 5 w 78"/>
                <a:gd name="T5" fmla="*/ 70 h 70"/>
                <a:gd name="T6" fmla="*/ 0 w 78"/>
                <a:gd name="T7" fmla="*/ 5 h 70"/>
                <a:gd name="T8" fmla="*/ 39 w 78"/>
                <a:gd name="T9" fmla="*/ 12 h 70"/>
                <a:gd name="T10" fmla="*/ 39 w 78"/>
                <a:gd name="T11" fmla="*/ 24 h 70"/>
                <a:gd name="T12" fmla="*/ 39 w 78"/>
                <a:gd name="T13" fmla="*/ 12 h 70"/>
                <a:gd name="T14" fmla="*/ 11 w 78"/>
                <a:gd name="T15" fmla="*/ 67 h 70"/>
                <a:gd name="T16" fmla="*/ 66 w 78"/>
                <a:gd name="T17" fmla="*/ 4 h 70"/>
                <a:gd name="T18" fmla="*/ 44 w 78"/>
                <a:gd name="T19" fmla="*/ 66 h 70"/>
                <a:gd name="T20" fmla="*/ 47 w 78"/>
                <a:gd name="T21" fmla="*/ 52 h 70"/>
                <a:gd name="T22" fmla="*/ 50 w 78"/>
                <a:gd name="T23" fmla="*/ 34 h 70"/>
                <a:gd name="T24" fmla="*/ 37 w 78"/>
                <a:gd name="T25" fmla="*/ 26 h 70"/>
                <a:gd name="T26" fmla="*/ 29 w 78"/>
                <a:gd name="T27" fmla="*/ 49 h 70"/>
                <a:gd name="T28" fmla="*/ 33 w 78"/>
                <a:gd name="T29" fmla="*/ 52 h 70"/>
                <a:gd name="T30" fmla="*/ 44 w 78"/>
                <a:gd name="T31" fmla="*/ 66 h 70"/>
                <a:gd name="T32" fmla="*/ 69 w 78"/>
                <a:gd name="T33" fmla="*/ 46 h 70"/>
                <a:gd name="T34" fmla="*/ 70 w 78"/>
                <a:gd name="T35" fmla="*/ 49 h 70"/>
                <a:gd name="T36" fmla="*/ 76 w 78"/>
                <a:gd name="T37" fmla="*/ 48 h 70"/>
                <a:gd name="T38" fmla="*/ 75 w 78"/>
                <a:gd name="T39" fmla="*/ 45 h 70"/>
                <a:gd name="T40" fmla="*/ 3 w 78"/>
                <a:gd name="T41" fmla="*/ 8 h 70"/>
                <a:gd name="T42" fmla="*/ 2 w 78"/>
                <a:gd name="T43" fmla="*/ 12 h 70"/>
                <a:gd name="T44" fmla="*/ 8 w 78"/>
                <a:gd name="T45" fmla="*/ 13 h 70"/>
                <a:gd name="T46" fmla="*/ 9 w 78"/>
                <a:gd name="T47" fmla="*/ 9 h 70"/>
                <a:gd name="T48" fmla="*/ 3 w 78"/>
                <a:gd name="T49" fmla="*/ 8 h 70"/>
                <a:gd name="T50" fmla="*/ 2 w 78"/>
                <a:gd name="T51" fmla="*/ 21 h 70"/>
                <a:gd name="T52" fmla="*/ 3 w 78"/>
                <a:gd name="T53" fmla="*/ 25 h 70"/>
                <a:gd name="T54" fmla="*/ 9 w 78"/>
                <a:gd name="T55" fmla="*/ 24 h 70"/>
                <a:gd name="T56" fmla="*/ 8 w 78"/>
                <a:gd name="T57" fmla="*/ 21 h 70"/>
                <a:gd name="T58" fmla="*/ 3 w 78"/>
                <a:gd name="T59" fmla="*/ 33 h 70"/>
                <a:gd name="T60" fmla="*/ 2 w 78"/>
                <a:gd name="T61" fmla="*/ 36 h 70"/>
                <a:gd name="T62" fmla="*/ 8 w 78"/>
                <a:gd name="T63" fmla="*/ 37 h 70"/>
                <a:gd name="T64" fmla="*/ 9 w 78"/>
                <a:gd name="T65" fmla="*/ 34 h 70"/>
                <a:gd name="T66" fmla="*/ 3 w 78"/>
                <a:gd name="T67" fmla="*/ 33 h 70"/>
                <a:gd name="T68" fmla="*/ 2 w 78"/>
                <a:gd name="T69" fmla="*/ 46 h 70"/>
                <a:gd name="T70" fmla="*/ 3 w 78"/>
                <a:gd name="T71" fmla="*/ 49 h 70"/>
                <a:gd name="T72" fmla="*/ 9 w 78"/>
                <a:gd name="T73" fmla="*/ 49 h 70"/>
                <a:gd name="T74" fmla="*/ 8 w 78"/>
                <a:gd name="T75" fmla="*/ 45 h 70"/>
                <a:gd name="T76" fmla="*/ 3 w 78"/>
                <a:gd name="T77" fmla="*/ 57 h 70"/>
                <a:gd name="T78" fmla="*/ 2 w 78"/>
                <a:gd name="T79" fmla="*/ 61 h 70"/>
                <a:gd name="T80" fmla="*/ 8 w 78"/>
                <a:gd name="T81" fmla="*/ 62 h 70"/>
                <a:gd name="T82" fmla="*/ 9 w 78"/>
                <a:gd name="T83" fmla="*/ 58 h 70"/>
                <a:gd name="T84" fmla="*/ 3 w 78"/>
                <a:gd name="T85" fmla="*/ 57 h 70"/>
                <a:gd name="T86" fmla="*/ 68 w 78"/>
                <a:gd name="T87" fmla="*/ 9 h 70"/>
                <a:gd name="T88" fmla="*/ 69 w 78"/>
                <a:gd name="T89" fmla="*/ 13 h 70"/>
                <a:gd name="T90" fmla="*/ 76 w 78"/>
                <a:gd name="T91" fmla="*/ 12 h 70"/>
                <a:gd name="T92" fmla="*/ 75 w 78"/>
                <a:gd name="T93" fmla="*/ 8 h 70"/>
                <a:gd name="T94" fmla="*/ 69 w 78"/>
                <a:gd name="T95" fmla="*/ 21 h 70"/>
                <a:gd name="T96" fmla="*/ 68 w 78"/>
                <a:gd name="T97" fmla="*/ 24 h 70"/>
                <a:gd name="T98" fmla="*/ 75 w 78"/>
                <a:gd name="T99" fmla="*/ 25 h 70"/>
                <a:gd name="T100" fmla="*/ 76 w 78"/>
                <a:gd name="T101" fmla="*/ 21 h 70"/>
                <a:gd name="T102" fmla="*/ 69 w 78"/>
                <a:gd name="T103" fmla="*/ 21 h 70"/>
                <a:gd name="T104" fmla="*/ 68 w 78"/>
                <a:gd name="T105" fmla="*/ 34 h 70"/>
                <a:gd name="T106" fmla="*/ 69 w 78"/>
                <a:gd name="T107" fmla="*/ 37 h 70"/>
                <a:gd name="T108" fmla="*/ 76 w 78"/>
                <a:gd name="T109" fmla="*/ 36 h 70"/>
                <a:gd name="T110" fmla="*/ 75 w 78"/>
                <a:gd name="T111" fmla="*/ 33 h 70"/>
                <a:gd name="T112" fmla="*/ 69 w 78"/>
                <a:gd name="T113" fmla="*/ 57 h 70"/>
                <a:gd name="T114" fmla="*/ 68 w 78"/>
                <a:gd name="T115" fmla="*/ 61 h 70"/>
                <a:gd name="T116" fmla="*/ 75 w 78"/>
                <a:gd name="T117" fmla="*/ 62 h 70"/>
                <a:gd name="T118" fmla="*/ 76 w 78"/>
                <a:gd name="T119" fmla="*/ 58 h 70"/>
                <a:gd name="T120" fmla="*/ 69 w 78"/>
                <a:gd name="T121"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 h="70">
                  <a:moveTo>
                    <a:pt x="5" y="0"/>
                  </a:moveTo>
                  <a:cubicBezTo>
                    <a:pt x="73" y="0"/>
                    <a:pt x="73" y="0"/>
                    <a:pt x="73" y="0"/>
                  </a:cubicBezTo>
                  <a:cubicBezTo>
                    <a:pt x="75" y="0"/>
                    <a:pt x="78" y="2"/>
                    <a:pt x="78" y="5"/>
                  </a:cubicBezTo>
                  <a:cubicBezTo>
                    <a:pt x="78" y="65"/>
                    <a:pt x="78" y="65"/>
                    <a:pt x="78" y="65"/>
                  </a:cubicBezTo>
                  <a:cubicBezTo>
                    <a:pt x="78" y="68"/>
                    <a:pt x="75" y="70"/>
                    <a:pt x="73" y="70"/>
                  </a:cubicBezTo>
                  <a:cubicBezTo>
                    <a:pt x="5" y="70"/>
                    <a:pt x="5" y="70"/>
                    <a:pt x="5" y="70"/>
                  </a:cubicBezTo>
                  <a:cubicBezTo>
                    <a:pt x="2" y="70"/>
                    <a:pt x="0" y="68"/>
                    <a:pt x="0" y="65"/>
                  </a:cubicBezTo>
                  <a:cubicBezTo>
                    <a:pt x="0" y="5"/>
                    <a:pt x="0" y="5"/>
                    <a:pt x="0" y="5"/>
                  </a:cubicBezTo>
                  <a:cubicBezTo>
                    <a:pt x="0" y="2"/>
                    <a:pt x="2" y="0"/>
                    <a:pt x="5" y="0"/>
                  </a:cubicBezTo>
                  <a:close/>
                  <a:moveTo>
                    <a:pt x="39" y="12"/>
                  </a:moveTo>
                  <a:cubicBezTo>
                    <a:pt x="36" y="12"/>
                    <a:pt x="33" y="15"/>
                    <a:pt x="33" y="18"/>
                  </a:cubicBezTo>
                  <a:cubicBezTo>
                    <a:pt x="33" y="21"/>
                    <a:pt x="36" y="24"/>
                    <a:pt x="39" y="24"/>
                  </a:cubicBezTo>
                  <a:cubicBezTo>
                    <a:pt x="43" y="24"/>
                    <a:pt x="45" y="21"/>
                    <a:pt x="45" y="18"/>
                  </a:cubicBezTo>
                  <a:cubicBezTo>
                    <a:pt x="45" y="15"/>
                    <a:pt x="43" y="12"/>
                    <a:pt x="39" y="12"/>
                  </a:cubicBezTo>
                  <a:close/>
                  <a:moveTo>
                    <a:pt x="11" y="4"/>
                  </a:moveTo>
                  <a:cubicBezTo>
                    <a:pt x="11" y="67"/>
                    <a:pt x="11" y="67"/>
                    <a:pt x="11" y="67"/>
                  </a:cubicBezTo>
                  <a:cubicBezTo>
                    <a:pt x="66" y="67"/>
                    <a:pt x="66" y="67"/>
                    <a:pt x="66" y="67"/>
                  </a:cubicBezTo>
                  <a:cubicBezTo>
                    <a:pt x="66" y="4"/>
                    <a:pt x="66" y="4"/>
                    <a:pt x="66" y="4"/>
                  </a:cubicBezTo>
                  <a:cubicBezTo>
                    <a:pt x="11" y="4"/>
                    <a:pt x="11" y="4"/>
                    <a:pt x="11" y="4"/>
                  </a:cubicBezTo>
                  <a:close/>
                  <a:moveTo>
                    <a:pt x="44" y="66"/>
                  </a:moveTo>
                  <a:cubicBezTo>
                    <a:pt x="46" y="52"/>
                    <a:pt x="46" y="52"/>
                    <a:pt x="46" y="52"/>
                  </a:cubicBezTo>
                  <a:cubicBezTo>
                    <a:pt x="47" y="52"/>
                    <a:pt x="47" y="52"/>
                    <a:pt x="47" y="52"/>
                  </a:cubicBezTo>
                  <a:cubicBezTo>
                    <a:pt x="48" y="52"/>
                    <a:pt x="50" y="51"/>
                    <a:pt x="50" y="49"/>
                  </a:cubicBezTo>
                  <a:cubicBezTo>
                    <a:pt x="50" y="34"/>
                    <a:pt x="50" y="34"/>
                    <a:pt x="50" y="34"/>
                  </a:cubicBezTo>
                  <a:cubicBezTo>
                    <a:pt x="50" y="29"/>
                    <a:pt x="46" y="26"/>
                    <a:pt x="42" y="26"/>
                  </a:cubicBezTo>
                  <a:cubicBezTo>
                    <a:pt x="37" y="26"/>
                    <a:pt x="37" y="26"/>
                    <a:pt x="37" y="26"/>
                  </a:cubicBezTo>
                  <a:cubicBezTo>
                    <a:pt x="32" y="26"/>
                    <a:pt x="29" y="29"/>
                    <a:pt x="29" y="34"/>
                  </a:cubicBezTo>
                  <a:cubicBezTo>
                    <a:pt x="29" y="49"/>
                    <a:pt x="29" y="49"/>
                    <a:pt x="29" y="49"/>
                  </a:cubicBezTo>
                  <a:cubicBezTo>
                    <a:pt x="29" y="51"/>
                    <a:pt x="30" y="52"/>
                    <a:pt x="32" y="52"/>
                  </a:cubicBezTo>
                  <a:cubicBezTo>
                    <a:pt x="33" y="52"/>
                    <a:pt x="33" y="52"/>
                    <a:pt x="33" y="52"/>
                  </a:cubicBezTo>
                  <a:cubicBezTo>
                    <a:pt x="34" y="66"/>
                    <a:pt x="34" y="66"/>
                    <a:pt x="34" y="66"/>
                  </a:cubicBezTo>
                  <a:cubicBezTo>
                    <a:pt x="44" y="66"/>
                    <a:pt x="44" y="66"/>
                    <a:pt x="44" y="66"/>
                  </a:cubicBezTo>
                  <a:close/>
                  <a:moveTo>
                    <a:pt x="70" y="45"/>
                  </a:moveTo>
                  <a:cubicBezTo>
                    <a:pt x="69" y="45"/>
                    <a:pt x="69" y="45"/>
                    <a:pt x="69" y="46"/>
                  </a:cubicBezTo>
                  <a:cubicBezTo>
                    <a:pt x="69" y="48"/>
                    <a:pt x="69" y="48"/>
                    <a:pt x="69" y="48"/>
                  </a:cubicBezTo>
                  <a:cubicBezTo>
                    <a:pt x="69" y="49"/>
                    <a:pt x="69" y="49"/>
                    <a:pt x="70" y="49"/>
                  </a:cubicBezTo>
                  <a:cubicBezTo>
                    <a:pt x="75" y="49"/>
                    <a:pt x="75" y="49"/>
                    <a:pt x="75" y="49"/>
                  </a:cubicBezTo>
                  <a:cubicBezTo>
                    <a:pt x="76" y="49"/>
                    <a:pt x="76" y="49"/>
                    <a:pt x="76" y="48"/>
                  </a:cubicBezTo>
                  <a:cubicBezTo>
                    <a:pt x="76" y="46"/>
                    <a:pt x="76" y="46"/>
                    <a:pt x="76" y="46"/>
                  </a:cubicBezTo>
                  <a:cubicBezTo>
                    <a:pt x="76" y="45"/>
                    <a:pt x="76" y="45"/>
                    <a:pt x="75" y="45"/>
                  </a:cubicBezTo>
                  <a:cubicBezTo>
                    <a:pt x="70" y="45"/>
                    <a:pt x="70" y="45"/>
                    <a:pt x="70" y="45"/>
                  </a:cubicBezTo>
                  <a:close/>
                  <a:moveTo>
                    <a:pt x="3" y="8"/>
                  </a:moveTo>
                  <a:cubicBezTo>
                    <a:pt x="2" y="8"/>
                    <a:pt x="2" y="9"/>
                    <a:pt x="2" y="9"/>
                  </a:cubicBezTo>
                  <a:cubicBezTo>
                    <a:pt x="2" y="12"/>
                    <a:pt x="2" y="12"/>
                    <a:pt x="2" y="12"/>
                  </a:cubicBezTo>
                  <a:cubicBezTo>
                    <a:pt x="2" y="12"/>
                    <a:pt x="2" y="13"/>
                    <a:pt x="3" y="13"/>
                  </a:cubicBezTo>
                  <a:cubicBezTo>
                    <a:pt x="8" y="13"/>
                    <a:pt x="8" y="13"/>
                    <a:pt x="8" y="13"/>
                  </a:cubicBezTo>
                  <a:cubicBezTo>
                    <a:pt x="9" y="13"/>
                    <a:pt x="9" y="12"/>
                    <a:pt x="9" y="12"/>
                  </a:cubicBezTo>
                  <a:cubicBezTo>
                    <a:pt x="9" y="9"/>
                    <a:pt x="9" y="9"/>
                    <a:pt x="9" y="9"/>
                  </a:cubicBezTo>
                  <a:cubicBezTo>
                    <a:pt x="9" y="9"/>
                    <a:pt x="9" y="8"/>
                    <a:pt x="8" y="8"/>
                  </a:cubicBezTo>
                  <a:cubicBezTo>
                    <a:pt x="3" y="8"/>
                    <a:pt x="3" y="8"/>
                    <a:pt x="3" y="8"/>
                  </a:cubicBezTo>
                  <a:close/>
                  <a:moveTo>
                    <a:pt x="3" y="21"/>
                  </a:moveTo>
                  <a:cubicBezTo>
                    <a:pt x="2" y="21"/>
                    <a:pt x="2" y="21"/>
                    <a:pt x="2" y="21"/>
                  </a:cubicBezTo>
                  <a:cubicBezTo>
                    <a:pt x="2" y="24"/>
                    <a:pt x="2" y="24"/>
                    <a:pt x="2" y="24"/>
                  </a:cubicBezTo>
                  <a:cubicBezTo>
                    <a:pt x="2" y="25"/>
                    <a:pt x="2" y="25"/>
                    <a:pt x="3" y="25"/>
                  </a:cubicBezTo>
                  <a:cubicBezTo>
                    <a:pt x="8" y="25"/>
                    <a:pt x="8" y="25"/>
                    <a:pt x="8" y="25"/>
                  </a:cubicBezTo>
                  <a:cubicBezTo>
                    <a:pt x="9" y="25"/>
                    <a:pt x="9" y="25"/>
                    <a:pt x="9" y="24"/>
                  </a:cubicBezTo>
                  <a:cubicBezTo>
                    <a:pt x="9" y="21"/>
                    <a:pt x="9" y="21"/>
                    <a:pt x="9" y="21"/>
                  </a:cubicBezTo>
                  <a:cubicBezTo>
                    <a:pt x="9" y="21"/>
                    <a:pt x="9" y="21"/>
                    <a:pt x="8" y="21"/>
                  </a:cubicBezTo>
                  <a:cubicBezTo>
                    <a:pt x="3" y="21"/>
                    <a:pt x="3" y="21"/>
                    <a:pt x="3" y="21"/>
                  </a:cubicBezTo>
                  <a:close/>
                  <a:moveTo>
                    <a:pt x="3" y="33"/>
                  </a:moveTo>
                  <a:cubicBezTo>
                    <a:pt x="2" y="33"/>
                    <a:pt x="2" y="33"/>
                    <a:pt x="2" y="34"/>
                  </a:cubicBezTo>
                  <a:cubicBezTo>
                    <a:pt x="2" y="36"/>
                    <a:pt x="2" y="36"/>
                    <a:pt x="2" y="36"/>
                  </a:cubicBezTo>
                  <a:cubicBezTo>
                    <a:pt x="2" y="37"/>
                    <a:pt x="2" y="37"/>
                    <a:pt x="3" y="37"/>
                  </a:cubicBezTo>
                  <a:cubicBezTo>
                    <a:pt x="8" y="37"/>
                    <a:pt x="8" y="37"/>
                    <a:pt x="8" y="37"/>
                  </a:cubicBezTo>
                  <a:cubicBezTo>
                    <a:pt x="9" y="37"/>
                    <a:pt x="9" y="37"/>
                    <a:pt x="9" y="36"/>
                  </a:cubicBezTo>
                  <a:cubicBezTo>
                    <a:pt x="9" y="34"/>
                    <a:pt x="9" y="34"/>
                    <a:pt x="9" y="34"/>
                  </a:cubicBezTo>
                  <a:cubicBezTo>
                    <a:pt x="9" y="33"/>
                    <a:pt x="9" y="33"/>
                    <a:pt x="8" y="33"/>
                  </a:cubicBezTo>
                  <a:cubicBezTo>
                    <a:pt x="3" y="33"/>
                    <a:pt x="3" y="33"/>
                    <a:pt x="3" y="33"/>
                  </a:cubicBezTo>
                  <a:close/>
                  <a:moveTo>
                    <a:pt x="3" y="45"/>
                  </a:moveTo>
                  <a:cubicBezTo>
                    <a:pt x="2" y="45"/>
                    <a:pt x="2" y="46"/>
                    <a:pt x="2" y="46"/>
                  </a:cubicBezTo>
                  <a:cubicBezTo>
                    <a:pt x="2" y="49"/>
                    <a:pt x="2" y="49"/>
                    <a:pt x="2" y="49"/>
                  </a:cubicBezTo>
                  <a:cubicBezTo>
                    <a:pt x="2" y="49"/>
                    <a:pt x="2" y="49"/>
                    <a:pt x="3" y="49"/>
                  </a:cubicBezTo>
                  <a:cubicBezTo>
                    <a:pt x="8" y="49"/>
                    <a:pt x="8" y="49"/>
                    <a:pt x="8" y="49"/>
                  </a:cubicBezTo>
                  <a:cubicBezTo>
                    <a:pt x="9" y="49"/>
                    <a:pt x="9" y="49"/>
                    <a:pt x="9" y="49"/>
                  </a:cubicBezTo>
                  <a:cubicBezTo>
                    <a:pt x="9" y="46"/>
                    <a:pt x="9" y="46"/>
                    <a:pt x="9" y="46"/>
                  </a:cubicBezTo>
                  <a:cubicBezTo>
                    <a:pt x="9" y="46"/>
                    <a:pt x="9" y="45"/>
                    <a:pt x="8" y="45"/>
                  </a:cubicBezTo>
                  <a:cubicBezTo>
                    <a:pt x="3" y="45"/>
                    <a:pt x="3" y="45"/>
                    <a:pt x="3" y="45"/>
                  </a:cubicBezTo>
                  <a:close/>
                  <a:moveTo>
                    <a:pt x="3" y="57"/>
                  </a:moveTo>
                  <a:cubicBezTo>
                    <a:pt x="2" y="57"/>
                    <a:pt x="2" y="58"/>
                    <a:pt x="2" y="58"/>
                  </a:cubicBezTo>
                  <a:cubicBezTo>
                    <a:pt x="2" y="61"/>
                    <a:pt x="2" y="61"/>
                    <a:pt x="2" y="61"/>
                  </a:cubicBezTo>
                  <a:cubicBezTo>
                    <a:pt x="2" y="61"/>
                    <a:pt x="2" y="62"/>
                    <a:pt x="3" y="62"/>
                  </a:cubicBezTo>
                  <a:cubicBezTo>
                    <a:pt x="8" y="62"/>
                    <a:pt x="8" y="62"/>
                    <a:pt x="8" y="62"/>
                  </a:cubicBezTo>
                  <a:cubicBezTo>
                    <a:pt x="9" y="62"/>
                    <a:pt x="9" y="61"/>
                    <a:pt x="9" y="61"/>
                  </a:cubicBezTo>
                  <a:cubicBezTo>
                    <a:pt x="9" y="58"/>
                    <a:pt x="9" y="58"/>
                    <a:pt x="9" y="58"/>
                  </a:cubicBezTo>
                  <a:cubicBezTo>
                    <a:pt x="9" y="58"/>
                    <a:pt x="9" y="57"/>
                    <a:pt x="8" y="57"/>
                  </a:cubicBezTo>
                  <a:cubicBezTo>
                    <a:pt x="3" y="57"/>
                    <a:pt x="3" y="57"/>
                    <a:pt x="3" y="57"/>
                  </a:cubicBezTo>
                  <a:close/>
                  <a:moveTo>
                    <a:pt x="69" y="8"/>
                  </a:moveTo>
                  <a:cubicBezTo>
                    <a:pt x="69" y="8"/>
                    <a:pt x="68" y="9"/>
                    <a:pt x="68" y="9"/>
                  </a:cubicBezTo>
                  <a:cubicBezTo>
                    <a:pt x="68" y="12"/>
                    <a:pt x="68" y="12"/>
                    <a:pt x="68" y="12"/>
                  </a:cubicBezTo>
                  <a:cubicBezTo>
                    <a:pt x="68" y="12"/>
                    <a:pt x="69" y="13"/>
                    <a:pt x="69" y="13"/>
                  </a:cubicBezTo>
                  <a:cubicBezTo>
                    <a:pt x="75" y="13"/>
                    <a:pt x="75" y="13"/>
                    <a:pt x="75" y="13"/>
                  </a:cubicBezTo>
                  <a:cubicBezTo>
                    <a:pt x="75" y="13"/>
                    <a:pt x="76" y="12"/>
                    <a:pt x="76" y="12"/>
                  </a:cubicBezTo>
                  <a:cubicBezTo>
                    <a:pt x="76" y="9"/>
                    <a:pt x="76" y="9"/>
                    <a:pt x="76" y="9"/>
                  </a:cubicBezTo>
                  <a:cubicBezTo>
                    <a:pt x="76" y="9"/>
                    <a:pt x="75" y="8"/>
                    <a:pt x="75" y="8"/>
                  </a:cubicBezTo>
                  <a:cubicBezTo>
                    <a:pt x="69" y="8"/>
                    <a:pt x="69" y="8"/>
                    <a:pt x="69" y="8"/>
                  </a:cubicBezTo>
                  <a:close/>
                  <a:moveTo>
                    <a:pt x="69" y="21"/>
                  </a:moveTo>
                  <a:cubicBezTo>
                    <a:pt x="69" y="21"/>
                    <a:pt x="68" y="21"/>
                    <a:pt x="68" y="21"/>
                  </a:cubicBezTo>
                  <a:cubicBezTo>
                    <a:pt x="68" y="24"/>
                    <a:pt x="68" y="24"/>
                    <a:pt x="68" y="24"/>
                  </a:cubicBezTo>
                  <a:cubicBezTo>
                    <a:pt x="68" y="25"/>
                    <a:pt x="69" y="25"/>
                    <a:pt x="69" y="25"/>
                  </a:cubicBezTo>
                  <a:cubicBezTo>
                    <a:pt x="75" y="25"/>
                    <a:pt x="75" y="25"/>
                    <a:pt x="75" y="25"/>
                  </a:cubicBezTo>
                  <a:cubicBezTo>
                    <a:pt x="75" y="25"/>
                    <a:pt x="76" y="25"/>
                    <a:pt x="76" y="24"/>
                  </a:cubicBezTo>
                  <a:cubicBezTo>
                    <a:pt x="76" y="21"/>
                    <a:pt x="76" y="21"/>
                    <a:pt x="76" y="21"/>
                  </a:cubicBezTo>
                  <a:cubicBezTo>
                    <a:pt x="76" y="21"/>
                    <a:pt x="75" y="21"/>
                    <a:pt x="75" y="21"/>
                  </a:cubicBezTo>
                  <a:cubicBezTo>
                    <a:pt x="69" y="21"/>
                    <a:pt x="69" y="21"/>
                    <a:pt x="69" y="21"/>
                  </a:cubicBezTo>
                  <a:close/>
                  <a:moveTo>
                    <a:pt x="69" y="33"/>
                  </a:moveTo>
                  <a:cubicBezTo>
                    <a:pt x="69" y="33"/>
                    <a:pt x="68" y="33"/>
                    <a:pt x="68" y="34"/>
                  </a:cubicBezTo>
                  <a:cubicBezTo>
                    <a:pt x="68" y="36"/>
                    <a:pt x="68" y="36"/>
                    <a:pt x="68" y="36"/>
                  </a:cubicBezTo>
                  <a:cubicBezTo>
                    <a:pt x="68" y="37"/>
                    <a:pt x="69" y="37"/>
                    <a:pt x="69" y="37"/>
                  </a:cubicBezTo>
                  <a:cubicBezTo>
                    <a:pt x="75" y="37"/>
                    <a:pt x="75" y="37"/>
                    <a:pt x="75" y="37"/>
                  </a:cubicBezTo>
                  <a:cubicBezTo>
                    <a:pt x="75" y="37"/>
                    <a:pt x="76" y="37"/>
                    <a:pt x="76" y="36"/>
                  </a:cubicBezTo>
                  <a:cubicBezTo>
                    <a:pt x="76" y="34"/>
                    <a:pt x="76" y="34"/>
                    <a:pt x="76" y="34"/>
                  </a:cubicBezTo>
                  <a:cubicBezTo>
                    <a:pt x="76" y="33"/>
                    <a:pt x="75" y="33"/>
                    <a:pt x="75" y="33"/>
                  </a:cubicBezTo>
                  <a:cubicBezTo>
                    <a:pt x="69" y="33"/>
                    <a:pt x="69" y="33"/>
                    <a:pt x="69" y="33"/>
                  </a:cubicBezTo>
                  <a:close/>
                  <a:moveTo>
                    <a:pt x="69" y="57"/>
                  </a:moveTo>
                  <a:cubicBezTo>
                    <a:pt x="69" y="57"/>
                    <a:pt x="68" y="58"/>
                    <a:pt x="68" y="58"/>
                  </a:cubicBezTo>
                  <a:cubicBezTo>
                    <a:pt x="68" y="61"/>
                    <a:pt x="68" y="61"/>
                    <a:pt x="68" y="61"/>
                  </a:cubicBezTo>
                  <a:cubicBezTo>
                    <a:pt x="68" y="61"/>
                    <a:pt x="69" y="62"/>
                    <a:pt x="69" y="62"/>
                  </a:cubicBezTo>
                  <a:cubicBezTo>
                    <a:pt x="75" y="62"/>
                    <a:pt x="75" y="62"/>
                    <a:pt x="75" y="62"/>
                  </a:cubicBezTo>
                  <a:cubicBezTo>
                    <a:pt x="75" y="62"/>
                    <a:pt x="76" y="61"/>
                    <a:pt x="76" y="61"/>
                  </a:cubicBezTo>
                  <a:cubicBezTo>
                    <a:pt x="76" y="58"/>
                    <a:pt x="76" y="58"/>
                    <a:pt x="76" y="58"/>
                  </a:cubicBezTo>
                  <a:cubicBezTo>
                    <a:pt x="76" y="58"/>
                    <a:pt x="75" y="57"/>
                    <a:pt x="75" y="57"/>
                  </a:cubicBezTo>
                  <a:lnTo>
                    <a:pt x="69" y="5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0" name="Freeform 1525"/>
            <p:cNvSpPr>
              <a:spLocks noEditPoints="1"/>
            </p:cNvSpPr>
            <p:nvPr/>
          </p:nvSpPr>
          <p:spPr bwMode="auto">
            <a:xfrm flipH="1">
              <a:off x="8916502" y="4912524"/>
              <a:ext cx="325824" cy="210828"/>
            </a:xfrm>
            <a:custGeom>
              <a:avLst/>
              <a:gdLst>
                <a:gd name="T0" fmla="*/ 35 w 100"/>
                <a:gd name="T1" fmla="*/ 0 h 65"/>
                <a:gd name="T2" fmla="*/ 69 w 100"/>
                <a:gd name="T3" fmla="*/ 26 h 65"/>
                <a:gd name="T4" fmla="*/ 35 w 100"/>
                <a:gd name="T5" fmla="*/ 51 h 65"/>
                <a:gd name="T6" fmla="*/ 28 w 100"/>
                <a:gd name="T7" fmla="*/ 50 h 65"/>
                <a:gd name="T8" fmla="*/ 16 w 100"/>
                <a:gd name="T9" fmla="*/ 65 h 65"/>
                <a:gd name="T10" fmla="*/ 16 w 100"/>
                <a:gd name="T11" fmla="*/ 47 h 65"/>
                <a:gd name="T12" fmla="*/ 0 w 100"/>
                <a:gd name="T13" fmla="*/ 26 h 65"/>
                <a:gd name="T14" fmla="*/ 35 w 100"/>
                <a:gd name="T15" fmla="*/ 0 h 65"/>
                <a:gd name="T16" fmla="*/ 54 w 100"/>
                <a:gd name="T17" fmla="*/ 47 h 65"/>
                <a:gd name="T18" fmla="*/ 54 w 100"/>
                <a:gd name="T19" fmla="*/ 47 h 65"/>
                <a:gd name="T20" fmla="*/ 54 w 100"/>
                <a:gd name="T21" fmla="*/ 47 h 65"/>
                <a:gd name="T22" fmla="*/ 54 w 100"/>
                <a:gd name="T23" fmla="*/ 47 h 65"/>
                <a:gd name="T24" fmla="*/ 57 w 100"/>
                <a:gd name="T25" fmla="*/ 49 h 65"/>
                <a:gd name="T26" fmla="*/ 73 w 100"/>
                <a:gd name="T27" fmla="*/ 53 h 65"/>
                <a:gd name="T28" fmla="*/ 78 w 100"/>
                <a:gd name="T29" fmla="*/ 52 h 65"/>
                <a:gd name="T30" fmla="*/ 88 w 100"/>
                <a:gd name="T31" fmla="*/ 64 h 65"/>
                <a:gd name="T32" fmla="*/ 87 w 100"/>
                <a:gd name="T33" fmla="*/ 50 h 65"/>
                <a:gd name="T34" fmla="*/ 100 w 100"/>
                <a:gd name="T35" fmla="*/ 33 h 65"/>
                <a:gd name="T36" fmla="*/ 71 w 100"/>
                <a:gd name="T37" fmla="*/ 14 h 65"/>
                <a:gd name="T38" fmla="*/ 57 w 100"/>
                <a:gd name="T39" fmla="*/ 4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65">
                  <a:moveTo>
                    <a:pt x="35" y="0"/>
                  </a:moveTo>
                  <a:cubicBezTo>
                    <a:pt x="54" y="0"/>
                    <a:pt x="69" y="12"/>
                    <a:pt x="69" y="26"/>
                  </a:cubicBezTo>
                  <a:cubicBezTo>
                    <a:pt x="69" y="39"/>
                    <a:pt x="54" y="51"/>
                    <a:pt x="35" y="51"/>
                  </a:cubicBezTo>
                  <a:cubicBezTo>
                    <a:pt x="32" y="51"/>
                    <a:pt x="30" y="50"/>
                    <a:pt x="28" y="50"/>
                  </a:cubicBezTo>
                  <a:cubicBezTo>
                    <a:pt x="16" y="65"/>
                    <a:pt x="16" y="65"/>
                    <a:pt x="16" y="65"/>
                  </a:cubicBezTo>
                  <a:cubicBezTo>
                    <a:pt x="16" y="47"/>
                    <a:pt x="16" y="47"/>
                    <a:pt x="16" y="47"/>
                  </a:cubicBezTo>
                  <a:cubicBezTo>
                    <a:pt x="6" y="42"/>
                    <a:pt x="0" y="35"/>
                    <a:pt x="0" y="26"/>
                  </a:cubicBezTo>
                  <a:cubicBezTo>
                    <a:pt x="0" y="12"/>
                    <a:pt x="16" y="0"/>
                    <a:pt x="35" y="0"/>
                  </a:cubicBezTo>
                  <a:close/>
                  <a:moveTo>
                    <a:pt x="54" y="47"/>
                  </a:moveTo>
                  <a:cubicBezTo>
                    <a:pt x="54" y="47"/>
                    <a:pt x="54" y="47"/>
                    <a:pt x="54" y="47"/>
                  </a:cubicBezTo>
                  <a:cubicBezTo>
                    <a:pt x="54" y="47"/>
                    <a:pt x="54" y="47"/>
                    <a:pt x="54" y="47"/>
                  </a:cubicBezTo>
                  <a:cubicBezTo>
                    <a:pt x="54" y="47"/>
                    <a:pt x="54" y="47"/>
                    <a:pt x="54" y="47"/>
                  </a:cubicBezTo>
                  <a:close/>
                  <a:moveTo>
                    <a:pt x="57" y="49"/>
                  </a:moveTo>
                  <a:cubicBezTo>
                    <a:pt x="62" y="52"/>
                    <a:pt x="69" y="53"/>
                    <a:pt x="73" y="53"/>
                  </a:cubicBezTo>
                  <a:cubicBezTo>
                    <a:pt x="78" y="53"/>
                    <a:pt x="77" y="53"/>
                    <a:pt x="78" y="52"/>
                  </a:cubicBezTo>
                  <a:cubicBezTo>
                    <a:pt x="88" y="64"/>
                    <a:pt x="88" y="64"/>
                    <a:pt x="88" y="64"/>
                  </a:cubicBezTo>
                  <a:cubicBezTo>
                    <a:pt x="87" y="50"/>
                    <a:pt x="87" y="50"/>
                    <a:pt x="87" y="50"/>
                  </a:cubicBezTo>
                  <a:cubicBezTo>
                    <a:pt x="95" y="46"/>
                    <a:pt x="100" y="40"/>
                    <a:pt x="100" y="33"/>
                  </a:cubicBezTo>
                  <a:cubicBezTo>
                    <a:pt x="100" y="22"/>
                    <a:pt x="83" y="14"/>
                    <a:pt x="71" y="14"/>
                  </a:cubicBezTo>
                  <a:cubicBezTo>
                    <a:pt x="81" y="28"/>
                    <a:pt x="75" y="39"/>
                    <a:pt x="57" y="4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1526"/>
            <p:cNvSpPr>
              <a:spLocks noEditPoints="1"/>
            </p:cNvSpPr>
            <p:nvPr/>
          </p:nvSpPr>
          <p:spPr bwMode="auto">
            <a:xfrm flipH="1">
              <a:off x="8505799" y="2264850"/>
              <a:ext cx="249160" cy="229994"/>
            </a:xfrm>
            <a:custGeom>
              <a:avLst/>
              <a:gdLst>
                <a:gd name="T0" fmla="*/ 46 w 77"/>
                <a:gd name="T1" fmla="*/ 0 h 71"/>
                <a:gd name="T2" fmla="*/ 64 w 77"/>
                <a:gd name="T3" fmla="*/ 18 h 71"/>
                <a:gd name="T4" fmla="*/ 46 w 77"/>
                <a:gd name="T5" fmla="*/ 36 h 71"/>
                <a:gd name="T6" fmla="*/ 28 w 77"/>
                <a:gd name="T7" fmla="*/ 18 h 71"/>
                <a:gd name="T8" fmla="*/ 46 w 77"/>
                <a:gd name="T9" fmla="*/ 0 h 71"/>
                <a:gd name="T10" fmla="*/ 3 w 77"/>
                <a:gd name="T11" fmla="*/ 48 h 71"/>
                <a:gd name="T12" fmla="*/ 0 w 77"/>
                <a:gd name="T13" fmla="*/ 51 h 71"/>
                <a:gd name="T14" fmla="*/ 0 w 77"/>
                <a:gd name="T15" fmla="*/ 56 h 71"/>
                <a:gd name="T16" fmla="*/ 3 w 77"/>
                <a:gd name="T17" fmla="*/ 58 h 71"/>
                <a:gd name="T18" fmla="*/ 13 w 77"/>
                <a:gd name="T19" fmla="*/ 58 h 71"/>
                <a:gd name="T20" fmla="*/ 13 w 77"/>
                <a:gd name="T21" fmla="*/ 69 h 71"/>
                <a:gd name="T22" fmla="*/ 15 w 77"/>
                <a:gd name="T23" fmla="*/ 71 h 71"/>
                <a:gd name="T24" fmla="*/ 21 w 77"/>
                <a:gd name="T25" fmla="*/ 71 h 71"/>
                <a:gd name="T26" fmla="*/ 23 w 77"/>
                <a:gd name="T27" fmla="*/ 69 h 71"/>
                <a:gd name="T28" fmla="*/ 23 w 77"/>
                <a:gd name="T29" fmla="*/ 58 h 71"/>
                <a:gd name="T30" fmla="*/ 33 w 77"/>
                <a:gd name="T31" fmla="*/ 58 h 71"/>
                <a:gd name="T32" fmla="*/ 36 w 77"/>
                <a:gd name="T33" fmla="*/ 56 h 71"/>
                <a:gd name="T34" fmla="*/ 36 w 77"/>
                <a:gd name="T35" fmla="*/ 51 h 71"/>
                <a:gd name="T36" fmla="*/ 33 w 77"/>
                <a:gd name="T37" fmla="*/ 48 h 71"/>
                <a:gd name="T38" fmla="*/ 23 w 77"/>
                <a:gd name="T39" fmla="*/ 48 h 71"/>
                <a:gd name="T40" fmla="*/ 23 w 77"/>
                <a:gd name="T41" fmla="*/ 37 h 71"/>
                <a:gd name="T42" fmla="*/ 21 w 77"/>
                <a:gd name="T43" fmla="*/ 35 h 71"/>
                <a:gd name="T44" fmla="*/ 15 w 77"/>
                <a:gd name="T45" fmla="*/ 35 h 71"/>
                <a:gd name="T46" fmla="*/ 13 w 77"/>
                <a:gd name="T47" fmla="*/ 37 h 71"/>
                <a:gd name="T48" fmla="*/ 13 w 77"/>
                <a:gd name="T49" fmla="*/ 48 h 71"/>
                <a:gd name="T50" fmla="*/ 3 w 77"/>
                <a:gd name="T51" fmla="*/ 48 h 71"/>
                <a:gd name="T52" fmla="*/ 38 w 77"/>
                <a:gd name="T53" fmla="*/ 42 h 71"/>
                <a:gd name="T54" fmla="*/ 54 w 77"/>
                <a:gd name="T55" fmla="*/ 42 h 71"/>
                <a:gd name="T56" fmla="*/ 77 w 77"/>
                <a:gd name="T57" fmla="*/ 65 h 71"/>
                <a:gd name="T58" fmla="*/ 77 w 77"/>
                <a:gd name="T59" fmla="*/ 71 h 71"/>
                <a:gd name="T60" fmla="*/ 26 w 77"/>
                <a:gd name="T61" fmla="*/ 71 h 71"/>
                <a:gd name="T62" fmla="*/ 27 w 77"/>
                <a:gd name="T63" fmla="*/ 69 h 71"/>
                <a:gd name="T64" fmla="*/ 27 w 77"/>
                <a:gd name="T65" fmla="*/ 62 h 71"/>
                <a:gd name="T66" fmla="*/ 33 w 77"/>
                <a:gd name="T67" fmla="*/ 62 h 71"/>
                <a:gd name="T68" fmla="*/ 39 w 77"/>
                <a:gd name="T69" fmla="*/ 56 h 71"/>
                <a:gd name="T70" fmla="*/ 39 w 77"/>
                <a:gd name="T71" fmla="*/ 51 h 71"/>
                <a:gd name="T72" fmla="*/ 33 w 77"/>
                <a:gd name="T73" fmla="*/ 44 h 71"/>
                <a:gd name="T74" fmla="*/ 28 w 77"/>
                <a:gd name="T75" fmla="*/ 44 h 71"/>
                <a:gd name="T76" fmla="*/ 38 w 77"/>
                <a:gd name="T77" fmla="*/ 4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1">
                  <a:moveTo>
                    <a:pt x="46" y="0"/>
                  </a:moveTo>
                  <a:cubicBezTo>
                    <a:pt x="56" y="0"/>
                    <a:pt x="64" y="8"/>
                    <a:pt x="64" y="18"/>
                  </a:cubicBezTo>
                  <a:cubicBezTo>
                    <a:pt x="64" y="28"/>
                    <a:pt x="56" y="36"/>
                    <a:pt x="46" y="36"/>
                  </a:cubicBezTo>
                  <a:cubicBezTo>
                    <a:pt x="36" y="36"/>
                    <a:pt x="28" y="28"/>
                    <a:pt x="28" y="18"/>
                  </a:cubicBezTo>
                  <a:cubicBezTo>
                    <a:pt x="28" y="8"/>
                    <a:pt x="36" y="0"/>
                    <a:pt x="46" y="0"/>
                  </a:cubicBezTo>
                  <a:close/>
                  <a:moveTo>
                    <a:pt x="3" y="48"/>
                  </a:moveTo>
                  <a:cubicBezTo>
                    <a:pt x="1" y="48"/>
                    <a:pt x="0" y="49"/>
                    <a:pt x="0" y="51"/>
                  </a:cubicBezTo>
                  <a:cubicBezTo>
                    <a:pt x="0" y="56"/>
                    <a:pt x="0" y="56"/>
                    <a:pt x="0" y="56"/>
                  </a:cubicBezTo>
                  <a:cubicBezTo>
                    <a:pt x="0" y="57"/>
                    <a:pt x="1" y="58"/>
                    <a:pt x="3" y="58"/>
                  </a:cubicBezTo>
                  <a:cubicBezTo>
                    <a:pt x="13" y="58"/>
                    <a:pt x="13" y="58"/>
                    <a:pt x="13" y="58"/>
                  </a:cubicBezTo>
                  <a:cubicBezTo>
                    <a:pt x="13" y="69"/>
                    <a:pt x="13" y="69"/>
                    <a:pt x="13" y="69"/>
                  </a:cubicBezTo>
                  <a:cubicBezTo>
                    <a:pt x="13" y="70"/>
                    <a:pt x="14" y="71"/>
                    <a:pt x="15" y="71"/>
                  </a:cubicBezTo>
                  <a:cubicBezTo>
                    <a:pt x="21" y="71"/>
                    <a:pt x="21" y="71"/>
                    <a:pt x="21" y="71"/>
                  </a:cubicBezTo>
                  <a:cubicBezTo>
                    <a:pt x="22" y="71"/>
                    <a:pt x="23" y="70"/>
                    <a:pt x="23" y="69"/>
                  </a:cubicBezTo>
                  <a:cubicBezTo>
                    <a:pt x="23" y="58"/>
                    <a:pt x="23" y="58"/>
                    <a:pt x="23" y="58"/>
                  </a:cubicBezTo>
                  <a:cubicBezTo>
                    <a:pt x="33" y="58"/>
                    <a:pt x="33" y="58"/>
                    <a:pt x="33" y="58"/>
                  </a:cubicBezTo>
                  <a:cubicBezTo>
                    <a:pt x="35" y="58"/>
                    <a:pt x="36" y="57"/>
                    <a:pt x="36" y="56"/>
                  </a:cubicBezTo>
                  <a:cubicBezTo>
                    <a:pt x="36" y="51"/>
                    <a:pt x="36" y="51"/>
                    <a:pt x="36" y="51"/>
                  </a:cubicBezTo>
                  <a:cubicBezTo>
                    <a:pt x="36" y="49"/>
                    <a:pt x="35" y="48"/>
                    <a:pt x="33" y="48"/>
                  </a:cubicBezTo>
                  <a:cubicBezTo>
                    <a:pt x="23" y="48"/>
                    <a:pt x="23" y="48"/>
                    <a:pt x="23" y="48"/>
                  </a:cubicBezTo>
                  <a:cubicBezTo>
                    <a:pt x="23" y="37"/>
                    <a:pt x="23" y="37"/>
                    <a:pt x="23" y="37"/>
                  </a:cubicBezTo>
                  <a:cubicBezTo>
                    <a:pt x="23" y="36"/>
                    <a:pt x="22" y="35"/>
                    <a:pt x="21" y="35"/>
                  </a:cubicBezTo>
                  <a:cubicBezTo>
                    <a:pt x="15" y="35"/>
                    <a:pt x="15" y="35"/>
                    <a:pt x="15" y="35"/>
                  </a:cubicBezTo>
                  <a:cubicBezTo>
                    <a:pt x="14" y="35"/>
                    <a:pt x="13" y="36"/>
                    <a:pt x="13" y="37"/>
                  </a:cubicBezTo>
                  <a:cubicBezTo>
                    <a:pt x="13" y="48"/>
                    <a:pt x="13" y="48"/>
                    <a:pt x="13" y="48"/>
                  </a:cubicBezTo>
                  <a:cubicBezTo>
                    <a:pt x="3" y="48"/>
                    <a:pt x="3" y="48"/>
                    <a:pt x="3" y="48"/>
                  </a:cubicBezTo>
                  <a:close/>
                  <a:moveTo>
                    <a:pt x="38" y="42"/>
                  </a:moveTo>
                  <a:cubicBezTo>
                    <a:pt x="54" y="42"/>
                    <a:pt x="54" y="42"/>
                    <a:pt x="54" y="42"/>
                  </a:cubicBezTo>
                  <a:cubicBezTo>
                    <a:pt x="66" y="42"/>
                    <a:pt x="77" y="53"/>
                    <a:pt x="77" y="65"/>
                  </a:cubicBezTo>
                  <a:cubicBezTo>
                    <a:pt x="77" y="71"/>
                    <a:pt x="77" y="71"/>
                    <a:pt x="77" y="71"/>
                  </a:cubicBezTo>
                  <a:cubicBezTo>
                    <a:pt x="26" y="71"/>
                    <a:pt x="26" y="71"/>
                    <a:pt x="26" y="71"/>
                  </a:cubicBezTo>
                  <a:cubicBezTo>
                    <a:pt x="26" y="70"/>
                    <a:pt x="27" y="70"/>
                    <a:pt x="27" y="69"/>
                  </a:cubicBezTo>
                  <a:cubicBezTo>
                    <a:pt x="27" y="62"/>
                    <a:pt x="27" y="62"/>
                    <a:pt x="27" y="62"/>
                  </a:cubicBezTo>
                  <a:cubicBezTo>
                    <a:pt x="33" y="62"/>
                    <a:pt x="33" y="62"/>
                    <a:pt x="33" y="62"/>
                  </a:cubicBezTo>
                  <a:cubicBezTo>
                    <a:pt x="36" y="62"/>
                    <a:pt x="39" y="59"/>
                    <a:pt x="39" y="56"/>
                  </a:cubicBezTo>
                  <a:cubicBezTo>
                    <a:pt x="39" y="51"/>
                    <a:pt x="39" y="51"/>
                    <a:pt x="39" y="51"/>
                  </a:cubicBezTo>
                  <a:cubicBezTo>
                    <a:pt x="39" y="47"/>
                    <a:pt x="36" y="44"/>
                    <a:pt x="33" y="44"/>
                  </a:cubicBezTo>
                  <a:cubicBezTo>
                    <a:pt x="28" y="44"/>
                    <a:pt x="28" y="44"/>
                    <a:pt x="28" y="44"/>
                  </a:cubicBezTo>
                  <a:cubicBezTo>
                    <a:pt x="31" y="43"/>
                    <a:pt x="34" y="42"/>
                    <a:pt x="38" y="4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2" name="Freeform 1527"/>
            <p:cNvSpPr>
              <a:spLocks noEditPoints="1"/>
            </p:cNvSpPr>
            <p:nvPr/>
          </p:nvSpPr>
          <p:spPr bwMode="auto">
            <a:xfrm flipH="1">
              <a:off x="8708412" y="4611341"/>
              <a:ext cx="271064" cy="257375"/>
            </a:xfrm>
            <a:custGeom>
              <a:avLst/>
              <a:gdLst>
                <a:gd name="T0" fmla="*/ 66 w 99"/>
                <a:gd name="T1" fmla="*/ 29 h 94"/>
                <a:gd name="T2" fmla="*/ 99 w 99"/>
                <a:gd name="T3" fmla="*/ 35 h 94"/>
                <a:gd name="T4" fmla="*/ 77 w 99"/>
                <a:gd name="T5" fmla="*/ 60 h 94"/>
                <a:gd name="T6" fmla="*/ 81 w 99"/>
                <a:gd name="T7" fmla="*/ 94 h 94"/>
                <a:gd name="T8" fmla="*/ 50 w 99"/>
                <a:gd name="T9" fmla="*/ 79 h 94"/>
                <a:gd name="T10" fmla="*/ 19 w 99"/>
                <a:gd name="T11" fmla="*/ 94 h 94"/>
                <a:gd name="T12" fmla="*/ 24 w 99"/>
                <a:gd name="T13" fmla="*/ 60 h 94"/>
                <a:gd name="T14" fmla="*/ 0 w 99"/>
                <a:gd name="T15" fmla="*/ 35 h 94"/>
                <a:gd name="T16" fmla="*/ 33 w 99"/>
                <a:gd name="T17" fmla="*/ 29 h 94"/>
                <a:gd name="T18" fmla="*/ 50 w 99"/>
                <a:gd name="T19" fmla="*/ 0 h 94"/>
                <a:gd name="T20" fmla="*/ 66 w 99"/>
                <a:gd name="T21" fmla="*/ 29 h 94"/>
                <a:gd name="T22" fmla="*/ 66 w 99"/>
                <a:gd name="T23" fmla="*/ 29 h 94"/>
                <a:gd name="T24" fmla="*/ 64 w 99"/>
                <a:gd name="T25" fmla="*/ 32 h 94"/>
                <a:gd name="T26" fmla="*/ 50 w 99"/>
                <a:gd name="T27" fmla="*/ 7 h 94"/>
                <a:gd name="T28" fmla="*/ 37 w 99"/>
                <a:gd name="T29" fmla="*/ 32 h 94"/>
                <a:gd name="T30" fmla="*/ 8 w 99"/>
                <a:gd name="T31" fmla="*/ 38 h 94"/>
                <a:gd name="T32" fmla="*/ 27 w 99"/>
                <a:gd name="T33" fmla="*/ 58 h 94"/>
                <a:gd name="T34" fmla="*/ 24 w 99"/>
                <a:gd name="T35" fmla="*/ 86 h 94"/>
                <a:gd name="T36" fmla="*/ 50 w 99"/>
                <a:gd name="T37" fmla="*/ 74 h 94"/>
                <a:gd name="T38" fmla="*/ 76 w 99"/>
                <a:gd name="T39" fmla="*/ 86 h 94"/>
                <a:gd name="T40" fmla="*/ 72 w 99"/>
                <a:gd name="T41" fmla="*/ 58 h 94"/>
                <a:gd name="T42" fmla="*/ 92 w 99"/>
                <a:gd name="T43" fmla="*/ 38 h 94"/>
                <a:gd name="T44" fmla="*/ 64 w 99"/>
                <a:gd name="T45" fmla="*/ 32 h 94"/>
                <a:gd name="T46" fmla="*/ 64 w 99"/>
                <a:gd name="T47" fmla="*/ 32 h 94"/>
                <a:gd name="T48" fmla="*/ 50 w 99"/>
                <a:gd name="T49" fmla="*/ 14 h 94"/>
                <a:gd name="T50" fmla="*/ 38 w 99"/>
                <a:gd name="T51" fmla="*/ 35 h 94"/>
                <a:gd name="T52" fmla="*/ 14 w 99"/>
                <a:gd name="T53" fmla="*/ 40 h 94"/>
                <a:gd name="T54" fmla="*/ 31 w 99"/>
                <a:gd name="T55" fmla="*/ 57 h 94"/>
                <a:gd name="T56" fmla="*/ 29 w 99"/>
                <a:gd name="T57" fmla="*/ 81 h 94"/>
                <a:gd name="T58" fmla="*/ 50 w 99"/>
                <a:gd name="T59" fmla="*/ 71 h 94"/>
                <a:gd name="T60" fmla="*/ 72 w 99"/>
                <a:gd name="T61" fmla="*/ 81 h 94"/>
                <a:gd name="T62" fmla="*/ 69 w 99"/>
                <a:gd name="T63" fmla="*/ 57 h 94"/>
                <a:gd name="T64" fmla="*/ 85 w 99"/>
                <a:gd name="T65" fmla="*/ 40 h 94"/>
                <a:gd name="T66" fmla="*/ 62 w 99"/>
                <a:gd name="T67" fmla="*/ 35 h 94"/>
                <a:gd name="T68" fmla="*/ 50 w 99"/>
                <a:gd name="T69" fmla="*/ 1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9" h="94">
                  <a:moveTo>
                    <a:pt x="66" y="29"/>
                  </a:moveTo>
                  <a:lnTo>
                    <a:pt x="99" y="35"/>
                  </a:lnTo>
                  <a:lnTo>
                    <a:pt x="77" y="60"/>
                  </a:lnTo>
                  <a:lnTo>
                    <a:pt x="81" y="94"/>
                  </a:lnTo>
                  <a:lnTo>
                    <a:pt x="50" y="79"/>
                  </a:lnTo>
                  <a:lnTo>
                    <a:pt x="19" y="94"/>
                  </a:lnTo>
                  <a:lnTo>
                    <a:pt x="24" y="60"/>
                  </a:lnTo>
                  <a:lnTo>
                    <a:pt x="0" y="35"/>
                  </a:lnTo>
                  <a:lnTo>
                    <a:pt x="33" y="29"/>
                  </a:lnTo>
                  <a:lnTo>
                    <a:pt x="50" y="0"/>
                  </a:lnTo>
                  <a:lnTo>
                    <a:pt x="66" y="29"/>
                  </a:lnTo>
                  <a:lnTo>
                    <a:pt x="66" y="29"/>
                  </a:lnTo>
                  <a:close/>
                  <a:moveTo>
                    <a:pt x="64" y="32"/>
                  </a:moveTo>
                  <a:lnTo>
                    <a:pt x="50" y="7"/>
                  </a:lnTo>
                  <a:lnTo>
                    <a:pt x="37" y="32"/>
                  </a:lnTo>
                  <a:lnTo>
                    <a:pt x="8" y="38"/>
                  </a:lnTo>
                  <a:lnTo>
                    <a:pt x="27" y="58"/>
                  </a:lnTo>
                  <a:lnTo>
                    <a:pt x="24" y="86"/>
                  </a:lnTo>
                  <a:lnTo>
                    <a:pt x="50" y="74"/>
                  </a:lnTo>
                  <a:lnTo>
                    <a:pt x="76" y="86"/>
                  </a:lnTo>
                  <a:lnTo>
                    <a:pt x="72" y="58"/>
                  </a:lnTo>
                  <a:lnTo>
                    <a:pt x="92" y="38"/>
                  </a:lnTo>
                  <a:lnTo>
                    <a:pt x="64" y="32"/>
                  </a:lnTo>
                  <a:lnTo>
                    <a:pt x="64" y="32"/>
                  </a:lnTo>
                  <a:close/>
                  <a:moveTo>
                    <a:pt x="50" y="14"/>
                  </a:moveTo>
                  <a:lnTo>
                    <a:pt x="38" y="35"/>
                  </a:lnTo>
                  <a:lnTo>
                    <a:pt x="14" y="40"/>
                  </a:lnTo>
                  <a:lnTo>
                    <a:pt x="31" y="57"/>
                  </a:lnTo>
                  <a:lnTo>
                    <a:pt x="29" y="81"/>
                  </a:lnTo>
                  <a:lnTo>
                    <a:pt x="50" y="71"/>
                  </a:lnTo>
                  <a:lnTo>
                    <a:pt x="72" y="81"/>
                  </a:lnTo>
                  <a:lnTo>
                    <a:pt x="69" y="57"/>
                  </a:lnTo>
                  <a:lnTo>
                    <a:pt x="85" y="40"/>
                  </a:lnTo>
                  <a:lnTo>
                    <a:pt x="62" y="35"/>
                  </a:lnTo>
                  <a:lnTo>
                    <a:pt x="50" y="1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3" name="Freeform 1528"/>
            <p:cNvSpPr>
              <a:spLocks noEditPoints="1"/>
            </p:cNvSpPr>
            <p:nvPr/>
          </p:nvSpPr>
          <p:spPr bwMode="auto">
            <a:xfrm flipH="1">
              <a:off x="8379850" y="3354586"/>
              <a:ext cx="251898" cy="180710"/>
            </a:xfrm>
            <a:custGeom>
              <a:avLst/>
              <a:gdLst>
                <a:gd name="T0" fmla="*/ 78 w 78"/>
                <a:gd name="T1" fmla="*/ 56 h 56"/>
                <a:gd name="T2" fmla="*/ 78 w 78"/>
                <a:gd name="T3" fmla="*/ 56 h 56"/>
                <a:gd name="T4" fmla="*/ 78 w 78"/>
                <a:gd name="T5" fmla="*/ 56 h 56"/>
                <a:gd name="T6" fmla="*/ 78 w 78"/>
                <a:gd name="T7" fmla="*/ 56 h 56"/>
                <a:gd name="T8" fmla="*/ 77 w 78"/>
                <a:gd name="T9" fmla="*/ 56 h 56"/>
                <a:gd name="T10" fmla="*/ 77 w 78"/>
                <a:gd name="T11" fmla="*/ 56 h 56"/>
                <a:gd name="T12" fmla="*/ 77 w 78"/>
                <a:gd name="T13" fmla="*/ 56 h 56"/>
                <a:gd name="T14" fmla="*/ 77 w 78"/>
                <a:gd name="T15" fmla="*/ 56 h 56"/>
                <a:gd name="T16" fmla="*/ 77 w 78"/>
                <a:gd name="T17" fmla="*/ 56 h 56"/>
                <a:gd name="T18" fmla="*/ 77 w 78"/>
                <a:gd name="T19" fmla="*/ 56 h 56"/>
                <a:gd name="T20" fmla="*/ 77 w 78"/>
                <a:gd name="T21" fmla="*/ 56 h 56"/>
                <a:gd name="T22" fmla="*/ 77 w 78"/>
                <a:gd name="T23" fmla="*/ 56 h 56"/>
                <a:gd name="T24" fmla="*/ 77 w 78"/>
                <a:gd name="T25" fmla="*/ 56 h 56"/>
                <a:gd name="T26" fmla="*/ 2 w 78"/>
                <a:gd name="T27" fmla="*/ 56 h 56"/>
                <a:gd name="T28" fmla="*/ 2 w 78"/>
                <a:gd name="T29" fmla="*/ 56 h 56"/>
                <a:gd name="T30" fmla="*/ 1 w 78"/>
                <a:gd name="T31" fmla="*/ 56 h 56"/>
                <a:gd name="T32" fmla="*/ 48 w 78"/>
                <a:gd name="T33" fmla="*/ 29 h 56"/>
                <a:gd name="T34" fmla="*/ 1 w 78"/>
                <a:gd name="T35" fmla="*/ 0 h 56"/>
                <a:gd name="T36" fmla="*/ 1 w 78"/>
                <a:gd name="T37" fmla="*/ 0 h 56"/>
                <a:gd name="T38" fmla="*/ 1 w 78"/>
                <a:gd name="T39" fmla="*/ 0 h 56"/>
                <a:gd name="T40" fmla="*/ 1 w 78"/>
                <a:gd name="T41" fmla="*/ 0 h 56"/>
                <a:gd name="T42" fmla="*/ 1 w 78"/>
                <a:gd name="T43" fmla="*/ 0 h 56"/>
                <a:gd name="T44" fmla="*/ 1 w 78"/>
                <a:gd name="T45" fmla="*/ 0 h 56"/>
                <a:gd name="T46" fmla="*/ 1 w 78"/>
                <a:gd name="T47" fmla="*/ 0 h 56"/>
                <a:gd name="T48" fmla="*/ 1 w 78"/>
                <a:gd name="T49" fmla="*/ 0 h 56"/>
                <a:gd name="T50" fmla="*/ 2 w 78"/>
                <a:gd name="T51" fmla="*/ 0 h 56"/>
                <a:gd name="T52" fmla="*/ 2 w 78"/>
                <a:gd name="T53" fmla="*/ 0 h 56"/>
                <a:gd name="T54" fmla="*/ 2 w 78"/>
                <a:gd name="T55" fmla="*/ 0 h 56"/>
                <a:gd name="T56" fmla="*/ 77 w 78"/>
                <a:gd name="T57" fmla="*/ 0 h 56"/>
                <a:gd name="T58" fmla="*/ 77 w 78"/>
                <a:gd name="T59" fmla="*/ 0 h 56"/>
                <a:gd name="T60" fmla="*/ 77 w 78"/>
                <a:gd name="T61" fmla="*/ 0 h 56"/>
                <a:gd name="T62" fmla="*/ 77 w 78"/>
                <a:gd name="T63" fmla="*/ 0 h 56"/>
                <a:gd name="T64" fmla="*/ 77 w 78"/>
                <a:gd name="T65" fmla="*/ 0 h 56"/>
                <a:gd name="T66" fmla="*/ 77 w 78"/>
                <a:gd name="T67" fmla="*/ 0 h 56"/>
                <a:gd name="T68" fmla="*/ 77 w 78"/>
                <a:gd name="T69" fmla="*/ 0 h 56"/>
                <a:gd name="T70" fmla="*/ 77 w 78"/>
                <a:gd name="T71" fmla="*/ 0 h 56"/>
                <a:gd name="T72" fmla="*/ 78 w 78"/>
                <a:gd name="T73" fmla="*/ 0 h 56"/>
                <a:gd name="T74" fmla="*/ 78 w 78"/>
                <a:gd name="T75" fmla="*/ 0 h 56"/>
                <a:gd name="T76" fmla="*/ 78 w 78"/>
                <a:gd name="T77" fmla="*/ 0 h 56"/>
                <a:gd name="T78" fmla="*/ 78 w 78"/>
                <a:gd name="T79" fmla="*/ 0 h 56"/>
                <a:gd name="T80" fmla="*/ 77 w 78"/>
                <a:gd name="T81" fmla="*/ 1 h 56"/>
                <a:gd name="T82" fmla="*/ 75 w 78"/>
                <a:gd name="T83" fmla="*/ 3 h 56"/>
                <a:gd name="T84" fmla="*/ 73 w 78"/>
                <a:gd name="T85" fmla="*/ 4 h 56"/>
                <a:gd name="T86" fmla="*/ 71 w 78"/>
                <a:gd name="T87" fmla="*/ 6 h 56"/>
                <a:gd name="T88" fmla="*/ 69 w 78"/>
                <a:gd name="T89" fmla="*/ 7 h 56"/>
                <a:gd name="T90" fmla="*/ 67 w 78"/>
                <a:gd name="T91" fmla="*/ 9 h 56"/>
                <a:gd name="T92" fmla="*/ 64 w 78"/>
                <a:gd name="T93" fmla="*/ 11 h 56"/>
                <a:gd name="T94" fmla="*/ 62 w 78"/>
                <a:gd name="T95" fmla="*/ 13 h 56"/>
                <a:gd name="T96" fmla="*/ 60 w 78"/>
                <a:gd name="T97" fmla="*/ 14 h 56"/>
                <a:gd name="T98" fmla="*/ 58 w 78"/>
                <a:gd name="T99" fmla="*/ 16 h 56"/>
                <a:gd name="T100" fmla="*/ 56 w 78"/>
                <a:gd name="T101" fmla="*/ 18 h 56"/>
                <a:gd name="T102" fmla="*/ 54 w 78"/>
                <a:gd name="T103" fmla="*/ 19 h 56"/>
                <a:gd name="T104" fmla="*/ 53 w 78"/>
                <a:gd name="T105" fmla="*/ 21 h 56"/>
                <a:gd name="T106" fmla="*/ 50 w 78"/>
                <a:gd name="T107" fmla="*/ 22 h 56"/>
                <a:gd name="T108" fmla="*/ 49 w 78"/>
                <a:gd name="T109" fmla="*/ 24 h 56"/>
                <a:gd name="T110" fmla="*/ 47 w 78"/>
                <a:gd name="T111"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56">
                  <a:moveTo>
                    <a:pt x="29" y="28"/>
                  </a:moveTo>
                  <a:cubicBezTo>
                    <a:pt x="0" y="5"/>
                    <a:pt x="0" y="5"/>
                    <a:pt x="0" y="5"/>
                  </a:cubicBezTo>
                  <a:cubicBezTo>
                    <a:pt x="0" y="51"/>
                    <a:pt x="0" y="51"/>
                    <a:pt x="0" y="51"/>
                  </a:cubicBezTo>
                  <a:cubicBezTo>
                    <a:pt x="29" y="28"/>
                    <a:pt x="29" y="28"/>
                    <a:pt x="29" y="28"/>
                  </a:cubicBezTo>
                  <a:close/>
                  <a:moveTo>
                    <a:pt x="45" y="31"/>
                  </a:move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1" y="56"/>
                  </a:cubicBezTo>
                  <a:cubicBezTo>
                    <a:pt x="1" y="56"/>
                    <a:pt x="1" y="56"/>
                    <a:pt x="1" y="56"/>
                  </a:cubicBezTo>
                  <a:cubicBezTo>
                    <a:pt x="1" y="56"/>
                    <a:pt x="1" y="56"/>
                    <a:pt x="1" y="56"/>
                  </a:cubicBezTo>
                  <a:cubicBezTo>
                    <a:pt x="1" y="56"/>
                    <a:pt x="1" y="56"/>
                    <a:pt x="1" y="56"/>
                  </a:cubicBezTo>
                  <a:cubicBezTo>
                    <a:pt x="1" y="56"/>
                    <a:pt x="1" y="56"/>
                    <a:pt x="1" y="56"/>
                  </a:cubicBezTo>
                  <a:cubicBezTo>
                    <a:pt x="1" y="56"/>
                    <a:pt x="1" y="56"/>
                    <a:pt x="1" y="56"/>
                  </a:cubicBezTo>
                  <a:cubicBezTo>
                    <a:pt x="32" y="30"/>
                    <a:pt x="32" y="30"/>
                    <a:pt x="32" y="30"/>
                  </a:cubicBezTo>
                  <a:cubicBezTo>
                    <a:pt x="35" y="33"/>
                    <a:pt x="35" y="33"/>
                    <a:pt x="35" y="33"/>
                  </a:cubicBezTo>
                  <a:cubicBezTo>
                    <a:pt x="38" y="35"/>
                    <a:pt x="41" y="35"/>
                    <a:pt x="44" y="33"/>
                  </a:cubicBezTo>
                  <a:cubicBezTo>
                    <a:pt x="45" y="31"/>
                    <a:pt x="45" y="31"/>
                    <a:pt x="45" y="31"/>
                  </a:cubicBezTo>
                  <a:close/>
                  <a:moveTo>
                    <a:pt x="78" y="5"/>
                  </a:moveTo>
                  <a:cubicBezTo>
                    <a:pt x="48" y="29"/>
                    <a:pt x="48" y="29"/>
                    <a:pt x="48" y="29"/>
                  </a:cubicBezTo>
                  <a:cubicBezTo>
                    <a:pt x="78" y="51"/>
                    <a:pt x="78" y="51"/>
                    <a:pt x="78" y="51"/>
                  </a:cubicBezTo>
                  <a:cubicBezTo>
                    <a:pt x="78" y="5"/>
                    <a:pt x="78" y="5"/>
                    <a:pt x="78" y="5"/>
                  </a:cubicBezTo>
                  <a:close/>
                  <a:moveTo>
                    <a:pt x="45" y="27"/>
                  </a:moveTo>
                  <a:cubicBezTo>
                    <a:pt x="44" y="28"/>
                    <a:pt x="42" y="29"/>
                    <a:pt x="41" y="30"/>
                  </a:cubicBezTo>
                  <a:cubicBezTo>
                    <a:pt x="40" y="31"/>
                    <a:pt x="39" y="31"/>
                    <a:pt x="37" y="3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7" y="1"/>
                    <a:pt x="77" y="1"/>
                    <a:pt x="77" y="1"/>
                  </a:cubicBezTo>
                  <a:cubicBezTo>
                    <a:pt x="77" y="1"/>
                    <a:pt x="77" y="1"/>
                    <a:pt x="77" y="1"/>
                  </a:cubicBezTo>
                  <a:cubicBezTo>
                    <a:pt x="77" y="1"/>
                    <a:pt x="77" y="1"/>
                    <a:pt x="77" y="1"/>
                  </a:cubicBezTo>
                  <a:cubicBezTo>
                    <a:pt x="77" y="1"/>
                    <a:pt x="77" y="1"/>
                    <a:pt x="77" y="1"/>
                  </a:cubicBezTo>
                  <a:cubicBezTo>
                    <a:pt x="76" y="2"/>
                    <a:pt x="76" y="2"/>
                    <a:pt x="76" y="2"/>
                  </a:cubicBezTo>
                  <a:cubicBezTo>
                    <a:pt x="76" y="2"/>
                    <a:pt x="76" y="2"/>
                    <a:pt x="76" y="2"/>
                  </a:cubicBezTo>
                  <a:cubicBezTo>
                    <a:pt x="76" y="2"/>
                    <a:pt x="76" y="2"/>
                    <a:pt x="76" y="2"/>
                  </a:cubicBezTo>
                  <a:cubicBezTo>
                    <a:pt x="76" y="2"/>
                    <a:pt x="76" y="2"/>
                    <a:pt x="76" y="2"/>
                  </a:cubicBezTo>
                  <a:cubicBezTo>
                    <a:pt x="75" y="2"/>
                    <a:pt x="75" y="2"/>
                    <a:pt x="75" y="2"/>
                  </a:cubicBezTo>
                  <a:cubicBezTo>
                    <a:pt x="75" y="3"/>
                    <a:pt x="75" y="3"/>
                    <a:pt x="75" y="3"/>
                  </a:cubicBezTo>
                  <a:cubicBezTo>
                    <a:pt x="75" y="3"/>
                    <a:pt x="75" y="3"/>
                    <a:pt x="75" y="3"/>
                  </a:cubicBezTo>
                  <a:cubicBezTo>
                    <a:pt x="74" y="3"/>
                    <a:pt x="74" y="3"/>
                    <a:pt x="74" y="3"/>
                  </a:cubicBezTo>
                  <a:cubicBezTo>
                    <a:pt x="74" y="3"/>
                    <a:pt x="74" y="3"/>
                    <a:pt x="74" y="3"/>
                  </a:cubicBezTo>
                  <a:cubicBezTo>
                    <a:pt x="74" y="4"/>
                    <a:pt x="74" y="4"/>
                    <a:pt x="74" y="4"/>
                  </a:cubicBezTo>
                  <a:cubicBezTo>
                    <a:pt x="74" y="4"/>
                    <a:pt x="74" y="4"/>
                    <a:pt x="74" y="4"/>
                  </a:cubicBezTo>
                  <a:cubicBezTo>
                    <a:pt x="73" y="4"/>
                    <a:pt x="73" y="4"/>
                    <a:pt x="73" y="4"/>
                  </a:cubicBezTo>
                  <a:cubicBezTo>
                    <a:pt x="73" y="4"/>
                    <a:pt x="73" y="4"/>
                    <a:pt x="73" y="4"/>
                  </a:cubicBezTo>
                  <a:cubicBezTo>
                    <a:pt x="73" y="4"/>
                    <a:pt x="73" y="4"/>
                    <a:pt x="73" y="4"/>
                  </a:cubicBezTo>
                  <a:cubicBezTo>
                    <a:pt x="73" y="5"/>
                    <a:pt x="73" y="5"/>
                    <a:pt x="73" y="5"/>
                  </a:cubicBezTo>
                  <a:cubicBezTo>
                    <a:pt x="72" y="5"/>
                    <a:pt x="72" y="5"/>
                    <a:pt x="72" y="5"/>
                  </a:cubicBezTo>
                  <a:cubicBezTo>
                    <a:pt x="72" y="5"/>
                    <a:pt x="72" y="5"/>
                    <a:pt x="72" y="5"/>
                  </a:cubicBezTo>
                  <a:cubicBezTo>
                    <a:pt x="72" y="5"/>
                    <a:pt x="72" y="5"/>
                    <a:pt x="72" y="5"/>
                  </a:cubicBezTo>
                  <a:cubicBezTo>
                    <a:pt x="72" y="5"/>
                    <a:pt x="72" y="5"/>
                    <a:pt x="72" y="5"/>
                  </a:cubicBezTo>
                  <a:cubicBezTo>
                    <a:pt x="71" y="6"/>
                    <a:pt x="71" y="6"/>
                    <a:pt x="71" y="6"/>
                  </a:cubicBezTo>
                  <a:cubicBezTo>
                    <a:pt x="71" y="6"/>
                    <a:pt x="71" y="6"/>
                    <a:pt x="71" y="6"/>
                  </a:cubicBezTo>
                  <a:cubicBezTo>
                    <a:pt x="71" y="6"/>
                    <a:pt x="71" y="6"/>
                    <a:pt x="71" y="6"/>
                  </a:cubicBezTo>
                  <a:cubicBezTo>
                    <a:pt x="70" y="6"/>
                    <a:pt x="70" y="6"/>
                    <a:pt x="70" y="6"/>
                  </a:cubicBezTo>
                  <a:cubicBezTo>
                    <a:pt x="70" y="7"/>
                    <a:pt x="70" y="7"/>
                    <a:pt x="70" y="7"/>
                  </a:cubicBezTo>
                  <a:cubicBezTo>
                    <a:pt x="70" y="7"/>
                    <a:pt x="70" y="7"/>
                    <a:pt x="70" y="7"/>
                  </a:cubicBezTo>
                  <a:cubicBezTo>
                    <a:pt x="70" y="7"/>
                    <a:pt x="70" y="7"/>
                    <a:pt x="70" y="7"/>
                  </a:cubicBezTo>
                  <a:cubicBezTo>
                    <a:pt x="69" y="7"/>
                    <a:pt x="69" y="7"/>
                    <a:pt x="69" y="7"/>
                  </a:cubicBezTo>
                  <a:cubicBezTo>
                    <a:pt x="69" y="7"/>
                    <a:pt x="69" y="7"/>
                    <a:pt x="69" y="7"/>
                  </a:cubicBezTo>
                  <a:cubicBezTo>
                    <a:pt x="69" y="8"/>
                    <a:pt x="69" y="8"/>
                    <a:pt x="69" y="8"/>
                  </a:cubicBezTo>
                  <a:cubicBezTo>
                    <a:pt x="69" y="8"/>
                    <a:pt x="69" y="8"/>
                    <a:pt x="69" y="8"/>
                  </a:cubicBezTo>
                  <a:cubicBezTo>
                    <a:pt x="68" y="8"/>
                    <a:pt x="68" y="8"/>
                    <a:pt x="68" y="8"/>
                  </a:cubicBezTo>
                  <a:cubicBezTo>
                    <a:pt x="68" y="8"/>
                    <a:pt x="68" y="8"/>
                    <a:pt x="68" y="8"/>
                  </a:cubicBezTo>
                  <a:cubicBezTo>
                    <a:pt x="68" y="9"/>
                    <a:pt x="68" y="9"/>
                    <a:pt x="68" y="9"/>
                  </a:cubicBezTo>
                  <a:cubicBezTo>
                    <a:pt x="68" y="9"/>
                    <a:pt x="68" y="9"/>
                    <a:pt x="68" y="9"/>
                  </a:cubicBezTo>
                  <a:cubicBezTo>
                    <a:pt x="67" y="9"/>
                    <a:pt x="67" y="9"/>
                    <a:pt x="67" y="9"/>
                  </a:cubicBezTo>
                  <a:cubicBezTo>
                    <a:pt x="67" y="9"/>
                    <a:pt x="67" y="9"/>
                    <a:pt x="67" y="9"/>
                  </a:cubicBezTo>
                  <a:cubicBezTo>
                    <a:pt x="67" y="9"/>
                    <a:pt x="67" y="9"/>
                    <a:pt x="67" y="9"/>
                  </a:cubicBezTo>
                  <a:cubicBezTo>
                    <a:pt x="66" y="10"/>
                    <a:pt x="66" y="10"/>
                    <a:pt x="66" y="10"/>
                  </a:cubicBezTo>
                  <a:cubicBezTo>
                    <a:pt x="66" y="10"/>
                    <a:pt x="66" y="10"/>
                    <a:pt x="66" y="10"/>
                  </a:cubicBezTo>
                  <a:cubicBezTo>
                    <a:pt x="66" y="10"/>
                    <a:pt x="66" y="10"/>
                    <a:pt x="66" y="10"/>
                  </a:cubicBezTo>
                  <a:cubicBezTo>
                    <a:pt x="66" y="10"/>
                    <a:pt x="66" y="10"/>
                    <a:pt x="66" y="10"/>
                  </a:cubicBezTo>
                  <a:cubicBezTo>
                    <a:pt x="64" y="11"/>
                    <a:pt x="64" y="11"/>
                    <a:pt x="64" y="11"/>
                  </a:cubicBezTo>
                  <a:cubicBezTo>
                    <a:pt x="64" y="11"/>
                    <a:pt x="64" y="11"/>
                    <a:pt x="64" y="11"/>
                  </a:cubicBezTo>
                  <a:cubicBezTo>
                    <a:pt x="64" y="12"/>
                    <a:pt x="64" y="12"/>
                    <a:pt x="64" y="12"/>
                  </a:cubicBezTo>
                  <a:cubicBezTo>
                    <a:pt x="63" y="12"/>
                    <a:pt x="63" y="12"/>
                    <a:pt x="63" y="12"/>
                  </a:cubicBezTo>
                  <a:cubicBezTo>
                    <a:pt x="63" y="12"/>
                    <a:pt x="63" y="12"/>
                    <a:pt x="63" y="12"/>
                  </a:cubicBezTo>
                  <a:cubicBezTo>
                    <a:pt x="63" y="12"/>
                    <a:pt x="63" y="12"/>
                    <a:pt x="63" y="12"/>
                  </a:cubicBezTo>
                  <a:cubicBezTo>
                    <a:pt x="63" y="13"/>
                    <a:pt x="63" y="13"/>
                    <a:pt x="63" y="13"/>
                  </a:cubicBezTo>
                  <a:cubicBezTo>
                    <a:pt x="62" y="13"/>
                    <a:pt x="62" y="13"/>
                    <a:pt x="62" y="13"/>
                  </a:cubicBezTo>
                  <a:cubicBezTo>
                    <a:pt x="62" y="13"/>
                    <a:pt x="62" y="13"/>
                    <a:pt x="62" y="13"/>
                  </a:cubicBezTo>
                  <a:cubicBezTo>
                    <a:pt x="62" y="13"/>
                    <a:pt x="62" y="13"/>
                    <a:pt x="62" y="13"/>
                  </a:cubicBezTo>
                  <a:cubicBezTo>
                    <a:pt x="61" y="13"/>
                    <a:pt x="61" y="13"/>
                    <a:pt x="61" y="13"/>
                  </a:cubicBezTo>
                  <a:cubicBezTo>
                    <a:pt x="61" y="14"/>
                    <a:pt x="61" y="14"/>
                    <a:pt x="61" y="14"/>
                  </a:cubicBezTo>
                  <a:cubicBezTo>
                    <a:pt x="61" y="14"/>
                    <a:pt x="61" y="14"/>
                    <a:pt x="61" y="14"/>
                  </a:cubicBezTo>
                  <a:cubicBezTo>
                    <a:pt x="61" y="14"/>
                    <a:pt x="61" y="14"/>
                    <a:pt x="61" y="14"/>
                  </a:cubicBezTo>
                  <a:cubicBezTo>
                    <a:pt x="60" y="14"/>
                    <a:pt x="60" y="14"/>
                    <a:pt x="60" y="14"/>
                  </a:cubicBezTo>
                  <a:cubicBezTo>
                    <a:pt x="60" y="15"/>
                    <a:pt x="60" y="15"/>
                    <a:pt x="60" y="15"/>
                  </a:cubicBezTo>
                  <a:cubicBezTo>
                    <a:pt x="59" y="15"/>
                    <a:pt x="59" y="15"/>
                    <a:pt x="59" y="15"/>
                  </a:cubicBezTo>
                  <a:cubicBezTo>
                    <a:pt x="59" y="15"/>
                    <a:pt x="59" y="15"/>
                    <a:pt x="59" y="15"/>
                  </a:cubicBezTo>
                  <a:cubicBezTo>
                    <a:pt x="59" y="15"/>
                    <a:pt x="59" y="15"/>
                    <a:pt x="59" y="15"/>
                  </a:cubicBezTo>
                  <a:cubicBezTo>
                    <a:pt x="59" y="16"/>
                    <a:pt x="59" y="16"/>
                    <a:pt x="59" y="16"/>
                  </a:cubicBezTo>
                  <a:cubicBezTo>
                    <a:pt x="58" y="16"/>
                    <a:pt x="58" y="16"/>
                    <a:pt x="58" y="16"/>
                  </a:cubicBezTo>
                  <a:cubicBezTo>
                    <a:pt x="58" y="16"/>
                    <a:pt x="58" y="16"/>
                    <a:pt x="58" y="16"/>
                  </a:cubicBezTo>
                  <a:cubicBezTo>
                    <a:pt x="58" y="16"/>
                    <a:pt x="58" y="16"/>
                    <a:pt x="58" y="16"/>
                  </a:cubicBezTo>
                  <a:cubicBezTo>
                    <a:pt x="58" y="16"/>
                    <a:pt x="58" y="16"/>
                    <a:pt x="58" y="16"/>
                  </a:cubicBezTo>
                  <a:cubicBezTo>
                    <a:pt x="57" y="17"/>
                    <a:pt x="57" y="17"/>
                    <a:pt x="57" y="17"/>
                  </a:cubicBezTo>
                  <a:cubicBezTo>
                    <a:pt x="57" y="17"/>
                    <a:pt x="57" y="17"/>
                    <a:pt x="57" y="17"/>
                  </a:cubicBezTo>
                  <a:cubicBezTo>
                    <a:pt x="57" y="17"/>
                    <a:pt x="57" y="17"/>
                    <a:pt x="57" y="17"/>
                  </a:cubicBezTo>
                  <a:cubicBezTo>
                    <a:pt x="57" y="17"/>
                    <a:pt x="57" y="17"/>
                    <a:pt x="57" y="17"/>
                  </a:cubicBezTo>
                  <a:cubicBezTo>
                    <a:pt x="56" y="18"/>
                    <a:pt x="56" y="18"/>
                    <a:pt x="56" y="18"/>
                  </a:cubicBezTo>
                  <a:cubicBezTo>
                    <a:pt x="56" y="18"/>
                    <a:pt x="56" y="18"/>
                    <a:pt x="56" y="18"/>
                  </a:cubicBezTo>
                  <a:cubicBezTo>
                    <a:pt x="56" y="18"/>
                    <a:pt x="56" y="18"/>
                    <a:pt x="56" y="18"/>
                  </a:cubicBezTo>
                  <a:cubicBezTo>
                    <a:pt x="55" y="18"/>
                    <a:pt x="55" y="18"/>
                    <a:pt x="55" y="18"/>
                  </a:cubicBezTo>
                  <a:cubicBezTo>
                    <a:pt x="55" y="18"/>
                    <a:pt x="55" y="18"/>
                    <a:pt x="55" y="18"/>
                  </a:cubicBezTo>
                  <a:cubicBezTo>
                    <a:pt x="55" y="19"/>
                    <a:pt x="55" y="19"/>
                    <a:pt x="55" y="19"/>
                  </a:cubicBezTo>
                  <a:cubicBezTo>
                    <a:pt x="55" y="19"/>
                    <a:pt x="55" y="19"/>
                    <a:pt x="55" y="19"/>
                  </a:cubicBezTo>
                  <a:cubicBezTo>
                    <a:pt x="54" y="19"/>
                    <a:pt x="54" y="19"/>
                    <a:pt x="54" y="19"/>
                  </a:cubicBezTo>
                  <a:cubicBezTo>
                    <a:pt x="54" y="19"/>
                    <a:pt x="54" y="19"/>
                    <a:pt x="54" y="19"/>
                  </a:cubicBezTo>
                  <a:cubicBezTo>
                    <a:pt x="54" y="20"/>
                    <a:pt x="54" y="20"/>
                    <a:pt x="54" y="20"/>
                  </a:cubicBezTo>
                  <a:cubicBezTo>
                    <a:pt x="54" y="20"/>
                    <a:pt x="54" y="20"/>
                    <a:pt x="54" y="20"/>
                  </a:cubicBezTo>
                  <a:cubicBezTo>
                    <a:pt x="53" y="20"/>
                    <a:pt x="53" y="20"/>
                    <a:pt x="53" y="20"/>
                  </a:cubicBezTo>
                  <a:cubicBezTo>
                    <a:pt x="53" y="20"/>
                    <a:pt x="53" y="20"/>
                    <a:pt x="53" y="20"/>
                  </a:cubicBezTo>
                  <a:cubicBezTo>
                    <a:pt x="53" y="20"/>
                    <a:pt x="53" y="20"/>
                    <a:pt x="53" y="20"/>
                  </a:cubicBezTo>
                  <a:cubicBezTo>
                    <a:pt x="53" y="21"/>
                    <a:pt x="53" y="21"/>
                    <a:pt x="53" y="21"/>
                  </a:cubicBezTo>
                  <a:cubicBezTo>
                    <a:pt x="52" y="21"/>
                    <a:pt x="52" y="21"/>
                    <a:pt x="52" y="21"/>
                  </a:cubicBezTo>
                  <a:cubicBezTo>
                    <a:pt x="52" y="21"/>
                    <a:pt x="52" y="21"/>
                    <a:pt x="52" y="21"/>
                  </a:cubicBezTo>
                  <a:cubicBezTo>
                    <a:pt x="51" y="21"/>
                    <a:pt x="51" y="21"/>
                    <a:pt x="51" y="21"/>
                  </a:cubicBezTo>
                  <a:cubicBezTo>
                    <a:pt x="51" y="22"/>
                    <a:pt x="51" y="22"/>
                    <a:pt x="51" y="22"/>
                  </a:cubicBezTo>
                  <a:cubicBezTo>
                    <a:pt x="51" y="22"/>
                    <a:pt x="51" y="22"/>
                    <a:pt x="51" y="22"/>
                  </a:cubicBezTo>
                  <a:cubicBezTo>
                    <a:pt x="51" y="22"/>
                    <a:pt x="51" y="22"/>
                    <a:pt x="51" y="22"/>
                  </a:cubicBezTo>
                  <a:cubicBezTo>
                    <a:pt x="50" y="22"/>
                    <a:pt x="50" y="22"/>
                    <a:pt x="50" y="22"/>
                  </a:cubicBezTo>
                  <a:cubicBezTo>
                    <a:pt x="50" y="22"/>
                    <a:pt x="50" y="22"/>
                    <a:pt x="50" y="22"/>
                  </a:cubicBezTo>
                  <a:cubicBezTo>
                    <a:pt x="50" y="23"/>
                    <a:pt x="50" y="23"/>
                    <a:pt x="50" y="23"/>
                  </a:cubicBezTo>
                  <a:cubicBezTo>
                    <a:pt x="50" y="23"/>
                    <a:pt x="50" y="23"/>
                    <a:pt x="50" y="23"/>
                  </a:cubicBezTo>
                  <a:cubicBezTo>
                    <a:pt x="49" y="23"/>
                    <a:pt x="49" y="23"/>
                    <a:pt x="49" y="23"/>
                  </a:cubicBezTo>
                  <a:cubicBezTo>
                    <a:pt x="49" y="23"/>
                    <a:pt x="49" y="23"/>
                    <a:pt x="49" y="23"/>
                  </a:cubicBezTo>
                  <a:cubicBezTo>
                    <a:pt x="49" y="24"/>
                    <a:pt x="49" y="24"/>
                    <a:pt x="49" y="24"/>
                  </a:cubicBezTo>
                  <a:cubicBezTo>
                    <a:pt x="49" y="24"/>
                    <a:pt x="49" y="24"/>
                    <a:pt x="49" y="24"/>
                  </a:cubicBezTo>
                  <a:cubicBezTo>
                    <a:pt x="48" y="24"/>
                    <a:pt x="48" y="24"/>
                    <a:pt x="48" y="24"/>
                  </a:cubicBezTo>
                  <a:cubicBezTo>
                    <a:pt x="48" y="24"/>
                    <a:pt x="48" y="24"/>
                    <a:pt x="48" y="24"/>
                  </a:cubicBezTo>
                  <a:cubicBezTo>
                    <a:pt x="48" y="24"/>
                    <a:pt x="48" y="24"/>
                    <a:pt x="48" y="24"/>
                  </a:cubicBezTo>
                  <a:cubicBezTo>
                    <a:pt x="47" y="25"/>
                    <a:pt x="47" y="25"/>
                    <a:pt x="47" y="25"/>
                  </a:cubicBezTo>
                  <a:cubicBezTo>
                    <a:pt x="47" y="25"/>
                    <a:pt x="47" y="25"/>
                    <a:pt x="47" y="25"/>
                  </a:cubicBezTo>
                  <a:cubicBezTo>
                    <a:pt x="47" y="25"/>
                    <a:pt x="47" y="25"/>
                    <a:pt x="47" y="25"/>
                  </a:cubicBezTo>
                  <a:cubicBezTo>
                    <a:pt x="47" y="25"/>
                    <a:pt x="47" y="25"/>
                    <a:pt x="47" y="25"/>
                  </a:cubicBezTo>
                  <a:cubicBezTo>
                    <a:pt x="46" y="26"/>
                    <a:pt x="46" y="26"/>
                    <a:pt x="46" y="26"/>
                  </a:cubicBezTo>
                  <a:cubicBezTo>
                    <a:pt x="46" y="26"/>
                    <a:pt x="46" y="26"/>
                    <a:pt x="46" y="26"/>
                  </a:cubicBezTo>
                  <a:cubicBezTo>
                    <a:pt x="46" y="26"/>
                    <a:pt x="46" y="26"/>
                    <a:pt x="46" y="26"/>
                  </a:cubicBezTo>
                  <a:cubicBezTo>
                    <a:pt x="46" y="26"/>
                    <a:pt x="46" y="26"/>
                    <a:pt x="46" y="26"/>
                  </a:cubicBezTo>
                  <a:lnTo>
                    <a:pt x="45" y="2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4" name="Freeform 1529"/>
            <p:cNvSpPr>
              <a:spLocks noEditPoints="1"/>
            </p:cNvSpPr>
            <p:nvPr/>
          </p:nvSpPr>
          <p:spPr bwMode="auto">
            <a:xfrm flipH="1">
              <a:off x="10093850" y="3034237"/>
              <a:ext cx="227256" cy="224518"/>
            </a:xfrm>
            <a:custGeom>
              <a:avLst/>
              <a:gdLst>
                <a:gd name="T0" fmla="*/ 0 w 83"/>
                <a:gd name="T1" fmla="*/ 0 h 82"/>
                <a:gd name="T2" fmla="*/ 55 w 83"/>
                <a:gd name="T3" fmla="*/ 0 h 82"/>
                <a:gd name="T4" fmla="*/ 55 w 83"/>
                <a:gd name="T5" fmla="*/ 22 h 82"/>
                <a:gd name="T6" fmla="*/ 83 w 83"/>
                <a:gd name="T7" fmla="*/ 22 h 82"/>
                <a:gd name="T8" fmla="*/ 83 w 83"/>
                <a:gd name="T9" fmla="*/ 82 h 82"/>
                <a:gd name="T10" fmla="*/ 29 w 83"/>
                <a:gd name="T11" fmla="*/ 82 h 82"/>
                <a:gd name="T12" fmla="*/ 29 w 83"/>
                <a:gd name="T13" fmla="*/ 60 h 82"/>
                <a:gd name="T14" fmla="*/ 0 w 83"/>
                <a:gd name="T15" fmla="*/ 60 h 82"/>
                <a:gd name="T16" fmla="*/ 0 w 83"/>
                <a:gd name="T17" fmla="*/ 0 h 82"/>
                <a:gd name="T18" fmla="*/ 0 w 83"/>
                <a:gd name="T19" fmla="*/ 0 h 82"/>
                <a:gd name="T20" fmla="*/ 55 w 83"/>
                <a:gd name="T21" fmla="*/ 26 h 82"/>
                <a:gd name="T22" fmla="*/ 51 w 83"/>
                <a:gd name="T23" fmla="*/ 26 h 82"/>
                <a:gd name="T24" fmla="*/ 32 w 83"/>
                <a:gd name="T25" fmla="*/ 26 h 82"/>
                <a:gd name="T26" fmla="*/ 32 w 83"/>
                <a:gd name="T27" fmla="*/ 26 h 82"/>
                <a:gd name="T28" fmla="*/ 32 w 83"/>
                <a:gd name="T29" fmla="*/ 46 h 82"/>
                <a:gd name="T30" fmla="*/ 32 w 83"/>
                <a:gd name="T31" fmla="*/ 60 h 82"/>
                <a:gd name="T32" fmla="*/ 32 w 83"/>
                <a:gd name="T33" fmla="*/ 68 h 82"/>
                <a:gd name="T34" fmla="*/ 32 w 83"/>
                <a:gd name="T35" fmla="*/ 68 h 82"/>
                <a:gd name="T36" fmla="*/ 80 w 83"/>
                <a:gd name="T37" fmla="*/ 68 h 82"/>
                <a:gd name="T38" fmla="*/ 80 w 83"/>
                <a:gd name="T39" fmla="*/ 68 h 82"/>
                <a:gd name="T40" fmla="*/ 80 w 83"/>
                <a:gd name="T41" fmla="*/ 26 h 82"/>
                <a:gd name="T42" fmla="*/ 80 w 83"/>
                <a:gd name="T43" fmla="*/ 26 h 82"/>
                <a:gd name="T44" fmla="*/ 55 w 83"/>
                <a:gd name="T45" fmla="*/ 26 h 82"/>
                <a:gd name="T46" fmla="*/ 55 w 83"/>
                <a:gd name="T47" fmla="*/ 26 h 82"/>
                <a:gd name="T48" fmla="*/ 51 w 83"/>
                <a:gd name="T49" fmla="*/ 22 h 82"/>
                <a:gd name="T50" fmla="*/ 51 w 83"/>
                <a:gd name="T51" fmla="*/ 4 h 82"/>
                <a:gd name="T52" fmla="*/ 51 w 83"/>
                <a:gd name="T53" fmla="*/ 4 h 82"/>
                <a:gd name="T54" fmla="*/ 4 w 83"/>
                <a:gd name="T55" fmla="*/ 4 h 82"/>
                <a:gd name="T56" fmla="*/ 4 w 83"/>
                <a:gd name="T57" fmla="*/ 46 h 82"/>
                <a:gd name="T58" fmla="*/ 29 w 83"/>
                <a:gd name="T59" fmla="*/ 46 h 82"/>
                <a:gd name="T60" fmla="*/ 29 w 83"/>
                <a:gd name="T61" fmla="*/ 22 h 82"/>
                <a:gd name="T62" fmla="*/ 51 w 83"/>
                <a:gd name="T63" fmla="*/ 2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3" h="82">
                  <a:moveTo>
                    <a:pt x="0" y="0"/>
                  </a:moveTo>
                  <a:lnTo>
                    <a:pt x="55" y="0"/>
                  </a:lnTo>
                  <a:lnTo>
                    <a:pt x="55" y="22"/>
                  </a:lnTo>
                  <a:lnTo>
                    <a:pt x="83" y="22"/>
                  </a:lnTo>
                  <a:lnTo>
                    <a:pt x="83" y="82"/>
                  </a:lnTo>
                  <a:lnTo>
                    <a:pt x="29" y="82"/>
                  </a:lnTo>
                  <a:lnTo>
                    <a:pt x="29" y="60"/>
                  </a:lnTo>
                  <a:lnTo>
                    <a:pt x="0" y="60"/>
                  </a:lnTo>
                  <a:lnTo>
                    <a:pt x="0" y="0"/>
                  </a:lnTo>
                  <a:lnTo>
                    <a:pt x="0" y="0"/>
                  </a:lnTo>
                  <a:close/>
                  <a:moveTo>
                    <a:pt x="55" y="26"/>
                  </a:moveTo>
                  <a:lnTo>
                    <a:pt x="51" y="26"/>
                  </a:lnTo>
                  <a:lnTo>
                    <a:pt x="32" y="26"/>
                  </a:lnTo>
                  <a:lnTo>
                    <a:pt x="32" y="26"/>
                  </a:lnTo>
                  <a:lnTo>
                    <a:pt x="32" y="46"/>
                  </a:lnTo>
                  <a:lnTo>
                    <a:pt x="32" y="60"/>
                  </a:lnTo>
                  <a:lnTo>
                    <a:pt x="32" y="68"/>
                  </a:lnTo>
                  <a:lnTo>
                    <a:pt x="32" y="68"/>
                  </a:lnTo>
                  <a:lnTo>
                    <a:pt x="80" y="68"/>
                  </a:lnTo>
                  <a:lnTo>
                    <a:pt x="80" y="68"/>
                  </a:lnTo>
                  <a:lnTo>
                    <a:pt x="80" y="26"/>
                  </a:lnTo>
                  <a:lnTo>
                    <a:pt x="80" y="26"/>
                  </a:lnTo>
                  <a:lnTo>
                    <a:pt x="55" y="26"/>
                  </a:lnTo>
                  <a:lnTo>
                    <a:pt x="55" y="26"/>
                  </a:lnTo>
                  <a:close/>
                  <a:moveTo>
                    <a:pt x="51" y="22"/>
                  </a:moveTo>
                  <a:lnTo>
                    <a:pt x="51" y="4"/>
                  </a:lnTo>
                  <a:lnTo>
                    <a:pt x="51" y="4"/>
                  </a:lnTo>
                  <a:lnTo>
                    <a:pt x="4" y="4"/>
                  </a:lnTo>
                  <a:lnTo>
                    <a:pt x="4" y="46"/>
                  </a:lnTo>
                  <a:lnTo>
                    <a:pt x="29" y="46"/>
                  </a:lnTo>
                  <a:lnTo>
                    <a:pt x="29" y="22"/>
                  </a:lnTo>
                  <a:lnTo>
                    <a:pt x="51"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5" name="Freeform 1530"/>
            <p:cNvSpPr>
              <a:spLocks noEditPoints="1"/>
            </p:cNvSpPr>
            <p:nvPr/>
          </p:nvSpPr>
          <p:spPr bwMode="auto">
            <a:xfrm flipH="1">
              <a:off x="10113016" y="3116377"/>
              <a:ext cx="106783" cy="95831"/>
            </a:xfrm>
            <a:custGeom>
              <a:avLst/>
              <a:gdLst>
                <a:gd name="T0" fmla="*/ 7 w 33"/>
                <a:gd name="T1" fmla="*/ 0 h 29"/>
                <a:gd name="T2" fmla="*/ 12 w 33"/>
                <a:gd name="T3" fmla="*/ 4 h 29"/>
                <a:gd name="T4" fmla="*/ 7 w 33"/>
                <a:gd name="T5" fmla="*/ 9 h 29"/>
                <a:gd name="T6" fmla="*/ 3 w 33"/>
                <a:gd name="T7" fmla="*/ 4 h 29"/>
                <a:gd name="T8" fmla="*/ 7 w 33"/>
                <a:gd name="T9" fmla="*/ 0 h 29"/>
                <a:gd name="T10" fmla="*/ 10 w 33"/>
                <a:gd name="T11" fmla="*/ 16 h 29"/>
                <a:gd name="T12" fmla="*/ 17 w 33"/>
                <a:gd name="T13" fmla="*/ 22 h 29"/>
                <a:gd name="T14" fmla="*/ 26 w 33"/>
                <a:gd name="T15" fmla="*/ 9 h 29"/>
                <a:gd name="T16" fmla="*/ 33 w 33"/>
                <a:gd name="T17" fmla="*/ 20 h 29"/>
                <a:gd name="T18" fmla="*/ 33 w 33"/>
                <a:gd name="T19" fmla="*/ 29 h 29"/>
                <a:gd name="T20" fmla="*/ 0 w 33"/>
                <a:gd name="T21" fmla="*/ 29 h 29"/>
                <a:gd name="T22" fmla="*/ 10 w 33"/>
                <a:gd name="T23"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29">
                  <a:moveTo>
                    <a:pt x="7" y="0"/>
                  </a:moveTo>
                  <a:cubicBezTo>
                    <a:pt x="10" y="0"/>
                    <a:pt x="12" y="2"/>
                    <a:pt x="12" y="4"/>
                  </a:cubicBezTo>
                  <a:cubicBezTo>
                    <a:pt x="12" y="7"/>
                    <a:pt x="10" y="9"/>
                    <a:pt x="7" y="9"/>
                  </a:cubicBezTo>
                  <a:cubicBezTo>
                    <a:pt x="5" y="9"/>
                    <a:pt x="3" y="7"/>
                    <a:pt x="3" y="4"/>
                  </a:cubicBezTo>
                  <a:cubicBezTo>
                    <a:pt x="3" y="2"/>
                    <a:pt x="5" y="0"/>
                    <a:pt x="7" y="0"/>
                  </a:cubicBezTo>
                  <a:close/>
                  <a:moveTo>
                    <a:pt x="10" y="16"/>
                  </a:moveTo>
                  <a:cubicBezTo>
                    <a:pt x="17" y="22"/>
                    <a:pt x="17" y="22"/>
                    <a:pt x="17" y="22"/>
                  </a:cubicBezTo>
                  <a:cubicBezTo>
                    <a:pt x="26" y="9"/>
                    <a:pt x="26" y="9"/>
                    <a:pt x="26" y="9"/>
                  </a:cubicBezTo>
                  <a:cubicBezTo>
                    <a:pt x="33" y="20"/>
                    <a:pt x="33" y="20"/>
                    <a:pt x="33" y="20"/>
                  </a:cubicBezTo>
                  <a:cubicBezTo>
                    <a:pt x="33" y="29"/>
                    <a:pt x="33" y="29"/>
                    <a:pt x="33" y="29"/>
                  </a:cubicBezTo>
                  <a:cubicBezTo>
                    <a:pt x="0" y="29"/>
                    <a:pt x="0" y="29"/>
                    <a:pt x="0" y="29"/>
                  </a:cubicBezTo>
                  <a:lnTo>
                    <a:pt x="10" y="1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6" name="Freeform 1531"/>
            <p:cNvSpPr/>
            <p:nvPr/>
          </p:nvSpPr>
          <p:spPr bwMode="auto">
            <a:xfrm flipH="1">
              <a:off x="8483895" y="3789933"/>
              <a:ext cx="202613" cy="221780"/>
            </a:xfrm>
            <a:custGeom>
              <a:avLst/>
              <a:gdLst>
                <a:gd name="T0" fmla="*/ 44 w 63"/>
                <a:gd name="T1" fmla="*/ 21 h 68"/>
                <a:gd name="T2" fmla="*/ 43 w 63"/>
                <a:gd name="T3" fmla="*/ 50 h 68"/>
                <a:gd name="T4" fmla="*/ 63 w 63"/>
                <a:gd name="T5" fmla="*/ 60 h 68"/>
                <a:gd name="T6" fmla="*/ 63 w 63"/>
                <a:gd name="T7" fmla="*/ 68 h 68"/>
                <a:gd name="T8" fmla="*/ 31 w 63"/>
                <a:gd name="T9" fmla="*/ 68 h 68"/>
                <a:gd name="T10" fmla="*/ 31 w 63"/>
                <a:gd name="T11" fmla="*/ 68 h 68"/>
                <a:gd name="T12" fmla="*/ 0 w 63"/>
                <a:gd name="T13" fmla="*/ 68 h 68"/>
                <a:gd name="T14" fmla="*/ 0 w 63"/>
                <a:gd name="T15" fmla="*/ 60 h 68"/>
                <a:gd name="T16" fmla="*/ 20 w 63"/>
                <a:gd name="T17" fmla="*/ 50 h 68"/>
                <a:gd name="T18" fmla="*/ 18 w 63"/>
                <a:gd name="T19" fmla="*/ 21 h 68"/>
                <a:gd name="T20" fmla="*/ 44 w 63"/>
                <a:gd name="T21"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68">
                  <a:moveTo>
                    <a:pt x="44" y="21"/>
                  </a:moveTo>
                  <a:cubicBezTo>
                    <a:pt x="44" y="31"/>
                    <a:pt x="33" y="39"/>
                    <a:pt x="43" y="50"/>
                  </a:cubicBezTo>
                  <a:cubicBezTo>
                    <a:pt x="45" y="54"/>
                    <a:pt x="62" y="54"/>
                    <a:pt x="63" y="60"/>
                  </a:cubicBezTo>
                  <a:cubicBezTo>
                    <a:pt x="63" y="68"/>
                    <a:pt x="63" y="68"/>
                    <a:pt x="63" y="68"/>
                  </a:cubicBezTo>
                  <a:cubicBezTo>
                    <a:pt x="31" y="68"/>
                    <a:pt x="31" y="68"/>
                    <a:pt x="31" y="68"/>
                  </a:cubicBezTo>
                  <a:cubicBezTo>
                    <a:pt x="31" y="68"/>
                    <a:pt x="31" y="68"/>
                    <a:pt x="31" y="68"/>
                  </a:cubicBezTo>
                  <a:cubicBezTo>
                    <a:pt x="0" y="68"/>
                    <a:pt x="0" y="68"/>
                    <a:pt x="0" y="68"/>
                  </a:cubicBezTo>
                  <a:cubicBezTo>
                    <a:pt x="0" y="60"/>
                    <a:pt x="0" y="60"/>
                    <a:pt x="0" y="60"/>
                  </a:cubicBezTo>
                  <a:cubicBezTo>
                    <a:pt x="0" y="54"/>
                    <a:pt x="17" y="54"/>
                    <a:pt x="20" y="50"/>
                  </a:cubicBezTo>
                  <a:cubicBezTo>
                    <a:pt x="30" y="39"/>
                    <a:pt x="18" y="31"/>
                    <a:pt x="18" y="21"/>
                  </a:cubicBezTo>
                  <a:cubicBezTo>
                    <a:pt x="18" y="0"/>
                    <a:pt x="44" y="0"/>
                    <a:pt x="44"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7" name="Freeform 1532"/>
            <p:cNvSpPr>
              <a:spLocks noEditPoints="1"/>
            </p:cNvSpPr>
            <p:nvPr/>
          </p:nvSpPr>
          <p:spPr bwMode="auto">
            <a:xfrm flipH="1">
              <a:off x="8045811" y="2620794"/>
              <a:ext cx="216304" cy="243685"/>
            </a:xfrm>
            <a:custGeom>
              <a:avLst/>
              <a:gdLst>
                <a:gd name="T0" fmla="*/ 51 w 67"/>
                <a:gd name="T1" fmla="*/ 0 h 75"/>
                <a:gd name="T2" fmla="*/ 67 w 67"/>
                <a:gd name="T3" fmla="*/ 4 h 75"/>
                <a:gd name="T4" fmla="*/ 63 w 67"/>
                <a:gd name="T5" fmla="*/ 75 h 75"/>
                <a:gd name="T6" fmla="*/ 52 w 67"/>
                <a:gd name="T7" fmla="*/ 75 h 75"/>
                <a:gd name="T8" fmla="*/ 3 w 67"/>
                <a:gd name="T9" fmla="*/ 75 h 75"/>
                <a:gd name="T10" fmla="*/ 0 w 67"/>
                <a:gd name="T11" fmla="*/ 71 h 75"/>
                <a:gd name="T12" fmla="*/ 0 w 67"/>
                <a:gd name="T13" fmla="*/ 3 h 75"/>
                <a:gd name="T14" fmla="*/ 4 w 67"/>
                <a:gd name="T15" fmla="*/ 0 h 75"/>
                <a:gd name="T16" fmla="*/ 4 w 67"/>
                <a:gd name="T17" fmla="*/ 0 h 75"/>
                <a:gd name="T18" fmla="*/ 60 w 67"/>
                <a:gd name="T19" fmla="*/ 55 h 75"/>
                <a:gd name="T20" fmla="*/ 62 w 67"/>
                <a:gd name="T21" fmla="*/ 38 h 75"/>
                <a:gd name="T22" fmla="*/ 60 w 67"/>
                <a:gd name="T23" fmla="*/ 55 h 75"/>
                <a:gd name="T24" fmla="*/ 63 w 67"/>
                <a:gd name="T25" fmla="*/ 55 h 75"/>
                <a:gd name="T26" fmla="*/ 64 w 67"/>
                <a:gd name="T27" fmla="*/ 65 h 75"/>
                <a:gd name="T28" fmla="*/ 63 w 67"/>
                <a:gd name="T29" fmla="*/ 66 h 75"/>
                <a:gd name="T30" fmla="*/ 63 w 67"/>
                <a:gd name="T31" fmla="*/ 72 h 75"/>
                <a:gd name="T32" fmla="*/ 64 w 67"/>
                <a:gd name="T33" fmla="*/ 3 h 75"/>
                <a:gd name="T34" fmla="*/ 63 w 67"/>
                <a:gd name="T35" fmla="*/ 2 h 75"/>
                <a:gd name="T36" fmla="*/ 63 w 67"/>
                <a:gd name="T37" fmla="*/ 28 h 75"/>
                <a:gd name="T38" fmla="*/ 63 w 67"/>
                <a:gd name="T39" fmla="*/ 38 h 75"/>
                <a:gd name="T40" fmla="*/ 62 w 67"/>
                <a:gd name="T41" fmla="*/ 66 h 75"/>
                <a:gd name="T42" fmla="*/ 60 w 67"/>
                <a:gd name="T43" fmla="*/ 72 h 75"/>
                <a:gd name="T44" fmla="*/ 62 w 67"/>
                <a:gd name="T45" fmla="*/ 66 h 75"/>
                <a:gd name="T46" fmla="*/ 62 w 67"/>
                <a:gd name="T47" fmla="*/ 2 h 75"/>
                <a:gd name="T48" fmla="*/ 60 w 67"/>
                <a:gd name="T49" fmla="*/ 5 h 75"/>
                <a:gd name="T50" fmla="*/ 62 w 67"/>
                <a:gd name="T51" fmla="*/ 6 h 75"/>
                <a:gd name="T52" fmla="*/ 61 w 67"/>
                <a:gd name="T53" fmla="*/ 16 h 75"/>
                <a:gd name="T54" fmla="*/ 60 w 67"/>
                <a:gd name="T55" fmla="*/ 27 h 75"/>
                <a:gd name="T56" fmla="*/ 60 w 67"/>
                <a:gd name="T57" fmla="*/ 72 h 75"/>
                <a:gd name="T58" fmla="*/ 59 w 67"/>
                <a:gd name="T59" fmla="*/ 38 h 75"/>
                <a:gd name="T60" fmla="*/ 60 w 67"/>
                <a:gd name="T61" fmla="*/ 27 h 75"/>
                <a:gd name="T62" fmla="*/ 58 w 67"/>
                <a:gd name="T63" fmla="*/ 16 h 75"/>
                <a:gd name="T64" fmla="*/ 60 w 67"/>
                <a:gd name="T65" fmla="*/ 72 h 75"/>
                <a:gd name="T66" fmla="*/ 60 w 67"/>
                <a:gd name="T67" fmla="*/ 2 h 75"/>
                <a:gd name="T68" fmla="*/ 58 w 67"/>
                <a:gd name="T69" fmla="*/ 5 h 75"/>
                <a:gd name="T70" fmla="*/ 58 w 67"/>
                <a:gd name="T71" fmla="*/ 5 h 75"/>
                <a:gd name="T72" fmla="*/ 58 w 67"/>
                <a:gd name="T73" fmla="*/ 2 h 75"/>
                <a:gd name="T74" fmla="*/ 56 w 67"/>
                <a:gd name="T75" fmla="*/ 72 h 75"/>
                <a:gd name="T76" fmla="*/ 58 w 67"/>
                <a:gd name="T77" fmla="*/ 16 h 75"/>
                <a:gd name="T78" fmla="*/ 58 w 67"/>
                <a:gd name="T79" fmla="*/ 5 h 75"/>
                <a:gd name="T80" fmla="*/ 25 w 67"/>
                <a:gd name="T81" fmla="*/ 30 h 75"/>
                <a:gd name="T82" fmla="*/ 15 w 67"/>
                <a:gd name="T83" fmla="*/ 51 h 75"/>
                <a:gd name="T84" fmla="*/ 32 w 67"/>
                <a:gd name="T85" fmla="*/ 56 h 75"/>
                <a:gd name="T86" fmla="*/ 49 w 67"/>
                <a:gd name="T87" fmla="*/ 56 h 75"/>
                <a:gd name="T88" fmla="*/ 38 w 67"/>
                <a:gd name="T89" fmla="*/ 4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 h="75">
                  <a:moveTo>
                    <a:pt x="4" y="0"/>
                  </a:moveTo>
                  <a:cubicBezTo>
                    <a:pt x="51" y="0"/>
                    <a:pt x="51" y="0"/>
                    <a:pt x="51" y="0"/>
                  </a:cubicBezTo>
                  <a:cubicBezTo>
                    <a:pt x="63" y="0"/>
                    <a:pt x="63" y="0"/>
                    <a:pt x="63" y="0"/>
                  </a:cubicBezTo>
                  <a:cubicBezTo>
                    <a:pt x="65" y="0"/>
                    <a:pt x="67" y="2"/>
                    <a:pt x="67" y="4"/>
                  </a:cubicBezTo>
                  <a:cubicBezTo>
                    <a:pt x="67" y="71"/>
                    <a:pt x="67" y="71"/>
                    <a:pt x="67" y="71"/>
                  </a:cubicBezTo>
                  <a:cubicBezTo>
                    <a:pt x="67" y="73"/>
                    <a:pt x="65" y="75"/>
                    <a:pt x="63" y="75"/>
                  </a:cubicBezTo>
                  <a:cubicBezTo>
                    <a:pt x="52" y="75"/>
                    <a:pt x="52" y="75"/>
                    <a:pt x="52" y="75"/>
                  </a:cubicBezTo>
                  <a:cubicBezTo>
                    <a:pt x="52" y="75"/>
                    <a:pt x="52" y="75"/>
                    <a:pt x="52" y="75"/>
                  </a:cubicBezTo>
                  <a:cubicBezTo>
                    <a:pt x="4" y="75"/>
                    <a:pt x="4" y="75"/>
                    <a:pt x="4" y="75"/>
                  </a:cubicBezTo>
                  <a:cubicBezTo>
                    <a:pt x="3" y="75"/>
                    <a:pt x="3" y="75"/>
                    <a:pt x="3" y="75"/>
                  </a:cubicBezTo>
                  <a:cubicBezTo>
                    <a:pt x="1" y="75"/>
                    <a:pt x="0" y="74"/>
                    <a:pt x="0" y="72"/>
                  </a:cubicBezTo>
                  <a:cubicBezTo>
                    <a:pt x="0" y="71"/>
                    <a:pt x="0" y="71"/>
                    <a:pt x="0" y="71"/>
                  </a:cubicBezTo>
                  <a:cubicBezTo>
                    <a:pt x="0" y="4"/>
                    <a:pt x="0" y="4"/>
                    <a:pt x="0" y="4"/>
                  </a:cubicBezTo>
                  <a:cubicBezTo>
                    <a:pt x="0" y="3"/>
                    <a:pt x="0" y="3"/>
                    <a:pt x="0" y="3"/>
                  </a:cubicBezTo>
                  <a:cubicBezTo>
                    <a:pt x="0" y="1"/>
                    <a:pt x="1" y="0"/>
                    <a:pt x="3" y="0"/>
                  </a:cubicBezTo>
                  <a:cubicBezTo>
                    <a:pt x="4" y="0"/>
                    <a:pt x="4" y="0"/>
                    <a:pt x="4" y="0"/>
                  </a:cubicBezTo>
                  <a:cubicBezTo>
                    <a:pt x="4" y="0"/>
                    <a:pt x="4" y="0"/>
                    <a:pt x="4" y="0"/>
                  </a:cubicBezTo>
                  <a:cubicBezTo>
                    <a:pt x="4" y="0"/>
                    <a:pt x="4" y="0"/>
                    <a:pt x="4" y="0"/>
                  </a:cubicBezTo>
                  <a:cubicBezTo>
                    <a:pt x="4" y="0"/>
                    <a:pt x="4" y="0"/>
                    <a:pt x="4" y="0"/>
                  </a:cubicBezTo>
                  <a:close/>
                  <a:moveTo>
                    <a:pt x="60" y="55"/>
                  </a:moveTo>
                  <a:cubicBezTo>
                    <a:pt x="62" y="55"/>
                    <a:pt x="62" y="55"/>
                    <a:pt x="62" y="55"/>
                  </a:cubicBezTo>
                  <a:cubicBezTo>
                    <a:pt x="62" y="38"/>
                    <a:pt x="62" y="38"/>
                    <a:pt x="62" y="38"/>
                  </a:cubicBezTo>
                  <a:cubicBezTo>
                    <a:pt x="60" y="38"/>
                    <a:pt x="60" y="38"/>
                    <a:pt x="60" y="38"/>
                  </a:cubicBezTo>
                  <a:cubicBezTo>
                    <a:pt x="60" y="55"/>
                    <a:pt x="60" y="55"/>
                    <a:pt x="60" y="55"/>
                  </a:cubicBezTo>
                  <a:close/>
                  <a:moveTo>
                    <a:pt x="63" y="55"/>
                  </a:moveTo>
                  <a:cubicBezTo>
                    <a:pt x="63" y="55"/>
                    <a:pt x="63" y="55"/>
                    <a:pt x="63" y="55"/>
                  </a:cubicBezTo>
                  <a:cubicBezTo>
                    <a:pt x="63" y="55"/>
                    <a:pt x="64" y="56"/>
                    <a:pt x="64" y="56"/>
                  </a:cubicBezTo>
                  <a:cubicBezTo>
                    <a:pt x="64" y="65"/>
                    <a:pt x="64" y="65"/>
                    <a:pt x="64" y="65"/>
                  </a:cubicBezTo>
                  <a:cubicBezTo>
                    <a:pt x="64" y="66"/>
                    <a:pt x="63" y="66"/>
                    <a:pt x="63" y="66"/>
                  </a:cubicBezTo>
                  <a:cubicBezTo>
                    <a:pt x="63" y="66"/>
                    <a:pt x="63" y="66"/>
                    <a:pt x="63" y="66"/>
                  </a:cubicBezTo>
                  <a:cubicBezTo>
                    <a:pt x="63" y="72"/>
                    <a:pt x="63" y="72"/>
                    <a:pt x="63" y="72"/>
                  </a:cubicBezTo>
                  <a:cubicBezTo>
                    <a:pt x="63" y="72"/>
                    <a:pt x="63" y="72"/>
                    <a:pt x="63" y="72"/>
                  </a:cubicBezTo>
                  <a:cubicBezTo>
                    <a:pt x="64" y="72"/>
                    <a:pt x="64" y="72"/>
                    <a:pt x="64" y="71"/>
                  </a:cubicBezTo>
                  <a:cubicBezTo>
                    <a:pt x="64" y="3"/>
                    <a:pt x="64" y="3"/>
                    <a:pt x="64" y="3"/>
                  </a:cubicBezTo>
                  <a:cubicBezTo>
                    <a:pt x="64" y="3"/>
                    <a:pt x="64" y="2"/>
                    <a:pt x="63" y="2"/>
                  </a:cubicBezTo>
                  <a:cubicBezTo>
                    <a:pt x="63" y="2"/>
                    <a:pt x="63" y="2"/>
                    <a:pt x="63" y="2"/>
                  </a:cubicBezTo>
                  <a:cubicBezTo>
                    <a:pt x="63" y="27"/>
                    <a:pt x="63" y="27"/>
                    <a:pt x="63" y="27"/>
                  </a:cubicBezTo>
                  <a:cubicBezTo>
                    <a:pt x="63" y="27"/>
                    <a:pt x="63" y="28"/>
                    <a:pt x="63" y="28"/>
                  </a:cubicBezTo>
                  <a:cubicBezTo>
                    <a:pt x="63" y="37"/>
                    <a:pt x="63" y="37"/>
                    <a:pt x="63" y="37"/>
                  </a:cubicBezTo>
                  <a:cubicBezTo>
                    <a:pt x="63" y="38"/>
                    <a:pt x="63" y="38"/>
                    <a:pt x="63" y="38"/>
                  </a:cubicBezTo>
                  <a:cubicBezTo>
                    <a:pt x="63" y="55"/>
                    <a:pt x="63" y="55"/>
                    <a:pt x="63" y="55"/>
                  </a:cubicBezTo>
                  <a:close/>
                  <a:moveTo>
                    <a:pt x="62" y="66"/>
                  </a:moveTo>
                  <a:cubicBezTo>
                    <a:pt x="60" y="66"/>
                    <a:pt x="60" y="66"/>
                    <a:pt x="60" y="66"/>
                  </a:cubicBezTo>
                  <a:cubicBezTo>
                    <a:pt x="60" y="72"/>
                    <a:pt x="60" y="72"/>
                    <a:pt x="60" y="72"/>
                  </a:cubicBezTo>
                  <a:cubicBezTo>
                    <a:pt x="62" y="72"/>
                    <a:pt x="62" y="72"/>
                    <a:pt x="62" y="72"/>
                  </a:cubicBezTo>
                  <a:cubicBezTo>
                    <a:pt x="62" y="66"/>
                    <a:pt x="62" y="66"/>
                    <a:pt x="62" y="66"/>
                  </a:cubicBezTo>
                  <a:close/>
                  <a:moveTo>
                    <a:pt x="62" y="27"/>
                  </a:moveTo>
                  <a:cubicBezTo>
                    <a:pt x="62" y="2"/>
                    <a:pt x="62" y="2"/>
                    <a:pt x="62" y="2"/>
                  </a:cubicBezTo>
                  <a:cubicBezTo>
                    <a:pt x="60" y="2"/>
                    <a:pt x="60" y="2"/>
                    <a:pt x="60" y="2"/>
                  </a:cubicBezTo>
                  <a:cubicBezTo>
                    <a:pt x="60" y="5"/>
                    <a:pt x="60" y="5"/>
                    <a:pt x="60" y="5"/>
                  </a:cubicBezTo>
                  <a:cubicBezTo>
                    <a:pt x="61" y="5"/>
                    <a:pt x="61" y="5"/>
                    <a:pt x="61" y="5"/>
                  </a:cubicBezTo>
                  <a:cubicBezTo>
                    <a:pt x="61" y="5"/>
                    <a:pt x="62" y="5"/>
                    <a:pt x="62" y="6"/>
                  </a:cubicBezTo>
                  <a:cubicBezTo>
                    <a:pt x="62" y="15"/>
                    <a:pt x="62" y="15"/>
                    <a:pt x="62" y="15"/>
                  </a:cubicBezTo>
                  <a:cubicBezTo>
                    <a:pt x="62" y="15"/>
                    <a:pt x="61" y="16"/>
                    <a:pt x="61" y="16"/>
                  </a:cubicBezTo>
                  <a:cubicBezTo>
                    <a:pt x="60" y="16"/>
                    <a:pt x="60" y="16"/>
                    <a:pt x="60" y="16"/>
                  </a:cubicBezTo>
                  <a:cubicBezTo>
                    <a:pt x="60" y="27"/>
                    <a:pt x="60" y="27"/>
                    <a:pt x="60" y="27"/>
                  </a:cubicBezTo>
                  <a:cubicBezTo>
                    <a:pt x="62" y="27"/>
                    <a:pt x="62" y="27"/>
                    <a:pt x="62" y="27"/>
                  </a:cubicBezTo>
                  <a:close/>
                  <a:moveTo>
                    <a:pt x="60" y="72"/>
                  </a:moveTo>
                  <a:cubicBezTo>
                    <a:pt x="60" y="38"/>
                    <a:pt x="60" y="38"/>
                    <a:pt x="60" y="38"/>
                  </a:cubicBezTo>
                  <a:cubicBezTo>
                    <a:pt x="59" y="38"/>
                    <a:pt x="59" y="38"/>
                    <a:pt x="59" y="38"/>
                  </a:cubicBezTo>
                  <a:cubicBezTo>
                    <a:pt x="59" y="27"/>
                    <a:pt x="59" y="27"/>
                    <a:pt x="59" y="27"/>
                  </a:cubicBezTo>
                  <a:cubicBezTo>
                    <a:pt x="60" y="27"/>
                    <a:pt x="60" y="27"/>
                    <a:pt x="60" y="27"/>
                  </a:cubicBezTo>
                  <a:cubicBezTo>
                    <a:pt x="60" y="16"/>
                    <a:pt x="60" y="16"/>
                    <a:pt x="60" y="16"/>
                  </a:cubicBezTo>
                  <a:cubicBezTo>
                    <a:pt x="58" y="16"/>
                    <a:pt x="58" y="16"/>
                    <a:pt x="58" y="16"/>
                  </a:cubicBezTo>
                  <a:cubicBezTo>
                    <a:pt x="58" y="72"/>
                    <a:pt x="58" y="72"/>
                    <a:pt x="58" y="72"/>
                  </a:cubicBezTo>
                  <a:cubicBezTo>
                    <a:pt x="60" y="72"/>
                    <a:pt x="60" y="72"/>
                    <a:pt x="60" y="72"/>
                  </a:cubicBezTo>
                  <a:close/>
                  <a:moveTo>
                    <a:pt x="60" y="5"/>
                  </a:moveTo>
                  <a:cubicBezTo>
                    <a:pt x="60" y="2"/>
                    <a:pt x="60" y="2"/>
                    <a:pt x="60" y="2"/>
                  </a:cubicBezTo>
                  <a:cubicBezTo>
                    <a:pt x="58" y="2"/>
                    <a:pt x="58" y="2"/>
                    <a:pt x="58" y="2"/>
                  </a:cubicBezTo>
                  <a:cubicBezTo>
                    <a:pt x="58" y="5"/>
                    <a:pt x="58" y="5"/>
                    <a:pt x="58" y="5"/>
                  </a:cubicBezTo>
                  <a:cubicBezTo>
                    <a:pt x="60" y="5"/>
                    <a:pt x="60" y="5"/>
                    <a:pt x="60" y="5"/>
                  </a:cubicBezTo>
                  <a:close/>
                  <a:moveTo>
                    <a:pt x="58" y="5"/>
                  </a:moveTo>
                  <a:cubicBezTo>
                    <a:pt x="58" y="5"/>
                    <a:pt x="58" y="5"/>
                    <a:pt x="58" y="5"/>
                  </a:cubicBezTo>
                  <a:cubicBezTo>
                    <a:pt x="58" y="2"/>
                    <a:pt x="58" y="2"/>
                    <a:pt x="58" y="2"/>
                  </a:cubicBezTo>
                  <a:cubicBezTo>
                    <a:pt x="56" y="2"/>
                    <a:pt x="56" y="2"/>
                    <a:pt x="56" y="2"/>
                  </a:cubicBezTo>
                  <a:cubicBezTo>
                    <a:pt x="56" y="72"/>
                    <a:pt x="56" y="72"/>
                    <a:pt x="56" y="72"/>
                  </a:cubicBezTo>
                  <a:cubicBezTo>
                    <a:pt x="58" y="72"/>
                    <a:pt x="58" y="72"/>
                    <a:pt x="58" y="72"/>
                  </a:cubicBezTo>
                  <a:cubicBezTo>
                    <a:pt x="58" y="16"/>
                    <a:pt x="58" y="16"/>
                    <a:pt x="58" y="16"/>
                  </a:cubicBezTo>
                  <a:cubicBezTo>
                    <a:pt x="58" y="16"/>
                    <a:pt x="58" y="16"/>
                    <a:pt x="58" y="16"/>
                  </a:cubicBezTo>
                  <a:cubicBezTo>
                    <a:pt x="58" y="5"/>
                    <a:pt x="58" y="5"/>
                    <a:pt x="58" y="5"/>
                  </a:cubicBezTo>
                  <a:close/>
                  <a:moveTo>
                    <a:pt x="39" y="30"/>
                  </a:moveTo>
                  <a:cubicBezTo>
                    <a:pt x="39" y="18"/>
                    <a:pt x="25" y="18"/>
                    <a:pt x="25" y="30"/>
                  </a:cubicBezTo>
                  <a:cubicBezTo>
                    <a:pt x="25" y="35"/>
                    <a:pt x="31" y="40"/>
                    <a:pt x="26" y="46"/>
                  </a:cubicBezTo>
                  <a:cubicBezTo>
                    <a:pt x="24" y="48"/>
                    <a:pt x="15" y="48"/>
                    <a:pt x="15" y="51"/>
                  </a:cubicBezTo>
                  <a:cubicBezTo>
                    <a:pt x="15" y="56"/>
                    <a:pt x="15" y="56"/>
                    <a:pt x="15" y="56"/>
                  </a:cubicBezTo>
                  <a:cubicBezTo>
                    <a:pt x="32" y="56"/>
                    <a:pt x="32" y="56"/>
                    <a:pt x="32" y="56"/>
                  </a:cubicBezTo>
                  <a:cubicBezTo>
                    <a:pt x="32" y="56"/>
                    <a:pt x="32" y="56"/>
                    <a:pt x="32" y="56"/>
                  </a:cubicBezTo>
                  <a:cubicBezTo>
                    <a:pt x="49" y="56"/>
                    <a:pt x="49" y="56"/>
                    <a:pt x="49" y="56"/>
                  </a:cubicBezTo>
                  <a:cubicBezTo>
                    <a:pt x="49" y="51"/>
                    <a:pt x="49" y="51"/>
                    <a:pt x="49" y="51"/>
                  </a:cubicBezTo>
                  <a:cubicBezTo>
                    <a:pt x="49" y="48"/>
                    <a:pt x="40" y="48"/>
                    <a:pt x="38" y="46"/>
                  </a:cubicBezTo>
                  <a:cubicBezTo>
                    <a:pt x="33" y="40"/>
                    <a:pt x="39" y="35"/>
                    <a:pt x="39" y="3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8" name="Freeform 1533"/>
            <p:cNvSpPr>
              <a:spLocks noEditPoints="1"/>
            </p:cNvSpPr>
            <p:nvPr/>
          </p:nvSpPr>
          <p:spPr bwMode="auto">
            <a:xfrm flipH="1">
              <a:off x="9417559" y="3743386"/>
              <a:ext cx="177971" cy="276541"/>
            </a:xfrm>
            <a:custGeom>
              <a:avLst/>
              <a:gdLst>
                <a:gd name="T0" fmla="*/ 4 w 55"/>
                <a:gd name="T1" fmla="*/ 0 h 86"/>
                <a:gd name="T2" fmla="*/ 51 w 55"/>
                <a:gd name="T3" fmla="*/ 0 h 86"/>
                <a:gd name="T4" fmla="*/ 55 w 55"/>
                <a:gd name="T5" fmla="*/ 4 h 86"/>
                <a:gd name="T6" fmla="*/ 55 w 55"/>
                <a:gd name="T7" fmla="*/ 82 h 86"/>
                <a:gd name="T8" fmla="*/ 51 w 55"/>
                <a:gd name="T9" fmla="*/ 86 h 86"/>
                <a:gd name="T10" fmla="*/ 4 w 55"/>
                <a:gd name="T11" fmla="*/ 86 h 86"/>
                <a:gd name="T12" fmla="*/ 0 w 55"/>
                <a:gd name="T13" fmla="*/ 82 h 86"/>
                <a:gd name="T14" fmla="*/ 0 w 55"/>
                <a:gd name="T15" fmla="*/ 4 h 86"/>
                <a:gd name="T16" fmla="*/ 4 w 55"/>
                <a:gd name="T17" fmla="*/ 0 h 86"/>
                <a:gd name="T18" fmla="*/ 23 w 55"/>
                <a:gd name="T19" fmla="*/ 81 h 86"/>
                <a:gd name="T20" fmla="*/ 23 w 55"/>
                <a:gd name="T21" fmla="*/ 82 h 86"/>
                <a:gd name="T22" fmla="*/ 23 w 55"/>
                <a:gd name="T23" fmla="*/ 83 h 86"/>
                <a:gd name="T24" fmla="*/ 23 w 55"/>
                <a:gd name="T25" fmla="*/ 84 h 86"/>
                <a:gd name="T26" fmla="*/ 23 w 55"/>
                <a:gd name="T27" fmla="*/ 84 h 86"/>
                <a:gd name="T28" fmla="*/ 31 w 55"/>
                <a:gd name="T29" fmla="*/ 84 h 86"/>
                <a:gd name="T30" fmla="*/ 32 w 55"/>
                <a:gd name="T31" fmla="*/ 84 h 86"/>
                <a:gd name="T32" fmla="*/ 32 w 55"/>
                <a:gd name="T33" fmla="*/ 83 h 86"/>
                <a:gd name="T34" fmla="*/ 32 w 55"/>
                <a:gd name="T35" fmla="*/ 82 h 86"/>
                <a:gd name="T36" fmla="*/ 31 w 55"/>
                <a:gd name="T37" fmla="*/ 81 h 86"/>
                <a:gd name="T38" fmla="*/ 23 w 55"/>
                <a:gd name="T39" fmla="*/ 81 h 86"/>
                <a:gd name="T40" fmla="*/ 6 w 55"/>
                <a:gd name="T41" fmla="*/ 6 h 86"/>
                <a:gd name="T42" fmla="*/ 6 w 55"/>
                <a:gd name="T43" fmla="*/ 78 h 86"/>
                <a:gd name="T44" fmla="*/ 49 w 55"/>
                <a:gd name="T45" fmla="*/ 78 h 86"/>
                <a:gd name="T46" fmla="*/ 49 w 55"/>
                <a:gd name="T47" fmla="*/ 6 h 86"/>
                <a:gd name="T48" fmla="*/ 6 w 55"/>
                <a:gd name="T49" fmla="*/ 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86">
                  <a:moveTo>
                    <a:pt x="4" y="0"/>
                  </a:moveTo>
                  <a:cubicBezTo>
                    <a:pt x="51" y="0"/>
                    <a:pt x="51" y="0"/>
                    <a:pt x="51" y="0"/>
                  </a:cubicBezTo>
                  <a:cubicBezTo>
                    <a:pt x="54" y="0"/>
                    <a:pt x="55" y="2"/>
                    <a:pt x="55" y="4"/>
                  </a:cubicBezTo>
                  <a:cubicBezTo>
                    <a:pt x="55" y="82"/>
                    <a:pt x="55" y="82"/>
                    <a:pt x="55" y="82"/>
                  </a:cubicBezTo>
                  <a:cubicBezTo>
                    <a:pt x="55" y="84"/>
                    <a:pt x="54" y="86"/>
                    <a:pt x="51" y="86"/>
                  </a:cubicBezTo>
                  <a:cubicBezTo>
                    <a:pt x="4" y="86"/>
                    <a:pt x="4" y="86"/>
                    <a:pt x="4" y="86"/>
                  </a:cubicBezTo>
                  <a:cubicBezTo>
                    <a:pt x="2" y="86"/>
                    <a:pt x="0" y="84"/>
                    <a:pt x="0" y="82"/>
                  </a:cubicBezTo>
                  <a:cubicBezTo>
                    <a:pt x="0" y="4"/>
                    <a:pt x="0" y="4"/>
                    <a:pt x="0" y="4"/>
                  </a:cubicBezTo>
                  <a:cubicBezTo>
                    <a:pt x="0" y="2"/>
                    <a:pt x="2" y="0"/>
                    <a:pt x="4" y="0"/>
                  </a:cubicBezTo>
                  <a:close/>
                  <a:moveTo>
                    <a:pt x="23" y="81"/>
                  </a:moveTo>
                  <a:cubicBezTo>
                    <a:pt x="23" y="81"/>
                    <a:pt x="23" y="81"/>
                    <a:pt x="23" y="82"/>
                  </a:cubicBezTo>
                  <a:cubicBezTo>
                    <a:pt x="23" y="83"/>
                    <a:pt x="23" y="83"/>
                    <a:pt x="23" y="83"/>
                  </a:cubicBezTo>
                  <a:cubicBezTo>
                    <a:pt x="23" y="84"/>
                    <a:pt x="23" y="84"/>
                    <a:pt x="23" y="84"/>
                  </a:cubicBezTo>
                  <a:cubicBezTo>
                    <a:pt x="23" y="84"/>
                    <a:pt x="23" y="84"/>
                    <a:pt x="23" y="84"/>
                  </a:cubicBezTo>
                  <a:cubicBezTo>
                    <a:pt x="31" y="84"/>
                    <a:pt x="31" y="84"/>
                    <a:pt x="31" y="84"/>
                  </a:cubicBezTo>
                  <a:cubicBezTo>
                    <a:pt x="31" y="84"/>
                    <a:pt x="32" y="84"/>
                    <a:pt x="32" y="84"/>
                  </a:cubicBezTo>
                  <a:cubicBezTo>
                    <a:pt x="32" y="83"/>
                    <a:pt x="32" y="83"/>
                    <a:pt x="32" y="83"/>
                  </a:cubicBezTo>
                  <a:cubicBezTo>
                    <a:pt x="32" y="82"/>
                    <a:pt x="32" y="82"/>
                    <a:pt x="32" y="82"/>
                  </a:cubicBezTo>
                  <a:cubicBezTo>
                    <a:pt x="32" y="81"/>
                    <a:pt x="31" y="81"/>
                    <a:pt x="31" y="81"/>
                  </a:cubicBezTo>
                  <a:cubicBezTo>
                    <a:pt x="23" y="81"/>
                    <a:pt x="23" y="81"/>
                    <a:pt x="23" y="81"/>
                  </a:cubicBezTo>
                  <a:close/>
                  <a:moveTo>
                    <a:pt x="6" y="6"/>
                  </a:moveTo>
                  <a:cubicBezTo>
                    <a:pt x="6" y="78"/>
                    <a:pt x="6" y="78"/>
                    <a:pt x="6" y="78"/>
                  </a:cubicBezTo>
                  <a:cubicBezTo>
                    <a:pt x="49" y="78"/>
                    <a:pt x="49" y="78"/>
                    <a:pt x="49" y="78"/>
                  </a:cubicBezTo>
                  <a:cubicBezTo>
                    <a:pt x="49" y="6"/>
                    <a:pt x="49" y="6"/>
                    <a:pt x="49" y="6"/>
                  </a:cubicBezTo>
                  <a:lnTo>
                    <a:pt x="6" y="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9" name="Freeform 1534"/>
            <p:cNvSpPr/>
            <p:nvPr/>
          </p:nvSpPr>
          <p:spPr bwMode="auto">
            <a:xfrm flipH="1">
              <a:off x="9529818" y="3778980"/>
              <a:ext cx="30118" cy="27380"/>
            </a:xfrm>
            <a:custGeom>
              <a:avLst/>
              <a:gdLst>
                <a:gd name="T0" fmla="*/ 1 w 9"/>
                <a:gd name="T1" fmla="*/ 0 h 9"/>
                <a:gd name="T2" fmla="*/ 7 w 9"/>
                <a:gd name="T3" fmla="*/ 0 h 9"/>
                <a:gd name="T4" fmla="*/ 9 w 9"/>
                <a:gd name="T5" fmla="*/ 1 h 9"/>
                <a:gd name="T6" fmla="*/ 9 w 9"/>
                <a:gd name="T7" fmla="*/ 8 h 9"/>
                <a:gd name="T8" fmla="*/ 7 w 9"/>
                <a:gd name="T9" fmla="*/ 9 h 9"/>
                <a:gd name="T10" fmla="*/ 1 w 9"/>
                <a:gd name="T11" fmla="*/ 9 h 9"/>
                <a:gd name="T12" fmla="*/ 0 w 9"/>
                <a:gd name="T13" fmla="*/ 8 h 9"/>
                <a:gd name="T14" fmla="*/ 0 w 9"/>
                <a:gd name="T15" fmla="*/ 1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cubicBezTo>
                    <a:pt x="7" y="0"/>
                    <a:pt x="7" y="0"/>
                    <a:pt x="7" y="0"/>
                  </a:cubicBezTo>
                  <a:cubicBezTo>
                    <a:pt x="8" y="0"/>
                    <a:pt x="9" y="1"/>
                    <a:pt x="9" y="1"/>
                  </a:cubicBezTo>
                  <a:cubicBezTo>
                    <a:pt x="9" y="8"/>
                    <a:pt x="9" y="8"/>
                    <a:pt x="9" y="8"/>
                  </a:cubicBezTo>
                  <a:cubicBezTo>
                    <a:pt x="9" y="8"/>
                    <a:pt x="8" y="9"/>
                    <a:pt x="7" y="9"/>
                  </a:cubicBezTo>
                  <a:cubicBezTo>
                    <a:pt x="1" y="9"/>
                    <a:pt x="1" y="9"/>
                    <a:pt x="1" y="9"/>
                  </a:cubicBezTo>
                  <a:cubicBezTo>
                    <a:pt x="0" y="9"/>
                    <a:pt x="0" y="8"/>
                    <a:pt x="0" y="8"/>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0" name="Freeform 1535"/>
            <p:cNvSpPr/>
            <p:nvPr/>
          </p:nvSpPr>
          <p:spPr bwMode="auto">
            <a:xfrm flipH="1">
              <a:off x="9491486" y="3778980"/>
              <a:ext cx="27380" cy="27380"/>
            </a:xfrm>
            <a:custGeom>
              <a:avLst/>
              <a:gdLst>
                <a:gd name="T0" fmla="*/ 2 w 9"/>
                <a:gd name="T1" fmla="*/ 0 h 9"/>
                <a:gd name="T2" fmla="*/ 8 w 9"/>
                <a:gd name="T3" fmla="*/ 0 h 9"/>
                <a:gd name="T4" fmla="*/ 9 w 9"/>
                <a:gd name="T5" fmla="*/ 1 h 9"/>
                <a:gd name="T6" fmla="*/ 9 w 9"/>
                <a:gd name="T7" fmla="*/ 8 h 9"/>
                <a:gd name="T8" fmla="*/ 8 w 9"/>
                <a:gd name="T9" fmla="*/ 9 h 9"/>
                <a:gd name="T10" fmla="*/ 2 w 9"/>
                <a:gd name="T11" fmla="*/ 9 h 9"/>
                <a:gd name="T12" fmla="*/ 0 w 9"/>
                <a:gd name="T13" fmla="*/ 8 h 9"/>
                <a:gd name="T14" fmla="*/ 0 w 9"/>
                <a:gd name="T15" fmla="*/ 1 h 9"/>
                <a:gd name="T16" fmla="*/ 2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2" y="0"/>
                  </a:moveTo>
                  <a:cubicBezTo>
                    <a:pt x="8" y="0"/>
                    <a:pt x="8" y="0"/>
                    <a:pt x="8" y="0"/>
                  </a:cubicBezTo>
                  <a:cubicBezTo>
                    <a:pt x="8" y="0"/>
                    <a:pt x="9" y="1"/>
                    <a:pt x="9" y="1"/>
                  </a:cubicBezTo>
                  <a:cubicBezTo>
                    <a:pt x="9" y="8"/>
                    <a:pt x="9" y="8"/>
                    <a:pt x="9" y="8"/>
                  </a:cubicBezTo>
                  <a:cubicBezTo>
                    <a:pt x="9" y="8"/>
                    <a:pt x="8" y="9"/>
                    <a:pt x="8" y="9"/>
                  </a:cubicBezTo>
                  <a:cubicBezTo>
                    <a:pt x="2" y="9"/>
                    <a:pt x="2" y="9"/>
                    <a:pt x="2" y="9"/>
                  </a:cubicBezTo>
                  <a:cubicBezTo>
                    <a:pt x="1" y="9"/>
                    <a:pt x="0" y="8"/>
                    <a:pt x="0" y="8"/>
                  </a:cubicBezTo>
                  <a:cubicBezTo>
                    <a:pt x="0" y="1"/>
                    <a:pt x="0" y="1"/>
                    <a:pt x="0" y="1"/>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36"/>
            <p:cNvSpPr/>
            <p:nvPr/>
          </p:nvSpPr>
          <p:spPr bwMode="auto">
            <a:xfrm flipH="1">
              <a:off x="9447678" y="3778980"/>
              <a:ext cx="30118" cy="27380"/>
            </a:xfrm>
            <a:custGeom>
              <a:avLst/>
              <a:gdLst>
                <a:gd name="T0" fmla="*/ 1 w 9"/>
                <a:gd name="T1" fmla="*/ 0 h 9"/>
                <a:gd name="T2" fmla="*/ 7 w 9"/>
                <a:gd name="T3" fmla="*/ 0 h 9"/>
                <a:gd name="T4" fmla="*/ 9 w 9"/>
                <a:gd name="T5" fmla="*/ 1 h 9"/>
                <a:gd name="T6" fmla="*/ 9 w 9"/>
                <a:gd name="T7" fmla="*/ 8 h 9"/>
                <a:gd name="T8" fmla="*/ 7 w 9"/>
                <a:gd name="T9" fmla="*/ 9 h 9"/>
                <a:gd name="T10" fmla="*/ 1 w 9"/>
                <a:gd name="T11" fmla="*/ 9 h 9"/>
                <a:gd name="T12" fmla="*/ 0 w 9"/>
                <a:gd name="T13" fmla="*/ 8 h 9"/>
                <a:gd name="T14" fmla="*/ 0 w 9"/>
                <a:gd name="T15" fmla="*/ 1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cubicBezTo>
                    <a:pt x="7" y="0"/>
                    <a:pt x="7" y="0"/>
                    <a:pt x="7" y="0"/>
                  </a:cubicBezTo>
                  <a:cubicBezTo>
                    <a:pt x="8" y="0"/>
                    <a:pt x="9" y="1"/>
                    <a:pt x="9" y="1"/>
                  </a:cubicBezTo>
                  <a:cubicBezTo>
                    <a:pt x="9" y="8"/>
                    <a:pt x="9" y="8"/>
                    <a:pt x="9" y="8"/>
                  </a:cubicBezTo>
                  <a:cubicBezTo>
                    <a:pt x="9" y="8"/>
                    <a:pt x="8" y="9"/>
                    <a:pt x="7" y="9"/>
                  </a:cubicBezTo>
                  <a:cubicBezTo>
                    <a:pt x="1" y="9"/>
                    <a:pt x="1" y="9"/>
                    <a:pt x="1" y="9"/>
                  </a:cubicBezTo>
                  <a:cubicBezTo>
                    <a:pt x="0" y="9"/>
                    <a:pt x="0" y="8"/>
                    <a:pt x="0" y="8"/>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2" name="Freeform 1537"/>
            <p:cNvSpPr/>
            <p:nvPr/>
          </p:nvSpPr>
          <p:spPr bwMode="auto">
            <a:xfrm flipH="1">
              <a:off x="9529818" y="3820051"/>
              <a:ext cx="30118" cy="30118"/>
            </a:xfrm>
            <a:custGeom>
              <a:avLst/>
              <a:gdLst>
                <a:gd name="T0" fmla="*/ 1 w 9"/>
                <a:gd name="T1" fmla="*/ 0 h 9"/>
                <a:gd name="T2" fmla="*/ 7 w 9"/>
                <a:gd name="T3" fmla="*/ 0 h 9"/>
                <a:gd name="T4" fmla="*/ 9 w 9"/>
                <a:gd name="T5" fmla="*/ 1 h 9"/>
                <a:gd name="T6" fmla="*/ 9 w 9"/>
                <a:gd name="T7" fmla="*/ 7 h 9"/>
                <a:gd name="T8" fmla="*/ 7 w 9"/>
                <a:gd name="T9" fmla="*/ 9 h 9"/>
                <a:gd name="T10" fmla="*/ 1 w 9"/>
                <a:gd name="T11" fmla="*/ 9 h 9"/>
                <a:gd name="T12" fmla="*/ 0 w 9"/>
                <a:gd name="T13" fmla="*/ 7 h 9"/>
                <a:gd name="T14" fmla="*/ 0 w 9"/>
                <a:gd name="T15" fmla="*/ 1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cubicBezTo>
                    <a:pt x="7" y="0"/>
                    <a:pt x="7" y="0"/>
                    <a:pt x="7" y="0"/>
                  </a:cubicBezTo>
                  <a:cubicBezTo>
                    <a:pt x="8" y="0"/>
                    <a:pt x="9" y="1"/>
                    <a:pt x="9" y="1"/>
                  </a:cubicBezTo>
                  <a:cubicBezTo>
                    <a:pt x="9" y="7"/>
                    <a:pt x="9" y="7"/>
                    <a:pt x="9" y="7"/>
                  </a:cubicBezTo>
                  <a:cubicBezTo>
                    <a:pt x="9" y="8"/>
                    <a:pt x="8" y="9"/>
                    <a:pt x="7" y="9"/>
                  </a:cubicBezTo>
                  <a:cubicBezTo>
                    <a:pt x="1" y="9"/>
                    <a:pt x="1" y="9"/>
                    <a:pt x="1" y="9"/>
                  </a:cubicBezTo>
                  <a:cubicBezTo>
                    <a:pt x="0" y="9"/>
                    <a:pt x="0" y="8"/>
                    <a:pt x="0" y="7"/>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3" name="Freeform 1538"/>
            <p:cNvSpPr/>
            <p:nvPr/>
          </p:nvSpPr>
          <p:spPr bwMode="auto">
            <a:xfrm flipH="1">
              <a:off x="9491486" y="3820051"/>
              <a:ext cx="27380" cy="30118"/>
            </a:xfrm>
            <a:custGeom>
              <a:avLst/>
              <a:gdLst>
                <a:gd name="T0" fmla="*/ 2 w 9"/>
                <a:gd name="T1" fmla="*/ 0 h 9"/>
                <a:gd name="T2" fmla="*/ 8 w 9"/>
                <a:gd name="T3" fmla="*/ 0 h 9"/>
                <a:gd name="T4" fmla="*/ 9 w 9"/>
                <a:gd name="T5" fmla="*/ 1 h 9"/>
                <a:gd name="T6" fmla="*/ 9 w 9"/>
                <a:gd name="T7" fmla="*/ 7 h 9"/>
                <a:gd name="T8" fmla="*/ 8 w 9"/>
                <a:gd name="T9" fmla="*/ 9 h 9"/>
                <a:gd name="T10" fmla="*/ 2 w 9"/>
                <a:gd name="T11" fmla="*/ 9 h 9"/>
                <a:gd name="T12" fmla="*/ 0 w 9"/>
                <a:gd name="T13" fmla="*/ 7 h 9"/>
                <a:gd name="T14" fmla="*/ 0 w 9"/>
                <a:gd name="T15" fmla="*/ 1 h 9"/>
                <a:gd name="T16" fmla="*/ 2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2" y="0"/>
                  </a:moveTo>
                  <a:cubicBezTo>
                    <a:pt x="8" y="0"/>
                    <a:pt x="8" y="0"/>
                    <a:pt x="8" y="0"/>
                  </a:cubicBezTo>
                  <a:cubicBezTo>
                    <a:pt x="8" y="0"/>
                    <a:pt x="9" y="1"/>
                    <a:pt x="9" y="1"/>
                  </a:cubicBezTo>
                  <a:cubicBezTo>
                    <a:pt x="9" y="7"/>
                    <a:pt x="9" y="7"/>
                    <a:pt x="9" y="7"/>
                  </a:cubicBezTo>
                  <a:cubicBezTo>
                    <a:pt x="9" y="8"/>
                    <a:pt x="8" y="9"/>
                    <a:pt x="8" y="9"/>
                  </a:cubicBezTo>
                  <a:cubicBezTo>
                    <a:pt x="2" y="9"/>
                    <a:pt x="2" y="9"/>
                    <a:pt x="2" y="9"/>
                  </a:cubicBezTo>
                  <a:cubicBezTo>
                    <a:pt x="1" y="9"/>
                    <a:pt x="0" y="8"/>
                    <a:pt x="0" y="7"/>
                  </a:cubicBezTo>
                  <a:cubicBezTo>
                    <a:pt x="0" y="1"/>
                    <a:pt x="0" y="1"/>
                    <a:pt x="0" y="1"/>
                  </a:cubicBezTo>
                  <a:cubicBezTo>
                    <a:pt x="0" y="1"/>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4" name="Freeform 1539"/>
            <p:cNvSpPr/>
            <p:nvPr/>
          </p:nvSpPr>
          <p:spPr bwMode="auto">
            <a:xfrm flipH="1">
              <a:off x="9447678" y="3820051"/>
              <a:ext cx="30118" cy="30118"/>
            </a:xfrm>
            <a:custGeom>
              <a:avLst/>
              <a:gdLst>
                <a:gd name="T0" fmla="*/ 1 w 9"/>
                <a:gd name="T1" fmla="*/ 0 h 9"/>
                <a:gd name="T2" fmla="*/ 7 w 9"/>
                <a:gd name="T3" fmla="*/ 0 h 9"/>
                <a:gd name="T4" fmla="*/ 9 w 9"/>
                <a:gd name="T5" fmla="*/ 1 h 9"/>
                <a:gd name="T6" fmla="*/ 9 w 9"/>
                <a:gd name="T7" fmla="*/ 7 h 9"/>
                <a:gd name="T8" fmla="*/ 7 w 9"/>
                <a:gd name="T9" fmla="*/ 9 h 9"/>
                <a:gd name="T10" fmla="*/ 1 w 9"/>
                <a:gd name="T11" fmla="*/ 9 h 9"/>
                <a:gd name="T12" fmla="*/ 0 w 9"/>
                <a:gd name="T13" fmla="*/ 7 h 9"/>
                <a:gd name="T14" fmla="*/ 0 w 9"/>
                <a:gd name="T15" fmla="*/ 1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cubicBezTo>
                    <a:pt x="7" y="0"/>
                    <a:pt x="7" y="0"/>
                    <a:pt x="7" y="0"/>
                  </a:cubicBezTo>
                  <a:cubicBezTo>
                    <a:pt x="8" y="0"/>
                    <a:pt x="9" y="1"/>
                    <a:pt x="9" y="1"/>
                  </a:cubicBezTo>
                  <a:cubicBezTo>
                    <a:pt x="9" y="7"/>
                    <a:pt x="9" y="7"/>
                    <a:pt x="9" y="7"/>
                  </a:cubicBezTo>
                  <a:cubicBezTo>
                    <a:pt x="9" y="8"/>
                    <a:pt x="8" y="9"/>
                    <a:pt x="7" y="9"/>
                  </a:cubicBezTo>
                  <a:cubicBezTo>
                    <a:pt x="1" y="9"/>
                    <a:pt x="1" y="9"/>
                    <a:pt x="1" y="9"/>
                  </a:cubicBezTo>
                  <a:cubicBezTo>
                    <a:pt x="0" y="9"/>
                    <a:pt x="0" y="8"/>
                    <a:pt x="0" y="7"/>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5" name="Freeform 1540"/>
            <p:cNvSpPr/>
            <p:nvPr/>
          </p:nvSpPr>
          <p:spPr bwMode="auto">
            <a:xfrm flipH="1">
              <a:off x="9529818" y="3863859"/>
              <a:ext cx="30118" cy="27380"/>
            </a:xfrm>
            <a:custGeom>
              <a:avLst/>
              <a:gdLst>
                <a:gd name="T0" fmla="*/ 1 w 9"/>
                <a:gd name="T1" fmla="*/ 0 h 9"/>
                <a:gd name="T2" fmla="*/ 7 w 9"/>
                <a:gd name="T3" fmla="*/ 0 h 9"/>
                <a:gd name="T4" fmla="*/ 9 w 9"/>
                <a:gd name="T5" fmla="*/ 1 h 9"/>
                <a:gd name="T6" fmla="*/ 9 w 9"/>
                <a:gd name="T7" fmla="*/ 7 h 9"/>
                <a:gd name="T8" fmla="*/ 7 w 9"/>
                <a:gd name="T9" fmla="*/ 9 h 9"/>
                <a:gd name="T10" fmla="*/ 1 w 9"/>
                <a:gd name="T11" fmla="*/ 9 h 9"/>
                <a:gd name="T12" fmla="*/ 0 w 9"/>
                <a:gd name="T13" fmla="*/ 7 h 9"/>
                <a:gd name="T14" fmla="*/ 0 w 9"/>
                <a:gd name="T15" fmla="*/ 1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cubicBezTo>
                    <a:pt x="7" y="0"/>
                    <a:pt x="7" y="0"/>
                    <a:pt x="7" y="0"/>
                  </a:cubicBezTo>
                  <a:cubicBezTo>
                    <a:pt x="8" y="0"/>
                    <a:pt x="9" y="0"/>
                    <a:pt x="9" y="1"/>
                  </a:cubicBezTo>
                  <a:cubicBezTo>
                    <a:pt x="9" y="7"/>
                    <a:pt x="9" y="7"/>
                    <a:pt x="9" y="7"/>
                  </a:cubicBezTo>
                  <a:cubicBezTo>
                    <a:pt x="9" y="8"/>
                    <a:pt x="8" y="9"/>
                    <a:pt x="7" y="9"/>
                  </a:cubicBezTo>
                  <a:cubicBezTo>
                    <a:pt x="1" y="9"/>
                    <a:pt x="1" y="9"/>
                    <a:pt x="1" y="9"/>
                  </a:cubicBezTo>
                  <a:cubicBezTo>
                    <a:pt x="0" y="9"/>
                    <a:pt x="0" y="8"/>
                    <a:pt x="0" y="7"/>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6" name="Freeform 1542"/>
            <p:cNvSpPr/>
            <p:nvPr/>
          </p:nvSpPr>
          <p:spPr bwMode="auto">
            <a:xfrm flipH="1">
              <a:off x="9491486" y="3863859"/>
              <a:ext cx="27380" cy="27380"/>
            </a:xfrm>
            <a:custGeom>
              <a:avLst/>
              <a:gdLst>
                <a:gd name="T0" fmla="*/ 2 w 9"/>
                <a:gd name="T1" fmla="*/ 0 h 9"/>
                <a:gd name="T2" fmla="*/ 8 w 9"/>
                <a:gd name="T3" fmla="*/ 0 h 9"/>
                <a:gd name="T4" fmla="*/ 9 w 9"/>
                <a:gd name="T5" fmla="*/ 1 h 9"/>
                <a:gd name="T6" fmla="*/ 9 w 9"/>
                <a:gd name="T7" fmla="*/ 7 h 9"/>
                <a:gd name="T8" fmla="*/ 8 w 9"/>
                <a:gd name="T9" fmla="*/ 9 h 9"/>
                <a:gd name="T10" fmla="*/ 2 w 9"/>
                <a:gd name="T11" fmla="*/ 9 h 9"/>
                <a:gd name="T12" fmla="*/ 0 w 9"/>
                <a:gd name="T13" fmla="*/ 7 h 9"/>
                <a:gd name="T14" fmla="*/ 0 w 9"/>
                <a:gd name="T15" fmla="*/ 1 h 9"/>
                <a:gd name="T16" fmla="*/ 2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2" y="0"/>
                  </a:moveTo>
                  <a:cubicBezTo>
                    <a:pt x="8" y="0"/>
                    <a:pt x="8" y="0"/>
                    <a:pt x="8" y="0"/>
                  </a:cubicBezTo>
                  <a:cubicBezTo>
                    <a:pt x="8" y="0"/>
                    <a:pt x="9" y="0"/>
                    <a:pt x="9" y="1"/>
                  </a:cubicBezTo>
                  <a:cubicBezTo>
                    <a:pt x="9" y="7"/>
                    <a:pt x="9" y="7"/>
                    <a:pt x="9" y="7"/>
                  </a:cubicBezTo>
                  <a:cubicBezTo>
                    <a:pt x="9" y="8"/>
                    <a:pt x="8" y="9"/>
                    <a:pt x="8" y="9"/>
                  </a:cubicBezTo>
                  <a:cubicBezTo>
                    <a:pt x="2" y="9"/>
                    <a:pt x="2" y="9"/>
                    <a:pt x="2" y="9"/>
                  </a:cubicBezTo>
                  <a:cubicBezTo>
                    <a:pt x="1" y="9"/>
                    <a:pt x="0" y="8"/>
                    <a:pt x="0" y="7"/>
                  </a:cubicBezTo>
                  <a:cubicBezTo>
                    <a:pt x="0" y="1"/>
                    <a:pt x="0" y="1"/>
                    <a:pt x="0" y="1"/>
                  </a:cubicBezTo>
                  <a:cubicBezTo>
                    <a:pt x="0" y="0"/>
                    <a:pt x="1" y="0"/>
                    <a:pt x="2"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7" name="Freeform 1543"/>
            <p:cNvSpPr/>
            <p:nvPr/>
          </p:nvSpPr>
          <p:spPr bwMode="auto">
            <a:xfrm flipH="1">
              <a:off x="9447678" y="3863859"/>
              <a:ext cx="30118" cy="27380"/>
            </a:xfrm>
            <a:custGeom>
              <a:avLst/>
              <a:gdLst>
                <a:gd name="T0" fmla="*/ 1 w 9"/>
                <a:gd name="T1" fmla="*/ 0 h 9"/>
                <a:gd name="T2" fmla="*/ 7 w 9"/>
                <a:gd name="T3" fmla="*/ 0 h 9"/>
                <a:gd name="T4" fmla="*/ 9 w 9"/>
                <a:gd name="T5" fmla="*/ 1 h 9"/>
                <a:gd name="T6" fmla="*/ 9 w 9"/>
                <a:gd name="T7" fmla="*/ 7 h 9"/>
                <a:gd name="T8" fmla="*/ 7 w 9"/>
                <a:gd name="T9" fmla="*/ 9 h 9"/>
                <a:gd name="T10" fmla="*/ 1 w 9"/>
                <a:gd name="T11" fmla="*/ 9 h 9"/>
                <a:gd name="T12" fmla="*/ 0 w 9"/>
                <a:gd name="T13" fmla="*/ 7 h 9"/>
                <a:gd name="T14" fmla="*/ 0 w 9"/>
                <a:gd name="T15" fmla="*/ 1 h 9"/>
                <a:gd name="T16" fmla="*/ 1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1" y="0"/>
                  </a:moveTo>
                  <a:cubicBezTo>
                    <a:pt x="7" y="0"/>
                    <a:pt x="7" y="0"/>
                    <a:pt x="7" y="0"/>
                  </a:cubicBezTo>
                  <a:cubicBezTo>
                    <a:pt x="8" y="0"/>
                    <a:pt x="9" y="0"/>
                    <a:pt x="9" y="1"/>
                  </a:cubicBezTo>
                  <a:cubicBezTo>
                    <a:pt x="9" y="7"/>
                    <a:pt x="9" y="7"/>
                    <a:pt x="9" y="7"/>
                  </a:cubicBezTo>
                  <a:cubicBezTo>
                    <a:pt x="9" y="8"/>
                    <a:pt x="8" y="9"/>
                    <a:pt x="7" y="9"/>
                  </a:cubicBezTo>
                  <a:cubicBezTo>
                    <a:pt x="1" y="9"/>
                    <a:pt x="1" y="9"/>
                    <a:pt x="1" y="9"/>
                  </a:cubicBezTo>
                  <a:cubicBezTo>
                    <a:pt x="0" y="9"/>
                    <a:pt x="0" y="8"/>
                    <a:pt x="0" y="7"/>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8" name="Freeform 1544"/>
            <p:cNvSpPr>
              <a:spLocks noEditPoints="1"/>
            </p:cNvSpPr>
            <p:nvPr/>
          </p:nvSpPr>
          <p:spPr bwMode="auto">
            <a:xfrm flipH="1">
              <a:off x="10545624" y="2787813"/>
              <a:ext cx="240946" cy="238209"/>
            </a:xfrm>
            <a:custGeom>
              <a:avLst/>
              <a:gdLst>
                <a:gd name="T0" fmla="*/ 71 w 74"/>
                <a:gd name="T1" fmla="*/ 0 h 74"/>
                <a:gd name="T2" fmla="*/ 4 w 74"/>
                <a:gd name="T3" fmla="*/ 0 h 74"/>
                <a:gd name="T4" fmla="*/ 0 w 74"/>
                <a:gd name="T5" fmla="*/ 4 h 74"/>
                <a:gd name="T6" fmla="*/ 0 w 74"/>
                <a:gd name="T7" fmla="*/ 71 h 74"/>
                <a:gd name="T8" fmla="*/ 4 w 74"/>
                <a:gd name="T9" fmla="*/ 74 h 74"/>
                <a:gd name="T10" fmla="*/ 71 w 74"/>
                <a:gd name="T11" fmla="*/ 74 h 74"/>
                <a:gd name="T12" fmla="*/ 74 w 74"/>
                <a:gd name="T13" fmla="*/ 71 h 74"/>
                <a:gd name="T14" fmla="*/ 74 w 74"/>
                <a:gd name="T15" fmla="*/ 4 h 74"/>
                <a:gd name="T16" fmla="*/ 71 w 74"/>
                <a:gd name="T17" fmla="*/ 0 h 74"/>
                <a:gd name="T18" fmla="*/ 29 w 74"/>
                <a:gd name="T19" fmla="*/ 17 h 74"/>
                <a:gd name="T20" fmla="*/ 30 w 74"/>
                <a:gd name="T21" fmla="*/ 17 h 74"/>
                <a:gd name="T22" fmla="*/ 29 w 74"/>
                <a:gd name="T23" fmla="*/ 17 h 74"/>
                <a:gd name="T24" fmla="*/ 32 w 74"/>
                <a:gd name="T25" fmla="*/ 18 h 74"/>
                <a:gd name="T26" fmla="*/ 55 w 74"/>
                <a:gd name="T27" fmla="*/ 38 h 74"/>
                <a:gd name="T28" fmla="*/ 71 w 74"/>
                <a:gd name="T29" fmla="*/ 19 h 74"/>
                <a:gd name="T30" fmla="*/ 71 w 74"/>
                <a:gd name="T31" fmla="*/ 19 h 74"/>
                <a:gd name="T32" fmla="*/ 71 w 74"/>
                <a:gd name="T33" fmla="*/ 30 h 74"/>
                <a:gd name="T34" fmla="*/ 71 w 74"/>
                <a:gd name="T35" fmla="*/ 30 h 74"/>
                <a:gd name="T36" fmla="*/ 60 w 74"/>
                <a:gd name="T37" fmla="*/ 43 h 74"/>
                <a:gd name="T38" fmla="*/ 72 w 74"/>
                <a:gd name="T39" fmla="*/ 53 h 74"/>
                <a:gd name="T40" fmla="*/ 72 w 74"/>
                <a:gd name="T41" fmla="*/ 63 h 74"/>
                <a:gd name="T42" fmla="*/ 55 w 74"/>
                <a:gd name="T43" fmla="*/ 48 h 74"/>
                <a:gd name="T44" fmla="*/ 49 w 74"/>
                <a:gd name="T45" fmla="*/ 55 h 74"/>
                <a:gd name="T46" fmla="*/ 40 w 74"/>
                <a:gd name="T47" fmla="*/ 65 h 74"/>
                <a:gd name="T48" fmla="*/ 47 w 74"/>
                <a:gd name="T49" fmla="*/ 72 h 74"/>
                <a:gd name="T50" fmla="*/ 36 w 74"/>
                <a:gd name="T51" fmla="*/ 72 h 74"/>
                <a:gd name="T52" fmla="*/ 2 w 74"/>
                <a:gd name="T53" fmla="*/ 41 h 74"/>
                <a:gd name="T54" fmla="*/ 2 w 74"/>
                <a:gd name="T55" fmla="*/ 31 h 74"/>
                <a:gd name="T56" fmla="*/ 7 w 74"/>
                <a:gd name="T57" fmla="*/ 35 h 74"/>
                <a:gd name="T58" fmla="*/ 34 w 74"/>
                <a:gd name="T59" fmla="*/ 2 h 74"/>
                <a:gd name="T60" fmla="*/ 44 w 74"/>
                <a:gd name="T61" fmla="*/ 2 h 74"/>
                <a:gd name="T62" fmla="*/ 31 w 74"/>
                <a:gd name="T63" fmla="*/ 17 h 74"/>
                <a:gd name="T64" fmla="*/ 32 w 74"/>
                <a:gd name="T65" fmla="*/ 18 h 74"/>
                <a:gd name="T66" fmla="*/ 37 w 74"/>
                <a:gd name="T67" fmla="*/ 32 h 74"/>
                <a:gd name="T68" fmla="*/ 49 w 74"/>
                <a:gd name="T69" fmla="*/ 43 h 74"/>
                <a:gd name="T70" fmla="*/ 49 w 74"/>
                <a:gd name="T71" fmla="*/ 43 h 74"/>
                <a:gd name="T72" fmla="*/ 49 w 74"/>
                <a:gd name="T73" fmla="*/ 43 h 74"/>
                <a:gd name="T74" fmla="*/ 34 w 74"/>
                <a:gd name="T75" fmla="*/ 60 h 74"/>
                <a:gd name="T76" fmla="*/ 24 w 74"/>
                <a:gd name="T77" fmla="*/ 51 h 74"/>
                <a:gd name="T78" fmla="*/ 24 w 74"/>
                <a:gd name="T79" fmla="*/ 51 h 74"/>
                <a:gd name="T80" fmla="*/ 12 w 74"/>
                <a:gd name="T81" fmla="*/ 40 h 74"/>
                <a:gd name="T82" fmla="*/ 19 w 74"/>
                <a:gd name="T83" fmla="*/ 32 h 74"/>
                <a:gd name="T84" fmla="*/ 19 w 74"/>
                <a:gd name="T85" fmla="*/ 32 h 74"/>
                <a:gd name="T86" fmla="*/ 19 w 74"/>
                <a:gd name="T87" fmla="*/ 32 h 74"/>
                <a:gd name="T88" fmla="*/ 19 w 74"/>
                <a:gd name="T89" fmla="*/ 32 h 74"/>
                <a:gd name="T90" fmla="*/ 19 w 74"/>
                <a:gd name="T91" fmla="*/ 33 h 74"/>
                <a:gd name="T92" fmla="*/ 28 w 74"/>
                <a:gd name="T93" fmla="*/ 52 h 74"/>
                <a:gd name="T94" fmla="*/ 36 w 74"/>
                <a:gd name="T95" fmla="*/ 33 h 74"/>
                <a:gd name="T96" fmla="*/ 36 w 74"/>
                <a:gd name="T97" fmla="*/ 33 h 74"/>
                <a:gd name="T98" fmla="*/ 37 w 74"/>
                <a:gd name="T99" fmla="*/ 3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 h="74">
                  <a:moveTo>
                    <a:pt x="71" y="0"/>
                  </a:moveTo>
                  <a:cubicBezTo>
                    <a:pt x="4" y="0"/>
                    <a:pt x="4" y="0"/>
                    <a:pt x="4" y="0"/>
                  </a:cubicBezTo>
                  <a:cubicBezTo>
                    <a:pt x="2" y="0"/>
                    <a:pt x="0" y="2"/>
                    <a:pt x="0" y="4"/>
                  </a:cubicBezTo>
                  <a:cubicBezTo>
                    <a:pt x="0" y="71"/>
                    <a:pt x="0" y="71"/>
                    <a:pt x="0" y="71"/>
                  </a:cubicBezTo>
                  <a:cubicBezTo>
                    <a:pt x="0" y="73"/>
                    <a:pt x="2" y="74"/>
                    <a:pt x="4" y="74"/>
                  </a:cubicBezTo>
                  <a:cubicBezTo>
                    <a:pt x="71" y="74"/>
                    <a:pt x="71" y="74"/>
                    <a:pt x="71" y="74"/>
                  </a:cubicBezTo>
                  <a:cubicBezTo>
                    <a:pt x="72" y="74"/>
                    <a:pt x="74" y="73"/>
                    <a:pt x="74" y="71"/>
                  </a:cubicBezTo>
                  <a:cubicBezTo>
                    <a:pt x="74" y="4"/>
                    <a:pt x="74" y="4"/>
                    <a:pt x="74" y="4"/>
                  </a:cubicBezTo>
                  <a:cubicBezTo>
                    <a:pt x="74" y="2"/>
                    <a:pt x="72" y="0"/>
                    <a:pt x="71" y="0"/>
                  </a:cubicBezTo>
                  <a:close/>
                  <a:moveTo>
                    <a:pt x="29" y="17"/>
                  </a:moveTo>
                  <a:cubicBezTo>
                    <a:pt x="30" y="17"/>
                    <a:pt x="30" y="17"/>
                    <a:pt x="30" y="17"/>
                  </a:cubicBezTo>
                  <a:cubicBezTo>
                    <a:pt x="30" y="17"/>
                    <a:pt x="30" y="17"/>
                    <a:pt x="29" y="17"/>
                  </a:cubicBezTo>
                  <a:close/>
                  <a:moveTo>
                    <a:pt x="32" y="18"/>
                  </a:moveTo>
                  <a:cubicBezTo>
                    <a:pt x="35" y="20"/>
                    <a:pt x="51" y="35"/>
                    <a:pt x="55" y="38"/>
                  </a:cubicBezTo>
                  <a:cubicBezTo>
                    <a:pt x="71" y="19"/>
                    <a:pt x="71" y="19"/>
                    <a:pt x="71" y="19"/>
                  </a:cubicBezTo>
                  <a:cubicBezTo>
                    <a:pt x="71" y="19"/>
                    <a:pt x="71" y="19"/>
                    <a:pt x="71" y="19"/>
                  </a:cubicBezTo>
                  <a:cubicBezTo>
                    <a:pt x="71" y="30"/>
                    <a:pt x="71" y="30"/>
                    <a:pt x="71" y="30"/>
                  </a:cubicBezTo>
                  <a:cubicBezTo>
                    <a:pt x="71" y="30"/>
                    <a:pt x="71" y="30"/>
                    <a:pt x="71" y="30"/>
                  </a:cubicBezTo>
                  <a:cubicBezTo>
                    <a:pt x="60" y="43"/>
                    <a:pt x="60" y="43"/>
                    <a:pt x="60" y="43"/>
                  </a:cubicBezTo>
                  <a:cubicBezTo>
                    <a:pt x="72" y="53"/>
                    <a:pt x="72" y="53"/>
                    <a:pt x="72" y="53"/>
                  </a:cubicBezTo>
                  <a:cubicBezTo>
                    <a:pt x="72" y="63"/>
                    <a:pt x="72" y="63"/>
                    <a:pt x="72" y="63"/>
                  </a:cubicBezTo>
                  <a:cubicBezTo>
                    <a:pt x="55" y="48"/>
                    <a:pt x="55" y="48"/>
                    <a:pt x="55" y="48"/>
                  </a:cubicBezTo>
                  <a:cubicBezTo>
                    <a:pt x="49" y="55"/>
                    <a:pt x="49" y="55"/>
                    <a:pt x="49" y="55"/>
                  </a:cubicBezTo>
                  <a:cubicBezTo>
                    <a:pt x="40" y="65"/>
                    <a:pt x="40" y="65"/>
                    <a:pt x="40" y="65"/>
                  </a:cubicBezTo>
                  <a:cubicBezTo>
                    <a:pt x="47" y="72"/>
                    <a:pt x="47" y="72"/>
                    <a:pt x="47" y="72"/>
                  </a:cubicBezTo>
                  <a:cubicBezTo>
                    <a:pt x="36" y="72"/>
                    <a:pt x="36" y="72"/>
                    <a:pt x="36" y="72"/>
                  </a:cubicBezTo>
                  <a:cubicBezTo>
                    <a:pt x="2" y="41"/>
                    <a:pt x="2" y="41"/>
                    <a:pt x="2" y="41"/>
                  </a:cubicBezTo>
                  <a:cubicBezTo>
                    <a:pt x="2" y="31"/>
                    <a:pt x="2" y="31"/>
                    <a:pt x="2" y="31"/>
                  </a:cubicBezTo>
                  <a:cubicBezTo>
                    <a:pt x="7" y="35"/>
                    <a:pt x="7" y="35"/>
                    <a:pt x="7" y="35"/>
                  </a:cubicBezTo>
                  <a:cubicBezTo>
                    <a:pt x="34" y="2"/>
                    <a:pt x="34" y="2"/>
                    <a:pt x="34" y="2"/>
                  </a:cubicBezTo>
                  <a:cubicBezTo>
                    <a:pt x="44" y="2"/>
                    <a:pt x="44" y="2"/>
                    <a:pt x="44" y="2"/>
                  </a:cubicBezTo>
                  <a:cubicBezTo>
                    <a:pt x="31" y="17"/>
                    <a:pt x="31" y="17"/>
                    <a:pt x="31" y="17"/>
                  </a:cubicBezTo>
                  <a:cubicBezTo>
                    <a:pt x="32" y="18"/>
                    <a:pt x="32" y="18"/>
                    <a:pt x="32" y="18"/>
                  </a:cubicBezTo>
                  <a:close/>
                  <a:moveTo>
                    <a:pt x="37" y="32"/>
                  </a:moveTo>
                  <a:cubicBezTo>
                    <a:pt x="49" y="43"/>
                    <a:pt x="49" y="43"/>
                    <a:pt x="49" y="43"/>
                  </a:cubicBezTo>
                  <a:cubicBezTo>
                    <a:pt x="49" y="43"/>
                    <a:pt x="49" y="43"/>
                    <a:pt x="49" y="43"/>
                  </a:cubicBezTo>
                  <a:cubicBezTo>
                    <a:pt x="49" y="43"/>
                    <a:pt x="49" y="43"/>
                    <a:pt x="49" y="43"/>
                  </a:cubicBezTo>
                  <a:cubicBezTo>
                    <a:pt x="34" y="60"/>
                    <a:pt x="34" y="60"/>
                    <a:pt x="34" y="60"/>
                  </a:cubicBezTo>
                  <a:cubicBezTo>
                    <a:pt x="24" y="51"/>
                    <a:pt x="24" y="51"/>
                    <a:pt x="24" y="51"/>
                  </a:cubicBezTo>
                  <a:cubicBezTo>
                    <a:pt x="24" y="51"/>
                    <a:pt x="24" y="51"/>
                    <a:pt x="24" y="51"/>
                  </a:cubicBezTo>
                  <a:cubicBezTo>
                    <a:pt x="12" y="40"/>
                    <a:pt x="12" y="40"/>
                    <a:pt x="12" y="40"/>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3"/>
                    <a:pt x="19" y="33"/>
                  </a:cubicBezTo>
                  <a:cubicBezTo>
                    <a:pt x="24" y="40"/>
                    <a:pt x="26" y="44"/>
                    <a:pt x="28" y="52"/>
                  </a:cubicBezTo>
                  <a:cubicBezTo>
                    <a:pt x="30" y="44"/>
                    <a:pt x="32" y="40"/>
                    <a:pt x="36" y="33"/>
                  </a:cubicBezTo>
                  <a:cubicBezTo>
                    <a:pt x="36" y="33"/>
                    <a:pt x="36" y="33"/>
                    <a:pt x="36" y="33"/>
                  </a:cubicBezTo>
                  <a:cubicBezTo>
                    <a:pt x="37" y="33"/>
                    <a:pt x="37" y="33"/>
                    <a:pt x="37" y="3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9" name="Freeform 1545"/>
            <p:cNvSpPr>
              <a:spLocks noEditPoints="1"/>
            </p:cNvSpPr>
            <p:nvPr/>
          </p:nvSpPr>
          <p:spPr bwMode="auto">
            <a:xfrm flipH="1">
              <a:off x="10668834" y="2848050"/>
              <a:ext cx="52022" cy="87617"/>
            </a:xfrm>
            <a:custGeom>
              <a:avLst/>
              <a:gdLst>
                <a:gd name="T0" fmla="*/ 8 w 16"/>
                <a:gd name="T1" fmla="*/ 27 h 27"/>
                <a:gd name="T2" fmla="*/ 15 w 16"/>
                <a:gd name="T3" fmla="*/ 13 h 27"/>
                <a:gd name="T4" fmla="*/ 16 w 16"/>
                <a:gd name="T5" fmla="*/ 8 h 27"/>
                <a:gd name="T6" fmla="*/ 8 w 16"/>
                <a:gd name="T7" fmla="*/ 0 h 27"/>
                <a:gd name="T8" fmla="*/ 0 w 16"/>
                <a:gd name="T9" fmla="*/ 8 h 27"/>
                <a:gd name="T10" fmla="*/ 0 w 16"/>
                <a:gd name="T11" fmla="*/ 12 h 27"/>
                <a:gd name="T12" fmla="*/ 0 w 16"/>
                <a:gd name="T13" fmla="*/ 12 h 27"/>
                <a:gd name="T14" fmla="*/ 1 w 16"/>
                <a:gd name="T15" fmla="*/ 13 h 27"/>
                <a:gd name="T16" fmla="*/ 8 w 16"/>
                <a:gd name="T17" fmla="*/ 27 h 27"/>
                <a:gd name="T18" fmla="*/ 8 w 16"/>
                <a:gd name="T19" fmla="*/ 3 h 27"/>
                <a:gd name="T20" fmla="*/ 13 w 16"/>
                <a:gd name="T21" fmla="*/ 8 h 27"/>
                <a:gd name="T22" fmla="*/ 8 w 16"/>
                <a:gd name="T23" fmla="*/ 13 h 27"/>
                <a:gd name="T24" fmla="*/ 3 w 16"/>
                <a:gd name="T25" fmla="*/ 8 h 27"/>
                <a:gd name="T26" fmla="*/ 8 w 16"/>
                <a:gd name="T27" fmla="*/ 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7">
                  <a:moveTo>
                    <a:pt x="8" y="27"/>
                  </a:moveTo>
                  <a:cubicBezTo>
                    <a:pt x="10" y="22"/>
                    <a:pt x="11" y="18"/>
                    <a:pt x="15" y="13"/>
                  </a:cubicBezTo>
                  <a:cubicBezTo>
                    <a:pt x="16" y="12"/>
                    <a:pt x="16" y="10"/>
                    <a:pt x="16" y="8"/>
                  </a:cubicBezTo>
                  <a:cubicBezTo>
                    <a:pt x="16" y="4"/>
                    <a:pt x="13" y="0"/>
                    <a:pt x="8" y="0"/>
                  </a:cubicBezTo>
                  <a:cubicBezTo>
                    <a:pt x="3" y="0"/>
                    <a:pt x="0" y="4"/>
                    <a:pt x="0" y="8"/>
                  </a:cubicBezTo>
                  <a:cubicBezTo>
                    <a:pt x="0" y="10"/>
                    <a:pt x="0" y="11"/>
                    <a:pt x="0" y="12"/>
                  </a:cubicBezTo>
                  <a:cubicBezTo>
                    <a:pt x="0" y="12"/>
                    <a:pt x="0" y="12"/>
                    <a:pt x="0" y="12"/>
                  </a:cubicBezTo>
                  <a:cubicBezTo>
                    <a:pt x="1" y="12"/>
                    <a:pt x="1" y="13"/>
                    <a:pt x="1" y="13"/>
                  </a:cubicBezTo>
                  <a:cubicBezTo>
                    <a:pt x="4" y="18"/>
                    <a:pt x="6" y="22"/>
                    <a:pt x="8" y="27"/>
                  </a:cubicBezTo>
                  <a:close/>
                  <a:moveTo>
                    <a:pt x="8" y="3"/>
                  </a:moveTo>
                  <a:cubicBezTo>
                    <a:pt x="11" y="3"/>
                    <a:pt x="13" y="5"/>
                    <a:pt x="13" y="8"/>
                  </a:cubicBezTo>
                  <a:cubicBezTo>
                    <a:pt x="13" y="11"/>
                    <a:pt x="11" y="13"/>
                    <a:pt x="8" y="13"/>
                  </a:cubicBezTo>
                  <a:cubicBezTo>
                    <a:pt x="5" y="13"/>
                    <a:pt x="3" y="11"/>
                    <a:pt x="3" y="8"/>
                  </a:cubicBezTo>
                  <a:cubicBezTo>
                    <a:pt x="3" y="5"/>
                    <a:pt x="5" y="3"/>
                    <a:pt x="8"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0" name="Freeform 1546"/>
            <p:cNvSpPr/>
            <p:nvPr/>
          </p:nvSpPr>
          <p:spPr bwMode="auto">
            <a:xfrm flipH="1">
              <a:off x="8393540" y="4312896"/>
              <a:ext cx="265588" cy="224518"/>
            </a:xfrm>
            <a:custGeom>
              <a:avLst/>
              <a:gdLst>
                <a:gd name="T0" fmla="*/ 41 w 82"/>
                <a:gd name="T1" fmla="*/ 13 h 69"/>
                <a:gd name="T2" fmla="*/ 61 w 82"/>
                <a:gd name="T3" fmla="*/ 0 h 69"/>
                <a:gd name="T4" fmla="*/ 82 w 82"/>
                <a:gd name="T5" fmla="*/ 18 h 69"/>
                <a:gd name="T6" fmla="*/ 41 w 82"/>
                <a:gd name="T7" fmla="*/ 69 h 69"/>
                <a:gd name="T8" fmla="*/ 0 w 82"/>
                <a:gd name="T9" fmla="*/ 18 h 69"/>
                <a:gd name="T10" fmla="*/ 20 w 82"/>
                <a:gd name="T11" fmla="*/ 0 h 69"/>
                <a:gd name="T12" fmla="*/ 41 w 82"/>
                <a:gd name="T13" fmla="*/ 13 h 69"/>
              </a:gdLst>
              <a:ahLst/>
              <a:cxnLst>
                <a:cxn ang="0">
                  <a:pos x="T0" y="T1"/>
                </a:cxn>
                <a:cxn ang="0">
                  <a:pos x="T2" y="T3"/>
                </a:cxn>
                <a:cxn ang="0">
                  <a:pos x="T4" y="T5"/>
                </a:cxn>
                <a:cxn ang="0">
                  <a:pos x="T6" y="T7"/>
                </a:cxn>
                <a:cxn ang="0">
                  <a:pos x="T8" y="T9"/>
                </a:cxn>
                <a:cxn ang="0">
                  <a:pos x="T10" y="T11"/>
                </a:cxn>
                <a:cxn ang="0">
                  <a:pos x="T12" y="T13"/>
                </a:cxn>
              </a:cxnLst>
              <a:rect l="0" t="0" r="r" b="b"/>
              <a:pathLst>
                <a:path w="82" h="69">
                  <a:moveTo>
                    <a:pt x="41" y="13"/>
                  </a:moveTo>
                  <a:cubicBezTo>
                    <a:pt x="46" y="5"/>
                    <a:pt x="51" y="0"/>
                    <a:pt x="61" y="0"/>
                  </a:cubicBezTo>
                  <a:cubicBezTo>
                    <a:pt x="72" y="0"/>
                    <a:pt x="82" y="8"/>
                    <a:pt x="82" y="18"/>
                  </a:cubicBezTo>
                  <a:cubicBezTo>
                    <a:pt x="82" y="35"/>
                    <a:pt x="61" y="52"/>
                    <a:pt x="41" y="69"/>
                  </a:cubicBezTo>
                  <a:cubicBezTo>
                    <a:pt x="20" y="52"/>
                    <a:pt x="0" y="35"/>
                    <a:pt x="0" y="18"/>
                  </a:cubicBezTo>
                  <a:cubicBezTo>
                    <a:pt x="0" y="8"/>
                    <a:pt x="9" y="0"/>
                    <a:pt x="20" y="0"/>
                  </a:cubicBezTo>
                  <a:cubicBezTo>
                    <a:pt x="30" y="0"/>
                    <a:pt x="36" y="5"/>
                    <a:pt x="41"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1" name="Freeform 1547"/>
            <p:cNvSpPr>
              <a:spLocks noEditPoints="1"/>
            </p:cNvSpPr>
            <p:nvPr/>
          </p:nvSpPr>
          <p:spPr bwMode="auto">
            <a:xfrm flipH="1">
              <a:off x="7038220" y="2596151"/>
              <a:ext cx="134163" cy="271065"/>
            </a:xfrm>
            <a:custGeom>
              <a:avLst/>
              <a:gdLst>
                <a:gd name="T0" fmla="*/ 37 w 41"/>
                <a:gd name="T1" fmla="*/ 53 h 84"/>
                <a:gd name="T2" fmla="*/ 37 w 41"/>
                <a:gd name="T3" fmla="*/ 53 h 84"/>
                <a:gd name="T4" fmla="*/ 41 w 41"/>
                <a:gd name="T5" fmla="*/ 47 h 84"/>
                <a:gd name="T6" fmla="*/ 29 w 41"/>
                <a:gd name="T7" fmla="*/ 2 h 84"/>
                <a:gd name="T8" fmla="*/ 19 w 41"/>
                <a:gd name="T9" fmla="*/ 0 h 84"/>
                <a:gd name="T10" fmla="*/ 32 w 41"/>
                <a:gd name="T11" fmla="*/ 49 h 84"/>
                <a:gd name="T12" fmla="*/ 37 w 41"/>
                <a:gd name="T13" fmla="*/ 53 h 84"/>
                <a:gd name="T14" fmla="*/ 35 w 41"/>
                <a:gd name="T15" fmla="*/ 84 h 84"/>
                <a:gd name="T16" fmla="*/ 14 w 41"/>
                <a:gd name="T17" fmla="*/ 59 h 84"/>
                <a:gd name="T18" fmla="*/ 17 w 41"/>
                <a:gd name="T19" fmla="*/ 59 h 84"/>
                <a:gd name="T20" fmla="*/ 18 w 41"/>
                <a:gd name="T21" fmla="*/ 59 h 84"/>
                <a:gd name="T22" fmla="*/ 24 w 41"/>
                <a:gd name="T23" fmla="*/ 66 h 84"/>
                <a:gd name="T24" fmla="*/ 35 w 41"/>
                <a:gd name="T25" fmla="*/ 64 h 84"/>
                <a:gd name="T26" fmla="*/ 37 w 41"/>
                <a:gd name="T27" fmla="*/ 54 h 84"/>
                <a:gd name="T28" fmla="*/ 38 w 41"/>
                <a:gd name="T29" fmla="*/ 54 h 84"/>
                <a:gd name="T30" fmla="*/ 40 w 41"/>
                <a:gd name="T31" fmla="*/ 53 h 84"/>
                <a:gd name="T32" fmla="*/ 35 w 41"/>
                <a:gd name="T33" fmla="*/ 84 h 84"/>
                <a:gd name="T34" fmla="*/ 17 w 41"/>
                <a:gd name="T35" fmla="*/ 58 h 84"/>
                <a:gd name="T36" fmla="*/ 12 w 41"/>
                <a:gd name="T37" fmla="*/ 55 h 84"/>
                <a:gd name="T38" fmla="*/ 0 w 41"/>
                <a:gd name="T39" fmla="*/ 9 h 84"/>
                <a:gd name="T40" fmla="*/ 7 w 41"/>
                <a:gd name="T41" fmla="*/ 3 h 84"/>
                <a:gd name="T42" fmla="*/ 20 w 41"/>
                <a:gd name="T43" fmla="*/ 53 h 84"/>
                <a:gd name="T44" fmla="*/ 17 w 41"/>
                <a:gd name="T45" fmla="*/ 58 h 84"/>
                <a:gd name="T46" fmla="*/ 17 w 41"/>
                <a:gd name="T47" fmla="*/ 58 h 84"/>
                <a:gd name="T48" fmla="*/ 27 w 41"/>
                <a:gd name="T49" fmla="*/ 55 h 84"/>
                <a:gd name="T50" fmla="*/ 22 w 41"/>
                <a:gd name="T51" fmla="*/ 52 h 84"/>
                <a:gd name="T52" fmla="*/ 9 w 41"/>
                <a:gd name="T53" fmla="*/ 2 h 84"/>
                <a:gd name="T54" fmla="*/ 18 w 41"/>
                <a:gd name="T55" fmla="*/ 0 h 84"/>
                <a:gd name="T56" fmla="*/ 30 w 41"/>
                <a:gd name="T57" fmla="*/ 50 h 84"/>
                <a:gd name="T58" fmla="*/ 27 w 41"/>
                <a:gd name="T59" fmla="*/ 5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84">
                  <a:moveTo>
                    <a:pt x="37" y="53"/>
                  </a:moveTo>
                  <a:cubicBezTo>
                    <a:pt x="37" y="53"/>
                    <a:pt x="37" y="53"/>
                    <a:pt x="37" y="53"/>
                  </a:cubicBezTo>
                  <a:cubicBezTo>
                    <a:pt x="40" y="52"/>
                    <a:pt x="41" y="50"/>
                    <a:pt x="41" y="47"/>
                  </a:cubicBezTo>
                  <a:cubicBezTo>
                    <a:pt x="29" y="2"/>
                    <a:pt x="29" y="2"/>
                    <a:pt x="29" y="2"/>
                  </a:cubicBezTo>
                  <a:cubicBezTo>
                    <a:pt x="19" y="0"/>
                    <a:pt x="19" y="0"/>
                    <a:pt x="19" y="0"/>
                  </a:cubicBezTo>
                  <a:cubicBezTo>
                    <a:pt x="32" y="49"/>
                    <a:pt x="32" y="49"/>
                    <a:pt x="32" y="49"/>
                  </a:cubicBezTo>
                  <a:cubicBezTo>
                    <a:pt x="33" y="52"/>
                    <a:pt x="35" y="53"/>
                    <a:pt x="37" y="53"/>
                  </a:cubicBezTo>
                  <a:close/>
                  <a:moveTo>
                    <a:pt x="35" y="84"/>
                  </a:moveTo>
                  <a:cubicBezTo>
                    <a:pt x="14" y="59"/>
                    <a:pt x="14" y="59"/>
                    <a:pt x="14" y="59"/>
                  </a:cubicBezTo>
                  <a:cubicBezTo>
                    <a:pt x="15" y="59"/>
                    <a:pt x="16" y="59"/>
                    <a:pt x="17" y="59"/>
                  </a:cubicBezTo>
                  <a:cubicBezTo>
                    <a:pt x="18" y="59"/>
                    <a:pt x="18" y="59"/>
                    <a:pt x="18" y="59"/>
                  </a:cubicBezTo>
                  <a:cubicBezTo>
                    <a:pt x="24" y="66"/>
                    <a:pt x="24" y="66"/>
                    <a:pt x="24" y="66"/>
                  </a:cubicBezTo>
                  <a:cubicBezTo>
                    <a:pt x="35" y="64"/>
                    <a:pt x="35" y="64"/>
                    <a:pt x="35" y="64"/>
                  </a:cubicBezTo>
                  <a:cubicBezTo>
                    <a:pt x="37" y="54"/>
                    <a:pt x="37" y="54"/>
                    <a:pt x="37" y="54"/>
                  </a:cubicBezTo>
                  <a:cubicBezTo>
                    <a:pt x="37" y="54"/>
                    <a:pt x="37" y="54"/>
                    <a:pt x="38" y="54"/>
                  </a:cubicBezTo>
                  <a:cubicBezTo>
                    <a:pt x="39" y="54"/>
                    <a:pt x="39" y="53"/>
                    <a:pt x="40" y="53"/>
                  </a:cubicBezTo>
                  <a:cubicBezTo>
                    <a:pt x="35" y="84"/>
                    <a:pt x="35" y="84"/>
                    <a:pt x="35" y="84"/>
                  </a:cubicBezTo>
                  <a:close/>
                  <a:moveTo>
                    <a:pt x="17" y="58"/>
                  </a:moveTo>
                  <a:cubicBezTo>
                    <a:pt x="15" y="58"/>
                    <a:pt x="12" y="57"/>
                    <a:pt x="12" y="55"/>
                  </a:cubicBezTo>
                  <a:cubicBezTo>
                    <a:pt x="0" y="9"/>
                    <a:pt x="0" y="9"/>
                    <a:pt x="0" y="9"/>
                  </a:cubicBezTo>
                  <a:cubicBezTo>
                    <a:pt x="7" y="3"/>
                    <a:pt x="7" y="3"/>
                    <a:pt x="7" y="3"/>
                  </a:cubicBezTo>
                  <a:cubicBezTo>
                    <a:pt x="20" y="53"/>
                    <a:pt x="20" y="53"/>
                    <a:pt x="20" y="53"/>
                  </a:cubicBezTo>
                  <a:cubicBezTo>
                    <a:pt x="21" y="55"/>
                    <a:pt x="19" y="57"/>
                    <a:pt x="17" y="58"/>
                  </a:cubicBezTo>
                  <a:cubicBezTo>
                    <a:pt x="17" y="58"/>
                    <a:pt x="17" y="58"/>
                    <a:pt x="17" y="58"/>
                  </a:cubicBezTo>
                  <a:close/>
                  <a:moveTo>
                    <a:pt x="27" y="55"/>
                  </a:moveTo>
                  <a:cubicBezTo>
                    <a:pt x="25" y="56"/>
                    <a:pt x="22" y="54"/>
                    <a:pt x="22" y="52"/>
                  </a:cubicBezTo>
                  <a:cubicBezTo>
                    <a:pt x="9" y="2"/>
                    <a:pt x="9" y="2"/>
                    <a:pt x="9" y="2"/>
                  </a:cubicBezTo>
                  <a:cubicBezTo>
                    <a:pt x="18" y="0"/>
                    <a:pt x="18" y="0"/>
                    <a:pt x="18" y="0"/>
                  </a:cubicBezTo>
                  <a:cubicBezTo>
                    <a:pt x="30" y="50"/>
                    <a:pt x="30" y="50"/>
                    <a:pt x="30" y="50"/>
                  </a:cubicBezTo>
                  <a:cubicBezTo>
                    <a:pt x="31" y="52"/>
                    <a:pt x="30" y="55"/>
                    <a:pt x="27" y="5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2" name="Freeform 1548"/>
            <p:cNvSpPr>
              <a:spLocks noEditPoints="1"/>
            </p:cNvSpPr>
            <p:nvPr/>
          </p:nvSpPr>
          <p:spPr bwMode="auto">
            <a:xfrm flipH="1">
              <a:off x="7793913" y="2686506"/>
              <a:ext cx="104045" cy="104045"/>
            </a:xfrm>
            <a:custGeom>
              <a:avLst/>
              <a:gdLst>
                <a:gd name="T0" fmla="*/ 3 w 32"/>
                <a:gd name="T1" fmla="*/ 0 h 32"/>
                <a:gd name="T2" fmla="*/ 29 w 32"/>
                <a:gd name="T3" fmla="*/ 0 h 32"/>
                <a:gd name="T4" fmla="*/ 32 w 32"/>
                <a:gd name="T5" fmla="*/ 3 h 32"/>
                <a:gd name="T6" fmla="*/ 32 w 32"/>
                <a:gd name="T7" fmla="*/ 29 h 32"/>
                <a:gd name="T8" fmla="*/ 29 w 32"/>
                <a:gd name="T9" fmla="*/ 32 h 32"/>
                <a:gd name="T10" fmla="*/ 3 w 32"/>
                <a:gd name="T11" fmla="*/ 32 h 32"/>
                <a:gd name="T12" fmla="*/ 0 w 32"/>
                <a:gd name="T13" fmla="*/ 29 h 32"/>
                <a:gd name="T14" fmla="*/ 0 w 32"/>
                <a:gd name="T15" fmla="*/ 3 h 32"/>
                <a:gd name="T16" fmla="*/ 3 w 32"/>
                <a:gd name="T17" fmla="*/ 0 h 32"/>
                <a:gd name="T18" fmla="*/ 14 w 32"/>
                <a:gd name="T19" fmla="*/ 9 h 32"/>
                <a:gd name="T20" fmla="*/ 14 w 32"/>
                <a:gd name="T21" fmla="*/ 14 h 32"/>
                <a:gd name="T22" fmla="*/ 8 w 32"/>
                <a:gd name="T23" fmla="*/ 14 h 32"/>
                <a:gd name="T24" fmla="*/ 8 w 32"/>
                <a:gd name="T25" fmla="*/ 18 h 32"/>
                <a:gd name="T26" fmla="*/ 14 w 32"/>
                <a:gd name="T27" fmla="*/ 18 h 32"/>
                <a:gd name="T28" fmla="*/ 14 w 32"/>
                <a:gd name="T29" fmla="*/ 24 h 32"/>
                <a:gd name="T30" fmla="*/ 18 w 32"/>
                <a:gd name="T31" fmla="*/ 24 h 32"/>
                <a:gd name="T32" fmla="*/ 18 w 32"/>
                <a:gd name="T33" fmla="*/ 18 h 32"/>
                <a:gd name="T34" fmla="*/ 24 w 32"/>
                <a:gd name="T35" fmla="*/ 18 h 32"/>
                <a:gd name="T36" fmla="*/ 24 w 32"/>
                <a:gd name="T37" fmla="*/ 14 h 32"/>
                <a:gd name="T38" fmla="*/ 18 w 32"/>
                <a:gd name="T39" fmla="*/ 14 h 32"/>
                <a:gd name="T40" fmla="*/ 18 w 32"/>
                <a:gd name="T41" fmla="*/ 9 h 32"/>
                <a:gd name="T42" fmla="*/ 14 w 32"/>
                <a:gd name="T43" fmla="*/ 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32">
                  <a:moveTo>
                    <a:pt x="3" y="0"/>
                  </a:moveTo>
                  <a:cubicBezTo>
                    <a:pt x="29" y="0"/>
                    <a:pt x="29" y="0"/>
                    <a:pt x="29" y="0"/>
                  </a:cubicBezTo>
                  <a:cubicBezTo>
                    <a:pt x="30" y="0"/>
                    <a:pt x="32" y="2"/>
                    <a:pt x="32" y="3"/>
                  </a:cubicBezTo>
                  <a:cubicBezTo>
                    <a:pt x="32" y="29"/>
                    <a:pt x="32" y="29"/>
                    <a:pt x="32" y="29"/>
                  </a:cubicBezTo>
                  <a:cubicBezTo>
                    <a:pt x="32" y="31"/>
                    <a:pt x="30" y="32"/>
                    <a:pt x="29" y="32"/>
                  </a:cubicBezTo>
                  <a:cubicBezTo>
                    <a:pt x="3" y="32"/>
                    <a:pt x="3" y="32"/>
                    <a:pt x="3" y="32"/>
                  </a:cubicBezTo>
                  <a:cubicBezTo>
                    <a:pt x="1" y="32"/>
                    <a:pt x="0" y="31"/>
                    <a:pt x="0" y="29"/>
                  </a:cubicBezTo>
                  <a:cubicBezTo>
                    <a:pt x="0" y="3"/>
                    <a:pt x="0" y="3"/>
                    <a:pt x="0" y="3"/>
                  </a:cubicBezTo>
                  <a:cubicBezTo>
                    <a:pt x="0" y="2"/>
                    <a:pt x="1" y="0"/>
                    <a:pt x="3" y="0"/>
                  </a:cubicBezTo>
                  <a:close/>
                  <a:moveTo>
                    <a:pt x="14" y="9"/>
                  </a:moveTo>
                  <a:cubicBezTo>
                    <a:pt x="14" y="14"/>
                    <a:pt x="14" y="14"/>
                    <a:pt x="14" y="14"/>
                  </a:cubicBezTo>
                  <a:cubicBezTo>
                    <a:pt x="8" y="14"/>
                    <a:pt x="8" y="14"/>
                    <a:pt x="8" y="14"/>
                  </a:cubicBezTo>
                  <a:cubicBezTo>
                    <a:pt x="8" y="18"/>
                    <a:pt x="8" y="18"/>
                    <a:pt x="8" y="18"/>
                  </a:cubicBezTo>
                  <a:cubicBezTo>
                    <a:pt x="14" y="18"/>
                    <a:pt x="14" y="18"/>
                    <a:pt x="14" y="18"/>
                  </a:cubicBezTo>
                  <a:cubicBezTo>
                    <a:pt x="14" y="24"/>
                    <a:pt x="14" y="24"/>
                    <a:pt x="14" y="24"/>
                  </a:cubicBezTo>
                  <a:cubicBezTo>
                    <a:pt x="18" y="24"/>
                    <a:pt x="18" y="24"/>
                    <a:pt x="18" y="24"/>
                  </a:cubicBezTo>
                  <a:cubicBezTo>
                    <a:pt x="18" y="18"/>
                    <a:pt x="18" y="18"/>
                    <a:pt x="18" y="18"/>
                  </a:cubicBezTo>
                  <a:cubicBezTo>
                    <a:pt x="24" y="18"/>
                    <a:pt x="24" y="18"/>
                    <a:pt x="24" y="18"/>
                  </a:cubicBezTo>
                  <a:cubicBezTo>
                    <a:pt x="24" y="14"/>
                    <a:pt x="24" y="14"/>
                    <a:pt x="24" y="14"/>
                  </a:cubicBezTo>
                  <a:cubicBezTo>
                    <a:pt x="18" y="14"/>
                    <a:pt x="18" y="14"/>
                    <a:pt x="18" y="14"/>
                  </a:cubicBezTo>
                  <a:cubicBezTo>
                    <a:pt x="18" y="9"/>
                    <a:pt x="18" y="9"/>
                    <a:pt x="18" y="9"/>
                  </a:cubicBezTo>
                  <a:lnTo>
                    <a:pt x="14" y="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3" name="Freeform 1549"/>
            <p:cNvSpPr>
              <a:spLocks noEditPoints="1"/>
            </p:cNvSpPr>
            <p:nvPr/>
          </p:nvSpPr>
          <p:spPr bwMode="auto">
            <a:xfrm flipH="1">
              <a:off x="7676179" y="2686506"/>
              <a:ext cx="104045" cy="104045"/>
            </a:xfrm>
            <a:custGeom>
              <a:avLst/>
              <a:gdLst>
                <a:gd name="T0" fmla="*/ 3 w 32"/>
                <a:gd name="T1" fmla="*/ 0 h 32"/>
                <a:gd name="T2" fmla="*/ 29 w 32"/>
                <a:gd name="T3" fmla="*/ 0 h 32"/>
                <a:gd name="T4" fmla="*/ 32 w 32"/>
                <a:gd name="T5" fmla="*/ 3 h 32"/>
                <a:gd name="T6" fmla="*/ 32 w 32"/>
                <a:gd name="T7" fmla="*/ 29 h 32"/>
                <a:gd name="T8" fmla="*/ 29 w 32"/>
                <a:gd name="T9" fmla="*/ 32 h 32"/>
                <a:gd name="T10" fmla="*/ 3 w 32"/>
                <a:gd name="T11" fmla="*/ 32 h 32"/>
                <a:gd name="T12" fmla="*/ 0 w 32"/>
                <a:gd name="T13" fmla="*/ 29 h 32"/>
                <a:gd name="T14" fmla="*/ 0 w 32"/>
                <a:gd name="T15" fmla="*/ 3 h 32"/>
                <a:gd name="T16" fmla="*/ 3 w 32"/>
                <a:gd name="T17" fmla="*/ 0 h 32"/>
                <a:gd name="T18" fmla="*/ 8 w 32"/>
                <a:gd name="T19" fmla="*/ 18 h 32"/>
                <a:gd name="T20" fmla="*/ 23 w 32"/>
                <a:gd name="T21" fmla="*/ 18 h 32"/>
                <a:gd name="T22" fmla="*/ 23 w 32"/>
                <a:gd name="T23" fmla="*/ 14 h 32"/>
                <a:gd name="T24" fmla="*/ 8 w 32"/>
                <a:gd name="T25" fmla="*/ 14 h 32"/>
                <a:gd name="T26" fmla="*/ 8 w 32"/>
                <a:gd name="T27"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2">
                  <a:moveTo>
                    <a:pt x="3" y="0"/>
                  </a:moveTo>
                  <a:cubicBezTo>
                    <a:pt x="29" y="0"/>
                    <a:pt x="29" y="0"/>
                    <a:pt x="29" y="0"/>
                  </a:cubicBezTo>
                  <a:cubicBezTo>
                    <a:pt x="30" y="0"/>
                    <a:pt x="32" y="2"/>
                    <a:pt x="32" y="3"/>
                  </a:cubicBezTo>
                  <a:cubicBezTo>
                    <a:pt x="32" y="29"/>
                    <a:pt x="32" y="29"/>
                    <a:pt x="32" y="29"/>
                  </a:cubicBezTo>
                  <a:cubicBezTo>
                    <a:pt x="32" y="31"/>
                    <a:pt x="30" y="32"/>
                    <a:pt x="29" y="32"/>
                  </a:cubicBezTo>
                  <a:cubicBezTo>
                    <a:pt x="3" y="32"/>
                    <a:pt x="3" y="32"/>
                    <a:pt x="3" y="32"/>
                  </a:cubicBezTo>
                  <a:cubicBezTo>
                    <a:pt x="1" y="32"/>
                    <a:pt x="0" y="31"/>
                    <a:pt x="0" y="29"/>
                  </a:cubicBezTo>
                  <a:cubicBezTo>
                    <a:pt x="0" y="3"/>
                    <a:pt x="0" y="3"/>
                    <a:pt x="0" y="3"/>
                  </a:cubicBezTo>
                  <a:cubicBezTo>
                    <a:pt x="0" y="2"/>
                    <a:pt x="1" y="0"/>
                    <a:pt x="3" y="0"/>
                  </a:cubicBezTo>
                  <a:close/>
                  <a:moveTo>
                    <a:pt x="8" y="18"/>
                  </a:moveTo>
                  <a:cubicBezTo>
                    <a:pt x="23" y="18"/>
                    <a:pt x="23" y="18"/>
                    <a:pt x="23" y="18"/>
                  </a:cubicBezTo>
                  <a:cubicBezTo>
                    <a:pt x="23" y="14"/>
                    <a:pt x="23" y="14"/>
                    <a:pt x="23" y="14"/>
                  </a:cubicBezTo>
                  <a:cubicBezTo>
                    <a:pt x="8" y="14"/>
                    <a:pt x="8" y="14"/>
                    <a:pt x="8" y="14"/>
                  </a:cubicBezTo>
                  <a:lnTo>
                    <a:pt x="8" y="1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4" name="Freeform 1550"/>
            <p:cNvSpPr>
              <a:spLocks noEditPoints="1"/>
            </p:cNvSpPr>
            <p:nvPr/>
          </p:nvSpPr>
          <p:spPr bwMode="auto">
            <a:xfrm flipH="1">
              <a:off x="7793913" y="2804242"/>
              <a:ext cx="104045" cy="104045"/>
            </a:xfrm>
            <a:custGeom>
              <a:avLst/>
              <a:gdLst>
                <a:gd name="T0" fmla="*/ 3 w 32"/>
                <a:gd name="T1" fmla="*/ 0 h 32"/>
                <a:gd name="T2" fmla="*/ 29 w 32"/>
                <a:gd name="T3" fmla="*/ 0 h 32"/>
                <a:gd name="T4" fmla="*/ 32 w 32"/>
                <a:gd name="T5" fmla="*/ 3 h 32"/>
                <a:gd name="T6" fmla="*/ 32 w 32"/>
                <a:gd name="T7" fmla="*/ 29 h 32"/>
                <a:gd name="T8" fmla="*/ 29 w 32"/>
                <a:gd name="T9" fmla="*/ 32 h 32"/>
                <a:gd name="T10" fmla="*/ 3 w 32"/>
                <a:gd name="T11" fmla="*/ 32 h 32"/>
                <a:gd name="T12" fmla="*/ 0 w 32"/>
                <a:gd name="T13" fmla="*/ 29 h 32"/>
                <a:gd name="T14" fmla="*/ 0 w 32"/>
                <a:gd name="T15" fmla="*/ 3 h 32"/>
                <a:gd name="T16" fmla="*/ 3 w 32"/>
                <a:gd name="T17" fmla="*/ 0 h 32"/>
                <a:gd name="T18" fmla="*/ 9 w 32"/>
                <a:gd name="T19" fmla="*/ 12 h 32"/>
                <a:gd name="T20" fmla="*/ 13 w 32"/>
                <a:gd name="T21" fmla="*/ 16 h 32"/>
                <a:gd name="T22" fmla="*/ 9 w 32"/>
                <a:gd name="T23" fmla="*/ 20 h 32"/>
                <a:gd name="T24" fmla="*/ 12 w 32"/>
                <a:gd name="T25" fmla="*/ 23 h 32"/>
                <a:gd name="T26" fmla="*/ 16 w 32"/>
                <a:gd name="T27" fmla="*/ 19 h 32"/>
                <a:gd name="T28" fmla="*/ 20 w 32"/>
                <a:gd name="T29" fmla="*/ 23 h 32"/>
                <a:gd name="T30" fmla="*/ 23 w 32"/>
                <a:gd name="T31" fmla="*/ 20 h 32"/>
                <a:gd name="T32" fmla="*/ 19 w 32"/>
                <a:gd name="T33" fmla="*/ 16 h 32"/>
                <a:gd name="T34" fmla="*/ 23 w 32"/>
                <a:gd name="T35" fmla="*/ 12 h 32"/>
                <a:gd name="T36" fmla="*/ 20 w 32"/>
                <a:gd name="T37" fmla="*/ 9 h 32"/>
                <a:gd name="T38" fmla="*/ 16 w 32"/>
                <a:gd name="T39" fmla="*/ 13 h 32"/>
                <a:gd name="T40" fmla="*/ 12 w 32"/>
                <a:gd name="T41" fmla="*/ 9 h 32"/>
                <a:gd name="T42" fmla="*/ 9 w 32"/>
                <a:gd name="T43"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32">
                  <a:moveTo>
                    <a:pt x="3" y="0"/>
                  </a:moveTo>
                  <a:cubicBezTo>
                    <a:pt x="29" y="0"/>
                    <a:pt x="29" y="0"/>
                    <a:pt x="29" y="0"/>
                  </a:cubicBezTo>
                  <a:cubicBezTo>
                    <a:pt x="30" y="0"/>
                    <a:pt x="32" y="2"/>
                    <a:pt x="32" y="3"/>
                  </a:cubicBezTo>
                  <a:cubicBezTo>
                    <a:pt x="32" y="29"/>
                    <a:pt x="32" y="29"/>
                    <a:pt x="32" y="29"/>
                  </a:cubicBezTo>
                  <a:cubicBezTo>
                    <a:pt x="32" y="31"/>
                    <a:pt x="30" y="32"/>
                    <a:pt x="29" y="32"/>
                  </a:cubicBezTo>
                  <a:cubicBezTo>
                    <a:pt x="3" y="32"/>
                    <a:pt x="3" y="32"/>
                    <a:pt x="3" y="32"/>
                  </a:cubicBezTo>
                  <a:cubicBezTo>
                    <a:pt x="1" y="32"/>
                    <a:pt x="0" y="31"/>
                    <a:pt x="0" y="29"/>
                  </a:cubicBezTo>
                  <a:cubicBezTo>
                    <a:pt x="0" y="3"/>
                    <a:pt x="0" y="3"/>
                    <a:pt x="0" y="3"/>
                  </a:cubicBezTo>
                  <a:cubicBezTo>
                    <a:pt x="0" y="2"/>
                    <a:pt x="1" y="0"/>
                    <a:pt x="3" y="0"/>
                  </a:cubicBezTo>
                  <a:close/>
                  <a:moveTo>
                    <a:pt x="9" y="12"/>
                  </a:moveTo>
                  <a:cubicBezTo>
                    <a:pt x="13" y="16"/>
                    <a:pt x="13" y="16"/>
                    <a:pt x="13" y="16"/>
                  </a:cubicBezTo>
                  <a:cubicBezTo>
                    <a:pt x="9" y="20"/>
                    <a:pt x="9" y="20"/>
                    <a:pt x="9" y="20"/>
                  </a:cubicBezTo>
                  <a:cubicBezTo>
                    <a:pt x="12" y="23"/>
                    <a:pt x="12" y="23"/>
                    <a:pt x="12" y="23"/>
                  </a:cubicBezTo>
                  <a:cubicBezTo>
                    <a:pt x="16" y="19"/>
                    <a:pt x="16" y="19"/>
                    <a:pt x="16" y="19"/>
                  </a:cubicBezTo>
                  <a:cubicBezTo>
                    <a:pt x="20" y="23"/>
                    <a:pt x="20" y="23"/>
                    <a:pt x="20" y="23"/>
                  </a:cubicBezTo>
                  <a:cubicBezTo>
                    <a:pt x="23" y="20"/>
                    <a:pt x="23" y="20"/>
                    <a:pt x="23" y="20"/>
                  </a:cubicBezTo>
                  <a:cubicBezTo>
                    <a:pt x="19" y="16"/>
                    <a:pt x="19" y="16"/>
                    <a:pt x="19" y="16"/>
                  </a:cubicBezTo>
                  <a:cubicBezTo>
                    <a:pt x="23" y="12"/>
                    <a:pt x="23" y="12"/>
                    <a:pt x="23" y="12"/>
                  </a:cubicBezTo>
                  <a:cubicBezTo>
                    <a:pt x="20" y="9"/>
                    <a:pt x="20" y="9"/>
                    <a:pt x="20" y="9"/>
                  </a:cubicBezTo>
                  <a:cubicBezTo>
                    <a:pt x="16" y="13"/>
                    <a:pt x="16" y="13"/>
                    <a:pt x="16" y="13"/>
                  </a:cubicBezTo>
                  <a:cubicBezTo>
                    <a:pt x="12" y="9"/>
                    <a:pt x="12" y="9"/>
                    <a:pt x="12" y="9"/>
                  </a:cubicBezTo>
                  <a:lnTo>
                    <a:pt x="9"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5" name="Freeform 1551"/>
            <p:cNvSpPr>
              <a:spLocks noEditPoints="1"/>
            </p:cNvSpPr>
            <p:nvPr/>
          </p:nvSpPr>
          <p:spPr bwMode="auto">
            <a:xfrm flipH="1">
              <a:off x="7676179" y="2804242"/>
              <a:ext cx="104045" cy="104045"/>
            </a:xfrm>
            <a:custGeom>
              <a:avLst/>
              <a:gdLst>
                <a:gd name="T0" fmla="*/ 3 w 32"/>
                <a:gd name="T1" fmla="*/ 0 h 32"/>
                <a:gd name="T2" fmla="*/ 29 w 32"/>
                <a:gd name="T3" fmla="*/ 0 h 32"/>
                <a:gd name="T4" fmla="*/ 32 w 32"/>
                <a:gd name="T5" fmla="*/ 3 h 32"/>
                <a:gd name="T6" fmla="*/ 32 w 32"/>
                <a:gd name="T7" fmla="*/ 29 h 32"/>
                <a:gd name="T8" fmla="*/ 29 w 32"/>
                <a:gd name="T9" fmla="*/ 32 h 32"/>
                <a:gd name="T10" fmla="*/ 3 w 32"/>
                <a:gd name="T11" fmla="*/ 32 h 32"/>
                <a:gd name="T12" fmla="*/ 0 w 32"/>
                <a:gd name="T13" fmla="*/ 29 h 32"/>
                <a:gd name="T14" fmla="*/ 0 w 32"/>
                <a:gd name="T15" fmla="*/ 3 h 32"/>
                <a:gd name="T16" fmla="*/ 3 w 32"/>
                <a:gd name="T17" fmla="*/ 0 h 32"/>
                <a:gd name="T18" fmla="*/ 8 w 32"/>
                <a:gd name="T19" fmla="*/ 15 h 32"/>
                <a:gd name="T20" fmla="*/ 23 w 32"/>
                <a:gd name="T21" fmla="*/ 15 h 32"/>
                <a:gd name="T22" fmla="*/ 23 w 32"/>
                <a:gd name="T23" fmla="*/ 11 h 32"/>
                <a:gd name="T24" fmla="*/ 8 w 32"/>
                <a:gd name="T25" fmla="*/ 11 h 32"/>
                <a:gd name="T26" fmla="*/ 8 w 32"/>
                <a:gd name="T27" fmla="*/ 15 h 32"/>
                <a:gd name="T28" fmla="*/ 8 w 32"/>
                <a:gd name="T29" fmla="*/ 22 h 32"/>
                <a:gd name="T30" fmla="*/ 23 w 32"/>
                <a:gd name="T31" fmla="*/ 22 h 32"/>
                <a:gd name="T32" fmla="*/ 23 w 32"/>
                <a:gd name="T33" fmla="*/ 18 h 32"/>
                <a:gd name="T34" fmla="*/ 8 w 32"/>
                <a:gd name="T35" fmla="*/ 18 h 32"/>
                <a:gd name="T36" fmla="*/ 8 w 32"/>
                <a:gd name="T37"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32">
                  <a:moveTo>
                    <a:pt x="3" y="0"/>
                  </a:moveTo>
                  <a:cubicBezTo>
                    <a:pt x="29" y="0"/>
                    <a:pt x="29" y="0"/>
                    <a:pt x="29" y="0"/>
                  </a:cubicBezTo>
                  <a:cubicBezTo>
                    <a:pt x="30" y="0"/>
                    <a:pt x="32" y="2"/>
                    <a:pt x="32" y="3"/>
                  </a:cubicBezTo>
                  <a:cubicBezTo>
                    <a:pt x="32" y="29"/>
                    <a:pt x="32" y="29"/>
                    <a:pt x="32" y="29"/>
                  </a:cubicBezTo>
                  <a:cubicBezTo>
                    <a:pt x="32" y="31"/>
                    <a:pt x="30" y="32"/>
                    <a:pt x="29" y="32"/>
                  </a:cubicBezTo>
                  <a:cubicBezTo>
                    <a:pt x="3" y="32"/>
                    <a:pt x="3" y="32"/>
                    <a:pt x="3" y="32"/>
                  </a:cubicBezTo>
                  <a:cubicBezTo>
                    <a:pt x="1" y="32"/>
                    <a:pt x="0" y="31"/>
                    <a:pt x="0" y="29"/>
                  </a:cubicBezTo>
                  <a:cubicBezTo>
                    <a:pt x="0" y="3"/>
                    <a:pt x="0" y="3"/>
                    <a:pt x="0" y="3"/>
                  </a:cubicBezTo>
                  <a:cubicBezTo>
                    <a:pt x="0" y="2"/>
                    <a:pt x="1" y="0"/>
                    <a:pt x="3" y="0"/>
                  </a:cubicBezTo>
                  <a:close/>
                  <a:moveTo>
                    <a:pt x="8" y="15"/>
                  </a:moveTo>
                  <a:cubicBezTo>
                    <a:pt x="23" y="15"/>
                    <a:pt x="23" y="15"/>
                    <a:pt x="23" y="15"/>
                  </a:cubicBezTo>
                  <a:cubicBezTo>
                    <a:pt x="23" y="11"/>
                    <a:pt x="23" y="11"/>
                    <a:pt x="23" y="11"/>
                  </a:cubicBezTo>
                  <a:cubicBezTo>
                    <a:pt x="8" y="11"/>
                    <a:pt x="8" y="11"/>
                    <a:pt x="8" y="11"/>
                  </a:cubicBezTo>
                  <a:cubicBezTo>
                    <a:pt x="8" y="15"/>
                    <a:pt x="8" y="15"/>
                    <a:pt x="8" y="15"/>
                  </a:cubicBezTo>
                  <a:close/>
                  <a:moveTo>
                    <a:pt x="8" y="22"/>
                  </a:moveTo>
                  <a:cubicBezTo>
                    <a:pt x="23" y="22"/>
                    <a:pt x="23" y="22"/>
                    <a:pt x="23" y="22"/>
                  </a:cubicBezTo>
                  <a:cubicBezTo>
                    <a:pt x="23" y="18"/>
                    <a:pt x="23" y="18"/>
                    <a:pt x="23" y="18"/>
                  </a:cubicBezTo>
                  <a:cubicBezTo>
                    <a:pt x="8" y="18"/>
                    <a:pt x="8" y="18"/>
                    <a:pt x="8" y="18"/>
                  </a:cubicBezTo>
                  <a:lnTo>
                    <a:pt x="8"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6" name="Freeform 1552"/>
            <p:cNvSpPr>
              <a:spLocks noEditPoints="1"/>
            </p:cNvSpPr>
            <p:nvPr/>
          </p:nvSpPr>
          <p:spPr bwMode="auto">
            <a:xfrm flipH="1">
              <a:off x="7982837" y="2010213"/>
              <a:ext cx="238208" cy="238209"/>
            </a:xfrm>
            <a:custGeom>
              <a:avLst/>
              <a:gdLst>
                <a:gd name="T0" fmla="*/ 12 w 74"/>
                <a:gd name="T1" fmla="*/ 13 h 74"/>
                <a:gd name="T2" fmla="*/ 19 w 74"/>
                <a:gd name="T3" fmla="*/ 23 h 74"/>
                <a:gd name="T4" fmla="*/ 27 w 74"/>
                <a:gd name="T5" fmla="*/ 17 h 74"/>
                <a:gd name="T6" fmla="*/ 29 w 74"/>
                <a:gd name="T7" fmla="*/ 13 h 74"/>
                <a:gd name="T8" fmla="*/ 36 w 74"/>
                <a:gd name="T9" fmla="*/ 23 h 74"/>
                <a:gd name="T10" fmla="*/ 43 w 74"/>
                <a:gd name="T11" fmla="*/ 17 h 74"/>
                <a:gd name="T12" fmla="*/ 46 w 74"/>
                <a:gd name="T13" fmla="*/ 13 h 74"/>
                <a:gd name="T14" fmla="*/ 53 w 74"/>
                <a:gd name="T15" fmla="*/ 23 h 74"/>
                <a:gd name="T16" fmla="*/ 60 w 74"/>
                <a:gd name="T17" fmla="*/ 17 h 74"/>
                <a:gd name="T18" fmla="*/ 63 w 74"/>
                <a:gd name="T19" fmla="*/ 13 h 74"/>
                <a:gd name="T20" fmla="*/ 74 w 74"/>
                <a:gd name="T21" fmla="*/ 64 h 74"/>
                <a:gd name="T22" fmla="*/ 11 w 74"/>
                <a:gd name="T23" fmla="*/ 74 h 74"/>
                <a:gd name="T24" fmla="*/ 0 w 74"/>
                <a:gd name="T25" fmla="*/ 24 h 74"/>
                <a:gd name="T26" fmla="*/ 19 w 74"/>
                <a:gd name="T27" fmla="*/ 57 h 74"/>
                <a:gd name="T28" fmla="*/ 28 w 74"/>
                <a:gd name="T29" fmla="*/ 65 h 74"/>
                <a:gd name="T30" fmla="*/ 38 w 74"/>
                <a:gd name="T31" fmla="*/ 56 h 74"/>
                <a:gd name="T32" fmla="*/ 33 w 74"/>
                <a:gd name="T33" fmla="*/ 50 h 74"/>
                <a:gd name="T34" fmla="*/ 35 w 74"/>
                <a:gd name="T35" fmla="*/ 39 h 74"/>
                <a:gd name="T36" fmla="*/ 24 w 74"/>
                <a:gd name="T37" fmla="*/ 37 h 74"/>
                <a:gd name="T38" fmla="*/ 19 w 74"/>
                <a:gd name="T39" fmla="*/ 44 h 74"/>
                <a:gd name="T40" fmla="*/ 26 w 74"/>
                <a:gd name="T41" fmla="*/ 42 h 74"/>
                <a:gd name="T42" fmla="*/ 30 w 74"/>
                <a:gd name="T43" fmla="*/ 42 h 74"/>
                <a:gd name="T44" fmla="*/ 30 w 74"/>
                <a:gd name="T45" fmla="*/ 47 h 74"/>
                <a:gd name="T46" fmla="*/ 26 w 74"/>
                <a:gd name="T47" fmla="*/ 52 h 74"/>
                <a:gd name="T48" fmla="*/ 31 w 74"/>
                <a:gd name="T49" fmla="*/ 53 h 74"/>
                <a:gd name="T50" fmla="*/ 31 w 74"/>
                <a:gd name="T51" fmla="*/ 60 h 74"/>
                <a:gd name="T52" fmla="*/ 26 w 74"/>
                <a:gd name="T53" fmla="*/ 60 h 74"/>
                <a:gd name="T54" fmla="*/ 19 w 74"/>
                <a:gd name="T55" fmla="*/ 57 h 74"/>
                <a:gd name="T56" fmla="*/ 55 w 74"/>
                <a:gd name="T57" fmla="*/ 36 h 74"/>
                <a:gd name="T58" fmla="*/ 47 w 74"/>
                <a:gd name="T59" fmla="*/ 41 h 74"/>
                <a:gd name="T60" fmla="*/ 43 w 74"/>
                <a:gd name="T61" fmla="*/ 49 h 74"/>
                <a:gd name="T62" fmla="*/ 50 w 74"/>
                <a:gd name="T63" fmla="*/ 65 h 74"/>
                <a:gd name="T64" fmla="*/ 69 w 74"/>
                <a:gd name="T65" fmla="*/ 31 h 74"/>
                <a:gd name="T66" fmla="*/ 5 w 74"/>
                <a:gd name="T67" fmla="*/ 63 h 74"/>
                <a:gd name="T68" fmla="*/ 62 w 74"/>
                <a:gd name="T69" fmla="*/ 71 h 74"/>
                <a:gd name="T70" fmla="*/ 69 w 74"/>
                <a:gd name="T71" fmla="*/ 31 h 74"/>
                <a:gd name="T72" fmla="*/ 16 w 74"/>
                <a:gd name="T73" fmla="*/ 2 h 74"/>
                <a:gd name="T74" fmla="*/ 19 w 74"/>
                <a:gd name="T75" fmla="*/ 20 h 74"/>
                <a:gd name="T76" fmla="*/ 23 w 74"/>
                <a:gd name="T77" fmla="*/ 17 h 74"/>
                <a:gd name="T78" fmla="*/ 20 w 74"/>
                <a:gd name="T79" fmla="*/ 0 h 74"/>
                <a:gd name="T80" fmla="*/ 53 w 74"/>
                <a:gd name="T81" fmla="*/ 0 h 74"/>
                <a:gd name="T82" fmla="*/ 50 w 74"/>
                <a:gd name="T83" fmla="*/ 17 h 74"/>
                <a:gd name="T84" fmla="*/ 54 w 74"/>
                <a:gd name="T85" fmla="*/ 20 h 74"/>
                <a:gd name="T86" fmla="*/ 57 w 74"/>
                <a:gd name="T87" fmla="*/ 2 h 74"/>
                <a:gd name="T88" fmla="*/ 53 w 74"/>
                <a:gd name="T89" fmla="*/ 0 h 74"/>
                <a:gd name="T90" fmla="*/ 33 w 74"/>
                <a:gd name="T91" fmla="*/ 2 h 74"/>
                <a:gd name="T92" fmla="*/ 36 w 74"/>
                <a:gd name="T93" fmla="*/ 20 h 74"/>
                <a:gd name="T94" fmla="*/ 40 w 74"/>
                <a:gd name="T95" fmla="*/ 17 h 74"/>
                <a:gd name="T96" fmla="*/ 37 w 74"/>
                <a:gd name="T9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74">
                  <a:moveTo>
                    <a:pt x="11" y="13"/>
                  </a:moveTo>
                  <a:cubicBezTo>
                    <a:pt x="12" y="13"/>
                    <a:pt x="12" y="13"/>
                    <a:pt x="12" y="13"/>
                  </a:cubicBezTo>
                  <a:cubicBezTo>
                    <a:pt x="12" y="17"/>
                    <a:pt x="12" y="17"/>
                    <a:pt x="12" y="17"/>
                  </a:cubicBezTo>
                  <a:cubicBezTo>
                    <a:pt x="12" y="20"/>
                    <a:pt x="15" y="23"/>
                    <a:pt x="19" y="23"/>
                  </a:cubicBezTo>
                  <a:cubicBezTo>
                    <a:pt x="20" y="23"/>
                    <a:pt x="20" y="23"/>
                    <a:pt x="20" y="23"/>
                  </a:cubicBezTo>
                  <a:cubicBezTo>
                    <a:pt x="24" y="23"/>
                    <a:pt x="27" y="20"/>
                    <a:pt x="27" y="17"/>
                  </a:cubicBezTo>
                  <a:cubicBezTo>
                    <a:pt x="27" y="13"/>
                    <a:pt x="27" y="13"/>
                    <a:pt x="27" y="13"/>
                  </a:cubicBezTo>
                  <a:cubicBezTo>
                    <a:pt x="29" y="13"/>
                    <a:pt x="29" y="13"/>
                    <a:pt x="29" y="13"/>
                  </a:cubicBezTo>
                  <a:cubicBezTo>
                    <a:pt x="29" y="17"/>
                    <a:pt x="29" y="17"/>
                    <a:pt x="29" y="17"/>
                  </a:cubicBezTo>
                  <a:cubicBezTo>
                    <a:pt x="29" y="20"/>
                    <a:pt x="32" y="23"/>
                    <a:pt x="36" y="23"/>
                  </a:cubicBezTo>
                  <a:cubicBezTo>
                    <a:pt x="37" y="23"/>
                    <a:pt x="37" y="23"/>
                    <a:pt x="37" y="23"/>
                  </a:cubicBezTo>
                  <a:cubicBezTo>
                    <a:pt x="40" y="23"/>
                    <a:pt x="43" y="20"/>
                    <a:pt x="43" y="17"/>
                  </a:cubicBezTo>
                  <a:cubicBezTo>
                    <a:pt x="43" y="13"/>
                    <a:pt x="43" y="13"/>
                    <a:pt x="43" y="13"/>
                  </a:cubicBezTo>
                  <a:cubicBezTo>
                    <a:pt x="46" y="13"/>
                    <a:pt x="46" y="13"/>
                    <a:pt x="46" y="13"/>
                  </a:cubicBezTo>
                  <a:cubicBezTo>
                    <a:pt x="46" y="17"/>
                    <a:pt x="46" y="17"/>
                    <a:pt x="46" y="17"/>
                  </a:cubicBezTo>
                  <a:cubicBezTo>
                    <a:pt x="46" y="20"/>
                    <a:pt x="49" y="23"/>
                    <a:pt x="53" y="23"/>
                  </a:cubicBezTo>
                  <a:cubicBezTo>
                    <a:pt x="54" y="23"/>
                    <a:pt x="54" y="23"/>
                    <a:pt x="54" y="23"/>
                  </a:cubicBezTo>
                  <a:cubicBezTo>
                    <a:pt x="57" y="23"/>
                    <a:pt x="60" y="20"/>
                    <a:pt x="60" y="17"/>
                  </a:cubicBezTo>
                  <a:cubicBezTo>
                    <a:pt x="60" y="13"/>
                    <a:pt x="60" y="13"/>
                    <a:pt x="60" y="13"/>
                  </a:cubicBezTo>
                  <a:cubicBezTo>
                    <a:pt x="63" y="13"/>
                    <a:pt x="63" y="13"/>
                    <a:pt x="63" y="13"/>
                  </a:cubicBezTo>
                  <a:cubicBezTo>
                    <a:pt x="69" y="13"/>
                    <a:pt x="74" y="18"/>
                    <a:pt x="74" y="24"/>
                  </a:cubicBezTo>
                  <a:cubicBezTo>
                    <a:pt x="74" y="64"/>
                    <a:pt x="74" y="64"/>
                    <a:pt x="74" y="64"/>
                  </a:cubicBezTo>
                  <a:cubicBezTo>
                    <a:pt x="74" y="70"/>
                    <a:pt x="69" y="74"/>
                    <a:pt x="63" y="74"/>
                  </a:cubicBezTo>
                  <a:cubicBezTo>
                    <a:pt x="11" y="74"/>
                    <a:pt x="11" y="74"/>
                    <a:pt x="11" y="74"/>
                  </a:cubicBezTo>
                  <a:cubicBezTo>
                    <a:pt x="5" y="74"/>
                    <a:pt x="0" y="70"/>
                    <a:pt x="0" y="64"/>
                  </a:cubicBezTo>
                  <a:cubicBezTo>
                    <a:pt x="0" y="24"/>
                    <a:pt x="0" y="24"/>
                    <a:pt x="0" y="24"/>
                  </a:cubicBezTo>
                  <a:cubicBezTo>
                    <a:pt x="0" y="18"/>
                    <a:pt x="5" y="13"/>
                    <a:pt x="11" y="13"/>
                  </a:cubicBezTo>
                  <a:close/>
                  <a:moveTo>
                    <a:pt x="19" y="57"/>
                  </a:moveTo>
                  <a:cubicBezTo>
                    <a:pt x="19" y="60"/>
                    <a:pt x="20" y="62"/>
                    <a:pt x="22" y="63"/>
                  </a:cubicBezTo>
                  <a:cubicBezTo>
                    <a:pt x="24" y="65"/>
                    <a:pt x="26" y="65"/>
                    <a:pt x="28" y="65"/>
                  </a:cubicBezTo>
                  <a:cubicBezTo>
                    <a:pt x="31" y="65"/>
                    <a:pt x="33" y="65"/>
                    <a:pt x="35" y="63"/>
                  </a:cubicBezTo>
                  <a:cubicBezTo>
                    <a:pt x="37" y="61"/>
                    <a:pt x="38" y="59"/>
                    <a:pt x="38" y="56"/>
                  </a:cubicBezTo>
                  <a:cubicBezTo>
                    <a:pt x="38" y="55"/>
                    <a:pt x="37" y="53"/>
                    <a:pt x="37" y="52"/>
                  </a:cubicBezTo>
                  <a:cubicBezTo>
                    <a:pt x="36" y="51"/>
                    <a:pt x="34" y="50"/>
                    <a:pt x="33" y="50"/>
                  </a:cubicBezTo>
                  <a:cubicBezTo>
                    <a:pt x="35" y="48"/>
                    <a:pt x="37" y="46"/>
                    <a:pt x="37" y="44"/>
                  </a:cubicBezTo>
                  <a:cubicBezTo>
                    <a:pt x="37" y="42"/>
                    <a:pt x="36" y="40"/>
                    <a:pt x="35" y="39"/>
                  </a:cubicBezTo>
                  <a:cubicBezTo>
                    <a:pt x="33" y="37"/>
                    <a:pt x="31" y="36"/>
                    <a:pt x="28" y="36"/>
                  </a:cubicBezTo>
                  <a:cubicBezTo>
                    <a:pt x="27" y="36"/>
                    <a:pt x="25" y="37"/>
                    <a:pt x="24" y="37"/>
                  </a:cubicBezTo>
                  <a:cubicBezTo>
                    <a:pt x="23" y="38"/>
                    <a:pt x="22" y="39"/>
                    <a:pt x="21" y="40"/>
                  </a:cubicBezTo>
                  <a:cubicBezTo>
                    <a:pt x="20" y="41"/>
                    <a:pt x="20" y="42"/>
                    <a:pt x="19" y="44"/>
                  </a:cubicBezTo>
                  <a:cubicBezTo>
                    <a:pt x="24" y="45"/>
                    <a:pt x="24" y="45"/>
                    <a:pt x="24" y="45"/>
                  </a:cubicBezTo>
                  <a:cubicBezTo>
                    <a:pt x="25" y="43"/>
                    <a:pt x="25" y="42"/>
                    <a:pt x="26" y="42"/>
                  </a:cubicBezTo>
                  <a:cubicBezTo>
                    <a:pt x="26" y="41"/>
                    <a:pt x="27" y="41"/>
                    <a:pt x="28" y="41"/>
                  </a:cubicBezTo>
                  <a:cubicBezTo>
                    <a:pt x="29" y="41"/>
                    <a:pt x="30" y="41"/>
                    <a:pt x="30" y="42"/>
                  </a:cubicBezTo>
                  <a:cubicBezTo>
                    <a:pt x="31" y="42"/>
                    <a:pt x="31" y="43"/>
                    <a:pt x="31" y="44"/>
                  </a:cubicBezTo>
                  <a:cubicBezTo>
                    <a:pt x="31" y="45"/>
                    <a:pt x="31" y="46"/>
                    <a:pt x="30" y="47"/>
                  </a:cubicBezTo>
                  <a:cubicBezTo>
                    <a:pt x="29" y="47"/>
                    <a:pt x="28" y="48"/>
                    <a:pt x="27" y="48"/>
                  </a:cubicBezTo>
                  <a:cubicBezTo>
                    <a:pt x="26" y="52"/>
                    <a:pt x="26" y="52"/>
                    <a:pt x="26" y="52"/>
                  </a:cubicBezTo>
                  <a:cubicBezTo>
                    <a:pt x="27" y="52"/>
                    <a:pt x="28" y="52"/>
                    <a:pt x="29" y="52"/>
                  </a:cubicBezTo>
                  <a:cubicBezTo>
                    <a:pt x="30" y="52"/>
                    <a:pt x="31" y="52"/>
                    <a:pt x="31" y="53"/>
                  </a:cubicBezTo>
                  <a:cubicBezTo>
                    <a:pt x="32" y="54"/>
                    <a:pt x="32" y="55"/>
                    <a:pt x="32" y="56"/>
                  </a:cubicBezTo>
                  <a:cubicBezTo>
                    <a:pt x="32" y="58"/>
                    <a:pt x="32" y="59"/>
                    <a:pt x="31" y="60"/>
                  </a:cubicBezTo>
                  <a:cubicBezTo>
                    <a:pt x="30" y="60"/>
                    <a:pt x="30" y="61"/>
                    <a:pt x="28" y="61"/>
                  </a:cubicBezTo>
                  <a:cubicBezTo>
                    <a:pt x="27" y="61"/>
                    <a:pt x="26" y="61"/>
                    <a:pt x="26" y="60"/>
                  </a:cubicBezTo>
                  <a:cubicBezTo>
                    <a:pt x="25" y="59"/>
                    <a:pt x="25" y="58"/>
                    <a:pt x="24" y="57"/>
                  </a:cubicBezTo>
                  <a:cubicBezTo>
                    <a:pt x="19" y="57"/>
                    <a:pt x="19" y="57"/>
                    <a:pt x="19" y="57"/>
                  </a:cubicBezTo>
                  <a:close/>
                  <a:moveTo>
                    <a:pt x="55" y="65"/>
                  </a:moveTo>
                  <a:cubicBezTo>
                    <a:pt x="55" y="36"/>
                    <a:pt x="55" y="36"/>
                    <a:pt x="55" y="36"/>
                  </a:cubicBezTo>
                  <a:cubicBezTo>
                    <a:pt x="51" y="36"/>
                    <a:pt x="51" y="36"/>
                    <a:pt x="51" y="36"/>
                  </a:cubicBezTo>
                  <a:cubicBezTo>
                    <a:pt x="50" y="38"/>
                    <a:pt x="49" y="40"/>
                    <a:pt x="47" y="41"/>
                  </a:cubicBezTo>
                  <a:cubicBezTo>
                    <a:pt x="46" y="42"/>
                    <a:pt x="44" y="43"/>
                    <a:pt x="43" y="44"/>
                  </a:cubicBezTo>
                  <a:cubicBezTo>
                    <a:pt x="43" y="49"/>
                    <a:pt x="43" y="49"/>
                    <a:pt x="43" y="49"/>
                  </a:cubicBezTo>
                  <a:cubicBezTo>
                    <a:pt x="46" y="48"/>
                    <a:pt x="48" y="46"/>
                    <a:pt x="50" y="44"/>
                  </a:cubicBezTo>
                  <a:cubicBezTo>
                    <a:pt x="50" y="65"/>
                    <a:pt x="50" y="65"/>
                    <a:pt x="50" y="65"/>
                  </a:cubicBezTo>
                  <a:cubicBezTo>
                    <a:pt x="55" y="65"/>
                    <a:pt x="55" y="65"/>
                    <a:pt x="55" y="65"/>
                  </a:cubicBezTo>
                  <a:close/>
                  <a:moveTo>
                    <a:pt x="69" y="31"/>
                  </a:moveTo>
                  <a:cubicBezTo>
                    <a:pt x="5" y="31"/>
                    <a:pt x="5" y="31"/>
                    <a:pt x="5" y="31"/>
                  </a:cubicBezTo>
                  <a:cubicBezTo>
                    <a:pt x="5" y="63"/>
                    <a:pt x="5" y="63"/>
                    <a:pt x="5" y="63"/>
                  </a:cubicBezTo>
                  <a:cubicBezTo>
                    <a:pt x="5" y="67"/>
                    <a:pt x="8" y="71"/>
                    <a:pt x="13" y="71"/>
                  </a:cubicBezTo>
                  <a:cubicBezTo>
                    <a:pt x="62" y="71"/>
                    <a:pt x="62" y="71"/>
                    <a:pt x="62" y="71"/>
                  </a:cubicBezTo>
                  <a:cubicBezTo>
                    <a:pt x="66" y="71"/>
                    <a:pt x="69" y="67"/>
                    <a:pt x="69" y="63"/>
                  </a:cubicBezTo>
                  <a:cubicBezTo>
                    <a:pt x="69" y="31"/>
                    <a:pt x="69" y="31"/>
                    <a:pt x="69" y="31"/>
                  </a:cubicBezTo>
                  <a:close/>
                  <a:moveTo>
                    <a:pt x="19" y="0"/>
                  </a:moveTo>
                  <a:cubicBezTo>
                    <a:pt x="17" y="0"/>
                    <a:pt x="16" y="1"/>
                    <a:pt x="16" y="2"/>
                  </a:cubicBezTo>
                  <a:cubicBezTo>
                    <a:pt x="16" y="17"/>
                    <a:pt x="16" y="17"/>
                    <a:pt x="16" y="17"/>
                  </a:cubicBezTo>
                  <a:cubicBezTo>
                    <a:pt x="16" y="19"/>
                    <a:pt x="17" y="20"/>
                    <a:pt x="19" y="20"/>
                  </a:cubicBezTo>
                  <a:cubicBezTo>
                    <a:pt x="20" y="20"/>
                    <a:pt x="20" y="20"/>
                    <a:pt x="20" y="20"/>
                  </a:cubicBezTo>
                  <a:cubicBezTo>
                    <a:pt x="22" y="20"/>
                    <a:pt x="23" y="19"/>
                    <a:pt x="23" y="17"/>
                  </a:cubicBezTo>
                  <a:cubicBezTo>
                    <a:pt x="23" y="2"/>
                    <a:pt x="23" y="2"/>
                    <a:pt x="23" y="2"/>
                  </a:cubicBezTo>
                  <a:cubicBezTo>
                    <a:pt x="23" y="1"/>
                    <a:pt x="22" y="0"/>
                    <a:pt x="20" y="0"/>
                  </a:cubicBezTo>
                  <a:cubicBezTo>
                    <a:pt x="19" y="0"/>
                    <a:pt x="19" y="0"/>
                    <a:pt x="19" y="0"/>
                  </a:cubicBezTo>
                  <a:close/>
                  <a:moveTo>
                    <a:pt x="53" y="0"/>
                  </a:moveTo>
                  <a:cubicBezTo>
                    <a:pt x="51" y="0"/>
                    <a:pt x="50" y="1"/>
                    <a:pt x="50" y="2"/>
                  </a:cubicBezTo>
                  <a:cubicBezTo>
                    <a:pt x="50" y="17"/>
                    <a:pt x="50" y="17"/>
                    <a:pt x="50" y="17"/>
                  </a:cubicBezTo>
                  <a:cubicBezTo>
                    <a:pt x="50" y="19"/>
                    <a:pt x="51" y="20"/>
                    <a:pt x="53" y="20"/>
                  </a:cubicBezTo>
                  <a:cubicBezTo>
                    <a:pt x="54" y="20"/>
                    <a:pt x="54" y="20"/>
                    <a:pt x="54" y="20"/>
                  </a:cubicBezTo>
                  <a:cubicBezTo>
                    <a:pt x="55" y="20"/>
                    <a:pt x="57" y="19"/>
                    <a:pt x="57" y="17"/>
                  </a:cubicBezTo>
                  <a:cubicBezTo>
                    <a:pt x="57" y="2"/>
                    <a:pt x="57" y="2"/>
                    <a:pt x="57" y="2"/>
                  </a:cubicBezTo>
                  <a:cubicBezTo>
                    <a:pt x="57" y="1"/>
                    <a:pt x="55" y="0"/>
                    <a:pt x="54" y="0"/>
                  </a:cubicBezTo>
                  <a:cubicBezTo>
                    <a:pt x="53" y="0"/>
                    <a:pt x="53" y="0"/>
                    <a:pt x="53" y="0"/>
                  </a:cubicBezTo>
                  <a:close/>
                  <a:moveTo>
                    <a:pt x="36" y="0"/>
                  </a:moveTo>
                  <a:cubicBezTo>
                    <a:pt x="34" y="0"/>
                    <a:pt x="33" y="1"/>
                    <a:pt x="33" y="2"/>
                  </a:cubicBezTo>
                  <a:cubicBezTo>
                    <a:pt x="33" y="17"/>
                    <a:pt x="33" y="17"/>
                    <a:pt x="33" y="17"/>
                  </a:cubicBezTo>
                  <a:cubicBezTo>
                    <a:pt x="33" y="19"/>
                    <a:pt x="34" y="20"/>
                    <a:pt x="36" y="20"/>
                  </a:cubicBezTo>
                  <a:cubicBezTo>
                    <a:pt x="37" y="20"/>
                    <a:pt x="37" y="20"/>
                    <a:pt x="37" y="20"/>
                  </a:cubicBezTo>
                  <a:cubicBezTo>
                    <a:pt x="39" y="20"/>
                    <a:pt x="40" y="19"/>
                    <a:pt x="40" y="17"/>
                  </a:cubicBezTo>
                  <a:cubicBezTo>
                    <a:pt x="40" y="2"/>
                    <a:pt x="40" y="2"/>
                    <a:pt x="40" y="2"/>
                  </a:cubicBezTo>
                  <a:cubicBezTo>
                    <a:pt x="40" y="1"/>
                    <a:pt x="39" y="0"/>
                    <a:pt x="37" y="0"/>
                  </a:cubicBezTo>
                  <a:lnTo>
                    <a:pt x="36"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7" name="Freeform 1553"/>
            <p:cNvSpPr>
              <a:spLocks noEditPoints="1"/>
            </p:cNvSpPr>
            <p:nvPr/>
          </p:nvSpPr>
          <p:spPr bwMode="auto">
            <a:xfrm flipH="1">
              <a:off x="9329943" y="2043069"/>
              <a:ext cx="249160" cy="249161"/>
            </a:xfrm>
            <a:custGeom>
              <a:avLst/>
              <a:gdLst>
                <a:gd name="T0" fmla="*/ 38 w 77"/>
                <a:gd name="T1" fmla="*/ 0 h 77"/>
                <a:gd name="T2" fmla="*/ 77 w 77"/>
                <a:gd name="T3" fmla="*/ 39 h 77"/>
                <a:gd name="T4" fmla="*/ 38 w 77"/>
                <a:gd name="T5" fmla="*/ 77 h 77"/>
                <a:gd name="T6" fmla="*/ 0 w 77"/>
                <a:gd name="T7" fmla="*/ 39 h 77"/>
                <a:gd name="T8" fmla="*/ 38 w 77"/>
                <a:gd name="T9" fmla="*/ 0 h 77"/>
                <a:gd name="T10" fmla="*/ 38 w 77"/>
                <a:gd name="T11" fmla="*/ 45 h 77"/>
                <a:gd name="T12" fmla="*/ 42 w 77"/>
                <a:gd name="T13" fmla="*/ 41 h 77"/>
                <a:gd name="T14" fmla="*/ 56 w 77"/>
                <a:gd name="T15" fmla="*/ 24 h 77"/>
                <a:gd name="T16" fmla="*/ 56 w 77"/>
                <a:gd name="T17" fmla="*/ 20 h 77"/>
                <a:gd name="T18" fmla="*/ 56 w 77"/>
                <a:gd name="T19" fmla="*/ 20 h 77"/>
                <a:gd name="T20" fmla="*/ 52 w 77"/>
                <a:gd name="T21" fmla="*/ 20 h 77"/>
                <a:gd name="T22" fmla="*/ 38 w 77"/>
                <a:gd name="T23" fmla="*/ 37 h 77"/>
                <a:gd name="T24" fmla="*/ 29 w 77"/>
                <a:gd name="T25" fmla="*/ 30 h 77"/>
                <a:gd name="T26" fmla="*/ 25 w 77"/>
                <a:gd name="T27" fmla="*/ 30 h 77"/>
                <a:gd name="T28" fmla="*/ 25 w 77"/>
                <a:gd name="T29" fmla="*/ 30 h 77"/>
                <a:gd name="T30" fmla="*/ 26 w 77"/>
                <a:gd name="T31" fmla="*/ 34 h 77"/>
                <a:gd name="T32" fmla="*/ 34 w 77"/>
                <a:gd name="T33" fmla="*/ 41 h 77"/>
                <a:gd name="T34" fmla="*/ 38 w 77"/>
                <a:gd name="T35" fmla="*/ 45 h 77"/>
                <a:gd name="T36" fmla="*/ 11 w 77"/>
                <a:gd name="T37" fmla="*/ 41 h 77"/>
                <a:gd name="T38" fmla="*/ 19 w 77"/>
                <a:gd name="T39" fmla="*/ 41 h 77"/>
                <a:gd name="T40" fmla="*/ 19 w 77"/>
                <a:gd name="T41" fmla="*/ 37 h 77"/>
                <a:gd name="T42" fmla="*/ 11 w 77"/>
                <a:gd name="T43" fmla="*/ 37 h 77"/>
                <a:gd name="T44" fmla="*/ 11 w 77"/>
                <a:gd name="T45" fmla="*/ 41 h 77"/>
                <a:gd name="T46" fmla="*/ 58 w 77"/>
                <a:gd name="T47" fmla="*/ 41 h 77"/>
                <a:gd name="T48" fmla="*/ 66 w 77"/>
                <a:gd name="T49" fmla="*/ 41 h 77"/>
                <a:gd name="T50" fmla="*/ 66 w 77"/>
                <a:gd name="T51" fmla="*/ 37 h 77"/>
                <a:gd name="T52" fmla="*/ 58 w 77"/>
                <a:gd name="T53" fmla="*/ 37 h 77"/>
                <a:gd name="T54" fmla="*/ 58 w 77"/>
                <a:gd name="T55" fmla="*/ 41 h 77"/>
                <a:gd name="T56" fmla="*/ 36 w 77"/>
                <a:gd name="T57" fmla="*/ 11 h 77"/>
                <a:gd name="T58" fmla="*/ 36 w 77"/>
                <a:gd name="T59" fmla="*/ 19 h 77"/>
                <a:gd name="T60" fmla="*/ 40 w 77"/>
                <a:gd name="T61" fmla="*/ 19 h 77"/>
                <a:gd name="T62" fmla="*/ 40 w 77"/>
                <a:gd name="T63" fmla="*/ 11 h 77"/>
                <a:gd name="T64" fmla="*/ 36 w 77"/>
                <a:gd name="T65" fmla="*/ 11 h 77"/>
                <a:gd name="T66" fmla="*/ 36 w 77"/>
                <a:gd name="T67" fmla="*/ 59 h 77"/>
                <a:gd name="T68" fmla="*/ 36 w 77"/>
                <a:gd name="T69" fmla="*/ 66 h 77"/>
                <a:gd name="T70" fmla="*/ 40 w 77"/>
                <a:gd name="T71" fmla="*/ 66 h 77"/>
                <a:gd name="T72" fmla="*/ 40 w 77"/>
                <a:gd name="T73" fmla="*/ 59 h 77"/>
                <a:gd name="T74" fmla="*/ 36 w 77"/>
                <a:gd name="T75" fmla="*/ 59 h 77"/>
                <a:gd name="T76" fmla="*/ 38 w 77"/>
                <a:gd name="T77" fmla="*/ 7 h 77"/>
                <a:gd name="T78" fmla="*/ 7 w 77"/>
                <a:gd name="T79" fmla="*/ 39 h 77"/>
                <a:gd name="T80" fmla="*/ 38 w 77"/>
                <a:gd name="T81" fmla="*/ 70 h 77"/>
                <a:gd name="T82" fmla="*/ 70 w 77"/>
                <a:gd name="T83" fmla="*/ 39 h 77"/>
                <a:gd name="T84" fmla="*/ 38 w 77"/>
                <a:gd name="T85" fmla="*/ 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77">
                  <a:moveTo>
                    <a:pt x="38" y="0"/>
                  </a:moveTo>
                  <a:cubicBezTo>
                    <a:pt x="60" y="0"/>
                    <a:pt x="77" y="17"/>
                    <a:pt x="77" y="39"/>
                  </a:cubicBezTo>
                  <a:cubicBezTo>
                    <a:pt x="77" y="60"/>
                    <a:pt x="60" y="77"/>
                    <a:pt x="38" y="77"/>
                  </a:cubicBezTo>
                  <a:cubicBezTo>
                    <a:pt x="17" y="77"/>
                    <a:pt x="0" y="60"/>
                    <a:pt x="0" y="39"/>
                  </a:cubicBezTo>
                  <a:cubicBezTo>
                    <a:pt x="0" y="17"/>
                    <a:pt x="17" y="0"/>
                    <a:pt x="38" y="0"/>
                  </a:cubicBezTo>
                  <a:close/>
                  <a:moveTo>
                    <a:pt x="38" y="45"/>
                  </a:moveTo>
                  <a:cubicBezTo>
                    <a:pt x="42" y="41"/>
                    <a:pt x="42" y="41"/>
                    <a:pt x="42" y="41"/>
                  </a:cubicBezTo>
                  <a:cubicBezTo>
                    <a:pt x="56" y="24"/>
                    <a:pt x="56" y="24"/>
                    <a:pt x="56" y="24"/>
                  </a:cubicBezTo>
                  <a:cubicBezTo>
                    <a:pt x="57" y="23"/>
                    <a:pt x="57" y="21"/>
                    <a:pt x="56" y="20"/>
                  </a:cubicBezTo>
                  <a:cubicBezTo>
                    <a:pt x="56" y="20"/>
                    <a:pt x="56" y="20"/>
                    <a:pt x="56" y="20"/>
                  </a:cubicBezTo>
                  <a:cubicBezTo>
                    <a:pt x="55" y="19"/>
                    <a:pt x="53" y="19"/>
                    <a:pt x="52" y="20"/>
                  </a:cubicBezTo>
                  <a:cubicBezTo>
                    <a:pt x="38" y="37"/>
                    <a:pt x="38" y="37"/>
                    <a:pt x="38" y="37"/>
                  </a:cubicBezTo>
                  <a:cubicBezTo>
                    <a:pt x="29" y="30"/>
                    <a:pt x="29" y="30"/>
                    <a:pt x="29" y="30"/>
                  </a:cubicBezTo>
                  <a:cubicBezTo>
                    <a:pt x="28" y="29"/>
                    <a:pt x="26" y="29"/>
                    <a:pt x="25" y="30"/>
                  </a:cubicBezTo>
                  <a:cubicBezTo>
                    <a:pt x="25" y="30"/>
                    <a:pt x="25" y="30"/>
                    <a:pt x="25" y="30"/>
                  </a:cubicBezTo>
                  <a:cubicBezTo>
                    <a:pt x="25" y="31"/>
                    <a:pt x="25" y="33"/>
                    <a:pt x="26" y="34"/>
                  </a:cubicBezTo>
                  <a:cubicBezTo>
                    <a:pt x="34" y="41"/>
                    <a:pt x="34" y="41"/>
                    <a:pt x="34" y="41"/>
                  </a:cubicBezTo>
                  <a:cubicBezTo>
                    <a:pt x="38" y="45"/>
                    <a:pt x="38" y="45"/>
                    <a:pt x="38" y="45"/>
                  </a:cubicBezTo>
                  <a:close/>
                  <a:moveTo>
                    <a:pt x="11" y="41"/>
                  </a:moveTo>
                  <a:cubicBezTo>
                    <a:pt x="19" y="41"/>
                    <a:pt x="19" y="41"/>
                    <a:pt x="19" y="41"/>
                  </a:cubicBezTo>
                  <a:cubicBezTo>
                    <a:pt x="19" y="37"/>
                    <a:pt x="19" y="37"/>
                    <a:pt x="19" y="37"/>
                  </a:cubicBezTo>
                  <a:cubicBezTo>
                    <a:pt x="11" y="37"/>
                    <a:pt x="11" y="37"/>
                    <a:pt x="11" y="37"/>
                  </a:cubicBezTo>
                  <a:cubicBezTo>
                    <a:pt x="11" y="41"/>
                    <a:pt x="11" y="41"/>
                    <a:pt x="11" y="41"/>
                  </a:cubicBezTo>
                  <a:close/>
                  <a:moveTo>
                    <a:pt x="58" y="41"/>
                  </a:moveTo>
                  <a:cubicBezTo>
                    <a:pt x="66" y="41"/>
                    <a:pt x="66" y="41"/>
                    <a:pt x="66" y="41"/>
                  </a:cubicBezTo>
                  <a:cubicBezTo>
                    <a:pt x="66" y="37"/>
                    <a:pt x="66" y="37"/>
                    <a:pt x="66" y="37"/>
                  </a:cubicBezTo>
                  <a:cubicBezTo>
                    <a:pt x="58" y="37"/>
                    <a:pt x="58" y="37"/>
                    <a:pt x="58" y="37"/>
                  </a:cubicBezTo>
                  <a:cubicBezTo>
                    <a:pt x="58" y="41"/>
                    <a:pt x="58" y="41"/>
                    <a:pt x="58" y="41"/>
                  </a:cubicBezTo>
                  <a:close/>
                  <a:moveTo>
                    <a:pt x="36" y="11"/>
                  </a:moveTo>
                  <a:cubicBezTo>
                    <a:pt x="36" y="19"/>
                    <a:pt x="36" y="19"/>
                    <a:pt x="36" y="19"/>
                  </a:cubicBezTo>
                  <a:cubicBezTo>
                    <a:pt x="40" y="19"/>
                    <a:pt x="40" y="19"/>
                    <a:pt x="40" y="19"/>
                  </a:cubicBezTo>
                  <a:cubicBezTo>
                    <a:pt x="40" y="11"/>
                    <a:pt x="40" y="11"/>
                    <a:pt x="40" y="11"/>
                  </a:cubicBezTo>
                  <a:cubicBezTo>
                    <a:pt x="36" y="11"/>
                    <a:pt x="36" y="11"/>
                    <a:pt x="36" y="11"/>
                  </a:cubicBezTo>
                  <a:close/>
                  <a:moveTo>
                    <a:pt x="36" y="59"/>
                  </a:moveTo>
                  <a:cubicBezTo>
                    <a:pt x="36" y="66"/>
                    <a:pt x="36" y="66"/>
                    <a:pt x="36" y="66"/>
                  </a:cubicBezTo>
                  <a:cubicBezTo>
                    <a:pt x="40" y="66"/>
                    <a:pt x="40" y="66"/>
                    <a:pt x="40" y="66"/>
                  </a:cubicBezTo>
                  <a:cubicBezTo>
                    <a:pt x="40" y="59"/>
                    <a:pt x="40" y="59"/>
                    <a:pt x="40" y="59"/>
                  </a:cubicBezTo>
                  <a:cubicBezTo>
                    <a:pt x="36" y="59"/>
                    <a:pt x="36" y="59"/>
                    <a:pt x="36" y="59"/>
                  </a:cubicBezTo>
                  <a:close/>
                  <a:moveTo>
                    <a:pt x="38" y="7"/>
                  </a:moveTo>
                  <a:cubicBezTo>
                    <a:pt x="21" y="7"/>
                    <a:pt x="7" y="21"/>
                    <a:pt x="7" y="39"/>
                  </a:cubicBezTo>
                  <a:cubicBezTo>
                    <a:pt x="7" y="56"/>
                    <a:pt x="21" y="70"/>
                    <a:pt x="38" y="70"/>
                  </a:cubicBezTo>
                  <a:cubicBezTo>
                    <a:pt x="56" y="70"/>
                    <a:pt x="70" y="56"/>
                    <a:pt x="70" y="39"/>
                  </a:cubicBezTo>
                  <a:cubicBezTo>
                    <a:pt x="70" y="21"/>
                    <a:pt x="56" y="7"/>
                    <a:pt x="38"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8" name="Freeform 1554"/>
            <p:cNvSpPr>
              <a:spLocks noEditPoints="1"/>
            </p:cNvSpPr>
            <p:nvPr/>
          </p:nvSpPr>
          <p:spPr bwMode="auto">
            <a:xfrm flipH="1">
              <a:off x="8809719" y="4203374"/>
              <a:ext cx="276540" cy="273803"/>
            </a:xfrm>
            <a:custGeom>
              <a:avLst/>
              <a:gdLst>
                <a:gd name="T0" fmla="*/ 31 w 85"/>
                <a:gd name="T1" fmla="*/ 0 h 85"/>
                <a:gd name="T2" fmla="*/ 62 w 85"/>
                <a:gd name="T3" fmla="*/ 31 h 85"/>
                <a:gd name="T4" fmla="*/ 31 w 85"/>
                <a:gd name="T5" fmla="*/ 63 h 85"/>
                <a:gd name="T6" fmla="*/ 0 w 85"/>
                <a:gd name="T7" fmla="*/ 31 h 85"/>
                <a:gd name="T8" fmla="*/ 31 w 85"/>
                <a:gd name="T9" fmla="*/ 0 h 85"/>
                <a:gd name="T10" fmla="*/ 63 w 85"/>
                <a:gd name="T11" fmla="*/ 48 h 85"/>
                <a:gd name="T12" fmla="*/ 48 w 85"/>
                <a:gd name="T13" fmla="*/ 63 h 85"/>
                <a:gd name="T14" fmla="*/ 69 w 85"/>
                <a:gd name="T15" fmla="*/ 83 h 85"/>
                <a:gd name="T16" fmla="*/ 74 w 85"/>
                <a:gd name="T17" fmla="*/ 83 h 85"/>
                <a:gd name="T18" fmla="*/ 83 w 85"/>
                <a:gd name="T19" fmla="*/ 73 h 85"/>
                <a:gd name="T20" fmla="*/ 83 w 85"/>
                <a:gd name="T21" fmla="*/ 68 h 85"/>
                <a:gd name="T22" fmla="*/ 63 w 85"/>
                <a:gd name="T23" fmla="*/ 48 h 85"/>
                <a:gd name="T24" fmla="*/ 43 w 85"/>
                <a:gd name="T25" fmla="*/ 20 h 85"/>
                <a:gd name="T26" fmla="*/ 31 w 85"/>
                <a:gd name="T27" fmla="*/ 15 h 85"/>
                <a:gd name="T28" fmla="*/ 19 w 85"/>
                <a:gd name="T29" fmla="*/ 20 h 85"/>
                <a:gd name="T30" fmla="*/ 14 w 85"/>
                <a:gd name="T31" fmla="*/ 31 h 85"/>
                <a:gd name="T32" fmla="*/ 19 w 85"/>
                <a:gd name="T33" fmla="*/ 43 h 85"/>
                <a:gd name="T34" fmla="*/ 31 w 85"/>
                <a:gd name="T35" fmla="*/ 48 h 85"/>
                <a:gd name="T36" fmla="*/ 43 w 85"/>
                <a:gd name="T37" fmla="*/ 43 h 85"/>
                <a:gd name="T38" fmla="*/ 48 w 85"/>
                <a:gd name="T39" fmla="*/ 31 h 85"/>
                <a:gd name="T40" fmla="*/ 43 w 85"/>
                <a:gd name="T41" fmla="*/ 20 h 85"/>
                <a:gd name="T42" fmla="*/ 17 w 85"/>
                <a:gd name="T43" fmla="*/ 32 h 85"/>
                <a:gd name="T44" fmla="*/ 22 w 85"/>
                <a:gd name="T45" fmla="*/ 32 h 85"/>
                <a:gd name="T46" fmla="*/ 29 w 85"/>
                <a:gd name="T47" fmla="*/ 23 h 85"/>
                <a:gd name="T48" fmla="*/ 29 w 85"/>
                <a:gd name="T49" fmla="*/ 18 h 85"/>
                <a:gd name="T50" fmla="*/ 17 w 85"/>
                <a:gd name="T51" fmla="*/ 32 h 85"/>
                <a:gd name="T52" fmla="*/ 31 w 85"/>
                <a:gd name="T53" fmla="*/ 8 h 85"/>
                <a:gd name="T54" fmla="*/ 14 w 85"/>
                <a:gd name="T55" fmla="*/ 15 h 85"/>
                <a:gd name="T56" fmla="*/ 7 w 85"/>
                <a:gd name="T57" fmla="*/ 31 h 85"/>
                <a:gd name="T58" fmla="*/ 14 w 85"/>
                <a:gd name="T59" fmla="*/ 48 h 85"/>
                <a:gd name="T60" fmla="*/ 31 w 85"/>
                <a:gd name="T61" fmla="*/ 55 h 85"/>
                <a:gd name="T62" fmla="*/ 48 w 85"/>
                <a:gd name="T63" fmla="*/ 48 h 85"/>
                <a:gd name="T64" fmla="*/ 55 w 85"/>
                <a:gd name="T65" fmla="*/ 31 h 85"/>
                <a:gd name="T66" fmla="*/ 48 w 85"/>
                <a:gd name="T67" fmla="*/ 15 h 85"/>
                <a:gd name="T68" fmla="*/ 31 w 85"/>
                <a:gd name="T69" fmla="*/ 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5" h="85">
                  <a:moveTo>
                    <a:pt x="31" y="0"/>
                  </a:moveTo>
                  <a:cubicBezTo>
                    <a:pt x="48" y="0"/>
                    <a:pt x="62" y="14"/>
                    <a:pt x="62" y="31"/>
                  </a:cubicBezTo>
                  <a:cubicBezTo>
                    <a:pt x="62" y="49"/>
                    <a:pt x="48" y="63"/>
                    <a:pt x="31" y="63"/>
                  </a:cubicBezTo>
                  <a:cubicBezTo>
                    <a:pt x="14" y="63"/>
                    <a:pt x="0" y="49"/>
                    <a:pt x="0" y="31"/>
                  </a:cubicBezTo>
                  <a:cubicBezTo>
                    <a:pt x="0" y="14"/>
                    <a:pt x="14" y="0"/>
                    <a:pt x="31" y="0"/>
                  </a:cubicBezTo>
                  <a:close/>
                  <a:moveTo>
                    <a:pt x="63" y="48"/>
                  </a:moveTo>
                  <a:cubicBezTo>
                    <a:pt x="59" y="55"/>
                    <a:pt x="54" y="60"/>
                    <a:pt x="48" y="63"/>
                  </a:cubicBezTo>
                  <a:cubicBezTo>
                    <a:pt x="69" y="83"/>
                    <a:pt x="69" y="83"/>
                    <a:pt x="69" y="83"/>
                  </a:cubicBezTo>
                  <a:cubicBezTo>
                    <a:pt x="70" y="85"/>
                    <a:pt x="73" y="84"/>
                    <a:pt x="74" y="83"/>
                  </a:cubicBezTo>
                  <a:cubicBezTo>
                    <a:pt x="83" y="73"/>
                    <a:pt x="83" y="73"/>
                    <a:pt x="83" y="73"/>
                  </a:cubicBezTo>
                  <a:cubicBezTo>
                    <a:pt x="85" y="72"/>
                    <a:pt x="85" y="69"/>
                    <a:pt x="83" y="68"/>
                  </a:cubicBezTo>
                  <a:cubicBezTo>
                    <a:pt x="63" y="48"/>
                    <a:pt x="63" y="48"/>
                    <a:pt x="63" y="48"/>
                  </a:cubicBezTo>
                  <a:close/>
                  <a:moveTo>
                    <a:pt x="43" y="20"/>
                  </a:moveTo>
                  <a:cubicBezTo>
                    <a:pt x="40" y="16"/>
                    <a:pt x="36" y="15"/>
                    <a:pt x="31" y="15"/>
                  </a:cubicBezTo>
                  <a:cubicBezTo>
                    <a:pt x="26" y="15"/>
                    <a:pt x="22" y="16"/>
                    <a:pt x="19" y="20"/>
                  </a:cubicBezTo>
                  <a:cubicBezTo>
                    <a:pt x="16" y="23"/>
                    <a:pt x="14" y="27"/>
                    <a:pt x="14" y="31"/>
                  </a:cubicBezTo>
                  <a:cubicBezTo>
                    <a:pt x="14" y="36"/>
                    <a:pt x="16" y="40"/>
                    <a:pt x="19" y="43"/>
                  </a:cubicBezTo>
                  <a:cubicBezTo>
                    <a:pt x="22" y="47"/>
                    <a:pt x="26" y="48"/>
                    <a:pt x="31" y="48"/>
                  </a:cubicBezTo>
                  <a:cubicBezTo>
                    <a:pt x="36" y="48"/>
                    <a:pt x="40" y="47"/>
                    <a:pt x="43" y="43"/>
                  </a:cubicBezTo>
                  <a:cubicBezTo>
                    <a:pt x="46" y="40"/>
                    <a:pt x="48" y="36"/>
                    <a:pt x="48" y="31"/>
                  </a:cubicBezTo>
                  <a:cubicBezTo>
                    <a:pt x="48" y="27"/>
                    <a:pt x="46" y="23"/>
                    <a:pt x="43" y="20"/>
                  </a:cubicBezTo>
                  <a:close/>
                  <a:moveTo>
                    <a:pt x="17" y="32"/>
                  </a:moveTo>
                  <a:cubicBezTo>
                    <a:pt x="22" y="32"/>
                    <a:pt x="22" y="32"/>
                    <a:pt x="22" y="32"/>
                  </a:cubicBezTo>
                  <a:cubicBezTo>
                    <a:pt x="22" y="26"/>
                    <a:pt x="24" y="23"/>
                    <a:pt x="29" y="23"/>
                  </a:cubicBezTo>
                  <a:cubicBezTo>
                    <a:pt x="29" y="18"/>
                    <a:pt x="29" y="18"/>
                    <a:pt x="29" y="18"/>
                  </a:cubicBezTo>
                  <a:cubicBezTo>
                    <a:pt x="22" y="18"/>
                    <a:pt x="17" y="25"/>
                    <a:pt x="17" y="32"/>
                  </a:cubicBezTo>
                  <a:close/>
                  <a:moveTo>
                    <a:pt x="31" y="8"/>
                  </a:moveTo>
                  <a:cubicBezTo>
                    <a:pt x="24" y="8"/>
                    <a:pt x="18" y="10"/>
                    <a:pt x="14" y="15"/>
                  </a:cubicBezTo>
                  <a:cubicBezTo>
                    <a:pt x="10" y="19"/>
                    <a:pt x="7" y="25"/>
                    <a:pt x="7" y="31"/>
                  </a:cubicBezTo>
                  <a:cubicBezTo>
                    <a:pt x="7" y="38"/>
                    <a:pt x="10" y="44"/>
                    <a:pt x="14" y="48"/>
                  </a:cubicBezTo>
                  <a:cubicBezTo>
                    <a:pt x="18" y="53"/>
                    <a:pt x="24" y="55"/>
                    <a:pt x="31" y="55"/>
                  </a:cubicBezTo>
                  <a:cubicBezTo>
                    <a:pt x="38" y="55"/>
                    <a:pt x="44" y="53"/>
                    <a:pt x="48" y="48"/>
                  </a:cubicBezTo>
                  <a:cubicBezTo>
                    <a:pt x="52" y="44"/>
                    <a:pt x="55" y="38"/>
                    <a:pt x="55" y="31"/>
                  </a:cubicBezTo>
                  <a:cubicBezTo>
                    <a:pt x="55" y="25"/>
                    <a:pt x="52" y="19"/>
                    <a:pt x="48" y="15"/>
                  </a:cubicBezTo>
                  <a:cubicBezTo>
                    <a:pt x="44" y="10"/>
                    <a:pt x="38" y="8"/>
                    <a:pt x="31"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19" name="Freeform 1555"/>
            <p:cNvSpPr>
              <a:spLocks noEditPoints="1"/>
            </p:cNvSpPr>
            <p:nvPr/>
          </p:nvSpPr>
          <p:spPr bwMode="auto">
            <a:xfrm flipH="1">
              <a:off x="9918617" y="1911644"/>
              <a:ext cx="246422" cy="257375"/>
            </a:xfrm>
            <a:custGeom>
              <a:avLst/>
              <a:gdLst>
                <a:gd name="T0" fmla="*/ 38 w 76"/>
                <a:gd name="T1" fmla="*/ 0 h 79"/>
                <a:gd name="T2" fmla="*/ 43 w 76"/>
                <a:gd name="T3" fmla="*/ 0 h 79"/>
                <a:gd name="T4" fmla="*/ 44 w 76"/>
                <a:gd name="T5" fmla="*/ 6 h 79"/>
                <a:gd name="T6" fmla="*/ 45 w 76"/>
                <a:gd name="T7" fmla="*/ 9 h 79"/>
                <a:gd name="T8" fmla="*/ 51 w 76"/>
                <a:gd name="T9" fmla="*/ 12 h 79"/>
                <a:gd name="T10" fmla="*/ 54 w 76"/>
                <a:gd name="T11" fmla="*/ 11 h 79"/>
                <a:gd name="T12" fmla="*/ 61 w 76"/>
                <a:gd name="T13" fmla="*/ 8 h 79"/>
                <a:gd name="T14" fmla="*/ 68 w 76"/>
                <a:gd name="T15" fmla="*/ 15 h 79"/>
                <a:gd name="T16" fmla="*/ 65 w 76"/>
                <a:gd name="T17" fmla="*/ 21 h 79"/>
                <a:gd name="T18" fmla="*/ 64 w 76"/>
                <a:gd name="T19" fmla="*/ 24 h 79"/>
                <a:gd name="T20" fmla="*/ 66 w 76"/>
                <a:gd name="T21" fmla="*/ 31 h 79"/>
                <a:gd name="T22" fmla="*/ 69 w 76"/>
                <a:gd name="T23" fmla="*/ 32 h 79"/>
                <a:gd name="T24" fmla="*/ 76 w 76"/>
                <a:gd name="T25" fmla="*/ 34 h 79"/>
                <a:gd name="T26" fmla="*/ 76 w 76"/>
                <a:gd name="T27" fmla="*/ 39 h 79"/>
                <a:gd name="T28" fmla="*/ 76 w 76"/>
                <a:gd name="T29" fmla="*/ 45 h 79"/>
                <a:gd name="T30" fmla="*/ 70 w 76"/>
                <a:gd name="T31" fmla="*/ 46 h 79"/>
                <a:gd name="T32" fmla="*/ 67 w 76"/>
                <a:gd name="T33" fmla="*/ 47 h 79"/>
                <a:gd name="T34" fmla="*/ 63 w 76"/>
                <a:gd name="T35" fmla="*/ 53 h 79"/>
                <a:gd name="T36" fmla="*/ 64 w 76"/>
                <a:gd name="T37" fmla="*/ 56 h 79"/>
                <a:gd name="T38" fmla="*/ 67 w 76"/>
                <a:gd name="T39" fmla="*/ 64 h 79"/>
                <a:gd name="T40" fmla="*/ 62 w 76"/>
                <a:gd name="T41" fmla="*/ 70 h 79"/>
                <a:gd name="T42" fmla="*/ 57 w 76"/>
                <a:gd name="T43" fmla="*/ 67 h 79"/>
                <a:gd name="T44" fmla="*/ 54 w 76"/>
                <a:gd name="T45" fmla="*/ 65 h 79"/>
                <a:gd name="T46" fmla="*/ 47 w 76"/>
                <a:gd name="T47" fmla="*/ 68 h 79"/>
                <a:gd name="T48" fmla="*/ 46 w 76"/>
                <a:gd name="T49" fmla="*/ 71 h 79"/>
                <a:gd name="T50" fmla="*/ 43 w 76"/>
                <a:gd name="T51" fmla="*/ 78 h 79"/>
                <a:gd name="T52" fmla="*/ 38 w 76"/>
                <a:gd name="T53" fmla="*/ 79 h 79"/>
                <a:gd name="T54" fmla="*/ 33 w 76"/>
                <a:gd name="T55" fmla="*/ 78 h 79"/>
                <a:gd name="T56" fmla="*/ 32 w 76"/>
                <a:gd name="T57" fmla="*/ 72 h 79"/>
                <a:gd name="T58" fmla="*/ 31 w 76"/>
                <a:gd name="T59" fmla="*/ 69 h 79"/>
                <a:gd name="T60" fmla="*/ 24 w 76"/>
                <a:gd name="T61" fmla="*/ 65 h 79"/>
                <a:gd name="T62" fmla="*/ 21 w 76"/>
                <a:gd name="T63" fmla="*/ 66 h 79"/>
                <a:gd name="T64" fmla="*/ 14 w 76"/>
                <a:gd name="T65" fmla="*/ 70 h 79"/>
                <a:gd name="T66" fmla="*/ 7 w 76"/>
                <a:gd name="T67" fmla="*/ 62 h 79"/>
                <a:gd name="T68" fmla="*/ 11 w 76"/>
                <a:gd name="T69" fmla="*/ 56 h 79"/>
                <a:gd name="T70" fmla="*/ 12 w 76"/>
                <a:gd name="T71" fmla="*/ 53 h 79"/>
                <a:gd name="T72" fmla="*/ 9 w 76"/>
                <a:gd name="T73" fmla="*/ 46 h 79"/>
                <a:gd name="T74" fmla="*/ 6 w 76"/>
                <a:gd name="T75" fmla="*/ 45 h 79"/>
                <a:gd name="T76" fmla="*/ 0 w 76"/>
                <a:gd name="T77" fmla="*/ 43 h 79"/>
                <a:gd name="T78" fmla="*/ 0 w 76"/>
                <a:gd name="T79" fmla="*/ 39 h 79"/>
                <a:gd name="T80" fmla="*/ 0 w 76"/>
                <a:gd name="T81" fmla="*/ 34 h 79"/>
                <a:gd name="T82" fmla="*/ 5 w 76"/>
                <a:gd name="T83" fmla="*/ 33 h 79"/>
                <a:gd name="T84" fmla="*/ 8 w 76"/>
                <a:gd name="T85" fmla="*/ 32 h 79"/>
                <a:gd name="T86" fmla="*/ 12 w 76"/>
                <a:gd name="T87" fmla="*/ 25 h 79"/>
                <a:gd name="T88" fmla="*/ 11 w 76"/>
                <a:gd name="T89" fmla="*/ 22 h 79"/>
                <a:gd name="T90" fmla="*/ 7 w 76"/>
                <a:gd name="T91" fmla="*/ 16 h 79"/>
                <a:gd name="T92" fmla="*/ 15 w 76"/>
                <a:gd name="T93" fmla="*/ 8 h 79"/>
                <a:gd name="T94" fmla="*/ 19 w 76"/>
                <a:gd name="T95" fmla="*/ 11 h 79"/>
                <a:gd name="T96" fmla="*/ 22 w 76"/>
                <a:gd name="T97" fmla="*/ 12 h 79"/>
                <a:gd name="T98" fmla="*/ 29 w 76"/>
                <a:gd name="T99" fmla="*/ 10 h 79"/>
                <a:gd name="T100" fmla="*/ 31 w 76"/>
                <a:gd name="T101" fmla="*/ 7 h 79"/>
                <a:gd name="T102" fmla="*/ 32 w 76"/>
                <a:gd name="T103" fmla="*/ 0 h 79"/>
                <a:gd name="T104" fmla="*/ 38 w 76"/>
                <a:gd name="T105" fmla="*/ 0 h 79"/>
                <a:gd name="T106" fmla="*/ 38 w 76"/>
                <a:gd name="T107" fmla="*/ 15 h 79"/>
                <a:gd name="T108" fmla="*/ 21 w 76"/>
                <a:gd name="T109" fmla="*/ 22 h 79"/>
                <a:gd name="T110" fmla="*/ 14 w 76"/>
                <a:gd name="T111" fmla="*/ 39 h 79"/>
                <a:gd name="T112" fmla="*/ 21 w 76"/>
                <a:gd name="T113" fmla="*/ 57 h 79"/>
                <a:gd name="T114" fmla="*/ 38 w 76"/>
                <a:gd name="T115" fmla="*/ 64 h 79"/>
                <a:gd name="T116" fmla="*/ 55 w 76"/>
                <a:gd name="T117" fmla="*/ 57 h 79"/>
                <a:gd name="T118" fmla="*/ 62 w 76"/>
                <a:gd name="T119" fmla="*/ 39 h 79"/>
                <a:gd name="T120" fmla="*/ 55 w 76"/>
                <a:gd name="T121" fmla="*/ 22 h 79"/>
                <a:gd name="T122" fmla="*/ 38 w 76"/>
                <a:gd name="T123" fmla="*/ 15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 h="79">
                  <a:moveTo>
                    <a:pt x="38" y="0"/>
                  </a:moveTo>
                  <a:cubicBezTo>
                    <a:pt x="40" y="0"/>
                    <a:pt x="41" y="0"/>
                    <a:pt x="43" y="0"/>
                  </a:cubicBezTo>
                  <a:cubicBezTo>
                    <a:pt x="44" y="6"/>
                    <a:pt x="44" y="6"/>
                    <a:pt x="44" y="6"/>
                  </a:cubicBezTo>
                  <a:cubicBezTo>
                    <a:pt x="44" y="7"/>
                    <a:pt x="44" y="8"/>
                    <a:pt x="45" y="9"/>
                  </a:cubicBezTo>
                  <a:cubicBezTo>
                    <a:pt x="51" y="12"/>
                    <a:pt x="51" y="12"/>
                    <a:pt x="51" y="12"/>
                  </a:cubicBezTo>
                  <a:cubicBezTo>
                    <a:pt x="52" y="13"/>
                    <a:pt x="53" y="12"/>
                    <a:pt x="54" y="11"/>
                  </a:cubicBezTo>
                  <a:cubicBezTo>
                    <a:pt x="61" y="8"/>
                    <a:pt x="61" y="8"/>
                    <a:pt x="61" y="8"/>
                  </a:cubicBezTo>
                  <a:cubicBezTo>
                    <a:pt x="64" y="10"/>
                    <a:pt x="66" y="13"/>
                    <a:pt x="68" y="15"/>
                  </a:cubicBezTo>
                  <a:cubicBezTo>
                    <a:pt x="65" y="21"/>
                    <a:pt x="65" y="21"/>
                    <a:pt x="65" y="21"/>
                  </a:cubicBezTo>
                  <a:cubicBezTo>
                    <a:pt x="64" y="22"/>
                    <a:pt x="63" y="23"/>
                    <a:pt x="64" y="24"/>
                  </a:cubicBezTo>
                  <a:cubicBezTo>
                    <a:pt x="66" y="31"/>
                    <a:pt x="66" y="31"/>
                    <a:pt x="66" y="31"/>
                  </a:cubicBezTo>
                  <a:cubicBezTo>
                    <a:pt x="66" y="32"/>
                    <a:pt x="68" y="32"/>
                    <a:pt x="69" y="32"/>
                  </a:cubicBezTo>
                  <a:cubicBezTo>
                    <a:pt x="76" y="34"/>
                    <a:pt x="76" y="34"/>
                    <a:pt x="76" y="34"/>
                  </a:cubicBezTo>
                  <a:cubicBezTo>
                    <a:pt x="76" y="36"/>
                    <a:pt x="76" y="37"/>
                    <a:pt x="76" y="39"/>
                  </a:cubicBezTo>
                  <a:cubicBezTo>
                    <a:pt x="76" y="41"/>
                    <a:pt x="76" y="43"/>
                    <a:pt x="76" y="45"/>
                  </a:cubicBezTo>
                  <a:cubicBezTo>
                    <a:pt x="70" y="46"/>
                    <a:pt x="70" y="46"/>
                    <a:pt x="70" y="46"/>
                  </a:cubicBezTo>
                  <a:cubicBezTo>
                    <a:pt x="69" y="46"/>
                    <a:pt x="67" y="46"/>
                    <a:pt x="67" y="47"/>
                  </a:cubicBezTo>
                  <a:cubicBezTo>
                    <a:pt x="63" y="53"/>
                    <a:pt x="63" y="53"/>
                    <a:pt x="63" y="53"/>
                  </a:cubicBezTo>
                  <a:cubicBezTo>
                    <a:pt x="63" y="54"/>
                    <a:pt x="63" y="55"/>
                    <a:pt x="64" y="56"/>
                  </a:cubicBezTo>
                  <a:cubicBezTo>
                    <a:pt x="67" y="64"/>
                    <a:pt x="67" y="64"/>
                    <a:pt x="67" y="64"/>
                  </a:cubicBezTo>
                  <a:cubicBezTo>
                    <a:pt x="66" y="66"/>
                    <a:pt x="64" y="68"/>
                    <a:pt x="62" y="70"/>
                  </a:cubicBezTo>
                  <a:cubicBezTo>
                    <a:pt x="57" y="67"/>
                    <a:pt x="57" y="67"/>
                    <a:pt x="57" y="67"/>
                  </a:cubicBezTo>
                  <a:cubicBezTo>
                    <a:pt x="56" y="66"/>
                    <a:pt x="55" y="65"/>
                    <a:pt x="54" y="65"/>
                  </a:cubicBezTo>
                  <a:cubicBezTo>
                    <a:pt x="47" y="68"/>
                    <a:pt x="47" y="68"/>
                    <a:pt x="47" y="68"/>
                  </a:cubicBezTo>
                  <a:cubicBezTo>
                    <a:pt x="47" y="68"/>
                    <a:pt x="46" y="69"/>
                    <a:pt x="46" y="71"/>
                  </a:cubicBezTo>
                  <a:cubicBezTo>
                    <a:pt x="43" y="78"/>
                    <a:pt x="43" y="78"/>
                    <a:pt x="43" y="78"/>
                  </a:cubicBezTo>
                  <a:cubicBezTo>
                    <a:pt x="42" y="78"/>
                    <a:pt x="40" y="79"/>
                    <a:pt x="38" y="79"/>
                  </a:cubicBezTo>
                  <a:cubicBezTo>
                    <a:pt x="36" y="79"/>
                    <a:pt x="34" y="78"/>
                    <a:pt x="33" y="78"/>
                  </a:cubicBezTo>
                  <a:cubicBezTo>
                    <a:pt x="32" y="72"/>
                    <a:pt x="32" y="72"/>
                    <a:pt x="32" y="72"/>
                  </a:cubicBezTo>
                  <a:cubicBezTo>
                    <a:pt x="31" y="71"/>
                    <a:pt x="31" y="69"/>
                    <a:pt x="31" y="69"/>
                  </a:cubicBezTo>
                  <a:cubicBezTo>
                    <a:pt x="24" y="65"/>
                    <a:pt x="24" y="65"/>
                    <a:pt x="24" y="65"/>
                  </a:cubicBezTo>
                  <a:cubicBezTo>
                    <a:pt x="24" y="65"/>
                    <a:pt x="22" y="65"/>
                    <a:pt x="21" y="66"/>
                  </a:cubicBezTo>
                  <a:cubicBezTo>
                    <a:pt x="14" y="70"/>
                    <a:pt x="14" y="70"/>
                    <a:pt x="14" y="70"/>
                  </a:cubicBezTo>
                  <a:cubicBezTo>
                    <a:pt x="11" y="67"/>
                    <a:pt x="9" y="65"/>
                    <a:pt x="7" y="62"/>
                  </a:cubicBezTo>
                  <a:cubicBezTo>
                    <a:pt x="11" y="56"/>
                    <a:pt x="11" y="56"/>
                    <a:pt x="11" y="56"/>
                  </a:cubicBezTo>
                  <a:cubicBezTo>
                    <a:pt x="11" y="55"/>
                    <a:pt x="12" y="53"/>
                    <a:pt x="12" y="53"/>
                  </a:cubicBezTo>
                  <a:cubicBezTo>
                    <a:pt x="9" y="46"/>
                    <a:pt x="9" y="46"/>
                    <a:pt x="9" y="46"/>
                  </a:cubicBezTo>
                  <a:cubicBezTo>
                    <a:pt x="9" y="45"/>
                    <a:pt x="7" y="45"/>
                    <a:pt x="6" y="45"/>
                  </a:cubicBezTo>
                  <a:cubicBezTo>
                    <a:pt x="0" y="43"/>
                    <a:pt x="0" y="43"/>
                    <a:pt x="0" y="43"/>
                  </a:cubicBezTo>
                  <a:cubicBezTo>
                    <a:pt x="0" y="42"/>
                    <a:pt x="0" y="41"/>
                    <a:pt x="0" y="39"/>
                  </a:cubicBezTo>
                  <a:cubicBezTo>
                    <a:pt x="0" y="37"/>
                    <a:pt x="0" y="36"/>
                    <a:pt x="0" y="34"/>
                  </a:cubicBezTo>
                  <a:cubicBezTo>
                    <a:pt x="5" y="33"/>
                    <a:pt x="5" y="33"/>
                    <a:pt x="5" y="33"/>
                  </a:cubicBezTo>
                  <a:cubicBezTo>
                    <a:pt x="7" y="33"/>
                    <a:pt x="8" y="32"/>
                    <a:pt x="8" y="32"/>
                  </a:cubicBezTo>
                  <a:cubicBezTo>
                    <a:pt x="12" y="25"/>
                    <a:pt x="12" y="25"/>
                    <a:pt x="12" y="25"/>
                  </a:cubicBezTo>
                  <a:cubicBezTo>
                    <a:pt x="12" y="25"/>
                    <a:pt x="11" y="23"/>
                    <a:pt x="11" y="22"/>
                  </a:cubicBezTo>
                  <a:cubicBezTo>
                    <a:pt x="7" y="16"/>
                    <a:pt x="7" y="16"/>
                    <a:pt x="7" y="16"/>
                  </a:cubicBezTo>
                  <a:cubicBezTo>
                    <a:pt x="10" y="13"/>
                    <a:pt x="12" y="10"/>
                    <a:pt x="15" y="8"/>
                  </a:cubicBezTo>
                  <a:cubicBezTo>
                    <a:pt x="19" y="11"/>
                    <a:pt x="19" y="11"/>
                    <a:pt x="19" y="11"/>
                  </a:cubicBezTo>
                  <a:cubicBezTo>
                    <a:pt x="20" y="12"/>
                    <a:pt x="22" y="12"/>
                    <a:pt x="22" y="12"/>
                  </a:cubicBezTo>
                  <a:cubicBezTo>
                    <a:pt x="29" y="10"/>
                    <a:pt x="29" y="10"/>
                    <a:pt x="29" y="10"/>
                  </a:cubicBezTo>
                  <a:cubicBezTo>
                    <a:pt x="30" y="10"/>
                    <a:pt x="30" y="8"/>
                    <a:pt x="31" y="7"/>
                  </a:cubicBezTo>
                  <a:cubicBezTo>
                    <a:pt x="32" y="0"/>
                    <a:pt x="32" y="0"/>
                    <a:pt x="32" y="0"/>
                  </a:cubicBezTo>
                  <a:cubicBezTo>
                    <a:pt x="34" y="0"/>
                    <a:pt x="36" y="0"/>
                    <a:pt x="38" y="0"/>
                  </a:cubicBezTo>
                  <a:close/>
                  <a:moveTo>
                    <a:pt x="38" y="15"/>
                  </a:moveTo>
                  <a:cubicBezTo>
                    <a:pt x="31" y="15"/>
                    <a:pt x="25" y="17"/>
                    <a:pt x="21" y="22"/>
                  </a:cubicBezTo>
                  <a:cubicBezTo>
                    <a:pt x="17" y="26"/>
                    <a:pt x="14" y="32"/>
                    <a:pt x="14" y="39"/>
                  </a:cubicBezTo>
                  <a:cubicBezTo>
                    <a:pt x="14" y="46"/>
                    <a:pt x="17" y="52"/>
                    <a:pt x="21" y="57"/>
                  </a:cubicBezTo>
                  <a:cubicBezTo>
                    <a:pt x="25" y="61"/>
                    <a:pt x="31" y="64"/>
                    <a:pt x="38" y="64"/>
                  </a:cubicBezTo>
                  <a:cubicBezTo>
                    <a:pt x="45" y="64"/>
                    <a:pt x="51" y="61"/>
                    <a:pt x="55" y="57"/>
                  </a:cubicBezTo>
                  <a:cubicBezTo>
                    <a:pt x="59" y="52"/>
                    <a:pt x="62" y="46"/>
                    <a:pt x="62" y="39"/>
                  </a:cubicBezTo>
                  <a:cubicBezTo>
                    <a:pt x="62" y="32"/>
                    <a:pt x="59" y="26"/>
                    <a:pt x="55" y="22"/>
                  </a:cubicBezTo>
                  <a:cubicBezTo>
                    <a:pt x="51" y="17"/>
                    <a:pt x="45" y="15"/>
                    <a:pt x="38"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0" name="Freeform 1556"/>
            <p:cNvSpPr>
              <a:spLocks noEditPoints="1"/>
            </p:cNvSpPr>
            <p:nvPr/>
          </p:nvSpPr>
          <p:spPr bwMode="auto">
            <a:xfrm flipH="1">
              <a:off x="9970639" y="1963667"/>
              <a:ext cx="142377" cy="150592"/>
            </a:xfrm>
            <a:custGeom>
              <a:avLst/>
              <a:gdLst>
                <a:gd name="T0" fmla="*/ 38 w 44"/>
                <a:gd name="T1" fmla="*/ 7 h 46"/>
                <a:gd name="T2" fmla="*/ 22 w 44"/>
                <a:gd name="T3" fmla="*/ 0 h 46"/>
                <a:gd name="T4" fmla="*/ 6 w 44"/>
                <a:gd name="T5" fmla="*/ 7 h 46"/>
                <a:gd name="T6" fmla="*/ 0 w 44"/>
                <a:gd name="T7" fmla="*/ 23 h 46"/>
                <a:gd name="T8" fmla="*/ 6 w 44"/>
                <a:gd name="T9" fmla="*/ 40 h 46"/>
                <a:gd name="T10" fmla="*/ 22 w 44"/>
                <a:gd name="T11" fmla="*/ 46 h 46"/>
                <a:gd name="T12" fmla="*/ 38 w 44"/>
                <a:gd name="T13" fmla="*/ 40 h 46"/>
                <a:gd name="T14" fmla="*/ 44 w 44"/>
                <a:gd name="T15" fmla="*/ 23 h 46"/>
                <a:gd name="T16" fmla="*/ 38 w 44"/>
                <a:gd name="T17" fmla="*/ 7 h 46"/>
                <a:gd name="T18" fmla="*/ 22 w 44"/>
                <a:gd name="T19" fmla="*/ 11 h 46"/>
                <a:gd name="T20" fmla="*/ 34 w 44"/>
                <a:gd name="T21" fmla="*/ 23 h 46"/>
                <a:gd name="T22" fmla="*/ 22 w 44"/>
                <a:gd name="T23" fmla="*/ 35 h 46"/>
                <a:gd name="T24" fmla="*/ 10 w 44"/>
                <a:gd name="T25" fmla="*/ 23 h 46"/>
                <a:gd name="T26" fmla="*/ 22 w 44"/>
                <a:gd name="T27" fmla="*/ 1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46">
                  <a:moveTo>
                    <a:pt x="38" y="7"/>
                  </a:moveTo>
                  <a:cubicBezTo>
                    <a:pt x="34" y="3"/>
                    <a:pt x="28" y="0"/>
                    <a:pt x="22" y="0"/>
                  </a:cubicBezTo>
                  <a:cubicBezTo>
                    <a:pt x="16" y="0"/>
                    <a:pt x="10" y="3"/>
                    <a:pt x="6" y="7"/>
                  </a:cubicBezTo>
                  <a:cubicBezTo>
                    <a:pt x="2" y="11"/>
                    <a:pt x="0" y="17"/>
                    <a:pt x="0" y="23"/>
                  </a:cubicBezTo>
                  <a:cubicBezTo>
                    <a:pt x="0" y="30"/>
                    <a:pt x="2" y="35"/>
                    <a:pt x="6" y="40"/>
                  </a:cubicBezTo>
                  <a:cubicBezTo>
                    <a:pt x="10" y="44"/>
                    <a:pt x="16" y="46"/>
                    <a:pt x="22" y="46"/>
                  </a:cubicBezTo>
                  <a:cubicBezTo>
                    <a:pt x="28" y="46"/>
                    <a:pt x="34" y="44"/>
                    <a:pt x="38" y="40"/>
                  </a:cubicBezTo>
                  <a:cubicBezTo>
                    <a:pt x="42" y="35"/>
                    <a:pt x="44" y="30"/>
                    <a:pt x="44" y="23"/>
                  </a:cubicBezTo>
                  <a:cubicBezTo>
                    <a:pt x="44" y="17"/>
                    <a:pt x="42" y="11"/>
                    <a:pt x="38" y="7"/>
                  </a:cubicBezTo>
                  <a:close/>
                  <a:moveTo>
                    <a:pt x="22" y="11"/>
                  </a:moveTo>
                  <a:cubicBezTo>
                    <a:pt x="28" y="11"/>
                    <a:pt x="34" y="17"/>
                    <a:pt x="34" y="23"/>
                  </a:cubicBezTo>
                  <a:cubicBezTo>
                    <a:pt x="34" y="30"/>
                    <a:pt x="28" y="35"/>
                    <a:pt x="22" y="35"/>
                  </a:cubicBezTo>
                  <a:cubicBezTo>
                    <a:pt x="15" y="35"/>
                    <a:pt x="10" y="30"/>
                    <a:pt x="10" y="23"/>
                  </a:cubicBezTo>
                  <a:cubicBezTo>
                    <a:pt x="10" y="17"/>
                    <a:pt x="15" y="11"/>
                    <a:pt x="22"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1" name="Freeform 1557"/>
            <p:cNvSpPr>
              <a:spLocks noEditPoints="1"/>
            </p:cNvSpPr>
            <p:nvPr/>
          </p:nvSpPr>
          <p:spPr bwMode="auto">
            <a:xfrm flipH="1">
              <a:off x="8763173" y="1574866"/>
              <a:ext cx="221780" cy="240947"/>
            </a:xfrm>
            <a:custGeom>
              <a:avLst/>
              <a:gdLst>
                <a:gd name="T0" fmla="*/ 23 w 69"/>
                <a:gd name="T1" fmla="*/ 58 h 74"/>
                <a:gd name="T2" fmla="*/ 30 w 69"/>
                <a:gd name="T3" fmla="*/ 65 h 74"/>
                <a:gd name="T4" fmla="*/ 23 w 69"/>
                <a:gd name="T5" fmla="*/ 73 h 74"/>
                <a:gd name="T6" fmla="*/ 15 w 69"/>
                <a:gd name="T7" fmla="*/ 65 h 74"/>
                <a:gd name="T8" fmla="*/ 23 w 69"/>
                <a:gd name="T9" fmla="*/ 58 h 74"/>
                <a:gd name="T10" fmla="*/ 56 w 69"/>
                <a:gd name="T11" fmla="*/ 59 h 74"/>
                <a:gd name="T12" fmla="*/ 64 w 69"/>
                <a:gd name="T13" fmla="*/ 66 h 74"/>
                <a:gd name="T14" fmla="*/ 56 w 69"/>
                <a:gd name="T15" fmla="*/ 74 h 74"/>
                <a:gd name="T16" fmla="*/ 48 w 69"/>
                <a:gd name="T17" fmla="*/ 66 h 74"/>
                <a:gd name="T18" fmla="*/ 56 w 69"/>
                <a:gd name="T19" fmla="*/ 59 h 74"/>
                <a:gd name="T20" fmla="*/ 0 w 69"/>
                <a:gd name="T21" fmla="*/ 0 h 74"/>
                <a:gd name="T22" fmla="*/ 13 w 69"/>
                <a:gd name="T23" fmla="*/ 0 h 74"/>
                <a:gd name="T24" fmla="*/ 16 w 69"/>
                <a:gd name="T25" fmla="*/ 10 h 74"/>
                <a:gd name="T26" fmla="*/ 69 w 69"/>
                <a:gd name="T27" fmla="*/ 10 h 74"/>
                <a:gd name="T28" fmla="*/ 67 w 69"/>
                <a:gd name="T29" fmla="*/ 32 h 74"/>
                <a:gd name="T30" fmla="*/ 21 w 69"/>
                <a:gd name="T31" fmla="*/ 41 h 74"/>
                <a:gd name="T32" fmla="*/ 21 w 69"/>
                <a:gd name="T33" fmla="*/ 47 h 74"/>
                <a:gd name="T34" fmla="*/ 67 w 69"/>
                <a:gd name="T35" fmla="*/ 47 h 74"/>
                <a:gd name="T36" fmla="*/ 67 w 69"/>
                <a:gd name="T37" fmla="*/ 54 h 74"/>
                <a:gd name="T38" fmla="*/ 18 w 69"/>
                <a:gd name="T39" fmla="*/ 54 h 74"/>
                <a:gd name="T40" fmla="*/ 15 w 69"/>
                <a:gd name="T41" fmla="*/ 37 h 74"/>
                <a:gd name="T42" fmla="*/ 7 w 69"/>
                <a:gd name="T43" fmla="*/ 7 h 74"/>
                <a:gd name="T44" fmla="*/ 3 w 69"/>
                <a:gd name="T45" fmla="*/ 7 h 74"/>
                <a:gd name="T46" fmla="*/ 0 w 69"/>
                <a:gd name="T47"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9" h="74">
                  <a:moveTo>
                    <a:pt x="23" y="58"/>
                  </a:moveTo>
                  <a:cubicBezTo>
                    <a:pt x="27" y="58"/>
                    <a:pt x="30" y="61"/>
                    <a:pt x="30" y="65"/>
                  </a:cubicBezTo>
                  <a:cubicBezTo>
                    <a:pt x="30" y="69"/>
                    <a:pt x="27" y="73"/>
                    <a:pt x="23" y="73"/>
                  </a:cubicBezTo>
                  <a:cubicBezTo>
                    <a:pt x="19" y="73"/>
                    <a:pt x="15" y="69"/>
                    <a:pt x="15" y="65"/>
                  </a:cubicBezTo>
                  <a:cubicBezTo>
                    <a:pt x="15" y="61"/>
                    <a:pt x="19" y="58"/>
                    <a:pt x="23" y="58"/>
                  </a:cubicBezTo>
                  <a:close/>
                  <a:moveTo>
                    <a:pt x="56" y="59"/>
                  </a:moveTo>
                  <a:cubicBezTo>
                    <a:pt x="60" y="59"/>
                    <a:pt x="64" y="62"/>
                    <a:pt x="64" y="66"/>
                  </a:cubicBezTo>
                  <a:cubicBezTo>
                    <a:pt x="64" y="71"/>
                    <a:pt x="60" y="74"/>
                    <a:pt x="56" y="74"/>
                  </a:cubicBezTo>
                  <a:cubicBezTo>
                    <a:pt x="52" y="74"/>
                    <a:pt x="48" y="71"/>
                    <a:pt x="48" y="66"/>
                  </a:cubicBezTo>
                  <a:cubicBezTo>
                    <a:pt x="48" y="62"/>
                    <a:pt x="52" y="59"/>
                    <a:pt x="56" y="59"/>
                  </a:cubicBezTo>
                  <a:close/>
                  <a:moveTo>
                    <a:pt x="0" y="0"/>
                  </a:moveTo>
                  <a:cubicBezTo>
                    <a:pt x="13" y="0"/>
                    <a:pt x="13" y="0"/>
                    <a:pt x="13" y="0"/>
                  </a:cubicBezTo>
                  <a:cubicBezTo>
                    <a:pt x="16" y="10"/>
                    <a:pt x="16" y="10"/>
                    <a:pt x="16" y="10"/>
                  </a:cubicBezTo>
                  <a:cubicBezTo>
                    <a:pt x="69" y="10"/>
                    <a:pt x="69" y="10"/>
                    <a:pt x="69" y="10"/>
                  </a:cubicBezTo>
                  <a:cubicBezTo>
                    <a:pt x="67" y="32"/>
                    <a:pt x="67" y="32"/>
                    <a:pt x="67" y="32"/>
                  </a:cubicBezTo>
                  <a:cubicBezTo>
                    <a:pt x="21" y="41"/>
                    <a:pt x="21" y="41"/>
                    <a:pt x="21" y="41"/>
                  </a:cubicBezTo>
                  <a:cubicBezTo>
                    <a:pt x="18" y="41"/>
                    <a:pt x="18" y="47"/>
                    <a:pt x="21" y="47"/>
                  </a:cubicBezTo>
                  <a:cubicBezTo>
                    <a:pt x="67" y="47"/>
                    <a:pt x="67" y="47"/>
                    <a:pt x="67" y="47"/>
                  </a:cubicBezTo>
                  <a:cubicBezTo>
                    <a:pt x="67" y="54"/>
                    <a:pt x="67" y="54"/>
                    <a:pt x="67" y="54"/>
                  </a:cubicBezTo>
                  <a:cubicBezTo>
                    <a:pt x="18" y="54"/>
                    <a:pt x="18" y="54"/>
                    <a:pt x="18" y="54"/>
                  </a:cubicBezTo>
                  <a:cubicBezTo>
                    <a:pt x="10" y="54"/>
                    <a:pt x="10" y="39"/>
                    <a:pt x="15" y="37"/>
                  </a:cubicBezTo>
                  <a:cubicBezTo>
                    <a:pt x="7" y="7"/>
                    <a:pt x="7" y="7"/>
                    <a:pt x="7" y="7"/>
                  </a:cubicBezTo>
                  <a:cubicBezTo>
                    <a:pt x="3" y="7"/>
                    <a:pt x="3" y="7"/>
                    <a:pt x="3" y="7"/>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2" name="Freeform 1558"/>
            <p:cNvSpPr>
              <a:spLocks noEditPoints="1"/>
            </p:cNvSpPr>
            <p:nvPr/>
          </p:nvSpPr>
          <p:spPr bwMode="auto">
            <a:xfrm flipH="1">
              <a:off x="8251163" y="1462607"/>
              <a:ext cx="219042" cy="224518"/>
            </a:xfrm>
            <a:custGeom>
              <a:avLst/>
              <a:gdLst>
                <a:gd name="T0" fmla="*/ 34 w 68"/>
                <a:gd name="T1" fmla="*/ 0 h 69"/>
                <a:gd name="T2" fmla="*/ 68 w 68"/>
                <a:gd name="T3" fmla="*/ 35 h 69"/>
                <a:gd name="T4" fmla="*/ 34 w 68"/>
                <a:gd name="T5" fmla="*/ 69 h 69"/>
                <a:gd name="T6" fmla="*/ 0 w 68"/>
                <a:gd name="T7" fmla="*/ 35 h 69"/>
                <a:gd name="T8" fmla="*/ 34 w 68"/>
                <a:gd name="T9" fmla="*/ 0 h 69"/>
                <a:gd name="T10" fmla="*/ 49 w 68"/>
                <a:gd name="T11" fmla="*/ 35 h 69"/>
                <a:gd name="T12" fmla="*/ 38 w 68"/>
                <a:gd name="T13" fmla="*/ 26 h 69"/>
                <a:gd name="T14" fmla="*/ 27 w 68"/>
                <a:gd name="T15" fmla="*/ 18 h 69"/>
                <a:gd name="T16" fmla="*/ 27 w 68"/>
                <a:gd name="T17" fmla="*/ 35 h 69"/>
                <a:gd name="T18" fmla="*/ 27 w 68"/>
                <a:gd name="T19" fmla="*/ 52 h 69"/>
                <a:gd name="T20" fmla="*/ 38 w 68"/>
                <a:gd name="T21" fmla="*/ 43 h 69"/>
                <a:gd name="T22" fmla="*/ 49 w 68"/>
                <a:gd name="T23" fmla="*/ 3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8" h="69">
                  <a:moveTo>
                    <a:pt x="34" y="0"/>
                  </a:moveTo>
                  <a:cubicBezTo>
                    <a:pt x="53" y="0"/>
                    <a:pt x="68" y="16"/>
                    <a:pt x="68" y="35"/>
                  </a:cubicBezTo>
                  <a:cubicBezTo>
                    <a:pt x="68" y="54"/>
                    <a:pt x="53" y="69"/>
                    <a:pt x="34" y="69"/>
                  </a:cubicBezTo>
                  <a:cubicBezTo>
                    <a:pt x="15" y="69"/>
                    <a:pt x="0" y="54"/>
                    <a:pt x="0" y="35"/>
                  </a:cubicBezTo>
                  <a:cubicBezTo>
                    <a:pt x="0" y="16"/>
                    <a:pt x="15" y="0"/>
                    <a:pt x="34" y="0"/>
                  </a:cubicBezTo>
                  <a:close/>
                  <a:moveTo>
                    <a:pt x="49" y="35"/>
                  </a:moveTo>
                  <a:cubicBezTo>
                    <a:pt x="38" y="26"/>
                    <a:pt x="38" y="26"/>
                    <a:pt x="38" y="26"/>
                  </a:cubicBezTo>
                  <a:cubicBezTo>
                    <a:pt x="27" y="18"/>
                    <a:pt x="27" y="18"/>
                    <a:pt x="27" y="18"/>
                  </a:cubicBezTo>
                  <a:cubicBezTo>
                    <a:pt x="27" y="35"/>
                    <a:pt x="27" y="35"/>
                    <a:pt x="27" y="35"/>
                  </a:cubicBezTo>
                  <a:cubicBezTo>
                    <a:pt x="27" y="52"/>
                    <a:pt x="27" y="52"/>
                    <a:pt x="27" y="52"/>
                  </a:cubicBezTo>
                  <a:cubicBezTo>
                    <a:pt x="38" y="43"/>
                    <a:pt x="38" y="43"/>
                    <a:pt x="38" y="43"/>
                  </a:cubicBezTo>
                  <a:lnTo>
                    <a:pt x="49" y="3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3" name="Freeform 1559"/>
            <p:cNvSpPr>
              <a:spLocks noEditPoints="1"/>
            </p:cNvSpPr>
            <p:nvPr/>
          </p:nvSpPr>
          <p:spPr bwMode="auto">
            <a:xfrm flipH="1">
              <a:off x="8201878" y="2292230"/>
              <a:ext cx="246422" cy="235471"/>
            </a:xfrm>
            <a:custGeom>
              <a:avLst/>
              <a:gdLst>
                <a:gd name="T0" fmla="*/ 65 w 76"/>
                <a:gd name="T1" fmla="*/ 25 h 73"/>
                <a:gd name="T2" fmla="*/ 76 w 76"/>
                <a:gd name="T3" fmla="*/ 37 h 73"/>
                <a:gd name="T4" fmla="*/ 76 w 76"/>
                <a:gd name="T5" fmla="*/ 37 h 73"/>
                <a:gd name="T6" fmla="*/ 64 w 76"/>
                <a:gd name="T7" fmla="*/ 49 h 73"/>
                <a:gd name="T8" fmla="*/ 49 w 76"/>
                <a:gd name="T9" fmla="*/ 49 h 73"/>
                <a:gd name="T10" fmla="*/ 49 w 76"/>
                <a:gd name="T11" fmla="*/ 30 h 73"/>
                <a:gd name="T12" fmla="*/ 25 w 76"/>
                <a:gd name="T13" fmla="*/ 30 h 73"/>
                <a:gd name="T14" fmla="*/ 25 w 76"/>
                <a:gd name="T15" fmla="*/ 49 h 73"/>
                <a:gd name="T16" fmla="*/ 12 w 76"/>
                <a:gd name="T17" fmla="*/ 49 h 73"/>
                <a:gd name="T18" fmla="*/ 0 w 76"/>
                <a:gd name="T19" fmla="*/ 37 h 73"/>
                <a:gd name="T20" fmla="*/ 0 w 76"/>
                <a:gd name="T21" fmla="*/ 37 h 73"/>
                <a:gd name="T22" fmla="*/ 4 w 76"/>
                <a:gd name="T23" fmla="*/ 29 h 73"/>
                <a:gd name="T24" fmla="*/ 3 w 76"/>
                <a:gd name="T25" fmla="*/ 24 h 73"/>
                <a:gd name="T26" fmla="*/ 15 w 76"/>
                <a:gd name="T27" fmla="*/ 12 h 73"/>
                <a:gd name="T28" fmla="*/ 18 w 76"/>
                <a:gd name="T29" fmla="*/ 12 h 73"/>
                <a:gd name="T30" fmla="*/ 34 w 76"/>
                <a:gd name="T31" fmla="*/ 0 h 73"/>
                <a:gd name="T32" fmla="*/ 50 w 76"/>
                <a:gd name="T33" fmla="*/ 11 h 73"/>
                <a:gd name="T34" fmla="*/ 53 w 76"/>
                <a:gd name="T35" fmla="*/ 10 h 73"/>
                <a:gd name="T36" fmla="*/ 65 w 76"/>
                <a:gd name="T37" fmla="*/ 22 h 73"/>
                <a:gd name="T38" fmla="*/ 65 w 76"/>
                <a:gd name="T39" fmla="*/ 25 h 73"/>
                <a:gd name="T40" fmla="*/ 28 w 76"/>
                <a:gd name="T41" fmla="*/ 33 h 73"/>
                <a:gd name="T42" fmla="*/ 28 w 76"/>
                <a:gd name="T43" fmla="*/ 53 h 73"/>
                <a:gd name="T44" fmla="*/ 20 w 76"/>
                <a:gd name="T45" fmla="*/ 53 h 73"/>
                <a:gd name="T46" fmla="*/ 37 w 76"/>
                <a:gd name="T47" fmla="*/ 73 h 73"/>
                <a:gd name="T48" fmla="*/ 55 w 76"/>
                <a:gd name="T49" fmla="*/ 53 h 73"/>
                <a:gd name="T50" fmla="*/ 46 w 76"/>
                <a:gd name="T51" fmla="*/ 53 h 73"/>
                <a:gd name="T52" fmla="*/ 46 w 76"/>
                <a:gd name="T53" fmla="*/ 33 h 73"/>
                <a:gd name="T54" fmla="*/ 28 w 76"/>
                <a:gd name="T55" fmla="*/ 3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6" h="73">
                  <a:moveTo>
                    <a:pt x="65" y="25"/>
                  </a:moveTo>
                  <a:cubicBezTo>
                    <a:pt x="71" y="26"/>
                    <a:pt x="76" y="31"/>
                    <a:pt x="76" y="37"/>
                  </a:cubicBezTo>
                  <a:cubicBezTo>
                    <a:pt x="76" y="37"/>
                    <a:pt x="76" y="37"/>
                    <a:pt x="76" y="37"/>
                  </a:cubicBezTo>
                  <a:cubicBezTo>
                    <a:pt x="76" y="44"/>
                    <a:pt x="71" y="49"/>
                    <a:pt x="64" y="49"/>
                  </a:cubicBezTo>
                  <a:cubicBezTo>
                    <a:pt x="49" y="49"/>
                    <a:pt x="49" y="49"/>
                    <a:pt x="49" y="49"/>
                  </a:cubicBezTo>
                  <a:cubicBezTo>
                    <a:pt x="49" y="30"/>
                    <a:pt x="49" y="30"/>
                    <a:pt x="49" y="30"/>
                  </a:cubicBezTo>
                  <a:cubicBezTo>
                    <a:pt x="25" y="30"/>
                    <a:pt x="25" y="30"/>
                    <a:pt x="25" y="30"/>
                  </a:cubicBezTo>
                  <a:cubicBezTo>
                    <a:pt x="25" y="49"/>
                    <a:pt x="25" y="49"/>
                    <a:pt x="25" y="49"/>
                  </a:cubicBezTo>
                  <a:cubicBezTo>
                    <a:pt x="12" y="49"/>
                    <a:pt x="12" y="49"/>
                    <a:pt x="12" y="49"/>
                  </a:cubicBezTo>
                  <a:cubicBezTo>
                    <a:pt x="6" y="49"/>
                    <a:pt x="0" y="44"/>
                    <a:pt x="0" y="37"/>
                  </a:cubicBezTo>
                  <a:cubicBezTo>
                    <a:pt x="0" y="37"/>
                    <a:pt x="0" y="37"/>
                    <a:pt x="0" y="37"/>
                  </a:cubicBezTo>
                  <a:cubicBezTo>
                    <a:pt x="0" y="34"/>
                    <a:pt x="2" y="31"/>
                    <a:pt x="4" y="29"/>
                  </a:cubicBezTo>
                  <a:cubicBezTo>
                    <a:pt x="4" y="27"/>
                    <a:pt x="3" y="26"/>
                    <a:pt x="3" y="24"/>
                  </a:cubicBezTo>
                  <a:cubicBezTo>
                    <a:pt x="3" y="17"/>
                    <a:pt x="9" y="12"/>
                    <a:pt x="15" y="12"/>
                  </a:cubicBezTo>
                  <a:cubicBezTo>
                    <a:pt x="16" y="12"/>
                    <a:pt x="17" y="12"/>
                    <a:pt x="18" y="12"/>
                  </a:cubicBezTo>
                  <a:cubicBezTo>
                    <a:pt x="20" y="5"/>
                    <a:pt x="26" y="0"/>
                    <a:pt x="34" y="0"/>
                  </a:cubicBezTo>
                  <a:cubicBezTo>
                    <a:pt x="41" y="0"/>
                    <a:pt x="47" y="5"/>
                    <a:pt x="50" y="11"/>
                  </a:cubicBezTo>
                  <a:cubicBezTo>
                    <a:pt x="51" y="11"/>
                    <a:pt x="52" y="10"/>
                    <a:pt x="53" y="10"/>
                  </a:cubicBezTo>
                  <a:cubicBezTo>
                    <a:pt x="60" y="10"/>
                    <a:pt x="65" y="16"/>
                    <a:pt x="65" y="22"/>
                  </a:cubicBezTo>
                  <a:cubicBezTo>
                    <a:pt x="65" y="23"/>
                    <a:pt x="65" y="24"/>
                    <a:pt x="65" y="25"/>
                  </a:cubicBezTo>
                  <a:close/>
                  <a:moveTo>
                    <a:pt x="28" y="33"/>
                  </a:moveTo>
                  <a:cubicBezTo>
                    <a:pt x="28" y="53"/>
                    <a:pt x="28" y="53"/>
                    <a:pt x="28" y="53"/>
                  </a:cubicBezTo>
                  <a:cubicBezTo>
                    <a:pt x="20" y="53"/>
                    <a:pt x="20" y="53"/>
                    <a:pt x="20" y="53"/>
                  </a:cubicBezTo>
                  <a:cubicBezTo>
                    <a:pt x="37" y="73"/>
                    <a:pt x="37" y="73"/>
                    <a:pt x="37" y="73"/>
                  </a:cubicBezTo>
                  <a:cubicBezTo>
                    <a:pt x="55" y="53"/>
                    <a:pt x="55" y="53"/>
                    <a:pt x="55" y="53"/>
                  </a:cubicBezTo>
                  <a:cubicBezTo>
                    <a:pt x="46" y="53"/>
                    <a:pt x="46" y="53"/>
                    <a:pt x="46" y="53"/>
                  </a:cubicBezTo>
                  <a:cubicBezTo>
                    <a:pt x="46" y="33"/>
                    <a:pt x="46" y="33"/>
                    <a:pt x="46" y="33"/>
                  </a:cubicBezTo>
                  <a:lnTo>
                    <a:pt x="28" y="3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4" name="Freeform 1560"/>
            <p:cNvSpPr>
              <a:spLocks noEditPoints="1"/>
            </p:cNvSpPr>
            <p:nvPr/>
          </p:nvSpPr>
          <p:spPr bwMode="auto">
            <a:xfrm flipH="1">
              <a:off x="9357323" y="1328444"/>
              <a:ext cx="303920" cy="227256"/>
            </a:xfrm>
            <a:custGeom>
              <a:avLst/>
              <a:gdLst>
                <a:gd name="T0" fmla="*/ 17 w 94"/>
                <a:gd name="T1" fmla="*/ 42 h 70"/>
                <a:gd name="T2" fmla="*/ 77 w 94"/>
                <a:gd name="T3" fmla="*/ 42 h 70"/>
                <a:gd name="T4" fmla="*/ 77 w 94"/>
                <a:gd name="T5" fmla="*/ 42 h 70"/>
                <a:gd name="T6" fmla="*/ 69 w 94"/>
                <a:gd name="T7" fmla="*/ 51 h 70"/>
                <a:gd name="T8" fmla="*/ 68 w 94"/>
                <a:gd name="T9" fmla="*/ 50 h 70"/>
                <a:gd name="T10" fmla="*/ 25 w 94"/>
                <a:gd name="T11" fmla="*/ 50 h 70"/>
                <a:gd name="T12" fmla="*/ 17 w 94"/>
                <a:gd name="T13" fmla="*/ 42 h 70"/>
                <a:gd name="T14" fmla="*/ 41 w 94"/>
                <a:gd name="T15" fmla="*/ 54 h 70"/>
                <a:gd name="T16" fmla="*/ 53 w 94"/>
                <a:gd name="T17" fmla="*/ 54 h 70"/>
                <a:gd name="T18" fmla="*/ 53 w 94"/>
                <a:gd name="T19" fmla="*/ 66 h 70"/>
                <a:gd name="T20" fmla="*/ 41 w 94"/>
                <a:gd name="T21" fmla="*/ 66 h 70"/>
                <a:gd name="T22" fmla="*/ 41 w 94"/>
                <a:gd name="T23" fmla="*/ 54 h 70"/>
                <a:gd name="T24" fmla="*/ 0 w 94"/>
                <a:gd name="T25" fmla="*/ 25 h 70"/>
                <a:gd name="T26" fmla="*/ 8 w 94"/>
                <a:gd name="T27" fmla="*/ 33 h 70"/>
                <a:gd name="T28" fmla="*/ 85 w 94"/>
                <a:gd name="T29" fmla="*/ 34 h 70"/>
                <a:gd name="T30" fmla="*/ 85 w 94"/>
                <a:gd name="T31" fmla="*/ 34 h 70"/>
                <a:gd name="T32" fmla="*/ 94 w 94"/>
                <a:gd name="T33" fmla="*/ 26 h 70"/>
                <a:gd name="T34" fmla="*/ 93 w 94"/>
                <a:gd name="T35" fmla="*/ 25 h 70"/>
                <a:gd name="T36" fmla="*/ 0 w 94"/>
                <a:gd name="T37" fmla="*/ 2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70">
                  <a:moveTo>
                    <a:pt x="17" y="42"/>
                  </a:moveTo>
                  <a:cubicBezTo>
                    <a:pt x="33" y="25"/>
                    <a:pt x="60" y="25"/>
                    <a:pt x="77" y="42"/>
                  </a:cubicBezTo>
                  <a:cubicBezTo>
                    <a:pt x="77" y="42"/>
                    <a:pt x="77" y="42"/>
                    <a:pt x="77" y="42"/>
                  </a:cubicBezTo>
                  <a:cubicBezTo>
                    <a:pt x="69" y="51"/>
                    <a:pt x="69" y="51"/>
                    <a:pt x="69" y="51"/>
                  </a:cubicBezTo>
                  <a:cubicBezTo>
                    <a:pt x="69" y="51"/>
                    <a:pt x="69" y="50"/>
                    <a:pt x="68" y="50"/>
                  </a:cubicBezTo>
                  <a:cubicBezTo>
                    <a:pt x="56" y="38"/>
                    <a:pt x="37" y="38"/>
                    <a:pt x="25" y="50"/>
                  </a:cubicBezTo>
                  <a:cubicBezTo>
                    <a:pt x="17" y="42"/>
                    <a:pt x="17" y="42"/>
                    <a:pt x="17" y="42"/>
                  </a:cubicBezTo>
                  <a:close/>
                  <a:moveTo>
                    <a:pt x="41" y="54"/>
                  </a:moveTo>
                  <a:cubicBezTo>
                    <a:pt x="45" y="51"/>
                    <a:pt x="50" y="51"/>
                    <a:pt x="53" y="54"/>
                  </a:cubicBezTo>
                  <a:cubicBezTo>
                    <a:pt x="57" y="57"/>
                    <a:pt x="57" y="63"/>
                    <a:pt x="53" y="66"/>
                  </a:cubicBezTo>
                  <a:cubicBezTo>
                    <a:pt x="50" y="70"/>
                    <a:pt x="45" y="70"/>
                    <a:pt x="41" y="66"/>
                  </a:cubicBezTo>
                  <a:cubicBezTo>
                    <a:pt x="38" y="63"/>
                    <a:pt x="38" y="57"/>
                    <a:pt x="41" y="54"/>
                  </a:cubicBezTo>
                  <a:close/>
                  <a:moveTo>
                    <a:pt x="0" y="25"/>
                  </a:moveTo>
                  <a:cubicBezTo>
                    <a:pt x="8" y="33"/>
                    <a:pt x="8" y="33"/>
                    <a:pt x="8" y="33"/>
                  </a:cubicBezTo>
                  <a:cubicBezTo>
                    <a:pt x="30" y="13"/>
                    <a:pt x="64" y="13"/>
                    <a:pt x="85" y="34"/>
                  </a:cubicBezTo>
                  <a:cubicBezTo>
                    <a:pt x="85" y="34"/>
                    <a:pt x="85" y="34"/>
                    <a:pt x="85" y="34"/>
                  </a:cubicBezTo>
                  <a:cubicBezTo>
                    <a:pt x="94" y="26"/>
                    <a:pt x="94" y="26"/>
                    <a:pt x="94" y="26"/>
                  </a:cubicBezTo>
                  <a:cubicBezTo>
                    <a:pt x="94" y="26"/>
                    <a:pt x="93" y="26"/>
                    <a:pt x="93" y="25"/>
                  </a:cubicBezTo>
                  <a:cubicBezTo>
                    <a:pt x="68" y="0"/>
                    <a:pt x="26" y="0"/>
                    <a:pt x="0"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5" name="Freeform 1561"/>
            <p:cNvSpPr>
              <a:spLocks noEditPoints="1"/>
            </p:cNvSpPr>
            <p:nvPr/>
          </p:nvSpPr>
          <p:spPr bwMode="auto">
            <a:xfrm flipH="1">
              <a:off x="9661243" y="2790551"/>
              <a:ext cx="188923" cy="273803"/>
            </a:xfrm>
            <a:custGeom>
              <a:avLst/>
              <a:gdLst>
                <a:gd name="T0" fmla="*/ 29 w 58"/>
                <a:gd name="T1" fmla="*/ 0 h 85"/>
                <a:gd name="T2" fmla="*/ 58 w 58"/>
                <a:gd name="T3" fmla="*/ 29 h 85"/>
                <a:gd name="T4" fmla="*/ 29 w 58"/>
                <a:gd name="T5" fmla="*/ 85 h 85"/>
                <a:gd name="T6" fmla="*/ 0 w 58"/>
                <a:gd name="T7" fmla="*/ 29 h 85"/>
                <a:gd name="T8" fmla="*/ 29 w 58"/>
                <a:gd name="T9" fmla="*/ 0 h 85"/>
                <a:gd name="T10" fmla="*/ 29 w 58"/>
                <a:gd name="T11" fmla="*/ 17 h 85"/>
                <a:gd name="T12" fmla="*/ 17 w 58"/>
                <a:gd name="T13" fmla="*/ 30 h 85"/>
                <a:gd name="T14" fmla="*/ 29 w 58"/>
                <a:gd name="T15" fmla="*/ 42 h 85"/>
                <a:gd name="T16" fmla="*/ 42 w 58"/>
                <a:gd name="T17" fmla="*/ 30 h 85"/>
                <a:gd name="T18" fmla="*/ 29 w 58"/>
                <a:gd name="T19" fmla="*/ 17 h 85"/>
                <a:gd name="T20" fmla="*/ 29 w 58"/>
                <a:gd name="T21" fmla="*/ 8 h 85"/>
                <a:gd name="T22" fmla="*/ 8 w 58"/>
                <a:gd name="T23" fmla="*/ 30 h 85"/>
                <a:gd name="T24" fmla="*/ 29 w 58"/>
                <a:gd name="T25" fmla="*/ 51 h 85"/>
                <a:gd name="T26" fmla="*/ 50 w 58"/>
                <a:gd name="T27" fmla="*/ 30 h 85"/>
                <a:gd name="T28" fmla="*/ 29 w 58"/>
                <a:gd name="T29" fmla="*/ 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85">
                  <a:moveTo>
                    <a:pt x="29" y="0"/>
                  </a:moveTo>
                  <a:cubicBezTo>
                    <a:pt x="45" y="0"/>
                    <a:pt x="58" y="13"/>
                    <a:pt x="58" y="29"/>
                  </a:cubicBezTo>
                  <a:cubicBezTo>
                    <a:pt x="58" y="49"/>
                    <a:pt x="36" y="72"/>
                    <a:pt x="29" y="85"/>
                  </a:cubicBezTo>
                  <a:cubicBezTo>
                    <a:pt x="23" y="72"/>
                    <a:pt x="0" y="49"/>
                    <a:pt x="0" y="29"/>
                  </a:cubicBezTo>
                  <a:cubicBezTo>
                    <a:pt x="0" y="13"/>
                    <a:pt x="13" y="0"/>
                    <a:pt x="29" y="0"/>
                  </a:cubicBezTo>
                  <a:close/>
                  <a:moveTo>
                    <a:pt x="29" y="17"/>
                  </a:moveTo>
                  <a:cubicBezTo>
                    <a:pt x="23" y="17"/>
                    <a:pt x="17" y="23"/>
                    <a:pt x="17" y="30"/>
                  </a:cubicBezTo>
                  <a:cubicBezTo>
                    <a:pt x="17" y="36"/>
                    <a:pt x="23" y="42"/>
                    <a:pt x="29" y="42"/>
                  </a:cubicBezTo>
                  <a:cubicBezTo>
                    <a:pt x="36" y="42"/>
                    <a:pt x="42" y="36"/>
                    <a:pt x="42" y="30"/>
                  </a:cubicBezTo>
                  <a:cubicBezTo>
                    <a:pt x="42" y="23"/>
                    <a:pt x="36" y="17"/>
                    <a:pt x="29" y="17"/>
                  </a:cubicBezTo>
                  <a:close/>
                  <a:moveTo>
                    <a:pt x="29" y="8"/>
                  </a:moveTo>
                  <a:cubicBezTo>
                    <a:pt x="18" y="8"/>
                    <a:pt x="8" y="18"/>
                    <a:pt x="8" y="30"/>
                  </a:cubicBezTo>
                  <a:cubicBezTo>
                    <a:pt x="8" y="41"/>
                    <a:pt x="18" y="51"/>
                    <a:pt x="29" y="51"/>
                  </a:cubicBezTo>
                  <a:cubicBezTo>
                    <a:pt x="41" y="51"/>
                    <a:pt x="50" y="41"/>
                    <a:pt x="50" y="30"/>
                  </a:cubicBezTo>
                  <a:cubicBezTo>
                    <a:pt x="50" y="18"/>
                    <a:pt x="41" y="8"/>
                    <a:pt x="29"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6" name="Freeform 1562"/>
            <p:cNvSpPr/>
            <p:nvPr/>
          </p:nvSpPr>
          <p:spPr bwMode="auto">
            <a:xfrm flipH="1">
              <a:off x="9724218" y="3179352"/>
              <a:ext cx="273802" cy="229994"/>
            </a:xfrm>
            <a:custGeom>
              <a:avLst/>
              <a:gdLst>
                <a:gd name="T0" fmla="*/ 43 w 85"/>
                <a:gd name="T1" fmla="*/ 0 h 71"/>
                <a:gd name="T2" fmla="*/ 64 w 85"/>
                <a:gd name="T3" fmla="*/ 17 h 71"/>
                <a:gd name="T4" fmla="*/ 85 w 85"/>
                <a:gd name="T5" fmla="*/ 34 h 71"/>
                <a:gd name="T6" fmla="*/ 73 w 85"/>
                <a:gd name="T7" fmla="*/ 34 h 71"/>
                <a:gd name="T8" fmla="*/ 73 w 85"/>
                <a:gd name="T9" fmla="*/ 71 h 71"/>
                <a:gd name="T10" fmla="*/ 53 w 85"/>
                <a:gd name="T11" fmla="*/ 71 h 71"/>
                <a:gd name="T12" fmla="*/ 53 w 85"/>
                <a:gd name="T13" fmla="*/ 50 h 71"/>
                <a:gd name="T14" fmla="*/ 43 w 85"/>
                <a:gd name="T15" fmla="*/ 40 h 71"/>
                <a:gd name="T16" fmla="*/ 43 w 85"/>
                <a:gd name="T17" fmla="*/ 40 h 71"/>
                <a:gd name="T18" fmla="*/ 32 w 85"/>
                <a:gd name="T19" fmla="*/ 50 h 71"/>
                <a:gd name="T20" fmla="*/ 32 w 85"/>
                <a:gd name="T21" fmla="*/ 71 h 71"/>
                <a:gd name="T22" fmla="*/ 12 w 85"/>
                <a:gd name="T23" fmla="*/ 71 h 71"/>
                <a:gd name="T24" fmla="*/ 12 w 85"/>
                <a:gd name="T25" fmla="*/ 34 h 71"/>
                <a:gd name="T26" fmla="*/ 0 w 85"/>
                <a:gd name="T27" fmla="*/ 34 h 71"/>
                <a:gd name="T28" fmla="*/ 16 w 85"/>
                <a:gd name="T29" fmla="*/ 22 h 71"/>
                <a:gd name="T30" fmla="*/ 16 w 85"/>
                <a:gd name="T31" fmla="*/ 7 h 71"/>
                <a:gd name="T32" fmla="*/ 25 w 85"/>
                <a:gd name="T33" fmla="*/ 7 h 71"/>
                <a:gd name="T34" fmla="*/ 25 w 85"/>
                <a:gd name="T35" fmla="*/ 15 h 71"/>
                <a:gd name="T36" fmla="*/ 43 w 85"/>
                <a:gd name="T3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1">
                  <a:moveTo>
                    <a:pt x="43" y="0"/>
                  </a:moveTo>
                  <a:cubicBezTo>
                    <a:pt x="64" y="17"/>
                    <a:pt x="64" y="17"/>
                    <a:pt x="64" y="17"/>
                  </a:cubicBezTo>
                  <a:cubicBezTo>
                    <a:pt x="85" y="34"/>
                    <a:pt x="85" y="34"/>
                    <a:pt x="85" y="34"/>
                  </a:cubicBezTo>
                  <a:cubicBezTo>
                    <a:pt x="73" y="34"/>
                    <a:pt x="73" y="34"/>
                    <a:pt x="73" y="34"/>
                  </a:cubicBezTo>
                  <a:cubicBezTo>
                    <a:pt x="73" y="71"/>
                    <a:pt x="73" y="71"/>
                    <a:pt x="73" y="71"/>
                  </a:cubicBezTo>
                  <a:cubicBezTo>
                    <a:pt x="53" y="71"/>
                    <a:pt x="53" y="71"/>
                    <a:pt x="53" y="71"/>
                  </a:cubicBezTo>
                  <a:cubicBezTo>
                    <a:pt x="53" y="50"/>
                    <a:pt x="53" y="50"/>
                    <a:pt x="53" y="50"/>
                  </a:cubicBezTo>
                  <a:cubicBezTo>
                    <a:pt x="53" y="44"/>
                    <a:pt x="49" y="40"/>
                    <a:pt x="43" y="40"/>
                  </a:cubicBezTo>
                  <a:cubicBezTo>
                    <a:pt x="43" y="40"/>
                    <a:pt x="43" y="40"/>
                    <a:pt x="43" y="40"/>
                  </a:cubicBezTo>
                  <a:cubicBezTo>
                    <a:pt x="37" y="40"/>
                    <a:pt x="32" y="44"/>
                    <a:pt x="32" y="50"/>
                  </a:cubicBezTo>
                  <a:cubicBezTo>
                    <a:pt x="32" y="71"/>
                    <a:pt x="32" y="71"/>
                    <a:pt x="32" y="71"/>
                  </a:cubicBezTo>
                  <a:cubicBezTo>
                    <a:pt x="12" y="71"/>
                    <a:pt x="12" y="71"/>
                    <a:pt x="12" y="71"/>
                  </a:cubicBezTo>
                  <a:cubicBezTo>
                    <a:pt x="12" y="34"/>
                    <a:pt x="12" y="34"/>
                    <a:pt x="12" y="34"/>
                  </a:cubicBezTo>
                  <a:cubicBezTo>
                    <a:pt x="0" y="34"/>
                    <a:pt x="0" y="34"/>
                    <a:pt x="0" y="34"/>
                  </a:cubicBezTo>
                  <a:cubicBezTo>
                    <a:pt x="16" y="22"/>
                    <a:pt x="16" y="22"/>
                    <a:pt x="16" y="22"/>
                  </a:cubicBezTo>
                  <a:cubicBezTo>
                    <a:pt x="16" y="7"/>
                    <a:pt x="16" y="7"/>
                    <a:pt x="16" y="7"/>
                  </a:cubicBezTo>
                  <a:cubicBezTo>
                    <a:pt x="25" y="7"/>
                    <a:pt x="25" y="7"/>
                    <a:pt x="25" y="7"/>
                  </a:cubicBezTo>
                  <a:cubicBezTo>
                    <a:pt x="25" y="15"/>
                    <a:pt x="25" y="15"/>
                    <a:pt x="25" y="15"/>
                  </a:cubicBezTo>
                  <a:lnTo>
                    <a:pt x="43"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7" name="Freeform 1563"/>
            <p:cNvSpPr>
              <a:spLocks noEditPoints="1"/>
            </p:cNvSpPr>
            <p:nvPr/>
          </p:nvSpPr>
          <p:spPr bwMode="auto">
            <a:xfrm flipH="1">
              <a:off x="10258131" y="2190923"/>
              <a:ext cx="147853" cy="265589"/>
            </a:xfrm>
            <a:custGeom>
              <a:avLst/>
              <a:gdLst>
                <a:gd name="T0" fmla="*/ 4 w 46"/>
                <a:gd name="T1" fmla="*/ 0 h 82"/>
                <a:gd name="T2" fmla="*/ 42 w 46"/>
                <a:gd name="T3" fmla="*/ 0 h 82"/>
                <a:gd name="T4" fmla="*/ 46 w 46"/>
                <a:gd name="T5" fmla="*/ 4 h 82"/>
                <a:gd name="T6" fmla="*/ 46 w 46"/>
                <a:gd name="T7" fmla="*/ 78 h 82"/>
                <a:gd name="T8" fmla="*/ 42 w 46"/>
                <a:gd name="T9" fmla="*/ 82 h 82"/>
                <a:gd name="T10" fmla="*/ 4 w 46"/>
                <a:gd name="T11" fmla="*/ 82 h 82"/>
                <a:gd name="T12" fmla="*/ 0 w 46"/>
                <a:gd name="T13" fmla="*/ 78 h 82"/>
                <a:gd name="T14" fmla="*/ 0 w 46"/>
                <a:gd name="T15" fmla="*/ 4 h 82"/>
                <a:gd name="T16" fmla="*/ 4 w 46"/>
                <a:gd name="T17" fmla="*/ 0 h 82"/>
                <a:gd name="T18" fmla="*/ 4 w 46"/>
                <a:gd name="T19" fmla="*/ 5 h 82"/>
                <a:gd name="T20" fmla="*/ 4 w 46"/>
                <a:gd name="T21" fmla="*/ 62 h 82"/>
                <a:gd name="T22" fmla="*/ 41 w 46"/>
                <a:gd name="T23" fmla="*/ 62 h 82"/>
                <a:gd name="T24" fmla="*/ 41 w 46"/>
                <a:gd name="T25" fmla="*/ 5 h 82"/>
                <a:gd name="T26" fmla="*/ 4 w 46"/>
                <a:gd name="T27" fmla="*/ 5 h 82"/>
                <a:gd name="T28" fmla="*/ 7 w 46"/>
                <a:gd name="T29" fmla="*/ 72 h 82"/>
                <a:gd name="T30" fmla="*/ 7 w 46"/>
                <a:gd name="T31" fmla="*/ 75 h 82"/>
                <a:gd name="T32" fmla="*/ 15 w 46"/>
                <a:gd name="T33" fmla="*/ 75 h 82"/>
                <a:gd name="T34" fmla="*/ 15 w 46"/>
                <a:gd name="T35" fmla="*/ 72 h 82"/>
                <a:gd name="T36" fmla="*/ 7 w 46"/>
                <a:gd name="T37" fmla="*/ 72 h 82"/>
                <a:gd name="T38" fmla="*/ 30 w 46"/>
                <a:gd name="T39" fmla="*/ 72 h 82"/>
                <a:gd name="T40" fmla="*/ 30 w 46"/>
                <a:gd name="T41" fmla="*/ 75 h 82"/>
                <a:gd name="T42" fmla="*/ 39 w 46"/>
                <a:gd name="T43" fmla="*/ 75 h 82"/>
                <a:gd name="T44" fmla="*/ 39 w 46"/>
                <a:gd name="T45" fmla="*/ 72 h 82"/>
                <a:gd name="T46" fmla="*/ 30 w 46"/>
                <a:gd name="T47" fmla="*/ 72 h 82"/>
                <a:gd name="T48" fmla="*/ 23 w 46"/>
                <a:gd name="T49" fmla="*/ 70 h 82"/>
                <a:gd name="T50" fmla="*/ 20 w 46"/>
                <a:gd name="T51" fmla="*/ 73 h 82"/>
                <a:gd name="T52" fmla="*/ 23 w 46"/>
                <a:gd name="T53" fmla="*/ 76 h 82"/>
                <a:gd name="T54" fmla="*/ 26 w 46"/>
                <a:gd name="T55" fmla="*/ 73 h 82"/>
                <a:gd name="T56" fmla="*/ 23 w 46"/>
                <a:gd name="T57" fmla="*/ 7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82">
                  <a:moveTo>
                    <a:pt x="4" y="0"/>
                  </a:moveTo>
                  <a:cubicBezTo>
                    <a:pt x="42" y="0"/>
                    <a:pt x="42" y="0"/>
                    <a:pt x="42" y="0"/>
                  </a:cubicBezTo>
                  <a:cubicBezTo>
                    <a:pt x="44" y="0"/>
                    <a:pt x="46" y="2"/>
                    <a:pt x="46" y="4"/>
                  </a:cubicBezTo>
                  <a:cubicBezTo>
                    <a:pt x="46" y="78"/>
                    <a:pt x="46" y="78"/>
                    <a:pt x="46" y="78"/>
                  </a:cubicBezTo>
                  <a:cubicBezTo>
                    <a:pt x="46" y="80"/>
                    <a:pt x="44" y="82"/>
                    <a:pt x="42" y="82"/>
                  </a:cubicBezTo>
                  <a:cubicBezTo>
                    <a:pt x="4" y="82"/>
                    <a:pt x="4" y="82"/>
                    <a:pt x="4" y="82"/>
                  </a:cubicBezTo>
                  <a:cubicBezTo>
                    <a:pt x="1" y="82"/>
                    <a:pt x="0" y="80"/>
                    <a:pt x="0" y="78"/>
                  </a:cubicBezTo>
                  <a:cubicBezTo>
                    <a:pt x="0" y="4"/>
                    <a:pt x="0" y="4"/>
                    <a:pt x="0" y="4"/>
                  </a:cubicBezTo>
                  <a:cubicBezTo>
                    <a:pt x="0" y="2"/>
                    <a:pt x="1" y="0"/>
                    <a:pt x="4" y="0"/>
                  </a:cubicBezTo>
                  <a:close/>
                  <a:moveTo>
                    <a:pt x="4" y="5"/>
                  </a:moveTo>
                  <a:cubicBezTo>
                    <a:pt x="4" y="62"/>
                    <a:pt x="4" y="62"/>
                    <a:pt x="4" y="62"/>
                  </a:cubicBezTo>
                  <a:cubicBezTo>
                    <a:pt x="41" y="62"/>
                    <a:pt x="41" y="62"/>
                    <a:pt x="41" y="62"/>
                  </a:cubicBezTo>
                  <a:cubicBezTo>
                    <a:pt x="41" y="5"/>
                    <a:pt x="41" y="5"/>
                    <a:pt x="41" y="5"/>
                  </a:cubicBezTo>
                  <a:cubicBezTo>
                    <a:pt x="4" y="5"/>
                    <a:pt x="4" y="5"/>
                    <a:pt x="4" y="5"/>
                  </a:cubicBezTo>
                  <a:close/>
                  <a:moveTo>
                    <a:pt x="7" y="72"/>
                  </a:moveTo>
                  <a:cubicBezTo>
                    <a:pt x="7" y="75"/>
                    <a:pt x="7" y="75"/>
                    <a:pt x="7" y="75"/>
                  </a:cubicBezTo>
                  <a:cubicBezTo>
                    <a:pt x="15" y="75"/>
                    <a:pt x="15" y="75"/>
                    <a:pt x="15" y="75"/>
                  </a:cubicBezTo>
                  <a:cubicBezTo>
                    <a:pt x="15" y="72"/>
                    <a:pt x="15" y="72"/>
                    <a:pt x="15" y="72"/>
                  </a:cubicBezTo>
                  <a:cubicBezTo>
                    <a:pt x="7" y="72"/>
                    <a:pt x="7" y="72"/>
                    <a:pt x="7" y="72"/>
                  </a:cubicBezTo>
                  <a:close/>
                  <a:moveTo>
                    <a:pt x="30" y="72"/>
                  </a:moveTo>
                  <a:cubicBezTo>
                    <a:pt x="30" y="75"/>
                    <a:pt x="30" y="75"/>
                    <a:pt x="30" y="75"/>
                  </a:cubicBezTo>
                  <a:cubicBezTo>
                    <a:pt x="39" y="75"/>
                    <a:pt x="39" y="75"/>
                    <a:pt x="39" y="75"/>
                  </a:cubicBezTo>
                  <a:cubicBezTo>
                    <a:pt x="39" y="72"/>
                    <a:pt x="39" y="72"/>
                    <a:pt x="39" y="72"/>
                  </a:cubicBezTo>
                  <a:cubicBezTo>
                    <a:pt x="30" y="72"/>
                    <a:pt x="30" y="72"/>
                    <a:pt x="30" y="72"/>
                  </a:cubicBezTo>
                  <a:close/>
                  <a:moveTo>
                    <a:pt x="23" y="70"/>
                  </a:moveTo>
                  <a:cubicBezTo>
                    <a:pt x="21" y="70"/>
                    <a:pt x="20" y="72"/>
                    <a:pt x="20" y="73"/>
                  </a:cubicBezTo>
                  <a:cubicBezTo>
                    <a:pt x="20" y="75"/>
                    <a:pt x="21" y="76"/>
                    <a:pt x="23" y="76"/>
                  </a:cubicBezTo>
                  <a:cubicBezTo>
                    <a:pt x="24" y="76"/>
                    <a:pt x="26" y="75"/>
                    <a:pt x="26" y="73"/>
                  </a:cubicBezTo>
                  <a:cubicBezTo>
                    <a:pt x="26" y="72"/>
                    <a:pt x="24" y="70"/>
                    <a:pt x="23" y="7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8" name="Freeform 1564"/>
            <p:cNvSpPr>
              <a:spLocks noEditPoints="1"/>
            </p:cNvSpPr>
            <p:nvPr/>
          </p:nvSpPr>
          <p:spPr bwMode="auto">
            <a:xfrm flipH="1">
              <a:off x="9773502" y="1533796"/>
              <a:ext cx="306658" cy="180710"/>
            </a:xfrm>
            <a:custGeom>
              <a:avLst/>
              <a:gdLst>
                <a:gd name="T0" fmla="*/ 28 w 95"/>
                <a:gd name="T1" fmla="*/ 56 h 56"/>
                <a:gd name="T2" fmla="*/ 28 w 95"/>
                <a:gd name="T3" fmla="*/ 56 h 56"/>
                <a:gd name="T4" fmla="*/ 0 w 95"/>
                <a:gd name="T5" fmla="*/ 56 h 56"/>
                <a:gd name="T6" fmla="*/ 0 w 95"/>
                <a:gd name="T7" fmla="*/ 48 h 56"/>
                <a:gd name="T8" fmla="*/ 18 w 95"/>
                <a:gd name="T9" fmla="*/ 40 h 56"/>
                <a:gd name="T10" fmla="*/ 18 w 95"/>
                <a:gd name="T11" fmla="*/ 16 h 56"/>
                <a:gd name="T12" fmla="*/ 18 w 95"/>
                <a:gd name="T13" fmla="*/ 16 h 56"/>
                <a:gd name="T14" fmla="*/ 18 w 95"/>
                <a:gd name="T15" fmla="*/ 13 h 56"/>
                <a:gd name="T16" fmla="*/ 28 w 95"/>
                <a:gd name="T17" fmla="*/ 0 h 56"/>
                <a:gd name="T18" fmla="*/ 28 w 95"/>
                <a:gd name="T19" fmla="*/ 0 h 56"/>
                <a:gd name="T20" fmla="*/ 28 w 95"/>
                <a:gd name="T21" fmla="*/ 0 h 56"/>
                <a:gd name="T22" fmla="*/ 28 w 95"/>
                <a:gd name="T23" fmla="*/ 0 h 56"/>
                <a:gd name="T24" fmla="*/ 28 w 95"/>
                <a:gd name="T25" fmla="*/ 0 h 56"/>
                <a:gd name="T26" fmla="*/ 39 w 95"/>
                <a:gd name="T27" fmla="*/ 13 h 56"/>
                <a:gd name="T28" fmla="*/ 39 w 95"/>
                <a:gd name="T29" fmla="*/ 16 h 56"/>
                <a:gd name="T30" fmla="*/ 39 w 95"/>
                <a:gd name="T31" fmla="*/ 16 h 56"/>
                <a:gd name="T32" fmla="*/ 39 w 95"/>
                <a:gd name="T33" fmla="*/ 40 h 56"/>
                <a:gd name="T34" fmla="*/ 40 w 95"/>
                <a:gd name="T35" fmla="*/ 41 h 56"/>
                <a:gd name="T36" fmla="*/ 34 w 95"/>
                <a:gd name="T37" fmla="*/ 48 h 56"/>
                <a:gd name="T38" fmla="*/ 34 w 95"/>
                <a:gd name="T39" fmla="*/ 56 h 56"/>
                <a:gd name="T40" fmla="*/ 28 w 95"/>
                <a:gd name="T41" fmla="*/ 56 h 56"/>
                <a:gd name="T42" fmla="*/ 67 w 95"/>
                <a:gd name="T43" fmla="*/ 56 h 56"/>
                <a:gd name="T44" fmla="*/ 95 w 95"/>
                <a:gd name="T45" fmla="*/ 56 h 56"/>
                <a:gd name="T46" fmla="*/ 95 w 95"/>
                <a:gd name="T47" fmla="*/ 48 h 56"/>
                <a:gd name="T48" fmla="*/ 77 w 95"/>
                <a:gd name="T49" fmla="*/ 40 h 56"/>
                <a:gd name="T50" fmla="*/ 77 w 95"/>
                <a:gd name="T51" fmla="*/ 16 h 56"/>
                <a:gd name="T52" fmla="*/ 77 w 95"/>
                <a:gd name="T53" fmla="*/ 16 h 56"/>
                <a:gd name="T54" fmla="*/ 77 w 95"/>
                <a:gd name="T55" fmla="*/ 13 h 56"/>
                <a:gd name="T56" fmla="*/ 67 w 95"/>
                <a:gd name="T57" fmla="*/ 0 h 56"/>
                <a:gd name="T58" fmla="*/ 67 w 95"/>
                <a:gd name="T59" fmla="*/ 0 h 56"/>
                <a:gd name="T60" fmla="*/ 67 w 95"/>
                <a:gd name="T61" fmla="*/ 0 h 56"/>
                <a:gd name="T62" fmla="*/ 66 w 95"/>
                <a:gd name="T63" fmla="*/ 0 h 56"/>
                <a:gd name="T64" fmla="*/ 66 w 95"/>
                <a:gd name="T65" fmla="*/ 0 h 56"/>
                <a:gd name="T66" fmla="*/ 56 w 95"/>
                <a:gd name="T67" fmla="*/ 13 h 56"/>
                <a:gd name="T68" fmla="*/ 56 w 95"/>
                <a:gd name="T69" fmla="*/ 16 h 56"/>
                <a:gd name="T70" fmla="*/ 56 w 95"/>
                <a:gd name="T71" fmla="*/ 16 h 56"/>
                <a:gd name="T72" fmla="*/ 56 w 95"/>
                <a:gd name="T73" fmla="*/ 40 h 56"/>
                <a:gd name="T74" fmla="*/ 39 w 95"/>
                <a:gd name="T75" fmla="*/ 48 h 56"/>
                <a:gd name="T76" fmla="*/ 39 w 95"/>
                <a:gd name="T77" fmla="*/ 56 h 56"/>
                <a:gd name="T78" fmla="*/ 66 w 95"/>
                <a:gd name="T79" fmla="*/ 56 h 56"/>
                <a:gd name="T80" fmla="*/ 67 w 95"/>
                <a:gd name="T81" fmla="*/ 5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56">
                  <a:moveTo>
                    <a:pt x="28" y="56"/>
                  </a:moveTo>
                  <a:cubicBezTo>
                    <a:pt x="28" y="56"/>
                    <a:pt x="28" y="56"/>
                    <a:pt x="28" y="56"/>
                  </a:cubicBezTo>
                  <a:cubicBezTo>
                    <a:pt x="0" y="56"/>
                    <a:pt x="0" y="56"/>
                    <a:pt x="0" y="56"/>
                  </a:cubicBezTo>
                  <a:cubicBezTo>
                    <a:pt x="0" y="48"/>
                    <a:pt x="0" y="48"/>
                    <a:pt x="0" y="48"/>
                  </a:cubicBezTo>
                  <a:cubicBezTo>
                    <a:pt x="1" y="43"/>
                    <a:pt x="16" y="43"/>
                    <a:pt x="18" y="40"/>
                  </a:cubicBezTo>
                  <a:cubicBezTo>
                    <a:pt x="25" y="32"/>
                    <a:pt x="19" y="24"/>
                    <a:pt x="18" y="16"/>
                  </a:cubicBezTo>
                  <a:cubicBezTo>
                    <a:pt x="18" y="16"/>
                    <a:pt x="18" y="16"/>
                    <a:pt x="18" y="16"/>
                  </a:cubicBezTo>
                  <a:cubicBezTo>
                    <a:pt x="18" y="15"/>
                    <a:pt x="18" y="14"/>
                    <a:pt x="18" y="13"/>
                  </a:cubicBezTo>
                  <a:cubicBezTo>
                    <a:pt x="18" y="6"/>
                    <a:pt x="22" y="0"/>
                    <a:pt x="28" y="0"/>
                  </a:cubicBezTo>
                  <a:cubicBezTo>
                    <a:pt x="28" y="0"/>
                    <a:pt x="28" y="0"/>
                    <a:pt x="28" y="0"/>
                  </a:cubicBezTo>
                  <a:cubicBezTo>
                    <a:pt x="28" y="0"/>
                    <a:pt x="28" y="0"/>
                    <a:pt x="28" y="0"/>
                  </a:cubicBezTo>
                  <a:cubicBezTo>
                    <a:pt x="28" y="0"/>
                    <a:pt x="28" y="0"/>
                    <a:pt x="28" y="0"/>
                  </a:cubicBezTo>
                  <a:cubicBezTo>
                    <a:pt x="28" y="0"/>
                    <a:pt x="28" y="0"/>
                    <a:pt x="28" y="0"/>
                  </a:cubicBezTo>
                  <a:cubicBezTo>
                    <a:pt x="34" y="0"/>
                    <a:pt x="39" y="6"/>
                    <a:pt x="39" y="13"/>
                  </a:cubicBezTo>
                  <a:cubicBezTo>
                    <a:pt x="39" y="14"/>
                    <a:pt x="39" y="15"/>
                    <a:pt x="39" y="16"/>
                  </a:cubicBezTo>
                  <a:cubicBezTo>
                    <a:pt x="39" y="16"/>
                    <a:pt x="39" y="16"/>
                    <a:pt x="39" y="16"/>
                  </a:cubicBezTo>
                  <a:cubicBezTo>
                    <a:pt x="37" y="24"/>
                    <a:pt x="32" y="32"/>
                    <a:pt x="39" y="40"/>
                  </a:cubicBezTo>
                  <a:cubicBezTo>
                    <a:pt x="39" y="40"/>
                    <a:pt x="40" y="41"/>
                    <a:pt x="40" y="41"/>
                  </a:cubicBezTo>
                  <a:cubicBezTo>
                    <a:pt x="37" y="42"/>
                    <a:pt x="34" y="45"/>
                    <a:pt x="34" y="48"/>
                  </a:cubicBezTo>
                  <a:cubicBezTo>
                    <a:pt x="34" y="56"/>
                    <a:pt x="34" y="56"/>
                    <a:pt x="34" y="56"/>
                  </a:cubicBezTo>
                  <a:cubicBezTo>
                    <a:pt x="28" y="56"/>
                    <a:pt x="28" y="56"/>
                    <a:pt x="28" y="56"/>
                  </a:cubicBezTo>
                  <a:close/>
                  <a:moveTo>
                    <a:pt x="67" y="56"/>
                  </a:moveTo>
                  <a:cubicBezTo>
                    <a:pt x="95" y="56"/>
                    <a:pt x="95" y="56"/>
                    <a:pt x="95" y="56"/>
                  </a:cubicBezTo>
                  <a:cubicBezTo>
                    <a:pt x="95" y="48"/>
                    <a:pt x="95" y="48"/>
                    <a:pt x="95" y="48"/>
                  </a:cubicBezTo>
                  <a:cubicBezTo>
                    <a:pt x="94" y="43"/>
                    <a:pt x="79" y="43"/>
                    <a:pt x="77" y="40"/>
                  </a:cubicBezTo>
                  <a:cubicBezTo>
                    <a:pt x="70" y="32"/>
                    <a:pt x="76" y="24"/>
                    <a:pt x="77" y="16"/>
                  </a:cubicBezTo>
                  <a:cubicBezTo>
                    <a:pt x="77" y="16"/>
                    <a:pt x="77" y="16"/>
                    <a:pt x="77" y="16"/>
                  </a:cubicBezTo>
                  <a:cubicBezTo>
                    <a:pt x="77" y="15"/>
                    <a:pt x="77" y="14"/>
                    <a:pt x="77" y="13"/>
                  </a:cubicBezTo>
                  <a:cubicBezTo>
                    <a:pt x="77" y="6"/>
                    <a:pt x="72" y="0"/>
                    <a:pt x="67" y="0"/>
                  </a:cubicBezTo>
                  <a:cubicBezTo>
                    <a:pt x="67" y="0"/>
                    <a:pt x="67" y="0"/>
                    <a:pt x="67" y="0"/>
                  </a:cubicBezTo>
                  <a:cubicBezTo>
                    <a:pt x="67" y="0"/>
                    <a:pt x="67" y="0"/>
                    <a:pt x="67" y="0"/>
                  </a:cubicBezTo>
                  <a:cubicBezTo>
                    <a:pt x="66" y="0"/>
                    <a:pt x="66" y="0"/>
                    <a:pt x="66" y="0"/>
                  </a:cubicBezTo>
                  <a:cubicBezTo>
                    <a:pt x="66" y="0"/>
                    <a:pt x="66" y="0"/>
                    <a:pt x="66" y="0"/>
                  </a:cubicBezTo>
                  <a:cubicBezTo>
                    <a:pt x="61" y="0"/>
                    <a:pt x="56" y="6"/>
                    <a:pt x="56" y="13"/>
                  </a:cubicBezTo>
                  <a:cubicBezTo>
                    <a:pt x="56" y="14"/>
                    <a:pt x="56" y="15"/>
                    <a:pt x="56" y="16"/>
                  </a:cubicBezTo>
                  <a:cubicBezTo>
                    <a:pt x="56" y="16"/>
                    <a:pt x="56" y="16"/>
                    <a:pt x="56" y="16"/>
                  </a:cubicBezTo>
                  <a:cubicBezTo>
                    <a:pt x="58" y="24"/>
                    <a:pt x="63" y="32"/>
                    <a:pt x="56" y="40"/>
                  </a:cubicBezTo>
                  <a:cubicBezTo>
                    <a:pt x="54" y="43"/>
                    <a:pt x="39" y="43"/>
                    <a:pt x="39" y="48"/>
                  </a:cubicBezTo>
                  <a:cubicBezTo>
                    <a:pt x="39" y="56"/>
                    <a:pt x="39" y="56"/>
                    <a:pt x="39" y="56"/>
                  </a:cubicBezTo>
                  <a:cubicBezTo>
                    <a:pt x="66" y="56"/>
                    <a:pt x="66" y="56"/>
                    <a:pt x="66" y="56"/>
                  </a:cubicBezTo>
                  <a:lnTo>
                    <a:pt x="67" y="5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29" name="Freeform 1565"/>
            <p:cNvSpPr>
              <a:spLocks noEditPoints="1"/>
            </p:cNvSpPr>
            <p:nvPr/>
          </p:nvSpPr>
          <p:spPr bwMode="auto">
            <a:xfrm flipH="1">
              <a:off x="10534671" y="1199756"/>
              <a:ext cx="271064" cy="175234"/>
            </a:xfrm>
            <a:custGeom>
              <a:avLst/>
              <a:gdLst>
                <a:gd name="T0" fmla="*/ 71 w 84"/>
                <a:gd name="T1" fmla="*/ 28 h 54"/>
                <a:gd name="T2" fmla="*/ 84 w 84"/>
                <a:gd name="T3" fmla="*/ 41 h 54"/>
                <a:gd name="T4" fmla="*/ 84 w 84"/>
                <a:gd name="T5" fmla="*/ 41 h 54"/>
                <a:gd name="T6" fmla="*/ 70 w 84"/>
                <a:gd name="T7" fmla="*/ 54 h 54"/>
                <a:gd name="T8" fmla="*/ 14 w 84"/>
                <a:gd name="T9" fmla="*/ 54 h 54"/>
                <a:gd name="T10" fmla="*/ 0 w 84"/>
                <a:gd name="T11" fmla="*/ 41 h 54"/>
                <a:gd name="T12" fmla="*/ 0 w 84"/>
                <a:gd name="T13" fmla="*/ 41 h 54"/>
                <a:gd name="T14" fmla="*/ 5 w 84"/>
                <a:gd name="T15" fmla="*/ 31 h 54"/>
                <a:gd name="T16" fmla="*/ 4 w 84"/>
                <a:gd name="T17" fmla="*/ 26 h 54"/>
                <a:gd name="T18" fmla="*/ 17 w 84"/>
                <a:gd name="T19" fmla="*/ 13 h 54"/>
                <a:gd name="T20" fmla="*/ 20 w 84"/>
                <a:gd name="T21" fmla="*/ 13 h 54"/>
                <a:gd name="T22" fmla="*/ 38 w 84"/>
                <a:gd name="T23" fmla="*/ 0 h 54"/>
                <a:gd name="T24" fmla="*/ 55 w 84"/>
                <a:gd name="T25" fmla="*/ 12 h 54"/>
                <a:gd name="T26" fmla="*/ 59 w 84"/>
                <a:gd name="T27" fmla="*/ 11 h 54"/>
                <a:gd name="T28" fmla="*/ 72 w 84"/>
                <a:gd name="T29" fmla="*/ 24 h 54"/>
                <a:gd name="T30" fmla="*/ 71 w 84"/>
                <a:gd name="T31" fmla="*/ 28 h 54"/>
                <a:gd name="T32" fmla="*/ 22 w 84"/>
                <a:gd name="T33" fmla="*/ 35 h 54"/>
                <a:gd name="T34" fmla="*/ 27 w 84"/>
                <a:gd name="T35" fmla="*/ 39 h 54"/>
                <a:gd name="T36" fmla="*/ 50 w 84"/>
                <a:gd name="T37" fmla="*/ 40 h 54"/>
                <a:gd name="T38" fmla="*/ 50 w 84"/>
                <a:gd name="T39" fmla="*/ 40 h 54"/>
                <a:gd name="T40" fmla="*/ 54 w 84"/>
                <a:gd name="T41" fmla="*/ 35 h 54"/>
                <a:gd name="T42" fmla="*/ 54 w 84"/>
                <a:gd name="T43" fmla="*/ 35 h 54"/>
                <a:gd name="T44" fmla="*/ 22 w 84"/>
                <a:gd name="T45" fmla="*/ 35 h 54"/>
                <a:gd name="T46" fmla="*/ 35 w 84"/>
                <a:gd name="T47" fmla="*/ 42 h 54"/>
                <a:gd name="T48" fmla="*/ 35 w 84"/>
                <a:gd name="T49" fmla="*/ 48 h 54"/>
                <a:gd name="T50" fmla="*/ 42 w 84"/>
                <a:gd name="T51" fmla="*/ 48 h 54"/>
                <a:gd name="T52" fmla="*/ 42 w 84"/>
                <a:gd name="T53" fmla="*/ 42 h 54"/>
                <a:gd name="T54" fmla="*/ 35 w 84"/>
                <a:gd name="T55" fmla="*/ 42 h 54"/>
                <a:gd name="T56" fmla="*/ 14 w 84"/>
                <a:gd name="T57" fmla="*/ 26 h 54"/>
                <a:gd name="T58" fmla="*/ 18 w 84"/>
                <a:gd name="T59" fmla="*/ 31 h 54"/>
                <a:gd name="T60" fmla="*/ 59 w 84"/>
                <a:gd name="T61" fmla="*/ 31 h 54"/>
                <a:gd name="T62" fmla="*/ 59 w 84"/>
                <a:gd name="T63" fmla="*/ 31 h 54"/>
                <a:gd name="T64" fmla="*/ 63 w 84"/>
                <a:gd name="T65" fmla="*/ 27 h 54"/>
                <a:gd name="T66" fmla="*/ 63 w 84"/>
                <a:gd name="T67" fmla="*/ 26 h 54"/>
                <a:gd name="T68" fmla="*/ 14 w 84"/>
                <a:gd name="T69"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54">
                  <a:moveTo>
                    <a:pt x="71" y="28"/>
                  </a:moveTo>
                  <a:cubicBezTo>
                    <a:pt x="78" y="28"/>
                    <a:pt x="84" y="34"/>
                    <a:pt x="84" y="41"/>
                  </a:cubicBezTo>
                  <a:cubicBezTo>
                    <a:pt x="84" y="41"/>
                    <a:pt x="84" y="41"/>
                    <a:pt x="84" y="41"/>
                  </a:cubicBezTo>
                  <a:cubicBezTo>
                    <a:pt x="84" y="48"/>
                    <a:pt x="78" y="54"/>
                    <a:pt x="70" y="54"/>
                  </a:cubicBezTo>
                  <a:cubicBezTo>
                    <a:pt x="14" y="54"/>
                    <a:pt x="14" y="54"/>
                    <a:pt x="14" y="54"/>
                  </a:cubicBezTo>
                  <a:cubicBezTo>
                    <a:pt x="6" y="54"/>
                    <a:pt x="0" y="48"/>
                    <a:pt x="0" y="41"/>
                  </a:cubicBezTo>
                  <a:cubicBezTo>
                    <a:pt x="0" y="41"/>
                    <a:pt x="0" y="41"/>
                    <a:pt x="0" y="41"/>
                  </a:cubicBezTo>
                  <a:cubicBezTo>
                    <a:pt x="0" y="37"/>
                    <a:pt x="2" y="34"/>
                    <a:pt x="5" y="31"/>
                  </a:cubicBezTo>
                  <a:cubicBezTo>
                    <a:pt x="4" y="30"/>
                    <a:pt x="4" y="28"/>
                    <a:pt x="4" y="26"/>
                  </a:cubicBezTo>
                  <a:cubicBezTo>
                    <a:pt x="4" y="19"/>
                    <a:pt x="10" y="13"/>
                    <a:pt x="17" y="13"/>
                  </a:cubicBezTo>
                  <a:cubicBezTo>
                    <a:pt x="18" y="13"/>
                    <a:pt x="19" y="13"/>
                    <a:pt x="20" y="13"/>
                  </a:cubicBezTo>
                  <a:cubicBezTo>
                    <a:pt x="22" y="6"/>
                    <a:pt x="29" y="0"/>
                    <a:pt x="38" y="0"/>
                  </a:cubicBezTo>
                  <a:cubicBezTo>
                    <a:pt x="45" y="0"/>
                    <a:pt x="52" y="5"/>
                    <a:pt x="55" y="12"/>
                  </a:cubicBezTo>
                  <a:cubicBezTo>
                    <a:pt x="56" y="11"/>
                    <a:pt x="57" y="11"/>
                    <a:pt x="59" y="11"/>
                  </a:cubicBezTo>
                  <a:cubicBezTo>
                    <a:pt x="66" y="11"/>
                    <a:pt x="72" y="17"/>
                    <a:pt x="72" y="24"/>
                  </a:cubicBezTo>
                  <a:cubicBezTo>
                    <a:pt x="72" y="26"/>
                    <a:pt x="72" y="27"/>
                    <a:pt x="71" y="28"/>
                  </a:cubicBezTo>
                  <a:close/>
                  <a:moveTo>
                    <a:pt x="22" y="35"/>
                  </a:moveTo>
                  <a:cubicBezTo>
                    <a:pt x="27" y="39"/>
                    <a:pt x="27" y="39"/>
                    <a:pt x="27" y="39"/>
                  </a:cubicBezTo>
                  <a:cubicBezTo>
                    <a:pt x="33" y="33"/>
                    <a:pt x="44" y="33"/>
                    <a:pt x="50" y="40"/>
                  </a:cubicBezTo>
                  <a:cubicBezTo>
                    <a:pt x="50" y="40"/>
                    <a:pt x="50" y="40"/>
                    <a:pt x="50" y="40"/>
                  </a:cubicBezTo>
                  <a:cubicBezTo>
                    <a:pt x="54" y="35"/>
                    <a:pt x="54" y="35"/>
                    <a:pt x="54" y="35"/>
                  </a:cubicBezTo>
                  <a:cubicBezTo>
                    <a:pt x="54" y="35"/>
                    <a:pt x="54" y="35"/>
                    <a:pt x="54" y="35"/>
                  </a:cubicBezTo>
                  <a:cubicBezTo>
                    <a:pt x="45" y="26"/>
                    <a:pt x="31" y="26"/>
                    <a:pt x="22" y="35"/>
                  </a:cubicBezTo>
                  <a:close/>
                  <a:moveTo>
                    <a:pt x="35" y="42"/>
                  </a:moveTo>
                  <a:cubicBezTo>
                    <a:pt x="34" y="43"/>
                    <a:pt x="34" y="46"/>
                    <a:pt x="35" y="48"/>
                  </a:cubicBezTo>
                  <a:cubicBezTo>
                    <a:pt x="37" y="50"/>
                    <a:pt x="40" y="50"/>
                    <a:pt x="42" y="48"/>
                  </a:cubicBezTo>
                  <a:cubicBezTo>
                    <a:pt x="44" y="46"/>
                    <a:pt x="44" y="43"/>
                    <a:pt x="42" y="42"/>
                  </a:cubicBezTo>
                  <a:cubicBezTo>
                    <a:pt x="40" y="40"/>
                    <a:pt x="37" y="40"/>
                    <a:pt x="35" y="42"/>
                  </a:cubicBezTo>
                  <a:close/>
                  <a:moveTo>
                    <a:pt x="14" y="26"/>
                  </a:moveTo>
                  <a:cubicBezTo>
                    <a:pt x="18" y="31"/>
                    <a:pt x="18" y="31"/>
                    <a:pt x="18" y="31"/>
                  </a:cubicBezTo>
                  <a:cubicBezTo>
                    <a:pt x="29" y="20"/>
                    <a:pt x="47" y="20"/>
                    <a:pt x="59" y="31"/>
                  </a:cubicBezTo>
                  <a:cubicBezTo>
                    <a:pt x="59" y="31"/>
                    <a:pt x="59" y="31"/>
                    <a:pt x="59" y="31"/>
                  </a:cubicBezTo>
                  <a:cubicBezTo>
                    <a:pt x="63" y="27"/>
                    <a:pt x="63" y="27"/>
                    <a:pt x="63" y="27"/>
                  </a:cubicBezTo>
                  <a:cubicBezTo>
                    <a:pt x="63" y="27"/>
                    <a:pt x="63" y="27"/>
                    <a:pt x="63" y="26"/>
                  </a:cubicBezTo>
                  <a:cubicBezTo>
                    <a:pt x="49" y="13"/>
                    <a:pt x="27" y="13"/>
                    <a:pt x="14" y="2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0" name="Freeform 1566"/>
            <p:cNvSpPr/>
            <p:nvPr/>
          </p:nvSpPr>
          <p:spPr bwMode="auto">
            <a:xfrm flipH="1">
              <a:off x="7298332" y="2489368"/>
              <a:ext cx="224518" cy="219042"/>
            </a:xfrm>
            <a:custGeom>
              <a:avLst/>
              <a:gdLst>
                <a:gd name="T0" fmla="*/ 56 w 69"/>
                <a:gd name="T1" fmla="*/ 43 h 68"/>
                <a:gd name="T2" fmla="*/ 63 w 69"/>
                <a:gd name="T3" fmla="*/ 45 h 68"/>
                <a:gd name="T4" fmla="*/ 62 w 69"/>
                <a:gd name="T5" fmla="*/ 16 h 68"/>
                <a:gd name="T6" fmla="*/ 26 w 69"/>
                <a:gd name="T7" fmla="*/ 20 h 68"/>
                <a:gd name="T8" fmla="*/ 27 w 69"/>
                <a:gd name="T9" fmla="*/ 56 h 68"/>
                <a:gd name="T10" fmla="*/ 27 w 69"/>
                <a:gd name="T11" fmla="*/ 57 h 68"/>
                <a:gd name="T12" fmla="*/ 13 w 69"/>
                <a:gd name="T13" fmla="*/ 68 h 68"/>
                <a:gd name="T14" fmla="*/ 0 w 69"/>
                <a:gd name="T15" fmla="*/ 57 h 68"/>
                <a:gd name="T16" fmla="*/ 13 w 69"/>
                <a:gd name="T17" fmla="*/ 47 h 68"/>
                <a:gd name="T18" fmla="*/ 19 w 69"/>
                <a:gd name="T19" fmla="*/ 48 h 68"/>
                <a:gd name="T20" fmla="*/ 20 w 69"/>
                <a:gd name="T21" fmla="*/ 8 h 68"/>
                <a:gd name="T22" fmla="*/ 69 w 69"/>
                <a:gd name="T23" fmla="*/ 0 h 68"/>
                <a:gd name="T24" fmla="*/ 69 w 69"/>
                <a:gd name="T25" fmla="*/ 17 h 68"/>
                <a:gd name="T26" fmla="*/ 69 w 69"/>
                <a:gd name="T27" fmla="*/ 54 h 68"/>
                <a:gd name="T28" fmla="*/ 69 w 69"/>
                <a:gd name="T29" fmla="*/ 54 h 68"/>
                <a:gd name="T30" fmla="*/ 56 w 69"/>
                <a:gd name="T31" fmla="*/ 64 h 68"/>
                <a:gd name="T32" fmla="*/ 43 w 69"/>
                <a:gd name="T33" fmla="*/ 54 h 68"/>
                <a:gd name="T34" fmla="*/ 56 w 69"/>
                <a:gd name="T35" fmla="*/ 4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8">
                  <a:moveTo>
                    <a:pt x="56" y="43"/>
                  </a:moveTo>
                  <a:cubicBezTo>
                    <a:pt x="59" y="43"/>
                    <a:pt x="61" y="44"/>
                    <a:pt x="63" y="45"/>
                  </a:cubicBezTo>
                  <a:cubicBezTo>
                    <a:pt x="62" y="16"/>
                    <a:pt x="62" y="16"/>
                    <a:pt x="62" y="16"/>
                  </a:cubicBezTo>
                  <a:cubicBezTo>
                    <a:pt x="26" y="20"/>
                    <a:pt x="26" y="20"/>
                    <a:pt x="26" y="20"/>
                  </a:cubicBezTo>
                  <a:cubicBezTo>
                    <a:pt x="27" y="56"/>
                    <a:pt x="27" y="56"/>
                    <a:pt x="27" y="56"/>
                  </a:cubicBezTo>
                  <a:cubicBezTo>
                    <a:pt x="27" y="57"/>
                    <a:pt x="27" y="57"/>
                    <a:pt x="27" y="57"/>
                  </a:cubicBezTo>
                  <a:cubicBezTo>
                    <a:pt x="27" y="63"/>
                    <a:pt x="21" y="68"/>
                    <a:pt x="13" y="68"/>
                  </a:cubicBezTo>
                  <a:cubicBezTo>
                    <a:pt x="6" y="68"/>
                    <a:pt x="0" y="63"/>
                    <a:pt x="0" y="57"/>
                  </a:cubicBezTo>
                  <a:cubicBezTo>
                    <a:pt x="0" y="51"/>
                    <a:pt x="8" y="47"/>
                    <a:pt x="13" y="47"/>
                  </a:cubicBezTo>
                  <a:cubicBezTo>
                    <a:pt x="18" y="47"/>
                    <a:pt x="17" y="47"/>
                    <a:pt x="19" y="48"/>
                  </a:cubicBezTo>
                  <a:cubicBezTo>
                    <a:pt x="20" y="8"/>
                    <a:pt x="20" y="8"/>
                    <a:pt x="20" y="8"/>
                  </a:cubicBezTo>
                  <a:cubicBezTo>
                    <a:pt x="69" y="0"/>
                    <a:pt x="69" y="0"/>
                    <a:pt x="69" y="0"/>
                  </a:cubicBezTo>
                  <a:cubicBezTo>
                    <a:pt x="69" y="17"/>
                    <a:pt x="69" y="17"/>
                    <a:pt x="69" y="17"/>
                  </a:cubicBezTo>
                  <a:cubicBezTo>
                    <a:pt x="69" y="54"/>
                    <a:pt x="69" y="54"/>
                    <a:pt x="69" y="54"/>
                  </a:cubicBezTo>
                  <a:cubicBezTo>
                    <a:pt x="69" y="54"/>
                    <a:pt x="69" y="54"/>
                    <a:pt x="69" y="54"/>
                  </a:cubicBezTo>
                  <a:cubicBezTo>
                    <a:pt x="69" y="60"/>
                    <a:pt x="63" y="64"/>
                    <a:pt x="56" y="64"/>
                  </a:cubicBezTo>
                  <a:cubicBezTo>
                    <a:pt x="49" y="64"/>
                    <a:pt x="43" y="60"/>
                    <a:pt x="43" y="54"/>
                  </a:cubicBezTo>
                  <a:cubicBezTo>
                    <a:pt x="43" y="48"/>
                    <a:pt x="49" y="43"/>
                    <a:pt x="56" y="4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1" name="Freeform 1567"/>
            <p:cNvSpPr>
              <a:spLocks noEditPoints="1"/>
            </p:cNvSpPr>
            <p:nvPr/>
          </p:nvSpPr>
          <p:spPr bwMode="auto">
            <a:xfrm flipH="1">
              <a:off x="10953588" y="2505796"/>
              <a:ext cx="147853" cy="183448"/>
            </a:xfrm>
            <a:custGeom>
              <a:avLst/>
              <a:gdLst>
                <a:gd name="T0" fmla="*/ 34 w 45"/>
                <a:gd name="T1" fmla="*/ 31 h 57"/>
                <a:gd name="T2" fmla="*/ 45 w 45"/>
                <a:gd name="T3" fmla="*/ 56 h 57"/>
                <a:gd name="T4" fmla="*/ 45 w 45"/>
                <a:gd name="T5" fmla="*/ 57 h 57"/>
                <a:gd name="T6" fmla="*/ 0 w 45"/>
                <a:gd name="T7" fmla="*/ 57 h 57"/>
                <a:gd name="T8" fmla="*/ 0 w 45"/>
                <a:gd name="T9" fmla="*/ 56 h 57"/>
                <a:gd name="T10" fmla="*/ 11 w 45"/>
                <a:gd name="T11" fmla="*/ 31 h 57"/>
                <a:gd name="T12" fmla="*/ 11 w 45"/>
                <a:gd name="T13" fmla="*/ 31 h 57"/>
                <a:gd name="T14" fmla="*/ 11 w 45"/>
                <a:gd name="T15" fmla="*/ 31 h 57"/>
                <a:gd name="T16" fmla="*/ 13 w 45"/>
                <a:gd name="T17" fmla="*/ 33 h 57"/>
                <a:gd name="T18" fmla="*/ 13 w 45"/>
                <a:gd name="T19" fmla="*/ 33 h 57"/>
                <a:gd name="T20" fmla="*/ 13 w 45"/>
                <a:gd name="T21" fmla="*/ 33 h 57"/>
                <a:gd name="T22" fmla="*/ 22 w 45"/>
                <a:gd name="T23" fmla="*/ 37 h 57"/>
                <a:gd name="T24" fmla="*/ 22 w 45"/>
                <a:gd name="T25" fmla="*/ 37 h 57"/>
                <a:gd name="T26" fmla="*/ 22 w 45"/>
                <a:gd name="T27" fmla="*/ 37 h 57"/>
                <a:gd name="T28" fmla="*/ 22 w 45"/>
                <a:gd name="T29" fmla="*/ 37 h 57"/>
                <a:gd name="T30" fmla="*/ 34 w 45"/>
                <a:gd name="T31" fmla="*/ 31 h 57"/>
                <a:gd name="T32" fmla="*/ 22 w 45"/>
                <a:gd name="T33" fmla="*/ 0 h 57"/>
                <a:gd name="T34" fmla="*/ 11 w 45"/>
                <a:gd name="T35" fmla="*/ 23 h 57"/>
                <a:gd name="T36" fmla="*/ 22 w 45"/>
                <a:gd name="T37" fmla="*/ 33 h 57"/>
                <a:gd name="T38" fmla="*/ 33 w 45"/>
                <a:gd name="T39" fmla="*/ 22 h 57"/>
                <a:gd name="T40" fmla="*/ 22 w 45"/>
                <a:gd name="T41" fmla="*/ 0 h 57"/>
                <a:gd name="T42" fmla="*/ 31 w 45"/>
                <a:gd name="T43" fmla="*/ 9 h 57"/>
                <a:gd name="T44" fmla="*/ 13 w 45"/>
                <a:gd name="T45" fmla="*/ 13 h 57"/>
                <a:gd name="T46" fmla="*/ 12 w 45"/>
                <a:gd name="T47" fmla="*/ 19 h 57"/>
                <a:gd name="T48" fmla="*/ 22 w 45"/>
                <a:gd name="T49" fmla="*/ 31 h 57"/>
                <a:gd name="T50" fmla="*/ 32 w 45"/>
                <a:gd name="T51" fmla="*/ 19 h 57"/>
                <a:gd name="T52" fmla="*/ 31 w 45"/>
                <a:gd name="T53"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57">
                  <a:moveTo>
                    <a:pt x="34" y="31"/>
                  </a:moveTo>
                  <a:cubicBezTo>
                    <a:pt x="40" y="36"/>
                    <a:pt x="45" y="45"/>
                    <a:pt x="45" y="56"/>
                  </a:cubicBezTo>
                  <a:cubicBezTo>
                    <a:pt x="45" y="56"/>
                    <a:pt x="45" y="57"/>
                    <a:pt x="45" y="57"/>
                  </a:cubicBezTo>
                  <a:cubicBezTo>
                    <a:pt x="0" y="57"/>
                    <a:pt x="0" y="57"/>
                    <a:pt x="0" y="57"/>
                  </a:cubicBezTo>
                  <a:cubicBezTo>
                    <a:pt x="0" y="57"/>
                    <a:pt x="0" y="56"/>
                    <a:pt x="0" y="56"/>
                  </a:cubicBezTo>
                  <a:cubicBezTo>
                    <a:pt x="0" y="45"/>
                    <a:pt x="4" y="36"/>
                    <a:pt x="11" y="31"/>
                  </a:cubicBezTo>
                  <a:cubicBezTo>
                    <a:pt x="11" y="31"/>
                    <a:pt x="11" y="31"/>
                    <a:pt x="11" y="31"/>
                  </a:cubicBezTo>
                  <a:cubicBezTo>
                    <a:pt x="11" y="31"/>
                    <a:pt x="11" y="31"/>
                    <a:pt x="11" y="31"/>
                  </a:cubicBezTo>
                  <a:cubicBezTo>
                    <a:pt x="12" y="32"/>
                    <a:pt x="12" y="32"/>
                    <a:pt x="13" y="33"/>
                  </a:cubicBezTo>
                  <a:cubicBezTo>
                    <a:pt x="13" y="33"/>
                    <a:pt x="13" y="33"/>
                    <a:pt x="13" y="33"/>
                  </a:cubicBezTo>
                  <a:cubicBezTo>
                    <a:pt x="13" y="33"/>
                    <a:pt x="13" y="33"/>
                    <a:pt x="13" y="33"/>
                  </a:cubicBezTo>
                  <a:cubicBezTo>
                    <a:pt x="15" y="35"/>
                    <a:pt x="18" y="37"/>
                    <a:pt x="22" y="37"/>
                  </a:cubicBezTo>
                  <a:cubicBezTo>
                    <a:pt x="22" y="37"/>
                    <a:pt x="22" y="37"/>
                    <a:pt x="22" y="37"/>
                  </a:cubicBezTo>
                  <a:cubicBezTo>
                    <a:pt x="22" y="37"/>
                    <a:pt x="22" y="37"/>
                    <a:pt x="22" y="37"/>
                  </a:cubicBezTo>
                  <a:cubicBezTo>
                    <a:pt x="22" y="37"/>
                    <a:pt x="22" y="37"/>
                    <a:pt x="22" y="37"/>
                  </a:cubicBezTo>
                  <a:cubicBezTo>
                    <a:pt x="27" y="37"/>
                    <a:pt x="31" y="34"/>
                    <a:pt x="34" y="31"/>
                  </a:cubicBezTo>
                  <a:close/>
                  <a:moveTo>
                    <a:pt x="22" y="0"/>
                  </a:moveTo>
                  <a:cubicBezTo>
                    <a:pt x="8" y="0"/>
                    <a:pt x="8" y="12"/>
                    <a:pt x="11" y="23"/>
                  </a:cubicBezTo>
                  <a:cubicBezTo>
                    <a:pt x="13" y="29"/>
                    <a:pt x="17" y="33"/>
                    <a:pt x="22" y="33"/>
                  </a:cubicBezTo>
                  <a:cubicBezTo>
                    <a:pt x="28" y="33"/>
                    <a:pt x="32" y="28"/>
                    <a:pt x="33" y="22"/>
                  </a:cubicBezTo>
                  <a:cubicBezTo>
                    <a:pt x="36" y="12"/>
                    <a:pt x="36" y="0"/>
                    <a:pt x="22" y="0"/>
                  </a:cubicBezTo>
                  <a:close/>
                  <a:moveTo>
                    <a:pt x="31" y="9"/>
                  </a:moveTo>
                  <a:cubicBezTo>
                    <a:pt x="25" y="11"/>
                    <a:pt x="22" y="14"/>
                    <a:pt x="13" y="13"/>
                  </a:cubicBezTo>
                  <a:cubicBezTo>
                    <a:pt x="13" y="14"/>
                    <a:pt x="12" y="17"/>
                    <a:pt x="12" y="19"/>
                  </a:cubicBezTo>
                  <a:cubicBezTo>
                    <a:pt x="12" y="26"/>
                    <a:pt x="17" y="31"/>
                    <a:pt x="22" y="31"/>
                  </a:cubicBezTo>
                  <a:cubicBezTo>
                    <a:pt x="28" y="31"/>
                    <a:pt x="32" y="26"/>
                    <a:pt x="32" y="19"/>
                  </a:cubicBezTo>
                  <a:cubicBezTo>
                    <a:pt x="32" y="12"/>
                    <a:pt x="31" y="11"/>
                    <a:pt x="31" y="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2" name="Freeform 1568"/>
            <p:cNvSpPr>
              <a:spLocks noEditPoints="1"/>
            </p:cNvSpPr>
            <p:nvPr/>
          </p:nvSpPr>
          <p:spPr bwMode="auto">
            <a:xfrm flipH="1">
              <a:off x="10529195" y="3694101"/>
              <a:ext cx="142377" cy="180710"/>
            </a:xfrm>
            <a:custGeom>
              <a:avLst/>
              <a:gdLst>
                <a:gd name="T0" fmla="*/ 31 w 44"/>
                <a:gd name="T1" fmla="*/ 28 h 56"/>
                <a:gd name="T2" fmla="*/ 22 w 44"/>
                <a:gd name="T3" fmla="*/ 32 h 56"/>
                <a:gd name="T4" fmla="*/ 14 w 44"/>
                <a:gd name="T5" fmla="*/ 28 h 56"/>
                <a:gd name="T6" fmla="*/ 8 w 44"/>
                <a:gd name="T7" fmla="*/ 28 h 56"/>
                <a:gd name="T8" fmla="*/ 8 w 44"/>
                <a:gd name="T9" fmla="*/ 18 h 56"/>
                <a:gd name="T10" fmla="*/ 22 w 44"/>
                <a:gd name="T11" fmla="*/ 0 h 56"/>
                <a:gd name="T12" fmla="*/ 36 w 44"/>
                <a:gd name="T13" fmla="*/ 18 h 56"/>
                <a:gd name="T14" fmla="*/ 36 w 44"/>
                <a:gd name="T15" fmla="*/ 28 h 56"/>
                <a:gd name="T16" fmla="*/ 31 w 44"/>
                <a:gd name="T17" fmla="*/ 28 h 56"/>
                <a:gd name="T18" fmla="*/ 30 w 44"/>
                <a:gd name="T19" fmla="*/ 10 h 56"/>
                <a:gd name="T20" fmla="*/ 13 w 44"/>
                <a:gd name="T21" fmla="*/ 16 h 56"/>
                <a:gd name="T22" fmla="*/ 13 w 44"/>
                <a:gd name="T23" fmla="*/ 18 h 56"/>
                <a:gd name="T24" fmla="*/ 22 w 44"/>
                <a:gd name="T25" fmla="*/ 30 h 56"/>
                <a:gd name="T26" fmla="*/ 32 w 44"/>
                <a:gd name="T27" fmla="*/ 18 h 56"/>
                <a:gd name="T28" fmla="*/ 30 w 44"/>
                <a:gd name="T29" fmla="*/ 10 h 56"/>
                <a:gd name="T30" fmla="*/ 34 w 44"/>
                <a:gd name="T31" fmla="*/ 30 h 56"/>
                <a:gd name="T32" fmla="*/ 22 w 44"/>
                <a:gd name="T33" fmla="*/ 36 h 56"/>
                <a:gd name="T34" fmla="*/ 11 w 44"/>
                <a:gd name="T35" fmla="*/ 30 h 56"/>
                <a:gd name="T36" fmla="*/ 0 w 44"/>
                <a:gd name="T37" fmla="*/ 55 h 56"/>
                <a:gd name="T38" fmla="*/ 0 w 44"/>
                <a:gd name="T39" fmla="*/ 56 h 56"/>
                <a:gd name="T40" fmla="*/ 44 w 44"/>
                <a:gd name="T41" fmla="*/ 56 h 56"/>
                <a:gd name="T42" fmla="*/ 44 w 44"/>
                <a:gd name="T43" fmla="*/ 55 h 56"/>
                <a:gd name="T44" fmla="*/ 34 w 44"/>
                <a:gd name="T45" fmla="*/ 3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56">
                  <a:moveTo>
                    <a:pt x="31" y="28"/>
                  </a:moveTo>
                  <a:cubicBezTo>
                    <a:pt x="29" y="31"/>
                    <a:pt x="26" y="32"/>
                    <a:pt x="22" y="32"/>
                  </a:cubicBezTo>
                  <a:cubicBezTo>
                    <a:pt x="19" y="32"/>
                    <a:pt x="16" y="31"/>
                    <a:pt x="14" y="28"/>
                  </a:cubicBezTo>
                  <a:cubicBezTo>
                    <a:pt x="8" y="28"/>
                    <a:pt x="8" y="28"/>
                    <a:pt x="8" y="28"/>
                  </a:cubicBezTo>
                  <a:cubicBezTo>
                    <a:pt x="8" y="18"/>
                    <a:pt x="8" y="18"/>
                    <a:pt x="8" y="18"/>
                  </a:cubicBezTo>
                  <a:cubicBezTo>
                    <a:pt x="8" y="8"/>
                    <a:pt x="15" y="0"/>
                    <a:pt x="22" y="0"/>
                  </a:cubicBezTo>
                  <a:cubicBezTo>
                    <a:pt x="30" y="0"/>
                    <a:pt x="36" y="8"/>
                    <a:pt x="36" y="18"/>
                  </a:cubicBezTo>
                  <a:cubicBezTo>
                    <a:pt x="36" y="28"/>
                    <a:pt x="36" y="28"/>
                    <a:pt x="36" y="28"/>
                  </a:cubicBezTo>
                  <a:cubicBezTo>
                    <a:pt x="31" y="28"/>
                    <a:pt x="31" y="28"/>
                    <a:pt x="31" y="28"/>
                  </a:cubicBezTo>
                  <a:close/>
                  <a:moveTo>
                    <a:pt x="30" y="10"/>
                  </a:moveTo>
                  <a:cubicBezTo>
                    <a:pt x="24" y="11"/>
                    <a:pt x="24" y="17"/>
                    <a:pt x="13" y="16"/>
                  </a:cubicBezTo>
                  <a:cubicBezTo>
                    <a:pt x="13" y="17"/>
                    <a:pt x="13" y="18"/>
                    <a:pt x="13" y="18"/>
                  </a:cubicBezTo>
                  <a:cubicBezTo>
                    <a:pt x="13" y="25"/>
                    <a:pt x="17" y="30"/>
                    <a:pt x="22" y="30"/>
                  </a:cubicBezTo>
                  <a:cubicBezTo>
                    <a:pt x="28" y="30"/>
                    <a:pt x="32" y="25"/>
                    <a:pt x="32" y="18"/>
                  </a:cubicBezTo>
                  <a:cubicBezTo>
                    <a:pt x="32" y="15"/>
                    <a:pt x="31" y="12"/>
                    <a:pt x="30" y="10"/>
                  </a:cubicBezTo>
                  <a:close/>
                  <a:moveTo>
                    <a:pt x="34" y="30"/>
                  </a:moveTo>
                  <a:cubicBezTo>
                    <a:pt x="31" y="34"/>
                    <a:pt x="27" y="36"/>
                    <a:pt x="22" y="36"/>
                  </a:cubicBezTo>
                  <a:cubicBezTo>
                    <a:pt x="18" y="36"/>
                    <a:pt x="14" y="34"/>
                    <a:pt x="11" y="30"/>
                  </a:cubicBezTo>
                  <a:cubicBezTo>
                    <a:pt x="5" y="35"/>
                    <a:pt x="0" y="44"/>
                    <a:pt x="0" y="55"/>
                  </a:cubicBezTo>
                  <a:cubicBezTo>
                    <a:pt x="0" y="55"/>
                    <a:pt x="0" y="55"/>
                    <a:pt x="0" y="56"/>
                  </a:cubicBezTo>
                  <a:cubicBezTo>
                    <a:pt x="44" y="56"/>
                    <a:pt x="44" y="56"/>
                    <a:pt x="44" y="56"/>
                  </a:cubicBezTo>
                  <a:cubicBezTo>
                    <a:pt x="44" y="55"/>
                    <a:pt x="44" y="55"/>
                    <a:pt x="44" y="55"/>
                  </a:cubicBezTo>
                  <a:cubicBezTo>
                    <a:pt x="44" y="44"/>
                    <a:pt x="40" y="35"/>
                    <a:pt x="34" y="3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3" name="Freeform 1569"/>
            <p:cNvSpPr>
              <a:spLocks noEditPoints="1"/>
            </p:cNvSpPr>
            <p:nvPr/>
          </p:nvSpPr>
          <p:spPr bwMode="auto">
            <a:xfrm flipH="1">
              <a:off x="8963048" y="2210089"/>
              <a:ext cx="158805" cy="136901"/>
            </a:xfrm>
            <a:custGeom>
              <a:avLst/>
              <a:gdLst>
                <a:gd name="T0" fmla="*/ 7 w 58"/>
                <a:gd name="T1" fmla="*/ 20 h 50"/>
                <a:gd name="T2" fmla="*/ 7 w 58"/>
                <a:gd name="T3" fmla="*/ 43 h 50"/>
                <a:gd name="T4" fmla="*/ 50 w 58"/>
                <a:gd name="T5" fmla="*/ 43 h 50"/>
                <a:gd name="T6" fmla="*/ 50 w 58"/>
                <a:gd name="T7" fmla="*/ 20 h 50"/>
                <a:gd name="T8" fmla="*/ 58 w 58"/>
                <a:gd name="T9" fmla="*/ 20 h 50"/>
                <a:gd name="T10" fmla="*/ 58 w 58"/>
                <a:gd name="T11" fmla="*/ 50 h 50"/>
                <a:gd name="T12" fmla="*/ 0 w 58"/>
                <a:gd name="T13" fmla="*/ 50 h 50"/>
                <a:gd name="T14" fmla="*/ 0 w 58"/>
                <a:gd name="T15" fmla="*/ 20 h 50"/>
                <a:gd name="T16" fmla="*/ 7 w 58"/>
                <a:gd name="T17" fmla="*/ 20 h 50"/>
                <a:gd name="T18" fmla="*/ 7 w 58"/>
                <a:gd name="T19" fmla="*/ 20 h 50"/>
                <a:gd name="T20" fmla="*/ 20 w 58"/>
                <a:gd name="T21" fmla="*/ 0 h 50"/>
                <a:gd name="T22" fmla="*/ 20 w 58"/>
                <a:gd name="T23" fmla="*/ 17 h 50"/>
                <a:gd name="T24" fmla="*/ 12 w 58"/>
                <a:gd name="T25" fmla="*/ 17 h 50"/>
                <a:gd name="T26" fmla="*/ 28 w 58"/>
                <a:gd name="T27" fmla="*/ 33 h 50"/>
                <a:gd name="T28" fmla="*/ 45 w 58"/>
                <a:gd name="T29" fmla="*/ 17 h 50"/>
                <a:gd name="T30" fmla="*/ 37 w 58"/>
                <a:gd name="T31" fmla="*/ 17 h 50"/>
                <a:gd name="T32" fmla="*/ 37 w 58"/>
                <a:gd name="T33" fmla="*/ 0 h 50"/>
                <a:gd name="T34" fmla="*/ 20 w 58"/>
                <a:gd name="T3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50">
                  <a:moveTo>
                    <a:pt x="7" y="20"/>
                  </a:moveTo>
                  <a:lnTo>
                    <a:pt x="7" y="43"/>
                  </a:lnTo>
                  <a:lnTo>
                    <a:pt x="50" y="43"/>
                  </a:lnTo>
                  <a:lnTo>
                    <a:pt x="50" y="20"/>
                  </a:lnTo>
                  <a:lnTo>
                    <a:pt x="58" y="20"/>
                  </a:lnTo>
                  <a:lnTo>
                    <a:pt x="58" y="50"/>
                  </a:lnTo>
                  <a:lnTo>
                    <a:pt x="0" y="50"/>
                  </a:lnTo>
                  <a:lnTo>
                    <a:pt x="0" y="20"/>
                  </a:lnTo>
                  <a:lnTo>
                    <a:pt x="7" y="20"/>
                  </a:lnTo>
                  <a:lnTo>
                    <a:pt x="7" y="20"/>
                  </a:lnTo>
                  <a:close/>
                  <a:moveTo>
                    <a:pt x="20" y="0"/>
                  </a:moveTo>
                  <a:lnTo>
                    <a:pt x="20" y="17"/>
                  </a:lnTo>
                  <a:lnTo>
                    <a:pt x="12" y="17"/>
                  </a:lnTo>
                  <a:lnTo>
                    <a:pt x="28" y="33"/>
                  </a:lnTo>
                  <a:lnTo>
                    <a:pt x="45" y="17"/>
                  </a:lnTo>
                  <a:lnTo>
                    <a:pt x="37" y="17"/>
                  </a:lnTo>
                  <a:lnTo>
                    <a:pt x="37" y="0"/>
                  </a:lnTo>
                  <a:lnTo>
                    <a:pt x="2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4" name="Freeform 1570"/>
            <p:cNvSpPr>
              <a:spLocks noEditPoints="1"/>
            </p:cNvSpPr>
            <p:nvPr/>
          </p:nvSpPr>
          <p:spPr bwMode="auto">
            <a:xfrm flipH="1">
              <a:off x="9683147" y="4723600"/>
              <a:ext cx="153329" cy="136901"/>
            </a:xfrm>
            <a:custGeom>
              <a:avLst/>
              <a:gdLst>
                <a:gd name="T0" fmla="*/ 7 w 56"/>
                <a:gd name="T1" fmla="*/ 21 h 50"/>
                <a:gd name="T2" fmla="*/ 7 w 56"/>
                <a:gd name="T3" fmla="*/ 43 h 50"/>
                <a:gd name="T4" fmla="*/ 49 w 56"/>
                <a:gd name="T5" fmla="*/ 43 h 50"/>
                <a:gd name="T6" fmla="*/ 49 w 56"/>
                <a:gd name="T7" fmla="*/ 21 h 50"/>
                <a:gd name="T8" fmla="*/ 56 w 56"/>
                <a:gd name="T9" fmla="*/ 21 h 50"/>
                <a:gd name="T10" fmla="*/ 56 w 56"/>
                <a:gd name="T11" fmla="*/ 50 h 50"/>
                <a:gd name="T12" fmla="*/ 0 w 56"/>
                <a:gd name="T13" fmla="*/ 50 h 50"/>
                <a:gd name="T14" fmla="*/ 0 w 56"/>
                <a:gd name="T15" fmla="*/ 21 h 50"/>
                <a:gd name="T16" fmla="*/ 7 w 56"/>
                <a:gd name="T17" fmla="*/ 21 h 50"/>
                <a:gd name="T18" fmla="*/ 7 w 56"/>
                <a:gd name="T19" fmla="*/ 21 h 50"/>
                <a:gd name="T20" fmla="*/ 20 w 56"/>
                <a:gd name="T21" fmla="*/ 33 h 50"/>
                <a:gd name="T22" fmla="*/ 36 w 56"/>
                <a:gd name="T23" fmla="*/ 33 h 50"/>
                <a:gd name="T24" fmla="*/ 36 w 56"/>
                <a:gd name="T25" fmla="*/ 17 h 50"/>
                <a:gd name="T26" fmla="*/ 45 w 56"/>
                <a:gd name="T27" fmla="*/ 17 h 50"/>
                <a:gd name="T28" fmla="*/ 28 w 56"/>
                <a:gd name="T29" fmla="*/ 0 h 50"/>
                <a:gd name="T30" fmla="*/ 12 w 56"/>
                <a:gd name="T31" fmla="*/ 17 h 50"/>
                <a:gd name="T32" fmla="*/ 20 w 56"/>
                <a:gd name="T33" fmla="*/ 17 h 50"/>
                <a:gd name="T34" fmla="*/ 20 w 56"/>
                <a:gd name="T35" fmla="*/ 3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50">
                  <a:moveTo>
                    <a:pt x="7" y="21"/>
                  </a:moveTo>
                  <a:lnTo>
                    <a:pt x="7" y="43"/>
                  </a:lnTo>
                  <a:lnTo>
                    <a:pt x="49" y="43"/>
                  </a:lnTo>
                  <a:lnTo>
                    <a:pt x="49" y="21"/>
                  </a:lnTo>
                  <a:lnTo>
                    <a:pt x="56" y="21"/>
                  </a:lnTo>
                  <a:lnTo>
                    <a:pt x="56" y="50"/>
                  </a:lnTo>
                  <a:lnTo>
                    <a:pt x="0" y="50"/>
                  </a:lnTo>
                  <a:lnTo>
                    <a:pt x="0" y="21"/>
                  </a:lnTo>
                  <a:lnTo>
                    <a:pt x="7" y="21"/>
                  </a:lnTo>
                  <a:lnTo>
                    <a:pt x="7" y="21"/>
                  </a:lnTo>
                  <a:close/>
                  <a:moveTo>
                    <a:pt x="20" y="33"/>
                  </a:moveTo>
                  <a:lnTo>
                    <a:pt x="36" y="33"/>
                  </a:lnTo>
                  <a:lnTo>
                    <a:pt x="36" y="17"/>
                  </a:lnTo>
                  <a:lnTo>
                    <a:pt x="45" y="17"/>
                  </a:lnTo>
                  <a:lnTo>
                    <a:pt x="28" y="0"/>
                  </a:lnTo>
                  <a:lnTo>
                    <a:pt x="12" y="17"/>
                  </a:lnTo>
                  <a:lnTo>
                    <a:pt x="20" y="17"/>
                  </a:lnTo>
                  <a:lnTo>
                    <a:pt x="20" y="3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5" name="Freeform 1571"/>
            <p:cNvSpPr>
              <a:spLocks noEditPoints="1"/>
            </p:cNvSpPr>
            <p:nvPr/>
          </p:nvSpPr>
          <p:spPr bwMode="auto">
            <a:xfrm flipH="1">
              <a:off x="9409345" y="4334800"/>
              <a:ext cx="156067" cy="123211"/>
            </a:xfrm>
            <a:custGeom>
              <a:avLst/>
              <a:gdLst>
                <a:gd name="T0" fmla="*/ 15 w 48"/>
                <a:gd name="T1" fmla="*/ 0 h 38"/>
                <a:gd name="T2" fmla="*/ 34 w 48"/>
                <a:gd name="T3" fmla="*/ 0 h 38"/>
                <a:gd name="T4" fmla="*/ 35 w 48"/>
                <a:gd name="T5" fmla="*/ 1 h 38"/>
                <a:gd name="T6" fmla="*/ 35 w 48"/>
                <a:gd name="T7" fmla="*/ 4 h 38"/>
                <a:gd name="T8" fmla="*/ 15 w 48"/>
                <a:gd name="T9" fmla="*/ 4 h 38"/>
                <a:gd name="T10" fmla="*/ 15 w 48"/>
                <a:gd name="T11" fmla="*/ 1 h 38"/>
                <a:gd name="T12" fmla="*/ 15 w 48"/>
                <a:gd name="T13" fmla="*/ 0 h 38"/>
                <a:gd name="T14" fmla="*/ 24 w 48"/>
                <a:gd name="T15" fmla="*/ 12 h 38"/>
                <a:gd name="T16" fmla="*/ 34 w 48"/>
                <a:gd name="T17" fmla="*/ 22 h 38"/>
                <a:gd name="T18" fmla="*/ 24 w 48"/>
                <a:gd name="T19" fmla="*/ 32 h 38"/>
                <a:gd name="T20" fmla="*/ 14 w 48"/>
                <a:gd name="T21" fmla="*/ 22 h 38"/>
                <a:gd name="T22" fmla="*/ 24 w 48"/>
                <a:gd name="T23" fmla="*/ 12 h 38"/>
                <a:gd name="T24" fmla="*/ 24 w 48"/>
                <a:gd name="T25" fmla="*/ 14 h 38"/>
                <a:gd name="T26" fmla="*/ 24 w 48"/>
                <a:gd name="T27" fmla="*/ 17 h 38"/>
                <a:gd name="T28" fmla="*/ 30 w 48"/>
                <a:gd name="T29" fmla="*/ 22 h 38"/>
                <a:gd name="T30" fmla="*/ 33 w 48"/>
                <a:gd name="T31" fmla="*/ 22 h 38"/>
                <a:gd name="T32" fmla="*/ 24 w 48"/>
                <a:gd name="T33" fmla="*/ 14 h 38"/>
                <a:gd name="T34" fmla="*/ 3 w 48"/>
                <a:gd name="T35" fmla="*/ 5 h 38"/>
                <a:gd name="T36" fmla="*/ 0 w 48"/>
                <a:gd name="T37" fmla="*/ 7 h 38"/>
                <a:gd name="T38" fmla="*/ 0 w 48"/>
                <a:gd name="T39" fmla="*/ 13 h 38"/>
                <a:gd name="T40" fmla="*/ 0 w 48"/>
                <a:gd name="T41" fmla="*/ 31 h 38"/>
                <a:gd name="T42" fmla="*/ 0 w 48"/>
                <a:gd name="T43" fmla="*/ 36 h 38"/>
                <a:gd name="T44" fmla="*/ 3 w 48"/>
                <a:gd name="T45" fmla="*/ 38 h 38"/>
                <a:gd name="T46" fmla="*/ 46 w 48"/>
                <a:gd name="T47" fmla="*/ 38 h 38"/>
                <a:gd name="T48" fmla="*/ 48 w 48"/>
                <a:gd name="T49" fmla="*/ 36 h 38"/>
                <a:gd name="T50" fmla="*/ 48 w 48"/>
                <a:gd name="T51" fmla="*/ 31 h 38"/>
                <a:gd name="T52" fmla="*/ 48 w 48"/>
                <a:gd name="T53" fmla="*/ 13 h 38"/>
                <a:gd name="T54" fmla="*/ 48 w 48"/>
                <a:gd name="T55" fmla="*/ 7 h 38"/>
                <a:gd name="T56" fmla="*/ 46 w 48"/>
                <a:gd name="T57" fmla="*/ 5 h 38"/>
                <a:gd name="T58" fmla="*/ 3 w 48"/>
                <a:gd name="T59" fmla="*/ 5 h 38"/>
                <a:gd name="T60" fmla="*/ 6 w 48"/>
                <a:gd name="T61" fmla="*/ 8 h 38"/>
                <a:gd name="T62" fmla="*/ 8 w 48"/>
                <a:gd name="T63" fmla="*/ 10 h 38"/>
                <a:gd name="T64" fmla="*/ 6 w 48"/>
                <a:gd name="T65" fmla="*/ 12 h 38"/>
                <a:gd name="T66" fmla="*/ 4 w 48"/>
                <a:gd name="T67" fmla="*/ 10 h 38"/>
                <a:gd name="T68" fmla="*/ 6 w 48"/>
                <a:gd name="T69" fmla="*/ 8 h 38"/>
                <a:gd name="T70" fmla="*/ 24 w 48"/>
                <a:gd name="T71" fmla="*/ 9 h 38"/>
                <a:gd name="T72" fmla="*/ 11 w 48"/>
                <a:gd name="T73" fmla="*/ 22 h 38"/>
                <a:gd name="T74" fmla="*/ 24 w 48"/>
                <a:gd name="T75" fmla="*/ 35 h 38"/>
                <a:gd name="T76" fmla="*/ 37 w 48"/>
                <a:gd name="T77" fmla="*/ 22 h 38"/>
                <a:gd name="T78" fmla="*/ 24 w 48"/>
                <a:gd name="T79"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8" h="38">
                  <a:moveTo>
                    <a:pt x="15" y="0"/>
                  </a:moveTo>
                  <a:cubicBezTo>
                    <a:pt x="34" y="0"/>
                    <a:pt x="34" y="0"/>
                    <a:pt x="34" y="0"/>
                  </a:cubicBezTo>
                  <a:cubicBezTo>
                    <a:pt x="34" y="0"/>
                    <a:pt x="35" y="1"/>
                    <a:pt x="35" y="1"/>
                  </a:cubicBezTo>
                  <a:cubicBezTo>
                    <a:pt x="35" y="4"/>
                    <a:pt x="35" y="4"/>
                    <a:pt x="35" y="4"/>
                  </a:cubicBezTo>
                  <a:cubicBezTo>
                    <a:pt x="15" y="4"/>
                    <a:pt x="15" y="4"/>
                    <a:pt x="15" y="4"/>
                  </a:cubicBezTo>
                  <a:cubicBezTo>
                    <a:pt x="15" y="1"/>
                    <a:pt x="15" y="1"/>
                    <a:pt x="15" y="1"/>
                  </a:cubicBezTo>
                  <a:cubicBezTo>
                    <a:pt x="15" y="1"/>
                    <a:pt x="15" y="0"/>
                    <a:pt x="15" y="0"/>
                  </a:cubicBezTo>
                  <a:close/>
                  <a:moveTo>
                    <a:pt x="24" y="12"/>
                  </a:moveTo>
                  <a:cubicBezTo>
                    <a:pt x="30" y="12"/>
                    <a:pt x="34" y="17"/>
                    <a:pt x="34" y="22"/>
                  </a:cubicBezTo>
                  <a:cubicBezTo>
                    <a:pt x="34" y="28"/>
                    <a:pt x="30" y="32"/>
                    <a:pt x="24" y="32"/>
                  </a:cubicBezTo>
                  <a:cubicBezTo>
                    <a:pt x="19" y="32"/>
                    <a:pt x="14" y="28"/>
                    <a:pt x="14" y="22"/>
                  </a:cubicBezTo>
                  <a:cubicBezTo>
                    <a:pt x="14" y="17"/>
                    <a:pt x="19" y="12"/>
                    <a:pt x="24" y="12"/>
                  </a:cubicBezTo>
                  <a:close/>
                  <a:moveTo>
                    <a:pt x="24" y="14"/>
                  </a:moveTo>
                  <a:cubicBezTo>
                    <a:pt x="24" y="17"/>
                    <a:pt x="24" y="17"/>
                    <a:pt x="24" y="17"/>
                  </a:cubicBezTo>
                  <a:cubicBezTo>
                    <a:pt x="27" y="17"/>
                    <a:pt x="30" y="19"/>
                    <a:pt x="30" y="22"/>
                  </a:cubicBezTo>
                  <a:cubicBezTo>
                    <a:pt x="33" y="22"/>
                    <a:pt x="33" y="22"/>
                    <a:pt x="33" y="22"/>
                  </a:cubicBezTo>
                  <a:cubicBezTo>
                    <a:pt x="33" y="17"/>
                    <a:pt x="29" y="14"/>
                    <a:pt x="24" y="14"/>
                  </a:cubicBezTo>
                  <a:close/>
                  <a:moveTo>
                    <a:pt x="3" y="5"/>
                  </a:moveTo>
                  <a:cubicBezTo>
                    <a:pt x="1" y="5"/>
                    <a:pt x="0" y="6"/>
                    <a:pt x="0" y="7"/>
                  </a:cubicBezTo>
                  <a:cubicBezTo>
                    <a:pt x="0" y="13"/>
                    <a:pt x="0" y="13"/>
                    <a:pt x="0" y="13"/>
                  </a:cubicBezTo>
                  <a:cubicBezTo>
                    <a:pt x="0" y="31"/>
                    <a:pt x="0" y="31"/>
                    <a:pt x="0" y="31"/>
                  </a:cubicBezTo>
                  <a:cubicBezTo>
                    <a:pt x="0" y="36"/>
                    <a:pt x="0" y="36"/>
                    <a:pt x="0" y="36"/>
                  </a:cubicBezTo>
                  <a:cubicBezTo>
                    <a:pt x="0" y="37"/>
                    <a:pt x="1" y="38"/>
                    <a:pt x="3" y="38"/>
                  </a:cubicBezTo>
                  <a:cubicBezTo>
                    <a:pt x="46" y="38"/>
                    <a:pt x="46" y="38"/>
                    <a:pt x="46" y="38"/>
                  </a:cubicBezTo>
                  <a:cubicBezTo>
                    <a:pt x="47" y="38"/>
                    <a:pt x="48" y="37"/>
                    <a:pt x="48" y="36"/>
                  </a:cubicBezTo>
                  <a:cubicBezTo>
                    <a:pt x="48" y="31"/>
                    <a:pt x="48" y="31"/>
                    <a:pt x="48" y="31"/>
                  </a:cubicBezTo>
                  <a:cubicBezTo>
                    <a:pt x="48" y="13"/>
                    <a:pt x="48" y="13"/>
                    <a:pt x="48" y="13"/>
                  </a:cubicBezTo>
                  <a:cubicBezTo>
                    <a:pt x="48" y="7"/>
                    <a:pt x="48" y="7"/>
                    <a:pt x="48" y="7"/>
                  </a:cubicBezTo>
                  <a:cubicBezTo>
                    <a:pt x="48" y="6"/>
                    <a:pt x="47" y="5"/>
                    <a:pt x="46" y="5"/>
                  </a:cubicBezTo>
                  <a:cubicBezTo>
                    <a:pt x="3" y="5"/>
                    <a:pt x="3" y="5"/>
                    <a:pt x="3" y="5"/>
                  </a:cubicBezTo>
                  <a:close/>
                  <a:moveTo>
                    <a:pt x="6" y="8"/>
                  </a:moveTo>
                  <a:cubicBezTo>
                    <a:pt x="7" y="8"/>
                    <a:pt x="8" y="9"/>
                    <a:pt x="8" y="10"/>
                  </a:cubicBezTo>
                  <a:cubicBezTo>
                    <a:pt x="8" y="11"/>
                    <a:pt x="7" y="12"/>
                    <a:pt x="6" y="12"/>
                  </a:cubicBezTo>
                  <a:cubicBezTo>
                    <a:pt x="4" y="12"/>
                    <a:pt x="4" y="11"/>
                    <a:pt x="4" y="10"/>
                  </a:cubicBezTo>
                  <a:cubicBezTo>
                    <a:pt x="4" y="9"/>
                    <a:pt x="4" y="8"/>
                    <a:pt x="6" y="8"/>
                  </a:cubicBezTo>
                  <a:close/>
                  <a:moveTo>
                    <a:pt x="24" y="9"/>
                  </a:moveTo>
                  <a:cubicBezTo>
                    <a:pt x="17" y="9"/>
                    <a:pt x="11" y="15"/>
                    <a:pt x="11" y="22"/>
                  </a:cubicBezTo>
                  <a:cubicBezTo>
                    <a:pt x="11" y="29"/>
                    <a:pt x="17" y="35"/>
                    <a:pt x="24" y="35"/>
                  </a:cubicBezTo>
                  <a:cubicBezTo>
                    <a:pt x="31" y="35"/>
                    <a:pt x="37" y="29"/>
                    <a:pt x="37" y="22"/>
                  </a:cubicBezTo>
                  <a:cubicBezTo>
                    <a:pt x="37" y="15"/>
                    <a:pt x="31" y="9"/>
                    <a:pt x="24" y="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6" name="Freeform 1572"/>
            <p:cNvSpPr>
              <a:spLocks noEditPoints="1"/>
            </p:cNvSpPr>
            <p:nvPr/>
          </p:nvSpPr>
          <p:spPr bwMode="auto">
            <a:xfrm flipH="1">
              <a:off x="10970017" y="3683149"/>
              <a:ext cx="172495" cy="156068"/>
            </a:xfrm>
            <a:custGeom>
              <a:avLst/>
              <a:gdLst>
                <a:gd name="T0" fmla="*/ 49 w 53"/>
                <a:gd name="T1" fmla="*/ 0 h 48"/>
                <a:gd name="T2" fmla="*/ 53 w 53"/>
                <a:gd name="T3" fmla="*/ 44 h 48"/>
                <a:gd name="T4" fmla="*/ 3 w 53"/>
                <a:gd name="T5" fmla="*/ 48 h 48"/>
                <a:gd name="T6" fmla="*/ 0 w 53"/>
                <a:gd name="T7" fmla="*/ 4 h 48"/>
                <a:gd name="T8" fmla="*/ 27 w 53"/>
                <a:gd name="T9" fmla="*/ 8 h 48"/>
                <a:gd name="T10" fmla="*/ 27 w 53"/>
                <a:gd name="T11" fmla="*/ 16 h 48"/>
                <a:gd name="T12" fmla="*/ 27 w 53"/>
                <a:gd name="T13" fmla="*/ 8 h 48"/>
                <a:gd name="T14" fmla="*/ 8 w 53"/>
                <a:gd name="T15" fmla="*/ 45 h 48"/>
                <a:gd name="T16" fmla="*/ 45 w 53"/>
                <a:gd name="T17" fmla="*/ 2 h 48"/>
                <a:gd name="T18" fmla="*/ 30 w 53"/>
                <a:gd name="T19" fmla="*/ 44 h 48"/>
                <a:gd name="T20" fmla="*/ 32 w 53"/>
                <a:gd name="T21" fmla="*/ 35 h 48"/>
                <a:gd name="T22" fmla="*/ 34 w 53"/>
                <a:gd name="T23" fmla="*/ 23 h 48"/>
                <a:gd name="T24" fmla="*/ 25 w 53"/>
                <a:gd name="T25" fmla="*/ 18 h 48"/>
                <a:gd name="T26" fmla="*/ 20 w 53"/>
                <a:gd name="T27" fmla="*/ 33 h 48"/>
                <a:gd name="T28" fmla="*/ 22 w 53"/>
                <a:gd name="T29" fmla="*/ 35 h 48"/>
                <a:gd name="T30" fmla="*/ 30 w 53"/>
                <a:gd name="T31" fmla="*/ 44 h 48"/>
                <a:gd name="T32" fmla="*/ 47 w 53"/>
                <a:gd name="T33" fmla="*/ 31 h 48"/>
                <a:gd name="T34" fmla="*/ 47 w 53"/>
                <a:gd name="T35" fmla="*/ 33 h 48"/>
                <a:gd name="T36" fmla="*/ 52 w 53"/>
                <a:gd name="T37" fmla="*/ 33 h 48"/>
                <a:gd name="T38" fmla="*/ 51 w 53"/>
                <a:gd name="T39" fmla="*/ 30 h 48"/>
                <a:gd name="T40" fmla="*/ 2 w 53"/>
                <a:gd name="T41" fmla="*/ 6 h 48"/>
                <a:gd name="T42" fmla="*/ 1 w 53"/>
                <a:gd name="T43" fmla="*/ 8 h 48"/>
                <a:gd name="T44" fmla="*/ 6 w 53"/>
                <a:gd name="T45" fmla="*/ 9 h 48"/>
                <a:gd name="T46" fmla="*/ 6 w 53"/>
                <a:gd name="T47" fmla="*/ 6 h 48"/>
                <a:gd name="T48" fmla="*/ 2 w 53"/>
                <a:gd name="T49" fmla="*/ 6 h 48"/>
                <a:gd name="T50" fmla="*/ 1 w 53"/>
                <a:gd name="T51" fmla="*/ 15 h 48"/>
                <a:gd name="T52" fmla="*/ 2 w 53"/>
                <a:gd name="T53" fmla="*/ 17 h 48"/>
                <a:gd name="T54" fmla="*/ 6 w 53"/>
                <a:gd name="T55" fmla="*/ 16 h 48"/>
                <a:gd name="T56" fmla="*/ 6 w 53"/>
                <a:gd name="T57" fmla="*/ 14 h 48"/>
                <a:gd name="T58" fmla="*/ 2 w 53"/>
                <a:gd name="T59" fmla="*/ 22 h 48"/>
                <a:gd name="T60" fmla="*/ 1 w 53"/>
                <a:gd name="T61" fmla="*/ 25 h 48"/>
                <a:gd name="T62" fmla="*/ 6 w 53"/>
                <a:gd name="T63" fmla="*/ 25 h 48"/>
                <a:gd name="T64" fmla="*/ 6 w 53"/>
                <a:gd name="T65" fmla="*/ 23 h 48"/>
                <a:gd name="T66" fmla="*/ 2 w 53"/>
                <a:gd name="T67" fmla="*/ 22 h 48"/>
                <a:gd name="T68" fmla="*/ 1 w 53"/>
                <a:gd name="T69" fmla="*/ 31 h 48"/>
                <a:gd name="T70" fmla="*/ 2 w 53"/>
                <a:gd name="T71" fmla="*/ 34 h 48"/>
                <a:gd name="T72" fmla="*/ 6 w 53"/>
                <a:gd name="T73" fmla="*/ 33 h 48"/>
                <a:gd name="T74" fmla="*/ 6 w 53"/>
                <a:gd name="T75" fmla="*/ 31 h 48"/>
                <a:gd name="T76" fmla="*/ 2 w 53"/>
                <a:gd name="T77" fmla="*/ 39 h 48"/>
                <a:gd name="T78" fmla="*/ 1 w 53"/>
                <a:gd name="T79" fmla="*/ 41 h 48"/>
                <a:gd name="T80" fmla="*/ 6 w 53"/>
                <a:gd name="T81" fmla="*/ 42 h 48"/>
                <a:gd name="T82" fmla="*/ 6 w 53"/>
                <a:gd name="T83" fmla="*/ 40 h 48"/>
                <a:gd name="T84" fmla="*/ 2 w 53"/>
                <a:gd name="T85" fmla="*/ 39 h 48"/>
                <a:gd name="T86" fmla="*/ 46 w 53"/>
                <a:gd name="T87" fmla="*/ 6 h 48"/>
                <a:gd name="T88" fmla="*/ 47 w 53"/>
                <a:gd name="T89" fmla="*/ 9 h 48"/>
                <a:gd name="T90" fmla="*/ 51 w 53"/>
                <a:gd name="T91" fmla="*/ 8 h 48"/>
                <a:gd name="T92" fmla="*/ 51 w 53"/>
                <a:gd name="T93" fmla="*/ 6 h 48"/>
                <a:gd name="T94" fmla="*/ 47 w 53"/>
                <a:gd name="T95" fmla="*/ 14 h 48"/>
                <a:gd name="T96" fmla="*/ 46 w 53"/>
                <a:gd name="T97" fmla="*/ 16 h 48"/>
                <a:gd name="T98" fmla="*/ 51 w 53"/>
                <a:gd name="T99" fmla="*/ 17 h 48"/>
                <a:gd name="T100" fmla="*/ 51 w 53"/>
                <a:gd name="T101" fmla="*/ 15 h 48"/>
                <a:gd name="T102" fmla="*/ 47 w 53"/>
                <a:gd name="T103" fmla="*/ 14 h 48"/>
                <a:gd name="T104" fmla="*/ 46 w 53"/>
                <a:gd name="T105" fmla="*/ 23 h 48"/>
                <a:gd name="T106" fmla="*/ 47 w 53"/>
                <a:gd name="T107" fmla="*/ 25 h 48"/>
                <a:gd name="T108" fmla="*/ 51 w 53"/>
                <a:gd name="T109" fmla="*/ 25 h 48"/>
                <a:gd name="T110" fmla="*/ 51 w 53"/>
                <a:gd name="T111" fmla="*/ 22 h 48"/>
                <a:gd name="T112" fmla="*/ 47 w 53"/>
                <a:gd name="T113" fmla="*/ 39 h 48"/>
                <a:gd name="T114" fmla="*/ 46 w 53"/>
                <a:gd name="T115" fmla="*/ 41 h 48"/>
                <a:gd name="T116" fmla="*/ 51 w 53"/>
                <a:gd name="T117" fmla="*/ 42 h 48"/>
                <a:gd name="T118" fmla="*/ 51 w 53"/>
                <a:gd name="T119" fmla="*/ 40 h 48"/>
                <a:gd name="T120" fmla="*/ 47 w 53"/>
                <a:gd name="T12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 h="48">
                  <a:moveTo>
                    <a:pt x="3" y="0"/>
                  </a:moveTo>
                  <a:cubicBezTo>
                    <a:pt x="49" y="0"/>
                    <a:pt x="49" y="0"/>
                    <a:pt x="49" y="0"/>
                  </a:cubicBezTo>
                  <a:cubicBezTo>
                    <a:pt x="51" y="0"/>
                    <a:pt x="53" y="2"/>
                    <a:pt x="53" y="4"/>
                  </a:cubicBezTo>
                  <a:cubicBezTo>
                    <a:pt x="53" y="44"/>
                    <a:pt x="53" y="44"/>
                    <a:pt x="53" y="44"/>
                  </a:cubicBezTo>
                  <a:cubicBezTo>
                    <a:pt x="53" y="46"/>
                    <a:pt x="51" y="48"/>
                    <a:pt x="49" y="48"/>
                  </a:cubicBezTo>
                  <a:cubicBezTo>
                    <a:pt x="3" y="48"/>
                    <a:pt x="3" y="48"/>
                    <a:pt x="3" y="48"/>
                  </a:cubicBezTo>
                  <a:cubicBezTo>
                    <a:pt x="1" y="48"/>
                    <a:pt x="0" y="46"/>
                    <a:pt x="0" y="44"/>
                  </a:cubicBezTo>
                  <a:cubicBezTo>
                    <a:pt x="0" y="4"/>
                    <a:pt x="0" y="4"/>
                    <a:pt x="0" y="4"/>
                  </a:cubicBezTo>
                  <a:cubicBezTo>
                    <a:pt x="0" y="2"/>
                    <a:pt x="1" y="0"/>
                    <a:pt x="3" y="0"/>
                  </a:cubicBezTo>
                  <a:close/>
                  <a:moveTo>
                    <a:pt x="27" y="8"/>
                  </a:moveTo>
                  <a:cubicBezTo>
                    <a:pt x="24" y="8"/>
                    <a:pt x="22" y="10"/>
                    <a:pt x="22" y="12"/>
                  </a:cubicBezTo>
                  <a:cubicBezTo>
                    <a:pt x="22" y="14"/>
                    <a:pt x="24" y="16"/>
                    <a:pt x="27" y="16"/>
                  </a:cubicBezTo>
                  <a:cubicBezTo>
                    <a:pt x="29" y="16"/>
                    <a:pt x="31" y="14"/>
                    <a:pt x="31" y="12"/>
                  </a:cubicBezTo>
                  <a:cubicBezTo>
                    <a:pt x="31" y="10"/>
                    <a:pt x="29" y="8"/>
                    <a:pt x="27" y="8"/>
                  </a:cubicBezTo>
                  <a:close/>
                  <a:moveTo>
                    <a:pt x="8" y="2"/>
                  </a:moveTo>
                  <a:cubicBezTo>
                    <a:pt x="8" y="45"/>
                    <a:pt x="8" y="45"/>
                    <a:pt x="8" y="45"/>
                  </a:cubicBezTo>
                  <a:cubicBezTo>
                    <a:pt x="45" y="45"/>
                    <a:pt x="45" y="45"/>
                    <a:pt x="45" y="45"/>
                  </a:cubicBezTo>
                  <a:cubicBezTo>
                    <a:pt x="45" y="2"/>
                    <a:pt x="45" y="2"/>
                    <a:pt x="45" y="2"/>
                  </a:cubicBezTo>
                  <a:cubicBezTo>
                    <a:pt x="8" y="2"/>
                    <a:pt x="8" y="2"/>
                    <a:pt x="8" y="2"/>
                  </a:cubicBezTo>
                  <a:close/>
                  <a:moveTo>
                    <a:pt x="30" y="44"/>
                  </a:moveTo>
                  <a:cubicBezTo>
                    <a:pt x="31" y="35"/>
                    <a:pt x="31" y="35"/>
                    <a:pt x="31" y="35"/>
                  </a:cubicBezTo>
                  <a:cubicBezTo>
                    <a:pt x="32" y="35"/>
                    <a:pt x="32" y="35"/>
                    <a:pt x="32" y="35"/>
                  </a:cubicBezTo>
                  <a:cubicBezTo>
                    <a:pt x="33" y="35"/>
                    <a:pt x="34" y="34"/>
                    <a:pt x="34" y="33"/>
                  </a:cubicBezTo>
                  <a:cubicBezTo>
                    <a:pt x="34" y="23"/>
                    <a:pt x="34" y="23"/>
                    <a:pt x="34" y="23"/>
                  </a:cubicBezTo>
                  <a:cubicBezTo>
                    <a:pt x="34" y="20"/>
                    <a:pt x="31" y="18"/>
                    <a:pt x="28" y="18"/>
                  </a:cubicBezTo>
                  <a:cubicBezTo>
                    <a:pt x="25" y="18"/>
                    <a:pt x="25" y="18"/>
                    <a:pt x="25" y="18"/>
                  </a:cubicBezTo>
                  <a:cubicBezTo>
                    <a:pt x="22" y="18"/>
                    <a:pt x="20" y="20"/>
                    <a:pt x="20" y="23"/>
                  </a:cubicBezTo>
                  <a:cubicBezTo>
                    <a:pt x="20" y="33"/>
                    <a:pt x="20" y="33"/>
                    <a:pt x="20" y="33"/>
                  </a:cubicBezTo>
                  <a:cubicBezTo>
                    <a:pt x="20" y="34"/>
                    <a:pt x="20" y="35"/>
                    <a:pt x="21" y="35"/>
                  </a:cubicBezTo>
                  <a:cubicBezTo>
                    <a:pt x="22" y="35"/>
                    <a:pt x="22" y="35"/>
                    <a:pt x="22" y="35"/>
                  </a:cubicBezTo>
                  <a:cubicBezTo>
                    <a:pt x="23" y="44"/>
                    <a:pt x="23" y="44"/>
                    <a:pt x="23" y="44"/>
                  </a:cubicBezTo>
                  <a:cubicBezTo>
                    <a:pt x="30" y="44"/>
                    <a:pt x="30" y="44"/>
                    <a:pt x="30" y="44"/>
                  </a:cubicBezTo>
                  <a:close/>
                  <a:moveTo>
                    <a:pt x="47" y="30"/>
                  </a:moveTo>
                  <a:cubicBezTo>
                    <a:pt x="47" y="30"/>
                    <a:pt x="47" y="31"/>
                    <a:pt x="47" y="31"/>
                  </a:cubicBezTo>
                  <a:cubicBezTo>
                    <a:pt x="47" y="33"/>
                    <a:pt x="47" y="33"/>
                    <a:pt x="47" y="33"/>
                  </a:cubicBezTo>
                  <a:cubicBezTo>
                    <a:pt x="47" y="33"/>
                    <a:pt x="47" y="33"/>
                    <a:pt x="47" y="33"/>
                  </a:cubicBezTo>
                  <a:cubicBezTo>
                    <a:pt x="51" y="33"/>
                    <a:pt x="51" y="33"/>
                    <a:pt x="51" y="33"/>
                  </a:cubicBezTo>
                  <a:cubicBezTo>
                    <a:pt x="51" y="33"/>
                    <a:pt x="52" y="33"/>
                    <a:pt x="52" y="33"/>
                  </a:cubicBezTo>
                  <a:cubicBezTo>
                    <a:pt x="52" y="31"/>
                    <a:pt x="52" y="31"/>
                    <a:pt x="52" y="31"/>
                  </a:cubicBezTo>
                  <a:cubicBezTo>
                    <a:pt x="52" y="31"/>
                    <a:pt x="51" y="30"/>
                    <a:pt x="51" y="30"/>
                  </a:cubicBezTo>
                  <a:cubicBezTo>
                    <a:pt x="47" y="30"/>
                    <a:pt x="47" y="30"/>
                    <a:pt x="47" y="30"/>
                  </a:cubicBezTo>
                  <a:close/>
                  <a:moveTo>
                    <a:pt x="2" y="6"/>
                  </a:moveTo>
                  <a:cubicBezTo>
                    <a:pt x="2" y="6"/>
                    <a:pt x="1" y="6"/>
                    <a:pt x="1" y="6"/>
                  </a:cubicBezTo>
                  <a:cubicBezTo>
                    <a:pt x="1" y="8"/>
                    <a:pt x="1" y="8"/>
                    <a:pt x="1" y="8"/>
                  </a:cubicBezTo>
                  <a:cubicBezTo>
                    <a:pt x="1" y="8"/>
                    <a:pt x="2" y="9"/>
                    <a:pt x="2" y="9"/>
                  </a:cubicBezTo>
                  <a:cubicBezTo>
                    <a:pt x="6" y="9"/>
                    <a:pt x="6" y="9"/>
                    <a:pt x="6" y="9"/>
                  </a:cubicBezTo>
                  <a:cubicBezTo>
                    <a:pt x="6" y="9"/>
                    <a:pt x="6" y="8"/>
                    <a:pt x="6" y="8"/>
                  </a:cubicBezTo>
                  <a:cubicBezTo>
                    <a:pt x="6" y="6"/>
                    <a:pt x="6" y="6"/>
                    <a:pt x="6" y="6"/>
                  </a:cubicBezTo>
                  <a:cubicBezTo>
                    <a:pt x="6" y="6"/>
                    <a:pt x="6" y="6"/>
                    <a:pt x="6" y="6"/>
                  </a:cubicBezTo>
                  <a:cubicBezTo>
                    <a:pt x="2" y="6"/>
                    <a:pt x="2" y="6"/>
                    <a:pt x="2" y="6"/>
                  </a:cubicBezTo>
                  <a:close/>
                  <a:moveTo>
                    <a:pt x="2" y="14"/>
                  </a:moveTo>
                  <a:cubicBezTo>
                    <a:pt x="2" y="14"/>
                    <a:pt x="1" y="14"/>
                    <a:pt x="1" y="15"/>
                  </a:cubicBezTo>
                  <a:cubicBezTo>
                    <a:pt x="1" y="16"/>
                    <a:pt x="1" y="16"/>
                    <a:pt x="1" y="16"/>
                  </a:cubicBezTo>
                  <a:cubicBezTo>
                    <a:pt x="1" y="17"/>
                    <a:pt x="2" y="17"/>
                    <a:pt x="2" y="17"/>
                  </a:cubicBezTo>
                  <a:cubicBezTo>
                    <a:pt x="6" y="17"/>
                    <a:pt x="6" y="17"/>
                    <a:pt x="6" y="17"/>
                  </a:cubicBezTo>
                  <a:cubicBezTo>
                    <a:pt x="6" y="17"/>
                    <a:pt x="6" y="17"/>
                    <a:pt x="6" y="16"/>
                  </a:cubicBezTo>
                  <a:cubicBezTo>
                    <a:pt x="6" y="15"/>
                    <a:pt x="6" y="15"/>
                    <a:pt x="6" y="15"/>
                  </a:cubicBezTo>
                  <a:cubicBezTo>
                    <a:pt x="6" y="14"/>
                    <a:pt x="6" y="14"/>
                    <a:pt x="6" y="14"/>
                  </a:cubicBezTo>
                  <a:cubicBezTo>
                    <a:pt x="2" y="14"/>
                    <a:pt x="2" y="14"/>
                    <a:pt x="2" y="14"/>
                  </a:cubicBezTo>
                  <a:close/>
                  <a:moveTo>
                    <a:pt x="2" y="22"/>
                  </a:moveTo>
                  <a:cubicBezTo>
                    <a:pt x="2" y="22"/>
                    <a:pt x="1" y="23"/>
                    <a:pt x="1" y="23"/>
                  </a:cubicBezTo>
                  <a:cubicBezTo>
                    <a:pt x="1" y="25"/>
                    <a:pt x="1" y="25"/>
                    <a:pt x="1" y="25"/>
                  </a:cubicBezTo>
                  <a:cubicBezTo>
                    <a:pt x="1" y="25"/>
                    <a:pt x="2" y="25"/>
                    <a:pt x="2" y="25"/>
                  </a:cubicBezTo>
                  <a:cubicBezTo>
                    <a:pt x="6" y="25"/>
                    <a:pt x="6" y="25"/>
                    <a:pt x="6" y="25"/>
                  </a:cubicBezTo>
                  <a:cubicBezTo>
                    <a:pt x="6" y="25"/>
                    <a:pt x="6" y="25"/>
                    <a:pt x="6" y="25"/>
                  </a:cubicBezTo>
                  <a:cubicBezTo>
                    <a:pt x="6" y="23"/>
                    <a:pt x="6" y="23"/>
                    <a:pt x="6" y="23"/>
                  </a:cubicBezTo>
                  <a:cubicBezTo>
                    <a:pt x="6" y="23"/>
                    <a:pt x="6" y="22"/>
                    <a:pt x="6" y="22"/>
                  </a:cubicBezTo>
                  <a:cubicBezTo>
                    <a:pt x="2" y="22"/>
                    <a:pt x="2" y="22"/>
                    <a:pt x="2" y="22"/>
                  </a:cubicBezTo>
                  <a:close/>
                  <a:moveTo>
                    <a:pt x="2" y="31"/>
                  </a:moveTo>
                  <a:cubicBezTo>
                    <a:pt x="2" y="31"/>
                    <a:pt x="1" y="31"/>
                    <a:pt x="1" y="31"/>
                  </a:cubicBezTo>
                  <a:cubicBezTo>
                    <a:pt x="1" y="33"/>
                    <a:pt x="1" y="33"/>
                    <a:pt x="1" y="33"/>
                  </a:cubicBezTo>
                  <a:cubicBezTo>
                    <a:pt x="1" y="33"/>
                    <a:pt x="2" y="34"/>
                    <a:pt x="2" y="34"/>
                  </a:cubicBezTo>
                  <a:cubicBezTo>
                    <a:pt x="6" y="34"/>
                    <a:pt x="6" y="34"/>
                    <a:pt x="6" y="34"/>
                  </a:cubicBezTo>
                  <a:cubicBezTo>
                    <a:pt x="6" y="34"/>
                    <a:pt x="6" y="33"/>
                    <a:pt x="6" y="33"/>
                  </a:cubicBezTo>
                  <a:cubicBezTo>
                    <a:pt x="6" y="31"/>
                    <a:pt x="6" y="31"/>
                    <a:pt x="6" y="31"/>
                  </a:cubicBezTo>
                  <a:cubicBezTo>
                    <a:pt x="6" y="31"/>
                    <a:pt x="6" y="31"/>
                    <a:pt x="6" y="31"/>
                  </a:cubicBezTo>
                  <a:cubicBezTo>
                    <a:pt x="2" y="31"/>
                    <a:pt x="2" y="31"/>
                    <a:pt x="2" y="31"/>
                  </a:cubicBezTo>
                  <a:close/>
                  <a:moveTo>
                    <a:pt x="2" y="39"/>
                  </a:moveTo>
                  <a:cubicBezTo>
                    <a:pt x="2" y="39"/>
                    <a:pt x="1" y="39"/>
                    <a:pt x="1" y="40"/>
                  </a:cubicBezTo>
                  <a:cubicBezTo>
                    <a:pt x="1" y="41"/>
                    <a:pt x="1" y="41"/>
                    <a:pt x="1" y="41"/>
                  </a:cubicBezTo>
                  <a:cubicBezTo>
                    <a:pt x="1" y="42"/>
                    <a:pt x="2" y="42"/>
                    <a:pt x="2" y="42"/>
                  </a:cubicBezTo>
                  <a:cubicBezTo>
                    <a:pt x="6" y="42"/>
                    <a:pt x="6" y="42"/>
                    <a:pt x="6" y="42"/>
                  </a:cubicBezTo>
                  <a:cubicBezTo>
                    <a:pt x="6" y="42"/>
                    <a:pt x="6" y="42"/>
                    <a:pt x="6" y="41"/>
                  </a:cubicBezTo>
                  <a:cubicBezTo>
                    <a:pt x="6" y="40"/>
                    <a:pt x="6" y="40"/>
                    <a:pt x="6" y="40"/>
                  </a:cubicBezTo>
                  <a:cubicBezTo>
                    <a:pt x="6" y="39"/>
                    <a:pt x="6" y="39"/>
                    <a:pt x="6" y="39"/>
                  </a:cubicBezTo>
                  <a:cubicBezTo>
                    <a:pt x="2" y="39"/>
                    <a:pt x="2" y="39"/>
                    <a:pt x="2" y="39"/>
                  </a:cubicBezTo>
                  <a:close/>
                  <a:moveTo>
                    <a:pt x="47" y="6"/>
                  </a:moveTo>
                  <a:cubicBezTo>
                    <a:pt x="47" y="6"/>
                    <a:pt x="46" y="6"/>
                    <a:pt x="46" y="6"/>
                  </a:cubicBezTo>
                  <a:cubicBezTo>
                    <a:pt x="46" y="8"/>
                    <a:pt x="46" y="8"/>
                    <a:pt x="46" y="8"/>
                  </a:cubicBezTo>
                  <a:cubicBezTo>
                    <a:pt x="46" y="8"/>
                    <a:pt x="47" y="9"/>
                    <a:pt x="47" y="9"/>
                  </a:cubicBezTo>
                  <a:cubicBezTo>
                    <a:pt x="51" y="9"/>
                    <a:pt x="51" y="9"/>
                    <a:pt x="51" y="9"/>
                  </a:cubicBezTo>
                  <a:cubicBezTo>
                    <a:pt x="51" y="9"/>
                    <a:pt x="51" y="8"/>
                    <a:pt x="51" y="8"/>
                  </a:cubicBezTo>
                  <a:cubicBezTo>
                    <a:pt x="51" y="6"/>
                    <a:pt x="51" y="6"/>
                    <a:pt x="51" y="6"/>
                  </a:cubicBezTo>
                  <a:cubicBezTo>
                    <a:pt x="51" y="6"/>
                    <a:pt x="51" y="6"/>
                    <a:pt x="51" y="6"/>
                  </a:cubicBezTo>
                  <a:cubicBezTo>
                    <a:pt x="47" y="6"/>
                    <a:pt x="47" y="6"/>
                    <a:pt x="47" y="6"/>
                  </a:cubicBezTo>
                  <a:close/>
                  <a:moveTo>
                    <a:pt x="47" y="14"/>
                  </a:moveTo>
                  <a:cubicBezTo>
                    <a:pt x="47" y="14"/>
                    <a:pt x="46" y="14"/>
                    <a:pt x="46" y="15"/>
                  </a:cubicBezTo>
                  <a:cubicBezTo>
                    <a:pt x="46" y="16"/>
                    <a:pt x="46" y="16"/>
                    <a:pt x="46" y="16"/>
                  </a:cubicBezTo>
                  <a:cubicBezTo>
                    <a:pt x="46" y="17"/>
                    <a:pt x="47" y="17"/>
                    <a:pt x="47" y="17"/>
                  </a:cubicBezTo>
                  <a:cubicBezTo>
                    <a:pt x="51" y="17"/>
                    <a:pt x="51" y="17"/>
                    <a:pt x="51" y="17"/>
                  </a:cubicBezTo>
                  <a:cubicBezTo>
                    <a:pt x="51" y="17"/>
                    <a:pt x="51" y="17"/>
                    <a:pt x="51" y="16"/>
                  </a:cubicBezTo>
                  <a:cubicBezTo>
                    <a:pt x="51" y="15"/>
                    <a:pt x="51" y="15"/>
                    <a:pt x="51" y="15"/>
                  </a:cubicBezTo>
                  <a:cubicBezTo>
                    <a:pt x="51" y="14"/>
                    <a:pt x="51" y="14"/>
                    <a:pt x="51" y="14"/>
                  </a:cubicBezTo>
                  <a:cubicBezTo>
                    <a:pt x="47" y="14"/>
                    <a:pt x="47" y="14"/>
                    <a:pt x="47" y="14"/>
                  </a:cubicBezTo>
                  <a:close/>
                  <a:moveTo>
                    <a:pt x="47" y="22"/>
                  </a:moveTo>
                  <a:cubicBezTo>
                    <a:pt x="47" y="22"/>
                    <a:pt x="46" y="23"/>
                    <a:pt x="46" y="23"/>
                  </a:cubicBezTo>
                  <a:cubicBezTo>
                    <a:pt x="46" y="25"/>
                    <a:pt x="46" y="25"/>
                    <a:pt x="46" y="25"/>
                  </a:cubicBezTo>
                  <a:cubicBezTo>
                    <a:pt x="46" y="25"/>
                    <a:pt x="47" y="25"/>
                    <a:pt x="47" y="25"/>
                  </a:cubicBezTo>
                  <a:cubicBezTo>
                    <a:pt x="51" y="25"/>
                    <a:pt x="51" y="25"/>
                    <a:pt x="51" y="25"/>
                  </a:cubicBezTo>
                  <a:cubicBezTo>
                    <a:pt x="51" y="25"/>
                    <a:pt x="51" y="25"/>
                    <a:pt x="51" y="25"/>
                  </a:cubicBezTo>
                  <a:cubicBezTo>
                    <a:pt x="51" y="23"/>
                    <a:pt x="51" y="23"/>
                    <a:pt x="51" y="23"/>
                  </a:cubicBezTo>
                  <a:cubicBezTo>
                    <a:pt x="51" y="23"/>
                    <a:pt x="51" y="22"/>
                    <a:pt x="51" y="22"/>
                  </a:cubicBezTo>
                  <a:cubicBezTo>
                    <a:pt x="47" y="22"/>
                    <a:pt x="47" y="22"/>
                    <a:pt x="47" y="22"/>
                  </a:cubicBezTo>
                  <a:close/>
                  <a:moveTo>
                    <a:pt x="47" y="39"/>
                  </a:moveTo>
                  <a:cubicBezTo>
                    <a:pt x="47" y="39"/>
                    <a:pt x="46" y="39"/>
                    <a:pt x="46" y="40"/>
                  </a:cubicBezTo>
                  <a:cubicBezTo>
                    <a:pt x="46" y="41"/>
                    <a:pt x="46" y="41"/>
                    <a:pt x="46" y="41"/>
                  </a:cubicBezTo>
                  <a:cubicBezTo>
                    <a:pt x="46" y="42"/>
                    <a:pt x="47" y="42"/>
                    <a:pt x="47" y="42"/>
                  </a:cubicBezTo>
                  <a:cubicBezTo>
                    <a:pt x="51" y="42"/>
                    <a:pt x="51" y="42"/>
                    <a:pt x="51" y="42"/>
                  </a:cubicBezTo>
                  <a:cubicBezTo>
                    <a:pt x="51" y="42"/>
                    <a:pt x="51" y="42"/>
                    <a:pt x="51" y="41"/>
                  </a:cubicBezTo>
                  <a:cubicBezTo>
                    <a:pt x="51" y="40"/>
                    <a:pt x="51" y="40"/>
                    <a:pt x="51" y="40"/>
                  </a:cubicBezTo>
                  <a:cubicBezTo>
                    <a:pt x="51" y="39"/>
                    <a:pt x="51" y="39"/>
                    <a:pt x="51" y="39"/>
                  </a:cubicBezTo>
                  <a:lnTo>
                    <a:pt x="47" y="3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7" name="Freeform 1573"/>
            <p:cNvSpPr>
              <a:spLocks noEditPoints="1"/>
            </p:cNvSpPr>
            <p:nvPr/>
          </p:nvSpPr>
          <p:spPr bwMode="auto">
            <a:xfrm flipH="1">
              <a:off x="11350601" y="3636602"/>
              <a:ext cx="216304" cy="139639"/>
            </a:xfrm>
            <a:custGeom>
              <a:avLst/>
              <a:gdLst>
                <a:gd name="T0" fmla="*/ 23 w 67"/>
                <a:gd name="T1" fmla="*/ 0 h 43"/>
                <a:gd name="T2" fmla="*/ 47 w 67"/>
                <a:gd name="T3" fmla="*/ 17 h 43"/>
                <a:gd name="T4" fmla="*/ 23 w 67"/>
                <a:gd name="T5" fmla="*/ 34 h 43"/>
                <a:gd name="T6" fmla="*/ 18 w 67"/>
                <a:gd name="T7" fmla="*/ 33 h 43"/>
                <a:gd name="T8" fmla="*/ 10 w 67"/>
                <a:gd name="T9" fmla="*/ 43 h 43"/>
                <a:gd name="T10" fmla="*/ 11 w 67"/>
                <a:gd name="T11" fmla="*/ 31 h 43"/>
                <a:gd name="T12" fmla="*/ 0 w 67"/>
                <a:gd name="T13" fmla="*/ 17 h 43"/>
                <a:gd name="T14" fmla="*/ 23 w 67"/>
                <a:gd name="T15" fmla="*/ 0 h 43"/>
                <a:gd name="T16" fmla="*/ 36 w 67"/>
                <a:gd name="T17" fmla="*/ 31 h 43"/>
                <a:gd name="T18" fmla="*/ 36 w 67"/>
                <a:gd name="T19" fmla="*/ 31 h 43"/>
                <a:gd name="T20" fmla="*/ 36 w 67"/>
                <a:gd name="T21" fmla="*/ 32 h 43"/>
                <a:gd name="T22" fmla="*/ 36 w 67"/>
                <a:gd name="T23" fmla="*/ 31 h 43"/>
                <a:gd name="T24" fmla="*/ 38 w 67"/>
                <a:gd name="T25" fmla="*/ 33 h 43"/>
                <a:gd name="T26" fmla="*/ 49 w 67"/>
                <a:gd name="T27" fmla="*/ 35 h 43"/>
                <a:gd name="T28" fmla="*/ 53 w 67"/>
                <a:gd name="T29" fmla="*/ 35 h 43"/>
                <a:gd name="T30" fmla="*/ 59 w 67"/>
                <a:gd name="T31" fmla="*/ 43 h 43"/>
                <a:gd name="T32" fmla="*/ 59 w 67"/>
                <a:gd name="T33" fmla="*/ 33 h 43"/>
                <a:gd name="T34" fmla="*/ 67 w 67"/>
                <a:gd name="T35" fmla="*/ 22 h 43"/>
                <a:gd name="T36" fmla="*/ 48 w 67"/>
                <a:gd name="T37" fmla="*/ 9 h 43"/>
                <a:gd name="T38" fmla="*/ 38 w 67"/>
                <a:gd name="T39"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43">
                  <a:moveTo>
                    <a:pt x="23" y="0"/>
                  </a:moveTo>
                  <a:cubicBezTo>
                    <a:pt x="36" y="0"/>
                    <a:pt x="47" y="7"/>
                    <a:pt x="47" y="17"/>
                  </a:cubicBezTo>
                  <a:cubicBezTo>
                    <a:pt x="47" y="26"/>
                    <a:pt x="36" y="34"/>
                    <a:pt x="23" y="34"/>
                  </a:cubicBezTo>
                  <a:cubicBezTo>
                    <a:pt x="21" y="34"/>
                    <a:pt x="20" y="34"/>
                    <a:pt x="18" y="33"/>
                  </a:cubicBezTo>
                  <a:cubicBezTo>
                    <a:pt x="10" y="43"/>
                    <a:pt x="10" y="43"/>
                    <a:pt x="10" y="43"/>
                  </a:cubicBezTo>
                  <a:cubicBezTo>
                    <a:pt x="11" y="31"/>
                    <a:pt x="11" y="31"/>
                    <a:pt x="11" y="31"/>
                  </a:cubicBezTo>
                  <a:cubicBezTo>
                    <a:pt x="4" y="28"/>
                    <a:pt x="0" y="23"/>
                    <a:pt x="0" y="17"/>
                  </a:cubicBezTo>
                  <a:cubicBezTo>
                    <a:pt x="0" y="7"/>
                    <a:pt x="10" y="0"/>
                    <a:pt x="23" y="0"/>
                  </a:cubicBezTo>
                  <a:close/>
                  <a:moveTo>
                    <a:pt x="36" y="31"/>
                  </a:moveTo>
                  <a:cubicBezTo>
                    <a:pt x="36" y="31"/>
                    <a:pt x="36" y="31"/>
                    <a:pt x="36" y="31"/>
                  </a:cubicBezTo>
                  <a:cubicBezTo>
                    <a:pt x="36" y="31"/>
                    <a:pt x="36" y="32"/>
                    <a:pt x="36" y="32"/>
                  </a:cubicBezTo>
                  <a:cubicBezTo>
                    <a:pt x="36" y="31"/>
                    <a:pt x="36" y="31"/>
                    <a:pt x="36" y="31"/>
                  </a:cubicBezTo>
                  <a:close/>
                  <a:moveTo>
                    <a:pt x="38" y="33"/>
                  </a:moveTo>
                  <a:cubicBezTo>
                    <a:pt x="42" y="34"/>
                    <a:pt x="46" y="35"/>
                    <a:pt x="49" y="35"/>
                  </a:cubicBezTo>
                  <a:cubicBezTo>
                    <a:pt x="52" y="35"/>
                    <a:pt x="51" y="35"/>
                    <a:pt x="53" y="35"/>
                  </a:cubicBezTo>
                  <a:cubicBezTo>
                    <a:pt x="59" y="43"/>
                    <a:pt x="59" y="43"/>
                    <a:pt x="59" y="43"/>
                  </a:cubicBezTo>
                  <a:cubicBezTo>
                    <a:pt x="59" y="33"/>
                    <a:pt x="59" y="33"/>
                    <a:pt x="59" y="33"/>
                  </a:cubicBezTo>
                  <a:cubicBezTo>
                    <a:pt x="64" y="31"/>
                    <a:pt x="67" y="27"/>
                    <a:pt x="67" y="22"/>
                  </a:cubicBezTo>
                  <a:cubicBezTo>
                    <a:pt x="67" y="15"/>
                    <a:pt x="56" y="9"/>
                    <a:pt x="48" y="9"/>
                  </a:cubicBezTo>
                  <a:cubicBezTo>
                    <a:pt x="54" y="18"/>
                    <a:pt x="51" y="26"/>
                    <a:pt x="38" y="3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8" name="Freeform 1574"/>
            <p:cNvSpPr>
              <a:spLocks noEditPoints="1"/>
            </p:cNvSpPr>
            <p:nvPr/>
          </p:nvSpPr>
          <p:spPr bwMode="auto">
            <a:xfrm flipH="1">
              <a:off x="9340895" y="4674315"/>
              <a:ext cx="169757" cy="156068"/>
            </a:xfrm>
            <a:custGeom>
              <a:avLst/>
              <a:gdLst>
                <a:gd name="T0" fmla="*/ 31 w 52"/>
                <a:gd name="T1" fmla="*/ 0 h 48"/>
                <a:gd name="T2" fmla="*/ 43 w 52"/>
                <a:gd name="T3" fmla="*/ 12 h 48"/>
                <a:gd name="T4" fmla="*/ 31 w 52"/>
                <a:gd name="T5" fmla="*/ 24 h 48"/>
                <a:gd name="T6" fmla="*/ 19 w 52"/>
                <a:gd name="T7" fmla="*/ 12 h 48"/>
                <a:gd name="T8" fmla="*/ 31 w 52"/>
                <a:gd name="T9" fmla="*/ 0 h 48"/>
                <a:gd name="T10" fmla="*/ 2 w 52"/>
                <a:gd name="T11" fmla="*/ 32 h 48"/>
                <a:gd name="T12" fmla="*/ 0 w 52"/>
                <a:gd name="T13" fmla="*/ 34 h 48"/>
                <a:gd name="T14" fmla="*/ 0 w 52"/>
                <a:gd name="T15" fmla="*/ 37 h 48"/>
                <a:gd name="T16" fmla="*/ 2 w 52"/>
                <a:gd name="T17" fmla="*/ 39 h 48"/>
                <a:gd name="T18" fmla="*/ 9 w 52"/>
                <a:gd name="T19" fmla="*/ 39 h 48"/>
                <a:gd name="T20" fmla="*/ 9 w 52"/>
                <a:gd name="T21" fmla="*/ 46 h 48"/>
                <a:gd name="T22" fmla="*/ 10 w 52"/>
                <a:gd name="T23" fmla="*/ 48 h 48"/>
                <a:gd name="T24" fmla="*/ 14 w 52"/>
                <a:gd name="T25" fmla="*/ 48 h 48"/>
                <a:gd name="T26" fmla="*/ 16 w 52"/>
                <a:gd name="T27" fmla="*/ 46 h 48"/>
                <a:gd name="T28" fmla="*/ 16 w 52"/>
                <a:gd name="T29" fmla="*/ 39 h 48"/>
                <a:gd name="T30" fmla="*/ 23 w 52"/>
                <a:gd name="T31" fmla="*/ 39 h 48"/>
                <a:gd name="T32" fmla="*/ 24 w 52"/>
                <a:gd name="T33" fmla="*/ 37 h 48"/>
                <a:gd name="T34" fmla="*/ 24 w 52"/>
                <a:gd name="T35" fmla="*/ 34 h 48"/>
                <a:gd name="T36" fmla="*/ 23 w 52"/>
                <a:gd name="T37" fmla="*/ 32 h 48"/>
                <a:gd name="T38" fmla="*/ 16 w 52"/>
                <a:gd name="T39" fmla="*/ 32 h 48"/>
                <a:gd name="T40" fmla="*/ 16 w 52"/>
                <a:gd name="T41" fmla="*/ 25 h 48"/>
                <a:gd name="T42" fmla="*/ 14 w 52"/>
                <a:gd name="T43" fmla="*/ 23 h 48"/>
                <a:gd name="T44" fmla="*/ 10 w 52"/>
                <a:gd name="T45" fmla="*/ 23 h 48"/>
                <a:gd name="T46" fmla="*/ 9 w 52"/>
                <a:gd name="T47" fmla="*/ 25 h 48"/>
                <a:gd name="T48" fmla="*/ 9 w 52"/>
                <a:gd name="T49" fmla="*/ 32 h 48"/>
                <a:gd name="T50" fmla="*/ 2 w 52"/>
                <a:gd name="T51" fmla="*/ 32 h 48"/>
                <a:gd name="T52" fmla="*/ 26 w 52"/>
                <a:gd name="T53" fmla="*/ 28 h 48"/>
                <a:gd name="T54" fmla="*/ 36 w 52"/>
                <a:gd name="T55" fmla="*/ 28 h 48"/>
                <a:gd name="T56" fmla="*/ 52 w 52"/>
                <a:gd name="T57" fmla="*/ 44 h 48"/>
                <a:gd name="T58" fmla="*/ 52 w 52"/>
                <a:gd name="T59" fmla="*/ 48 h 48"/>
                <a:gd name="T60" fmla="*/ 18 w 52"/>
                <a:gd name="T61" fmla="*/ 48 h 48"/>
                <a:gd name="T62" fmla="*/ 18 w 52"/>
                <a:gd name="T63" fmla="*/ 46 h 48"/>
                <a:gd name="T64" fmla="*/ 18 w 52"/>
                <a:gd name="T65" fmla="*/ 41 h 48"/>
                <a:gd name="T66" fmla="*/ 23 w 52"/>
                <a:gd name="T67" fmla="*/ 41 h 48"/>
                <a:gd name="T68" fmla="*/ 27 w 52"/>
                <a:gd name="T69" fmla="*/ 37 h 48"/>
                <a:gd name="T70" fmla="*/ 27 w 52"/>
                <a:gd name="T71" fmla="*/ 34 h 48"/>
                <a:gd name="T72" fmla="*/ 23 w 52"/>
                <a:gd name="T73" fmla="*/ 30 h 48"/>
                <a:gd name="T74" fmla="*/ 19 w 52"/>
                <a:gd name="T75" fmla="*/ 30 h 48"/>
                <a:gd name="T76" fmla="*/ 26 w 52"/>
                <a:gd name="T77"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48">
                  <a:moveTo>
                    <a:pt x="31" y="0"/>
                  </a:moveTo>
                  <a:cubicBezTo>
                    <a:pt x="38" y="0"/>
                    <a:pt x="43" y="5"/>
                    <a:pt x="43" y="12"/>
                  </a:cubicBezTo>
                  <a:cubicBezTo>
                    <a:pt x="43" y="19"/>
                    <a:pt x="38" y="24"/>
                    <a:pt x="31" y="24"/>
                  </a:cubicBezTo>
                  <a:cubicBezTo>
                    <a:pt x="24" y="24"/>
                    <a:pt x="19" y="19"/>
                    <a:pt x="19" y="12"/>
                  </a:cubicBezTo>
                  <a:cubicBezTo>
                    <a:pt x="19" y="5"/>
                    <a:pt x="24" y="0"/>
                    <a:pt x="31" y="0"/>
                  </a:cubicBezTo>
                  <a:close/>
                  <a:moveTo>
                    <a:pt x="2" y="32"/>
                  </a:moveTo>
                  <a:cubicBezTo>
                    <a:pt x="1" y="32"/>
                    <a:pt x="0" y="33"/>
                    <a:pt x="0" y="34"/>
                  </a:cubicBezTo>
                  <a:cubicBezTo>
                    <a:pt x="0" y="37"/>
                    <a:pt x="0" y="37"/>
                    <a:pt x="0" y="37"/>
                  </a:cubicBezTo>
                  <a:cubicBezTo>
                    <a:pt x="0" y="38"/>
                    <a:pt x="1" y="39"/>
                    <a:pt x="2" y="39"/>
                  </a:cubicBezTo>
                  <a:cubicBezTo>
                    <a:pt x="9" y="39"/>
                    <a:pt x="9" y="39"/>
                    <a:pt x="9" y="39"/>
                  </a:cubicBezTo>
                  <a:cubicBezTo>
                    <a:pt x="9" y="46"/>
                    <a:pt x="9" y="46"/>
                    <a:pt x="9" y="46"/>
                  </a:cubicBezTo>
                  <a:cubicBezTo>
                    <a:pt x="9" y="47"/>
                    <a:pt x="9" y="48"/>
                    <a:pt x="10" y="48"/>
                  </a:cubicBezTo>
                  <a:cubicBezTo>
                    <a:pt x="14" y="48"/>
                    <a:pt x="14" y="48"/>
                    <a:pt x="14" y="48"/>
                  </a:cubicBezTo>
                  <a:cubicBezTo>
                    <a:pt x="15" y="48"/>
                    <a:pt x="16" y="47"/>
                    <a:pt x="16" y="46"/>
                  </a:cubicBezTo>
                  <a:cubicBezTo>
                    <a:pt x="16" y="39"/>
                    <a:pt x="16" y="39"/>
                    <a:pt x="16" y="39"/>
                  </a:cubicBezTo>
                  <a:cubicBezTo>
                    <a:pt x="23" y="39"/>
                    <a:pt x="23" y="39"/>
                    <a:pt x="23" y="39"/>
                  </a:cubicBezTo>
                  <a:cubicBezTo>
                    <a:pt x="24" y="39"/>
                    <a:pt x="24" y="38"/>
                    <a:pt x="24" y="37"/>
                  </a:cubicBezTo>
                  <a:cubicBezTo>
                    <a:pt x="24" y="34"/>
                    <a:pt x="24" y="34"/>
                    <a:pt x="24" y="34"/>
                  </a:cubicBezTo>
                  <a:cubicBezTo>
                    <a:pt x="24" y="33"/>
                    <a:pt x="24" y="32"/>
                    <a:pt x="23" y="32"/>
                  </a:cubicBezTo>
                  <a:cubicBezTo>
                    <a:pt x="16" y="32"/>
                    <a:pt x="16" y="32"/>
                    <a:pt x="16" y="32"/>
                  </a:cubicBezTo>
                  <a:cubicBezTo>
                    <a:pt x="16" y="25"/>
                    <a:pt x="16" y="25"/>
                    <a:pt x="16" y="25"/>
                  </a:cubicBezTo>
                  <a:cubicBezTo>
                    <a:pt x="16" y="24"/>
                    <a:pt x="15" y="23"/>
                    <a:pt x="14" y="23"/>
                  </a:cubicBezTo>
                  <a:cubicBezTo>
                    <a:pt x="10" y="23"/>
                    <a:pt x="10" y="23"/>
                    <a:pt x="10" y="23"/>
                  </a:cubicBezTo>
                  <a:cubicBezTo>
                    <a:pt x="9" y="23"/>
                    <a:pt x="9" y="24"/>
                    <a:pt x="9" y="25"/>
                  </a:cubicBezTo>
                  <a:cubicBezTo>
                    <a:pt x="9" y="32"/>
                    <a:pt x="9" y="32"/>
                    <a:pt x="9" y="32"/>
                  </a:cubicBezTo>
                  <a:cubicBezTo>
                    <a:pt x="2" y="32"/>
                    <a:pt x="2" y="32"/>
                    <a:pt x="2" y="32"/>
                  </a:cubicBezTo>
                  <a:close/>
                  <a:moveTo>
                    <a:pt x="26" y="28"/>
                  </a:moveTo>
                  <a:cubicBezTo>
                    <a:pt x="36" y="28"/>
                    <a:pt x="36" y="28"/>
                    <a:pt x="36" y="28"/>
                  </a:cubicBezTo>
                  <a:cubicBezTo>
                    <a:pt x="45" y="28"/>
                    <a:pt x="52" y="35"/>
                    <a:pt x="52" y="44"/>
                  </a:cubicBezTo>
                  <a:cubicBezTo>
                    <a:pt x="52" y="48"/>
                    <a:pt x="52" y="48"/>
                    <a:pt x="52" y="48"/>
                  </a:cubicBezTo>
                  <a:cubicBezTo>
                    <a:pt x="18" y="48"/>
                    <a:pt x="18" y="48"/>
                    <a:pt x="18" y="48"/>
                  </a:cubicBezTo>
                  <a:cubicBezTo>
                    <a:pt x="18" y="47"/>
                    <a:pt x="18" y="47"/>
                    <a:pt x="18" y="46"/>
                  </a:cubicBezTo>
                  <a:cubicBezTo>
                    <a:pt x="18" y="41"/>
                    <a:pt x="18" y="41"/>
                    <a:pt x="18" y="41"/>
                  </a:cubicBezTo>
                  <a:cubicBezTo>
                    <a:pt x="23" y="41"/>
                    <a:pt x="23" y="41"/>
                    <a:pt x="23" y="41"/>
                  </a:cubicBezTo>
                  <a:cubicBezTo>
                    <a:pt x="25" y="41"/>
                    <a:pt x="27" y="39"/>
                    <a:pt x="27" y="37"/>
                  </a:cubicBezTo>
                  <a:cubicBezTo>
                    <a:pt x="27" y="34"/>
                    <a:pt x="27" y="34"/>
                    <a:pt x="27" y="34"/>
                  </a:cubicBezTo>
                  <a:cubicBezTo>
                    <a:pt x="27" y="31"/>
                    <a:pt x="25" y="30"/>
                    <a:pt x="23" y="30"/>
                  </a:cubicBezTo>
                  <a:cubicBezTo>
                    <a:pt x="19" y="30"/>
                    <a:pt x="19" y="30"/>
                    <a:pt x="19" y="30"/>
                  </a:cubicBezTo>
                  <a:cubicBezTo>
                    <a:pt x="21" y="29"/>
                    <a:pt x="23" y="28"/>
                    <a:pt x="26" y="2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39" name="Freeform 1575"/>
            <p:cNvSpPr>
              <a:spLocks noEditPoints="1"/>
            </p:cNvSpPr>
            <p:nvPr/>
          </p:nvSpPr>
          <p:spPr bwMode="auto">
            <a:xfrm flipH="1">
              <a:off x="10540147" y="3965166"/>
              <a:ext cx="180709" cy="175234"/>
            </a:xfrm>
            <a:custGeom>
              <a:avLst/>
              <a:gdLst>
                <a:gd name="T0" fmla="*/ 44 w 66"/>
                <a:gd name="T1" fmla="*/ 19 h 64"/>
                <a:gd name="T2" fmla="*/ 66 w 66"/>
                <a:gd name="T3" fmla="*/ 24 h 64"/>
                <a:gd name="T4" fmla="*/ 51 w 66"/>
                <a:gd name="T5" fmla="*/ 41 h 64"/>
                <a:gd name="T6" fmla="*/ 54 w 66"/>
                <a:gd name="T7" fmla="*/ 64 h 64"/>
                <a:gd name="T8" fmla="*/ 33 w 66"/>
                <a:gd name="T9" fmla="*/ 54 h 64"/>
                <a:gd name="T10" fmla="*/ 13 w 66"/>
                <a:gd name="T11" fmla="*/ 64 h 64"/>
                <a:gd name="T12" fmla="*/ 15 w 66"/>
                <a:gd name="T13" fmla="*/ 41 h 64"/>
                <a:gd name="T14" fmla="*/ 0 w 66"/>
                <a:gd name="T15" fmla="*/ 24 h 64"/>
                <a:gd name="T16" fmla="*/ 22 w 66"/>
                <a:gd name="T17" fmla="*/ 19 h 64"/>
                <a:gd name="T18" fmla="*/ 33 w 66"/>
                <a:gd name="T19" fmla="*/ 0 h 64"/>
                <a:gd name="T20" fmla="*/ 44 w 66"/>
                <a:gd name="T21" fmla="*/ 19 h 64"/>
                <a:gd name="T22" fmla="*/ 44 w 66"/>
                <a:gd name="T23" fmla="*/ 19 h 64"/>
                <a:gd name="T24" fmla="*/ 42 w 66"/>
                <a:gd name="T25" fmla="*/ 22 h 64"/>
                <a:gd name="T26" fmla="*/ 33 w 66"/>
                <a:gd name="T27" fmla="*/ 5 h 64"/>
                <a:gd name="T28" fmla="*/ 23 w 66"/>
                <a:gd name="T29" fmla="*/ 22 h 64"/>
                <a:gd name="T30" fmla="*/ 5 w 66"/>
                <a:gd name="T31" fmla="*/ 25 h 64"/>
                <a:gd name="T32" fmla="*/ 18 w 66"/>
                <a:gd name="T33" fmla="*/ 39 h 64"/>
                <a:gd name="T34" fmla="*/ 15 w 66"/>
                <a:gd name="T35" fmla="*/ 58 h 64"/>
                <a:gd name="T36" fmla="*/ 33 w 66"/>
                <a:gd name="T37" fmla="*/ 50 h 64"/>
                <a:gd name="T38" fmla="*/ 51 w 66"/>
                <a:gd name="T39" fmla="*/ 58 h 64"/>
                <a:gd name="T40" fmla="*/ 48 w 66"/>
                <a:gd name="T41" fmla="*/ 39 h 64"/>
                <a:gd name="T42" fmla="*/ 61 w 66"/>
                <a:gd name="T43" fmla="*/ 25 h 64"/>
                <a:gd name="T44" fmla="*/ 42 w 66"/>
                <a:gd name="T45" fmla="*/ 22 h 64"/>
                <a:gd name="T46" fmla="*/ 42 w 66"/>
                <a:gd name="T47" fmla="*/ 22 h 64"/>
                <a:gd name="T48" fmla="*/ 33 w 66"/>
                <a:gd name="T49" fmla="*/ 10 h 64"/>
                <a:gd name="T50" fmla="*/ 25 w 66"/>
                <a:gd name="T51" fmla="*/ 24 h 64"/>
                <a:gd name="T52" fmla="*/ 9 w 66"/>
                <a:gd name="T53" fmla="*/ 26 h 64"/>
                <a:gd name="T54" fmla="*/ 20 w 66"/>
                <a:gd name="T55" fmla="*/ 38 h 64"/>
                <a:gd name="T56" fmla="*/ 19 w 66"/>
                <a:gd name="T57" fmla="*/ 55 h 64"/>
                <a:gd name="T58" fmla="*/ 33 w 66"/>
                <a:gd name="T59" fmla="*/ 48 h 64"/>
                <a:gd name="T60" fmla="*/ 48 w 66"/>
                <a:gd name="T61" fmla="*/ 55 h 64"/>
                <a:gd name="T62" fmla="*/ 46 w 66"/>
                <a:gd name="T63" fmla="*/ 38 h 64"/>
                <a:gd name="T64" fmla="*/ 57 w 66"/>
                <a:gd name="T65" fmla="*/ 26 h 64"/>
                <a:gd name="T66" fmla="*/ 41 w 66"/>
                <a:gd name="T67" fmla="*/ 24 h 64"/>
                <a:gd name="T68" fmla="*/ 33 w 66"/>
                <a:gd name="T69"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6" h="64">
                  <a:moveTo>
                    <a:pt x="44" y="19"/>
                  </a:moveTo>
                  <a:lnTo>
                    <a:pt x="66" y="24"/>
                  </a:lnTo>
                  <a:lnTo>
                    <a:pt x="51" y="41"/>
                  </a:lnTo>
                  <a:lnTo>
                    <a:pt x="54" y="64"/>
                  </a:lnTo>
                  <a:lnTo>
                    <a:pt x="33" y="54"/>
                  </a:lnTo>
                  <a:lnTo>
                    <a:pt x="13" y="64"/>
                  </a:lnTo>
                  <a:lnTo>
                    <a:pt x="15" y="41"/>
                  </a:lnTo>
                  <a:lnTo>
                    <a:pt x="0" y="24"/>
                  </a:lnTo>
                  <a:lnTo>
                    <a:pt x="22" y="19"/>
                  </a:lnTo>
                  <a:lnTo>
                    <a:pt x="33" y="0"/>
                  </a:lnTo>
                  <a:lnTo>
                    <a:pt x="44" y="19"/>
                  </a:lnTo>
                  <a:lnTo>
                    <a:pt x="44" y="19"/>
                  </a:lnTo>
                  <a:close/>
                  <a:moveTo>
                    <a:pt x="42" y="22"/>
                  </a:moveTo>
                  <a:lnTo>
                    <a:pt x="33" y="5"/>
                  </a:lnTo>
                  <a:lnTo>
                    <a:pt x="23" y="22"/>
                  </a:lnTo>
                  <a:lnTo>
                    <a:pt x="5" y="25"/>
                  </a:lnTo>
                  <a:lnTo>
                    <a:pt x="18" y="39"/>
                  </a:lnTo>
                  <a:lnTo>
                    <a:pt x="15" y="58"/>
                  </a:lnTo>
                  <a:lnTo>
                    <a:pt x="33" y="50"/>
                  </a:lnTo>
                  <a:lnTo>
                    <a:pt x="51" y="58"/>
                  </a:lnTo>
                  <a:lnTo>
                    <a:pt x="48" y="39"/>
                  </a:lnTo>
                  <a:lnTo>
                    <a:pt x="61" y="25"/>
                  </a:lnTo>
                  <a:lnTo>
                    <a:pt x="42" y="22"/>
                  </a:lnTo>
                  <a:lnTo>
                    <a:pt x="42" y="22"/>
                  </a:lnTo>
                  <a:close/>
                  <a:moveTo>
                    <a:pt x="33" y="10"/>
                  </a:moveTo>
                  <a:lnTo>
                    <a:pt x="25" y="24"/>
                  </a:lnTo>
                  <a:lnTo>
                    <a:pt x="9" y="26"/>
                  </a:lnTo>
                  <a:lnTo>
                    <a:pt x="20" y="38"/>
                  </a:lnTo>
                  <a:lnTo>
                    <a:pt x="19" y="55"/>
                  </a:lnTo>
                  <a:lnTo>
                    <a:pt x="33" y="48"/>
                  </a:lnTo>
                  <a:lnTo>
                    <a:pt x="48" y="55"/>
                  </a:lnTo>
                  <a:lnTo>
                    <a:pt x="46" y="38"/>
                  </a:lnTo>
                  <a:lnTo>
                    <a:pt x="57" y="26"/>
                  </a:lnTo>
                  <a:lnTo>
                    <a:pt x="41" y="24"/>
                  </a:lnTo>
                  <a:lnTo>
                    <a:pt x="33"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0" name="Freeform 1576"/>
            <p:cNvSpPr>
              <a:spLocks noEditPoints="1"/>
            </p:cNvSpPr>
            <p:nvPr/>
          </p:nvSpPr>
          <p:spPr bwMode="auto">
            <a:xfrm flipH="1">
              <a:off x="10233489" y="4069211"/>
              <a:ext cx="169757" cy="123211"/>
            </a:xfrm>
            <a:custGeom>
              <a:avLst/>
              <a:gdLst>
                <a:gd name="T0" fmla="*/ 53 w 53"/>
                <a:gd name="T1" fmla="*/ 37 h 38"/>
                <a:gd name="T2" fmla="*/ 53 w 53"/>
                <a:gd name="T3" fmla="*/ 38 h 38"/>
                <a:gd name="T4" fmla="*/ 53 w 53"/>
                <a:gd name="T5" fmla="*/ 38 h 38"/>
                <a:gd name="T6" fmla="*/ 53 w 53"/>
                <a:gd name="T7" fmla="*/ 38 h 38"/>
                <a:gd name="T8" fmla="*/ 53 w 53"/>
                <a:gd name="T9" fmla="*/ 38 h 38"/>
                <a:gd name="T10" fmla="*/ 52 w 53"/>
                <a:gd name="T11" fmla="*/ 38 h 38"/>
                <a:gd name="T12" fmla="*/ 52 w 53"/>
                <a:gd name="T13" fmla="*/ 38 h 38"/>
                <a:gd name="T14" fmla="*/ 52 w 53"/>
                <a:gd name="T15" fmla="*/ 38 h 38"/>
                <a:gd name="T16" fmla="*/ 52 w 53"/>
                <a:gd name="T17" fmla="*/ 38 h 38"/>
                <a:gd name="T18" fmla="*/ 52 w 53"/>
                <a:gd name="T19" fmla="*/ 38 h 38"/>
                <a:gd name="T20" fmla="*/ 52 w 53"/>
                <a:gd name="T21" fmla="*/ 38 h 38"/>
                <a:gd name="T22" fmla="*/ 52 w 53"/>
                <a:gd name="T23" fmla="*/ 38 h 38"/>
                <a:gd name="T24" fmla="*/ 52 w 53"/>
                <a:gd name="T25" fmla="*/ 38 h 38"/>
                <a:gd name="T26" fmla="*/ 1 w 53"/>
                <a:gd name="T27" fmla="*/ 38 h 38"/>
                <a:gd name="T28" fmla="*/ 1 w 53"/>
                <a:gd name="T29" fmla="*/ 38 h 38"/>
                <a:gd name="T30" fmla="*/ 1 w 53"/>
                <a:gd name="T31" fmla="*/ 38 h 38"/>
                <a:gd name="T32" fmla="*/ 33 w 53"/>
                <a:gd name="T33" fmla="*/ 19 h 38"/>
                <a:gd name="T34" fmla="*/ 0 w 53"/>
                <a:gd name="T35" fmla="*/ 0 h 38"/>
                <a:gd name="T36" fmla="*/ 0 w 53"/>
                <a:gd name="T37" fmla="*/ 0 h 38"/>
                <a:gd name="T38" fmla="*/ 1 w 53"/>
                <a:gd name="T39" fmla="*/ 0 h 38"/>
                <a:gd name="T40" fmla="*/ 1 w 53"/>
                <a:gd name="T41" fmla="*/ 0 h 38"/>
                <a:gd name="T42" fmla="*/ 1 w 53"/>
                <a:gd name="T43" fmla="*/ 0 h 38"/>
                <a:gd name="T44" fmla="*/ 1 w 53"/>
                <a:gd name="T45" fmla="*/ 0 h 38"/>
                <a:gd name="T46" fmla="*/ 1 w 53"/>
                <a:gd name="T47" fmla="*/ 0 h 38"/>
                <a:gd name="T48" fmla="*/ 1 w 53"/>
                <a:gd name="T49" fmla="*/ 0 h 38"/>
                <a:gd name="T50" fmla="*/ 1 w 53"/>
                <a:gd name="T51" fmla="*/ 0 h 38"/>
                <a:gd name="T52" fmla="*/ 1 w 53"/>
                <a:gd name="T53" fmla="*/ 0 h 38"/>
                <a:gd name="T54" fmla="*/ 1 w 53"/>
                <a:gd name="T55" fmla="*/ 0 h 38"/>
                <a:gd name="T56" fmla="*/ 52 w 53"/>
                <a:gd name="T57" fmla="*/ 0 h 38"/>
                <a:gd name="T58" fmla="*/ 52 w 53"/>
                <a:gd name="T59" fmla="*/ 0 h 38"/>
                <a:gd name="T60" fmla="*/ 52 w 53"/>
                <a:gd name="T61" fmla="*/ 0 h 38"/>
                <a:gd name="T62" fmla="*/ 52 w 53"/>
                <a:gd name="T63" fmla="*/ 0 h 38"/>
                <a:gd name="T64" fmla="*/ 52 w 53"/>
                <a:gd name="T65" fmla="*/ 0 h 38"/>
                <a:gd name="T66" fmla="*/ 52 w 53"/>
                <a:gd name="T67" fmla="*/ 0 h 38"/>
                <a:gd name="T68" fmla="*/ 52 w 53"/>
                <a:gd name="T69" fmla="*/ 0 h 38"/>
                <a:gd name="T70" fmla="*/ 53 w 53"/>
                <a:gd name="T71" fmla="*/ 0 h 38"/>
                <a:gd name="T72" fmla="*/ 53 w 53"/>
                <a:gd name="T73" fmla="*/ 0 h 38"/>
                <a:gd name="T74" fmla="*/ 53 w 53"/>
                <a:gd name="T75" fmla="*/ 0 h 38"/>
                <a:gd name="T76" fmla="*/ 53 w 53"/>
                <a:gd name="T77" fmla="*/ 0 h 38"/>
                <a:gd name="T78" fmla="*/ 53 w 53"/>
                <a:gd name="T79" fmla="*/ 0 h 38"/>
                <a:gd name="T80" fmla="*/ 52 w 53"/>
                <a:gd name="T81" fmla="*/ 1 h 38"/>
                <a:gd name="T82" fmla="*/ 51 w 53"/>
                <a:gd name="T83" fmla="*/ 2 h 38"/>
                <a:gd name="T84" fmla="*/ 49 w 53"/>
                <a:gd name="T85" fmla="*/ 3 h 38"/>
                <a:gd name="T86" fmla="*/ 48 w 53"/>
                <a:gd name="T87" fmla="*/ 4 h 38"/>
                <a:gd name="T88" fmla="*/ 47 w 53"/>
                <a:gd name="T89" fmla="*/ 5 h 38"/>
                <a:gd name="T90" fmla="*/ 46 w 53"/>
                <a:gd name="T91" fmla="*/ 6 h 38"/>
                <a:gd name="T92" fmla="*/ 43 w 53"/>
                <a:gd name="T93" fmla="*/ 7 h 38"/>
                <a:gd name="T94" fmla="*/ 42 w 53"/>
                <a:gd name="T95" fmla="*/ 8 h 38"/>
                <a:gd name="T96" fmla="*/ 41 w 53"/>
                <a:gd name="T97" fmla="*/ 9 h 38"/>
                <a:gd name="T98" fmla="*/ 40 w 53"/>
                <a:gd name="T99" fmla="*/ 11 h 38"/>
                <a:gd name="T100" fmla="*/ 38 w 53"/>
                <a:gd name="T101" fmla="*/ 12 h 38"/>
                <a:gd name="T102" fmla="*/ 37 w 53"/>
                <a:gd name="T103" fmla="*/ 13 h 38"/>
                <a:gd name="T104" fmla="*/ 36 w 53"/>
                <a:gd name="T105" fmla="*/ 14 h 38"/>
                <a:gd name="T106" fmla="*/ 34 w 53"/>
                <a:gd name="T107" fmla="*/ 15 h 38"/>
                <a:gd name="T108" fmla="*/ 33 w 53"/>
                <a:gd name="T109" fmla="*/ 16 h 38"/>
                <a:gd name="T110" fmla="*/ 32 w 53"/>
                <a:gd name="T111" fmla="*/ 1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3" h="38">
                  <a:moveTo>
                    <a:pt x="19" y="19"/>
                  </a:moveTo>
                  <a:cubicBezTo>
                    <a:pt x="0" y="3"/>
                    <a:pt x="0" y="3"/>
                    <a:pt x="0" y="3"/>
                  </a:cubicBezTo>
                  <a:cubicBezTo>
                    <a:pt x="0" y="34"/>
                    <a:pt x="0" y="34"/>
                    <a:pt x="0" y="34"/>
                  </a:cubicBezTo>
                  <a:cubicBezTo>
                    <a:pt x="19" y="19"/>
                    <a:pt x="19" y="19"/>
                    <a:pt x="19" y="19"/>
                  </a:cubicBezTo>
                  <a:close/>
                  <a:moveTo>
                    <a:pt x="31" y="21"/>
                  </a:moveTo>
                  <a:cubicBezTo>
                    <a:pt x="53" y="37"/>
                    <a:pt x="53" y="37"/>
                    <a:pt x="53" y="37"/>
                  </a:cubicBezTo>
                  <a:cubicBezTo>
                    <a:pt x="53" y="37"/>
                    <a:pt x="53" y="37"/>
                    <a:pt x="53" y="37"/>
                  </a:cubicBezTo>
                  <a:cubicBezTo>
                    <a:pt x="53" y="37"/>
                    <a:pt x="53" y="37"/>
                    <a:pt x="53" y="37"/>
                  </a:cubicBezTo>
                  <a:cubicBezTo>
                    <a:pt x="53" y="37"/>
                    <a:pt x="53" y="37"/>
                    <a:pt x="53" y="37"/>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1" y="38"/>
                  </a:cubicBezTo>
                  <a:cubicBezTo>
                    <a:pt x="1" y="38"/>
                    <a:pt x="1" y="38"/>
                    <a:pt x="0" y="37"/>
                  </a:cubicBezTo>
                  <a:cubicBezTo>
                    <a:pt x="21" y="20"/>
                    <a:pt x="21" y="20"/>
                    <a:pt x="21" y="20"/>
                  </a:cubicBezTo>
                  <a:cubicBezTo>
                    <a:pt x="24" y="22"/>
                    <a:pt x="24" y="22"/>
                    <a:pt x="24" y="22"/>
                  </a:cubicBezTo>
                  <a:cubicBezTo>
                    <a:pt x="26" y="24"/>
                    <a:pt x="28" y="24"/>
                    <a:pt x="30" y="22"/>
                  </a:cubicBezTo>
                  <a:cubicBezTo>
                    <a:pt x="31" y="21"/>
                    <a:pt x="31" y="21"/>
                    <a:pt x="31" y="21"/>
                  </a:cubicBezTo>
                  <a:close/>
                  <a:moveTo>
                    <a:pt x="53" y="3"/>
                  </a:moveTo>
                  <a:cubicBezTo>
                    <a:pt x="33" y="19"/>
                    <a:pt x="33" y="19"/>
                    <a:pt x="33" y="19"/>
                  </a:cubicBezTo>
                  <a:cubicBezTo>
                    <a:pt x="53" y="35"/>
                    <a:pt x="53" y="35"/>
                    <a:pt x="53" y="35"/>
                  </a:cubicBezTo>
                  <a:cubicBezTo>
                    <a:pt x="53" y="3"/>
                    <a:pt x="53" y="3"/>
                    <a:pt x="53" y="3"/>
                  </a:cubicBezTo>
                  <a:close/>
                  <a:moveTo>
                    <a:pt x="31" y="18"/>
                  </a:moveTo>
                  <a:cubicBezTo>
                    <a:pt x="30" y="18"/>
                    <a:pt x="29" y="19"/>
                    <a:pt x="28" y="20"/>
                  </a:cubicBezTo>
                  <a:cubicBezTo>
                    <a:pt x="27" y="21"/>
                    <a:pt x="26" y="21"/>
                    <a:pt x="25" y="2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2" y="0"/>
                    <a:pt x="52" y="0"/>
                    <a:pt x="52"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3" y="0"/>
                    <a:pt x="53" y="0"/>
                    <a:pt x="53" y="0"/>
                  </a:cubicBezTo>
                  <a:cubicBezTo>
                    <a:pt x="52" y="0"/>
                    <a:pt x="52" y="0"/>
                    <a:pt x="52" y="0"/>
                  </a:cubicBezTo>
                  <a:cubicBezTo>
                    <a:pt x="52" y="1"/>
                    <a:pt x="52" y="1"/>
                    <a:pt x="52" y="1"/>
                  </a:cubicBezTo>
                  <a:cubicBezTo>
                    <a:pt x="52" y="1"/>
                    <a:pt x="52" y="1"/>
                    <a:pt x="52" y="1"/>
                  </a:cubicBezTo>
                  <a:cubicBezTo>
                    <a:pt x="52" y="1"/>
                    <a:pt x="52" y="1"/>
                    <a:pt x="52" y="1"/>
                  </a:cubicBezTo>
                  <a:cubicBezTo>
                    <a:pt x="52" y="1"/>
                    <a:pt x="52" y="1"/>
                    <a:pt x="52" y="1"/>
                  </a:cubicBezTo>
                  <a:cubicBezTo>
                    <a:pt x="51" y="1"/>
                    <a:pt x="51" y="1"/>
                    <a:pt x="51" y="1"/>
                  </a:cubicBezTo>
                  <a:cubicBezTo>
                    <a:pt x="51" y="1"/>
                    <a:pt x="51" y="1"/>
                    <a:pt x="51" y="1"/>
                  </a:cubicBezTo>
                  <a:cubicBezTo>
                    <a:pt x="51" y="1"/>
                    <a:pt x="51" y="1"/>
                    <a:pt x="51" y="1"/>
                  </a:cubicBezTo>
                  <a:cubicBezTo>
                    <a:pt x="51" y="2"/>
                    <a:pt x="51" y="2"/>
                    <a:pt x="51" y="2"/>
                  </a:cubicBezTo>
                  <a:cubicBezTo>
                    <a:pt x="51" y="2"/>
                    <a:pt x="51" y="2"/>
                    <a:pt x="51" y="2"/>
                  </a:cubicBezTo>
                  <a:cubicBezTo>
                    <a:pt x="51" y="2"/>
                    <a:pt x="51" y="2"/>
                    <a:pt x="51" y="2"/>
                  </a:cubicBezTo>
                  <a:cubicBezTo>
                    <a:pt x="50" y="2"/>
                    <a:pt x="50" y="2"/>
                    <a:pt x="50" y="2"/>
                  </a:cubicBezTo>
                  <a:cubicBezTo>
                    <a:pt x="50" y="2"/>
                    <a:pt x="50" y="2"/>
                    <a:pt x="50" y="2"/>
                  </a:cubicBezTo>
                  <a:cubicBezTo>
                    <a:pt x="50" y="2"/>
                    <a:pt x="50" y="2"/>
                    <a:pt x="50" y="2"/>
                  </a:cubicBezTo>
                  <a:cubicBezTo>
                    <a:pt x="50" y="2"/>
                    <a:pt x="50" y="2"/>
                    <a:pt x="50" y="2"/>
                  </a:cubicBezTo>
                  <a:cubicBezTo>
                    <a:pt x="50" y="2"/>
                    <a:pt x="50" y="2"/>
                    <a:pt x="50" y="2"/>
                  </a:cubicBezTo>
                  <a:cubicBezTo>
                    <a:pt x="49" y="3"/>
                    <a:pt x="49" y="3"/>
                    <a:pt x="49" y="3"/>
                  </a:cubicBezTo>
                  <a:cubicBezTo>
                    <a:pt x="49" y="3"/>
                    <a:pt x="49" y="3"/>
                    <a:pt x="49" y="3"/>
                  </a:cubicBezTo>
                  <a:cubicBezTo>
                    <a:pt x="49" y="3"/>
                    <a:pt x="49" y="3"/>
                    <a:pt x="49" y="3"/>
                  </a:cubicBezTo>
                  <a:cubicBezTo>
                    <a:pt x="49" y="3"/>
                    <a:pt x="49" y="3"/>
                    <a:pt x="49" y="3"/>
                  </a:cubicBezTo>
                  <a:cubicBezTo>
                    <a:pt x="49" y="3"/>
                    <a:pt x="49" y="3"/>
                    <a:pt x="49" y="3"/>
                  </a:cubicBezTo>
                  <a:cubicBezTo>
                    <a:pt x="49" y="3"/>
                    <a:pt x="49" y="3"/>
                    <a:pt x="49" y="3"/>
                  </a:cubicBezTo>
                  <a:cubicBezTo>
                    <a:pt x="48" y="4"/>
                    <a:pt x="48" y="4"/>
                    <a:pt x="48" y="4"/>
                  </a:cubicBezTo>
                  <a:cubicBezTo>
                    <a:pt x="48" y="4"/>
                    <a:pt x="48" y="4"/>
                    <a:pt x="48" y="4"/>
                  </a:cubicBezTo>
                  <a:cubicBezTo>
                    <a:pt x="48" y="4"/>
                    <a:pt x="48" y="4"/>
                    <a:pt x="48" y="4"/>
                  </a:cubicBezTo>
                  <a:cubicBezTo>
                    <a:pt x="48" y="4"/>
                    <a:pt x="48" y="4"/>
                    <a:pt x="48" y="4"/>
                  </a:cubicBezTo>
                  <a:cubicBezTo>
                    <a:pt x="48" y="4"/>
                    <a:pt x="48" y="4"/>
                    <a:pt x="48" y="4"/>
                  </a:cubicBezTo>
                  <a:cubicBezTo>
                    <a:pt x="47" y="4"/>
                    <a:pt x="47" y="4"/>
                    <a:pt x="47" y="4"/>
                  </a:cubicBezTo>
                  <a:cubicBezTo>
                    <a:pt x="47" y="4"/>
                    <a:pt x="47" y="4"/>
                    <a:pt x="47" y="4"/>
                  </a:cubicBezTo>
                  <a:cubicBezTo>
                    <a:pt x="47" y="5"/>
                    <a:pt x="47" y="5"/>
                    <a:pt x="47" y="5"/>
                  </a:cubicBezTo>
                  <a:cubicBezTo>
                    <a:pt x="47" y="5"/>
                    <a:pt x="47" y="5"/>
                    <a:pt x="47" y="5"/>
                  </a:cubicBezTo>
                  <a:cubicBezTo>
                    <a:pt x="47" y="5"/>
                    <a:pt x="47" y="5"/>
                    <a:pt x="47" y="5"/>
                  </a:cubicBezTo>
                  <a:cubicBezTo>
                    <a:pt x="47" y="5"/>
                    <a:pt x="47" y="5"/>
                    <a:pt x="47" y="5"/>
                  </a:cubicBezTo>
                  <a:cubicBezTo>
                    <a:pt x="46" y="5"/>
                    <a:pt x="46" y="5"/>
                    <a:pt x="46" y="5"/>
                  </a:cubicBezTo>
                  <a:cubicBezTo>
                    <a:pt x="46" y="5"/>
                    <a:pt x="46" y="5"/>
                    <a:pt x="46" y="5"/>
                  </a:cubicBezTo>
                  <a:cubicBezTo>
                    <a:pt x="46" y="5"/>
                    <a:pt x="46" y="5"/>
                    <a:pt x="46" y="5"/>
                  </a:cubicBezTo>
                  <a:cubicBezTo>
                    <a:pt x="46" y="6"/>
                    <a:pt x="46" y="6"/>
                    <a:pt x="46" y="6"/>
                  </a:cubicBezTo>
                  <a:cubicBezTo>
                    <a:pt x="46" y="6"/>
                    <a:pt x="46" y="6"/>
                    <a:pt x="46" y="6"/>
                  </a:cubicBezTo>
                  <a:cubicBezTo>
                    <a:pt x="45" y="6"/>
                    <a:pt x="45" y="6"/>
                    <a:pt x="45" y="6"/>
                  </a:cubicBezTo>
                  <a:cubicBezTo>
                    <a:pt x="45" y="6"/>
                    <a:pt x="45" y="6"/>
                    <a:pt x="45" y="6"/>
                  </a:cubicBezTo>
                  <a:cubicBezTo>
                    <a:pt x="45" y="6"/>
                    <a:pt x="45" y="6"/>
                    <a:pt x="45" y="6"/>
                  </a:cubicBezTo>
                  <a:cubicBezTo>
                    <a:pt x="45" y="6"/>
                    <a:pt x="45" y="6"/>
                    <a:pt x="45" y="6"/>
                  </a:cubicBezTo>
                  <a:cubicBezTo>
                    <a:pt x="45" y="6"/>
                    <a:pt x="45" y="6"/>
                    <a:pt x="45" y="6"/>
                  </a:cubicBezTo>
                  <a:cubicBezTo>
                    <a:pt x="45" y="7"/>
                    <a:pt x="45" y="7"/>
                    <a:pt x="45" y="7"/>
                  </a:cubicBezTo>
                  <a:cubicBezTo>
                    <a:pt x="43" y="7"/>
                    <a:pt x="43" y="7"/>
                    <a:pt x="43" y="7"/>
                  </a:cubicBezTo>
                  <a:cubicBezTo>
                    <a:pt x="43" y="7"/>
                    <a:pt x="43" y="7"/>
                    <a:pt x="43" y="7"/>
                  </a:cubicBezTo>
                  <a:cubicBezTo>
                    <a:pt x="43" y="8"/>
                    <a:pt x="43" y="8"/>
                    <a:pt x="43" y="8"/>
                  </a:cubicBezTo>
                  <a:cubicBezTo>
                    <a:pt x="43" y="8"/>
                    <a:pt x="43" y="8"/>
                    <a:pt x="43" y="8"/>
                  </a:cubicBezTo>
                  <a:cubicBezTo>
                    <a:pt x="43" y="8"/>
                    <a:pt x="43" y="8"/>
                    <a:pt x="43" y="8"/>
                  </a:cubicBezTo>
                  <a:cubicBezTo>
                    <a:pt x="43" y="8"/>
                    <a:pt x="43" y="8"/>
                    <a:pt x="43" y="8"/>
                  </a:cubicBezTo>
                  <a:cubicBezTo>
                    <a:pt x="42" y="8"/>
                    <a:pt x="42" y="8"/>
                    <a:pt x="42" y="8"/>
                  </a:cubicBezTo>
                  <a:cubicBezTo>
                    <a:pt x="42" y="8"/>
                    <a:pt x="42" y="8"/>
                    <a:pt x="42" y="8"/>
                  </a:cubicBezTo>
                  <a:cubicBezTo>
                    <a:pt x="42" y="9"/>
                    <a:pt x="42" y="9"/>
                    <a:pt x="42" y="9"/>
                  </a:cubicBezTo>
                  <a:cubicBezTo>
                    <a:pt x="42" y="9"/>
                    <a:pt x="42" y="9"/>
                    <a:pt x="42" y="9"/>
                  </a:cubicBezTo>
                  <a:cubicBezTo>
                    <a:pt x="42" y="9"/>
                    <a:pt x="42" y="9"/>
                    <a:pt x="42" y="9"/>
                  </a:cubicBezTo>
                  <a:cubicBezTo>
                    <a:pt x="42" y="9"/>
                    <a:pt x="42" y="9"/>
                    <a:pt x="42" y="9"/>
                  </a:cubicBezTo>
                  <a:cubicBezTo>
                    <a:pt x="41" y="9"/>
                    <a:pt x="41" y="9"/>
                    <a:pt x="41" y="9"/>
                  </a:cubicBezTo>
                  <a:cubicBezTo>
                    <a:pt x="41" y="9"/>
                    <a:pt x="41" y="9"/>
                    <a:pt x="41" y="9"/>
                  </a:cubicBezTo>
                  <a:cubicBezTo>
                    <a:pt x="41" y="9"/>
                    <a:pt x="41" y="9"/>
                    <a:pt x="41" y="9"/>
                  </a:cubicBezTo>
                  <a:cubicBezTo>
                    <a:pt x="41" y="10"/>
                    <a:pt x="41" y="10"/>
                    <a:pt x="41"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1"/>
                    <a:pt x="40" y="11"/>
                    <a:pt x="40" y="11"/>
                  </a:cubicBezTo>
                  <a:cubicBezTo>
                    <a:pt x="39" y="11"/>
                    <a:pt x="39" y="11"/>
                    <a:pt x="39" y="11"/>
                  </a:cubicBezTo>
                  <a:cubicBezTo>
                    <a:pt x="39" y="11"/>
                    <a:pt x="39" y="11"/>
                    <a:pt x="39" y="11"/>
                  </a:cubicBezTo>
                  <a:cubicBezTo>
                    <a:pt x="39" y="11"/>
                    <a:pt x="39" y="11"/>
                    <a:pt x="39" y="11"/>
                  </a:cubicBezTo>
                  <a:cubicBezTo>
                    <a:pt x="39" y="11"/>
                    <a:pt x="39" y="11"/>
                    <a:pt x="39" y="11"/>
                  </a:cubicBezTo>
                  <a:cubicBezTo>
                    <a:pt x="39" y="11"/>
                    <a:pt x="39" y="11"/>
                    <a:pt x="39" y="11"/>
                  </a:cubicBezTo>
                  <a:cubicBezTo>
                    <a:pt x="38" y="11"/>
                    <a:pt x="38" y="11"/>
                    <a:pt x="38" y="11"/>
                  </a:cubicBezTo>
                  <a:cubicBezTo>
                    <a:pt x="38" y="12"/>
                    <a:pt x="38" y="12"/>
                    <a:pt x="38" y="12"/>
                  </a:cubicBezTo>
                  <a:cubicBezTo>
                    <a:pt x="38" y="12"/>
                    <a:pt x="38" y="12"/>
                    <a:pt x="38" y="12"/>
                  </a:cubicBezTo>
                  <a:cubicBezTo>
                    <a:pt x="38" y="12"/>
                    <a:pt x="38" y="12"/>
                    <a:pt x="38" y="12"/>
                  </a:cubicBezTo>
                  <a:cubicBezTo>
                    <a:pt x="38" y="12"/>
                    <a:pt x="38" y="12"/>
                    <a:pt x="38" y="12"/>
                  </a:cubicBezTo>
                  <a:cubicBezTo>
                    <a:pt x="38" y="12"/>
                    <a:pt x="38" y="12"/>
                    <a:pt x="38" y="12"/>
                  </a:cubicBezTo>
                  <a:cubicBezTo>
                    <a:pt x="37" y="12"/>
                    <a:pt x="37" y="12"/>
                    <a:pt x="37" y="12"/>
                  </a:cubicBezTo>
                  <a:cubicBezTo>
                    <a:pt x="37" y="12"/>
                    <a:pt x="37" y="12"/>
                    <a:pt x="37" y="12"/>
                  </a:cubicBezTo>
                  <a:cubicBezTo>
                    <a:pt x="37" y="13"/>
                    <a:pt x="37" y="13"/>
                    <a:pt x="37" y="13"/>
                  </a:cubicBezTo>
                  <a:cubicBezTo>
                    <a:pt x="37" y="13"/>
                    <a:pt x="37" y="13"/>
                    <a:pt x="37" y="13"/>
                  </a:cubicBezTo>
                  <a:cubicBezTo>
                    <a:pt x="37" y="13"/>
                    <a:pt x="37" y="13"/>
                    <a:pt x="37" y="13"/>
                  </a:cubicBezTo>
                  <a:cubicBezTo>
                    <a:pt x="36" y="13"/>
                    <a:pt x="36" y="13"/>
                    <a:pt x="36" y="13"/>
                  </a:cubicBezTo>
                  <a:cubicBezTo>
                    <a:pt x="36" y="13"/>
                    <a:pt x="36" y="13"/>
                    <a:pt x="36" y="13"/>
                  </a:cubicBezTo>
                  <a:cubicBezTo>
                    <a:pt x="36" y="13"/>
                    <a:pt x="36" y="13"/>
                    <a:pt x="36" y="13"/>
                  </a:cubicBezTo>
                  <a:cubicBezTo>
                    <a:pt x="36" y="13"/>
                    <a:pt x="36" y="13"/>
                    <a:pt x="36" y="13"/>
                  </a:cubicBezTo>
                  <a:cubicBezTo>
                    <a:pt x="36" y="14"/>
                    <a:pt x="36" y="14"/>
                    <a:pt x="36" y="14"/>
                  </a:cubicBezTo>
                  <a:cubicBezTo>
                    <a:pt x="36" y="14"/>
                    <a:pt x="36" y="14"/>
                    <a:pt x="36" y="14"/>
                  </a:cubicBezTo>
                  <a:cubicBezTo>
                    <a:pt x="35" y="14"/>
                    <a:pt x="35" y="14"/>
                    <a:pt x="35" y="14"/>
                  </a:cubicBezTo>
                  <a:cubicBezTo>
                    <a:pt x="35" y="14"/>
                    <a:pt x="35" y="14"/>
                    <a:pt x="35" y="14"/>
                  </a:cubicBezTo>
                  <a:cubicBezTo>
                    <a:pt x="35" y="14"/>
                    <a:pt x="35" y="14"/>
                    <a:pt x="35" y="14"/>
                  </a:cubicBezTo>
                  <a:cubicBezTo>
                    <a:pt x="35" y="15"/>
                    <a:pt x="35" y="15"/>
                    <a:pt x="35"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3" y="15"/>
                    <a:pt x="33" y="15"/>
                    <a:pt x="33" y="15"/>
                  </a:cubicBezTo>
                  <a:cubicBezTo>
                    <a:pt x="33" y="15"/>
                    <a:pt x="33" y="15"/>
                    <a:pt x="33" y="15"/>
                  </a:cubicBezTo>
                  <a:cubicBezTo>
                    <a:pt x="33" y="16"/>
                    <a:pt x="33" y="16"/>
                    <a:pt x="33" y="16"/>
                  </a:cubicBezTo>
                  <a:cubicBezTo>
                    <a:pt x="33" y="16"/>
                    <a:pt x="33" y="16"/>
                    <a:pt x="33" y="16"/>
                  </a:cubicBezTo>
                  <a:cubicBezTo>
                    <a:pt x="33" y="16"/>
                    <a:pt x="33" y="16"/>
                    <a:pt x="33" y="16"/>
                  </a:cubicBezTo>
                  <a:cubicBezTo>
                    <a:pt x="33" y="16"/>
                    <a:pt x="33" y="16"/>
                    <a:pt x="33" y="16"/>
                  </a:cubicBezTo>
                  <a:cubicBezTo>
                    <a:pt x="32" y="16"/>
                    <a:pt x="32" y="16"/>
                    <a:pt x="32" y="16"/>
                  </a:cubicBezTo>
                  <a:cubicBezTo>
                    <a:pt x="32" y="16"/>
                    <a:pt x="32" y="16"/>
                    <a:pt x="32" y="16"/>
                  </a:cubicBezTo>
                  <a:cubicBezTo>
                    <a:pt x="32" y="17"/>
                    <a:pt x="32" y="17"/>
                    <a:pt x="32" y="17"/>
                  </a:cubicBezTo>
                  <a:cubicBezTo>
                    <a:pt x="32" y="17"/>
                    <a:pt x="32" y="17"/>
                    <a:pt x="32" y="17"/>
                  </a:cubicBezTo>
                  <a:cubicBezTo>
                    <a:pt x="32" y="17"/>
                    <a:pt x="32" y="17"/>
                    <a:pt x="32" y="17"/>
                  </a:cubicBezTo>
                  <a:cubicBezTo>
                    <a:pt x="31" y="17"/>
                    <a:pt x="31" y="17"/>
                    <a:pt x="31" y="17"/>
                  </a:cubicBezTo>
                  <a:cubicBezTo>
                    <a:pt x="31" y="17"/>
                    <a:pt x="31" y="17"/>
                    <a:pt x="31" y="17"/>
                  </a:cubicBezTo>
                  <a:cubicBezTo>
                    <a:pt x="31" y="17"/>
                    <a:pt x="31" y="17"/>
                    <a:pt x="31" y="17"/>
                  </a:cubicBezTo>
                  <a:cubicBezTo>
                    <a:pt x="31" y="17"/>
                    <a:pt x="31" y="17"/>
                    <a:pt x="31" y="17"/>
                  </a:cubicBezTo>
                  <a:lnTo>
                    <a:pt x="31" y="1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1" name="Freeform 1577"/>
            <p:cNvSpPr>
              <a:spLocks noEditPoints="1"/>
            </p:cNvSpPr>
            <p:nvPr/>
          </p:nvSpPr>
          <p:spPr bwMode="auto">
            <a:xfrm flipH="1">
              <a:off x="11367029" y="4050045"/>
              <a:ext cx="150591" cy="156068"/>
            </a:xfrm>
            <a:custGeom>
              <a:avLst/>
              <a:gdLst>
                <a:gd name="T0" fmla="*/ 0 w 55"/>
                <a:gd name="T1" fmla="*/ 0 h 57"/>
                <a:gd name="T2" fmla="*/ 36 w 55"/>
                <a:gd name="T3" fmla="*/ 0 h 57"/>
                <a:gd name="T4" fmla="*/ 36 w 55"/>
                <a:gd name="T5" fmla="*/ 15 h 57"/>
                <a:gd name="T6" fmla="*/ 55 w 55"/>
                <a:gd name="T7" fmla="*/ 15 h 57"/>
                <a:gd name="T8" fmla="*/ 55 w 55"/>
                <a:gd name="T9" fmla="*/ 57 h 57"/>
                <a:gd name="T10" fmla="*/ 19 w 55"/>
                <a:gd name="T11" fmla="*/ 57 h 57"/>
                <a:gd name="T12" fmla="*/ 19 w 55"/>
                <a:gd name="T13" fmla="*/ 42 h 57"/>
                <a:gd name="T14" fmla="*/ 0 w 55"/>
                <a:gd name="T15" fmla="*/ 42 h 57"/>
                <a:gd name="T16" fmla="*/ 0 w 55"/>
                <a:gd name="T17" fmla="*/ 0 h 57"/>
                <a:gd name="T18" fmla="*/ 0 w 55"/>
                <a:gd name="T19" fmla="*/ 0 h 57"/>
                <a:gd name="T20" fmla="*/ 36 w 55"/>
                <a:gd name="T21" fmla="*/ 18 h 57"/>
                <a:gd name="T22" fmla="*/ 34 w 55"/>
                <a:gd name="T23" fmla="*/ 18 h 57"/>
                <a:gd name="T24" fmla="*/ 21 w 55"/>
                <a:gd name="T25" fmla="*/ 18 h 57"/>
                <a:gd name="T26" fmla="*/ 21 w 55"/>
                <a:gd name="T27" fmla="*/ 18 h 57"/>
                <a:gd name="T28" fmla="*/ 21 w 55"/>
                <a:gd name="T29" fmla="*/ 32 h 57"/>
                <a:gd name="T30" fmla="*/ 21 w 55"/>
                <a:gd name="T31" fmla="*/ 42 h 57"/>
                <a:gd name="T32" fmla="*/ 21 w 55"/>
                <a:gd name="T33" fmla="*/ 47 h 57"/>
                <a:gd name="T34" fmla="*/ 21 w 55"/>
                <a:gd name="T35" fmla="*/ 47 h 57"/>
                <a:gd name="T36" fmla="*/ 53 w 55"/>
                <a:gd name="T37" fmla="*/ 47 h 57"/>
                <a:gd name="T38" fmla="*/ 53 w 55"/>
                <a:gd name="T39" fmla="*/ 47 h 57"/>
                <a:gd name="T40" fmla="*/ 53 w 55"/>
                <a:gd name="T41" fmla="*/ 18 h 57"/>
                <a:gd name="T42" fmla="*/ 53 w 55"/>
                <a:gd name="T43" fmla="*/ 18 h 57"/>
                <a:gd name="T44" fmla="*/ 36 w 55"/>
                <a:gd name="T45" fmla="*/ 18 h 57"/>
                <a:gd name="T46" fmla="*/ 36 w 55"/>
                <a:gd name="T47" fmla="*/ 18 h 57"/>
                <a:gd name="T48" fmla="*/ 34 w 55"/>
                <a:gd name="T49" fmla="*/ 15 h 57"/>
                <a:gd name="T50" fmla="*/ 34 w 55"/>
                <a:gd name="T51" fmla="*/ 4 h 57"/>
                <a:gd name="T52" fmla="*/ 34 w 55"/>
                <a:gd name="T53" fmla="*/ 4 h 57"/>
                <a:gd name="T54" fmla="*/ 1 w 55"/>
                <a:gd name="T55" fmla="*/ 4 h 57"/>
                <a:gd name="T56" fmla="*/ 1 w 55"/>
                <a:gd name="T57" fmla="*/ 32 h 57"/>
                <a:gd name="T58" fmla="*/ 19 w 55"/>
                <a:gd name="T59" fmla="*/ 32 h 57"/>
                <a:gd name="T60" fmla="*/ 19 w 55"/>
                <a:gd name="T61" fmla="*/ 15 h 57"/>
                <a:gd name="T62" fmla="*/ 34 w 55"/>
                <a:gd name="T63" fmla="*/ 1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57">
                  <a:moveTo>
                    <a:pt x="0" y="0"/>
                  </a:moveTo>
                  <a:lnTo>
                    <a:pt x="36" y="0"/>
                  </a:lnTo>
                  <a:lnTo>
                    <a:pt x="36" y="15"/>
                  </a:lnTo>
                  <a:lnTo>
                    <a:pt x="55" y="15"/>
                  </a:lnTo>
                  <a:lnTo>
                    <a:pt x="55" y="57"/>
                  </a:lnTo>
                  <a:lnTo>
                    <a:pt x="19" y="57"/>
                  </a:lnTo>
                  <a:lnTo>
                    <a:pt x="19" y="42"/>
                  </a:lnTo>
                  <a:lnTo>
                    <a:pt x="0" y="42"/>
                  </a:lnTo>
                  <a:lnTo>
                    <a:pt x="0" y="0"/>
                  </a:lnTo>
                  <a:lnTo>
                    <a:pt x="0" y="0"/>
                  </a:lnTo>
                  <a:close/>
                  <a:moveTo>
                    <a:pt x="36" y="18"/>
                  </a:moveTo>
                  <a:lnTo>
                    <a:pt x="34" y="18"/>
                  </a:lnTo>
                  <a:lnTo>
                    <a:pt x="21" y="18"/>
                  </a:lnTo>
                  <a:lnTo>
                    <a:pt x="21" y="18"/>
                  </a:lnTo>
                  <a:lnTo>
                    <a:pt x="21" y="32"/>
                  </a:lnTo>
                  <a:lnTo>
                    <a:pt x="21" y="42"/>
                  </a:lnTo>
                  <a:lnTo>
                    <a:pt x="21" y="47"/>
                  </a:lnTo>
                  <a:lnTo>
                    <a:pt x="21" y="47"/>
                  </a:lnTo>
                  <a:lnTo>
                    <a:pt x="53" y="47"/>
                  </a:lnTo>
                  <a:lnTo>
                    <a:pt x="53" y="47"/>
                  </a:lnTo>
                  <a:lnTo>
                    <a:pt x="53" y="18"/>
                  </a:lnTo>
                  <a:lnTo>
                    <a:pt x="53" y="18"/>
                  </a:lnTo>
                  <a:lnTo>
                    <a:pt x="36" y="18"/>
                  </a:lnTo>
                  <a:lnTo>
                    <a:pt x="36" y="18"/>
                  </a:lnTo>
                  <a:close/>
                  <a:moveTo>
                    <a:pt x="34" y="15"/>
                  </a:moveTo>
                  <a:lnTo>
                    <a:pt x="34" y="4"/>
                  </a:lnTo>
                  <a:lnTo>
                    <a:pt x="34" y="4"/>
                  </a:lnTo>
                  <a:lnTo>
                    <a:pt x="1" y="4"/>
                  </a:lnTo>
                  <a:lnTo>
                    <a:pt x="1" y="32"/>
                  </a:lnTo>
                  <a:lnTo>
                    <a:pt x="19" y="32"/>
                  </a:lnTo>
                  <a:lnTo>
                    <a:pt x="19" y="15"/>
                  </a:lnTo>
                  <a:lnTo>
                    <a:pt x="34" y="1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2" name="Freeform 1578"/>
            <p:cNvSpPr>
              <a:spLocks noEditPoints="1"/>
            </p:cNvSpPr>
            <p:nvPr/>
          </p:nvSpPr>
          <p:spPr bwMode="auto">
            <a:xfrm flipH="1">
              <a:off x="11377982" y="4107543"/>
              <a:ext cx="76665" cy="65713"/>
            </a:xfrm>
            <a:custGeom>
              <a:avLst/>
              <a:gdLst>
                <a:gd name="T0" fmla="*/ 5 w 23"/>
                <a:gd name="T1" fmla="*/ 0 h 20"/>
                <a:gd name="T2" fmla="*/ 8 w 23"/>
                <a:gd name="T3" fmla="*/ 3 h 20"/>
                <a:gd name="T4" fmla="*/ 5 w 23"/>
                <a:gd name="T5" fmla="*/ 6 h 20"/>
                <a:gd name="T6" fmla="*/ 2 w 23"/>
                <a:gd name="T7" fmla="*/ 3 h 20"/>
                <a:gd name="T8" fmla="*/ 5 w 23"/>
                <a:gd name="T9" fmla="*/ 0 h 20"/>
                <a:gd name="T10" fmla="*/ 7 w 23"/>
                <a:gd name="T11" fmla="*/ 10 h 20"/>
                <a:gd name="T12" fmla="*/ 12 w 23"/>
                <a:gd name="T13" fmla="*/ 15 h 20"/>
                <a:gd name="T14" fmla="*/ 18 w 23"/>
                <a:gd name="T15" fmla="*/ 6 h 20"/>
                <a:gd name="T16" fmla="*/ 23 w 23"/>
                <a:gd name="T17" fmla="*/ 14 h 20"/>
                <a:gd name="T18" fmla="*/ 23 w 23"/>
                <a:gd name="T19" fmla="*/ 20 h 20"/>
                <a:gd name="T20" fmla="*/ 0 w 23"/>
                <a:gd name="T21" fmla="*/ 20 h 20"/>
                <a:gd name="T22" fmla="*/ 7 w 23"/>
                <a:gd name="T2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20">
                  <a:moveTo>
                    <a:pt x="5" y="0"/>
                  </a:moveTo>
                  <a:cubicBezTo>
                    <a:pt x="7" y="0"/>
                    <a:pt x="8" y="1"/>
                    <a:pt x="8" y="3"/>
                  </a:cubicBezTo>
                  <a:cubicBezTo>
                    <a:pt x="8" y="5"/>
                    <a:pt x="7" y="6"/>
                    <a:pt x="5" y="6"/>
                  </a:cubicBezTo>
                  <a:cubicBezTo>
                    <a:pt x="4" y="6"/>
                    <a:pt x="2" y="5"/>
                    <a:pt x="2" y="3"/>
                  </a:cubicBezTo>
                  <a:cubicBezTo>
                    <a:pt x="2" y="1"/>
                    <a:pt x="4" y="0"/>
                    <a:pt x="5" y="0"/>
                  </a:cubicBezTo>
                  <a:close/>
                  <a:moveTo>
                    <a:pt x="7" y="10"/>
                  </a:moveTo>
                  <a:cubicBezTo>
                    <a:pt x="12" y="15"/>
                    <a:pt x="12" y="15"/>
                    <a:pt x="12" y="15"/>
                  </a:cubicBezTo>
                  <a:cubicBezTo>
                    <a:pt x="18" y="6"/>
                    <a:pt x="18" y="6"/>
                    <a:pt x="18" y="6"/>
                  </a:cubicBezTo>
                  <a:cubicBezTo>
                    <a:pt x="23" y="14"/>
                    <a:pt x="23" y="14"/>
                    <a:pt x="23" y="14"/>
                  </a:cubicBezTo>
                  <a:cubicBezTo>
                    <a:pt x="23" y="20"/>
                    <a:pt x="23" y="20"/>
                    <a:pt x="23" y="20"/>
                  </a:cubicBezTo>
                  <a:cubicBezTo>
                    <a:pt x="0" y="20"/>
                    <a:pt x="0" y="20"/>
                    <a:pt x="0" y="20"/>
                  </a:cubicBezTo>
                  <a:lnTo>
                    <a:pt x="7"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3" name="Freeform 1579"/>
            <p:cNvSpPr/>
            <p:nvPr/>
          </p:nvSpPr>
          <p:spPr bwMode="auto">
            <a:xfrm flipH="1">
              <a:off x="10400508" y="5082282"/>
              <a:ext cx="150591" cy="164282"/>
            </a:xfrm>
            <a:custGeom>
              <a:avLst/>
              <a:gdLst>
                <a:gd name="T0" fmla="*/ 32 w 46"/>
                <a:gd name="T1" fmla="*/ 15 h 50"/>
                <a:gd name="T2" fmla="*/ 31 w 46"/>
                <a:gd name="T3" fmla="*/ 36 h 50"/>
                <a:gd name="T4" fmla="*/ 46 w 46"/>
                <a:gd name="T5" fmla="*/ 43 h 50"/>
                <a:gd name="T6" fmla="*/ 46 w 46"/>
                <a:gd name="T7" fmla="*/ 50 h 50"/>
                <a:gd name="T8" fmla="*/ 23 w 46"/>
                <a:gd name="T9" fmla="*/ 50 h 50"/>
                <a:gd name="T10" fmla="*/ 23 w 46"/>
                <a:gd name="T11" fmla="*/ 50 h 50"/>
                <a:gd name="T12" fmla="*/ 0 w 46"/>
                <a:gd name="T13" fmla="*/ 50 h 50"/>
                <a:gd name="T14" fmla="*/ 0 w 46"/>
                <a:gd name="T15" fmla="*/ 43 h 50"/>
                <a:gd name="T16" fmla="*/ 14 w 46"/>
                <a:gd name="T17" fmla="*/ 36 h 50"/>
                <a:gd name="T18" fmla="*/ 13 w 46"/>
                <a:gd name="T19" fmla="*/ 15 h 50"/>
                <a:gd name="T20" fmla="*/ 32 w 46"/>
                <a:gd name="T21" fmla="*/ 1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50">
                  <a:moveTo>
                    <a:pt x="32" y="15"/>
                  </a:moveTo>
                  <a:cubicBezTo>
                    <a:pt x="32" y="22"/>
                    <a:pt x="24" y="28"/>
                    <a:pt x="31" y="36"/>
                  </a:cubicBezTo>
                  <a:cubicBezTo>
                    <a:pt x="33" y="39"/>
                    <a:pt x="45" y="39"/>
                    <a:pt x="46" y="43"/>
                  </a:cubicBezTo>
                  <a:cubicBezTo>
                    <a:pt x="46" y="50"/>
                    <a:pt x="46" y="50"/>
                    <a:pt x="46" y="50"/>
                  </a:cubicBezTo>
                  <a:cubicBezTo>
                    <a:pt x="23" y="50"/>
                    <a:pt x="23" y="50"/>
                    <a:pt x="23" y="50"/>
                  </a:cubicBezTo>
                  <a:cubicBezTo>
                    <a:pt x="23" y="50"/>
                    <a:pt x="23" y="50"/>
                    <a:pt x="23" y="50"/>
                  </a:cubicBezTo>
                  <a:cubicBezTo>
                    <a:pt x="0" y="50"/>
                    <a:pt x="0" y="50"/>
                    <a:pt x="0" y="50"/>
                  </a:cubicBezTo>
                  <a:cubicBezTo>
                    <a:pt x="0" y="43"/>
                    <a:pt x="0" y="43"/>
                    <a:pt x="0" y="43"/>
                  </a:cubicBezTo>
                  <a:cubicBezTo>
                    <a:pt x="0" y="39"/>
                    <a:pt x="13" y="39"/>
                    <a:pt x="14" y="36"/>
                  </a:cubicBezTo>
                  <a:cubicBezTo>
                    <a:pt x="22" y="28"/>
                    <a:pt x="13" y="22"/>
                    <a:pt x="13" y="15"/>
                  </a:cubicBezTo>
                  <a:cubicBezTo>
                    <a:pt x="13" y="0"/>
                    <a:pt x="32" y="0"/>
                    <a:pt x="32"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4" name="Freeform 1580"/>
            <p:cNvSpPr>
              <a:spLocks noEditPoints="1"/>
            </p:cNvSpPr>
            <p:nvPr/>
          </p:nvSpPr>
          <p:spPr bwMode="auto">
            <a:xfrm flipH="1">
              <a:off x="7095718" y="2075926"/>
              <a:ext cx="147853" cy="164282"/>
            </a:xfrm>
            <a:custGeom>
              <a:avLst/>
              <a:gdLst>
                <a:gd name="T0" fmla="*/ 35 w 46"/>
                <a:gd name="T1" fmla="*/ 0 h 51"/>
                <a:gd name="T2" fmla="*/ 46 w 46"/>
                <a:gd name="T3" fmla="*/ 3 h 51"/>
                <a:gd name="T4" fmla="*/ 43 w 46"/>
                <a:gd name="T5" fmla="*/ 51 h 51"/>
                <a:gd name="T6" fmla="*/ 35 w 46"/>
                <a:gd name="T7" fmla="*/ 51 h 51"/>
                <a:gd name="T8" fmla="*/ 2 w 46"/>
                <a:gd name="T9" fmla="*/ 51 h 51"/>
                <a:gd name="T10" fmla="*/ 0 w 46"/>
                <a:gd name="T11" fmla="*/ 48 h 51"/>
                <a:gd name="T12" fmla="*/ 0 w 46"/>
                <a:gd name="T13" fmla="*/ 2 h 51"/>
                <a:gd name="T14" fmla="*/ 3 w 46"/>
                <a:gd name="T15" fmla="*/ 0 h 51"/>
                <a:gd name="T16" fmla="*/ 3 w 46"/>
                <a:gd name="T17" fmla="*/ 0 h 51"/>
                <a:gd name="T18" fmla="*/ 41 w 46"/>
                <a:gd name="T19" fmla="*/ 38 h 51"/>
                <a:gd name="T20" fmla="*/ 42 w 46"/>
                <a:gd name="T21" fmla="*/ 26 h 51"/>
                <a:gd name="T22" fmla="*/ 41 w 46"/>
                <a:gd name="T23" fmla="*/ 38 h 51"/>
                <a:gd name="T24" fmla="*/ 43 w 46"/>
                <a:gd name="T25" fmla="*/ 38 h 51"/>
                <a:gd name="T26" fmla="*/ 44 w 46"/>
                <a:gd name="T27" fmla="*/ 44 h 51"/>
                <a:gd name="T28" fmla="*/ 43 w 46"/>
                <a:gd name="T29" fmla="*/ 45 h 51"/>
                <a:gd name="T30" fmla="*/ 43 w 46"/>
                <a:gd name="T31" fmla="*/ 49 h 51"/>
                <a:gd name="T32" fmla="*/ 44 w 46"/>
                <a:gd name="T33" fmla="*/ 2 h 51"/>
                <a:gd name="T34" fmla="*/ 43 w 46"/>
                <a:gd name="T35" fmla="*/ 1 h 51"/>
                <a:gd name="T36" fmla="*/ 43 w 46"/>
                <a:gd name="T37" fmla="*/ 19 h 51"/>
                <a:gd name="T38" fmla="*/ 43 w 46"/>
                <a:gd name="T39" fmla="*/ 26 h 51"/>
                <a:gd name="T40" fmla="*/ 42 w 46"/>
                <a:gd name="T41" fmla="*/ 45 h 51"/>
                <a:gd name="T42" fmla="*/ 41 w 46"/>
                <a:gd name="T43" fmla="*/ 49 h 51"/>
                <a:gd name="T44" fmla="*/ 42 w 46"/>
                <a:gd name="T45" fmla="*/ 45 h 51"/>
                <a:gd name="T46" fmla="*/ 42 w 46"/>
                <a:gd name="T47" fmla="*/ 1 h 51"/>
                <a:gd name="T48" fmla="*/ 41 w 46"/>
                <a:gd name="T49" fmla="*/ 3 h 51"/>
                <a:gd name="T50" fmla="*/ 42 w 46"/>
                <a:gd name="T51" fmla="*/ 4 h 51"/>
                <a:gd name="T52" fmla="*/ 41 w 46"/>
                <a:gd name="T53" fmla="*/ 11 h 51"/>
                <a:gd name="T54" fmla="*/ 41 w 46"/>
                <a:gd name="T55" fmla="*/ 18 h 51"/>
                <a:gd name="T56" fmla="*/ 41 w 46"/>
                <a:gd name="T57" fmla="*/ 49 h 51"/>
                <a:gd name="T58" fmla="*/ 41 w 46"/>
                <a:gd name="T59" fmla="*/ 26 h 51"/>
                <a:gd name="T60" fmla="*/ 41 w 46"/>
                <a:gd name="T61" fmla="*/ 18 h 51"/>
                <a:gd name="T62" fmla="*/ 40 w 46"/>
                <a:gd name="T63" fmla="*/ 11 h 51"/>
                <a:gd name="T64" fmla="*/ 41 w 46"/>
                <a:gd name="T65" fmla="*/ 49 h 51"/>
                <a:gd name="T66" fmla="*/ 41 w 46"/>
                <a:gd name="T67" fmla="*/ 1 h 51"/>
                <a:gd name="T68" fmla="*/ 40 w 46"/>
                <a:gd name="T69" fmla="*/ 3 h 51"/>
                <a:gd name="T70" fmla="*/ 39 w 46"/>
                <a:gd name="T71" fmla="*/ 3 h 51"/>
                <a:gd name="T72" fmla="*/ 39 w 46"/>
                <a:gd name="T73" fmla="*/ 1 h 51"/>
                <a:gd name="T74" fmla="*/ 38 w 46"/>
                <a:gd name="T75" fmla="*/ 49 h 51"/>
                <a:gd name="T76" fmla="*/ 39 w 46"/>
                <a:gd name="T77" fmla="*/ 11 h 51"/>
                <a:gd name="T78" fmla="*/ 39 w 46"/>
                <a:gd name="T79" fmla="*/ 3 h 51"/>
                <a:gd name="T80" fmla="*/ 17 w 46"/>
                <a:gd name="T81" fmla="*/ 20 h 51"/>
                <a:gd name="T82" fmla="*/ 10 w 46"/>
                <a:gd name="T83" fmla="*/ 35 h 51"/>
                <a:gd name="T84" fmla="*/ 22 w 46"/>
                <a:gd name="T85" fmla="*/ 38 h 51"/>
                <a:gd name="T86" fmla="*/ 34 w 46"/>
                <a:gd name="T87" fmla="*/ 38 h 51"/>
                <a:gd name="T88" fmla="*/ 26 w 46"/>
                <a:gd name="T89" fmla="*/ 3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 h="51">
                  <a:moveTo>
                    <a:pt x="3" y="0"/>
                  </a:moveTo>
                  <a:cubicBezTo>
                    <a:pt x="35" y="0"/>
                    <a:pt x="35" y="0"/>
                    <a:pt x="35" y="0"/>
                  </a:cubicBezTo>
                  <a:cubicBezTo>
                    <a:pt x="43" y="0"/>
                    <a:pt x="43" y="0"/>
                    <a:pt x="43" y="0"/>
                  </a:cubicBezTo>
                  <a:cubicBezTo>
                    <a:pt x="45" y="0"/>
                    <a:pt x="46" y="1"/>
                    <a:pt x="46" y="3"/>
                  </a:cubicBezTo>
                  <a:cubicBezTo>
                    <a:pt x="46" y="48"/>
                    <a:pt x="46" y="48"/>
                    <a:pt x="46" y="48"/>
                  </a:cubicBezTo>
                  <a:cubicBezTo>
                    <a:pt x="46" y="50"/>
                    <a:pt x="45" y="51"/>
                    <a:pt x="43" y="51"/>
                  </a:cubicBezTo>
                  <a:cubicBezTo>
                    <a:pt x="36" y="51"/>
                    <a:pt x="36" y="51"/>
                    <a:pt x="36" y="51"/>
                  </a:cubicBezTo>
                  <a:cubicBezTo>
                    <a:pt x="36" y="51"/>
                    <a:pt x="35" y="51"/>
                    <a:pt x="35" y="51"/>
                  </a:cubicBezTo>
                  <a:cubicBezTo>
                    <a:pt x="3" y="51"/>
                    <a:pt x="3" y="51"/>
                    <a:pt x="3" y="51"/>
                  </a:cubicBezTo>
                  <a:cubicBezTo>
                    <a:pt x="3" y="51"/>
                    <a:pt x="2" y="51"/>
                    <a:pt x="2" y="51"/>
                  </a:cubicBezTo>
                  <a:cubicBezTo>
                    <a:pt x="1" y="51"/>
                    <a:pt x="0" y="50"/>
                    <a:pt x="0" y="49"/>
                  </a:cubicBezTo>
                  <a:cubicBezTo>
                    <a:pt x="0" y="48"/>
                    <a:pt x="0" y="48"/>
                    <a:pt x="0" y="48"/>
                  </a:cubicBezTo>
                  <a:cubicBezTo>
                    <a:pt x="0" y="3"/>
                    <a:pt x="0" y="3"/>
                    <a:pt x="0" y="3"/>
                  </a:cubicBezTo>
                  <a:cubicBezTo>
                    <a:pt x="0" y="2"/>
                    <a:pt x="0" y="2"/>
                    <a:pt x="0" y="2"/>
                  </a:cubicBezTo>
                  <a:cubicBezTo>
                    <a:pt x="0" y="1"/>
                    <a:pt x="1" y="0"/>
                    <a:pt x="2" y="0"/>
                  </a:cubicBezTo>
                  <a:cubicBezTo>
                    <a:pt x="3" y="0"/>
                    <a:pt x="3" y="0"/>
                    <a:pt x="3" y="0"/>
                  </a:cubicBezTo>
                  <a:cubicBezTo>
                    <a:pt x="3" y="0"/>
                    <a:pt x="3" y="0"/>
                    <a:pt x="3" y="0"/>
                  </a:cubicBezTo>
                  <a:cubicBezTo>
                    <a:pt x="3" y="0"/>
                    <a:pt x="3" y="0"/>
                    <a:pt x="3" y="0"/>
                  </a:cubicBezTo>
                  <a:cubicBezTo>
                    <a:pt x="3" y="0"/>
                    <a:pt x="3" y="0"/>
                    <a:pt x="3" y="0"/>
                  </a:cubicBezTo>
                  <a:close/>
                  <a:moveTo>
                    <a:pt x="41" y="38"/>
                  </a:moveTo>
                  <a:cubicBezTo>
                    <a:pt x="42" y="38"/>
                    <a:pt x="42" y="38"/>
                    <a:pt x="42" y="38"/>
                  </a:cubicBezTo>
                  <a:cubicBezTo>
                    <a:pt x="42" y="26"/>
                    <a:pt x="42" y="26"/>
                    <a:pt x="42" y="26"/>
                  </a:cubicBezTo>
                  <a:cubicBezTo>
                    <a:pt x="41" y="26"/>
                    <a:pt x="41" y="26"/>
                    <a:pt x="41" y="26"/>
                  </a:cubicBezTo>
                  <a:cubicBezTo>
                    <a:pt x="41" y="38"/>
                    <a:pt x="41" y="38"/>
                    <a:pt x="41" y="38"/>
                  </a:cubicBezTo>
                  <a:close/>
                  <a:moveTo>
                    <a:pt x="43" y="38"/>
                  </a:moveTo>
                  <a:cubicBezTo>
                    <a:pt x="43" y="38"/>
                    <a:pt x="43" y="38"/>
                    <a:pt x="43" y="38"/>
                  </a:cubicBezTo>
                  <a:cubicBezTo>
                    <a:pt x="43" y="38"/>
                    <a:pt x="44" y="38"/>
                    <a:pt x="44" y="38"/>
                  </a:cubicBezTo>
                  <a:cubicBezTo>
                    <a:pt x="44" y="44"/>
                    <a:pt x="44" y="44"/>
                    <a:pt x="44" y="44"/>
                  </a:cubicBezTo>
                  <a:cubicBezTo>
                    <a:pt x="44" y="45"/>
                    <a:pt x="43" y="45"/>
                    <a:pt x="43" y="45"/>
                  </a:cubicBezTo>
                  <a:cubicBezTo>
                    <a:pt x="43" y="45"/>
                    <a:pt x="43" y="45"/>
                    <a:pt x="43" y="45"/>
                  </a:cubicBezTo>
                  <a:cubicBezTo>
                    <a:pt x="43" y="49"/>
                    <a:pt x="43" y="49"/>
                    <a:pt x="43" y="49"/>
                  </a:cubicBezTo>
                  <a:cubicBezTo>
                    <a:pt x="43" y="49"/>
                    <a:pt x="43" y="49"/>
                    <a:pt x="43" y="49"/>
                  </a:cubicBezTo>
                  <a:cubicBezTo>
                    <a:pt x="43" y="49"/>
                    <a:pt x="44" y="49"/>
                    <a:pt x="44" y="48"/>
                  </a:cubicBezTo>
                  <a:cubicBezTo>
                    <a:pt x="44" y="2"/>
                    <a:pt x="44" y="2"/>
                    <a:pt x="44" y="2"/>
                  </a:cubicBezTo>
                  <a:cubicBezTo>
                    <a:pt x="44" y="2"/>
                    <a:pt x="43" y="1"/>
                    <a:pt x="43" y="1"/>
                  </a:cubicBezTo>
                  <a:cubicBezTo>
                    <a:pt x="43" y="1"/>
                    <a:pt x="43" y="1"/>
                    <a:pt x="43" y="1"/>
                  </a:cubicBezTo>
                  <a:cubicBezTo>
                    <a:pt x="43" y="18"/>
                    <a:pt x="43" y="18"/>
                    <a:pt x="43" y="18"/>
                  </a:cubicBezTo>
                  <a:cubicBezTo>
                    <a:pt x="43" y="19"/>
                    <a:pt x="43" y="19"/>
                    <a:pt x="43" y="19"/>
                  </a:cubicBezTo>
                  <a:cubicBezTo>
                    <a:pt x="43" y="25"/>
                    <a:pt x="43" y="25"/>
                    <a:pt x="43" y="25"/>
                  </a:cubicBezTo>
                  <a:cubicBezTo>
                    <a:pt x="43" y="25"/>
                    <a:pt x="43" y="26"/>
                    <a:pt x="43" y="26"/>
                  </a:cubicBezTo>
                  <a:cubicBezTo>
                    <a:pt x="43" y="38"/>
                    <a:pt x="43" y="38"/>
                    <a:pt x="43" y="38"/>
                  </a:cubicBezTo>
                  <a:close/>
                  <a:moveTo>
                    <a:pt x="42" y="45"/>
                  </a:moveTo>
                  <a:cubicBezTo>
                    <a:pt x="41" y="45"/>
                    <a:pt x="41" y="45"/>
                    <a:pt x="41" y="45"/>
                  </a:cubicBezTo>
                  <a:cubicBezTo>
                    <a:pt x="41" y="49"/>
                    <a:pt x="41" y="49"/>
                    <a:pt x="41" y="49"/>
                  </a:cubicBezTo>
                  <a:cubicBezTo>
                    <a:pt x="42" y="49"/>
                    <a:pt x="42" y="49"/>
                    <a:pt x="42" y="49"/>
                  </a:cubicBezTo>
                  <a:cubicBezTo>
                    <a:pt x="42" y="45"/>
                    <a:pt x="42" y="45"/>
                    <a:pt x="42" y="45"/>
                  </a:cubicBezTo>
                  <a:close/>
                  <a:moveTo>
                    <a:pt x="42" y="18"/>
                  </a:moveTo>
                  <a:cubicBezTo>
                    <a:pt x="42" y="1"/>
                    <a:pt x="42" y="1"/>
                    <a:pt x="42" y="1"/>
                  </a:cubicBezTo>
                  <a:cubicBezTo>
                    <a:pt x="41" y="1"/>
                    <a:pt x="41" y="1"/>
                    <a:pt x="41" y="1"/>
                  </a:cubicBezTo>
                  <a:cubicBezTo>
                    <a:pt x="41" y="3"/>
                    <a:pt x="41" y="3"/>
                    <a:pt x="41" y="3"/>
                  </a:cubicBezTo>
                  <a:cubicBezTo>
                    <a:pt x="41" y="3"/>
                    <a:pt x="41" y="3"/>
                    <a:pt x="41" y="3"/>
                  </a:cubicBezTo>
                  <a:cubicBezTo>
                    <a:pt x="42" y="3"/>
                    <a:pt x="42" y="3"/>
                    <a:pt x="42" y="4"/>
                  </a:cubicBezTo>
                  <a:cubicBezTo>
                    <a:pt x="42" y="10"/>
                    <a:pt x="42" y="10"/>
                    <a:pt x="42" y="10"/>
                  </a:cubicBezTo>
                  <a:cubicBezTo>
                    <a:pt x="42" y="10"/>
                    <a:pt x="42" y="11"/>
                    <a:pt x="41" y="11"/>
                  </a:cubicBezTo>
                  <a:cubicBezTo>
                    <a:pt x="41" y="11"/>
                    <a:pt x="41" y="11"/>
                    <a:pt x="41" y="11"/>
                  </a:cubicBezTo>
                  <a:cubicBezTo>
                    <a:pt x="41" y="18"/>
                    <a:pt x="41" y="18"/>
                    <a:pt x="41" y="18"/>
                  </a:cubicBezTo>
                  <a:cubicBezTo>
                    <a:pt x="42" y="18"/>
                    <a:pt x="42" y="18"/>
                    <a:pt x="42" y="18"/>
                  </a:cubicBezTo>
                  <a:close/>
                  <a:moveTo>
                    <a:pt x="41" y="49"/>
                  </a:moveTo>
                  <a:cubicBezTo>
                    <a:pt x="41" y="26"/>
                    <a:pt x="41" y="26"/>
                    <a:pt x="41" y="26"/>
                  </a:cubicBezTo>
                  <a:cubicBezTo>
                    <a:pt x="41" y="26"/>
                    <a:pt x="41" y="26"/>
                    <a:pt x="41" y="26"/>
                  </a:cubicBezTo>
                  <a:cubicBezTo>
                    <a:pt x="41" y="18"/>
                    <a:pt x="41" y="18"/>
                    <a:pt x="41" y="18"/>
                  </a:cubicBezTo>
                  <a:cubicBezTo>
                    <a:pt x="41" y="18"/>
                    <a:pt x="41" y="18"/>
                    <a:pt x="41" y="18"/>
                  </a:cubicBezTo>
                  <a:cubicBezTo>
                    <a:pt x="41" y="11"/>
                    <a:pt x="41" y="11"/>
                    <a:pt x="41" y="11"/>
                  </a:cubicBezTo>
                  <a:cubicBezTo>
                    <a:pt x="40" y="11"/>
                    <a:pt x="40" y="11"/>
                    <a:pt x="40" y="11"/>
                  </a:cubicBezTo>
                  <a:cubicBezTo>
                    <a:pt x="40" y="49"/>
                    <a:pt x="40" y="49"/>
                    <a:pt x="40" y="49"/>
                  </a:cubicBezTo>
                  <a:cubicBezTo>
                    <a:pt x="41" y="49"/>
                    <a:pt x="41" y="49"/>
                    <a:pt x="41" y="49"/>
                  </a:cubicBezTo>
                  <a:close/>
                  <a:moveTo>
                    <a:pt x="41" y="3"/>
                  </a:moveTo>
                  <a:cubicBezTo>
                    <a:pt x="41" y="1"/>
                    <a:pt x="41" y="1"/>
                    <a:pt x="41" y="1"/>
                  </a:cubicBezTo>
                  <a:cubicBezTo>
                    <a:pt x="40" y="1"/>
                    <a:pt x="40" y="1"/>
                    <a:pt x="40" y="1"/>
                  </a:cubicBezTo>
                  <a:cubicBezTo>
                    <a:pt x="40" y="3"/>
                    <a:pt x="40" y="3"/>
                    <a:pt x="40" y="3"/>
                  </a:cubicBezTo>
                  <a:cubicBezTo>
                    <a:pt x="41" y="3"/>
                    <a:pt x="41" y="3"/>
                    <a:pt x="41" y="3"/>
                  </a:cubicBezTo>
                  <a:close/>
                  <a:moveTo>
                    <a:pt x="39" y="3"/>
                  </a:moveTo>
                  <a:cubicBezTo>
                    <a:pt x="39" y="3"/>
                    <a:pt x="39" y="3"/>
                    <a:pt x="39" y="3"/>
                  </a:cubicBezTo>
                  <a:cubicBezTo>
                    <a:pt x="39" y="1"/>
                    <a:pt x="39" y="1"/>
                    <a:pt x="39" y="1"/>
                  </a:cubicBezTo>
                  <a:cubicBezTo>
                    <a:pt x="38" y="1"/>
                    <a:pt x="38" y="1"/>
                    <a:pt x="38" y="1"/>
                  </a:cubicBezTo>
                  <a:cubicBezTo>
                    <a:pt x="38" y="49"/>
                    <a:pt x="38" y="49"/>
                    <a:pt x="38" y="49"/>
                  </a:cubicBezTo>
                  <a:cubicBezTo>
                    <a:pt x="39" y="49"/>
                    <a:pt x="39" y="49"/>
                    <a:pt x="39" y="49"/>
                  </a:cubicBezTo>
                  <a:cubicBezTo>
                    <a:pt x="39" y="11"/>
                    <a:pt x="39" y="11"/>
                    <a:pt x="39" y="11"/>
                  </a:cubicBezTo>
                  <a:cubicBezTo>
                    <a:pt x="39" y="11"/>
                    <a:pt x="39" y="11"/>
                    <a:pt x="39" y="11"/>
                  </a:cubicBezTo>
                  <a:cubicBezTo>
                    <a:pt x="39" y="3"/>
                    <a:pt x="39" y="3"/>
                    <a:pt x="39" y="3"/>
                  </a:cubicBezTo>
                  <a:close/>
                  <a:moveTo>
                    <a:pt x="27" y="20"/>
                  </a:moveTo>
                  <a:cubicBezTo>
                    <a:pt x="27" y="12"/>
                    <a:pt x="17" y="12"/>
                    <a:pt x="17" y="20"/>
                  </a:cubicBezTo>
                  <a:cubicBezTo>
                    <a:pt x="17" y="24"/>
                    <a:pt x="21" y="27"/>
                    <a:pt x="18" y="31"/>
                  </a:cubicBezTo>
                  <a:cubicBezTo>
                    <a:pt x="17" y="32"/>
                    <a:pt x="10" y="33"/>
                    <a:pt x="10" y="35"/>
                  </a:cubicBezTo>
                  <a:cubicBezTo>
                    <a:pt x="10" y="38"/>
                    <a:pt x="10" y="38"/>
                    <a:pt x="10" y="38"/>
                  </a:cubicBezTo>
                  <a:cubicBezTo>
                    <a:pt x="22" y="38"/>
                    <a:pt x="22" y="38"/>
                    <a:pt x="22" y="38"/>
                  </a:cubicBezTo>
                  <a:cubicBezTo>
                    <a:pt x="22" y="38"/>
                    <a:pt x="22" y="38"/>
                    <a:pt x="22" y="38"/>
                  </a:cubicBezTo>
                  <a:cubicBezTo>
                    <a:pt x="34" y="38"/>
                    <a:pt x="34" y="38"/>
                    <a:pt x="34" y="38"/>
                  </a:cubicBezTo>
                  <a:cubicBezTo>
                    <a:pt x="34" y="35"/>
                    <a:pt x="34" y="35"/>
                    <a:pt x="34" y="35"/>
                  </a:cubicBezTo>
                  <a:cubicBezTo>
                    <a:pt x="33" y="33"/>
                    <a:pt x="27" y="32"/>
                    <a:pt x="26" y="31"/>
                  </a:cubicBezTo>
                  <a:cubicBezTo>
                    <a:pt x="22" y="27"/>
                    <a:pt x="27" y="24"/>
                    <a:pt x="27" y="2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5" name="Freeform 1581"/>
            <p:cNvSpPr>
              <a:spLocks noEditPoints="1"/>
            </p:cNvSpPr>
            <p:nvPr/>
          </p:nvSpPr>
          <p:spPr bwMode="auto">
            <a:xfrm flipH="1">
              <a:off x="10228013" y="2661864"/>
              <a:ext cx="123211" cy="186186"/>
            </a:xfrm>
            <a:custGeom>
              <a:avLst/>
              <a:gdLst>
                <a:gd name="T0" fmla="*/ 3 w 38"/>
                <a:gd name="T1" fmla="*/ 0 h 58"/>
                <a:gd name="T2" fmla="*/ 35 w 38"/>
                <a:gd name="T3" fmla="*/ 0 h 58"/>
                <a:gd name="T4" fmla="*/ 38 w 38"/>
                <a:gd name="T5" fmla="*/ 3 h 58"/>
                <a:gd name="T6" fmla="*/ 38 w 38"/>
                <a:gd name="T7" fmla="*/ 56 h 58"/>
                <a:gd name="T8" fmla="*/ 35 w 38"/>
                <a:gd name="T9" fmla="*/ 58 h 58"/>
                <a:gd name="T10" fmla="*/ 3 w 38"/>
                <a:gd name="T11" fmla="*/ 58 h 58"/>
                <a:gd name="T12" fmla="*/ 0 w 38"/>
                <a:gd name="T13" fmla="*/ 56 h 58"/>
                <a:gd name="T14" fmla="*/ 0 w 38"/>
                <a:gd name="T15" fmla="*/ 3 h 58"/>
                <a:gd name="T16" fmla="*/ 3 w 38"/>
                <a:gd name="T17" fmla="*/ 0 h 58"/>
                <a:gd name="T18" fmla="*/ 17 w 38"/>
                <a:gd name="T19" fmla="*/ 55 h 58"/>
                <a:gd name="T20" fmla="*/ 16 w 38"/>
                <a:gd name="T21" fmla="*/ 55 h 58"/>
                <a:gd name="T22" fmla="*/ 16 w 38"/>
                <a:gd name="T23" fmla="*/ 56 h 58"/>
                <a:gd name="T24" fmla="*/ 16 w 38"/>
                <a:gd name="T25" fmla="*/ 57 h 58"/>
                <a:gd name="T26" fmla="*/ 17 w 38"/>
                <a:gd name="T27" fmla="*/ 57 h 58"/>
                <a:gd name="T28" fmla="*/ 22 w 38"/>
                <a:gd name="T29" fmla="*/ 57 h 58"/>
                <a:gd name="T30" fmla="*/ 22 w 38"/>
                <a:gd name="T31" fmla="*/ 57 h 58"/>
                <a:gd name="T32" fmla="*/ 22 w 38"/>
                <a:gd name="T33" fmla="*/ 56 h 58"/>
                <a:gd name="T34" fmla="*/ 22 w 38"/>
                <a:gd name="T35" fmla="*/ 55 h 58"/>
                <a:gd name="T36" fmla="*/ 22 w 38"/>
                <a:gd name="T37" fmla="*/ 55 h 58"/>
                <a:gd name="T38" fmla="*/ 17 w 38"/>
                <a:gd name="T39" fmla="*/ 55 h 58"/>
                <a:gd name="T40" fmla="*/ 5 w 38"/>
                <a:gd name="T41" fmla="*/ 4 h 58"/>
                <a:gd name="T42" fmla="*/ 5 w 38"/>
                <a:gd name="T43" fmla="*/ 53 h 58"/>
                <a:gd name="T44" fmla="*/ 34 w 38"/>
                <a:gd name="T45" fmla="*/ 53 h 58"/>
                <a:gd name="T46" fmla="*/ 34 w 38"/>
                <a:gd name="T47" fmla="*/ 4 h 58"/>
                <a:gd name="T48" fmla="*/ 5 w 38"/>
                <a:gd name="T49"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58">
                  <a:moveTo>
                    <a:pt x="3" y="0"/>
                  </a:moveTo>
                  <a:cubicBezTo>
                    <a:pt x="35" y="0"/>
                    <a:pt x="35" y="0"/>
                    <a:pt x="35" y="0"/>
                  </a:cubicBezTo>
                  <a:cubicBezTo>
                    <a:pt x="37" y="0"/>
                    <a:pt x="38" y="1"/>
                    <a:pt x="38" y="3"/>
                  </a:cubicBezTo>
                  <a:cubicBezTo>
                    <a:pt x="38" y="56"/>
                    <a:pt x="38" y="56"/>
                    <a:pt x="38" y="56"/>
                  </a:cubicBezTo>
                  <a:cubicBezTo>
                    <a:pt x="38" y="57"/>
                    <a:pt x="37" y="58"/>
                    <a:pt x="35" y="58"/>
                  </a:cubicBezTo>
                  <a:cubicBezTo>
                    <a:pt x="3" y="58"/>
                    <a:pt x="3" y="58"/>
                    <a:pt x="3" y="58"/>
                  </a:cubicBezTo>
                  <a:cubicBezTo>
                    <a:pt x="2" y="58"/>
                    <a:pt x="0" y="57"/>
                    <a:pt x="0" y="56"/>
                  </a:cubicBezTo>
                  <a:cubicBezTo>
                    <a:pt x="0" y="3"/>
                    <a:pt x="0" y="3"/>
                    <a:pt x="0" y="3"/>
                  </a:cubicBezTo>
                  <a:cubicBezTo>
                    <a:pt x="0" y="1"/>
                    <a:pt x="2" y="0"/>
                    <a:pt x="3" y="0"/>
                  </a:cubicBezTo>
                  <a:close/>
                  <a:moveTo>
                    <a:pt x="17" y="55"/>
                  </a:moveTo>
                  <a:cubicBezTo>
                    <a:pt x="16" y="55"/>
                    <a:pt x="16" y="55"/>
                    <a:pt x="16" y="55"/>
                  </a:cubicBezTo>
                  <a:cubicBezTo>
                    <a:pt x="16" y="56"/>
                    <a:pt x="16" y="56"/>
                    <a:pt x="16" y="56"/>
                  </a:cubicBezTo>
                  <a:cubicBezTo>
                    <a:pt x="16" y="57"/>
                    <a:pt x="16" y="57"/>
                    <a:pt x="16" y="57"/>
                  </a:cubicBezTo>
                  <a:cubicBezTo>
                    <a:pt x="16" y="57"/>
                    <a:pt x="16" y="57"/>
                    <a:pt x="17" y="57"/>
                  </a:cubicBezTo>
                  <a:cubicBezTo>
                    <a:pt x="22" y="57"/>
                    <a:pt x="22" y="57"/>
                    <a:pt x="22" y="57"/>
                  </a:cubicBezTo>
                  <a:cubicBezTo>
                    <a:pt x="22" y="57"/>
                    <a:pt x="22" y="57"/>
                    <a:pt x="22" y="57"/>
                  </a:cubicBezTo>
                  <a:cubicBezTo>
                    <a:pt x="22" y="56"/>
                    <a:pt x="22" y="56"/>
                    <a:pt x="22" y="56"/>
                  </a:cubicBezTo>
                  <a:cubicBezTo>
                    <a:pt x="22" y="55"/>
                    <a:pt x="22" y="55"/>
                    <a:pt x="22" y="55"/>
                  </a:cubicBezTo>
                  <a:cubicBezTo>
                    <a:pt x="22" y="55"/>
                    <a:pt x="22" y="55"/>
                    <a:pt x="22" y="55"/>
                  </a:cubicBezTo>
                  <a:cubicBezTo>
                    <a:pt x="17" y="55"/>
                    <a:pt x="17" y="55"/>
                    <a:pt x="17" y="55"/>
                  </a:cubicBezTo>
                  <a:close/>
                  <a:moveTo>
                    <a:pt x="5" y="4"/>
                  </a:moveTo>
                  <a:cubicBezTo>
                    <a:pt x="5" y="53"/>
                    <a:pt x="5" y="53"/>
                    <a:pt x="5" y="53"/>
                  </a:cubicBezTo>
                  <a:cubicBezTo>
                    <a:pt x="34" y="53"/>
                    <a:pt x="34" y="53"/>
                    <a:pt x="34" y="53"/>
                  </a:cubicBezTo>
                  <a:cubicBezTo>
                    <a:pt x="34" y="4"/>
                    <a:pt x="34" y="4"/>
                    <a:pt x="34" y="4"/>
                  </a:cubicBezTo>
                  <a:lnTo>
                    <a:pt x="5" y="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6" name="Freeform 1582"/>
            <p:cNvSpPr/>
            <p:nvPr/>
          </p:nvSpPr>
          <p:spPr bwMode="auto">
            <a:xfrm flipH="1">
              <a:off x="10307416" y="2683768"/>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5" y="0"/>
                    <a:pt x="6" y="1"/>
                    <a:pt x="6" y="1"/>
                  </a:cubicBezTo>
                  <a:cubicBezTo>
                    <a:pt x="6" y="5"/>
                    <a:pt x="6" y="5"/>
                    <a:pt x="6" y="5"/>
                  </a:cubicBezTo>
                  <a:cubicBezTo>
                    <a:pt x="6" y="6"/>
                    <a:pt x="5" y="6"/>
                    <a:pt x="5" y="6"/>
                  </a:cubicBezTo>
                  <a:cubicBezTo>
                    <a:pt x="1" y="6"/>
                    <a:pt x="1" y="6"/>
                    <a:pt x="1" y="6"/>
                  </a:cubicBezTo>
                  <a:cubicBezTo>
                    <a:pt x="0" y="6"/>
                    <a:pt x="0" y="6"/>
                    <a:pt x="0" y="5"/>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7" name="Freeform 1583"/>
            <p:cNvSpPr/>
            <p:nvPr/>
          </p:nvSpPr>
          <p:spPr bwMode="auto">
            <a:xfrm flipH="1">
              <a:off x="10280036" y="2683768"/>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6" y="0"/>
                    <a:pt x="6" y="1"/>
                    <a:pt x="6" y="1"/>
                  </a:cubicBezTo>
                  <a:cubicBezTo>
                    <a:pt x="6" y="5"/>
                    <a:pt x="6" y="5"/>
                    <a:pt x="6" y="5"/>
                  </a:cubicBezTo>
                  <a:cubicBezTo>
                    <a:pt x="6" y="6"/>
                    <a:pt x="6" y="6"/>
                    <a:pt x="5" y="6"/>
                  </a:cubicBezTo>
                  <a:cubicBezTo>
                    <a:pt x="1" y="6"/>
                    <a:pt x="1" y="6"/>
                    <a:pt x="1" y="6"/>
                  </a:cubicBezTo>
                  <a:cubicBezTo>
                    <a:pt x="1" y="6"/>
                    <a:pt x="0" y="6"/>
                    <a:pt x="0" y="5"/>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8" name="Freeform 1584"/>
            <p:cNvSpPr/>
            <p:nvPr/>
          </p:nvSpPr>
          <p:spPr bwMode="auto">
            <a:xfrm flipH="1">
              <a:off x="10252655" y="2683768"/>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5" y="0"/>
                    <a:pt x="6" y="1"/>
                    <a:pt x="6" y="1"/>
                  </a:cubicBezTo>
                  <a:cubicBezTo>
                    <a:pt x="6" y="5"/>
                    <a:pt x="6" y="5"/>
                    <a:pt x="6" y="5"/>
                  </a:cubicBezTo>
                  <a:cubicBezTo>
                    <a:pt x="6" y="6"/>
                    <a:pt x="5" y="6"/>
                    <a:pt x="5" y="6"/>
                  </a:cubicBezTo>
                  <a:cubicBezTo>
                    <a:pt x="1" y="6"/>
                    <a:pt x="1" y="6"/>
                    <a:pt x="1" y="6"/>
                  </a:cubicBezTo>
                  <a:cubicBezTo>
                    <a:pt x="0" y="6"/>
                    <a:pt x="0" y="6"/>
                    <a:pt x="0" y="5"/>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49" name="Freeform 1585"/>
            <p:cNvSpPr/>
            <p:nvPr/>
          </p:nvSpPr>
          <p:spPr bwMode="auto">
            <a:xfrm flipH="1">
              <a:off x="10307416" y="2713887"/>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5" y="0"/>
                    <a:pt x="6" y="1"/>
                    <a:pt x="6" y="1"/>
                  </a:cubicBezTo>
                  <a:cubicBezTo>
                    <a:pt x="6" y="5"/>
                    <a:pt x="6" y="5"/>
                    <a:pt x="6" y="5"/>
                  </a:cubicBezTo>
                  <a:cubicBezTo>
                    <a:pt x="6" y="6"/>
                    <a:pt x="5" y="6"/>
                    <a:pt x="5" y="6"/>
                  </a:cubicBezTo>
                  <a:cubicBezTo>
                    <a:pt x="1" y="6"/>
                    <a:pt x="1" y="6"/>
                    <a:pt x="1" y="6"/>
                  </a:cubicBezTo>
                  <a:cubicBezTo>
                    <a:pt x="0" y="6"/>
                    <a:pt x="0" y="6"/>
                    <a:pt x="0" y="5"/>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0" name="Freeform 1586"/>
            <p:cNvSpPr/>
            <p:nvPr/>
          </p:nvSpPr>
          <p:spPr bwMode="auto">
            <a:xfrm flipH="1">
              <a:off x="10280036" y="2713887"/>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6" y="0"/>
                    <a:pt x="6" y="1"/>
                    <a:pt x="6" y="1"/>
                  </a:cubicBezTo>
                  <a:cubicBezTo>
                    <a:pt x="6" y="5"/>
                    <a:pt x="6" y="5"/>
                    <a:pt x="6" y="5"/>
                  </a:cubicBezTo>
                  <a:cubicBezTo>
                    <a:pt x="6" y="6"/>
                    <a:pt x="6" y="6"/>
                    <a:pt x="5" y="6"/>
                  </a:cubicBezTo>
                  <a:cubicBezTo>
                    <a:pt x="1" y="6"/>
                    <a:pt x="1" y="6"/>
                    <a:pt x="1" y="6"/>
                  </a:cubicBezTo>
                  <a:cubicBezTo>
                    <a:pt x="1" y="6"/>
                    <a:pt x="0" y="6"/>
                    <a:pt x="0" y="5"/>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1" name="Freeform 1587"/>
            <p:cNvSpPr/>
            <p:nvPr/>
          </p:nvSpPr>
          <p:spPr bwMode="auto">
            <a:xfrm flipH="1">
              <a:off x="10252655" y="2713887"/>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5" y="0"/>
                    <a:pt x="6" y="1"/>
                    <a:pt x="6" y="1"/>
                  </a:cubicBezTo>
                  <a:cubicBezTo>
                    <a:pt x="6" y="5"/>
                    <a:pt x="6" y="5"/>
                    <a:pt x="6" y="5"/>
                  </a:cubicBezTo>
                  <a:cubicBezTo>
                    <a:pt x="6" y="6"/>
                    <a:pt x="5" y="6"/>
                    <a:pt x="5" y="6"/>
                  </a:cubicBezTo>
                  <a:cubicBezTo>
                    <a:pt x="1" y="6"/>
                    <a:pt x="1" y="6"/>
                    <a:pt x="1" y="6"/>
                  </a:cubicBezTo>
                  <a:cubicBezTo>
                    <a:pt x="0" y="6"/>
                    <a:pt x="0" y="6"/>
                    <a:pt x="0" y="5"/>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2" name="Freeform 1588"/>
            <p:cNvSpPr/>
            <p:nvPr/>
          </p:nvSpPr>
          <p:spPr bwMode="auto">
            <a:xfrm flipH="1">
              <a:off x="10307416" y="2741267"/>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5" y="0"/>
                    <a:pt x="6" y="0"/>
                    <a:pt x="6" y="1"/>
                  </a:cubicBezTo>
                  <a:cubicBezTo>
                    <a:pt x="6" y="5"/>
                    <a:pt x="6" y="5"/>
                    <a:pt x="6" y="5"/>
                  </a:cubicBezTo>
                  <a:cubicBezTo>
                    <a:pt x="6" y="5"/>
                    <a:pt x="5" y="6"/>
                    <a:pt x="5" y="6"/>
                  </a:cubicBezTo>
                  <a:cubicBezTo>
                    <a:pt x="1" y="6"/>
                    <a:pt x="1" y="6"/>
                    <a:pt x="1" y="6"/>
                  </a:cubicBezTo>
                  <a:cubicBezTo>
                    <a:pt x="0" y="6"/>
                    <a:pt x="0" y="5"/>
                    <a:pt x="0" y="5"/>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3" name="Freeform 1589"/>
            <p:cNvSpPr/>
            <p:nvPr/>
          </p:nvSpPr>
          <p:spPr bwMode="auto">
            <a:xfrm flipH="1">
              <a:off x="10280036" y="2741267"/>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6" y="0"/>
                    <a:pt x="6" y="0"/>
                    <a:pt x="6" y="1"/>
                  </a:cubicBezTo>
                  <a:cubicBezTo>
                    <a:pt x="6" y="5"/>
                    <a:pt x="6" y="5"/>
                    <a:pt x="6" y="5"/>
                  </a:cubicBezTo>
                  <a:cubicBezTo>
                    <a:pt x="6" y="5"/>
                    <a:pt x="6" y="6"/>
                    <a:pt x="5" y="6"/>
                  </a:cubicBezTo>
                  <a:cubicBezTo>
                    <a:pt x="1" y="6"/>
                    <a:pt x="1" y="6"/>
                    <a:pt x="1" y="6"/>
                  </a:cubicBezTo>
                  <a:cubicBezTo>
                    <a:pt x="1" y="6"/>
                    <a:pt x="0" y="5"/>
                    <a:pt x="0" y="5"/>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4" name="Freeform 1590"/>
            <p:cNvSpPr/>
            <p:nvPr/>
          </p:nvSpPr>
          <p:spPr bwMode="auto">
            <a:xfrm flipH="1">
              <a:off x="10252655" y="2741267"/>
              <a:ext cx="19166" cy="19166"/>
            </a:xfrm>
            <a:custGeom>
              <a:avLst/>
              <a:gdLst>
                <a:gd name="T0" fmla="*/ 1 w 6"/>
                <a:gd name="T1" fmla="*/ 0 h 6"/>
                <a:gd name="T2" fmla="*/ 5 w 6"/>
                <a:gd name="T3" fmla="*/ 0 h 6"/>
                <a:gd name="T4" fmla="*/ 6 w 6"/>
                <a:gd name="T5" fmla="*/ 1 h 6"/>
                <a:gd name="T6" fmla="*/ 6 w 6"/>
                <a:gd name="T7" fmla="*/ 5 h 6"/>
                <a:gd name="T8" fmla="*/ 5 w 6"/>
                <a:gd name="T9" fmla="*/ 6 h 6"/>
                <a:gd name="T10" fmla="*/ 1 w 6"/>
                <a:gd name="T11" fmla="*/ 6 h 6"/>
                <a:gd name="T12" fmla="*/ 0 w 6"/>
                <a:gd name="T13" fmla="*/ 5 h 6"/>
                <a:gd name="T14" fmla="*/ 0 w 6"/>
                <a:gd name="T15" fmla="*/ 1 h 6"/>
                <a:gd name="T16" fmla="*/ 1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1" y="0"/>
                  </a:moveTo>
                  <a:cubicBezTo>
                    <a:pt x="5" y="0"/>
                    <a:pt x="5" y="0"/>
                    <a:pt x="5" y="0"/>
                  </a:cubicBezTo>
                  <a:cubicBezTo>
                    <a:pt x="5" y="0"/>
                    <a:pt x="6" y="0"/>
                    <a:pt x="6" y="1"/>
                  </a:cubicBezTo>
                  <a:cubicBezTo>
                    <a:pt x="6" y="5"/>
                    <a:pt x="6" y="5"/>
                    <a:pt x="6" y="5"/>
                  </a:cubicBezTo>
                  <a:cubicBezTo>
                    <a:pt x="6" y="5"/>
                    <a:pt x="5" y="6"/>
                    <a:pt x="5" y="6"/>
                  </a:cubicBezTo>
                  <a:cubicBezTo>
                    <a:pt x="1" y="6"/>
                    <a:pt x="1" y="6"/>
                    <a:pt x="1" y="6"/>
                  </a:cubicBezTo>
                  <a:cubicBezTo>
                    <a:pt x="0" y="6"/>
                    <a:pt x="0" y="5"/>
                    <a:pt x="0" y="5"/>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5" name="Freeform 1591"/>
            <p:cNvSpPr>
              <a:spLocks noEditPoints="1"/>
            </p:cNvSpPr>
            <p:nvPr/>
          </p:nvSpPr>
          <p:spPr bwMode="auto">
            <a:xfrm flipH="1">
              <a:off x="10715381" y="5495724"/>
              <a:ext cx="161543" cy="161544"/>
            </a:xfrm>
            <a:custGeom>
              <a:avLst/>
              <a:gdLst>
                <a:gd name="T0" fmla="*/ 48 w 50"/>
                <a:gd name="T1" fmla="*/ 0 h 50"/>
                <a:gd name="T2" fmla="*/ 2 w 50"/>
                <a:gd name="T3" fmla="*/ 0 h 50"/>
                <a:gd name="T4" fmla="*/ 0 w 50"/>
                <a:gd name="T5" fmla="*/ 3 h 50"/>
                <a:gd name="T6" fmla="*/ 0 w 50"/>
                <a:gd name="T7" fmla="*/ 48 h 50"/>
                <a:gd name="T8" fmla="*/ 2 w 50"/>
                <a:gd name="T9" fmla="*/ 50 h 50"/>
                <a:gd name="T10" fmla="*/ 48 w 50"/>
                <a:gd name="T11" fmla="*/ 50 h 50"/>
                <a:gd name="T12" fmla="*/ 50 w 50"/>
                <a:gd name="T13" fmla="*/ 48 h 50"/>
                <a:gd name="T14" fmla="*/ 50 w 50"/>
                <a:gd name="T15" fmla="*/ 3 h 50"/>
                <a:gd name="T16" fmla="*/ 48 w 50"/>
                <a:gd name="T17" fmla="*/ 0 h 50"/>
                <a:gd name="T18" fmla="*/ 20 w 50"/>
                <a:gd name="T19" fmla="*/ 12 h 50"/>
                <a:gd name="T20" fmla="*/ 20 w 50"/>
                <a:gd name="T21" fmla="*/ 12 h 50"/>
                <a:gd name="T22" fmla="*/ 20 w 50"/>
                <a:gd name="T23" fmla="*/ 12 h 50"/>
                <a:gd name="T24" fmla="*/ 22 w 50"/>
                <a:gd name="T25" fmla="*/ 12 h 50"/>
                <a:gd name="T26" fmla="*/ 37 w 50"/>
                <a:gd name="T27" fmla="*/ 26 h 50"/>
                <a:gd name="T28" fmla="*/ 48 w 50"/>
                <a:gd name="T29" fmla="*/ 13 h 50"/>
                <a:gd name="T30" fmla="*/ 48 w 50"/>
                <a:gd name="T31" fmla="*/ 13 h 50"/>
                <a:gd name="T32" fmla="*/ 48 w 50"/>
                <a:gd name="T33" fmla="*/ 21 h 50"/>
                <a:gd name="T34" fmla="*/ 48 w 50"/>
                <a:gd name="T35" fmla="*/ 21 h 50"/>
                <a:gd name="T36" fmla="*/ 41 w 50"/>
                <a:gd name="T37" fmla="*/ 29 h 50"/>
                <a:gd name="T38" fmla="*/ 49 w 50"/>
                <a:gd name="T39" fmla="*/ 36 h 50"/>
                <a:gd name="T40" fmla="*/ 49 w 50"/>
                <a:gd name="T41" fmla="*/ 43 h 50"/>
                <a:gd name="T42" fmla="*/ 37 w 50"/>
                <a:gd name="T43" fmla="*/ 33 h 50"/>
                <a:gd name="T44" fmla="*/ 33 w 50"/>
                <a:gd name="T45" fmla="*/ 37 h 50"/>
                <a:gd name="T46" fmla="*/ 27 w 50"/>
                <a:gd name="T47" fmla="*/ 44 h 50"/>
                <a:gd name="T48" fmla="*/ 32 w 50"/>
                <a:gd name="T49" fmla="*/ 49 h 50"/>
                <a:gd name="T50" fmla="*/ 24 w 50"/>
                <a:gd name="T51" fmla="*/ 49 h 50"/>
                <a:gd name="T52" fmla="*/ 1 w 50"/>
                <a:gd name="T53" fmla="*/ 28 h 50"/>
                <a:gd name="T54" fmla="*/ 1 w 50"/>
                <a:gd name="T55" fmla="*/ 21 h 50"/>
                <a:gd name="T56" fmla="*/ 4 w 50"/>
                <a:gd name="T57" fmla="*/ 24 h 50"/>
                <a:gd name="T58" fmla="*/ 23 w 50"/>
                <a:gd name="T59" fmla="*/ 2 h 50"/>
                <a:gd name="T60" fmla="*/ 30 w 50"/>
                <a:gd name="T61" fmla="*/ 2 h 50"/>
                <a:gd name="T62" fmla="*/ 21 w 50"/>
                <a:gd name="T63" fmla="*/ 12 h 50"/>
                <a:gd name="T64" fmla="*/ 22 w 50"/>
                <a:gd name="T65" fmla="*/ 12 h 50"/>
                <a:gd name="T66" fmla="*/ 25 w 50"/>
                <a:gd name="T67" fmla="*/ 22 h 50"/>
                <a:gd name="T68" fmla="*/ 33 w 50"/>
                <a:gd name="T69" fmla="*/ 30 h 50"/>
                <a:gd name="T70" fmla="*/ 33 w 50"/>
                <a:gd name="T71" fmla="*/ 30 h 50"/>
                <a:gd name="T72" fmla="*/ 33 w 50"/>
                <a:gd name="T73" fmla="*/ 30 h 50"/>
                <a:gd name="T74" fmla="*/ 23 w 50"/>
                <a:gd name="T75" fmla="*/ 41 h 50"/>
                <a:gd name="T76" fmla="*/ 16 w 50"/>
                <a:gd name="T77" fmla="*/ 35 h 50"/>
                <a:gd name="T78" fmla="*/ 16 w 50"/>
                <a:gd name="T79" fmla="*/ 35 h 50"/>
                <a:gd name="T80" fmla="*/ 8 w 50"/>
                <a:gd name="T81" fmla="*/ 27 h 50"/>
                <a:gd name="T82" fmla="*/ 13 w 50"/>
                <a:gd name="T83" fmla="*/ 22 h 50"/>
                <a:gd name="T84" fmla="*/ 13 w 50"/>
                <a:gd name="T85" fmla="*/ 22 h 50"/>
                <a:gd name="T86" fmla="*/ 13 w 50"/>
                <a:gd name="T87" fmla="*/ 22 h 50"/>
                <a:gd name="T88" fmla="*/ 13 w 50"/>
                <a:gd name="T89" fmla="*/ 22 h 50"/>
                <a:gd name="T90" fmla="*/ 13 w 50"/>
                <a:gd name="T91" fmla="*/ 22 h 50"/>
                <a:gd name="T92" fmla="*/ 19 w 50"/>
                <a:gd name="T93" fmla="*/ 35 h 50"/>
                <a:gd name="T94" fmla="*/ 25 w 50"/>
                <a:gd name="T95" fmla="*/ 23 h 50"/>
                <a:gd name="T96" fmla="*/ 25 w 50"/>
                <a:gd name="T97" fmla="*/ 23 h 50"/>
                <a:gd name="T98" fmla="*/ 25 w 50"/>
                <a:gd name="T99" fmla="*/ 2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0" h="50">
                  <a:moveTo>
                    <a:pt x="48" y="0"/>
                  </a:moveTo>
                  <a:cubicBezTo>
                    <a:pt x="2" y="0"/>
                    <a:pt x="2" y="0"/>
                    <a:pt x="2" y="0"/>
                  </a:cubicBezTo>
                  <a:cubicBezTo>
                    <a:pt x="1" y="0"/>
                    <a:pt x="0" y="1"/>
                    <a:pt x="0" y="3"/>
                  </a:cubicBezTo>
                  <a:cubicBezTo>
                    <a:pt x="0" y="48"/>
                    <a:pt x="0" y="48"/>
                    <a:pt x="0" y="48"/>
                  </a:cubicBezTo>
                  <a:cubicBezTo>
                    <a:pt x="0" y="49"/>
                    <a:pt x="1" y="50"/>
                    <a:pt x="2" y="50"/>
                  </a:cubicBezTo>
                  <a:cubicBezTo>
                    <a:pt x="48" y="50"/>
                    <a:pt x="48" y="50"/>
                    <a:pt x="48" y="50"/>
                  </a:cubicBezTo>
                  <a:cubicBezTo>
                    <a:pt x="49" y="50"/>
                    <a:pt x="50" y="49"/>
                    <a:pt x="50" y="48"/>
                  </a:cubicBezTo>
                  <a:cubicBezTo>
                    <a:pt x="50" y="3"/>
                    <a:pt x="50" y="3"/>
                    <a:pt x="50" y="3"/>
                  </a:cubicBezTo>
                  <a:cubicBezTo>
                    <a:pt x="50" y="1"/>
                    <a:pt x="49" y="0"/>
                    <a:pt x="48" y="0"/>
                  </a:cubicBezTo>
                  <a:close/>
                  <a:moveTo>
                    <a:pt x="20" y="12"/>
                  </a:moveTo>
                  <a:cubicBezTo>
                    <a:pt x="20" y="12"/>
                    <a:pt x="20" y="12"/>
                    <a:pt x="20" y="12"/>
                  </a:cubicBezTo>
                  <a:cubicBezTo>
                    <a:pt x="20" y="12"/>
                    <a:pt x="20" y="12"/>
                    <a:pt x="20" y="12"/>
                  </a:cubicBezTo>
                  <a:close/>
                  <a:moveTo>
                    <a:pt x="22" y="12"/>
                  </a:moveTo>
                  <a:cubicBezTo>
                    <a:pt x="23" y="14"/>
                    <a:pt x="34" y="24"/>
                    <a:pt x="37" y="26"/>
                  </a:cubicBezTo>
                  <a:cubicBezTo>
                    <a:pt x="48" y="13"/>
                    <a:pt x="48" y="13"/>
                    <a:pt x="48" y="13"/>
                  </a:cubicBezTo>
                  <a:cubicBezTo>
                    <a:pt x="48" y="13"/>
                    <a:pt x="48" y="13"/>
                    <a:pt x="48" y="13"/>
                  </a:cubicBezTo>
                  <a:cubicBezTo>
                    <a:pt x="48" y="21"/>
                    <a:pt x="48" y="21"/>
                    <a:pt x="48" y="21"/>
                  </a:cubicBezTo>
                  <a:cubicBezTo>
                    <a:pt x="48" y="21"/>
                    <a:pt x="48" y="21"/>
                    <a:pt x="48" y="21"/>
                  </a:cubicBezTo>
                  <a:cubicBezTo>
                    <a:pt x="41" y="29"/>
                    <a:pt x="41" y="29"/>
                    <a:pt x="41" y="29"/>
                  </a:cubicBezTo>
                  <a:cubicBezTo>
                    <a:pt x="49" y="36"/>
                    <a:pt x="49" y="36"/>
                    <a:pt x="49" y="36"/>
                  </a:cubicBezTo>
                  <a:cubicBezTo>
                    <a:pt x="49" y="43"/>
                    <a:pt x="49" y="43"/>
                    <a:pt x="49" y="43"/>
                  </a:cubicBezTo>
                  <a:cubicBezTo>
                    <a:pt x="37" y="33"/>
                    <a:pt x="37" y="33"/>
                    <a:pt x="37" y="33"/>
                  </a:cubicBezTo>
                  <a:cubicBezTo>
                    <a:pt x="33" y="37"/>
                    <a:pt x="33" y="37"/>
                    <a:pt x="33" y="37"/>
                  </a:cubicBezTo>
                  <a:cubicBezTo>
                    <a:pt x="27" y="44"/>
                    <a:pt x="27" y="44"/>
                    <a:pt x="27" y="44"/>
                  </a:cubicBezTo>
                  <a:cubicBezTo>
                    <a:pt x="32" y="49"/>
                    <a:pt x="32" y="49"/>
                    <a:pt x="32" y="49"/>
                  </a:cubicBezTo>
                  <a:cubicBezTo>
                    <a:pt x="24" y="49"/>
                    <a:pt x="24" y="49"/>
                    <a:pt x="24" y="49"/>
                  </a:cubicBezTo>
                  <a:cubicBezTo>
                    <a:pt x="1" y="28"/>
                    <a:pt x="1" y="28"/>
                    <a:pt x="1" y="28"/>
                  </a:cubicBezTo>
                  <a:cubicBezTo>
                    <a:pt x="1" y="21"/>
                    <a:pt x="1" y="21"/>
                    <a:pt x="1" y="21"/>
                  </a:cubicBezTo>
                  <a:cubicBezTo>
                    <a:pt x="4" y="24"/>
                    <a:pt x="4" y="24"/>
                    <a:pt x="4" y="24"/>
                  </a:cubicBezTo>
                  <a:cubicBezTo>
                    <a:pt x="23" y="2"/>
                    <a:pt x="23" y="2"/>
                    <a:pt x="23" y="2"/>
                  </a:cubicBezTo>
                  <a:cubicBezTo>
                    <a:pt x="30" y="2"/>
                    <a:pt x="30" y="2"/>
                    <a:pt x="30" y="2"/>
                  </a:cubicBezTo>
                  <a:cubicBezTo>
                    <a:pt x="21" y="12"/>
                    <a:pt x="21" y="12"/>
                    <a:pt x="21" y="12"/>
                  </a:cubicBezTo>
                  <a:cubicBezTo>
                    <a:pt x="22" y="12"/>
                    <a:pt x="22" y="12"/>
                    <a:pt x="22" y="12"/>
                  </a:cubicBezTo>
                  <a:close/>
                  <a:moveTo>
                    <a:pt x="25" y="22"/>
                  </a:moveTo>
                  <a:cubicBezTo>
                    <a:pt x="33" y="30"/>
                    <a:pt x="33" y="30"/>
                    <a:pt x="33" y="30"/>
                  </a:cubicBezTo>
                  <a:cubicBezTo>
                    <a:pt x="33" y="30"/>
                    <a:pt x="33" y="30"/>
                    <a:pt x="33" y="30"/>
                  </a:cubicBezTo>
                  <a:cubicBezTo>
                    <a:pt x="33" y="30"/>
                    <a:pt x="33" y="30"/>
                    <a:pt x="33" y="30"/>
                  </a:cubicBezTo>
                  <a:cubicBezTo>
                    <a:pt x="23" y="41"/>
                    <a:pt x="23" y="41"/>
                    <a:pt x="23" y="41"/>
                  </a:cubicBezTo>
                  <a:cubicBezTo>
                    <a:pt x="16" y="35"/>
                    <a:pt x="16" y="35"/>
                    <a:pt x="16" y="35"/>
                  </a:cubicBezTo>
                  <a:cubicBezTo>
                    <a:pt x="16" y="35"/>
                    <a:pt x="16" y="35"/>
                    <a:pt x="16" y="35"/>
                  </a:cubicBezTo>
                  <a:cubicBezTo>
                    <a:pt x="8" y="27"/>
                    <a:pt x="8" y="27"/>
                    <a:pt x="8" y="27"/>
                  </a:cubicBezTo>
                  <a:cubicBezTo>
                    <a:pt x="13" y="22"/>
                    <a:pt x="13" y="22"/>
                    <a:pt x="13" y="22"/>
                  </a:cubicBezTo>
                  <a:cubicBezTo>
                    <a:pt x="13" y="22"/>
                    <a:pt x="13" y="22"/>
                    <a:pt x="13" y="22"/>
                  </a:cubicBezTo>
                  <a:cubicBezTo>
                    <a:pt x="13" y="22"/>
                    <a:pt x="13" y="22"/>
                    <a:pt x="13" y="22"/>
                  </a:cubicBezTo>
                  <a:cubicBezTo>
                    <a:pt x="13" y="22"/>
                    <a:pt x="13" y="22"/>
                    <a:pt x="13" y="22"/>
                  </a:cubicBezTo>
                  <a:cubicBezTo>
                    <a:pt x="13" y="22"/>
                    <a:pt x="13" y="22"/>
                    <a:pt x="13" y="22"/>
                  </a:cubicBezTo>
                  <a:cubicBezTo>
                    <a:pt x="16" y="27"/>
                    <a:pt x="17" y="30"/>
                    <a:pt x="19" y="35"/>
                  </a:cubicBezTo>
                  <a:cubicBezTo>
                    <a:pt x="20" y="30"/>
                    <a:pt x="21" y="27"/>
                    <a:pt x="25" y="23"/>
                  </a:cubicBezTo>
                  <a:cubicBezTo>
                    <a:pt x="25" y="23"/>
                    <a:pt x="25" y="23"/>
                    <a:pt x="25" y="23"/>
                  </a:cubicBezTo>
                  <a:cubicBezTo>
                    <a:pt x="25" y="23"/>
                    <a:pt x="25" y="22"/>
                    <a:pt x="25" y="2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6" name="Freeform 1592"/>
            <p:cNvSpPr>
              <a:spLocks noEditPoints="1"/>
            </p:cNvSpPr>
            <p:nvPr/>
          </p:nvSpPr>
          <p:spPr bwMode="auto">
            <a:xfrm flipH="1">
              <a:off x="10800259" y="5536795"/>
              <a:ext cx="35594" cy="57499"/>
            </a:xfrm>
            <a:custGeom>
              <a:avLst/>
              <a:gdLst>
                <a:gd name="T0" fmla="*/ 6 w 11"/>
                <a:gd name="T1" fmla="*/ 18 h 18"/>
                <a:gd name="T2" fmla="*/ 10 w 11"/>
                <a:gd name="T3" fmla="*/ 9 h 18"/>
                <a:gd name="T4" fmla="*/ 11 w 11"/>
                <a:gd name="T5" fmla="*/ 6 h 18"/>
                <a:gd name="T6" fmla="*/ 6 w 11"/>
                <a:gd name="T7" fmla="*/ 0 h 18"/>
                <a:gd name="T8" fmla="*/ 0 w 11"/>
                <a:gd name="T9" fmla="*/ 6 h 18"/>
                <a:gd name="T10" fmla="*/ 1 w 11"/>
                <a:gd name="T11" fmla="*/ 8 h 18"/>
                <a:gd name="T12" fmla="*/ 1 w 11"/>
                <a:gd name="T13" fmla="*/ 8 h 18"/>
                <a:gd name="T14" fmla="*/ 1 w 11"/>
                <a:gd name="T15" fmla="*/ 9 h 18"/>
                <a:gd name="T16" fmla="*/ 6 w 11"/>
                <a:gd name="T17" fmla="*/ 18 h 18"/>
                <a:gd name="T18" fmla="*/ 6 w 11"/>
                <a:gd name="T19" fmla="*/ 2 h 18"/>
                <a:gd name="T20" fmla="*/ 9 w 11"/>
                <a:gd name="T21" fmla="*/ 6 h 18"/>
                <a:gd name="T22" fmla="*/ 6 w 11"/>
                <a:gd name="T23" fmla="*/ 9 h 18"/>
                <a:gd name="T24" fmla="*/ 3 w 11"/>
                <a:gd name="T25" fmla="*/ 6 h 18"/>
                <a:gd name="T26" fmla="*/ 6 w 11"/>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8">
                  <a:moveTo>
                    <a:pt x="6" y="18"/>
                  </a:moveTo>
                  <a:cubicBezTo>
                    <a:pt x="7" y="15"/>
                    <a:pt x="8" y="12"/>
                    <a:pt x="10" y="9"/>
                  </a:cubicBezTo>
                  <a:cubicBezTo>
                    <a:pt x="11" y="8"/>
                    <a:pt x="11" y="7"/>
                    <a:pt x="11" y="6"/>
                  </a:cubicBezTo>
                  <a:cubicBezTo>
                    <a:pt x="11" y="3"/>
                    <a:pt x="9" y="0"/>
                    <a:pt x="6" y="0"/>
                  </a:cubicBezTo>
                  <a:cubicBezTo>
                    <a:pt x="3" y="0"/>
                    <a:pt x="0" y="3"/>
                    <a:pt x="0" y="6"/>
                  </a:cubicBezTo>
                  <a:cubicBezTo>
                    <a:pt x="0" y="7"/>
                    <a:pt x="0" y="8"/>
                    <a:pt x="1" y="8"/>
                  </a:cubicBezTo>
                  <a:cubicBezTo>
                    <a:pt x="1" y="8"/>
                    <a:pt x="1" y="8"/>
                    <a:pt x="1" y="8"/>
                  </a:cubicBezTo>
                  <a:cubicBezTo>
                    <a:pt x="1" y="9"/>
                    <a:pt x="1" y="9"/>
                    <a:pt x="1" y="9"/>
                  </a:cubicBezTo>
                  <a:cubicBezTo>
                    <a:pt x="3" y="12"/>
                    <a:pt x="5" y="15"/>
                    <a:pt x="6" y="18"/>
                  </a:cubicBezTo>
                  <a:close/>
                  <a:moveTo>
                    <a:pt x="6" y="2"/>
                  </a:moveTo>
                  <a:cubicBezTo>
                    <a:pt x="8" y="2"/>
                    <a:pt x="9" y="4"/>
                    <a:pt x="9" y="6"/>
                  </a:cubicBezTo>
                  <a:cubicBezTo>
                    <a:pt x="9" y="7"/>
                    <a:pt x="8" y="9"/>
                    <a:pt x="6" y="9"/>
                  </a:cubicBezTo>
                  <a:cubicBezTo>
                    <a:pt x="4" y="9"/>
                    <a:pt x="3" y="7"/>
                    <a:pt x="3" y="6"/>
                  </a:cubicBezTo>
                  <a:cubicBezTo>
                    <a:pt x="3" y="4"/>
                    <a:pt x="4" y="2"/>
                    <a:pt x="6" y="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7" name="Freeform 1593"/>
            <p:cNvSpPr/>
            <p:nvPr/>
          </p:nvSpPr>
          <p:spPr bwMode="auto">
            <a:xfrm flipH="1">
              <a:off x="7574872" y="1780219"/>
              <a:ext cx="180709" cy="150592"/>
            </a:xfrm>
            <a:custGeom>
              <a:avLst/>
              <a:gdLst>
                <a:gd name="T0" fmla="*/ 28 w 56"/>
                <a:gd name="T1" fmla="*/ 9 h 47"/>
                <a:gd name="T2" fmla="*/ 42 w 56"/>
                <a:gd name="T3" fmla="*/ 0 h 47"/>
                <a:gd name="T4" fmla="*/ 56 w 56"/>
                <a:gd name="T5" fmla="*/ 12 h 47"/>
                <a:gd name="T6" fmla="*/ 28 w 56"/>
                <a:gd name="T7" fmla="*/ 47 h 47"/>
                <a:gd name="T8" fmla="*/ 0 w 56"/>
                <a:gd name="T9" fmla="*/ 12 h 47"/>
                <a:gd name="T10" fmla="*/ 14 w 56"/>
                <a:gd name="T11" fmla="*/ 0 h 47"/>
                <a:gd name="T12" fmla="*/ 28 w 56"/>
                <a:gd name="T13" fmla="*/ 9 h 47"/>
              </a:gdLst>
              <a:ahLst/>
              <a:cxnLst>
                <a:cxn ang="0">
                  <a:pos x="T0" y="T1"/>
                </a:cxn>
                <a:cxn ang="0">
                  <a:pos x="T2" y="T3"/>
                </a:cxn>
                <a:cxn ang="0">
                  <a:pos x="T4" y="T5"/>
                </a:cxn>
                <a:cxn ang="0">
                  <a:pos x="T6" y="T7"/>
                </a:cxn>
                <a:cxn ang="0">
                  <a:pos x="T8" y="T9"/>
                </a:cxn>
                <a:cxn ang="0">
                  <a:pos x="T10" y="T11"/>
                </a:cxn>
                <a:cxn ang="0">
                  <a:pos x="T12" y="T13"/>
                </a:cxn>
              </a:cxnLst>
              <a:rect l="0" t="0" r="r" b="b"/>
              <a:pathLst>
                <a:path w="56" h="47">
                  <a:moveTo>
                    <a:pt x="28" y="9"/>
                  </a:moveTo>
                  <a:cubicBezTo>
                    <a:pt x="31" y="3"/>
                    <a:pt x="35" y="0"/>
                    <a:pt x="42" y="0"/>
                  </a:cubicBezTo>
                  <a:cubicBezTo>
                    <a:pt x="49" y="0"/>
                    <a:pt x="56" y="5"/>
                    <a:pt x="56" y="12"/>
                  </a:cubicBezTo>
                  <a:cubicBezTo>
                    <a:pt x="56" y="23"/>
                    <a:pt x="42" y="35"/>
                    <a:pt x="28" y="47"/>
                  </a:cubicBezTo>
                  <a:cubicBezTo>
                    <a:pt x="14" y="35"/>
                    <a:pt x="0" y="23"/>
                    <a:pt x="0" y="12"/>
                  </a:cubicBezTo>
                  <a:cubicBezTo>
                    <a:pt x="0" y="5"/>
                    <a:pt x="6" y="0"/>
                    <a:pt x="14" y="0"/>
                  </a:cubicBezTo>
                  <a:cubicBezTo>
                    <a:pt x="21" y="0"/>
                    <a:pt x="24" y="3"/>
                    <a:pt x="28" y="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8" name="Freeform 1594"/>
            <p:cNvSpPr>
              <a:spLocks noEditPoints="1"/>
            </p:cNvSpPr>
            <p:nvPr/>
          </p:nvSpPr>
          <p:spPr bwMode="auto">
            <a:xfrm flipH="1">
              <a:off x="11334173" y="3288873"/>
              <a:ext cx="147853" cy="150592"/>
            </a:xfrm>
            <a:custGeom>
              <a:avLst/>
              <a:gdLst>
                <a:gd name="T0" fmla="*/ 37 w 46"/>
                <a:gd name="T1" fmla="*/ 26 h 46"/>
                <a:gd name="T2" fmla="*/ 37 w 46"/>
                <a:gd name="T3" fmla="*/ 26 h 46"/>
                <a:gd name="T4" fmla="*/ 37 w 46"/>
                <a:gd name="T5" fmla="*/ 22 h 46"/>
                <a:gd name="T6" fmla="*/ 14 w 46"/>
                <a:gd name="T7" fmla="*/ 0 h 46"/>
                <a:gd name="T8" fmla="*/ 8 w 46"/>
                <a:gd name="T9" fmla="*/ 2 h 46"/>
                <a:gd name="T10" fmla="*/ 32 w 46"/>
                <a:gd name="T11" fmla="*/ 26 h 46"/>
                <a:gd name="T12" fmla="*/ 37 w 46"/>
                <a:gd name="T13" fmla="*/ 26 h 46"/>
                <a:gd name="T14" fmla="*/ 46 w 46"/>
                <a:gd name="T15" fmla="*/ 46 h 46"/>
                <a:gd name="T16" fmla="*/ 25 w 46"/>
                <a:gd name="T17" fmla="*/ 38 h 46"/>
                <a:gd name="T18" fmla="*/ 27 w 46"/>
                <a:gd name="T19" fmla="*/ 37 h 46"/>
                <a:gd name="T20" fmla="*/ 28 w 46"/>
                <a:gd name="T21" fmla="*/ 36 h 46"/>
                <a:gd name="T22" fmla="*/ 34 w 46"/>
                <a:gd name="T23" fmla="*/ 39 h 46"/>
                <a:gd name="T24" fmla="*/ 39 w 46"/>
                <a:gd name="T25" fmla="*/ 34 h 46"/>
                <a:gd name="T26" fmla="*/ 37 w 46"/>
                <a:gd name="T27" fmla="*/ 27 h 46"/>
                <a:gd name="T28" fmla="*/ 37 w 46"/>
                <a:gd name="T29" fmla="*/ 27 h 46"/>
                <a:gd name="T30" fmla="*/ 38 w 46"/>
                <a:gd name="T31" fmla="*/ 25 h 46"/>
                <a:gd name="T32" fmla="*/ 46 w 46"/>
                <a:gd name="T33" fmla="*/ 46 h 46"/>
                <a:gd name="T34" fmla="*/ 26 w 46"/>
                <a:gd name="T35" fmla="*/ 36 h 46"/>
                <a:gd name="T36" fmla="*/ 22 w 46"/>
                <a:gd name="T37" fmla="*/ 36 h 46"/>
                <a:gd name="T38" fmla="*/ 0 w 46"/>
                <a:gd name="T39" fmla="*/ 14 h 46"/>
                <a:gd name="T40" fmla="*/ 2 w 46"/>
                <a:gd name="T41" fmla="*/ 8 h 46"/>
                <a:gd name="T42" fmla="*/ 26 w 46"/>
                <a:gd name="T43" fmla="*/ 32 h 46"/>
                <a:gd name="T44" fmla="*/ 26 w 46"/>
                <a:gd name="T45" fmla="*/ 36 h 46"/>
                <a:gd name="T46" fmla="*/ 26 w 46"/>
                <a:gd name="T47" fmla="*/ 36 h 46"/>
                <a:gd name="T48" fmla="*/ 32 w 46"/>
                <a:gd name="T49" fmla="*/ 31 h 46"/>
                <a:gd name="T50" fmla="*/ 27 w 46"/>
                <a:gd name="T51" fmla="*/ 31 h 46"/>
                <a:gd name="T52" fmla="*/ 3 w 46"/>
                <a:gd name="T53" fmla="*/ 7 h 46"/>
                <a:gd name="T54" fmla="*/ 7 w 46"/>
                <a:gd name="T55" fmla="*/ 3 h 46"/>
                <a:gd name="T56" fmla="*/ 32 w 46"/>
                <a:gd name="T57" fmla="*/ 27 h 46"/>
                <a:gd name="T58" fmla="*/ 32 w 46"/>
                <a:gd name="T59"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37" y="26"/>
                  </a:moveTo>
                  <a:cubicBezTo>
                    <a:pt x="37" y="26"/>
                    <a:pt x="37" y="26"/>
                    <a:pt x="37" y="26"/>
                  </a:cubicBezTo>
                  <a:cubicBezTo>
                    <a:pt x="38" y="25"/>
                    <a:pt x="38" y="23"/>
                    <a:pt x="37" y="22"/>
                  </a:cubicBezTo>
                  <a:cubicBezTo>
                    <a:pt x="14" y="0"/>
                    <a:pt x="14" y="0"/>
                    <a:pt x="14" y="0"/>
                  </a:cubicBezTo>
                  <a:cubicBezTo>
                    <a:pt x="8" y="2"/>
                    <a:pt x="8" y="2"/>
                    <a:pt x="8" y="2"/>
                  </a:cubicBezTo>
                  <a:cubicBezTo>
                    <a:pt x="32" y="26"/>
                    <a:pt x="32" y="26"/>
                    <a:pt x="32" y="26"/>
                  </a:cubicBezTo>
                  <a:cubicBezTo>
                    <a:pt x="34" y="27"/>
                    <a:pt x="36" y="27"/>
                    <a:pt x="37" y="26"/>
                  </a:cubicBezTo>
                  <a:close/>
                  <a:moveTo>
                    <a:pt x="46" y="46"/>
                  </a:moveTo>
                  <a:cubicBezTo>
                    <a:pt x="25" y="38"/>
                    <a:pt x="25" y="38"/>
                    <a:pt x="25" y="38"/>
                  </a:cubicBezTo>
                  <a:cubicBezTo>
                    <a:pt x="26" y="38"/>
                    <a:pt x="27" y="38"/>
                    <a:pt x="27" y="37"/>
                  </a:cubicBezTo>
                  <a:cubicBezTo>
                    <a:pt x="27" y="37"/>
                    <a:pt x="27" y="37"/>
                    <a:pt x="28" y="36"/>
                  </a:cubicBezTo>
                  <a:cubicBezTo>
                    <a:pt x="34" y="39"/>
                    <a:pt x="34" y="39"/>
                    <a:pt x="34" y="39"/>
                  </a:cubicBezTo>
                  <a:cubicBezTo>
                    <a:pt x="39" y="34"/>
                    <a:pt x="39" y="34"/>
                    <a:pt x="39" y="34"/>
                  </a:cubicBezTo>
                  <a:cubicBezTo>
                    <a:pt x="37" y="27"/>
                    <a:pt x="37" y="27"/>
                    <a:pt x="37" y="27"/>
                  </a:cubicBezTo>
                  <a:cubicBezTo>
                    <a:pt x="37" y="27"/>
                    <a:pt x="37" y="27"/>
                    <a:pt x="37" y="27"/>
                  </a:cubicBezTo>
                  <a:cubicBezTo>
                    <a:pt x="38" y="26"/>
                    <a:pt x="38" y="26"/>
                    <a:pt x="38" y="25"/>
                  </a:cubicBezTo>
                  <a:cubicBezTo>
                    <a:pt x="46" y="46"/>
                    <a:pt x="46" y="46"/>
                    <a:pt x="46" y="46"/>
                  </a:cubicBezTo>
                  <a:close/>
                  <a:moveTo>
                    <a:pt x="26" y="36"/>
                  </a:moveTo>
                  <a:cubicBezTo>
                    <a:pt x="25" y="38"/>
                    <a:pt x="23" y="38"/>
                    <a:pt x="22" y="36"/>
                  </a:cubicBezTo>
                  <a:cubicBezTo>
                    <a:pt x="0" y="14"/>
                    <a:pt x="0" y="14"/>
                    <a:pt x="0" y="14"/>
                  </a:cubicBezTo>
                  <a:cubicBezTo>
                    <a:pt x="2" y="8"/>
                    <a:pt x="2" y="8"/>
                    <a:pt x="2" y="8"/>
                  </a:cubicBezTo>
                  <a:cubicBezTo>
                    <a:pt x="26" y="32"/>
                    <a:pt x="26" y="32"/>
                    <a:pt x="26" y="32"/>
                  </a:cubicBezTo>
                  <a:cubicBezTo>
                    <a:pt x="28" y="33"/>
                    <a:pt x="28" y="35"/>
                    <a:pt x="26" y="36"/>
                  </a:cubicBezTo>
                  <a:cubicBezTo>
                    <a:pt x="26" y="36"/>
                    <a:pt x="26" y="36"/>
                    <a:pt x="26" y="36"/>
                  </a:cubicBezTo>
                  <a:close/>
                  <a:moveTo>
                    <a:pt x="32" y="31"/>
                  </a:moveTo>
                  <a:cubicBezTo>
                    <a:pt x="30" y="33"/>
                    <a:pt x="29" y="33"/>
                    <a:pt x="27" y="31"/>
                  </a:cubicBezTo>
                  <a:cubicBezTo>
                    <a:pt x="3" y="7"/>
                    <a:pt x="3" y="7"/>
                    <a:pt x="3" y="7"/>
                  </a:cubicBezTo>
                  <a:cubicBezTo>
                    <a:pt x="7" y="3"/>
                    <a:pt x="7" y="3"/>
                    <a:pt x="7" y="3"/>
                  </a:cubicBezTo>
                  <a:cubicBezTo>
                    <a:pt x="32" y="27"/>
                    <a:pt x="32" y="27"/>
                    <a:pt x="32" y="27"/>
                  </a:cubicBezTo>
                  <a:cubicBezTo>
                    <a:pt x="33" y="28"/>
                    <a:pt x="33" y="30"/>
                    <a:pt x="32" y="3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9" name="Freeform 1595"/>
            <p:cNvSpPr>
              <a:spLocks noEditPoints="1"/>
            </p:cNvSpPr>
            <p:nvPr/>
          </p:nvSpPr>
          <p:spPr bwMode="auto">
            <a:xfrm flipH="1">
              <a:off x="10154087" y="3584580"/>
              <a:ext cx="71189" cy="68451"/>
            </a:xfrm>
            <a:custGeom>
              <a:avLst/>
              <a:gdLst>
                <a:gd name="T0" fmla="*/ 2 w 22"/>
                <a:gd name="T1" fmla="*/ 0 h 21"/>
                <a:gd name="T2" fmla="*/ 20 w 22"/>
                <a:gd name="T3" fmla="*/ 0 h 21"/>
                <a:gd name="T4" fmla="*/ 22 w 22"/>
                <a:gd name="T5" fmla="*/ 2 h 21"/>
                <a:gd name="T6" fmla="*/ 22 w 22"/>
                <a:gd name="T7" fmla="*/ 19 h 21"/>
                <a:gd name="T8" fmla="*/ 20 w 22"/>
                <a:gd name="T9" fmla="*/ 21 h 21"/>
                <a:gd name="T10" fmla="*/ 2 w 22"/>
                <a:gd name="T11" fmla="*/ 21 h 21"/>
                <a:gd name="T12" fmla="*/ 0 w 22"/>
                <a:gd name="T13" fmla="*/ 19 h 21"/>
                <a:gd name="T14" fmla="*/ 0 w 22"/>
                <a:gd name="T15" fmla="*/ 2 h 21"/>
                <a:gd name="T16" fmla="*/ 2 w 22"/>
                <a:gd name="T17" fmla="*/ 0 h 21"/>
                <a:gd name="T18" fmla="*/ 9 w 22"/>
                <a:gd name="T19" fmla="*/ 5 h 21"/>
                <a:gd name="T20" fmla="*/ 9 w 22"/>
                <a:gd name="T21" fmla="*/ 9 h 21"/>
                <a:gd name="T22" fmla="*/ 6 w 22"/>
                <a:gd name="T23" fmla="*/ 9 h 21"/>
                <a:gd name="T24" fmla="*/ 6 w 22"/>
                <a:gd name="T25" fmla="*/ 12 h 21"/>
                <a:gd name="T26" fmla="*/ 9 w 22"/>
                <a:gd name="T27" fmla="*/ 12 h 21"/>
                <a:gd name="T28" fmla="*/ 9 w 22"/>
                <a:gd name="T29" fmla="*/ 16 h 21"/>
                <a:gd name="T30" fmla="*/ 12 w 22"/>
                <a:gd name="T31" fmla="*/ 16 h 21"/>
                <a:gd name="T32" fmla="*/ 12 w 22"/>
                <a:gd name="T33" fmla="*/ 12 h 21"/>
                <a:gd name="T34" fmla="*/ 16 w 22"/>
                <a:gd name="T35" fmla="*/ 12 h 21"/>
                <a:gd name="T36" fmla="*/ 16 w 22"/>
                <a:gd name="T37" fmla="*/ 9 h 21"/>
                <a:gd name="T38" fmla="*/ 12 w 22"/>
                <a:gd name="T39" fmla="*/ 9 h 21"/>
                <a:gd name="T40" fmla="*/ 12 w 22"/>
                <a:gd name="T41" fmla="*/ 5 h 21"/>
                <a:gd name="T42" fmla="*/ 9 w 22"/>
                <a:gd name="T4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2" y="0"/>
                  </a:moveTo>
                  <a:cubicBezTo>
                    <a:pt x="20" y="0"/>
                    <a:pt x="20" y="0"/>
                    <a:pt x="20" y="0"/>
                  </a:cubicBezTo>
                  <a:cubicBezTo>
                    <a:pt x="21" y="0"/>
                    <a:pt x="22" y="1"/>
                    <a:pt x="22" y="2"/>
                  </a:cubicBezTo>
                  <a:cubicBezTo>
                    <a:pt x="22" y="19"/>
                    <a:pt x="22" y="19"/>
                    <a:pt x="22" y="19"/>
                  </a:cubicBezTo>
                  <a:cubicBezTo>
                    <a:pt x="22" y="20"/>
                    <a:pt x="21" y="21"/>
                    <a:pt x="20" y="21"/>
                  </a:cubicBezTo>
                  <a:cubicBezTo>
                    <a:pt x="2" y="21"/>
                    <a:pt x="2" y="21"/>
                    <a:pt x="2" y="21"/>
                  </a:cubicBezTo>
                  <a:cubicBezTo>
                    <a:pt x="1" y="21"/>
                    <a:pt x="0" y="20"/>
                    <a:pt x="0" y="19"/>
                  </a:cubicBezTo>
                  <a:cubicBezTo>
                    <a:pt x="0" y="2"/>
                    <a:pt x="0" y="2"/>
                    <a:pt x="0" y="2"/>
                  </a:cubicBezTo>
                  <a:cubicBezTo>
                    <a:pt x="0" y="1"/>
                    <a:pt x="1" y="0"/>
                    <a:pt x="2" y="0"/>
                  </a:cubicBezTo>
                  <a:close/>
                  <a:moveTo>
                    <a:pt x="9" y="5"/>
                  </a:moveTo>
                  <a:cubicBezTo>
                    <a:pt x="9" y="9"/>
                    <a:pt x="9" y="9"/>
                    <a:pt x="9" y="9"/>
                  </a:cubicBezTo>
                  <a:cubicBezTo>
                    <a:pt x="6" y="9"/>
                    <a:pt x="6" y="9"/>
                    <a:pt x="6" y="9"/>
                  </a:cubicBezTo>
                  <a:cubicBezTo>
                    <a:pt x="6" y="12"/>
                    <a:pt x="6" y="12"/>
                    <a:pt x="6" y="12"/>
                  </a:cubicBezTo>
                  <a:cubicBezTo>
                    <a:pt x="9" y="12"/>
                    <a:pt x="9" y="12"/>
                    <a:pt x="9" y="12"/>
                  </a:cubicBezTo>
                  <a:cubicBezTo>
                    <a:pt x="9" y="16"/>
                    <a:pt x="9" y="16"/>
                    <a:pt x="9" y="16"/>
                  </a:cubicBezTo>
                  <a:cubicBezTo>
                    <a:pt x="12" y="16"/>
                    <a:pt x="12" y="16"/>
                    <a:pt x="12" y="16"/>
                  </a:cubicBezTo>
                  <a:cubicBezTo>
                    <a:pt x="12" y="12"/>
                    <a:pt x="12" y="12"/>
                    <a:pt x="12" y="12"/>
                  </a:cubicBezTo>
                  <a:cubicBezTo>
                    <a:pt x="16" y="12"/>
                    <a:pt x="16" y="12"/>
                    <a:pt x="16" y="12"/>
                  </a:cubicBezTo>
                  <a:cubicBezTo>
                    <a:pt x="16" y="9"/>
                    <a:pt x="16" y="9"/>
                    <a:pt x="16" y="9"/>
                  </a:cubicBezTo>
                  <a:cubicBezTo>
                    <a:pt x="12" y="9"/>
                    <a:pt x="12" y="9"/>
                    <a:pt x="12" y="9"/>
                  </a:cubicBezTo>
                  <a:cubicBezTo>
                    <a:pt x="12" y="5"/>
                    <a:pt x="12" y="5"/>
                    <a:pt x="12" y="5"/>
                  </a:cubicBezTo>
                  <a:lnTo>
                    <a:pt x="9" y="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0" name="Freeform 1596"/>
            <p:cNvSpPr>
              <a:spLocks noEditPoints="1"/>
            </p:cNvSpPr>
            <p:nvPr/>
          </p:nvSpPr>
          <p:spPr bwMode="auto">
            <a:xfrm flipH="1">
              <a:off x="10077422" y="3584580"/>
              <a:ext cx="71189" cy="68451"/>
            </a:xfrm>
            <a:custGeom>
              <a:avLst/>
              <a:gdLst>
                <a:gd name="T0" fmla="*/ 2 w 22"/>
                <a:gd name="T1" fmla="*/ 0 h 21"/>
                <a:gd name="T2" fmla="*/ 20 w 22"/>
                <a:gd name="T3" fmla="*/ 0 h 21"/>
                <a:gd name="T4" fmla="*/ 22 w 22"/>
                <a:gd name="T5" fmla="*/ 2 h 21"/>
                <a:gd name="T6" fmla="*/ 22 w 22"/>
                <a:gd name="T7" fmla="*/ 19 h 21"/>
                <a:gd name="T8" fmla="*/ 20 w 22"/>
                <a:gd name="T9" fmla="*/ 21 h 21"/>
                <a:gd name="T10" fmla="*/ 2 w 22"/>
                <a:gd name="T11" fmla="*/ 21 h 21"/>
                <a:gd name="T12" fmla="*/ 0 w 22"/>
                <a:gd name="T13" fmla="*/ 19 h 21"/>
                <a:gd name="T14" fmla="*/ 0 w 22"/>
                <a:gd name="T15" fmla="*/ 2 h 21"/>
                <a:gd name="T16" fmla="*/ 2 w 22"/>
                <a:gd name="T17" fmla="*/ 0 h 21"/>
                <a:gd name="T18" fmla="*/ 6 w 22"/>
                <a:gd name="T19" fmla="*/ 12 h 21"/>
                <a:gd name="T20" fmla="*/ 16 w 22"/>
                <a:gd name="T21" fmla="*/ 12 h 21"/>
                <a:gd name="T22" fmla="*/ 16 w 22"/>
                <a:gd name="T23" fmla="*/ 9 h 21"/>
                <a:gd name="T24" fmla="*/ 6 w 22"/>
                <a:gd name="T25" fmla="*/ 9 h 21"/>
                <a:gd name="T26" fmla="*/ 6 w 22"/>
                <a:gd name="T27" fmla="*/ 1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1">
                  <a:moveTo>
                    <a:pt x="2" y="0"/>
                  </a:moveTo>
                  <a:cubicBezTo>
                    <a:pt x="20" y="0"/>
                    <a:pt x="20" y="0"/>
                    <a:pt x="20" y="0"/>
                  </a:cubicBezTo>
                  <a:cubicBezTo>
                    <a:pt x="21" y="0"/>
                    <a:pt x="22" y="1"/>
                    <a:pt x="22" y="2"/>
                  </a:cubicBezTo>
                  <a:cubicBezTo>
                    <a:pt x="22" y="19"/>
                    <a:pt x="22" y="19"/>
                    <a:pt x="22" y="19"/>
                  </a:cubicBezTo>
                  <a:cubicBezTo>
                    <a:pt x="22" y="20"/>
                    <a:pt x="21" y="21"/>
                    <a:pt x="20" y="21"/>
                  </a:cubicBezTo>
                  <a:cubicBezTo>
                    <a:pt x="2" y="21"/>
                    <a:pt x="2" y="21"/>
                    <a:pt x="2" y="21"/>
                  </a:cubicBezTo>
                  <a:cubicBezTo>
                    <a:pt x="1" y="21"/>
                    <a:pt x="0" y="20"/>
                    <a:pt x="0" y="19"/>
                  </a:cubicBezTo>
                  <a:cubicBezTo>
                    <a:pt x="0" y="2"/>
                    <a:pt x="0" y="2"/>
                    <a:pt x="0" y="2"/>
                  </a:cubicBezTo>
                  <a:cubicBezTo>
                    <a:pt x="0" y="1"/>
                    <a:pt x="1" y="0"/>
                    <a:pt x="2" y="0"/>
                  </a:cubicBezTo>
                  <a:close/>
                  <a:moveTo>
                    <a:pt x="6" y="12"/>
                  </a:moveTo>
                  <a:cubicBezTo>
                    <a:pt x="16" y="12"/>
                    <a:pt x="16" y="12"/>
                    <a:pt x="16" y="12"/>
                  </a:cubicBezTo>
                  <a:cubicBezTo>
                    <a:pt x="16" y="9"/>
                    <a:pt x="16" y="9"/>
                    <a:pt x="16" y="9"/>
                  </a:cubicBezTo>
                  <a:cubicBezTo>
                    <a:pt x="6" y="9"/>
                    <a:pt x="6" y="9"/>
                    <a:pt x="6" y="9"/>
                  </a:cubicBezTo>
                  <a:lnTo>
                    <a:pt x="6"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1" name="Freeform 1597"/>
            <p:cNvSpPr>
              <a:spLocks noEditPoints="1"/>
            </p:cNvSpPr>
            <p:nvPr/>
          </p:nvSpPr>
          <p:spPr bwMode="auto">
            <a:xfrm flipH="1">
              <a:off x="10154087" y="3661245"/>
              <a:ext cx="71189" cy="71189"/>
            </a:xfrm>
            <a:custGeom>
              <a:avLst/>
              <a:gdLst>
                <a:gd name="T0" fmla="*/ 2 w 22"/>
                <a:gd name="T1" fmla="*/ 0 h 22"/>
                <a:gd name="T2" fmla="*/ 20 w 22"/>
                <a:gd name="T3" fmla="*/ 0 h 22"/>
                <a:gd name="T4" fmla="*/ 22 w 22"/>
                <a:gd name="T5" fmla="*/ 2 h 22"/>
                <a:gd name="T6" fmla="*/ 22 w 22"/>
                <a:gd name="T7" fmla="*/ 20 h 22"/>
                <a:gd name="T8" fmla="*/ 20 w 22"/>
                <a:gd name="T9" fmla="*/ 22 h 22"/>
                <a:gd name="T10" fmla="*/ 2 w 22"/>
                <a:gd name="T11" fmla="*/ 22 h 22"/>
                <a:gd name="T12" fmla="*/ 0 w 22"/>
                <a:gd name="T13" fmla="*/ 20 h 22"/>
                <a:gd name="T14" fmla="*/ 0 w 22"/>
                <a:gd name="T15" fmla="*/ 2 h 22"/>
                <a:gd name="T16" fmla="*/ 2 w 22"/>
                <a:gd name="T17" fmla="*/ 0 h 22"/>
                <a:gd name="T18" fmla="*/ 6 w 22"/>
                <a:gd name="T19" fmla="*/ 8 h 22"/>
                <a:gd name="T20" fmla="*/ 9 w 22"/>
                <a:gd name="T21" fmla="*/ 11 h 22"/>
                <a:gd name="T22" fmla="*/ 6 w 22"/>
                <a:gd name="T23" fmla="*/ 14 h 22"/>
                <a:gd name="T24" fmla="*/ 8 w 22"/>
                <a:gd name="T25" fmla="*/ 16 h 22"/>
                <a:gd name="T26" fmla="*/ 11 w 22"/>
                <a:gd name="T27" fmla="*/ 13 h 22"/>
                <a:gd name="T28" fmla="*/ 13 w 22"/>
                <a:gd name="T29" fmla="*/ 16 h 22"/>
                <a:gd name="T30" fmla="*/ 15 w 22"/>
                <a:gd name="T31" fmla="*/ 14 h 22"/>
                <a:gd name="T32" fmla="*/ 13 w 22"/>
                <a:gd name="T33" fmla="*/ 11 h 22"/>
                <a:gd name="T34" fmla="*/ 15 w 22"/>
                <a:gd name="T35" fmla="*/ 8 h 22"/>
                <a:gd name="T36" fmla="*/ 13 w 22"/>
                <a:gd name="T37" fmla="*/ 6 h 22"/>
                <a:gd name="T38" fmla="*/ 11 w 22"/>
                <a:gd name="T39" fmla="*/ 9 h 22"/>
                <a:gd name="T40" fmla="*/ 8 w 22"/>
                <a:gd name="T41" fmla="*/ 6 h 22"/>
                <a:gd name="T42" fmla="*/ 6 w 22"/>
                <a:gd name="T43" fmla="*/ 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2">
                  <a:moveTo>
                    <a:pt x="2" y="0"/>
                  </a:moveTo>
                  <a:cubicBezTo>
                    <a:pt x="20" y="0"/>
                    <a:pt x="20" y="0"/>
                    <a:pt x="20" y="0"/>
                  </a:cubicBezTo>
                  <a:cubicBezTo>
                    <a:pt x="21" y="0"/>
                    <a:pt x="22" y="1"/>
                    <a:pt x="22" y="2"/>
                  </a:cubicBezTo>
                  <a:cubicBezTo>
                    <a:pt x="22" y="20"/>
                    <a:pt x="22" y="20"/>
                    <a:pt x="22" y="20"/>
                  </a:cubicBezTo>
                  <a:cubicBezTo>
                    <a:pt x="22" y="21"/>
                    <a:pt x="21" y="22"/>
                    <a:pt x="20" y="22"/>
                  </a:cubicBezTo>
                  <a:cubicBezTo>
                    <a:pt x="2" y="22"/>
                    <a:pt x="2" y="22"/>
                    <a:pt x="2" y="22"/>
                  </a:cubicBezTo>
                  <a:cubicBezTo>
                    <a:pt x="1" y="22"/>
                    <a:pt x="0" y="21"/>
                    <a:pt x="0" y="20"/>
                  </a:cubicBezTo>
                  <a:cubicBezTo>
                    <a:pt x="0" y="2"/>
                    <a:pt x="0" y="2"/>
                    <a:pt x="0" y="2"/>
                  </a:cubicBezTo>
                  <a:cubicBezTo>
                    <a:pt x="0" y="1"/>
                    <a:pt x="1" y="0"/>
                    <a:pt x="2" y="0"/>
                  </a:cubicBezTo>
                  <a:close/>
                  <a:moveTo>
                    <a:pt x="6" y="8"/>
                  </a:moveTo>
                  <a:cubicBezTo>
                    <a:pt x="9" y="11"/>
                    <a:pt x="9" y="11"/>
                    <a:pt x="9" y="11"/>
                  </a:cubicBezTo>
                  <a:cubicBezTo>
                    <a:pt x="6" y="14"/>
                    <a:pt x="6" y="14"/>
                    <a:pt x="6" y="14"/>
                  </a:cubicBezTo>
                  <a:cubicBezTo>
                    <a:pt x="8" y="16"/>
                    <a:pt x="8" y="16"/>
                    <a:pt x="8" y="16"/>
                  </a:cubicBezTo>
                  <a:cubicBezTo>
                    <a:pt x="11" y="13"/>
                    <a:pt x="11" y="13"/>
                    <a:pt x="11" y="13"/>
                  </a:cubicBezTo>
                  <a:cubicBezTo>
                    <a:pt x="13" y="16"/>
                    <a:pt x="13" y="16"/>
                    <a:pt x="13" y="16"/>
                  </a:cubicBezTo>
                  <a:cubicBezTo>
                    <a:pt x="15" y="14"/>
                    <a:pt x="15" y="14"/>
                    <a:pt x="15" y="14"/>
                  </a:cubicBezTo>
                  <a:cubicBezTo>
                    <a:pt x="13" y="11"/>
                    <a:pt x="13" y="11"/>
                    <a:pt x="13" y="11"/>
                  </a:cubicBezTo>
                  <a:cubicBezTo>
                    <a:pt x="15" y="8"/>
                    <a:pt x="15" y="8"/>
                    <a:pt x="15" y="8"/>
                  </a:cubicBezTo>
                  <a:cubicBezTo>
                    <a:pt x="13" y="6"/>
                    <a:pt x="13" y="6"/>
                    <a:pt x="13" y="6"/>
                  </a:cubicBezTo>
                  <a:cubicBezTo>
                    <a:pt x="11" y="9"/>
                    <a:pt x="11" y="9"/>
                    <a:pt x="11" y="9"/>
                  </a:cubicBezTo>
                  <a:cubicBezTo>
                    <a:pt x="8" y="6"/>
                    <a:pt x="8" y="6"/>
                    <a:pt x="8" y="6"/>
                  </a:cubicBezTo>
                  <a:lnTo>
                    <a:pt x="6"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2" name="Freeform 1598"/>
            <p:cNvSpPr>
              <a:spLocks noEditPoints="1"/>
            </p:cNvSpPr>
            <p:nvPr/>
          </p:nvSpPr>
          <p:spPr bwMode="auto">
            <a:xfrm flipH="1">
              <a:off x="10077422" y="3661245"/>
              <a:ext cx="71189" cy="71189"/>
            </a:xfrm>
            <a:custGeom>
              <a:avLst/>
              <a:gdLst>
                <a:gd name="T0" fmla="*/ 2 w 22"/>
                <a:gd name="T1" fmla="*/ 0 h 22"/>
                <a:gd name="T2" fmla="*/ 20 w 22"/>
                <a:gd name="T3" fmla="*/ 0 h 22"/>
                <a:gd name="T4" fmla="*/ 22 w 22"/>
                <a:gd name="T5" fmla="*/ 2 h 22"/>
                <a:gd name="T6" fmla="*/ 22 w 22"/>
                <a:gd name="T7" fmla="*/ 20 h 22"/>
                <a:gd name="T8" fmla="*/ 20 w 22"/>
                <a:gd name="T9" fmla="*/ 22 h 22"/>
                <a:gd name="T10" fmla="*/ 2 w 22"/>
                <a:gd name="T11" fmla="*/ 22 h 22"/>
                <a:gd name="T12" fmla="*/ 0 w 22"/>
                <a:gd name="T13" fmla="*/ 20 h 22"/>
                <a:gd name="T14" fmla="*/ 0 w 22"/>
                <a:gd name="T15" fmla="*/ 2 h 22"/>
                <a:gd name="T16" fmla="*/ 2 w 22"/>
                <a:gd name="T17" fmla="*/ 0 h 22"/>
                <a:gd name="T18" fmla="*/ 6 w 22"/>
                <a:gd name="T19" fmla="*/ 10 h 22"/>
                <a:gd name="T20" fmla="*/ 16 w 22"/>
                <a:gd name="T21" fmla="*/ 10 h 22"/>
                <a:gd name="T22" fmla="*/ 16 w 22"/>
                <a:gd name="T23" fmla="*/ 7 h 22"/>
                <a:gd name="T24" fmla="*/ 6 w 22"/>
                <a:gd name="T25" fmla="*/ 7 h 22"/>
                <a:gd name="T26" fmla="*/ 6 w 22"/>
                <a:gd name="T27" fmla="*/ 10 h 22"/>
                <a:gd name="T28" fmla="*/ 6 w 22"/>
                <a:gd name="T29" fmla="*/ 15 h 22"/>
                <a:gd name="T30" fmla="*/ 16 w 22"/>
                <a:gd name="T31" fmla="*/ 15 h 22"/>
                <a:gd name="T32" fmla="*/ 16 w 22"/>
                <a:gd name="T33" fmla="*/ 12 h 22"/>
                <a:gd name="T34" fmla="*/ 6 w 22"/>
                <a:gd name="T35" fmla="*/ 12 h 22"/>
                <a:gd name="T36" fmla="*/ 6 w 22"/>
                <a:gd name="T37" fmla="*/ 1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 h="22">
                  <a:moveTo>
                    <a:pt x="2" y="0"/>
                  </a:moveTo>
                  <a:cubicBezTo>
                    <a:pt x="20" y="0"/>
                    <a:pt x="20" y="0"/>
                    <a:pt x="20" y="0"/>
                  </a:cubicBezTo>
                  <a:cubicBezTo>
                    <a:pt x="21" y="0"/>
                    <a:pt x="22" y="1"/>
                    <a:pt x="22" y="2"/>
                  </a:cubicBezTo>
                  <a:cubicBezTo>
                    <a:pt x="22" y="20"/>
                    <a:pt x="22" y="20"/>
                    <a:pt x="22" y="20"/>
                  </a:cubicBezTo>
                  <a:cubicBezTo>
                    <a:pt x="22" y="21"/>
                    <a:pt x="21" y="22"/>
                    <a:pt x="20" y="22"/>
                  </a:cubicBezTo>
                  <a:cubicBezTo>
                    <a:pt x="2" y="22"/>
                    <a:pt x="2" y="22"/>
                    <a:pt x="2" y="22"/>
                  </a:cubicBezTo>
                  <a:cubicBezTo>
                    <a:pt x="1" y="22"/>
                    <a:pt x="0" y="21"/>
                    <a:pt x="0" y="20"/>
                  </a:cubicBezTo>
                  <a:cubicBezTo>
                    <a:pt x="0" y="2"/>
                    <a:pt x="0" y="2"/>
                    <a:pt x="0" y="2"/>
                  </a:cubicBezTo>
                  <a:cubicBezTo>
                    <a:pt x="0" y="1"/>
                    <a:pt x="1" y="0"/>
                    <a:pt x="2" y="0"/>
                  </a:cubicBezTo>
                  <a:close/>
                  <a:moveTo>
                    <a:pt x="6" y="10"/>
                  </a:moveTo>
                  <a:cubicBezTo>
                    <a:pt x="16" y="10"/>
                    <a:pt x="16" y="10"/>
                    <a:pt x="16" y="10"/>
                  </a:cubicBezTo>
                  <a:cubicBezTo>
                    <a:pt x="16" y="7"/>
                    <a:pt x="16" y="7"/>
                    <a:pt x="16" y="7"/>
                  </a:cubicBezTo>
                  <a:cubicBezTo>
                    <a:pt x="6" y="7"/>
                    <a:pt x="6" y="7"/>
                    <a:pt x="6" y="7"/>
                  </a:cubicBezTo>
                  <a:cubicBezTo>
                    <a:pt x="6" y="10"/>
                    <a:pt x="6" y="10"/>
                    <a:pt x="6" y="10"/>
                  </a:cubicBezTo>
                  <a:close/>
                  <a:moveTo>
                    <a:pt x="6" y="15"/>
                  </a:moveTo>
                  <a:cubicBezTo>
                    <a:pt x="16" y="15"/>
                    <a:pt x="16" y="15"/>
                    <a:pt x="16" y="15"/>
                  </a:cubicBezTo>
                  <a:cubicBezTo>
                    <a:pt x="16" y="12"/>
                    <a:pt x="16" y="12"/>
                    <a:pt x="16" y="12"/>
                  </a:cubicBezTo>
                  <a:cubicBezTo>
                    <a:pt x="6" y="12"/>
                    <a:pt x="6" y="12"/>
                    <a:pt x="6" y="12"/>
                  </a:cubicBezTo>
                  <a:lnTo>
                    <a:pt x="6" y="1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3" name="Freeform 1599"/>
            <p:cNvSpPr>
              <a:spLocks noEditPoints="1"/>
            </p:cNvSpPr>
            <p:nvPr/>
          </p:nvSpPr>
          <p:spPr bwMode="auto">
            <a:xfrm flipH="1">
              <a:off x="10578480" y="3280659"/>
              <a:ext cx="161543" cy="164282"/>
            </a:xfrm>
            <a:custGeom>
              <a:avLst/>
              <a:gdLst>
                <a:gd name="T0" fmla="*/ 8 w 50"/>
                <a:gd name="T1" fmla="*/ 9 h 51"/>
                <a:gd name="T2" fmla="*/ 13 w 50"/>
                <a:gd name="T3" fmla="*/ 16 h 51"/>
                <a:gd name="T4" fmla="*/ 18 w 50"/>
                <a:gd name="T5" fmla="*/ 12 h 51"/>
                <a:gd name="T6" fmla="*/ 19 w 50"/>
                <a:gd name="T7" fmla="*/ 9 h 51"/>
                <a:gd name="T8" fmla="*/ 24 w 50"/>
                <a:gd name="T9" fmla="*/ 16 h 51"/>
                <a:gd name="T10" fmla="*/ 29 w 50"/>
                <a:gd name="T11" fmla="*/ 12 h 51"/>
                <a:gd name="T12" fmla="*/ 31 w 50"/>
                <a:gd name="T13" fmla="*/ 9 h 51"/>
                <a:gd name="T14" fmla="*/ 35 w 50"/>
                <a:gd name="T15" fmla="*/ 16 h 51"/>
                <a:gd name="T16" fmla="*/ 41 w 50"/>
                <a:gd name="T17" fmla="*/ 12 h 51"/>
                <a:gd name="T18" fmla="*/ 42 w 50"/>
                <a:gd name="T19" fmla="*/ 9 h 51"/>
                <a:gd name="T20" fmla="*/ 50 w 50"/>
                <a:gd name="T21" fmla="*/ 44 h 51"/>
                <a:gd name="T22" fmla="*/ 7 w 50"/>
                <a:gd name="T23" fmla="*/ 51 h 51"/>
                <a:gd name="T24" fmla="*/ 0 w 50"/>
                <a:gd name="T25" fmla="*/ 16 h 51"/>
                <a:gd name="T26" fmla="*/ 13 w 50"/>
                <a:gd name="T27" fmla="*/ 39 h 51"/>
                <a:gd name="T28" fmla="*/ 19 w 50"/>
                <a:gd name="T29" fmla="*/ 45 h 51"/>
                <a:gd name="T30" fmla="*/ 25 w 50"/>
                <a:gd name="T31" fmla="*/ 39 h 51"/>
                <a:gd name="T32" fmla="*/ 22 w 50"/>
                <a:gd name="T33" fmla="*/ 34 h 51"/>
                <a:gd name="T34" fmla="*/ 23 w 50"/>
                <a:gd name="T35" fmla="*/ 27 h 51"/>
                <a:gd name="T36" fmla="*/ 16 w 50"/>
                <a:gd name="T37" fmla="*/ 26 h 51"/>
                <a:gd name="T38" fmla="*/ 13 w 50"/>
                <a:gd name="T39" fmla="*/ 30 h 51"/>
                <a:gd name="T40" fmla="*/ 17 w 50"/>
                <a:gd name="T41" fmla="*/ 29 h 51"/>
                <a:gd name="T42" fmla="*/ 20 w 50"/>
                <a:gd name="T43" fmla="*/ 29 h 51"/>
                <a:gd name="T44" fmla="*/ 20 w 50"/>
                <a:gd name="T45" fmla="*/ 32 h 51"/>
                <a:gd name="T46" fmla="*/ 17 w 50"/>
                <a:gd name="T47" fmla="*/ 36 h 51"/>
                <a:gd name="T48" fmla="*/ 21 w 50"/>
                <a:gd name="T49" fmla="*/ 36 h 51"/>
                <a:gd name="T50" fmla="*/ 21 w 50"/>
                <a:gd name="T51" fmla="*/ 41 h 51"/>
                <a:gd name="T52" fmla="*/ 17 w 50"/>
                <a:gd name="T53" fmla="*/ 41 h 51"/>
                <a:gd name="T54" fmla="*/ 13 w 50"/>
                <a:gd name="T55" fmla="*/ 39 h 51"/>
                <a:gd name="T56" fmla="*/ 37 w 50"/>
                <a:gd name="T57" fmla="*/ 25 h 51"/>
                <a:gd name="T58" fmla="*/ 32 w 50"/>
                <a:gd name="T59" fmla="*/ 28 h 51"/>
                <a:gd name="T60" fmla="*/ 29 w 50"/>
                <a:gd name="T61" fmla="*/ 33 h 51"/>
                <a:gd name="T62" fmla="*/ 33 w 50"/>
                <a:gd name="T63" fmla="*/ 44 h 51"/>
                <a:gd name="T64" fmla="*/ 47 w 50"/>
                <a:gd name="T65" fmla="*/ 22 h 51"/>
                <a:gd name="T66" fmla="*/ 3 w 50"/>
                <a:gd name="T67" fmla="*/ 43 h 51"/>
                <a:gd name="T68" fmla="*/ 41 w 50"/>
                <a:gd name="T69" fmla="*/ 48 h 51"/>
                <a:gd name="T70" fmla="*/ 47 w 50"/>
                <a:gd name="T71" fmla="*/ 22 h 51"/>
                <a:gd name="T72" fmla="*/ 11 w 50"/>
                <a:gd name="T73" fmla="*/ 2 h 51"/>
                <a:gd name="T74" fmla="*/ 12 w 50"/>
                <a:gd name="T75" fmla="*/ 14 h 51"/>
                <a:gd name="T76" fmla="*/ 15 w 50"/>
                <a:gd name="T77" fmla="*/ 12 h 51"/>
                <a:gd name="T78" fmla="*/ 13 w 50"/>
                <a:gd name="T79" fmla="*/ 0 h 51"/>
                <a:gd name="T80" fmla="*/ 35 w 50"/>
                <a:gd name="T81" fmla="*/ 0 h 51"/>
                <a:gd name="T82" fmla="*/ 34 w 50"/>
                <a:gd name="T83" fmla="*/ 12 h 51"/>
                <a:gd name="T84" fmla="*/ 36 w 50"/>
                <a:gd name="T85" fmla="*/ 14 h 51"/>
                <a:gd name="T86" fmla="*/ 38 w 50"/>
                <a:gd name="T87" fmla="*/ 2 h 51"/>
                <a:gd name="T88" fmla="*/ 35 w 50"/>
                <a:gd name="T89" fmla="*/ 0 h 51"/>
                <a:gd name="T90" fmla="*/ 22 w 50"/>
                <a:gd name="T91" fmla="*/ 2 h 51"/>
                <a:gd name="T92" fmla="*/ 24 w 50"/>
                <a:gd name="T93" fmla="*/ 14 h 51"/>
                <a:gd name="T94" fmla="*/ 26 w 50"/>
                <a:gd name="T95" fmla="*/ 12 h 51"/>
                <a:gd name="T96" fmla="*/ 25 w 50"/>
                <a:gd name="T9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51">
                  <a:moveTo>
                    <a:pt x="7" y="9"/>
                  </a:moveTo>
                  <a:cubicBezTo>
                    <a:pt x="8" y="9"/>
                    <a:pt x="8" y="9"/>
                    <a:pt x="8" y="9"/>
                  </a:cubicBezTo>
                  <a:cubicBezTo>
                    <a:pt x="8" y="12"/>
                    <a:pt x="8" y="12"/>
                    <a:pt x="8" y="12"/>
                  </a:cubicBezTo>
                  <a:cubicBezTo>
                    <a:pt x="8" y="14"/>
                    <a:pt x="10" y="16"/>
                    <a:pt x="13" y="16"/>
                  </a:cubicBezTo>
                  <a:cubicBezTo>
                    <a:pt x="13" y="16"/>
                    <a:pt x="13" y="16"/>
                    <a:pt x="13" y="16"/>
                  </a:cubicBezTo>
                  <a:cubicBezTo>
                    <a:pt x="16" y="16"/>
                    <a:pt x="18" y="14"/>
                    <a:pt x="18" y="12"/>
                  </a:cubicBezTo>
                  <a:cubicBezTo>
                    <a:pt x="18" y="9"/>
                    <a:pt x="18" y="9"/>
                    <a:pt x="18" y="9"/>
                  </a:cubicBezTo>
                  <a:cubicBezTo>
                    <a:pt x="19" y="9"/>
                    <a:pt x="19" y="9"/>
                    <a:pt x="19" y="9"/>
                  </a:cubicBezTo>
                  <a:cubicBezTo>
                    <a:pt x="19" y="12"/>
                    <a:pt x="19" y="12"/>
                    <a:pt x="19" y="12"/>
                  </a:cubicBezTo>
                  <a:cubicBezTo>
                    <a:pt x="19" y="14"/>
                    <a:pt x="22" y="16"/>
                    <a:pt x="24" y="16"/>
                  </a:cubicBezTo>
                  <a:cubicBezTo>
                    <a:pt x="25" y="16"/>
                    <a:pt x="25" y="16"/>
                    <a:pt x="25" y="16"/>
                  </a:cubicBezTo>
                  <a:cubicBezTo>
                    <a:pt x="27" y="16"/>
                    <a:pt x="29" y="14"/>
                    <a:pt x="29" y="12"/>
                  </a:cubicBezTo>
                  <a:cubicBezTo>
                    <a:pt x="29" y="9"/>
                    <a:pt x="29" y="9"/>
                    <a:pt x="29" y="9"/>
                  </a:cubicBezTo>
                  <a:cubicBezTo>
                    <a:pt x="31" y="9"/>
                    <a:pt x="31" y="9"/>
                    <a:pt x="31" y="9"/>
                  </a:cubicBezTo>
                  <a:cubicBezTo>
                    <a:pt x="31" y="12"/>
                    <a:pt x="31" y="12"/>
                    <a:pt x="31" y="12"/>
                  </a:cubicBezTo>
                  <a:cubicBezTo>
                    <a:pt x="31" y="14"/>
                    <a:pt x="33" y="16"/>
                    <a:pt x="35" y="16"/>
                  </a:cubicBezTo>
                  <a:cubicBezTo>
                    <a:pt x="36" y="16"/>
                    <a:pt x="36" y="16"/>
                    <a:pt x="36" y="16"/>
                  </a:cubicBezTo>
                  <a:cubicBezTo>
                    <a:pt x="39" y="16"/>
                    <a:pt x="41" y="14"/>
                    <a:pt x="41" y="12"/>
                  </a:cubicBezTo>
                  <a:cubicBezTo>
                    <a:pt x="41" y="9"/>
                    <a:pt x="41" y="9"/>
                    <a:pt x="41" y="9"/>
                  </a:cubicBezTo>
                  <a:cubicBezTo>
                    <a:pt x="42" y="9"/>
                    <a:pt x="42" y="9"/>
                    <a:pt x="42" y="9"/>
                  </a:cubicBezTo>
                  <a:cubicBezTo>
                    <a:pt x="46" y="9"/>
                    <a:pt x="50" y="12"/>
                    <a:pt x="50" y="16"/>
                  </a:cubicBezTo>
                  <a:cubicBezTo>
                    <a:pt x="50" y="44"/>
                    <a:pt x="50" y="44"/>
                    <a:pt x="50" y="44"/>
                  </a:cubicBezTo>
                  <a:cubicBezTo>
                    <a:pt x="50" y="48"/>
                    <a:pt x="46" y="51"/>
                    <a:pt x="42" y="51"/>
                  </a:cubicBezTo>
                  <a:cubicBezTo>
                    <a:pt x="7" y="51"/>
                    <a:pt x="7" y="51"/>
                    <a:pt x="7" y="51"/>
                  </a:cubicBezTo>
                  <a:cubicBezTo>
                    <a:pt x="3" y="51"/>
                    <a:pt x="0" y="48"/>
                    <a:pt x="0" y="44"/>
                  </a:cubicBezTo>
                  <a:cubicBezTo>
                    <a:pt x="0" y="16"/>
                    <a:pt x="0" y="16"/>
                    <a:pt x="0" y="16"/>
                  </a:cubicBezTo>
                  <a:cubicBezTo>
                    <a:pt x="0" y="12"/>
                    <a:pt x="3" y="9"/>
                    <a:pt x="7" y="9"/>
                  </a:cubicBezTo>
                  <a:close/>
                  <a:moveTo>
                    <a:pt x="13" y="39"/>
                  </a:moveTo>
                  <a:cubicBezTo>
                    <a:pt x="13" y="41"/>
                    <a:pt x="13" y="42"/>
                    <a:pt x="15" y="43"/>
                  </a:cubicBezTo>
                  <a:cubicBezTo>
                    <a:pt x="16" y="44"/>
                    <a:pt x="17" y="45"/>
                    <a:pt x="19" y="45"/>
                  </a:cubicBezTo>
                  <a:cubicBezTo>
                    <a:pt x="21" y="45"/>
                    <a:pt x="22" y="44"/>
                    <a:pt x="23" y="43"/>
                  </a:cubicBezTo>
                  <a:cubicBezTo>
                    <a:pt x="25" y="42"/>
                    <a:pt x="25" y="40"/>
                    <a:pt x="25" y="39"/>
                  </a:cubicBezTo>
                  <a:cubicBezTo>
                    <a:pt x="25" y="37"/>
                    <a:pt x="25" y="36"/>
                    <a:pt x="24" y="36"/>
                  </a:cubicBezTo>
                  <a:cubicBezTo>
                    <a:pt x="24" y="35"/>
                    <a:pt x="23" y="34"/>
                    <a:pt x="22" y="34"/>
                  </a:cubicBezTo>
                  <a:cubicBezTo>
                    <a:pt x="24" y="33"/>
                    <a:pt x="24" y="32"/>
                    <a:pt x="24" y="30"/>
                  </a:cubicBezTo>
                  <a:cubicBezTo>
                    <a:pt x="24" y="29"/>
                    <a:pt x="24" y="28"/>
                    <a:pt x="23" y="27"/>
                  </a:cubicBezTo>
                  <a:cubicBezTo>
                    <a:pt x="22" y="26"/>
                    <a:pt x="21" y="25"/>
                    <a:pt x="19" y="25"/>
                  </a:cubicBezTo>
                  <a:cubicBezTo>
                    <a:pt x="18" y="25"/>
                    <a:pt x="17" y="25"/>
                    <a:pt x="16" y="26"/>
                  </a:cubicBezTo>
                  <a:cubicBezTo>
                    <a:pt x="15" y="26"/>
                    <a:pt x="14" y="27"/>
                    <a:pt x="14" y="27"/>
                  </a:cubicBezTo>
                  <a:cubicBezTo>
                    <a:pt x="13" y="28"/>
                    <a:pt x="13" y="29"/>
                    <a:pt x="13" y="30"/>
                  </a:cubicBezTo>
                  <a:cubicBezTo>
                    <a:pt x="16" y="31"/>
                    <a:pt x="16" y="31"/>
                    <a:pt x="16" y="31"/>
                  </a:cubicBezTo>
                  <a:cubicBezTo>
                    <a:pt x="16" y="30"/>
                    <a:pt x="17" y="29"/>
                    <a:pt x="17" y="29"/>
                  </a:cubicBezTo>
                  <a:cubicBezTo>
                    <a:pt x="17" y="28"/>
                    <a:pt x="18" y="28"/>
                    <a:pt x="19" y="28"/>
                  </a:cubicBezTo>
                  <a:cubicBezTo>
                    <a:pt x="19" y="28"/>
                    <a:pt x="20" y="28"/>
                    <a:pt x="20" y="29"/>
                  </a:cubicBezTo>
                  <a:cubicBezTo>
                    <a:pt x="21" y="29"/>
                    <a:pt x="21" y="30"/>
                    <a:pt x="21" y="30"/>
                  </a:cubicBezTo>
                  <a:cubicBezTo>
                    <a:pt x="21" y="31"/>
                    <a:pt x="20" y="32"/>
                    <a:pt x="20" y="32"/>
                  </a:cubicBezTo>
                  <a:cubicBezTo>
                    <a:pt x="19" y="33"/>
                    <a:pt x="19" y="33"/>
                    <a:pt x="18" y="33"/>
                  </a:cubicBezTo>
                  <a:cubicBezTo>
                    <a:pt x="17" y="36"/>
                    <a:pt x="17" y="36"/>
                    <a:pt x="17" y="36"/>
                  </a:cubicBezTo>
                  <a:cubicBezTo>
                    <a:pt x="18" y="36"/>
                    <a:pt x="18" y="35"/>
                    <a:pt x="19" y="35"/>
                  </a:cubicBezTo>
                  <a:cubicBezTo>
                    <a:pt x="20" y="35"/>
                    <a:pt x="20" y="36"/>
                    <a:pt x="21" y="36"/>
                  </a:cubicBezTo>
                  <a:cubicBezTo>
                    <a:pt x="21" y="37"/>
                    <a:pt x="22" y="38"/>
                    <a:pt x="22" y="38"/>
                  </a:cubicBezTo>
                  <a:cubicBezTo>
                    <a:pt x="22" y="39"/>
                    <a:pt x="21" y="40"/>
                    <a:pt x="21" y="41"/>
                  </a:cubicBezTo>
                  <a:cubicBezTo>
                    <a:pt x="20" y="41"/>
                    <a:pt x="20" y="42"/>
                    <a:pt x="19" y="42"/>
                  </a:cubicBezTo>
                  <a:cubicBezTo>
                    <a:pt x="18" y="42"/>
                    <a:pt x="18" y="41"/>
                    <a:pt x="17" y="41"/>
                  </a:cubicBezTo>
                  <a:cubicBezTo>
                    <a:pt x="17" y="41"/>
                    <a:pt x="16" y="40"/>
                    <a:pt x="16" y="39"/>
                  </a:cubicBezTo>
                  <a:cubicBezTo>
                    <a:pt x="13" y="39"/>
                    <a:pt x="13" y="39"/>
                    <a:pt x="13" y="39"/>
                  </a:cubicBezTo>
                  <a:close/>
                  <a:moveTo>
                    <a:pt x="37" y="44"/>
                  </a:moveTo>
                  <a:cubicBezTo>
                    <a:pt x="37" y="25"/>
                    <a:pt x="37" y="25"/>
                    <a:pt x="37" y="25"/>
                  </a:cubicBezTo>
                  <a:cubicBezTo>
                    <a:pt x="34" y="25"/>
                    <a:pt x="34" y="25"/>
                    <a:pt x="34" y="25"/>
                  </a:cubicBezTo>
                  <a:cubicBezTo>
                    <a:pt x="34" y="26"/>
                    <a:pt x="33" y="27"/>
                    <a:pt x="32" y="28"/>
                  </a:cubicBezTo>
                  <a:cubicBezTo>
                    <a:pt x="31" y="29"/>
                    <a:pt x="30" y="30"/>
                    <a:pt x="29" y="30"/>
                  </a:cubicBezTo>
                  <a:cubicBezTo>
                    <a:pt x="29" y="33"/>
                    <a:pt x="29" y="33"/>
                    <a:pt x="29" y="33"/>
                  </a:cubicBezTo>
                  <a:cubicBezTo>
                    <a:pt x="30" y="33"/>
                    <a:pt x="32" y="32"/>
                    <a:pt x="33" y="30"/>
                  </a:cubicBezTo>
                  <a:cubicBezTo>
                    <a:pt x="33" y="44"/>
                    <a:pt x="33" y="44"/>
                    <a:pt x="33" y="44"/>
                  </a:cubicBezTo>
                  <a:cubicBezTo>
                    <a:pt x="37" y="44"/>
                    <a:pt x="37" y="44"/>
                    <a:pt x="37" y="44"/>
                  </a:cubicBezTo>
                  <a:close/>
                  <a:moveTo>
                    <a:pt x="47" y="22"/>
                  </a:moveTo>
                  <a:cubicBezTo>
                    <a:pt x="3" y="22"/>
                    <a:pt x="3" y="22"/>
                    <a:pt x="3" y="22"/>
                  </a:cubicBezTo>
                  <a:cubicBezTo>
                    <a:pt x="3" y="43"/>
                    <a:pt x="3" y="43"/>
                    <a:pt x="3" y="43"/>
                  </a:cubicBezTo>
                  <a:cubicBezTo>
                    <a:pt x="3" y="46"/>
                    <a:pt x="5" y="48"/>
                    <a:pt x="8" y="48"/>
                  </a:cubicBezTo>
                  <a:cubicBezTo>
                    <a:pt x="41" y="48"/>
                    <a:pt x="41" y="48"/>
                    <a:pt x="41" y="48"/>
                  </a:cubicBezTo>
                  <a:cubicBezTo>
                    <a:pt x="44" y="48"/>
                    <a:pt x="47" y="46"/>
                    <a:pt x="47" y="43"/>
                  </a:cubicBezTo>
                  <a:cubicBezTo>
                    <a:pt x="47" y="22"/>
                    <a:pt x="47" y="22"/>
                    <a:pt x="47" y="22"/>
                  </a:cubicBezTo>
                  <a:close/>
                  <a:moveTo>
                    <a:pt x="12" y="0"/>
                  </a:moveTo>
                  <a:cubicBezTo>
                    <a:pt x="11" y="0"/>
                    <a:pt x="11" y="1"/>
                    <a:pt x="11" y="2"/>
                  </a:cubicBezTo>
                  <a:cubicBezTo>
                    <a:pt x="11" y="12"/>
                    <a:pt x="11" y="12"/>
                    <a:pt x="11" y="12"/>
                  </a:cubicBezTo>
                  <a:cubicBezTo>
                    <a:pt x="11" y="13"/>
                    <a:pt x="11" y="14"/>
                    <a:pt x="12" y="14"/>
                  </a:cubicBezTo>
                  <a:cubicBezTo>
                    <a:pt x="13" y="14"/>
                    <a:pt x="13" y="14"/>
                    <a:pt x="13" y="14"/>
                  </a:cubicBezTo>
                  <a:cubicBezTo>
                    <a:pt x="14" y="14"/>
                    <a:pt x="15" y="13"/>
                    <a:pt x="15" y="12"/>
                  </a:cubicBezTo>
                  <a:cubicBezTo>
                    <a:pt x="15" y="2"/>
                    <a:pt x="15" y="2"/>
                    <a:pt x="15" y="2"/>
                  </a:cubicBezTo>
                  <a:cubicBezTo>
                    <a:pt x="15" y="1"/>
                    <a:pt x="14" y="0"/>
                    <a:pt x="13" y="0"/>
                  </a:cubicBezTo>
                  <a:cubicBezTo>
                    <a:pt x="12" y="0"/>
                    <a:pt x="12" y="0"/>
                    <a:pt x="12" y="0"/>
                  </a:cubicBezTo>
                  <a:close/>
                  <a:moveTo>
                    <a:pt x="35" y="0"/>
                  </a:moveTo>
                  <a:cubicBezTo>
                    <a:pt x="34" y="0"/>
                    <a:pt x="34" y="1"/>
                    <a:pt x="34" y="2"/>
                  </a:cubicBezTo>
                  <a:cubicBezTo>
                    <a:pt x="34" y="12"/>
                    <a:pt x="34" y="12"/>
                    <a:pt x="34" y="12"/>
                  </a:cubicBezTo>
                  <a:cubicBezTo>
                    <a:pt x="34" y="13"/>
                    <a:pt x="34" y="14"/>
                    <a:pt x="35" y="14"/>
                  </a:cubicBezTo>
                  <a:cubicBezTo>
                    <a:pt x="36" y="14"/>
                    <a:pt x="36" y="14"/>
                    <a:pt x="36" y="14"/>
                  </a:cubicBezTo>
                  <a:cubicBezTo>
                    <a:pt x="37" y="14"/>
                    <a:pt x="38" y="13"/>
                    <a:pt x="38" y="12"/>
                  </a:cubicBezTo>
                  <a:cubicBezTo>
                    <a:pt x="38" y="2"/>
                    <a:pt x="38" y="2"/>
                    <a:pt x="38" y="2"/>
                  </a:cubicBezTo>
                  <a:cubicBezTo>
                    <a:pt x="38" y="1"/>
                    <a:pt x="37" y="0"/>
                    <a:pt x="36" y="0"/>
                  </a:cubicBezTo>
                  <a:cubicBezTo>
                    <a:pt x="35" y="0"/>
                    <a:pt x="35" y="0"/>
                    <a:pt x="35" y="0"/>
                  </a:cubicBezTo>
                  <a:close/>
                  <a:moveTo>
                    <a:pt x="24" y="0"/>
                  </a:moveTo>
                  <a:cubicBezTo>
                    <a:pt x="23" y="0"/>
                    <a:pt x="22" y="1"/>
                    <a:pt x="22" y="2"/>
                  </a:cubicBezTo>
                  <a:cubicBezTo>
                    <a:pt x="22" y="12"/>
                    <a:pt x="22" y="12"/>
                    <a:pt x="22" y="12"/>
                  </a:cubicBezTo>
                  <a:cubicBezTo>
                    <a:pt x="22" y="13"/>
                    <a:pt x="23" y="14"/>
                    <a:pt x="24" y="14"/>
                  </a:cubicBezTo>
                  <a:cubicBezTo>
                    <a:pt x="25" y="14"/>
                    <a:pt x="25" y="14"/>
                    <a:pt x="25" y="14"/>
                  </a:cubicBezTo>
                  <a:cubicBezTo>
                    <a:pt x="26" y="14"/>
                    <a:pt x="26" y="13"/>
                    <a:pt x="26" y="12"/>
                  </a:cubicBezTo>
                  <a:cubicBezTo>
                    <a:pt x="26" y="2"/>
                    <a:pt x="26" y="2"/>
                    <a:pt x="26" y="2"/>
                  </a:cubicBezTo>
                  <a:cubicBezTo>
                    <a:pt x="26" y="1"/>
                    <a:pt x="26" y="0"/>
                    <a:pt x="25" y="0"/>
                  </a:cubicBezTo>
                  <a:lnTo>
                    <a:pt x="24"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4" name="Freeform 1600"/>
            <p:cNvSpPr>
              <a:spLocks noEditPoints="1"/>
            </p:cNvSpPr>
            <p:nvPr/>
          </p:nvSpPr>
          <p:spPr bwMode="auto">
            <a:xfrm flipH="1">
              <a:off x="9896713" y="3822788"/>
              <a:ext cx="169757" cy="172496"/>
            </a:xfrm>
            <a:custGeom>
              <a:avLst/>
              <a:gdLst>
                <a:gd name="T0" fmla="*/ 27 w 53"/>
                <a:gd name="T1" fmla="*/ 0 h 53"/>
                <a:gd name="T2" fmla="*/ 53 w 53"/>
                <a:gd name="T3" fmla="*/ 26 h 53"/>
                <a:gd name="T4" fmla="*/ 27 w 53"/>
                <a:gd name="T5" fmla="*/ 53 h 53"/>
                <a:gd name="T6" fmla="*/ 0 w 53"/>
                <a:gd name="T7" fmla="*/ 26 h 53"/>
                <a:gd name="T8" fmla="*/ 27 w 53"/>
                <a:gd name="T9" fmla="*/ 0 h 53"/>
                <a:gd name="T10" fmla="*/ 27 w 53"/>
                <a:gd name="T11" fmla="*/ 30 h 53"/>
                <a:gd name="T12" fmla="*/ 29 w 53"/>
                <a:gd name="T13" fmla="*/ 28 h 53"/>
                <a:gd name="T14" fmla="*/ 39 w 53"/>
                <a:gd name="T15" fmla="*/ 16 h 53"/>
                <a:gd name="T16" fmla="*/ 38 w 53"/>
                <a:gd name="T17" fmla="*/ 14 h 53"/>
                <a:gd name="T18" fmla="*/ 38 w 53"/>
                <a:gd name="T19" fmla="*/ 14 h 53"/>
                <a:gd name="T20" fmla="*/ 36 w 53"/>
                <a:gd name="T21" fmla="*/ 14 h 53"/>
                <a:gd name="T22" fmla="*/ 26 w 53"/>
                <a:gd name="T23" fmla="*/ 25 h 53"/>
                <a:gd name="T24" fmla="*/ 21 w 53"/>
                <a:gd name="T25" fmla="*/ 20 h 53"/>
                <a:gd name="T26" fmla="*/ 18 w 53"/>
                <a:gd name="T27" fmla="*/ 20 h 53"/>
                <a:gd name="T28" fmla="*/ 18 w 53"/>
                <a:gd name="T29" fmla="*/ 20 h 53"/>
                <a:gd name="T30" fmla="*/ 18 w 53"/>
                <a:gd name="T31" fmla="*/ 23 h 53"/>
                <a:gd name="T32" fmla="*/ 24 w 53"/>
                <a:gd name="T33" fmla="*/ 28 h 53"/>
                <a:gd name="T34" fmla="*/ 27 w 53"/>
                <a:gd name="T35" fmla="*/ 30 h 53"/>
                <a:gd name="T36" fmla="*/ 8 w 53"/>
                <a:gd name="T37" fmla="*/ 28 h 53"/>
                <a:gd name="T38" fmla="*/ 13 w 53"/>
                <a:gd name="T39" fmla="*/ 28 h 53"/>
                <a:gd name="T40" fmla="*/ 13 w 53"/>
                <a:gd name="T41" fmla="*/ 25 h 53"/>
                <a:gd name="T42" fmla="*/ 8 w 53"/>
                <a:gd name="T43" fmla="*/ 25 h 53"/>
                <a:gd name="T44" fmla="*/ 8 w 53"/>
                <a:gd name="T45" fmla="*/ 28 h 53"/>
                <a:gd name="T46" fmla="*/ 40 w 53"/>
                <a:gd name="T47" fmla="*/ 28 h 53"/>
                <a:gd name="T48" fmla="*/ 45 w 53"/>
                <a:gd name="T49" fmla="*/ 28 h 53"/>
                <a:gd name="T50" fmla="*/ 45 w 53"/>
                <a:gd name="T51" fmla="*/ 25 h 53"/>
                <a:gd name="T52" fmla="*/ 40 w 53"/>
                <a:gd name="T53" fmla="*/ 25 h 53"/>
                <a:gd name="T54" fmla="*/ 40 w 53"/>
                <a:gd name="T55" fmla="*/ 28 h 53"/>
                <a:gd name="T56" fmla="*/ 25 w 53"/>
                <a:gd name="T57" fmla="*/ 8 h 53"/>
                <a:gd name="T58" fmla="*/ 25 w 53"/>
                <a:gd name="T59" fmla="*/ 13 h 53"/>
                <a:gd name="T60" fmla="*/ 28 w 53"/>
                <a:gd name="T61" fmla="*/ 13 h 53"/>
                <a:gd name="T62" fmla="*/ 28 w 53"/>
                <a:gd name="T63" fmla="*/ 8 h 53"/>
                <a:gd name="T64" fmla="*/ 25 w 53"/>
                <a:gd name="T65" fmla="*/ 8 h 53"/>
                <a:gd name="T66" fmla="*/ 25 w 53"/>
                <a:gd name="T67" fmla="*/ 40 h 53"/>
                <a:gd name="T68" fmla="*/ 25 w 53"/>
                <a:gd name="T69" fmla="*/ 45 h 53"/>
                <a:gd name="T70" fmla="*/ 28 w 53"/>
                <a:gd name="T71" fmla="*/ 45 h 53"/>
                <a:gd name="T72" fmla="*/ 28 w 53"/>
                <a:gd name="T73" fmla="*/ 40 h 53"/>
                <a:gd name="T74" fmla="*/ 25 w 53"/>
                <a:gd name="T75" fmla="*/ 40 h 53"/>
                <a:gd name="T76" fmla="*/ 27 w 53"/>
                <a:gd name="T77" fmla="*/ 5 h 53"/>
                <a:gd name="T78" fmla="*/ 5 w 53"/>
                <a:gd name="T79" fmla="*/ 26 h 53"/>
                <a:gd name="T80" fmla="*/ 27 w 53"/>
                <a:gd name="T81" fmla="*/ 48 h 53"/>
                <a:gd name="T82" fmla="*/ 48 w 53"/>
                <a:gd name="T83" fmla="*/ 26 h 53"/>
                <a:gd name="T84" fmla="*/ 27 w 53"/>
                <a:gd name="T85" fmla="*/ 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3" h="53">
                  <a:moveTo>
                    <a:pt x="27" y="0"/>
                  </a:moveTo>
                  <a:cubicBezTo>
                    <a:pt x="41" y="0"/>
                    <a:pt x="53" y="12"/>
                    <a:pt x="53" y="26"/>
                  </a:cubicBezTo>
                  <a:cubicBezTo>
                    <a:pt x="53" y="41"/>
                    <a:pt x="41" y="53"/>
                    <a:pt x="27" y="53"/>
                  </a:cubicBezTo>
                  <a:cubicBezTo>
                    <a:pt x="12" y="53"/>
                    <a:pt x="0" y="41"/>
                    <a:pt x="0" y="26"/>
                  </a:cubicBezTo>
                  <a:cubicBezTo>
                    <a:pt x="0" y="12"/>
                    <a:pt x="12" y="0"/>
                    <a:pt x="27" y="0"/>
                  </a:cubicBezTo>
                  <a:close/>
                  <a:moveTo>
                    <a:pt x="27" y="30"/>
                  </a:moveTo>
                  <a:cubicBezTo>
                    <a:pt x="29" y="28"/>
                    <a:pt x="29" y="28"/>
                    <a:pt x="29" y="28"/>
                  </a:cubicBezTo>
                  <a:cubicBezTo>
                    <a:pt x="39" y="16"/>
                    <a:pt x="39" y="16"/>
                    <a:pt x="39" y="16"/>
                  </a:cubicBezTo>
                  <a:cubicBezTo>
                    <a:pt x="39" y="16"/>
                    <a:pt x="39" y="14"/>
                    <a:pt x="38" y="14"/>
                  </a:cubicBezTo>
                  <a:cubicBezTo>
                    <a:pt x="38" y="14"/>
                    <a:pt x="38" y="14"/>
                    <a:pt x="38" y="14"/>
                  </a:cubicBezTo>
                  <a:cubicBezTo>
                    <a:pt x="38" y="13"/>
                    <a:pt x="37" y="13"/>
                    <a:pt x="36" y="14"/>
                  </a:cubicBezTo>
                  <a:cubicBezTo>
                    <a:pt x="26" y="25"/>
                    <a:pt x="26" y="25"/>
                    <a:pt x="26" y="25"/>
                  </a:cubicBezTo>
                  <a:cubicBezTo>
                    <a:pt x="21" y="20"/>
                    <a:pt x="21" y="20"/>
                    <a:pt x="21" y="20"/>
                  </a:cubicBezTo>
                  <a:cubicBezTo>
                    <a:pt x="20" y="20"/>
                    <a:pt x="19" y="20"/>
                    <a:pt x="18" y="20"/>
                  </a:cubicBezTo>
                  <a:cubicBezTo>
                    <a:pt x="18" y="20"/>
                    <a:pt x="18" y="20"/>
                    <a:pt x="18" y="20"/>
                  </a:cubicBezTo>
                  <a:cubicBezTo>
                    <a:pt x="17" y="21"/>
                    <a:pt x="17" y="22"/>
                    <a:pt x="18" y="23"/>
                  </a:cubicBezTo>
                  <a:cubicBezTo>
                    <a:pt x="24" y="28"/>
                    <a:pt x="24" y="28"/>
                    <a:pt x="24" y="28"/>
                  </a:cubicBezTo>
                  <a:cubicBezTo>
                    <a:pt x="27" y="30"/>
                    <a:pt x="27" y="30"/>
                    <a:pt x="27" y="30"/>
                  </a:cubicBezTo>
                  <a:close/>
                  <a:moveTo>
                    <a:pt x="8" y="28"/>
                  </a:moveTo>
                  <a:cubicBezTo>
                    <a:pt x="13" y="28"/>
                    <a:pt x="13" y="28"/>
                    <a:pt x="13" y="28"/>
                  </a:cubicBezTo>
                  <a:cubicBezTo>
                    <a:pt x="13" y="25"/>
                    <a:pt x="13" y="25"/>
                    <a:pt x="13" y="25"/>
                  </a:cubicBezTo>
                  <a:cubicBezTo>
                    <a:pt x="8" y="25"/>
                    <a:pt x="8" y="25"/>
                    <a:pt x="8" y="25"/>
                  </a:cubicBezTo>
                  <a:cubicBezTo>
                    <a:pt x="8" y="28"/>
                    <a:pt x="8" y="28"/>
                    <a:pt x="8" y="28"/>
                  </a:cubicBezTo>
                  <a:close/>
                  <a:moveTo>
                    <a:pt x="40" y="28"/>
                  </a:moveTo>
                  <a:cubicBezTo>
                    <a:pt x="45" y="28"/>
                    <a:pt x="45" y="28"/>
                    <a:pt x="45" y="28"/>
                  </a:cubicBezTo>
                  <a:cubicBezTo>
                    <a:pt x="45" y="25"/>
                    <a:pt x="45" y="25"/>
                    <a:pt x="45" y="25"/>
                  </a:cubicBezTo>
                  <a:cubicBezTo>
                    <a:pt x="40" y="25"/>
                    <a:pt x="40" y="25"/>
                    <a:pt x="40" y="25"/>
                  </a:cubicBezTo>
                  <a:cubicBezTo>
                    <a:pt x="40" y="28"/>
                    <a:pt x="40" y="28"/>
                    <a:pt x="40" y="28"/>
                  </a:cubicBezTo>
                  <a:close/>
                  <a:moveTo>
                    <a:pt x="25" y="8"/>
                  </a:moveTo>
                  <a:cubicBezTo>
                    <a:pt x="25" y="13"/>
                    <a:pt x="25" y="13"/>
                    <a:pt x="25" y="13"/>
                  </a:cubicBezTo>
                  <a:cubicBezTo>
                    <a:pt x="28" y="13"/>
                    <a:pt x="28" y="13"/>
                    <a:pt x="28" y="13"/>
                  </a:cubicBezTo>
                  <a:cubicBezTo>
                    <a:pt x="28" y="8"/>
                    <a:pt x="28" y="8"/>
                    <a:pt x="28" y="8"/>
                  </a:cubicBezTo>
                  <a:cubicBezTo>
                    <a:pt x="25" y="8"/>
                    <a:pt x="25" y="8"/>
                    <a:pt x="25" y="8"/>
                  </a:cubicBezTo>
                  <a:close/>
                  <a:moveTo>
                    <a:pt x="25" y="40"/>
                  </a:moveTo>
                  <a:cubicBezTo>
                    <a:pt x="25" y="45"/>
                    <a:pt x="25" y="45"/>
                    <a:pt x="25" y="45"/>
                  </a:cubicBezTo>
                  <a:cubicBezTo>
                    <a:pt x="28" y="45"/>
                    <a:pt x="28" y="45"/>
                    <a:pt x="28" y="45"/>
                  </a:cubicBezTo>
                  <a:cubicBezTo>
                    <a:pt x="28" y="40"/>
                    <a:pt x="28" y="40"/>
                    <a:pt x="28" y="40"/>
                  </a:cubicBezTo>
                  <a:cubicBezTo>
                    <a:pt x="25" y="40"/>
                    <a:pt x="25" y="40"/>
                    <a:pt x="25" y="40"/>
                  </a:cubicBezTo>
                  <a:close/>
                  <a:moveTo>
                    <a:pt x="27" y="5"/>
                  </a:moveTo>
                  <a:cubicBezTo>
                    <a:pt x="15" y="5"/>
                    <a:pt x="5" y="15"/>
                    <a:pt x="5" y="26"/>
                  </a:cubicBezTo>
                  <a:cubicBezTo>
                    <a:pt x="5" y="38"/>
                    <a:pt x="15" y="48"/>
                    <a:pt x="27" y="48"/>
                  </a:cubicBezTo>
                  <a:cubicBezTo>
                    <a:pt x="38" y="48"/>
                    <a:pt x="48" y="38"/>
                    <a:pt x="48" y="26"/>
                  </a:cubicBezTo>
                  <a:cubicBezTo>
                    <a:pt x="48" y="15"/>
                    <a:pt x="38" y="5"/>
                    <a:pt x="27"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5" name="Freeform 1601"/>
            <p:cNvSpPr>
              <a:spLocks noEditPoints="1"/>
            </p:cNvSpPr>
            <p:nvPr/>
          </p:nvSpPr>
          <p:spPr bwMode="auto">
            <a:xfrm flipH="1">
              <a:off x="11662736" y="3275183"/>
              <a:ext cx="186185" cy="186186"/>
            </a:xfrm>
            <a:custGeom>
              <a:avLst/>
              <a:gdLst>
                <a:gd name="T0" fmla="*/ 21 w 57"/>
                <a:gd name="T1" fmla="*/ 0 h 57"/>
                <a:gd name="T2" fmla="*/ 42 w 57"/>
                <a:gd name="T3" fmla="*/ 21 h 57"/>
                <a:gd name="T4" fmla="*/ 21 w 57"/>
                <a:gd name="T5" fmla="*/ 42 h 57"/>
                <a:gd name="T6" fmla="*/ 0 w 57"/>
                <a:gd name="T7" fmla="*/ 21 h 57"/>
                <a:gd name="T8" fmla="*/ 21 w 57"/>
                <a:gd name="T9" fmla="*/ 0 h 57"/>
                <a:gd name="T10" fmla="*/ 42 w 57"/>
                <a:gd name="T11" fmla="*/ 33 h 57"/>
                <a:gd name="T12" fmla="*/ 32 w 57"/>
                <a:gd name="T13" fmla="*/ 43 h 57"/>
                <a:gd name="T14" fmla="*/ 46 w 57"/>
                <a:gd name="T15" fmla="*/ 56 h 57"/>
                <a:gd name="T16" fmla="*/ 50 w 57"/>
                <a:gd name="T17" fmla="*/ 56 h 57"/>
                <a:gd name="T18" fmla="*/ 56 w 57"/>
                <a:gd name="T19" fmla="*/ 50 h 57"/>
                <a:gd name="T20" fmla="*/ 56 w 57"/>
                <a:gd name="T21" fmla="*/ 46 h 57"/>
                <a:gd name="T22" fmla="*/ 42 w 57"/>
                <a:gd name="T23" fmla="*/ 33 h 57"/>
                <a:gd name="T24" fmla="*/ 29 w 57"/>
                <a:gd name="T25" fmla="*/ 13 h 57"/>
                <a:gd name="T26" fmla="*/ 21 w 57"/>
                <a:gd name="T27" fmla="*/ 10 h 57"/>
                <a:gd name="T28" fmla="*/ 13 w 57"/>
                <a:gd name="T29" fmla="*/ 13 h 57"/>
                <a:gd name="T30" fmla="*/ 9 w 57"/>
                <a:gd name="T31" fmla="*/ 21 h 57"/>
                <a:gd name="T32" fmla="*/ 13 w 57"/>
                <a:gd name="T33" fmla="*/ 29 h 57"/>
                <a:gd name="T34" fmla="*/ 21 w 57"/>
                <a:gd name="T35" fmla="*/ 33 h 57"/>
                <a:gd name="T36" fmla="*/ 29 w 57"/>
                <a:gd name="T37" fmla="*/ 29 h 57"/>
                <a:gd name="T38" fmla="*/ 32 w 57"/>
                <a:gd name="T39" fmla="*/ 21 h 57"/>
                <a:gd name="T40" fmla="*/ 29 w 57"/>
                <a:gd name="T41" fmla="*/ 13 h 57"/>
                <a:gd name="T42" fmla="*/ 11 w 57"/>
                <a:gd name="T43" fmla="*/ 22 h 57"/>
                <a:gd name="T44" fmla="*/ 14 w 57"/>
                <a:gd name="T45" fmla="*/ 22 h 57"/>
                <a:gd name="T46" fmla="*/ 19 w 57"/>
                <a:gd name="T47" fmla="*/ 15 h 57"/>
                <a:gd name="T48" fmla="*/ 19 w 57"/>
                <a:gd name="T49" fmla="*/ 12 h 57"/>
                <a:gd name="T50" fmla="*/ 11 w 57"/>
                <a:gd name="T51" fmla="*/ 22 h 57"/>
                <a:gd name="T52" fmla="*/ 21 w 57"/>
                <a:gd name="T53" fmla="*/ 5 h 57"/>
                <a:gd name="T54" fmla="*/ 9 w 57"/>
                <a:gd name="T55" fmla="*/ 10 h 57"/>
                <a:gd name="T56" fmla="*/ 4 w 57"/>
                <a:gd name="T57" fmla="*/ 21 h 57"/>
                <a:gd name="T58" fmla="*/ 9 w 57"/>
                <a:gd name="T59" fmla="*/ 33 h 57"/>
                <a:gd name="T60" fmla="*/ 21 w 57"/>
                <a:gd name="T61" fmla="*/ 37 h 57"/>
                <a:gd name="T62" fmla="*/ 32 w 57"/>
                <a:gd name="T63" fmla="*/ 33 h 57"/>
                <a:gd name="T64" fmla="*/ 37 w 57"/>
                <a:gd name="T65" fmla="*/ 21 h 57"/>
                <a:gd name="T66" fmla="*/ 32 w 57"/>
                <a:gd name="T67" fmla="*/ 10 h 57"/>
                <a:gd name="T68" fmla="*/ 21 w 57"/>
                <a:gd name="T69" fmla="*/ 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57">
                  <a:moveTo>
                    <a:pt x="21" y="0"/>
                  </a:moveTo>
                  <a:cubicBezTo>
                    <a:pt x="32" y="0"/>
                    <a:pt x="42" y="10"/>
                    <a:pt x="42" y="21"/>
                  </a:cubicBezTo>
                  <a:cubicBezTo>
                    <a:pt x="42" y="33"/>
                    <a:pt x="32" y="42"/>
                    <a:pt x="21" y="42"/>
                  </a:cubicBezTo>
                  <a:cubicBezTo>
                    <a:pt x="9" y="42"/>
                    <a:pt x="0" y="33"/>
                    <a:pt x="0" y="21"/>
                  </a:cubicBezTo>
                  <a:cubicBezTo>
                    <a:pt x="0" y="10"/>
                    <a:pt x="9" y="0"/>
                    <a:pt x="21" y="0"/>
                  </a:cubicBezTo>
                  <a:close/>
                  <a:moveTo>
                    <a:pt x="42" y="33"/>
                  </a:moveTo>
                  <a:cubicBezTo>
                    <a:pt x="40" y="37"/>
                    <a:pt x="36" y="40"/>
                    <a:pt x="32" y="43"/>
                  </a:cubicBezTo>
                  <a:cubicBezTo>
                    <a:pt x="46" y="56"/>
                    <a:pt x="46" y="56"/>
                    <a:pt x="46" y="56"/>
                  </a:cubicBezTo>
                  <a:cubicBezTo>
                    <a:pt x="47" y="57"/>
                    <a:pt x="49" y="57"/>
                    <a:pt x="50" y="56"/>
                  </a:cubicBezTo>
                  <a:cubicBezTo>
                    <a:pt x="56" y="50"/>
                    <a:pt x="56" y="50"/>
                    <a:pt x="56" y="50"/>
                  </a:cubicBezTo>
                  <a:cubicBezTo>
                    <a:pt x="57" y="49"/>
                    <a:pt x="57" y="47"/>
                    <a:pt x="56" y="46"/>
                  </a:cubicBezTo>
                  <a:cubicBezTo>
                    <a:pt x="42" y="33"/>
                    <a:pt x="42" y="33"/>
                    <a:pt x="42" y="33"/>
                  </a:cubicBezTo>
                  <a:close/>
                  <a:moveTo>
                    <a:pt x="29" y="13"/>
                  </a:moveTo>
                  <a:cubicBezTo>
                    <a:pt x="27" y="11"/>
                    <a:pt x="24" y="10"/>
                    <a:pt x="21" y="10"/>
                  </a:cubicBezTo>
                  <a:cubicBezTo>
                    <a:pt x="17" y="10"/>
                    <a:pt x="15" y="11"/>
                    <a:pt x="13" y="13"/>
                  </a:cubicBezTo>
                  <a:cubicBezTo>
                    <a:pt x="10" y="15"/>
                    <a:pt x="9" y="18"/>
                    <a:pt x="9" y="21"/>
                  </a:cubicBezTo>
                  <a:cubicBezTo>
                    <a:pt x="9" y="24"/>
                    <a:pt x="10" y="27"/>
                    <a:pt x="13" y="29"/>
                  </a:cubicBezTo>
                  <a:cubicBezTo>
                    <a:pt x="15" y="31"/>
                    <a:pt x="17" y="33"/>
                    <a:pt x="21" y="33"/>
                  </a:cubicBezTo>
                  <a:cubicBezTo>
                    <a:pt x="24" y="33"/>
                    <a:pt x="27" y="31"/>
                    <a:pt x="29" y="29"/>
                  </a:cubicBezTo>
                  <a:cubicBezTo>
                    <a:pt x="31" y="27"/>
                    <a:pt x="32" y="24"/>
                    <a:pt x="32" y="21"/>
                  </a:cubicBezTo>
                  <a:cubicBezTo>
                    <a:pt x="32" y="18"/>
                    <a:pt x="31" y="15"/>
                    <a:pt x="29" y="13"/>
                  </a:cubicBezTo>
                  <a:close/>
                  <a:moveTo>
                    <a:pt x="11" y="22"/>
                  </a:moveTo>
                  <a:cubicBezTo>
                    <a:pt x="14" y="22"/>
                    <a:pt x="14" y="22"/>
                    <a:pt x="14" y="22"/>
                  </a:cubicBezTo>
                  <a:cubicBezTo>
                    <a:pt x="14" y="17"/>
                    <a:pt x="16" y="16"/>
                    <a:pt x="19" y="15"/>
                  </a:cubicBezTo>
                  <a:cubicBezTo>
                    <a:pt x="19" y="12"/>
                    <a:pt x="19" y="12"/>
                    <a:pt x="19" y="12"/>
                  </a:cubicBezTo>
                  <a:cubicBezTo>
                    <a:pt x="14" y="12"/>
                    <a:pt x="11" y="17"/>
                    <a:pt x="11" y="22"/>
                  </a:cubicBezTo>
                  <a:close/>
                  <a:moveTo>
                    <a:pt x="21" y="5"/>
                  </a:moveTo>
                  <a:cubicBezTo>
                    <a:pt x="16" y="5"/>
                    <a:pt x="12" y="7"/>
                    <a:pt x="9" y="10"/>
                  </a:cubicBezTo>
                  <a:cubicBezTo>
                    <a:pt x="6" y="13"/>
                    <a:pt x="4" y="17"/>
                    <a:pt x="4" y="21"/>
                  </a:cubicBezTo>
                  <a:cubicBezTo>
                    <a:pt x="4" y="26"/>
                    <a:pt x="6" y="30"/>
                    <a:pt x="9" y="33"/>
                  </a:cubicBezTo>
                  <a:cubicBezTo>
                    <a:pt x="12" y="36"/>
                    <a:pt x="16" y="37"/>
                    <a:pt x="21" y="37"/>
                  </a:cubicBezTo>
                  <a:cubicBezTo>
                    <a:pt x="25" y="37"/>
                    <a:pt x="29" y="36"/>
                    <a:pt x="32" y="33"/>
                  </a:cubicBezTo>
                  <a:cubicBezTo>
                    <a:pt x="35" y="30"/>
                    <a:pt x="37" y="26"/>
                    <a:pt x="37" y="21"/>
                  </a:cubicBezTo>
                  <a:cubicBezTo>
                    <a:pt x="37" y="17"/>
                    <a:pt x="35" y="13"/>
                    <a:pt x="32" y="10"/>
                  </a:cubicBezTo>
                  <a:cubicBezTo>
                    <a:pt x="29" y="7"/>
                    <a:pt x="25" y="5"/>
                    <a:pt x="21"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1602"/>
            <p:cNvSpPr>
              <a:spLocks noEditPoints="1"/>
            </p:cNvSpPr>
            <p:nvPr/>
          </p:nvSpPr>
          <p:spPr bwMode="auto">
            <a:xfrm flipH="1">
              <a:off x="9647553" y="4400513"/>
              <a:ext cx="167019" cy="172496"/>
            </a:xfrm>
            <a:custGeom>
              <a:avLst/>
              <a:gdLst>
                <a:gd name="T0" fmla="*/ 26 w 52"/>
                <a:gd name="T1" fmla="*/ 0 h 53"/>
                <a:gd name="T2" fmla="*/ 30 w 52"/>
                <a:gd name="T3" fmla="*/ 0 h 53"/>
                <a:gd name="T4" fmla="*/ 30 w 52"/>
                <a:gd name="T5" fmla="*/ 3 h 53"/>
                <a:gd name="T6" fmla="*/ 31 w 52"/>
                <a:gd name="T7" fmla="*/ 6 h 53"/>
                <a:gd name="T8" fmla="*/ 35 w 52"/>
                <a:gd name="T9" fmla="*/ 8 h 53"/>
                <a:gd name="T10" fmla="*/ 37 w 52"/>
                <a:gd name="T11" fmla="*/ 7 h 53"/>
                <a:gd name="T12" fmla="*/ 42 w 52"/>
                <a:gd name="T13" fmla="*/ 5 h 53"/>
                <a:gd name="T14" fmla="*/ 47 w 52"/>
                <a:gd name="T15" fmla="*/ 10 h 53"/>
                <a:gd name="T16" fmla="*/ 44 w 52"/>
                <a:gd name="T17" fmla="*/ 14 h 53"/>
                <a:gd name="T18" fmla="*/ 43 w 52"/>
                <a:gd name="T19" fmla="*/ 16 h 53"/>
                <a:gd name="T20" fmla="*/ 45 w 52"/>
                <a:gd name="T21" fmla="*/ 21 h 53"/>
                <a:gd name="T22" fmla="*/ 47 w 52"/>
                <a:gd name="T23" fmla="*/ 22 h 53"/>
                <a:gd name="T24" fmla="*/ 52 w 52"/>
                <a:gd name="T25" fmla="*/ 23 h 53"/>
                <a:gd name="T26" fmla="*/ 52 w 52"/>
                <a:gd name="T27" fmla="*/ 26 h 53"/>
                <a:gd name="T28" fmla="*/ 52 w 52"/>
                <a:gd name="T29" fmla="*/ 30 h 53"/>
                <a:gd name="T30" fmla="*/ 48 w 52"/>
                <a:gd name="T31" fmla="*/ 31 h 53"/>
                <a:gd name="T32" fmla="*/ 46 w 52"/>
                <a:gd name="T33" fmla="*/ 31 h 53"/>
                <a:gd name="T34" fmla="*/ 43 w 52"/>
                <a:gd name="T35" fmla="*/ 36 h 53"/>
                <a:gd name="T36" fmla="*/ 44 w 52"/>
                <a:gd name="T37" fmla="*/ 38 h 53"/>
                <a:gd name="T38" fmla="*/ 46 w 52"/>
                <a:gd name="T39" fmla="*/ 43 h 53"/>
                <a:gd name="T40" fmla="*/ 42 w 52"/>
                <a:gd name="T41" fmla="*/ 47 h 53"/>
                <a:gd name="T42" fmla="*/ 39 w 52"/>
                <a:gd name="T43" fmla="*/ 45 h 53"/>
                <a:gd name="T44" fmla="*/ 37 w 52"/>
                <a:gd name="T45" fmla="*/ 44 h 53"/>
                <a:gd name="T46" fmla="*/ 32 w 52"/>
                <a:gd name="T47" fmla="*/ 46 h 53"/>
                <a:gd name="T48" fmla="*/ 31 w 52"/>
                <a:gd name="T49" fmla="*/ 48 h 53"/>
                <a:gd name="T50" fmla="*/ 30 w 52"/>
                <a:gd name="T51" fmla="*/ 53 h 53"/>
                <a:gd name="T52" fmla="*/ 26 w 52"/>
                <a:gd name="T53" fmla="*/ 53 h 53"/>
                <a:gd name="T54" fmla="*/ 23 w 52"/>
                <a:gd name="T55" fmla="*/ 53 h 53"/>
                <a:gd name="T56" fmla="*/ 22 w 52"/>
                <a:gd name="T57" fmla="*/ 48 h 53"/>
                <a:gd name="T58" fmla="*/ 21 w 52"/>
                <a:gd name="T59" fmla="*/ 46 h 53"/>
                <a:gd name="T60" fmla="*/ 17 w 52"/>
                <a:gd name="T61" fmla="*/ 44 h 53"/>
                <a:gd name="T62" fmla="*/ 15 w 52"/>
                <a:gd name="T63" fmla="*/ 44 h 53"/>
                <a:gd name="T64" fmla="*/ 10 w 52"/>
                <a:gd name="T65" fmla="*/ 47 h 53"/>
                <a:gd name="T66" fmla="*/ 5 w 52"/>
                <a:gd name="T67" fmla="*/ 42 h 53"/>
                <a:gd name="T68" fmla="*/ 8 w 52"/>
                <a:gd name="T69" fmla="*/ 38 h 53"/>
                <a:gd name="T70" fmla="*/ 8 w 52"/>
                <a:gd name="T71" fmla="*/ 35 h 53"/>
                <a:gd name="T72" fmla="*/ 7 w 52"/>
                <a:gd name="T73" fmla="*/ 31 h 53"/>
                <a:gd name="T74" fmla="*/ 5 w 52"/>
                <a:gd name="T75" fmla="*/ 30 h 53"/>
                <a:gd name="T76" fmla="*/ 0 w 52"/>
                <a:gd name="T77" fmla="*/ 29 h 53"/>
                <a:gd name="T78" fmla="*/ 0 w 52"/>
                <a:gd name="T79" fmla="*/ 26 h 53"/>
                <a:gd name="T80" fmla="*/ 1 w 52"/>
                <a:gd name="T81" fmla="*/ 23 h 53"/>
                <a:gd name="T82" fmla="*/ 4 w 52"/>
                <a:gd name="T83" fmla="*/ 22 h 53"/>
                <a:gd name="T84" fmla="*/ 6 w 52"/>
                <a:gd name="T85" fmla="*/ 21 h 53"/>
                <a:gd name="T86" fmla="*/ 8 w 52"/>
                <a:gd name="T87" fmla="*/ 17 h 53"/>
                <a:gd name="T88" fmla="*/ 8 w 52"/>
                <a:gd name="T89" fmla="*/ 15 h 53"/>
                <a:gd name="T90" fmla="*/ 5 w 52"/>
                <a:gd name="T91" fmla="*/ 10 h 53"/>
                <a:gd name="T92" fmla="*/ 10 w 52"/>
                <a:gd name="T93" fmla="*/ 5 h 53"/>
                <a:gd name="T94" fmla="*/ 13 w 52"/>
                <a:gd name="T95" fmla="*/ 7 h 53"/>
                <a:gd name="T96" fmla="*/ 15 w 52"/>
                <a:gd name="T97" fmla="*/ 8 h 53"/>
                <a:gd name="T98" fmla="*/ 20 w 52"/>
                <a:gd name="T99" fmla="*/ 6 h 53"/>
                <a:gd name="T100" fmla="*/ 21 w 52"/>
                <a:gd name="T101" fmla="*/ 4 h 53"/>
                <a:gd name="T102" fmla="*/ 22 w 52"/>
                <a:gd name="T103" fmla="*/ 0 h 53"/>
                <a:gd name="T104" fmla="*/ 26 w 52"/>
                <a:gd name="T105" fmla="*/ 0 h 53"/>
                <a:gd name="T106" fmla="*/ 26 w 52"/>
                <a:gd name="T107" fmla="*/ 10 h 53"/>
                <a:gd name="T108" fmla="*/ 15 w 52"/>
                <a:gd name="T109" fmla="*/ 14 h 53"/>
                <a:gd name="T110" fmla="*/ 10 w 52"/>
                <a:gd name="T111" fmla="*/ 26 h 53"/>
                <a:gd name="T112" fmla="*/ 15 w 52"/>
                <a:gd name="T113" fmla="*/ 38 h 53"/>
                <a:gd name="T114" fmla="*/ 26 w 52"/>
                <a:gd name="T115" fmla="*/ 43 h 53"/>
                <a:gd name="T116" fmla="*/ 38 w 52"/>
                <a:gd name="T117" fmla="*/ 38 h 53"/>
                <a:gd name="T118" fmla="*/ 42 w 52"/>
                <a:gd name="T119" fmla="*/ 26 h 53"/>
                <a:gd name="T120" fmla="*/ 38 w 52"/>
                <a:gd name="T121" fmla="*/ 14 h 53"/>
                <a:gd name="T122" fmla="*/ 26 w 52"/>
                <a:gd name="T123"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53">
                  <a:moveTo>
                    <a:pt x="26" y="0"/>
                  </a:moveTo>
                  <a:cubicBezTo>
                    <a:pt x="27" y="0"/>
                    <a:pt x="28" y="0"/>
                    <a:pt x="30" y="0"/>
                  </a:cubicBezTo>
                  <a:cubicBezTo>
                    <a:pt x="30" y="3"/>
                    <a:pt x="30" y="3"/>
                    <a:pt x="30" y="3"/>
                  </a:cubicBezTo>
                  <a:cubicBezTo>
                    <a:pt x="30" y="4"/>
                    <a:pt x="30" y="5"/>
                    <a:pt x="31" y="6"/>
                  </a:cubicBezTo>
                  <a:cubicBezTo>
                    <a:pt x="35" y="8"/>
                    <a:pt x="35" y="8"/>
                    <a:pt x="35" y="8"/>
                  </a:cubicBezTo>
                  <a:cubicBezTo>
                    <a:pt x="36" y="8"/>
                    <a:pt x="37" y="8"/>
                    <a:pt x="37" y="7"/>
                  </a:cubicBezTo>
                  <a:cubicBezTo>
                    <a:pt x="42" y="5"/>
                    <a:pt x="42" y="5"/>
                    <a:pt x="42" y="5"/>
                  </a:cubicBezTo>
                  <a:cubicBezTo>
                    <a:pt x="44" y="7"/>
                    <a:pt x="45" y="8"/>
                    <a:pt x="47" y="10"/>
                  </a:cubicBezTo>
                  <a:cubicBezTo>
                    <a:pt x="44" y="14"/>
                    <a:pt x="44" y="14"/>
                    <a:pt x="44" y="14"/>
                  </a:cubicBezTo>
                  <a:cubicBezTo>
                    <a:pt x="44" y="15"/>
                    <a:pt x="43" y="16"/>
                    <a:pt x="43" y="16"/>
                  </a:cubicBezTo>
                  <a:cubicBezTo>
                    <a:pt x="45" y="21"/>
                    <a:pt x="45" y="21"/>
                    <a:pt x="45" y="21"/>
                  </a:cubicBezTo>
                  <a:cubicBezTo>
                    <a:pt x="45" y="21"/>
                    <a:pt x="46" y="21"/>
                    <a:pt x="47" y="22"/>
                  </a:cubicBezTo>
                  <a:cubicBezTo>
                    <a:pt x="52" y="23"/>
                    <a:pt x="52" y="23"/>
                    <a:pt x="52" y="23"/>
                  </a:cubicBezTo>
                  <a:cubicBezTo>
                    <a:pt x="52" y="24"/>
                    <a:pt x="52" y="25"/>
                    <a:pt x="52" y="26"/>
                  </a:cubicBezTo>
                  <a:cubicBezTo>
                    <a:pt x="52" y="28"/>
                    <a:pt x="52" y="29"/>
                    <a:pt x="52" y="30"/>
                  </a:cubicBezTo>
                  <a:cubicBezTo>
                    <a:pt x="48" y="31"/>
                    <a:pt x="48" y="31"/>
                    <a:pt x="48" y="31"/>
                  </a:cubicBezTo>
                  <a:cubicBezTo>
                    <a:pt x="47" y="31"/>
                    <a:pt x="46" y="31"/>
                    <a:pt x="46" y="31"/>
                  </a:cubicBezTo>
                  <a:cubicBezTo>
                    <a:pt x="43" y="36"/>
                    <a:pt x="43" y="36"/>
                    <a:pt x="43" y="36"/>
                  </a:cubicBezTo>
                  <a:cubicBezTo>
                    <a:pt x="43" y="36"/>
                    <a:pt x="43" y="37"/>
                    <a:pt x="44" y="38"/>
                  </a:cubicBezTo>
                  <a:cubicBezTo>
                    <a:pt x="46" y="43"/>
                    <a:pt x="46" y="43"/>
                    <a:pt x="46" y="43"/>
                  </a:cubicBezTo>
                  <a:cubicBezTo>
                    <a:pt x="45" y="45"/>
                    <a:pt x="44" y="46"/>
                    <a:pt x="42" y="47"/>
                  </a:cubicBezTo>
                  <a:cubicBezTo>
                    <a:pt x="39" y="45"/>
                    <a:pt x="39" y="45"/>
                    <a:pt x="39" y="45"/>
                  </a:cubicBezTo>
                  <a:cubicBezTo>
                    <a:pt x="38" y="45"/>
                    <a:pt x="38" y="44"/>
                    <a:pt x="37" y="44"/>
                  </a:cubicBezTo>
                  <a:cubicBezTo>
                    <a:pt x="32" y="46"/>
                    <a:pt x="32" y="46"/>
                    <a:pt x="32" y="46"/>
                  </a:cubicBezTo>
                  <a:cubicBezTo>
                    <a:pt x="32" y="46"/>
                    <a:pt x="32" y="47"/>
                    <a:pt x="31" y="48"/>
                  </a:cubicBezTo>
                  <a:cubicBezTo>
                    <a:pt x="30" y="53"/>
                    <a:pt x="30" y="53"/>
                    <a:pt x="30" y="53"/>
                  </a:cubicBezTo>
                  <a:cubicBezTo>
                    <a:pt x="29" y="53"/>
                    <a:pt x="27" y="53"/>
                    <a:pt x="26" y="53"/>
                  </a:cubicBezTo>
                  <a:cubicBezTo>
                    <a:pt x="25" y="53"/>
                    <a:pt x="24" y="53"/>
                    <a:pt x="23" y="53"/>
                  </a:cubicBezTo>
                  <a:cubicBezTo>
                    <a:pt x="22" y="48"/>
                    <a:pt x="22" y="48"/>
                    <a:pt x="22" y="48"/>
                  </a:cubicBezTo>
                  <a:cubicBezTo>
                    <a:pt x="22" y="48"/>
                    <a:pt x="22" y="46"/>
                    <a:pt x="21" y="46"/>
                  </a:cubicBezTo>
                  <a:cubicBezTo>
                    <a:pt x="17" y="44"/>
                    <a:pt x="17" y="44"/>
                    <a:pt x="17" y="44"/>
                  </a:cubicBezTo>
                  <a:cubicBezTo>
                    <a:pt x="16" y="44"/>
                    <a:pt x="16" y="44"/>
                    <a:pt x="15" y="44"/>
                  </a:cubicBezTo>
                  <a:cubicBezTo>
                    <a:pt x="10" y="47"/>
                    <a:pt x="10" y="47"/>
                    <a:pt x="10" y="47"/>
                  </a:cubicBezTo>
                  <a:cubicBezTo>
                    <a:pt x="8" y="45"/>
                    <a:pt x="6" y="44"/>
                    <a:pt x="5" y="42"/>
                  </a:cubicBezTo>
                  <a:cubicBezTo>
                    <a:pt x="8" y="38"/>
                    <a:pt x="8" y="38"/>
                    <a:pt x="8" y="38"/>
                  </a:cubicBezTo>
                  <a:cubicBezTo>
                    <a:pt x="8" y="37"/>
                    <a:pt x="9" y="36"/>
                    <a:pt x="8" y="35"/>
                  </a:cubicBezTo>
                  <a:cubicBezTo>
                    <a:pt x="7" y="31"/>
                    <a:pt x="7" y="31"/>
                    <a:pt x="7" y="31"/>
                  </a:cubicBezTo>
                  <a:cubicBezTo>
                    <a:pt x="6" y="30"/>
                    <a:pt x="5" y="30"/>
                    <a:pt x="5" y="30"/>
                  </a:cubicBezTo>
                  <a:cubicBezTo>
                    <a:pt x="0" y="29"/>
                    <a:pt x="0" y="29"/>
                    <a:pt x="0" y="29"/>
                  </a:cubicBezTo>
                  <a:cubicBezTo>
                    <a:pt x="0" y="28"/>
                    <a:pt x="0" y="27"/>
                    <a:pt x="0" y="26"/>
                  </a:cubicBezTo>
                  <a:cubicBezTo>
                    <a:pt x="0" y="25"/>
                    <a:pt x="0" y="24"/>
                    <a:pt x="1" y="23"/>
                  </a:cubicBezTo>
                  <a:cubicBezTo>
                    <a:pt x="4" y="22"/>
                    <a:pt x="4" y="22"/>
                    <a:pt x="4" y="22"/>
                  </a:cubicBezTo>
                  <a:cubicBezTo>
                    <a:pt x="5" y="22"/>
                    <a:pt x="6" y="22"/>
                    <a:pt x="6" y="21"/>
                  </a:cubicBezTo>
                  <a:cubicBezTo>
                    <a:pt x="8" y="17"/>
                    <a:pt x="8" y="17"/>
                    <a:pt x="8" y="17"/>
                  </a:cubicBezTo>
                  <a:cubicBezTo>
                    <a:pt x="9" y="16"/>
                    <a:pt x="8" y="15"/>
                    <a:pt x="8" y="15"/>
                  </a:cubicBezTo>
                  <a:cubicBezTo>
                    <a:pt x="5" y="10"/>
                    <a:pt x="5" y="10"/>
                    <a:pt x="5" y="10"/>
                  </a:cubicBezTo>
                  <a:cubicBezTo>
                    <a:pt x="7" y="8"/>
                    <a:pt x="9" y="7"/>
                    <a:pt x="10" y="5"/>
                  </a:cubicBezTo>
                  <a:cubicBezTo>
                    <a:pt x="13" y="7"/>
                    <a:pt x="13" y="7"/>
                    <a:pt x="13" y="7"/>
                  </a:cubicBezTo>
                  <a:cubicBezTo>
                    <a:pt x="14" y="7"/>
                    <a:pt x="15" y="8"/>
                    <a:pt x="15" y="8"/>
                  </a:cubicBezTo>
                  <a:cubicBezTo>
                    <a:pt x="20" y="6"/>
                    <a:pt x="20" y="6"/>
                    <a:pt x="20" y="6"/>
                  </a:cubicBezTo>
                  <a:cubicBezTo>
                    <a:pt x="21" y="6"/>
                    <a:pt x="21" y="5"/>
                    <a:pt x="21" y="4"/>
                  </a:cubicBezTo>
                  <a:cubicBezTo>
                    <a:pt x="22" y="0"/>
                    <a:pt x="22" y="0"/>
                    <a:pt x="22" y="0"/>
                  </a:cubicBezTo>
                  <a:cubicBezTo>
                    <a:pt x="24" y="0"/>
                    <a:pt x="25" y="0"/>
                    <a:pt x="26" y="0"/>
                  </a:cubicBezTo>
                  <a:close/>
                  <a:moveTo>
                    <a:pt x="26" y="10"/>
                  </a:moveTo>
                  <a:cubicBezTo>
                    <a:pt x="22" y="10"/>
                    <a:pt x="18" y="11"/>
                    <a:pt x="15" y="14"/>
                  </a:cubicBezTo>
                  <a:cubicBezTo>
                    <a:pt x="12" y="17"/>
                    <a:pt x="10" y="22"/>
                    <a:pt x="10" y="26"/>
                  </a:cubicBezTo>
                  <a:cubicBezTo>
                    <a:pt x="10" y="31"/>
                    <a:pt x="12" y="35"/>
                    <a:pt x="15" y="38"/>
                  </a:cubicBezTo>
                  <a:cubicBezTo>
                    <a:pt x="18" y="41"/>
                    <a:pt x="22" y="43"/>
                    <a:pt x="26" y="43"/>
                  </a:cubicBezTo>
                  <a:cubicBezTo>
                    <a:pt x="31" y="43"/>
                    <a:pt x="35" y="41"/>
                    <a:pt x="38" y="38"/>
                  </a:cubicBezTo>
                  <a:cubicBezTo>
                    <a:pt x="41" y="35"/>
                    <a:pt x="42" y="31"/>
                    <a:pt x="42" y="26"/>
                  </a:cubicBezTo>
                  <a:cubicBezTo>
                    <a:pt x="42" y="22"/>
                    <a:pt x="41" y="17"/>
                    <a:pt x="38" y="14"/>
                  </a:cubicBezTo>
                  <a:cubicBezTo>
                    <a:pt x="35" y="11"/>
                    <a:pt x="31" y="10"/>
                    <a:pt x="26"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1603"/>
            <p:cNvSpPr>
              <a:spLocks noEditPoints="1"/>
            </p:cNvSpPr>
            <p:nvPr/>
          </p:nvSpPr>
          <p:spPr bwMode="auto">
            <a:xfrm flipH="1">
              <a:off x="9683147" y="4436107"/>
              <a:ext cx="95831" cy="101307"/>
            </a:xfrm>
            <a:custGeom>
              <a:avLst/>
              <a:gdLst>
                <a:gd name="T0" fmla="*/ 26 w 30"/>
                <a:gd name="T1" fmla="*/ 4 h 31"/>
                <a:gd name="T2" fmla="*/ 15 w 30"/>
                <a:gd name="T3" fmla="*/ 0 h 31"/>
                <a:gd name="T4" fmla="*/ 4 w 30"/>
                <a:gd name="T5" fmla="*/ 4 h 31"/>
                <a:gd name="T6" fmla="*/ 0 w 30"/>
                <a:gd name="T7" fmla="*/ 15 h 31"/>
                <a:gd name="T8" fmla="*/ 4 w 30"/>
                <a:gd name="T9" fmla="*/ 26 h 31"/>
                <a:gd name="T10" fmla="*/ 15 w 30"/>
                <a:gd name="T11" fmla="*/ 31 h 31"/>
                <a:gd name="T12" fmla="*/ 26 w 30"/>
                <a:gd name="T13" fmla="*/ 26 h 31"/>
                <a:gd name="T14" fmla="*/ 30 w 30"/>
                <a:gd name="T15" fmla="*/ 15 h 31"/>
                <a:gd name="T16" fmla="*/ 26 w 30"/>
                <a:gd name="T17" fmla="*/ 4 h 31"/>
                <a:gd name="T18" fmla="*/ 15 w 30"/>
                <a:gd name="T19" fmla="*/ 7 h 31"/>
                <a:gd name="T20" fmla="*/ 23 w 30"/>
                <a:gd name="T21" fmla="*/ 15 h 31"/>
                <a:gd name="T22" fmla="*/ 15 w 30"/>
                <a:gd name="T23" fmla="*/ 24 h 31"/>
                <a:gd name="T24" fmla="*/ 7 w 30"/>
                <a:gd name="T25" fmla="*/ 15 h 31"/>
                <a:gd name="T26" fmla="*/ 15 w 30"/>
                <a:gd name="T2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1">
                  <a:moveTo>
                    <a:pt x="26" y="4"/>
                  </a:moveTo>
                  <a:cubicBezTo>
                    <a:pt x="23" y="1"/>
                    <a:pt x="19" y="0"/>
                    <a:pt x="15" y="0"/>
                  </a:cubicBezTo>
                  <a:cubicBezTo>
                    <a:pt x="11" y="0"/>
                    <a:pt x="7" y="1"/>
                    <a:pt x="4" y="4"/>
                  </a:cubicBezTo>
                  <a:cubicBezTo>
                    <a:pt x="2" y="7"/>
                    <a:pt x="0" y="11"/>
                    <a:pt x="0" y="15"/>
                  </a:cubicBezTo>
                  <a:cubicBezTo>
                    <a:pt x="0" y="20"/>
                    <a:pt x="2" y="24"/>
                    <a:pt x="4" y="26"/>
                  </a:cubicBezTo>
                  <a:cubicBezTo>
                    <a:pt x="7" y="29"/>
                    <a:pt x="11" y="31"/>
                    <a:pt x="15" y="31"/>
                  </a:cubicBezTo>
                  <a:cubicBezTo>
                    <a:pt x="19" y="31"/>
                    <a:pt x="23" y="29"/>
                    <a:pt x="26" y="26"/>
                  </a:cubicBezTo>
                  <a:cubicBezTo>
                    <a:pt x="29" y="24"/>
                    <a:pt x="30" y="20"/>
                    <a:pt x="30" y="15"/>
                  </a:cubicBezTo>
                  <a:cubicBezTo>
                    <a:pt x="30" y="11"/>
                    <a:pt x="29" y="7"/>
                    <a:pt x="26" y="4"/>
                  </a:cubicBezTo>
                  <a:close/>
                  <a:moveTo>
                    <a:pt x="15" y="7"/>
                  </a:moveTo>
                  <a:cubicBezTo>
                    <a:pt x="20" y="7"/>
                    <a:pt x="23" y="11"/>
                    <a:pt x="23" y="15"/>
                  </a:cubicBezTo>
                  <a:cubicBezTo>
                    <a:pt x="23" y="20"/>
                    <a:pt x="20" y="24"/>
                    <a:pt x="15" y="24"/>
                  </a:cubicBezTo>
                  <a:cubicBezTo>
                    <a:pt x="11" y="24"/>
                    <a:pt x="7" y="20"/>
                    <a:pt x="7" y="15"/>
                  </a:cubicBezTo>
                  <a:cubicBezTo>
                    <a:pt x="7" y="11"/>
                    <a:pt x="11" y="7"/>
                    <a:pt x="15"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8" name="Freeform 1604"/>
            <p:cNvSpPr>
              <a:spLocks noEditPoints="1"/>
            </p:cNvSpPr>
            <p:nvPr/>
          </p:nvSpPr>
          <p:spPr bwMode="auto">
            <a:xfrm flipH="1">
              <a:off x="9015070" y="3461369"/>
              <a:ext cx="150591" cy="161544"/>
            </a:xfrm>
            <a:custGeom>
              <a:avLst/>
              <a:gdLst>
                <a:gd name="T0" fmla="*/ 16 w 47"/>
                <a:gd name="T1" fmla="*/ 39 h 50"/>
                <a:gd name="T2" fmla="*/ 21 w 47"/>
                <a:gd name="T3" fmla="*/ 44 h 50"/>
                <a:gd name="T4" fmla="*/ 16 w 47"/>
                <a:gd name="T5" fmla="*/ 49 h 50"/>
                <a:gd name="T6" fmla="*/ 10 w 47"/>
                <a:gd name="T7" fmla="*/ 44 h 50"/>
                <a:gd name="T8" fmla="*/ 16 w 47"/>
                <a:gd name="T9" fmla="*/ 39 h 50"/>
                <a:gd name="T10" fmla="*/ 38 w 47"/>
                <a:gd name="T11" fmla="*/ 40 h 50"/>
                <a:gd name="T12" fmla="*/ 43 w 47"/>
                <a:gd name="T13" fmla="*/ 45 h 50"/>
                <a:gd name="T14" fmla="*/ 38 w 47"/>
                <a:gd name="T15" fmla="*/ 50 h 50"/>
                <a:gd name="T16" fmla="*/ 33 w 47"/>
                <a:gd name="T17" fmla="*/ 45 h 50"/>
                <a:gd name="T18" fmla="*/ 38 w 47"/>
                <a:gd name="T19" fmla="*/ 40 h 50"/>
                <a:gd name="T20" fmla="*/ 0 w 47"/>
                <a:gd name="T21" fmla="*/ 0 h 50"/>
                <a:gd name="T22" fmla="*/ 9 w 47"/>
                <a:gd name="T23" fmla="*/ 0 h 50"/>
                <a:gd name="T24" fmla="*/ 11 w 47"/>
                <a:gd name="T25" fmla="*/ 7 h 50"/>
                <a:gd name="T26" fmla="*/ 47 w 47"/>
                <a:gd name="T27" fmla="*/ 6 h 50"/>
                <a:gd name="T28" fmla="*/ 46 w 47"/>
                <a:gd name="T29" fmla="*/ 22 h 50"/>
                <a:gd name="T30" fmla="*/ 15 w 47"/>
                <a:gd name="T31" fmla="*/ 27 h 50"/>
                <a:gd name="T32" fmla="*/ 14 w 47"/>
                <a:gd name="T33" fmla="*/ 32 h 50"/>
                <a:gd name="T34" fmla="*/ 45 w 47"/>
                <a:gd name="T35" fmla="*/ 32 h 50"/>
                <a:gd name="T36" fmla="*/ 45 w 47"/>
                <a:gd name="T37" fmla="*/ 37 h 50"/>
                <a:gd name="T38" fmla="*/ 12 w 47"/>
                <a:gd name="T39" fmla="*/ 37 h 50"/>
                <a:gd name="T40" fmla="*/ 10 w 47"/>
                <a:gd name="T41" fmla="*/ 25 h 50"/>
                <a:gd name="T42" fmla="*/ 5 w 47"/>
                <a:gd name="T43" fmla="*/ 4 h 50"/>
                <a:gd name="T44" fmla="*/ 2 w 47"/>
                <a:gd name="T45" fmla="*/ 5 h 50"/>
                <a:gd name="T46" fmla="*/ 0 w 47"/>
                <a:gd name="T4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50">
                  <a:moveTo>
                    <a:pt x="16" y="39"/>
                  </a:moveTo>
                  <a:cubicBezTo>
                    <a:pt x="18" y="39"/>
                    <a:pt x="21" y="41"/>
                    <a:pt x="21" y="44"/>
                  </a:cubicBezTo>
                  <a:cubicBezTo>
                    <a:pt x="21" y="47"/>
                    <a:pt x="18" y="49"/>
                    <a:pt x="16" y="49"/>
                  </a:cubicBezTo>
                  <a:cubicBezTo>
                    <a:pt x="13" y="49"/>
                    <a:pt x="10" y="47"/>
                    <a:pt x="10" y="44"/>
                  </a:cubicBezTo>
                  <a:cubicBezTo>
                    <a:pt x="10" y="41"/>
                    <a:pt x="13" y="39"/>
                    <a:pt x="16" y="39"/>
                  </a:cubicBezTo>
                  <a:close/>
                  <a:moveTo>
                    <a:pt x="38" y="40"/>
                  </a:moveTo>
                  <a:cubicBezTo>
                    <a:pt x="41" y="40"/>
                    <a:pt x="43" y="42"/>
                    <a:pt x="43" y="45"/>
                  </a:cubicBezTo>
                  <a:cubicBezTo>
                    <a:pt x="43" y="48"/>
                    <a:pt x="41" y="50"/>
                    <a:pt x="38" y="50"/>
                  </a:cubicBezTo>
                  <a:cubicBezTo>
                    <a:pt x="35" y="50"/>
                    <a:pt x="33" y="48"/>
                    <a:pt x="33" y="45"/>
                  </a:cubicBezTo>
                  <a:cubicBezTo>
                    <a:pt x="33" y="42"/>
                    <a:pt x="35" y="40"/>
                    <a:pt x="38" y="40"/>
                  </a:cubicBezTo>
                  <a:close/>
                  <a:moveTo>
                    <a:pt x="0" y="0"/>
                  </a:moveTo>
                  <a:cubicBezTo>
                    <a:pt x="9" y="0"/>
                    <a:pt x="9" y="0"/>
                    <a:pt x="9" y="0"/>
                  </a:cubicBezTo>
                  <a:cubicBezTo>
                    <a:pt x="11" y="7"/>
                    <a:pt x="11" y="7"/>
                    <a:pt x="11" y="7"/>
                  </a:cubicBezTo>
                  <a:cubicBezTo>
                    <a:pt x="47" y="6"/>
                    <a:pt x="47" y="6"/>
                    <a:pt x="47" y="6"/>
                  </a:cubicBezTo>
                  <a:cubicBezTo>
                    <a:pt x="46" y="22"/>
                    <a:pt x="46" y="22"/>
                    <a:pt x="46" y="22"/>
                  </a:cubicBezTo>
                  <a:cubicBezTo>
                    <a:pt x="15" y="27"/>
                    <a:pt x="15" y="27"/>
                    <a:pt x="15" y="27"/>
                  </a:cubicBezTo>
                  <a:cubicBezTo>
                    <a:pt x="13" y="28"/>
                    <a:pt x="12" y="32"/>
                    <a:pt x="14" y="32"/>
                  </a:cubicBezTo>
                  <a:cubicBezTo>
                    <a:pt x="45" y="32"/>
                    <a:pt x="45" y="32"/>
                    <a:pt x="45" y="32"/>
                  </a:cubicBezTo>
                  <a:cubicBezTo>
                    <a:pt x="45" y="37"/>
                    <a:pt x="45" y="37"/>
                    <a:pt x="45" y="37"/>
                  </a:cubicBezTo>
                  <a:cubicBezTo>
                    <a:pt x="12" y="37"/>
                    <a:pt x="12" y="37"/>
                    <a:pt x="12" y="37"/>
                  </a:cubicBezTo>
                  <a:cubicBezTo>
                    <a:pt x="7" y="36"/>
                    <a:pt x="7" y="27"/>
                    <a:pt x="10" y="25"/>
                  </a:cubicBezTo>
                  <a:cubicBezTo>
                    <a:pt x="5" y="4"/>
                    <a:pt x="5" y="4"/>
                    <a:pt x="5" y="4"/>
                  </a:cubicBezTo>
                  <a:cubicBezTo>
                    <a:pt x="2" y="5"/>
                    <a:pt x="2" y="5"/>
                    <a:pt x="2" y="5"/>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69" name="Freeform 1605"/>
            <p:cNvSpPr>
              <a:spLocks noEditPoints="1"/>
            </p:cNvSpPr>
            <p:nvPr/>
          </p:nvSpPr>
          <p:spPr bwMode="auto">
            <a:xfrm flipH="1">
              <a:off x="7427019" y="2169019"/>
              <a:ext cx="153329" cy="150592"/>
            </a:xfrm>
            <a:custGeom>
              <a:avLst/>
              <a:gdLst>
                <a:gd name="T0" fmla="*/ 24 w 47"/>
                <a:gd name="T1" fmla="*/ 0 h 47"/>
                <a:gd name="T2" fmla="*/ 47 w 47"/>
                <a:gd name="T3" fmla="*/ 23 h 47"/>
                <a:gd name="T4" fmla="*/ 24 w 47"/>
                <a:gd name="T5" fmla="*/ 47 h 47"/>
                <a:gd name="T6" fmla="*/ 0 w 47"/>
                <a:gd name="T7" fmla="*/ 23 h 47"/>
                <a:gd name="T8" fmla="*/ 24 w 47"/>
                <a:gd name="T9" fmla="*/ 0 h 47"/>
                <a:gd name="T10" fmla="*/ 33 w 47"/>
                <a:gd name="T11" fmla="*/ 23 h 47"/>
                <a:gd name="T12" fmla="*/ 26 w 47"/>
                <a:gd name="T13" fmla="*/ 18 h 47"/>
                <a:gd name="T14" fmla="*/ 19 w 47"/>
                <a:gd name="T15" fmla="*/ 12 h 47"/>
                <a:gd name="T16" fmla="*/ 19 w 47"/>
                <a:gd name="T17" fmla="*/ 23 h 47"/>
                <a:gd name="T18" fmla="*/ 19 w 47"/>
                <a:gd name="T19" fmla="*/ 35 h 47"/>
                <a:gd name="T20" fmla="*/ 26 w 47"/>
                <a:gd name="T21" fmla="*/ 29 h 47"/>
                <a:gd name="T22" fmla="*/ 33 w 47"/>
                <a:gd name="T23"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 h="47">
                  <a:moveTo>
                    <a:pt x="24" y="0"/>
                  </a:moveTo>
                  <a:cubicBezTo>
                    <a:pt x="36" y="0"/>
                    <a:pt x="47" y="11"/>
                    <a:pt x="47" y="23"/>
                  </a:cubicBezTo>
                  <a:cubicBezTo>
                    <a:pt x="47" y="36"/>
                    <a:pt x="36" y="47"/>
                    <a:pt x="24" y="47"/>
                  </a:cubicBezTo>
                  <a:cubicBezTo>
                    <a:pt x="11" y="47"/>
                    <a:pt x="0" y="36"/>
                    <a:pt x="0" y="23"/>
                  </a:cubicBezTo>
                  <a:cubicBezTo>
                    <a:pt x="0" y="11"/>
                    <a:pt x="11" y="0"/>
                    <a:pt x="24" y="0"/>
                  </a:cubicBezTo>
                  <a:close/>
                  <a:moveTo>
                    <a:pt x="33" y="23"/>
                  </a:moveTo>
                  <a:cubicBezTo>
                    <a:pt x="26" y="18"/>
                    <a:pt x="26" y="18"/>
                    <a:pt x="26" y="18"/>
                  </a:cubicBezTo>
                  <a:cubicBezTo>
                    <a:pt x="19" y="12"/>
                    <a:pt x="19" y="12"/>
                    <a:pt x="19" y="12"/>
                  </a:cubicBezTo>
                  <a:cubicBezTo>
                    <a:pt x="19" y="23"/>
                    <a:pt x="19" y="23"/>
                    <a:pt x="19" y="23"/>
                  </a:cubicBezTo>
                  <a:cubicBezTo>
                    <a:pt x="19" y="35"/>
                    <a:pt x="19" y="35"/>
                    <a:pt x="19" y="35"/>
                  </a:cubicBezTo>
                  <a:cubicBezTo>
                    <a:pt x="26" y="29"/>
                    <a:pt x="26" y="29"/>
                    <a:pt x="26" y="29"/>
                  </a:cubicBezTo>
                  <a:lnTo>
                    <a:pt x="33" y="2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0" name="Freeform 1606"/>
            <p:cNvSpPr>
              <a:spLocks noEditPoints="1"/>
            </p:cNvSpPr>
            <p:nvPr/>
          </p:nvSpPr>
          <p:spPr bwMode="auto">
            <a:xfrm flipH="1">
              <a:off x="8544131" y="1917120"/>
              <a:ext cx="194399" cy="186186"/>
            </a:xfrm>
            <a:custGeom>
              <a:avLst/>
              <a:gdLst>
                <a:gd name="T0" fmla="*/ 51 w 60"/>
                <a:gd name="T1" fmla="*/ 20 h 58"/>
                <a:gd name="T2" fmla="*/ 60 w 60"/>
                <a:gd name="T3" fmla="*/ 30 h 58"/>
                <a:gd name="T4" fmla="*/ 60 w 60"/>
                <a:gd name="T5" fmla="*/ 30 h 58"/>
                <a:gd name="T6" fmla="*/ 51 w 60"/>
                <a:gd name="T7" fmla="*/ 39 h 58"/>
                <a:gd name="T8" fmla="*/ 39 w 60"/>
                <a:gd name="T9" fmla="*/ 39 h 58"/>
                <a:gd name="T10" fmla="*/ 39 w 60"/>
                <a:gd name="T11" fmla="*/ 24 h 58"/>
                <a:gd name="T12" fmla="*/ 20 w 60"/>
                <a:gd name="T13" fmla="*/ 24 h 58"/>
                <a:gd name="T14" fmla="*/ 20 w 60"/>
                <a:gd name="T15" fmla="*/ 39 h 58"/>
                <a:gd name="T16" fmla="*/ 9 w 60"/>
                <a:gd name="T17" fmla="*/ 39 h 58"/>
                <a:gd name="T18" fmla="*/ 0 w 60"/>
                <a:gd name="T19" fmla="*/ 30 h 58"/>
                <a:gd name="T20" fmla="*/ 0 w 60"/>
                <a:gd name="T21" fmla="*/ 30 h 58"/>
                <a:gd name="T22" fmla="*/ 3 w 60"/>
                <a:gd name="T23" fmla="*/ 23 h 58"/>
                <a:gd name="T24" fmla="*/ 2 w 60"/>
                <a:gd name="T25" fmla="*/ 19 h 58"/>
                <a:gd name="T26" fmla="*/ 12 w 60"/>
                <a:gd name="T27" fmla="*/ 10 h 58"/>
                <a:gd name="T28" fmla="*/ 14 w 60"/>
                <a:gd name="T29" fmla="*/ 10 h 58"/>
                <a:gd name="T30" fmla="*/ 27 w 60"/>
                <a:gd name="T31" fmla="*/ 0 h 58"/>
                <a:gd name="T32" fmla="*/ 39 w 60"/>
                <a:gd name="T33" fmla="*/ 9 h 58"/>
                <a:gd name="T34" fmla="*/ 42 w 60"/>
                <a:gd name="T35" fmla="*/ 8 h 58"/>
                <a:gd name="T36" fmla="*/ 52 w 60"/>
                <a:gd name="T37" fmla="*/ 18 h 58"/>
                <a:gd name="T38" fmla="*/ 51 w 60"/>
                <a:gd name="T39" fmla="*/ 20 h 58"/>
                <a:gd name="T40" fmla="*/ 22 w 60"/>
                <a:gd name="T41" fmla="*/ 27 h 58"/>
                <a:gd name="T42" fmla="*/ 22 w 60"/>
                <a:gd name="T43" fmla="*/ 42 h 58"/>
                <a:gd name="T44" fmla="*/ 15 w 60"/>
                <a:gd name="T45" fmla="*/ 42 h 58"/>
                <a:gd name="T46" fmla="*/ 29 w 60"/>
                <a:gd name="T47" fmla="*/ 58 h 58"/>
                <a:gd name="T48" fmla="*/ 43 w 60"/>
                <a:gd name="T49" fmla="*/ 42 h 58"/>
                <a:gd name="T50" fmla="*/ 36 w 60"/>
                <a:gd name="T51" fmla="*/ 42 h 58"/>
                <a:gd name="T52" fmla="*/ 36 w 60"/>
                <a:gd name="T53" fmla="*/ 27 h 58"/>
                <a:gd name="T54" fmla="*/ 22 w 60"/>
                <a:gd name="T55"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0" h="58">
                  <a:moveTo>
                    <a:pt x="51" y="20"/>
                  </a:moveTo>
                  <a:cubicBezTo>
                    <a:pt x="56" y="21"/>
                    <a:pt x="60" y="25"/>
                    <a:pt x="60" y="30"/>
                  </a:cubicBezTo>
                  <a:cubicBezTo>
                    <a:pt x="60" y="30"/>
                    <a:pt x="60" y="30"/>
                    <a:pt x="60" y="30"/>
                  </a:cubicBezTo>
                  <a:cubicBezTo>
                    <a:pt x="60" y="35"/>
                    <a:pt x="56" y="39"/>
                    <a:pt x="51" y="39"/>
                  </a:cubicBezTo>
                  <a:cubicBezTo>
                    <a:pt x="39" y="39"/>
                    <a:pt x="39" y="39"/>
                    <a:pt x="39" y="39"/>
                  </a:cubicBezTo>
                  <a:cubicBezTo>
                    <a:pt x="39" y="24"/>
                    <a:pt x="39" y="24"/>
                    <a:pt x="39" y="24"/>
                  </a:cubicBezTo>
                  <a:cubicBezTo>
                    <a:pt x="20" y="24"/>
                    <a:pt x="20" y="24"/>
                    <a:pt x="20" y="24"/>
                  </a:cubicBezTo>
                  <a:cubicBezTo>
                    <a:pt x="20" y="39"/>
                    <a:pt x="20" y="39"/>
                    <a:pt x="20" y="39"/>
                  </a:cubicBezTo>
                  <a:cubicBezTo>
                    <a:pt x="9" y="39"/>
                    <a:pt x="9" y="39"/>
                    <a:pt x="9" y="39"/>
                  </a:cubicBezTo>
                  <a:cubicBezTo>
                    <a:pt x="4" y="39"/>
                    <a:pt x="0" y="35"/>
                    <a:pt x="0" y="30"/>
                  </a:cubicBezTo>
                  <a:cubicBezTo>
                    <a:pt x="0" y="30"/>
                    <a:pt x="0" y="30"/>
                    <a:pt x="0" y="30"/>
                  </a:cubicBezTo>
                  <a:cubicBezTo>
                    <a:pt x="0" y="27"/>
                    <a:pt x="1" y="24"/>
                    <a:pt x="3" y="23"/>
                  </a:cubicBezTo>
                  <a:cubicBezTo>
                    <a:pt x="3" y="22"/>
                    <a:pt x="2" y="20"/>
                    <a:pt x="2" y="19"/>
                  </a:cubicBezTo>
                  <a:cubicBezTo>
                    <a:pt x="2" y="14"/>
                    <a:pt x="7" y="10"/>
                    <a:pt x="12" y="10"/>
                  </a:cubicBezTo>
                  <a:cubicBezTo>
                    <a:pt x="13" y="10"/>
                    <a:pt x="13" y="10"/>
                    <a:pt x="14" y="10"/>
                  </a:cubicBezTo>
                  <a:cubicBezTo>
                    <a:pt x="16" y="4"/>
                    <a:pt x="21" y="0"/>
                    <a:pt x="27" y="0"/>
                  </a:cubicBezTo>
                  <a:cubicBezTo>
                    <a:pt x="33" y="0"/>
                    <a:pt x="37" y="4"/>
                    <a:pt x="39" y="9"/>
                  </a:cubicBezTo>
                  <a:cubicBezTo>
                    <a:pt x="40" y="8"/>
                    <a:pt x="41" y="8"/>
                    <a:pt x="42" y="8"/>
                  </a:cubicBezTo>
                  <a:cubicBezTo>
                    <a:pt x="47" y="8"/>
                    <a:pt x="52" y="13"/>
                    <a:pt x="52" y="18"/>
                  </a:cubicBezTo>
                  <a:cubicBezTo>
                    <a:pt x="52" y="19"/>
                    <a:pt x="52" y="20"/>
                    <a:pt x="51" y="20"/>
                  </a:cubicBezTo>
                  <a:close/>
                  <a:moveTo>
                    <a:pt x="22" y="27"/>
                  </a:moveTo>
                  <a:cubicBezTo>
                    <a:pt x="22" y="42"/>
                    <a:pt x="22" y="42"/>
                    <a:pt x="22" y="42"/>
                  </a:cubicBezTo>
                  <a:cubicBezTo>
                    <a:pt x="15" y="42"/>
                    <a:pt x="15" y="42"/>
                    <a:pt x="15" y="42"/>
                  </a:cubicBezTo>
                  <a:cubicBezTo>
                    <a:pt x="29" y="58"/>
                    <a:pt x="29" y="58"/>
                    <a:pt x="29" y="58"/>
                  </a:cubicBezTo>
                  <a:cubicBezTo>
                    <a:pt x="43" y="42"/>
                    <a:pt x="43" y="42"/>
                    <a:pt x="43" y="42"/>
                  </a:cubicBezTo>
                  <a:cubicBezTo>
                    <a:pt x="36" y="42"/>
                    <a:pt x="36" y="42"/>
                    <a:pt x="36" y="42"/>
                  </a:cubicBezTo>
                  <a:cubicBezTo>
                    <a:pt x="36" y="27"/>
                    <a:pt x="36" y="27"/>
                    <a:pt x="36" y="27"/>
                  </a:cubicBezTo>
                  <a:lnTo>
                    <a:pt x="22" y="2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1" name="Freeform 1607"/>
            <p:cNvSpPr>
              <a:spLocks noEditPoints="1"/>
            </p:cNvSpPr>
            <p:nvPr/>
          </p:nvSpPr>
          <p:spPr bwMode="auto">
            <a:xfrm flipH="1">
              <a:off x="10928946" y="2141638"/>
              <a:ext cx="208090" cy="153330"/>
            </a:xfrm>
            <a:custGeom>
              <a:avLst/>
              <a:gdLst>
                <a:gd name="T0" fmla="*/ 11 w 64"/>
                <a:gd name="T1" fmla="*/ 28 h 47"/>
                <a:gd name="T2" fmla="*/ 52 w 64"/>
                <a:gd name="T3" fmla="*/ 28 h 47"/>
                <a:gd name="T4" fmla="*/ 52 w 64"/>
                <a:gd name="T5" fmla="*/ 29 h 47"/>
                <a:gd name="T6" fmla="*/ 47 w 64"/>
                <a:gd name="T7" fmla="*/ 34 h 47"/>
                <a:gd name="T8" fmla="*/ 46 w 64"/>
                <a:gd name="T9" fmla="*/ 34 h 47"/>
                <a:gd name="T10" fmla="*/ 17 w 64"/>
                <a:gd name="T11" fmla="*/ 34 h 47"/>
                <a:gd name="T12" fmla="*/ 11 w 64"/>
                <a:gd name="T13" fmla="*/ 28 h 47"/>
                <a:gd name="T14" fmla="*/ 28 w 64"/>
                <a:gd name="T15" fmla="*/ 37 h 47"/>
                <a:gd name="T16" fmla="*/ 36 w 64"/>
                <a:gd name="T17" fmla="*/ 37 h 47"/>
                <a:gd name="T18" fmla="*/ 36 w 64"/>
                <a:gd name="T19" fmla="*/ 45 h 47"/>
                <a:gd name="T20" fmla="*/ 28 w 64"/>
                <a:gd name="T21" fmla="*/ 45 h 47"/>
                <a:gd name="T22" fmla="*/ 28 w 64"/>
                <a:gd name="T23" fmla="*/ 37 h 47"/>
                <a:gd name="T24" fmla="*/ 0 w 64"/>
                <a:gd name="T25" fmla="*/ 17 h 47"/>
                <a:gd name="T26" fmla="*/ 6 w 64"/>
                <a:gd name="T27" fmla="*/ 23 h 47"/>
                <a:gd name="T28" fmla="*/ 58 w 64"/>
                <a:gd name="T29" fmla="*/ 23 h 47"/>
                <a:gd name="T30" fmla="*/ 58 w 64"/>
                <a:gd name="T31" fmla="*/ 23 h 47"/>
                <a:gd name="T32" fmla="*/ 64 w 64"/>
                <a:gd name="T33" fmla="*/ 17 h 47"/>
                <a:gd name="T34" fmla="*/ 63 w 64"/>
                <a:gd name="T35" fmla="*/ 17 h 47"/>
                <a:gd name="T36" fmla="*/ 0 w 64"/>
                <a:gd name="T37" fmla="*/ 1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47">
                  <a:moveTo>
                    <a:pt x="11" y="28"/>
                  </a:moveTo>
                  <a:cubicBezTo>
                    <a:pt x="23" y="17"/>
                    <a:pt x="41" y="17"/>
                    <a:pt x="52" y="28"/>
                  </a:cubicBezTo>
                  <a:cubicBezTo>
                    <a:pt x="52" y="28"/>
                    <a:pt x="52" y="29"/>
                    <a:pt x="52" y="29"/>
                  </a:cubicBezTo>
                  <a:cubicBezTo>
                    <a:pt x="47" y="34"/>
                    <a:pt x="47" y="34"/>
                    <a:pt x="47" y="34"/>
                  </a:cubicBezTo>
                  <a:cubicBezTo>
                    <a:pt x="47" y="34"/>
                    <a:pt x="47" y="34"/>
                    <a:pt x="46" y="34"/>
                  </a:cubicBezTo>
                  <a:cubicBezTo>
                    <a:pt x="38" y="26"/>
                    <a:pt x="25" y="26"/>
                    <a:pt x="17" y="34"/>
                  </a:cubicBezTo>
                  <a:cubicBezTo>
                    <a:pt x="11" y="28"/>
                    <a:pt x="11" y="28"/>
                    <a:pt x="11" y="28"/>
                  </a:cubicBezTo>
                  <a:close/>
                  <a:moveTo>
                    <a:pt x="28" y="37"/>
                  </a:moveTo>
                  <a:cubicBezTo>
                    <a:pt x="30" y="34"/>
                    <a:pt x="34" y="34"/>
                    <a:pt x="36" y="37"/>
                  </a:cubicBezTo>
                  <a:cubicBezTo>
                    <a:pt x="39" y="39"/>
                    <a:pt x="39" y="43"/>
                    <a:pt x="36" y="45"/>
                  </a:cubicBezTo>
                  <a:cubicBezTo>
                    <a:pt x="34" y="47"/>
                    <a:pt x="30" y="47"/>
                    <a:pt x="28" y="45"/>
                  </a:cubicBezTo>
                  <a:cubicBezTo>
                    <a:pt x="26" y="43"/>
                    <a:pt x="26" y="39"/>
                    <a:pt x="28" y="37"/>
                  </a:cubicBezTo>
                  <a:close/>
                  <a:moveTo>
                    <a:pt x="0" y="17"/>
                  </a:moveTo>
                  <a:cubicBezTo>
                    <a:pt x="6" y="23"/>
                    <a:pt x="6" y="23"/>
                    <a:pt x="6" y="23"/>
                  </a:cubicBezTo>
                  <a:cubicBezTo>
                    <a:pt x="20" y="8"/>
                    <a:pt x="43" y="8"/>
                    <a:pt x="58" y="23"/>
                  </a:cubicBezTo>
                  <a:cubicBezTo>
                    <a:pt x="58" y="23"/>
                    <a:pt x="58" y="23"/>
                    <a:pt x="58" y="23"/>
                  </a:cubicBezTo>
                  <a:cubicBezTo>
                    <a:pt x="64" y="17"/>
                    <a:pt x="64" y="17"/>
                    <a:pt x="64" y="17"/>
                  </a:cubicBezTo>
                  <a:cubicBezTo>
                    <a:pt x="64" y="17"/>
                    <a:pt x="63" y="17"/>
                    <a:pt x="63" y="17"/>
                  </a:cubicBezTo>
                  <a:cubicBezTo>
                    <a:pt x="46" y="0"/>
                    <a:pt x="18" y="0"/>
                    <a:pt x="0" y="1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2" name="Freeform 1608"/>
            <p:cNvSpPr>
              <a:spLocks noEditPoints="1"/>
            </p:cNvSpPr>
            <p:nvPr/>
          </p:nvSpPr>
          <p:spPr bwMode="auto">
            <a:xfrm flipH="1">
              <a:off x="10594908" y="2130686"/>
              <a:ext cx="125949" cy="186186"/>
            </a:xfrm>
            <a:custGeom>
              <a:avLst/>
              <a:gdLst>
                <a:gd name="T0" fmla="*/ 19 w 39"/>
                <a:gd name="T1" fmla="*/ 0 h 58"/>
                <a:gd name="T2" fmla="*/ 39 w 39"/>
                <a:gd name="T3" fmla="*/ 20 h 58"/>
                <a:gd name="T4" fmla="*/ 19 w 39"/>
                <a:gd name="T5" fmla="*/ 58 h 58"/>
                <a:gd name="T6" fmla="*/ 0 w 39"/>
                <a:gd name="T7" fmla="*/ 20 h 58"/>
                <a:gd name="T8" fmla="*/ 19 w 39"/>
                <a:gd name="T9" fmla="*/ 0 h 58"/>
                <a:gd name="T10" fmla="*/ 19 w 39"/>
                <a:gd name="T11" fmla="*/ 12 h 58"/>
                <a:gd name="T12" fmla="*/ 11 w 39"/>
                <a:gd name="T13" fmla="*/ 20 h 58"/>
                <a:gd name="T14" fmla="*/ 19 w 39"/>
                <a:gd name="T15" fmla="*/ 29 h 58"/>
                <a:gd name="T16" fmla="*/ 28 w 39"/>
                <a:gd name="T17" fmla="*/ 20 h 58"/>
                <a:gd name="T18" fmla="*/ 19 w 39"/>
                <a:gd name="T19" fmla="*/ 12 h 58"/>
                <a:gd name="T20" fmla="*/ 19 w 39"/>
                <a:gd name="T21" fmla="*/ 6 h 58"/>
                <a:gd name="T22" fmla="*/ 5 w 39"/>
                <a:gd name="T23" fmla="*/ 20 h 58"/>
                <a:gd name="T24" fmla="*/ 19 w 39"/>
                <a:gd name="T25" fmla="*/ 35 h 58"/>
                <a:gd name="T26" fmla="*/ 34 w 39"/>
                <a:gd name="T27" fmla="*/ 20 h 58"/>
                <a:gd name="T28" fmla="*/ 19 w 39"/>
                <a:gd name="T29"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8">
                  <a:moveTo>
                    <a:pt x="19" y="0"/>
                  </a:moveTo>
                  <a:cubicBezTo>
                    <a:pt x="30" y="0"/>
                    <a:pt x="39" y="9"/>
                    <a:pt x="39" y="20"/>
                  </a:cubicBezTo>
                  <a:cubicBezTo>
                    <a:pt x="39" y="34"/>
                    <a:pt x="24" y="49"/>
                    <a:pt x="19" y="58"/>
                  </a:cubicBezTo>
                  <a:cubicBezTo>
                    <a:pt x="15" y="49"/>
                    <a:pt x="0" y="34"/>
                    <a:pt x="0" y="20"/>
                  </a:cubicBezTo>
                  <a:cubicBezTo>
                    <a:pt x="0" y="9"/>
                    <a:pt x="9" y="0"/>
                    <a:pt x="19" y="0"/>
                  </a:cubicBezTo>
                  <a:close/>
                  <a:moveTo>
                    <a:pt x="19" y="12"/>
                  </a:moveTo>
                  <a:cubicBezTo>
                    <a:pt x="15" y="12"/>
                    <a:pt x="11" y="16"/>
                    <a:pt x="11" y="20"/>
                  </a:cubicBezTo>
                  <a:cubicBezTo>
                    <a:pt x="11" y="25"/>
                    <a:pt x="15" y="29"/>
                    <a:pt x="19" y="29"/>
                  </a:cubicBezTo>
                  <a:cubicBezTo>
                    <a:pt x="24" y="29"/>
                    <a:pt x="28" y="25"/>
                    <a:pt x="28" y="20"/>
                  </a:cubicBezTo>
                  <a:cubicBezTo>
                    <a:pt x="28" y="16"/>
                    <a:pt x="24" y="12"/>
                    <a:pt x="19" y="12"/>
                  </a:cubicBezTo>
                  <a:close/>
                  <a:moveTo>
                    <a:pt x="19" y="6"/>
                  </a:moveTo>
                  <a:cubicBezTo>
                    <a:pt x="12" y="6"/>
                    <a:pt x="5" y="13"/>
                    <a:pt x="5" y="20"/>
                  </a:cubicBezTo>
                  <a:cubicBezTo>
                    <a:pt x="5" y="28"/>
                    <a:pt x="12" y="35"/>
                    <a:pt x="19" y="35"/>
                  </a:cubicBezTo>
                  <a:cubicBezTo>
                    <a:pt x="27" y="35"/>
                    <a:pt x="34" y="28"/>
                    <a:pt x="34" y="20"/>
                  </a:cubicBezTo>
                  <a:cubicBezTo>
                    <a:pt x="34" y="13"/>
                    <a:pt x="27" y="6"/>
                    <a:pt x="19"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3" name="Freeform 1609"/>
            <p:cNvSpPr/>
            <p:nvPr/>
          </p:nvSpPr>
          <p:spPr bwMode="auto">
            <a:xfrm flipH="1">
              <a:off x="8911026" y="3877549"/>
              <a:ext cx="188923" cy="156068"/>
            </a:xfrm>
            <a:custGeom>
              <a:avLst/>
              <a:gdLst>
                <a:gd name="T0" fmla="*/ 29 w 58"/>
                <a:gd name="T1" fmla="*/ 0 h 48"/>
                <a:gd name="T2" fmla="*/ 43 w 58"/>
                <a:gd name="T3" fmla="*/ 12 h 48"/>
                <a:gd name="T4" fmla="*/ 58 w 58"/>
                <a:gd name="T5" fmla="*/ 23 h 48"/>
                <a:gd name="T6" fmla="*/ 50 w 58"/>
                <a:gd name="T7" fmla="*/ 23 h 48"/>
                <a:gd name="T8" fmla="*/ 50 w 58"/>
                <a:gd name="T9" fmla="*/ 48 h 48"/>
                <a:gd name="T10" fmla="*/ 36 w 58"/>
                <a:gd name="T11" fmla="*/ 48 h 48"/>
                <a:gd name="T12" fmla="*/ 36 w 58"/>
                <a:gd name="T13" fmla="*/ 34 h 48"/>
                <a:gd name="T14" fmla="*/ 29 w 58"/>
                <a:gd name="T15" fmla="*/ 27 h 48"/>
                <a:gd name="T16" fmla="*/ 29 w 58"/>
                <a:gd name="T17" fmla="*/ 27 h 48"/>
                <a:gd name="T18" fmla="*/ 22 w 58"/>
                <a:gd name="T19" fmla="*/ 34 h 48"/>
                <a:gd name="T20" fmla="*/ 22 w 58"/>
                <a:gd name="T21" fmla="*/ 48 h 48"/>
                <a:gd name="T22" fmla="*/ 8 w 58"/>
                <a:gd name="T23" fmla="*/ 48 h 48"/>
                <a:gd name="T24" fmla="*/ 8 w 58"/>
                <a:gd name="T25" fmla="*/ 23 h 48"/>
                <a:gd name="T26" fmla="*/ 0 w 58"/>
                <a:gd name="T27" fmla="*/ 23 h 48"/>
                <a:gd name="T28" fmla="*/ 11 w 58"/>
                <a:gd name="T29" fmla="*/ 15 h 48"/>
                <a:gd name="T30" fmla="*/ 11 w 58"/>
                <a:gd name="T31" fmla="*/ 5 h 48"/>
                <a:gd name="T32" fmla="*/ 17 w 58"/>
                <a:gd name="T33" fmla="*/ 5 h 48"/>
                <a:gd name="T34" fmla="*/ 17 w 58"/>
                <a:gd name="T35" fmla="*/ 10 h 48"/>
                <a:gd name="T36" fmla="*/ 29 w 58"/>
                <a:gd name="T3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8" h="48">
                  <a:moveTo>
                    <a:pt x="29" y="0"/>
                  </a:moveTo>
                  <a:cubicBezTo>
                    <a:pt x="43" y="12"/>
                    <a:pt x="43" y="12"/>
                    <a:pt x="43" y="12"/>
                  </a:cubicBezTo>
                  <a:cubicBezTo>
                    <a:pt x="58" y="23"/>
                    <a:pt x="58" y="23"/>
                    <a:pt x="58" y="23"/>
                  </a:cubicBezTo>
                  <a:cubicBezTo>
                    <a:pt x="50" y="23"/>
                    <a:pt x="50" y="23"/>
                    <a:pt x="50" y="23"/>
                  </a:cubicBezTo>
                  <a:cubicBezTo>
                    <a:pt x="50" y="48"/>
                    <a:pt x="50" y="48"/>
                    <a:pt x="50" y="48"/>
                  </a:cubicBezTo>
                  <a:cubicBezTo>
                    <a:pt x="36" y="48"/>
                    <a:pt x="36" y="48"/>
                    <a:pt x="36" y="48"/>
                  </a:cubicBezTo>
                  <a:cubicBezTo>
                    <a:pt x="36" y="34"/>
                    <a:pt x="36" y="34"/>
                    <a:pt x="36" y="34"/>
                  </a:cubicBezTo>
                  <a:cubicBezTo>
                    <a:pt x="36" y="30"/>
                    <a:pt x="33" y="27"/>
                    <a:pt x="29" y="27"/>
                  </a:cubicBezTo>
                  <a:cubicBezTo>
                    <a:pt x="29" y="27"/>
                    <a:pt x="29" y="27"/>
                    <a:pt x="29" y="27"/>
                  </a:cubicBezTo>
                  <a:cubicBezTo>
                    <a:pt x="25" y="27"/>
                    <a:pt x="22" y="30"/>
                    <a:pt x="22" y="34"/>
                  </a:cubicBezTo>
                  <a:cubicBezTo>
                    <a:pt x="22" y="48"/>
                    <a:pt x="22" y="48"/>
                    <a:pt x="22" y="48"/>
                  </a:cubicBezTo>
                  <a:cubicBezTo>
                    <a:pt x="8" y="48"/>
                    <a:pt x="8" y="48"/>
                    <a:pt x="8" y="48"/>
                  </a:cubicBezTo>
                  <a:cubicBezTo>
                    <a:pt x="8" y="23"/>
                    <a:pt x="8" y="23"/>
                    <a:pt x="8" y="23"/>
                  </a:cubicBezTo>
                  <a:cubicBezTo>
                    <a:pt x="0" y="23"/>
                    <a:pt x="0" y="23"/>
                    <a:pt x="0" y="23"/>
                  </a:cubicBezTo>
                  <a:cubicBezTo>
                    <a:pt x="11" y="15"/>
                    <a:pt x="11" y="15"/>
                    <a:pt x="11" y="15"/>
                  </a:cubicBezTo>
                  <a:cubicBezTo>
                    <a:pt x="11" y="5"/>
                    <a:pt x="11" y="5"/>
                    <a:pt x="11" y="5"/>
                  </a:cubicBezTo>
                  <a:cubicBezTo>
                    <a:pt x="17" y="5"/>
                    <a:pt x="17" y="5"/>
                    <a:pt x="17" y="5"/>
                  </a:cubicBezTo>
                  <a:cubicBezTo>
                    <a:pt x="17" y="10"/>
                    <a:pt x="17" y="10"/>
                    <a:pt x="17" y="10"/>
                  </a:cubicBezTo>
                  <a:lnTo>
                    <a:pt x="29"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4" name="Freeform 1610"/>
            <p:cNvSpPr>
              <a:spLocks noEditPoints="1"/>
            </p:cNvSpPr>
            <p:nvPr/>
          </p:nvSpPr>
          <p:spPr bwMode="auto">
            <a:xfrm flipH="1">
              <a:off x="11361553" y="1750100"/>
              <a:ext cx="104045" cy="180710"/>
            </a:xfrm>
            <a:custGeom>
              <a:avLst/>
              <a:gdLst>
                <a:gd name="T0" fmla="*/ 3 w 32"/>
                <a:gd name="T1" fmla="*/ 0 h 56"/>
                <a:gd name="T2" fmla="*/ 29 w 32"/>
                <a:gd name="T3" fmla="*/ 0 h 56"/>
                <a:gd name="T4" fmla="*/ 32 w 32"/>
                <a:gd name="T5" fmla="*/ 3 h 56"/>
                <a:gd name="T6" fmla="*/ 32 w 32"/>
                <a:gd name="T7" fmla="*/ 53 h 56"/>
                <a:gd name="T8" fmla="*/ 29 w 32"/>
                <a:gd name="T9" fmla="*/ 56 h 56"/>
                <a:gd name="T10" fmla="*/ 3 w 32"/>
                <a:gd name="T11" fmla="*/ 56 h 56"/>
                <a:gd name="T12" fmla="*/ 0 w 32"/>
                <a:gd name="T13" fmla="*/ 53 h 56"/>
                <a:gd name="T14" fmla="*/ 0 w 32"/>
                <a:gd name="T15" fmla="*/ 3 h 56"/>
                <a:gd name="T16" fmla="*/ 3 w 32"/>
                <a:gd name="T17" fmla="*/ 0 h 56"/>
                <a:gd name="T18" fmla="*/ 3 w 32"/>
                <a:gd name="T19" fmla="*/ 4 h 56"/>
                <a:gd name="T20" fmla="*/ 3 w 32"/>
                <a:gd name="T21" fmla="*/ 43 h 56"/>
                <a:gd name="T22" fmla="*/ 29 w 32"/>
                <a:gd name="T23" fmla="*/ 43 h 56"/>
                <a:gd name="T24" fmla="*/ 29 w 32"/>
                <a:gd name="T25" fmla="*/ 4 h 56"/>
                <a:gd name="T26" fmla="*/ 3 w 32"/>
                <a:gd name="T27" fmla="*/ 4 h 56"/>
                <a:gd name="T28" fmla="*/ 5 w 32"/>
                <a:gd name="T29" fmla="*/ 49 h 56"/>
                <a:gd name="T30" fmla="*/ 5 w 32"/>
                <a:gd name="T31" fmla="*/ 51 h 56"/>
                <a:gd name="T32" fmla="*/ 11 w 32"/>
                <a:gd name="T33" fmla="*/ 51 h 56"/>
                <a:gd name="T34" fmla="*/ 11 w 32"/>
                <a:gd name="T35" fmla="*/ 49 h 56"/>
                <a:gd name="T36" fmla="*/ 5 w 32"/>
                <a:gd name="T37" fmla="*/ 49 h 56"/>
                <a:gd name="T38" fmla="*/ 21 w 32"/>
                <a:gd name="T39" fmla="*/ 49 h 56"/>
                <a:gd name="T40" fmla="*/ 21 w 32"/>
                <a:gd name="T41" fmla="*/ 51 h 56"/>
                <a:gd name="T42" fmla="*/ 27 w 32"/>
                <a:gd name="T43" fmla="*/ 51 h 56"/>
                <a:gd name="T44" fmla="*/ 27 w 32"/>
                <a:gd name="T45" fmla="*/ 49 h 56"/>
                <a:gd name="T46" fmla="*/ 21 w 32"/>
                <a:gd name="T47" fmla="*/ 49 h 56"/>
                <a:gd name="T48" fmla="*/ 16 w 32"/>
                <a:gd name="T49" fmla="*/ 48 h 56"/>
                <a:gd name="T50" fmla="*/ 14 w 32"/>
                <a:gd name="T51" fmla="*/ 50 h 56"/>
                <a:gd name="T52" fmla="*/ 16 w 32"/>
                <a:gd name="T53" fmla="*/ 52 h 56"/>
                <a:gd name="T54" fmla="*/ 18 w 32"/>
                <a:gd name="T55" fmla="*/ 50 h 56"/>
                <a:gd name="T56" fmla="*/ 16 w 32"/>
                <a:gd name="T57" fmla="*/ 4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 h="56">
                  <a:moveTo>
                    <a:pt x="3" y="0"/>
                  </a:moveTo>
                  <a:cubicBezTo>
                    <a:pt x="29" y="0"/>
                    <a:pt x="29" y="0"/>
                    <a:pt x="29" y="0"/>
                  </a:cubicBezTo>
                  <a:cubicBezTo>
                    <a:pt x="30" y="0"/>
                    <a:pt x="32" y="2"/>
                    <a:pt x="32" y="3"/>
                  </a:cubicBezTo>
                  <a:cubicBezTo>
                    <a:pt x="32" y="53"/>
                    <a:pt x="32" y="53"/>
                    <a:pt x="32" y="53"/>
                  </a:cubicBezTo>
                  <a:cubicBezTo>
                    <a:pt x="32" y="55"/>
                    <a:pt x="30" y="56"/>
                    <a:pt x="29" y="56"/>
                  </a:cubicBezTo>
                  <a:cubicBezTo>
                    <a:pt x="3" y="56"/>
                    <a:pt x="3" y="56"/>
                    <a:pt x="3" y="56"/>
                  </a:cubicBezTo>
                  <a:cubicBezTo>
                    <a:pt x="2" y="56"/>
                    <a:pt x="0" y="55"/>
                    <a:pt x="0" y="53"/>
                  </a:cubicBezTo>
                  <a:cubicBezTo>
                    <a:pt x="0" y="3"/>
                    <a:pt x="0" y="3"/>
                    <a:pt x="0" y="3"/>
                  </a:cubicBezTo>
                  <a:cubicBezTo>
                    <a:pt x="0" y="2"/>
                    <a:pt x="2" y="0"/>
                    <a:pt x="3" y="0"/>
                  </a:cubicBezTo>
                  <a:close/>
                  <a:moveTo>
                    <a:pt x="3" y="4"/>
                  </a:moveTo>
                  <a:cubicBezTo>
                    <a:pt x="3" y="43"/>
                    <a:pt x="3" y="43"/>
                    <a:pt x="3" y="43"/>
                  </a:cubicBezTo>
                  <a:cubicBezTo>
                    <a:pt x="29" y="43"/>
                    <a:pt x="29" y="43"/>
                    <a:pt x="29" y="43"/>
                  </a:cubicBezTo>
                  <a:cubicBezTo>
                    <a:pt x="29" y="4"/>
                    <a:pt x="29" y="4"/>
                    <a:pt x="29" y="4"/>
                  </a:cubicBezTo>
                  <a:cubicBezTo>
                    <a:pt x="3" y="4"/>
                    <a:pt x="3" y="4"/>
                    <a:pt x="3" y="4"/>
                  </a:cubicBezTo>
                  <a:close/>
                  <a:moveTo>
                    <a:pt x="5" y="49"/>
                  </a:moveTo>
                  <a:cubicBezTo>
                    <a:pt x="5" y="51"/>
                    <a:pt x="5" y="51"/>
                    <a:pt x="5" y="51"/>
                  </a:cubicBezTo>
                  <a:cubicBezTo>
                    <a:pt x="11" y="51"/>
                    <a:pt x="11" y="51"/>
                    <a:pt x="11" y="51"/>
                  </a:cubicBezTo>
                  <a:cubicBezTo>
                    <a:pt x="11" y="49"/>
                    <a:pt x="11" y="49"/>
                    <a:pt x="11" y="49"/>
                  </a:cubicBezTo>
                  <a:cubicBezTo>
                    <a:pt x="5" y="49"/>
                    <a:pt x="5" y="49"/>
                    <a:pt x="5" y="49"/>
                  </a:cubicBezTo>
                  <a:close/>
                  <a:moveTo>
                    <a:pt x="21" y="49"/>
                  </a:moveTo>
                  <a:cubicBezTo>
                    <a:pt x="21" y="51"/>
                    <a:pt x="21" y="51"/>
                    <a:pt x="21" y="51"/>
                  </a:cubicBezTo>
                  <a:cubicBezTo>
                    <a:pt x="27" y="51"/>
                    <a:pt x="27" y="51"/>
                    <a:pt x="27" y="51"/>
                  </a:cubicBezTo>
                  <a:cubicBezTo>
                    <a:pt x="27" y="49"/>
                    <a:pt x="27" y="49"/>
                    <a:pt x="27" y="49"/>
                  </a:cubicBezTo>
                  <a:cubicBezTo>
                    <a:pt x="21" y="49"/>
                    <a:pt x="21" y="49"/>
                    <a:pt x="21" y="49"/>
                  </a:cubicBezTo>
                  <a:close/>
                  <a:moveTo>
                    <a:pt x="16" y="48"/>
                  </a:moveTo>
                  <a:cubicBezTo>
                    <a:pt x="15" y="48"/>
                    <a:pt x="14" y="49"/>
                    <a:pt x="14" y="50"/>
                  </a:cubicBezTo>
                  <a:cubicBezTo>
                    <a:pt x="14" y="51"/>
                    <a:pt x="15" y="52"/>
                    <a:pt x="16" y="52"/>
                  </a:cubicBezTo>
                  <a:cubicBezTo>
                    <a:pt x="17" y="52"/>
                    <a:pt x="18" y="51"/>
                    <a:pt x="18" y="50"/>
                  </a:cubicBezTo>
                  <a:cubicBezTo>
                    <a:pt x="18" y="49"/>
                    <a:pt x="17" y="48"/>
                    <a:pt x="16" y="4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5" name="Freeform 1611"/>
            <p:cNvSpPr>
              <a:spLocks noEditPoints="1"/>
            </p:cNvSpPr>
            <p:nvPr/>
          </p:nvSpPr>
          <p:spPr bwMode="auto">
            <a:xfrm flipH="1">
              <a:off x="10934422" y="1780219"/>
              <a:ext cx="208090" cy="123211"/>
            </a:xfrm>
            <a:custGeom>
              <a:avLst/>
              <a:gdLst>
                <a:gd name="T0" fmla="*/ 19 w 64"/>
                <a:gd name="T1" fmla="*/ 38 h 38"/>
                <a:gd name="T2" fmla="*/ 19 w 64"/>
                <a:gd name="T3" fmla="*/ 38 h 38"/>
                <a:gd name="T4" fmla="*/ 0 w 64"/>
                <a:gd name="T5" fmla="*/ 38 h 38"/>
                <a:gd name="T6" fmla="*/ 0 w 64"/>
                <a:gd name="T7" fmla="*/ 33 h 38"/>
                <a:gd name="T8" fmla="*/ 12 w 64"/>
                <a:gd name="T9" fmla="*/ 27 h 38"/>
                <a:gd name="T10" fmla="*/ 12 w 64"/>
                <a:gd name="T11" fmla="*/ 11 h 38"/>
                <a:gd name="T12" fmla="*/ 12 w 64"/>
                <a:gd name="T13" fmla="*/ 11 h 38"/>
                <a:gd name="T14" fmla="*/ 12 w 64"/>
                <a:gd name="T15" fmla="*/ 9 h 38"/>
                <a:gd name="T16" fmla="*/ 19 w 64"/>
                <a:gd name="T17" fmla="*/ 0 h 38"/>
                <a:gd name="T18" fmla="*/ 19 w 64"/>
                <a:gd name="T19" fmla="*/ 0 h 38"/>
                <a:gd name="T20" fmla="*/ 19 w 64"/>
                <a:gd name="T21" fmla="*/ 0 h 38"/>
                <a:gd name="T22" fmla="*/ 19 w 64"/>
                <a:gd name="T23" fmla="*/ 0 h 38"/>
                <a:gd name="T24" fmla="*/ 19 w 64"/>
                <a:gd name="T25" fmla="*/ 0 h 38"/>
                <a:gd name="T26" fmla="*/ 26 w 64"/>
                <a:gd name="T27" fmla="*/ 9 h 38"/>
                <a:gd name="T28" fmla="*/ 26 w 64"/>
                <a:gd name="T29" fmla="*/ 11 h 38"/>
                <a:gd name="T30" fmla="*/ 26 w 64"/>
                <a:gd name="T31" fmla="*/ 11 h 38"/>
                <a:gd name="T32" fmla="*/ 26 w 64"/>
                <a:gd name="T33" fmla="*/ 27 h 38"/>
                <a:gd name="T34" fmla="*/ 27 w 64"/>
                <a:gd name="T35" fmla="*/ 28 h 38"/>
                <a:gd name="T36" fmla="*/ 23 w 64"/>
                <a:gd name="T37" fmla="*/ 33 h 38"/>
                <a:gd name="T38" fmla="*/ 23 w 64"/>
                <a:gd name="T39" fmla="*/ 38 h 38"/>
                <a:gd name="T40" fmla="*/ 19 w 64"/>
                <a:gd name="T41" fmla="*/ 38 h 38"/>
                <a:gd name="T42" fmla="*/ 45 w 64"/>
                <a:gd name="T43" fmla="*/ 38 h 38"/>
                <a:gd name="T44" fmla="*/ 64 w 64"/>
                <a:gd name="T45" fmla="*/ 38 h 38"/>
                <a:gd name="T46" fmla="*/ 64 w 64"/>
                <a:gd name="T47" fmla="*/ 33 h 38"/>
                <a:gd name="T48" fmla="*/ 52 w 64"/>
                <a:gd name="T49" fmla="*/ 27 h 38"/>
                <a:gd name="T50" fmla="*/ 52 w 64"/>
                <a:gd name="T51" fmla="*/ 11 h 38"/>
                <a:gd name="T52" fmla="*/ 52 w 64"/>
                <a:gd name="T53" fmla="*/ 11 h 38"/>
                <a:gd name="T54" fmla="*/ 52 w 64"/>
                <a:gd name="T55" fmla="*/ 9 h 38"/>
                <a:gd name="T56" fmla="*/ 45 w 64"/>
                <a:gd name="T57" fmla="*/ 0 h 38"/>
                <a:gd name="T58" fmla="*/ 45 w 64"/>
                <a:gd name="T59" fmla="*/ 0 h 38"/>
                <a:gd name="T60" fmla="*/ 45 w 64"/>
                <a:gd name="T61" fmla="*/ 0 h 38"/>
                <a:gd name="T62" fmla="*/ 44 w 64"/>
                <a:gd name="T63" fmla="*/ 0 h 38"/>
                <a:gd name="T64" fmla="*/ 44 w 64"/>
                <a:gd name="T65" fmla="*/ 0 h 38"/>
                <a:gd name="T66" fmla="*/ 38 w 64"/>
                <a:gd name="T67" fmla="*/ 9 h 38"/>
                <a:gd name="T68" fmla="*/ 38 w 64"/>
                <a:gd name="T69" fmla="*/ 11 h 38"/>
                <a:gd name="T70" fmla="*/ 38 w 64"/>
                <a:gd name="T71" fmla="*/ 11 h 38"/>
                <a:gd name="T72" fmla="*/ 38 w 64"/>
                <a:gd name="T73" fmla="*/ 27 h 38"/>
                <a:gd name="T74" fmla="*/ 26 w 64"/>
                <a:gd name="T75" fmla="*/ 33 h 38"/>
                <a:gd name="T76" fmla="*/ 26 w 64"/>
                <a:gd name="T77" fmla="*/ 38 h 38"/>
                <a:gd name="T78" fmla="*/ 44 w 64"/>
                <a:gd name="T79" fmla="*/ 38 h 38"/>
                <a:gd name="T80" fmla="*/ 45 w 64"/>
                <a:gd name="T81"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38">
                  <a:moveTo>
                    <a:pt x="19" y="38"/>
                  </a:moveTo>
                  <a:cubicBezTo>
                    <a:pt x="19" y="38"/>
                    <a:pt x="19" y="38"/>
                    <a:pt x="19" y="38"/>
                  </a:cubicBezTo>
                  <a:cubicBezTo>
                    <a:pt x="0" y="38"/>
                    <a:pt x="0" y="38"/>
                    <a:pt x="0" y="38"/>
                  </a:cubicBezTo>
                  <a:cubicBezTo>
                    <a:pt x="0" y="33"/>
                    <a:pt x="0" y="33"/>
                    <a:pt x="0" y="33"/>
                  </a:cubicBezTo>
                  <a:cubicBezTo>
                    <a:pt x="0" y="30"/>
                    <a:pt x="10" y="29"/>
                    <a:pt x="12" y="27"/>
                  </a:cubicBezTo>
                  <a:cubicBezTo>
                    <a:pt x="16" y="22"/>
                    <a:pt x="13" y="17"/>
                    <a:pt x="12" y="11"/>
                  </a:cubicBezTo>
                  <a:cubicBezTo>
                    <a:pt x="12" y="11"/>
                    <a:pt x="12" y="11"/>
                    <a:pt x="12" y="11"/>
                  </a:cubicBezTo>
                  <a:cubicBezTo>
                    <a:pt x="12" y="11"/>
                    <a:pt x="12" y="10"/>
                    <a:pt x="12" y="9"/>
                  </a:cubicBezTo>
                  <a:cubicBezTo>
                    <a:pt x="12" y="4"/>
                    <a:pt x="15" y="0"/>
                    <a:pt x="19" y="0"/>
                  </a:cubicBezTo>
                  <a:cubicBezTo>
                    <a:pt x="19" y="0"/>
                    <a:pt x="19" y="0"/>
                    <a:pt x="19" y="0"/>
                  </a:cubicBezTo>
                  <a:cubicBezTo>
                    <a:pt x="19" y="0"/>
                    <a:pt x="19" y="0"/>
                    <a:pt x="19" y="0"/>
                  </a:cubicBezTo>
                  <a:cubicBezTo>
                    <a:pt x="19" y="0"/>
                    <a:pt x="19" y="0"/>
                    <a:pt x="19" y="0"/>
                  </a:cubicBezTo>
                  <a:cubicBezTo>
                    <a:pt x="19" y="0"/>
                    <a:pt x="19" y="0"/>
                    <a:pt x="19" y="0"/>
                  </a:cubicBezTo>
                  <a:cubicBezTo>
                    <a:pt x="23" y="0"/>
                    <a:pt x="26" y="4"/>
                    <a:pt x="26" y="9"/>
                  </a:cubicBezTo>
                  <a:cubicBezTo>
                    <a:pt x="26" y="10"/>
                    <a:pt x="26" y="11"/>
                    <a:pt x="26" y="11"/>
                  </a:cubicBezTo>
                  <a:cubicBezTo>
                    <a:pt x="26" y="11"/>
                    <a:pt x="26" y="11"/>
                    <a:pt x="26" y="11"/>
                  </a:cubicBezTo>
                  <a:cubicBezTo>
                    <a:pt x="25" y="17"/>
                    <a:pt x="21" y="22"/>
                    <a:pt x="26" y="27"/>
                  </a:cubicBezTo>
                  <a:cubicBezTo>
                    <a:pt x="26" y="27"/>
                    <a:pt x="26" y="28"/>
                    <a:pt x="27" y="28"/>
                  </a:cubicBezTo>
                  <a:cubicBezTo>
                    <a:pt x="25" y="29"/>
                    <a:pt x="23" y="31"/>
                    <a:pt x="23" y="33"/>
                  </a:cubicBezTo>
                  <a:cubicBezTo>
                    <a:pt x="23" y="38"/>
                    <a:pt x="23" y="38"/>
                    <a:pt x="23" y="38"/>
                  </a:cubicBezTo>
                  <a:cubicBezTo>
                    <a:pt x="19" y="38"/>
                    <a:pt x="19" y="38"/>
                    <a:pt x="19" y="38"/>
                  </a:cubicBezTo>
                  <a:close/>
                  <a:moveTo>
                    <a:pt x="45" y="38"/>
                  </a:moveTo>
                  <a:cubicBezTo>
                    <a:pt x="64" y="38"/>
                    <a:pt x="64" y="38"/>
                    <a:pt x="64" y="38"/>
                  </a:cubicBezTo>
                  <a:cubicBezTo>
                    <a:pt x="64" y="33"/>
                    <a:pt x="64" y="33"/>
                    <a:pt x="64" y="33"/>
                  </a:cubicBezTo>
                  <a:cubicBezTo>
                    <a:pt x="63" y="30"/>
                    <a:pt x="53" y="29"/>
                    <a:pt x="52" y="27"/>
                  </a:cubicBezTo>
                  <a:cubicBezTo>
                    <a:pt x="47" y="22"/>
                    <a:pt x="51" y="17"/>
                    <a:pt x="52" y="11"/>
                  </a:cubicBezTo>
                  <a:cubicBezTo>
                    <a:pt x="52" y="11"/>
                    <a:pt x="52" y="11"/>
                    <a:pt x="52" y="11"/>
                  </a:cubicBezTo>
                  <a:cubicBezTo>
                    <a:pt x="52" y="11"/>
                    <a:pt x="52" y="10"/>
                    <a:pt x="52" y="9"/>
                  </a:cubicBezTo>
                  <a:cubicBezTo>
                    <a:pt x="52" y="4"/>
                    <a:pt x="49" y="0"/>
                    <a:pt x="45" y="0"/>
                  </a:cubicBezTo>
                  <a:cubicBezTo>
                    <a:pt x="45" y="0"/>
                    <a:pt x="45" y="0"/>
                    <a:pt x="45" y="0"/>
                  </a:cubicBezTo>
                  <a:cubicBezTo>
                    <a:pt x="45" y="0"/>
                    <a:pt x="45" y="0"/>
                    <a:pt x="45" y="0"/>
                  </a:cubicBezTo>
                  <a:cubicBezTo>
                    <a:pt x="44" y="0"/>
                    <a:pt x="44" y="0"/>
                    <a:pt x="44" y="0"/>
                  </a:cubicBezTo>
                  <a:cubicBezTo>
                    <a:pt x="44" y="0"/>
                    <a:pt x="44" y="0"/>
                    <a:pt x="44" y="0"/>
                  </a:cubicBezTo>
                  <a:cubicBezTo>
                    <a:pt x="41" y="0"/>
                    <a:pt x="38" y="4"/>
                    <a:pt x="38" y="9"/>
                  </a:cubicBezTo>
                  <a:cubicBezTo>
                    <a:pt x="38" y="10"/>
                    <a:pt x="38" y="11"/>
                    <a:pt x="38" y="11"/>
                  </a:cubicBezTo>
                  <a:cubicBezTo>
                    <a:pt x="38" y="11"/>
                    <a:pt x="38" y="11"/>
                    <a:pt x="38" y="11"/>
                  </a:cubicBezTo>
                  <a:cubicBezTo>
                    <a:pt x="39" y="17"/>
                    <a:pt x="42" y="22"/>
                    <a:pt x="38" y="27"/>
                  </a:cubicBezTo>
                  <a:cubicBezTo>
                    <a:pt x="36" y="29"/>
                    <a:pt x="26" y="30"/>
                    <a:pt x="26" y="33"/>
                  </a:cubicBezTo>
                  <a:cubicBezTo>
                    <a:pt x="26" y="38"/>
                    <a:pt x="26" y="38"/>
                    <a:pt x="26" y="38"/>
                  </a:cubicBezTo>
                  <a:cubicBezTo>
                    <a:pt x="44" y="38"/>
                    <a:pt x="44" y="38"/>
                    <a:pt x="44" y="38"/>
                  </a:cubicBezTo>
                  <a:lnTo>
                    <a:pt x="45" y="3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1612"/>
            <p:cNvSpPr>
              <a:spLocks noEditPoints="1"/>
            </p:cNvSpPr>
            <p:nvPr/>
          </p:nvSpPr>
          <p:spPr bwMode="auto">
            <a:xfrm flipH="1">
              <a:off x="7862364" y="1725458"/>
              <a:ext cx="183447" cy="114997"/>
            </a:xfrm>
            <a:custGeom>
              <a:avLst/>
              <a:gdLst>
                <a:gd name="T0" fmla="*/ 49 w 57"/>
                <a:gd name="T1" fmla="*/ 19 h 36"/>
                <a:gd name="T2" fmla="*/ 57 w 57"/>
                <a:gd name="T3" fmla="*/ 27 h 36"/>
                <a:gd name="T4" fmla="*/ 57 w 57"/>
                <a:gd name="T5" fmla="*/ 27 h 36"/>
                <a:gd name="T6" fmla="*/ 48 w 57"/>
                <a:gd name="T7" fmla="*/ 36 h 36"/>
                <a:gd name="T8" fmla="*/ 9 w 57"/>
                <a:gd name="T9" fmla="*/ 36 h 36"/>
                <a:gd name="T10" fmla="*/ 0 w 57"/>
                <a:gd name="T11" fmla="*/ 27 h 36"/>
                <a:gd name="T12" fmla="*/ 0 w 57"/>
                <a:gd name="T13" fmla="*/ 27 h 36"/>
                <a:gd name="T14" fmla="*/ 3 w 57"/>
                <a:gd name="T15" fmla="*/ 21 h 36"/>
                <a:gd name="T16" fmla="*/ 3 w 57"/>
                <a:gd name="T17" fmla="*/ 17 h 36"/>
                <a:gd name="T18" fmla="*/ 12 w 57"/>
                <a:gd name="T19" fmla="*/ 8 h 36"/>
                <a:gd name="T20" fmla="*/ 14 w 57"/>
                <a:gd name="T21" fmla="*/ 9 h 36"/>
                <a:gd name="T22" fmla="*/ 26 w 57"/>
                <a:gd name="T23" fmla="*/ 0 h 36"/>
                <a:gd name="T24" fmla="*/ 37 w 57"/>
                <a:gd name="T25" fmla="*/ 8 h 36"/>
                <a:gd name="T26" fmla="*/ 40 w 57"/>
                <a:gd name="T27" fmla="*/ 7 h 36"/>
                <a:gd name="T28" fmla="*/ 49 w 57"/>
                <a:gd name="T29" fmla="*/ 16 h 36"/>
                <a:gd name="T30" fmla="*/ 49 w 57"/>
                <a:gd name="T31" fmla="*/ 19 h 36"/>
                <a:gd name="T32" fmla="*/ 15 w 57"/>
                <a:gd name="T33" fmla="*/ 23 h 36"/>
                <a:gd name="T34" fmla="*/ 18 w 57"/>
                <a:gd name="T35" fmla="*/ 26 h 36"/>
                <a:gd name="T36" fmla="*/ 34 w 57"/>
                <a:gd name="T37" fmla="*/ 27 h 36"/>
                <a:gd name="T38" fmla="*/ 34 w 57"/>
                <a:gd name="T39" fmla="*/ 27 h 36"/>
                <a:gd name="T40" fmla="*/ 37 w 57"/>
                <a:gd name="T41" fmla="*/ 24 h 36"/>
                <a:gd name="T42" fmla="*/ 37 w 57"/>
                <a:gd name="T43" fmla="*/ 24 h 36"/>
                <a:gd name="T44" fmla="*/ 15 w 57"/>
                <a:gd name="T45" fmla="*/ 23 h 36"/>
                <a:gd name="T46" fmla="*/ 24 w 57"/>
                <a:gd name="T47" fmla="*/ 28 h 36"/>
                <a:gd name="T48" fmla="*/ 24 w 57"/>
                <a:gd name="T49" fmla="*/ 32 h 36"/>
                <a:gd name="T50" fmla="*/ 29 w 57"/>
                <a:gd name="T51" fmla="*/ 32 h 36"/>
                <a:gd name="T52" fmla="*/ 29 w 57"/>
                <a:gd name="T53" fmla="*/ 28 h 36"/>
                <a:gd name="T54" fmla="*/ 24 w 57"/>
                <a:gd name="T55" fmla="*/ 28 h 36"/>
                <a:gd name="T56" fmla="*/ 9 w 57"/>
                <a:gd name="T57" fmla="*/ 17 h 36"/>
                <a:gd name="T58" fmla="*/ 12 w 57"/>
                <a:gd name="T59" fmla="*/ 20 h 36"/>
                <a:gd name="T60" fmla="*/ 40 w 57"/>
                <a:gd name="T61" fmla="*/ 21 h 36"/>
                <a:gd name="T62" fmla="*/ 40 w 57"/>
                <a:gd name="T63" fmla="*/ 21 h 36"/>
                <a:gd name="T64" fmla="*/ 43 w 57"/>
                <a:gd name="T65" fmla="*/ 18 h 36"/>
                <a:gd name="T66" fmla="*/ 43 w 57"/>
                <a:gd name="T67" fmla="*/ 18 h 36"/>
                <a:gd name="T68" fmla="*/ 9 w 57"/>
                <a:gd name="T69" fmla="*/ 1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7" h="36">
                  <a:moveTo>
                    <a:pt x="49" y="19"/>
                  </a:moveTo>
                  <a:cubicBezTo>
                    <a:pt x="53" y="19"/>
                    <a:pt x="57" y="23"/>
                    <a:pt x="57" y="27"/>
                  </a:cubicBezTo>
                  <a:cubicBezTo>
                    <a:pt x="57" y="27"/>
                    <a:pt x="57" y="27"/>
                    <a:pt x="57" y="27"/>
                  </a:cubicBezTo>
                  <a:cubicBezTo>
                    <a:pt x="57" y="32"/>
                    <a:pt x="53" y="36"/>
                    <a:pt x="48" y="36"/>
                  </a:cubicBezTo>
                  <a:cubicBezTo>
                    <a:pt x="9" y="36"/>
                    <a:pt x="9" y="36"/>
                    <a:pt x="9" y="36"/>
                  </a:cubicBezTo>
                  <a:cubicBezTo>
                    <a:pt x="5" y="36"/>
                    <a:pt x="0" y="32"/>
                    <a:pt x="0" y="27"/>
                  </a:cubicBezTo>
                  <a:cubicBezTo>
                    <a:pt x="0" y="27"/>
                    <a:pt x="0" y="27"/>
                    <a:pt x="0" y="27"/>
                  </a:cubicBezTo>
                  <a:cubicBezTo>
                    <a:pt x="0" y="25"/>
                    <a:pt x="2" y="22"/>
                    <a:pt x="3" y="21"/>
                  </a:cubicBezTo>
                  <a:cubicBezTo>
                    <a:pt x="3" y="20"/>
                    <a:pt x="3" y="19"/>
                    <a:pt x="3" y="17"/>
                  </a:cubicBezTo>
                  <a:cubicBezTo>
                    <a:pt x="3" y="12"/>
                    <a:pt x="7" y="8"/>
                    <a:pt x="12" y="8"/>
                  </a:cubicBezTo>
                  <a:cubicBezTo>
                    <a:pt x="12" y="8"/>
                    <a:pt x="13" y="9"/>
                    <a:pt x="14" y="9"/>
                  </a:cubicBezTo>
                  <a:cubicBezTo>
                    <a:pt x="15" y="3"/>
                    <a:pt x="20" y="0"/>
                    <a:pt x="26" y="0"/>
                  </a:cubicBezTo>
                  <a:cubicBezTo>
                    <a:pt x="31" y="0"/>
                    <a:pt x="36" y="3"/>
                    <a:pt x="37" y="8"/>
                  </a:cubicBezTo>
                  <a:cubicBezTo>
                    <a:pt x="38" y="7"/>
                    <a:pt x="39" y="7"/>
                    <a:pt x="40" y="7"/>
                  </a:cubicBezTo>
                  <a:cubicBezTo>
                    <a:pt x="45" y="7"/>
                    <a:pt x="49" y="11"/>
                    <a:pt x="49" y="16"/>
                  </a:cubicBezTo>
                  <a:cubicBezTo>
                    <a:pt x="49" y="17"/>
                    <a:pt x="49" y="18"/>
                    <a:pt x="49" y="19"/>
                  </a:cubicBezTo>
                  <a:close/>
                  <a:moveTo>
                    <a:pt x="15" y="23"/>
                  </a:moveTo>
                  <a:cubicBezTo>
                    <a:pt x="18" y="26"/>
                    <a:pt x="18" y="26"/>
                    <a:pt x="18" y="26"/>
                  </a:cubicBezTo>
                  <a:cubicBezTo>
                    <a:pt x="23" y="22"/>
                    <a:pt x="30" y="22"/>
                    <a:pt x="34" y="27"/>
                  </a:cubicBezTo>
                  <a:cubicBezTo>
                    <a:pt x="34" y="27"/>
                    <a:pt x="34" y="27"/>
                    <a:pt x="34" y="27"/>
                  </a:cubicBezTo>
                  <a:cubicBezTo>
                    <a:pt x="37" y="24"/>
                    <a:pt x="37" y="24"/>
                    <a:pt x="37" y="24"/>
                  </a:cubicBezTo>
                  <a:cubicBezTo>
                    <a:pt x="37" y="24"/>
                    <a:pt x="37" y="24"/>
                    <a:pt x="37" y="24"/>
                  </a:cubicBezTo>
                  <a:cubicBezTo>
                    <a:pt x="31" y="18"/>
                    <a:pt x="21" y="18"/>
                    <a:pt x="15" y="23"/>
                  </a:cubicBezTo>
                  <a:close/>
                  <a:moveTo>
                    <a:pt x="24" y="28"/>
                  </a:moveTo>
                  <a:cubicBezTo>
                    <a:pt x="23" y="29"/>
                    <a:pt x="23" y="31"/>
                    <a:pt x="24" y="32"/>
                  </a:cubicBezTo>
                  <a:cubicBezTo>
                    <a:pt x="25" y="33"/>
                    <a:pt x="27" y="33"/>
                    <a:pt x="29" y="32"/>
                  </a:cubicBezTo>
                  <a:cubicBezTo>
                    <a:pt x="30" y="31"/>
                    <a:pt x="30" y="29"/>
                    <a:pt x="29" y="28"/>
                  </a:cubicBezTo>
                  <a:cubicBezTo>
                    <a:pt x="27" y="27"/>
                    <a:pt x="25" y="27"/>
                    <a:pt x="24" y="28"/>
                  </a:cubicBezTo>
                  <a:close/>
                  <a:moveTo>
                    <a:pt x="9" y="17"/>
                  </a:moveTo>
                  <a:cubicBezTo>
                    <a:pt x="12" y="20"/>
                    <a:pt x="12" y="20"/>
                    <a:pt x="12" y="20"/>
                  </a:cubicBezTo>
                  <a:cubicBezTo>
                    <a:pt x="20" y="13"/>
                    <a:pt x="32" y="13"/>
                    <a:pt x="40" y="21"/>
                  </a:cubicBezTo>
                  <a:cubicBezTo>
                    <a:pt x="40" y="21"/>
                    <a:pt x="40" y="21"/>
                    <a:pt x="40" y="21"/>
                  </a:cubicBezTo>
                  <a:cubicBezTo>
                    <a:pt x="43" y="18"/>
                    <a:pt x="43" y="18"/>
                    <a:pt x="43" y="18"/>
                  </a:cubicBezTo>
                  <a:cubicBezTo>
                    <a:pt x="43" y="18"/>
                    <a:pt x="43" y="18"/>
                    <a:pt x="43" y="18"/>
                  </a:cubicBezTo>
                  <a:cubicBezTo>
                    <a:pt x="34" y="8"/>
                    <a:pt x="19" y="8"/>
                    <a:pt x="9" y="1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7" name="Freeform 1613"/>
            <p:cNvSpPr/>
            <p:nvPr/>
          </p:nvSpPr>
          <p:spPr bwMode="auto">
            <a:xfrm flipH="1">
              <a:off x="10217061" y="1766528"/>
              <a:ext cx="150591" cy="150592"/>
            </a:xfrm>
            <a:custGeom>
              <a:avLst/>
              <a:gdLst>
                <a:gd name="T0" fmla="*/ 38 w 47"/>
                <a:gd name="T1" fmla="*/ 29 h 46"/>
                <a:gd name="T2" fmla="*/ 43 w 47"/>
                <a:gd name="T3" fmla="*/ 30 h 46"/>
                <a:gd name="T4" fmla="*/ 43 w 47"/>
                <a:gd name="T5" fmla="*/ 11 h 46"/>
                <a:gd name="T6" fmla="*/ 18 w 47"/>
                <a:gd name="T7" fmla="*/ 14 h 46"/>
                <a:gd name="T8" fmla="*/ 18 w 47"/>
                <a:gd name="T9" fmla="*/ 38 h 46"/>
                <a:gd name="T10" fmla="*/ 18 w 47"/>
                <a:gd name="T11" fmla="*/ 39 h 46"/>
                <a:gd name="T12" fmla="*/ 9 w 47"/>
                <a:gd name="T13" fmla="*/ 46 h 46"/>
                <a:gd name="T14" fmla="*/ 0 w 47"/>
                <a:gd name="T15" fmla="*/ 39 h 46"/>
                <a:gd name="T16" fmla="*/ 9 w 47"/>
                <a:gd name="T17" fmla="*/ 32 h 46"/>
                <a:gd name="T18" fmla="*/ 13 w 47"/>
                <a:gd name="T19" fmla="*/ 32 h 46"/>
                <a:gd name="T20" fmla="*/ 13 w 47"/>
                <a:gd name="T21" fmla="*/ 5 h 46"/>
                <a:gd name="T22" fmla="*/ 47 w 47"/>
                <a:gd name="T23" fmla="*/ 0 h 46"/>
                <a:gd name="T24" fmla="*/ 47 w 47"/>
                <a:gd name="T25" fmla="*/ 11 h 46"/>
                <a:gd name="T26" fmla="*/ 47 w 47"/>
                <a:gd name="T27" fmla="*/ 37 h 46"/>
                <a:gd name="T28" fmla="*/ 47 w 47"/>
                <a:gd name="T29" fmla="*/ 37 h 46"/>
                <a:gd name="T30" fmla="*/ 38 w 47"/>
                <a:gd name="T31" fmla="*/ 44 h 46"/>
                <a:gd name="T32" fmla="*/ 29 w 47"/>
                <a:gd name="T33" fmla="*/ 36 h 46"/>
                <a:gd name="T34" fmla="*/ 38 w 47"/>
                <a:gd name="T35" fmla="*/ 2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46">
                  <a:moveTo>
                    <a:pt x="38" y="29"/>
                  </a:moveTo>
                  <a:cubicBezTo>
                    <a:pt x="40" y="29"/>
                    <a:pt x="42" y="30"/>
                    <a:pt x="43" y="30"/>
                  </a:cubicBezTo>
                  <a:cubicBezTo>
                    <a:pt x="43" y="11"/>
                    <a:pt x="43" y="11"/>
                    <a:pt x="43" y="11"/>
                  </a:cubicBezTo>
                  <a:cubicBezTo>
                    <a:pt x="18" y="14"/>
                    <a:pt x="18" y="14"/>
                    <a:pt x="18" y="14"/>
                  </a:cubicBezTo>
                  <a:cubicBezTo>
                    <a:pt x="18" y="38"/>
                    <a:pt x="18" y="38"/>
                    <a:pt x="18" y="38"/>
                  </a:cubicBezTo>
                  <a:cubicBezTo>
                    <a:pt x="18" y="38"/>
                    <a:pt x="18" y="39"/>
                    <a:pt x="18" y="39"/>
                  </a:cubicBezTo>
                  <a:cubicBezTo>
                    <a:pt x="18" y="43"/>
                    <a:pt x="14" y="46"/>
                    <a:pt x="9" y="46"/>
                  </a:cubicBezTo>
                  <a:cubicBezTo>
                    <a:pt x="4" y="46"/>
                    <a:pt x="0" y="43"/>
                    <a:pt x="0" y="39"/>
                  </a:cubicBezTo>
                  <a:cubicBezTo>
                    <a:pt x="0" y="35"/>
                    <a:pt x="6" y="32"/>
                    <a:pt x="9" y="32"/>
                  </a:cubicBezTo>
                  <a:cubicBezTo>
                    <a:pt x="13" y="32"/>
                    <a:pt x="12" y="32"/>
                    <a:pt x="13" y="32"/>
                  </a:cubicBezTo>
                  <a:cubicBezTo>
                    <a:pt x="13" y="5"/>
                    <a:pt x="13" y="5"/>
                    <a:pt x="13" y="5"/>
                  </a:cubicBezTo>
                  <a:cubicBezTo>
                    <a:pt x="47" y="0"/>
                    <a:pt x="47" y="0"/>
                    <a:pt x="47" y="0"/>
                  </a:cubicBezTo>
                  <a:cubicBezTo>
                    <a:pt x="47" y="11"/>
                    <a:pt x="47" y="11"/>
                    <a:pt x="47" y="11"/>
                  </a:cubicBezTo>
                  <a:cubicBezTo>
                    <a:pt x="47" y="37"/>
                    <a:pt x="47" y="37"/>
                    <a:pt x="47" y="37"/>
                  </a:cubicBezTo>
                  <a:cubicBezTo>
                    <a:pt x="47" y="37"/>
                    <a:pt x="47" y="37"/>
                    <a:pt x="47" y="37"/>
                  </a:cubicBezTo>
                  <a:cubicBezTo>
                    <a:pt x="47" y="40"/>
                    <a:pt x="43" y="44"/>
                    <a:pt x="38" y="44"/>
                  </a:cubicBezTo>
                  <a:cubicBezTo>
                    <a:pt x="33" y="44"/>
                    <a:pt x="29" y="40"/>
                    <a:pt x="29" y="36"/>
                  </a:cubicBezTo>
                  <a:cubicBezTo>
                    <a:pt x="29" y="32"/>
                    <a:pt x="33" y="29"/>
                    <a:pt x="38" y="2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8" name="Freeform 1614"/>
            <p:cNvSpPr>
              <a:spLocks noEditPoints="1"/>
            </p:cNvSpPr>
            <p:nvPr/>
          </p:nvSpPr>
          <p:spPr bwMode="auto">
            <a:xfrm flipH="1">
              <a:off x="8629010" y="602866"/>
              <a:ext cx="109521" cy="136901"/>
            </a:xfrm>
            <a:custGeom>
              <a:avLst/>
              <a:gdLst>
                <a:gd name="T0" fmla="*/ 26 w 34"/>
                <a:gd name="T1" fmla="*/ 22 h 42"/>
                <a:gd name="T2" fmla="*/ 34 w 34"/>
                <a:gd name="T3" fmla="*/ 41 h 42"/>
                <a:gd name="T4" fmla="*/ 34 w 34"/>
                <a:gd name="T5" fmla="*/ 42 h 42"/>
                <a:gd name="T6" fmla="*/ 0 w 34"/>
                <a:gd name="T7" fmla="*/ 42 h 42"/>
                <a:gd name="T8" fmla="*/ 0 w 34"/>
                <a:gd name="T9" fmla="*/ 41 h 42"/>
                <a:gd name="T10" fmla="*/ 9 w 34"/>
                <a:gd name="T11" fmla="*/ 22 h 42"/>
                <a:gd name="T12" fmla="*/ 9 w 34"/>
                <a:gd name="T13" fmla="*/ 22 h 42"/>
                <a:gd name="T14" fmla="*/ 9 w 34"/>
                <a:gd name="T15" fmla="*/ 22 h 42"/>
                <a:gd name="T16" fmla="*/ 10 w 34"/>
                <a:gd name="T17" fmla="*/ 24 h 42"/>
                <a:gd name="T18" fmla="*/ 10 w 34"/>
                <a:gd name="T19" fmla="*/ 24 h 42"/>
                <a:gd name="T20" fmla="*/ 10 w 34"/>
                <a:gd name="T21" fmla="*/ 24 h 42"/>
                <a:gd name="T22" fmla="*/ 17 w 34"/>
                <a:gd name="T23" fmla="*/ 27 h 42"/>
                <a:gd name="T24" fmla="*/ 17 w 34"/>
                <a:gd name="T25" fmla="*/ 27 h 42"/>
                <a:gd name="T26" fmla="*/ 17 w 34"/>
                <a:gd name="T27" fmla="*/ 27 h 42"/>
                <a:gd name="T28" fmla="*/ 17 w 34"/>
                <a:gd name="T29" fmla="*/ 27 h 42"/>
                <a:gd name="T30" fmla="*/ 26 w 34"/>
                <a:gd name="T31" fmla="*/ 22 h 42"/>
                <a:gd name="T32" fmla="*/ 17 w 34"/>
                <a:gd name="T33" fmla="*/ 0 h 42"/>
                <a:gd name="T34" fmla="*/ 9 w 34"/>
                <a:gd name="T35" fmla="*/ 16 h 42"/>
                <a:gd name="T36" fmla="*/ 17 w 34"/>
                <a:gd name="T37" fmla="*/ 24 h 42"/>
                <a:gd name="T38" fmla="*/ 25 w 34"/>
                <a:gd name="T39" fmla="*/ 16 h 42"/>
                <a:gd name="T40" fmla="*/ 17 w 34"/>
                <a:gd name="T41" fmla="*/ 0 h 42"/>
                <a:gd name="T42" fmla="*/ 23 w 34"/>
                <a:gd name="T43" fmla="*/ 6 h 42"/>
                <a:gd name="T44" fmla="*/ 10 w 34"/>
                <a:gd name="T45" fmla="*/ 9 h 42"/>
                <a:gd name="T46" fmla="*/ 10 w 34"/>
                <a:gd name="T47" fmla="*/ 13 h 42"/>
                <a:gd name="T48" fmla="*/ 17 w 34"/>
                <a:gd name="T49" fmla="*/ 23 h 42"/>
                <a:gd name="T50" fmla="*/ 24 w 34"/>
                <a:gd name="T51" fmla="*/ 13 h 42"/>
                <a:gd name="T52" fmla="*/ 23 w 34"/>
                <a:gd name="T53" fmla="*/ 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42">
                  <a:moveTo>
                    <a:pt x="26" y="22"/>
                  </a:moveTo>
                  <a:cubicBezTo>
                    <a:pt x="31" y="26"/>
                    <a:pt x="34" y="33"/>
                    <a:pt x="34" y="41"/>
                  </a:cubicBezTo>
                  <a:cubicBezTo>
                    <a:pt x="34" y="42"/>
                    <a:pt x="34" y="42"/>
                    <a:pt x="34" y="42"/>
                  </a:cubicBezTo>
                  <a:cubicBezTo>
                    <a:pt x="0" y="42"/>
                    <a:pt x="0" y="42"/>
                    <a:pt x="0" y="42"/>
                  </a:cubicBezTo>
                  <a:cubicBezTo>
                    <a:pt x="0" y="42"/>
                    <a:pt x="0" y="42"/>
                    <a:pt x="0" y="41"/>
                  </a:cubicBezTo>
                  <a:cubicBezTo>
                    <a:pt x="0" y="33"/>
                    <a:pt x="4" y="26"/>
                    <a:pt x="9" y="22"/>
                  </a:cubicBezTo>
                  <a:cubicBezTo>
                    <a:pt x="9" y="22"/>
                    <a:pt x="9" y="22"/>
                    <a:pt x="9" y="22"/>
                  </a:cubicBezTo>
                  <a:cubicBezTo>
                    <a:pt x="9" y="22"/>
                    <a:pt x="9" y="22"/>
                    <a:pt x="9" y="22"/>
                  </a:cubicBezTo>
                  <a:cubicBezTo>
                    <a:pt x="9" y="23"/>
                    <a:pt x="10" y="24"/>
                    <a:pt x="10" y="24"/>
                  </a:cubicBezTo>
                  <a:cubicBezTo>
                    <a:pt x="10" y="24"/>
                    <a:pt x="10" y="24"/>
                    <a:pt x="10" y="24"/>
                  </a:cubicBezTo>
                  <a:cubicBezTo>
                    <a:pt x="10" y="24"/>
                    <a:pt x="10" y="24"/>
                    <a:pt x="10" y="24"/>
                  </a:cubicBezTo>
                  <a:cubicBezTo>
                    <a:pt x="12" y="26"/>
                    <a:pt x="14" y="27"/>
                    <a:pt x="17" y="27"/>
                  </a:cubicBezTo>
                  <a:cubicBezTo>
                    <a:pt x="17" y="27"/>
                    <a:pt x="17" y="27"/>
                    <a:pt x="17" y="27"/>
                  </a:cubicBezTo>
                  <a:cubicBezTo>
                    <a:pt x="17" y="27"/>
                    <a:pt x="17" y="27"/>
                    <a:pt x="17" y="27"/>
                  </a:cubicBezTo>
                  <a:cubicBezTo>
                    <a:pt x="17" y="27"/>
                    <a:pt x="17" y="27"/>
                    <a:pt x="17" y="27"/>
                  </a:cubicBezTo>
                  <a:cubicBezTo>
                    <a:pt x="21" y="27"/>
                    <a:pt x="24" y="25"/>
                    <a:pt x="26" y="22"/>
                  </a:cubicBezTo>
                  <a:close/>
                  <a:moveTo>
                    <a:pt x="17" y="0"/>
                  </a:moveTo>
                  <a:cubicBezTo>
                    <a:pt x="7" y="0"/>
                    <a:pt x="6" y="8"/>
                    <a:pt x="9" y="16"/>
                  </a:cubicBezTo>
                  <a:cubicBezTo>
                    <a:pt x="10" y="21"/>
                    <a:pt x="13" y="24"/>
                    <a:pt x="17" y="24"/>
                  </a:cubicBezTo>
                  <a:cubicBezTo>
                    <a:pt x="21" y="24"/>
                    <a:pt x="24" y="21"/>
                    <a:pt x="25" y="16"/>
                  </a:cubicBezTo>
                  <a:cubicBezTo>
                    <a:pt x="27" y="8"/>
                    <a:pt x="27" y="0"/>
                    <a:pt x="17" y="0"/>
                  </a:cubicBezTo>
                  <a:close/>
                  <a:moveTo>
                    <a:pt x="23" y="6"/>
                  </a:moveTo>
                  <a:cubicBezTo>
                    <a:pt x="19" y="8"/>
                    <a:pt x="17" y="10"/>
                    <a:pt x="10" y="9"/>
                  </a:cubicBezTo>
                  <a:cubicBezTo>
                    <a:pt x="10" y="10"/>
                    <a:pt x="10" y="13"/>
                    <a:pt x="10" y="13"/>
                  </a:cubicBezTo>
                  <a:cubicBezTo>
                    <a:pt x="10" y="19"/>
                    <a:pt x="13" y="23"/>
                    <a:pt x="17" y="23"/>
                  </a:cubicBezTo>
                  <a:cubicBezTo>
                    <a:pt x="21" y="23"/>
                    <a:pt x="24" y="19"/>
                    <a:pt x="24" y="13"/>
                  </a:cubicBezTo>
                  <a:cubicBezTo>
                    <a:pt x="24" y="8"/>
                    <a:pt x="24" y="7"/>
                    <a:pt x="23"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79" name="Freeform 1615"/>
            <p:cNvSpPr>
              <a:spLocks noEditPoints="1"/>
            </p:cNvSpPr>
            <p:nvPr/>
          </p:nvSpPr>
          <p:spPr bwMode="auto">
            <a:xfrm flipH="1">
              <a:off x="7867840" y="1542010"/>
              <a:ext cx="104045" cy="134163"/>
            </a:xfrm>
            <a:custGeom>
              <a:avLst/>
              <a:gdLst>
                <a:gd name="T0" fmla="*/ 22 w 32"/>
                <a:gd name="T1" fmla="*/ 21 h 41"/>
                <a:gd name="T2" fmla="*/ 16 w 32"/>
                <a:gd name="T3" fmla="*/ 24 h 41"/>
                <a:gd name="T4" fmla="*/ 10 w 32"/>
                <a:gd name="T5" fmla="*/ 21 h 41"/>
                <a:gd name="T6" fmla="*/ 6 w 32"/>
                <a:gd name="T7" fmla="*/ 21 h 41"/>
                <a:gd name="T8" fmla="*/ 6 w 32"/>
                <a:gd name="T9" fmla="*/ 13 h 41"/>
                <a:gd name="T10" fmla="*/ 16 w 32"/>
                <a:gd name="T11" fmla="*/ 0 h 41"/>
                <a:gd name="T12" fmla="*/ 27 w 32"/>
                <a:gd name="T13" fmla="*/ 13 h 41"/>
                <a:gd name="T14" fmla="*/ 27 w 32"/>
                <a:gd name="T15" fmla="*/ 21 h 41"/>
                <a:gd name="T16" fmla="*/ 22 w 32"/>
                <a:gd name="T17" fmla="*/ 21 h 41"/>
                <a:gd name="T18" fmla="*/ 22 w 32"/>
                <a:gd name="T19" fmla="*/ 7 h 41"/>
                <a:gd name="T20" fmla="*/ 9 w 32"/>
                <a:gd name="T21" fmla="*/ 12 h 41"/>
                <a:gd name="T22" fmla="*/ 9 w 32"/>
                <a:gd name="T23" fmla="*/ 13 h 41"/>
                <a:gd name="T24" fmla="*/ 16 w 32"/>
                <a:gd name="T25" fmla="*/ 23 h 41"/>
                <a:gd name="T26" fmla="*/ 23 w 32"/>
                <a:gd name="T27" fmla="*/ 13 h 41"/>
                <a:gd name="T28" fmla="*/ 22 w 32"/>
                <a:gd name="T29" fmla="*/ 7 h 41"/>
                <a:gd name="T30" fmla="*/ 24 w 32"/>
                <a:gd name="T31" fmla="*/ 22 h 41"/>
                <a:gd name="T32" fmla="*/ 16 w 32"/>
                <a:gd name="T33" fmla="*/ 27 h 41"/>
                <a:gd name="T34" fmla="*/ 8 w 32"/>
                <a:gd name="T35" fmla="*/ 22 h 41"/>
                <a:gd name="T36" fmla="*/ 0 w 32"/>
                <a:gd name="T37" fmla="*/ 41 h 41"/>
                <a:gd name="T38" fmla="*/ 0 w 32"/>
                <a:gd name="T39" fmla="*/ 41 h 41"/>
                <a:gd name="T40" fmla="*/ 32 w 32"/>
                <a:gd name="T41" fmla="*/ 41 h 41"/>
                <a:gd name="T42" fmla="*/ 32 w 32"/>
                <a:gd name="T43" fmla="*/ 41 h 41"/>
                <a:gd name="T44" fmla="*/ 24 w 32"/>
                <a:gd name="T45" fmla="*/ 2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41">
                  <a:moveTo>
                    <a:pt x="22" y="21"/>
                  </a:moveTo>
                  <a:cubicBezTo>
                    <a:pt x="21" y="23"/>
                    <a:pt x="19" y="24"/>
                    <a:pt x="16" y="24"/>
                  </a:cubicBezTo>
                  <a:cubicBezTo>
                    <a:pt x="14" y="24"/>
                    <a:pt x="12" y="23"/>
                    <a:pt x="10" y="21"/>
                  </a:cubicBezTo>
                  <a:cubicBezTo>
                    <a:pt x="6" y="21"/>
                    <a:pt x="6" y="21"/>
                    <a:pt x="6" y="21"/>
                  </a:cubicBezTo>
                  <a:cubicBezTo>
                    <a:pt x="6" y="13"/>
                    <a:pt x="6" y="13"/>
                    <a:pt x="6" y="13"/>
                  </a:cubicBezTo>
                  <a:cubicBezTo>
                    <a:pt x="6" y="6"/>
                    <a:pt x="10" y="0"/>
                    <a:pt x="16" y="0"/>
                  </a:cubicBezTo>
                  <a:cubicBezTo>
                    <a:pt x="22" y="0"/>
                    <a:pt x="27" y="6"/>
                    <a:pt x="27" y="13"/>
                  </a:cubicBezTo>
                  <a:cubicBezTo>
                    <a:pt x="27" y="21"/>
                    <a:pt x="27" y="21"/>
                    <a:pt x="27" y="21"/>
                  </a:cubicBezTo>
                  <a:cubicBezTo>
                    <a:pt x="22" y="21"/>
                    <a:pt x="22" y="21"/>
                    <a:pt x="22" y="21"/>
                  </a:cubicBezTo>
                  <a:close/>
                  <a:moveTo>
                    <a:pt x="22" y="7"/>
                  </a:moveTo>
                  <a:cubicBezTo>
                    <a:pt x="17" y="8"/>
                    <a:pt x="17" y="12"/>
                    <a:pt x="9" y="12"/>
                  </a:cubicBezTo>
                  <a:cubicBezTo>
                    <a:pt x="9" y="13"/>
                    <a:pt x="9" y="13"/>
                    <a:pt x="9" y="13"/>
                  </a:cubicBezTo>
                  <a:cubicBezTo>
                    <a:pt x="9" y="18"/>
                    <a:pt x="12" y="23"/>
                    <a:pt x="16" y="23"/>
                  </a:cubicBezTo>
                  <a:cubicBezTo>
                    <a:pt x="20" y="23"/>
                    <a:pt x="23" y="18"/>
                    <a:pt x="23" y="13"/>
                  </a:cubicBezTo>
                  <a:cubicBezTo>
                    <a:pt x="23" y="11"/>
                    <a:pt x="23" y="9"/>
                    <a:pt x="22" y="7"/>
                  </a:cubicBezTo>
                  <a:close/>
                  <a:moveTo>
                    <a:pt x="24" y="22"/>
                  </a:moveTo>
                  <a:cubicBezTo>
                    <a:pt x="22" y="25"/>
                    <a:pt x="19" y="27"/>
                    <a:pt x="16" y="27"/>
                  </a:cubicBezTo>
                  <a:cubicBezTo>
                    <a:pt x="13" y="27"/>
                    <a:pt x="10" y="25"/>
                    <a:pt x="8" y="22"/>
                  </a:cubicBezTo>
                  <a:cubicBezTo>
                    <a:pt x="3" y="26"/>
                    <a:pt x="0" y="33"/>
                    <a:pt x="0" y="41"/>
                  </a:cubicBezTo>
                  <a:cubicBezTo>
                    <a:pt x="0" y="41"/>
                    <a:pt x="0" y="41"/>
                    <a:pt x="0" y="41"/>
                  </a:cubicBezTo>
                  <a:cubicBezTo>
                    <a:pt x="32" y="41"/>
                    <a:pt x="32" y="41"/>
                    <a:pt x="32" y="41"/>
                  </a:cubicBezTo>
                  <a:cubicBezTo>
                    <a:pt x="32" y="41"/>
                    <a:pt x="32" y="41"/>
                    <a:pt x="32" y="41"/>
                  </a:cubicBezTo>
                  <a:cubicBezTo>
                    <a:pt x="32" y="33"/>
                    <a:pt x="29" y="26"/>
                    <a:pt x="24" y="2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0" name="Freeform 1616"/>
            <p:cNvSpPr>
              <a:spLocks noEditPoints="1"/>
            </p:cNvSpPr>
            <p:nvPr/>
          </p:nvSpPr>
          <p:spPr bwMode="auto">
            <a:xfrm flipH="1">
              <a:off x="9412083" y="2979475"/>
              <a:ext cx="136901" cy="114997"/>
            </a:xfrm>
            <a:custGeom>
              <a:avLst/>
              <a:gdLst>
                <a:gd name="T0" fmla="*/ 7 w 50"/>
                <a:gd name="T1" fmla="*/ 17 h 42"/>
                <a:gd name="T2" fmla="*/ 7 w 50"/>
                <a:gd name="T3" fmla="*/ 36 h 42"/>
                <a:gd name="T4" fmla="*/ 44 w 50"/>
                <a:gd name="T5" fmla="*/ 36 h 42"/>
                <a:gd name="T6" fmla="*/ 44 w 50"/>
                <a:gd name="T7" fmla="*/ 17 h 42"/>
                <a:gd name="T8" fmla="*/ 50 w 50"/>
                <a:gd name="T9" fmla="*/ 17 h 42"/>
                <a:gd name="T10" fmla="*/ 50 w 50"/>
                <a:gd name="T11" fmla="*/ 42 h 42"/>
                <a:gd name="T12" fmla="*/ 0 w 50"/>
                <a:gd name="T13" fmla="*/ 42 h 42"/>
                <a:gd name="T14" fmla="*/ 0 w 50"/>
                <a:gd name="T15" fmla="*/ 17 h 42"/>
                <a:gd name="T16" fmla="*/ 7 w 50"/>
                <a:gd name="T17" fmla="*/ 17 h 42"/>
                <a:gd name="T18" fmla="*/ 7 w 50"/>
                <a:gd name="T19" fmla="*/ 17 h 42"/>
                <a:gd name="T20" fmla="*/ 18 w 50"/>
                <a:gd name="T21" fmla="*/ 0 h 42"/>
                <a:gd name="T22" fmla="*/ 18 w 50"/>
                <a:gd name="T23" fmla="*/ 14 h 42"/>
                <a:gd name="T24" fmla="*/ 11 w 50"/>
                <a:gd name="T25" fmla="*/ 14 h 42"/>
                <a:gd name="T26" fmla="*/ 25 w 50"/>
                <a:gd name="T27" fmla="*/ 28 h 42"/>
                <a:gd name="T28" fmla="*/ 39 w 50"/>
                <a:gd name="T29" fmla="*/ 14 h 42"/>
                <a:gd name="T30" fmla="*/ 32 w 50"/>
                <a:gd name="T31" fmla="*/ 14 h 42"/>
                <a:gd name="T32" fmla="*/ 32 w 50"/>
                <a:gd name="T33" fmla="*/ 0 h 42"/>
                <a:gd name="T34" fmla="*/ 18 w 50"/>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2">
                  <a:moveTo>
                    <a:pt x="7" y="17"/>
                  </a:moveTo>
                  <a:lnTo>
                    <a:pt x="7" y="36"/>
                  </a:lnTo>
                  <a:lnTo>
                    <a:pt x="44" y="36"/>
                  </a:lnTo>
                  <a:lnTo>
                    <a:pt x="44" y="17"/>
                  </a:lnTo>
                  <a:lnTo>
                    <a:pt x="50" y="17"/>
                  </a:lnTo>
                  <a:lnTo>
                    <a:pt x="50" y="42"/>
                  </a:lnTo>
                  <a:lnTo>
                    <a:pt x="0" y="42"/>
                  </a:lnTo>
                  <a:lnTo>
                    <a:pt x="0" y="17"/>
                  </a:lnTo>
                  <a:lnTo>
                    <a:pt x="7" y="17"/>
                  </a:lnTo>
                  <a:lnTo>
                    <a:pt x="7" y="17"/>
                  </a:lnTo>
                  <a:close/>
                  <a:moveTo>
                    <a:pt x="18" y="0"/>
                  </a:moveTo>
                  <a:lnTo>
                    <a:pt x="18" y="14"/>
                  </a:lnTo>
                  <a:lnTo>
                    <a:pt x="11" y="14"/>
                  </a:lnTo>
                  <a:lnTo>
                    <a:pt x="25" y="28"/>
                  </a:lnTo>
                  <a:lnTo>
                    <a:pt x="39" y="14"/>
                  </a:lnTo>
                  <a:lnTo>
                    <a:pt x="32" y="14"/>
                  </a:lnTo>
                  <a:lnTo>
                    <a:pt x="32" y="0"/>
                  </a:lnTo>
                  <a:lnTo>
                    <a:pt x="18"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1" name="Freeform 1617"/>
            <p:cNvSpPr>
              <a:spLocks noEditPoints="1"/>
            </p:cNvSpPr>
            <p:nvPr/>
          </p:nvSpPr>
          <p:spPr bwMode="auto">
            <a:xfrm flipH="1">
              <a:off x="8420920" y="830122"/>
              <a:ext cx="117735" cy="101307"/>
            </a:xfrm>
            <a:custGeom>
              <a:avLst/>
              <a:gdLst>
                <a:gd name="T0" fmla="*/ 6 w 43"/>
                <a:gd name="T1" fmla="*/ 16 h 37"/>
                <a:gd name="T2" fmla="*/ 6 w 43"/>
                <a:gd name="T3" fmla="*/ 31 h 37"/>
                <a:gd name="T4" fmla="*/ 37 w 43"/>
                <a:gd name="T5" fmla="*/ 31 h 37"/>
                <a:gd name="T6" fmla="*/ 37 w 43"/>
                <a:gd name="T7" fmla="*/ 16 h 37"/>
                <a:gd name="T8" fmla="*/ 43 w 43"/>
                <a:gd name="T9" fmla="*/ 16 h 37"/>
                <a:gd name="T10" fmla="*/ 43 w 43"/>
                <a:gd name="T11" fmla="*/ 37 h 37"/>
                <a:gd name="T12" fmla="*/ 0 w 43"/>
                <a:gd name="T13" fmla="*/ 37 h 37"/>
                <a:gd name="T14" fmla="*/ 0 w 43"/>
                <a:gd name="T15" fmla="*/ 16 h 37"/>
                <a:gd name="T16" fmla="*/ 6 w 43"/>
                <a:gd name="T17" fmla="*/ 16 h 37"/>
                <a:gd name="T18" fmla="*/ 6 w 43"/>
                <a:gd name="T19" fmla="*/ 16 h 37"/>
                <a:gd name="T20" fmla="*/ 15 w 43"/>
                <a:gd name="T21" fmla="*/ 24 h 37"/>
                <a:gd name="T22" fmla="*/ 27 w 43"/>
                <a:gd name="T23" fmla="*/ 24 h 37"/>
                <a:gd name="T24" fmla="*/ 27 w 43"/>
                <a:gd name="T25" fmla="*/ 12 h 37"/>
                <a:gd name="T26" fmla="*/ 33 w 43"/>
                <a:gd name="T27" fmla="*/ 12 h 37"/>
                <a:gd name="T28" fmla="*/ 21 w 43"/>
                <a:gd name="T29" fmla="*/ 0 h 37"/>
                <a:gd name="T30" fmla="*/ 9 w 43"/>
                <a:gd name="T31" fmla="*/ 12 h 37"/>
                <a:gd name="T32" fmla="*/ 15 w 43"/>
                <a:gd name="T33" fmla="*/ 12 h 37"/>
                <a:gd name="T34" fmla="*/ 15 w 43"/>
                <a:gd name="T35"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37">
                  <a:moveTo>
                    <a:pt x="6" y="16"/>
                  </a:moveTo>
                  <a:lnTo>
                    <a:pt x="6" y="31"/>
                  </a:lnTo>
                  <a:lnTo>
                    <a:pt x="37" y="31"/>
                  </a:lnTo>
                  <a:lnTo>
                    <a:pt x="37" y="16"/>
                  </a:lnTo>
                  <a:lnTo>
                    <a:pt x="43" y="16"/>
                  </a:lnTo>
                  <a:lnTo>
                    <a:pt x="43" y="37"/>
                  </a:lnTo>
                  <a:lnTo>
                    <a:pt x="0" y="37"/>
                  </a:lnTo>
                  <a:lnTo>
                    <a:pt x="0" y="16"/>
                  </a:lnTo>
                  <a:lnTo>
                    <a:pt x="6" y="16"/>
                  </a:lnTo>
                  <a:lnTo>
                    <a:pt x="6" y="16"/>
                  </a:lnTo>
                  <a:close/>
                  <a:moveTo>
                    <a:pt x="15" y="24"/>
                  </a:moveTo>
                  <a:lnTo>
                    <a:pt x="27" y="24"/>
                  </a:lnTo>
                  <a:lnTo>
                    <a:pt x="27" y="12"/>
                  </a:lnTo>
                  <a:lnTo>
                    <a:pt x="33" y="12"/>
                  </a:lnTo>
                  <a:lnTo>
                    <a:pt x="21" y="0"/>
                  </a:lnTo>
                  <a:lnTo>
                    <a:pt x="9" y="12"/>
                  </a:lnTo>
                  <a:lnTo>
                    <a:pt x="15" y="12"/>
                  </a:lnTo>
                  <a:lnTo>
                    <a:pt x="15" y="2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2" name="Freeform 1618"/>
            <p:cNvSpPr>
              <a:spLocks noEditPoints="1"/>
            </p:cNvSpPr>
            <p:nvPr/>
          </p:nvSpPr>
          <p:spPr bwMode="auto">
            <a:xfrm flipH="1">
              <a:off x="10808473" y="5074068"/>
              <a:ext cx="134163" cy="104045"/>
            </a:xfrm>
            <a:custGeom>
              <a:avLst/>
              <a:gdLst>
                <a:gd name="T0" fmla="*/ 13 w 41"/>
                <a:gd name="T1" fmla="*/ 0 h 32"/>
                <a:gd name="T2" fmla="*/ 28 w 41"/>
                <a:gd name="T3" fmla="*/ 0 h 32"/>
                <a:gd name="T4" fmla="*/ 29 w 41"/>
                <a:gd name="T5" fmla="*/ 0 h 32"/>
                <a:gd name="T6" fmla="*/ 29 w 41"/>
                <a:gd name="T7" fmla="*/ 3 h 32"/>
                <a:gd name="T8" fmla="*/ 12 w 41"/>
                <a:gd name="T9" fmla="*/ 3 h 32"/>
                <a:gd name="T10" fmla="*/ 12 w 41"/>
                <a:gd name="T11" fmla="*/ 0 h 32"/>
                <a:gd name="T12" fmla="*/ 13 w 41"/>
                <a:gd name="T13" fmla="*/ 0 h 32"/>
                <a:gd name="T14" fmla="*/ 20 w 41"/>
                <a:gd name="T15" fmla="*/ 10 h 32"/>
                <a:gd name="T16" fmla="*/ 29 w 41"/>
                <a:gd name="T17" fmla="*/ 18 h 32"/>
                <a:gd name="T18" fmla="*/ 20 w 41"/>
                <a:gd name="T19" fmla="*/ 27 h 32"/>
                <a:gd name="T20" fmla="*/ 12 w 41"/>
                <a:gd name="T21" fmla="*/ 18 h 32"/>
                <a:gd name="T22" fmla="*/ 20 w 41"/>
                <a:gd name="T23" fmla="*/ 10 h 32"/>
                <a:gd name="T24" fmla="*/ 20 w 41"/>
                <a:gd name="T25" fmla="*/ 11 h 32"/>
                <a:gd name="T26" fmla="*/ 20 w 41"/>
                <a:gd name="T27" fmla="*/ 14 h 32"/>
                <a:gd name="T28" fmla="*/ 25 w 41"/>
                <a:gd name="T29" fmla="*/ 18 h 32"/>
                <a:gd name="T30" fmla="*/ 28 w 41"/>
                <a:gd name="T31" fmla="*/ 18 h 32"/>
                <a:gd name="T32" fmla="*/ 20 w 41"/>
                <a:gd name="T33" fmla="*/ 11 h 32"/>
                <a:gd name="T34" fmla="*/ 2 w 41"/>
                <a:gd name="T35" fmla="*/ 3 h 32"/>
                <a:gd name="T36" fmla="*/ 0 w 41"/>
                <a:gd name="T37" fmla="*/ 6 h 32"/>
                <a:gd name="T38" fmla="*/ 0 w 41"/>
                <a:gd name="T39" fmla="*/ 10 h 32"/>
                <a:gd name="T40" fmla="*/ 0 w 41"/>
                <a:gd name="T41" fmla="*/ 26 h 32"/>
                <a:gd name="T42" fmla="*/ 0 w 41"/>
                <a:gd name="T43" fmla="*/ 30 h 32"/>
                <a:gd name="T44" fmla="*/ 2 w 41"/>
                <a:gd name="T45" fmla="*/ 32 h 32"/>
                <a:gd name="T46" fmla="*/ 39 w 41"/>
                <a:gd name="T47" fmla="*/ 32 h 32"/>
                <a:gd name="T48" fmla="*/ 41 w 41"/>
                <a:gd name="T49" fmla="*/ 30 h 32"/>
                <a:gd name="T50" fmla="*/ 41 w 41"/>
                <a:gd name="T51" fmla="*/ 26 h 32"/>
                <a:gd name="T52" fmla="*/ 41 w 41"/>
                <a:gd name="T53" fmla="*/ 10 h 32"/>
                <a:gd name="T54" fmla="*/ 41 w 41"/>
                <a:gd name="T55" fmla="*/ 6 h 32"/>
                <a:gd name="T56" fmla="*/ 39 w 41"/>
                <a:gd name="T57" fmla="*/ 3 h 32"/>
                <a:gd name="T58" fmla="*/ 2 w 41"/>
                <a:gd name="T59" fmla="*/ 3 h 32"/>
                <a:gd name="T60" fmla="*/ 4 w 41"/>
                <a:gd name="T61" fmla="*/ 6 h 32"/>
                <a:gd name="T62" fmla="*/ 6 w 41"/>
                <a:gd name="T63" fmla="*/ 8 h 32"/>
                <a:gd name="T64" fmla="*/ 4 w 41"/>
                <a:gd name="T65" fmla="*/ 10 h 32"/>
                <a:gd name="T66" fmla="*/ 3 w 41"/>
                <a:gd name="T67" fmla="*/ 8 h 32"/>
                <a:gd name="T68" fmla="*/ 4 w 41"/>
                <a:gd name="T69" fmla="*/ 6 h 32"/>
                <a:gd name="T70" fmla="*/ 20 w 41"/>
                <a:gd name="T71" fmla="*/ 7 h 32"/>
                <a:gd name="T72" fmla="*/ 9 w 41"/>
                <a:gd name="T73" fmla="*/ 18 h 32"/>
                <a:gd name="T74" fmla="*/ 20 w 41"/>
                <a:gd name="T75" fmla="*/ 29 h 32"/>
                <a:gd name="T76" fmla="*/ 31 w 41"/>
                <a:gd name="T77" fmla="*/ 18 h 32"/>
                <a:gd name="T78" fmla="*/ 20 w 41"/>
                <a:gd name="T79"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 h="32">
                  <a:moveTo>
                    <a:pt x="13" y="0"/>
                  </a:moveTo>
                  <a:cubicBezTo>
                    <a:pt x="28" y="0"/>
                    <a:pt x="28" y="0"/>
                    <a:pt x="28" y="0"/>
                  </a:cubicBezTo>
                  <a:cubicBezTo>
                    <a:pt x="29" y="0"/>
                    <a:pt x="29" y="0"/>
                    <a:pt x="29" y="0"/>
                  </a:cubicBezTo>
                  <a:cubicBezTo>
                    <a:pt x="29" y="3"/>
                    <a:pt x="29" y="3"/>
                    <a:pt x="29" y="3"/>
                  </a:cubicBezTo>
                  <a:cubicBezTo>
                    <a:pt x="12" y="3"/>
                    <a:pt x="12" y="3"/>
                    <a:pt x="12" y="3"/>
                  </a:cubicBezTo>
                  <a:cubicBezTo>
                    <a:pt x="12" y="0"/>
                    <a:pt x="12" y="0"/>
                    <a:pt x="12" y="0"/>
                  </a:cubicBezTo>
                  <a:cubicBezTo>
                    <a:pt x="12" y="0"/>
                    <a:pt x="12" y="0"/>
                    <a:pt x="13" y="0"/>
                  </a:cubicBezTo>
                  <a:close/>
                  <a:moveTo>
                    <a:pt x="20" y="10"/>
                  </a:moveTo>
                  <a:cubicBezTo>
                    <a:pt x="25" y="10"/>
                    <a:pt x="29" y="14"/>
                    <a:pt x="29" y="18"/>
                  </a:cubicBezTo>
                  <a:cubicBezTo>
                    <a:pt x="29" y="23"/>
                    <a:pt x="25" y="27"/>
                    <a:pt x="20" y="27"/>
                  </a:cubicBezTo>
                  <a:cubicBezTo>
                    <a:pt x="16" y="27"/>
                    <a:pt x="12" y="23"/>
                    <a:pt x="12" y="18"/>
                  </a:cubicBezTo>
                  <a:cubicBezTo>
                    <a:pt x="12" y="14"/>
                    <a:pt x="16" y="10"/>
                    <a:pt x="20" y="10"/>
                  </a:cubicBezTo>
                  <a:close/>
                  <a:moveTo>
                    <a:pt x="20" y="11"/>
                  </a:moveTo>
                  <a:cubicBezTo>
                    <a:pt x="20" y="14"/>
                    <a:pt x="20" y="14"/>
                    <a:pt x="20" y="14"/>
                  </a:cubicBezTo>
                  <a:cubicBezTo>
                    <a:pt x="23" y="14"/>
                    <a:pt x="25" y="16"/>
                    <a:pt x="25" y="18"/>
                  </a:cubicBezTo>
                  <a:cubicBezTo>
                    <a:pt x="28" y="18"/>
                    <a:pt x="28" y="18"/>
                    <a:pt x="28" y="18"/>
                  </a:cubicBezTo>
                  <a:cubicBezTo>
                    <a:pt x="28" y="14"/>
                    <a:pt x="24" y="11"/>
                    <a:pt x="20" y="11"/>
                  </a:cubicBezTo>
                  <a:close/>
                  <a:moveTo>
                    <a:pt x="2" y="3"/>
                  </a:moveTo>
                  <a:cubicBezTo>
                    <a:pt x="1" y="3"/>
                    <a:pt x="0" y="4"/>
                    <a:pt x="0" y="6"/>
                  </a:cubicBezTo>
                  <a:cubicBezTo>
                    <a:pt x="0" y="10"/>
                    <a:pt x="0" y="10"/>
                    <a:pt x="0" y="10"/>
                  </a:cubicBezTo>
                  <a:cubicBezTo>
                    <a:pt x="0" y="26"/>
                    <a:pt x="0" y="26"/>
                    <a:pt x="0" y="26"/>
                  </a:cubicBezTo>
                  <a:cubicBezTo>
                    <a:pt x="0" y="30"/>
                    <a:pt x="0" y="30"/>
                    <a:pt x="0" y="30"/>
                  </a:cubicBezTo>
                  <a:cubicBezTo>
                    <a:pt x="0" y="31"/>
                    <a:pt x="1" y="32"/>
                    <a:pt x="2" y="32"/>
                  </a:cubicBezTo>
                  <a:cubicBezTo>
                    <a:pt x="39" y="32"/>
                    <a:pt x="39" y="32"/>
                    <a:pt x="39" y="32"/>
                  </a:cubicBezTo>
                  <a:cubicBezTo>
                    <a:pt x="40" y="32"/>
                    <a:pt x="41" y="31"/>
                    <a:pt x="41" y="30"/>
                  </a:cubicBezTo>
                  <a:cubicBezTo>
                    <a:pt x="41" y="26"/>
                    <a:pt x="41" y="26"/>
                    <a:pt x="41" y="26"/>
                  </a:cubicBezTo>
                  <a:cubicBezTo>
                    <a:pt x="41" y="10"/>
                    <a:pt x="41" y="10"/>
                    <a:pt x="41" y="10"/>
                  </a:cubicBezTo>
                  <a:cubicBezTo>
                    <a:pt x="41" y="6"/>
                    <a:pt x="41" y="6"/>
                    <a:pt x="41" y="6"/>
                  </a:cubicBezTo>
                  <a:cubicBezTo>
                    <a:pt x="41" y="4"/>
                    <a:pt x="40" y="3"/>
                    <a:pt x="39" y="3"/>
                  </a:cubicBezTo>
                  <a:cubicBezTo>
                    <a:pt x="2" y="3"/>
                    <a:pt x="2" y="3"/>
                    <a:pt x="2" y="3"/>
                  </a:cubicBezTo>
                  <a:close/>
                  <a:moveTo>
                    <a:pt x="4" y="6"/>
                  </a:moveTo>
                  <a:cubicBezTo>
                    <a:pt x="5" y="6"/>
                    <a:pt x="6" y="7"/>
                    <a:pt x="6" y="8"/>
                  </a:cubicBezTo>
                  <a:cubicBezTo>
                    <a:pt x="6" y="9"/>
                    <a:pt x="5" y="10"/>
                    <a:pt x="4" y="10"/>
                  </a:cubicBezTo>
                  <a:cubicBezTo>
                    <a:pt x="3" y="10"/>
                    <a:pt x="3" y="9"/>
                    <a:pt x="3" y="8"/>
                  </a:cubicBezTo>
                  <a:cubicBezTo>
                    <a:pt x="3" y="7"/>
                    <a:pt x="3" y="6"/>
                    <a:pt x="4" y="6"/>
                  </a:cubicBezTo>
                  <a:close/>
                  <a:moveTo>
                    <a:pt x="20" y="7"/>
                  </a:moveTo>
                  <a:cubicBezTo>
                    <a:pt x="14" y="7"/>
                    <a:pt x="9" y="12"/>
                    <a:pt x="9" y="18"/>
                  </a:cubicBezTo>
                  <a:cubicBezTo>
                    <a:pt x="9" y="24"/>
                    <a:pt x="14" y="29"/>
                    <a:pt x="20" y="29"/>
                  </a:cubicBezTo>
                  <a:cubicBezTo>
                    <a:pt x="26" y="29"/>
                    <a:pt x="31" y="24"/>
                    <a:pt x="31" y="18"/>
                  </a:cubicBezTo>
                  <a:cubicBezTo>
                    <a:pt x="31" y="12"/>
                    <a:pt x="26" y="7"/>
                    <a:pt x="20"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3" name="Freeform 1619"/>
            <p:cNvSpPr>
              <a:spLocks noEditPoints="1"/>
            </p:cNvSpPr>
            <p:nvPr/>
          </p:nvSpPr>
          <p:spPr bwMode="auto">
            <a:xfrm flipH="1">
              <a:off x="8133428" y="1238089"/>
              <a:ext cx="128687" cy="114997"/>
            </a:xfrm>
            <a:custGeom>
              <a:avLst/>
              <a:gdLst>
                <a:gd name="T0" fmla="*/ 37 w 40"/>
                <a:gd name="T1" fmla="*/ 0 h 35"/>
                <a:gd name="T2" fmla="*/ 40 w 40"/>
                <a:gd name="T3" fmla="*/ 33 h 35"/>
                <a:gd name="T4" fmla="*/ 3 w 40"/>
                <a:gd name="T5" fmla="*/ 35 h 35"/>
                <a:gd name="T6" fmla="*/ 0 w 40"/>
                <a:gd name="T7" fmla="*/ 2 h 35"/>
                <a:gd name="T8" fmla="*/ 20 w 40"/>
                <a:gd name="T9" fmla="*/ 6 h 35"/>
                <a:gd name="T10" fmla="*/ 20 w 40"/>
                <a:gd name="T11" fmla="*/ 12 h 35"/>
                <a:gd name="T12" fmla="*/ 20 w 40"/>
                <a:gd name="T13" fmla="*/ 6 h 35"/>
                <a:gd name="T14" fmla="*/ 6 w 40"/>
                <a:gd name="T15" fmla="*/ 33 h 35"/>
                <a:gd name="T16" fmla="*/ 34 w 40"/>
                <a:gd name="T17" fmla="*/ 2 h 35"/>
                <a:gd name="T18" fmla="*/ 23 w 40"/>
                <a:gd name="T19" fmla="*/ 33 h 35"/>
                <a:gd name="T20" fmla="*/ 24 w 40"/>
                <a:gd name="T21" fmla="*/ 26 h 35"/>
                <a:gd name="T22" fmla="*/ 25 w 40"/>
                <a:gd name="T23" fmla="*/ 17 h 35"/>
                <a:gd name="T24" fmla="*/ 19 w 40"/>
                <a:gd name="T25" fmla="*/ 13 h 35"/>
                <a:gd name="T26" fmla="*/ 15 w 40"/>
                <a:gd name="T27" fmla="*/ 25 h 35"/>
                <a:gd name="T28" fmla="*/ 17 w 40"/>
                <a:gd name="T29" fmla="*/ 26 h 35"/>
                <a:gd name="T30" fmla="*/ 23 w 40"/>
                <a:gd name="T31" fmla="*/ 33 h 35"/>
                <a:gd name="T32" fmla="*/ 35 w 40"/>
                <a:gd name="T33" fmla="*/ 23 h 35"/>
                <a:gd name="T34" fmla="*/ 35 w 40"/>
                <a:gd name="T35" fmla="*/ 25 h 35"/>
                <a:gd name="T36" fmla="*/ 39 w 40"/>
                <a:gd name="T37" fmla="*/ 24 h 35"/>
                <a:gd name="T38" fmla="*/ 38 w 40"/>
                <a:gd name="T39" fmla="*/ 22 h 35"/>
                <a:gd name="T40" fmla="*/ 2 w 40"/>
                <a:gd name="T41" fmla="*/ 4 h 35"/>
                <a:gd name="T42" fmla="*/ 1 w 40"/>
                <a:gd name="T43" fmla="*/ 6 h 35"/>
                <a:gd name="T44" fmla="*/ 4 w 40"/>
                <a:gd name="T45" fmla="*/ 6 h 35"/>
                <a:gd name="T46" fmla="*/ 5 w 40"/>
                <a:gd name="T47" fmla="*/ 4 h 35"/>
                <a:gd name="T48" fmla="*/ 2 w 40"/>
                <a:gd name="T49" fmla="*/ 4 h 35"/>
                <a:gd name="T50" fmla="*/ 1 w 40"/>
                <a:gd name="T51" fmla="*/ 11 h 35"/>
                <a:gd name="T52" fmla="*/ 2 w 40"/>
                <a:gd name="T53" fmla="*/ 12 h 35"/>
                <a:gd name="T54" fmla="*/ 5 w 40"/>
                <a:gd name="T55" fmla="*/ 12 h 35"/>
                <a:gd name="T56" fmla="*/ 4 w 40"/>
                <a:gd name="T57" fmla="*/ 10 h 35"/>
                <a:gd name="T58" fmla="*/ 2 w 40"/>
                <a:gd name="T59" fmla="*/ 16 h 35"/>
                <a:gd name="T60" fmla="*/ 1 w 40"/>
                <a:gd name="T61" fmla="*/ 18 h 35"/>
                <a:gd name="T62" fmla="*/ 4 w 40"/>
                <a:gd name="T63" fmla="*/ 19 h 35"/>
                <a:gd name="T64" fmla="*/ 5 w 40"/>
                <a:gd name="T65" fmla="*/ 17 h 35"/>
                <a:gd name="T66" fmla="*/ 2 w 40"/>
                <a:gd name="T67" fmla="*/ 16 h 35"/>
                <a:gd name="T68" fmla="*/ 1 w 40"/>
                <a:gd name="T69" fmla="*/ 23 h 35"/>
                <a:gd name="T70" fmla="*/ 2 w 40"/>
                <a:gd name="T71" fmla="*/ 25 h 35"/>
                <a:gd name="T72" fmla="*/ 5 w 40"/>
                <a:gd name="T73" fmla="*/ 24 h 35"/>
                <a:gd name="T74" fmla="*/ 4 w 40"/>
                <a:gd name="T75" fmla="*/ 23 h 35"/>
                <a:gd name="T76" fmla="*/ 2 w 40"/>
                <a:gd name="T77" fmla="*/ 29 h 35"/>
                <a:gd name="T78" fmla="*/ 1 w 40"/>
                <a:gd name="T79" fmla="*/ 31 h 35"/>
                <a:gd name="T80" fmla="*/ 4 w 40"/>
                <a:gd name="T81" fmla="*/ 31 h 35"/>
                <a:gd name="T82" fmla="*/ 5 w 40"/>
                <a:gd name="T83" fmla="*/ 29 h 35"/>
                <a:gd name="T84" fmla="*/ 2 w 40"/>
                <a:gd name="T85" fmla="*/ 29 h 35"/>
                <a:gd name="T86" fmla="*/ 35 w 40"/>
                <a:gd name="T87" fmla="*/ 4 h 35"/>
                <a:gd name="T88" fmla="*/ 35 w 40"/>
                <a:gd name="T89" fmla="*/ 6 h 35"/>
                <a:gd name="T90" fmla="*/ 39 w 40"/>
                <a:gd name="T91" fmla="*/ 6 h 35"/>
                <a:gd name="T92" fmla="*/ 38 w 40"/>
                <a:gd name="T93" fmla="*/ 4 h 35"/>
                <a:gd name="T94" fmla="*/ 35 w 40"/>
                <a:gd name="T95" fmla="*/ 10 h 35"/>
                <a:gd name="T96" fmla="*/ 35 w 40"/>
                <a:gd name="T97" fmla="*/ 12 h 35"/>
                <a:gd name="T98" fmla="*/ 38 w 40"/>
                <a:gd name="T99" fmla="*/ 12 h 35"/>
                <a:gd name="T100" fmla="*/ 39 w 40"/>
                <a:gd name="T101" fmla="*/ 11 h 35"/>
                <a:gd name="T102" fmla="*/ 35 w 40"/>
                <a:gd name="T103" fmla="*/ 10 h 35"/>
                <a:gd name="T104" fmla="*/ 35 w 40"/>
                <a:gd name="T105" fmla="*/ 17 h 35"/>
                <a:gd name="T106" fmla="*/ 35 w 40"/>
                <a:gd name="T107" fmla="*/ 19 h 35"/>
                <a:gd name="T108" fmla="*/ 39 w 40"/>
                <a:gd name="T109" fmla="*/ 18 h 35"/>
                <a:gd name="T110" fmla="*/ 38 w 40"/>
                <a:gd name="T111" fmla="*/ 16 h 35"/>
                <a:gd name="T112" fmla="*/ 35 w 40"/>
                <a:gd name="T113" fmla="*/ 29 h 35"/>
                <a:gd name="T114" fmla="*/ 35 w 40"/>
                <a:gd name="T115" fmla="*/ 31 h 35"/>
                <a:gd name="T116" fmla="*/ 38 w 40"/>
                <a:gd name="T117" fmla="*/ 31 h 35"/>
                <a:gd name="T118" fmla="*/ 39 w 40"/>
                <a:gd name="T119" fmla="*/ 29 h 35"/>
                <a:gd name="T120" fmla="*/ 35 w 40"/>
                <a:gd name="T121"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 h="35">
                  <a:moveTo>
                    <a:pt x="3" y="0"/>
                  </a:moveTo>
                  <a:cubicBezTo>
                    <a:pt x="37" y="0"/>
                    <a:pt x="37" y="0"/>
                    <a:pt x="37" y="0"/>
                  </a:cubicBezTo>
                  <a:cubicBezTo>
                    <a:pt x="38" y="0"/>
                    <a:pt x="40" y="1"/>
                    <a:pt x="40" y="2"/>
                  </a:cubicBezTo>
                  <a:cubicBezTo>
                    <a:pt x="40" y="33"/>
                    <a:pt x="40" y="33"/>
                    <a:pt x="40" y="33"/>
                  </a:cubicBezTo>
                  <a:cubicBezTo>
                    <a:pt x="40" y="34"/>
                    <a:pt x="38" y="35"/>
                    <a:pt x="37" y="35"/>
                  </a:cubicBezTo>
                  <a:cubicBezTo>
                    <a:pt x="3" y="35"/>
                    <a:pt x="3" y="35"/>
                    <a:pt x="3" y="35"/>
                  </a:cubicBezTo>
                  <a:cubicBezTo>
                    <a:pt x="1" y="35"/>
                    <a:pt x="0" y="34"/>
                    <a:pt x="0" y="33"/>
                  </a:cubicBezTo>
                  <a:cubicBezTo>
                    <a:pt x="0" y="2"/>
                    <a:pt x="0" y="2"/>
                    <a:pt x="0" y="2"/>
                  </a:cubicBezTo>
                  <a:cubicBezTo>
                    <a:pt x="0" y="1"/>
                    <a:pt x="1" y="0"/>
                    <a:pt x="3" y="0"/>
                  </a:cubicBezTo>
                  <a:close/>
                  <a:moveTo>
                    <a:pt x="20" y="6"/>
                  </a:moveTo>
                  <a:cubicBezTo>
                    <a:pt x="18" y="6"/>
                    <a:pt x="17" y="7"/>
                    <a:pt x="17" y="9"/>
                  </a:cubicBezTo>
                  <a:cubicBezTo>
                    <a:pt x="17" y="11"/>
                    <a:pt x="18" y="12"/>
                    <a:pt x="20" y="12"/>
                  </a:cubicBezTo>
                  <a:cubicBezTo>
                    <a:pt x="22" y="12"/>
                    <a:pt x="23" y="11"/>
                    <a:pt x="23" y="9"/>
                  </a:cubicBezTo>
                  <a:cubicBezTo>
                    <a:pt x="23" y="7"/>
                    <a:pt x="22" y="6"/>
                    <a:pt x="20" y="6"/>
                  </a:cubicBezTo>
                  <a:close/>
                  <a:moveTo>
                    <a:pt x="6" y="2"/>
                  </a:moveTo>
                  <a:cubicBezTo>
                    <a:pt x="6" y="33"/>
                    <a:pt x="6" y="33"/>
                    <a:pt x="6" y="33"/>
                  </a:cubicBezTo>
                  <a:cubicBezTo>
                    <a:pt x="34" y="33"/>
                    <a:pt x="34" y="33"/>
                    <a:pt x="34" y="33"/>
                  </a:cubicBezTo>
                  <a:cubicBezTo>
                    <a:pt x="34" y="2"/>
                    <a:pt x="34" y="2"/>
                    <a:pt x="34" y="2"/>
                  </a:cubicBezTo>
                  <a:cubicBezTo>
                    <a:pt x="6" y="2"/>
                    <a:pt x="6" y="2"/>
                    <a:pt x="6" y="2"/>
                  </a:cubicBezTo>
                  <a:close/>
                  <a:moveTo>
                    <a:pt x="23" y="33"/>
                  </a:moveTo>
                  <a:cubicBezTo>
                    <a:pt x="23" y="26"/>
                    <a:pt x="23" y="26"/>
                    <a:pt x="23" y="26"/>
                  </a:cubicBezTo>
                  <a:cubicBezTo>
                    <a:pt x="24" y="26"/>
                    <a:pt x="24" y="26"/>
                    <a:pt x="24" y="26"/>
                  </a:cubicBezTo>
                  <a:cubicBezTo>
                    <a:pt x="25" y="26"/>
                    <a:pt x="25" y="25"/>
                    <a:pt x="25" y="25"/>
                  </a:cubicBezTo>
                  <a:cubicBezTo>
                    <a:pt x="25" y="17"/>
                    <a:pt x="25" y="17"/>
                    <a:pt x="25" y="17"/>
                  </a:cubicBezTo>
                  <a:cubicBezTo>
                    <a:pt x="25" y="15"/>
                    <a:pt x="24" y="13"/>
                    <a:pt x="21" y="13"/>
                  </a:cubicBezTo>
                  <a:cubicBezTo>
                    <a:pt x="19" y="13"/>
                    <a:pt x="19" y="13"/>
                    <a:pt x="19" y="13"/>
                  </a:cubicBezTo>
                  <a:cubicBezTo>
                    <a:pt x="17" y="13"/>
                    <a:pt x="15" y="15"/>
                    <a:pt x="15" y="17"/>
                  </a:cubicBezTo>
                  <a:cubicBezTo>
                    <a:pt x="15" y="25"/>
                    <a:pt x="15" y="25"/>
                    <a:pt x="15" y="25"/>
                  </a:cubicBezTo>
                  <a:cubicBezTo>
                    <a:pt x="15" y="25"/>
                    <a:pt x="15" y="26"/>
                    <a:pt x="16" y="26"/>
                  </a:cubicBezTo>
                  <a:cubicBezTo>
                    <a:pt x="17" y="26"/>
                    <a:pt x="17" y="26"/>
                    <a:pt x="17" y="26"/>
                  </a:cubicBezTo>
                  <a:cubicBezTo>
                    <a:pt x="18" y="33"/>
                    <a:pt x="18" y="33"/>
                    <a:pt x="18" y="33"/>
                  </a:cubicBezTo>
                  <a:cubicBezTo>
                    <a:pt x="23" y="33"/>
                    <a:pt x="23" y="33"/>
                    <a:pt x="23" y="33"/>
                  </a:cubicBezTo>
                  <a:close/>
                  <a:moveTo>
                    <a:pt x="35" y="22"/>
                  </a:moveTo>
                  <a:cubicBezTo>
                    <a:pt x="35" y="22"/>
                    <a:pt x="35" y="23"/>
                    <a:pt x="35" y="23"/>
                  </a:cubicBezTo>
                  <a:cubicBezTo>
                    <a:pt x="35" y="24"/>
                    <a:pt x="35" y="24"/>
                    <a:pt x="35" y="24"/>
                  </a:cubicBezTo>
                  <a:cubicBezTo>
                    <a:pt x="35" y="24"/>
                    <a:pt x="35" y="25"/>
                    <a:pt x="35" y="25"/>
                  </a:cubicBezTo>
                  <a:cubicBezTo>
                    <a:pt x="38" y="25"/>
                    <a:pt x="38" y="25"/>
                    <a:pt x="38" y="25"/>
                  </a:cubicBezTo>
                  <a:cubicBezTo>
                    <a:pt x="39" y="25"/>
                    <a:pt x="39" y="24"/>
                    <a:pt x="39" y="24"/>
                  </a:cubicBezTo>
                  <a:cubicBezTo>
                    <a:pt x="39" y="23"/>
                    <a:pt x="39" y="23"/>
                    <a:pt x="39" y="23"/>
                  </a:cubicBezTo>
                  <a:cubicBezTo>
                    <a:pt x="39" y="23"/>
                    <a:pt x="39" y="22"/>
                    <a:pt x="38" y="22"/>
                  </a:cubicBezTo>
                  <a:cubicBezTo>
                    <a:pt x="35" y="22"/>
                    <a:pt x="35" y="22"/>
                    <a:pt x="35" y="22"/>
                  </a:cubicBezTo>
                  <a:close/>
                  <a:moveTo>
                    <a:pt x="2" y="4"/>
                  </a:moveTo>
                  <a:cubicBezTo>
                    <a:pt x="1" y="4"/>
                    <a:pt x="1" y="4"/>
                    <a:pt x="1" y="4"/>
                  </a:cubicBezTo>
                  <a:cubicBezTo>
                    <a:pt x="1" y="6"/>
                    <a:pt x="1" y="6"/>
                    <a:pt x="1" y="6"/>
                  </a:cubicBezTo>
                  <a:cubicBezTo>
                    <a:pt x="1" y="6"/>
                    <a:pt x="1" y="6"/>
                    <a:pt x="2" y="6"/>
                  </a:cubicBezTo>
                  <a:cubicBezTo>
                    <a:pt x="4" y="6"/>
                    <a:pt x="4" y="6"/>
                    <a:pt x="4" y="6"/>
                  </a:cubicBezTo>
                  <a:cubicBezTo>
                    <a:pt x="5" y="6"/>
                    <a:pt x="5" y="6"/>
                    <a:pt x="5" y="6"/>
                  </a:cubicBezTo>
                  <a:cubicBezTo>
                    <a:pt x="5" y="4"/>
                    <a:pt x="5" y="4"/>
                    <a:pt x="5" y="4"/>
                  </a:cubicBezTo>
                  <a:cubicBezTo>
                    <a:pt x="5" y="4"/>
                    <a:pt x="5" y="4"/>
                    <a:pt x="4" y="4"/>
                  </a:cubicBezTo>
                  <a:cubicBezTo>
                    <a:pt x="2" y="4"/>
                    <a:pt x="2" y="4"/>
                    <a:pt x="2" y="4"/>
                  </a:cubicBezTo>
                  <a:close/>
                  <a:moveTo>
                    <a:pt x="2" y="10"/>
                  </a:moveTo>
                  <a:cubicBezTo>
                    <a:pt x="1" y="10"/>
                    <a:pt x="1" y="10"/>
                    <a:pt x="1" y="11"/>
                  </a:cubicBezTo>
                  <a:cubicBezTo>
                    <a:pt x="1" y="12"/>
                    <a:pt x="1" y="12"/>
                    <a:pt x="1" y="12"/>
                  </a:cubicBezTo>
                  <a:cubicBezTo>
                    <a:pt x="1" y="12"/>
                    <a:pt x="1" y="12"/>
                    <a:pt x="2" y="12"/>
                  </a:cubicBezTo>
                  <a:cubicBezTo>
                    <a:pt x="4" y="12"/>
                    <a:pt x="4" y="12"/>
                    <a:pt x="4" y="12"/>
                  </a:cubicBezTo>
                  <a:cubicBezTo>
                    <a:pt x="5" y="12"/>
                    <a:pt x="5" y="12"/>
                    <a:pt x="5" y="12"/>
                  </a:cubicBezTo>
                  <a:cubicBezTo>
                    <a:pt x="5" y="11"/>
                    <a:pt x="5" y="11"/>
                    <a:pt x="5" y="11"/>
                  </a:cubicBezTo>
                  <a:cubicBezTo>
                    <a:pt x="5" y="10"/>
                    <a:pt x="5" y="10"/>
                    <a:pt x="4" y="10"/>
                  </a:cubicBezTo>
                  <a:cubicBezTo>
                    <a:pt x="2" y="10"/>
                    <a:pt x="2" y="10"/>
                    <a:pt x="2" y="10"/>
                  </a:cubicBezTo>
                  <a:close/>
                  <a:moveTo>
                    <a:pt x="2" y="16"/>
                  </a:moveTo>
                  <a:cubicBezTo>
                    <a:pt x="1" y="16"/>
                    <a:pt x="1" y="17"/>
                    <a:pt x="1" y="17"/>
                  </a:cubicBezTo>
                  <a:cubicBezTo>
                    <a:pt x="1" y="18"/>
                    <a:pt x="1" y="18"/>
                    <a:pt x="1" y="18"/>
                  </a:cubicBezTo>
                  <a:cubicBezTo>
                    <a:pt x="1" y="18"/>
                    <a:pt x="1" y="19"/>
                    <a:pt x="2" y="19"/>
                  </a:cubicBezTo>
                  <a:cubicBezTo>
                    <a:pt x="4" y="19"/>
                    <a:pt x="4" y="19"/>
                    <a:pt x="4" y="19"/>
                  </a:cubicBezTo>
                  <a:cubicBezTo>
                    <a:pt x="5" y="19"/>
                    <a:pt x="5" y="18"/>
                    <a:pt x="5" y="18"/>
                  </a:cubicBezTo>
                  <a:cubicBezTo>
                    <a:pt x="5" y="17"/>
                    <a:pt x="5" y="17"/>
                    <a:pt x="5" y="17"/>
                  </a:cubicBezTo>
                  <a:cubicBezTo>
                    <a:pt x="5" y="17"/>
                    <a:pt x="5" y="16"/>
                    <a:pt x="4" y="16"/>
                  </a:cubicBezTo>
                  <a:cubicBezTo>
                    <a:pt x="2" y="16"/>
                    <a:pt x="2" y="16"/>
                    <a:pt x="2" y="16"/>
                  </a:cubicBezTo>
                  <a:close/>
                  <a:moveTo>
                    <a:pt x="2" y="23"/>
                  </a:moveTo>
                  <a:cubicBezTo>
                    <a:pt x="1" y="23"/>
                    <a:pt x="1" y="23"/>
                    <a:pt x="1" y="23"/>
                  </a:cubicBezTo>
                  <a:cubicBezTo>
                    <a:pt x="1" y="24"/>
                    <a:pt x="1" y="24"/>
                    <a:pt x="1" y="24"/>
                  </a:cubicBezTo>
                  <a:cubicBezTo>
                    <a:pt x="1" y="25"/>
                    <a:pt x="1" y="25"/>
                    <a:pt x="2" y="25"/>
                  </a:cubicBezTo>
                  <a:cubicBezTo>
                    <a:pt x="4" y="25"/>
                    <a:pt x="4" y="25"/>
                    <a:pt x="4" y="25"/>
                  </a:cubicBezTo>
                  <a:cubicBezTo>
                    <a:pt x="5" y="25"/>
                    <a:pt x="5" y="25"/>
                    <a:pt x="5" y="24"/>
                  </a:cubicBezTo>
                  <a:cubicBezTo>
                    <a:pt x="5" y="23"/>
                    <a:pt x="5" y="23"/>
                    <a:pt x="5" y="23"/>
                  </a:cubicBezTo>
                  <a:cubicBezTo>
                    <a:pt x="5" y="23"/>
                    <a:pt x="5" y="23"/>
                    <a:pt x="4" y="23"/>
                  </a:cubicBezTo>
                  <a:cubicBezTo>
                    <a:pt x="2" y="23"/>
                    <a:pt x="2" y="23"/>
                    <a:pt x="2" y="23"/>
                  </a:cubicBezTo>
                  <a:close/>
                  <a:moveTo>
                    <a:pt x="2" y="29"/>
                  </a:moveTo>
                  <a:cubicBezTo>
                    <a:pt x="1" y="29"/>
                    <a:pt x="1" y="29"/>
                    <a:pt x="1" y="29"/>
                  </a:cubicBezTo>
                  <a:cubicBezTo>
                    <a:pt x="1" y="31"/>
                    <a:pt x="1" y="31"/>
                    <a:pt x="1" y="31"/>
                  </a:cubicBezTo>
                  <a:cubicBezTo>
                    <a:pt x="1" y="31"/>
                    <a:pt x="1" y="31"/>
                    <a:pt x="2" y="31"/>
                  </a:cubicBezTo>
                  <a:cubicBezTo>
                    <a:pt x="4" y="31"/>
                    <a:pt x="4" y="31"/>
                    <a:pt x="4" y="31"/>
                  </a:cubicBezTo>
                  <a:cubicBezTo>
                    <a:pt x="5" y="31"/>
                    <a:pt x="5" y="31"/>
                    <a:pt x="5" y="31"/>
                  </a:cubicBezTo>
                  <a:cubicBezTo>
                    <a:pt x="5" y="29"/>
                    <a:pt x="5" y="29"/>
                    <a:pt x="5" y="29"/>
                  </a:cubicBezTo>
                  <a:cubicBezTo>
                    <a:pt x="5" y="29"/>
                    <a:pt x="5" y="29"/>
                    <a:pt x="4" y="29"/>
                  </a:cubicBezTo>
                  <a:cubicBezTo>
                    <a:pt x="2" y="29"/>
                    <a:pt x="2" y="29"/>
                    <a:pt x="2" y="29"/>
                  </a:cubicBezTo>
                  <a:close/>
                  <a:moveTo>
                    <a:pt x="35" y="4"/>
                  </a:moveTo>
                  <a:cubicBezTo>
                    <a:pt x="35" y="4"/>
                    <a:pt x="35" y="4"/>
                    <a:pt x="35" y="4"/>
                  </a:cubicBezTo>
                  <a:cubicBezTo>
                    <a:pt x="35" y="6"/>
                    <a:pt x="35" y="6"/>
                    <a:pt x="35" y="6"/>
                  </a:cubicBezTo>
                  <a:cubicBezTo>
                    <a:pt x="35" y="6"/>
                    <a:pt x="35" y="6"/>
                    <a:pt x="35" y="6"/>
                  </a:cubicBezTo>
                  <a:cubicBezTo>
                    <a:pt x="38" y="6"/>
                    <a:pt x="38" y="6"/>
                    <a:pt x="38" y="6"/>
                  </a:cubicBezTo>
                  <a:cubicBezTo>
                    <a:pt x="38" y="6"/>
                    <a:pt x="39" y="6"/>
                    <a:pt x="39" y="6"/>
                  </a:cubicBezTo>
                  <a:cubicBezTo>
                    <a:pt x="39" y="4"/>
                    <a:pt x="39" y="4"/>
                    <a:pt x="39" y="4"/>
                  </a:cubicBezTo>
                  <a:cubicBezTo>
                    <a:pt x="39" y="4"/>
                    <a:pt x="38" y="4"/>
                    <a:pt x="38" y="4"/>
                  </a:cubicBezTo>
                  <a:cubicBezTo>
                    <a:pt x="35" y="4"/>
                    <a:pt x="35" y="4"/>
                    <a:pt x="35" y="4"/>
                  </a:cubicBezTo>
                  <a:close/>
                  <a:moveTo>
                    <a:pt x="35" y="10"/>
                  </a:moveTo>
                  <a:cubicBezTo>
                    <a:pt x="35" y="10"/>
                    <a:pt x="35" y="10"/>
                    <a:pt x="35" y="11"/>
                  </a:cubicBezTo>
                  <a:cubicBezTo>
                    <a:pt x="35" y="12"/>
                    <a:pt x="35" y="12"/>
                    <a:pt x="35" y="12"/>
                  </a:cubicBezTo>
                  <a:cubicBezTo>
                    <a:pt x="35" y="12"/>
                    <a:pt x="35" y="12"/>
                    <a:pt x="35" y="12"/>
                  </a:cubicBezTo>
                  <a:cubicBezTo>
                    <a:pt x="38" y="12"/>
                    <a:pt x="38" y="12"/>
                    <a:pt x="38" y="12"/>
                  </a:cubicBezTo>
                  <a:cubicBezTo>
                    <a:pt x="38" y="12"/>
                    <a:pt x="39" y="12"/>
                    <a:pt x="39" y="12"/>
                  </a:cubicBezTo>
                  <a:cubicBezTo>
                    <a:pt x="39" y="11"/>
                    <a:pt x="39" y="11"/>
                    <a:pt x="39" y="11"/>
                  </a:cubicBezTo>
                  <a:cubicBezTo>
                    <a:pt x="39" y="10"/>
                    <a:pt x="38" y="10"/>
                    <a:pt x="38" y="10"/>
                  </a:cubicBezTo>
                  <a:cubicBezTo>
                    <a:pt x="35" y="10"/>
                    <a:pt x="35" y="10"/>
                    <a:pt x="35" y="10"/>
                  </a:cubicBezTo>
                  <a:close/>
                  <a:moveTo>
                    <a:pt x="35" y="16"/>
                  </a:moveTo>
                  <a:cubicBezTo>
                    <a:pt x="35" y="16"/>
                    <a:pt x="35" y="17"/>
                    <a:pt x="35" y="17"/>
                  </a:cubicBezTo>
                  <a:cubicBezTo>
                    <a:pt x="35" y="18"/>
                    <a:pt x="35" y="18"/>
                    <a:pt x="35" y="18"/>
                  </a:cubicBezTo>
                  <a:cubicBezTo>
                    <a:pt x="35" y="18"/>
                    <a:pt x="35" y="19"/>
                    <a:pt x="35" y="19"/>
                  </a:cubicBezTo>
                  <a:cubicBezTo>
                    <a:pt x="38" y="19"/>
                    <a:pt x="38" y="19"/>
                    <a:pt x="38" y="19"/>
                  </a:cubicBezTo>
                  <a:cubicBezTo>
                    <a:pt x="38" y="19"/>
                    <a:pt x="39" y="18"/>
                    <a:pt x="39" y="18"/>
                  </a:cubicBezTo>
                  <a:cubicBezTo>
                    <a:pt x="39" y="17"/>
                    <a:pt x="39" y="17"/>
                    <a:pt x="39" y="17"/>
                  </a:cubicBezTo>
                  <a:cubicBezTo>
                    <a:pt x="39" y="17"/>
                    <a:pt x="38" y="16"/>
                    <a:pt x="38" y="16"/>
                  </a:cubicBezTo>
                  <a:cubicBezTo>
                    <a:pt x="35" y="16"/>
                    <a:pt x="35" y="16"/>
                    <a:pt x="35" y="16"/>
                  </a:cubicBezTo>
                  <a:close/>
                  <a:moveTo>
                    <a:pt x="35" y="29"/>
                  </a:moveTo>
                  <a:cubicBezTo>
                    <a:pt x="35" y="29"/>
                    <a:pt x="35" y="29"/>
                    <a:pt x="35" y="29"/>
                  </a:cubicBezTo>
                  <a:cubicBezTo>
                    <a:pt x="35" y="31"/>
                    <a:pt x="35" y="31"/>
                    <a:pt x="35" y="31"/>
                  </a:cubicBezTo>
                  <a:cubicBezTo>
                    <a:pt x="35" y="31"/>
                    <a:pt x="35" y="31"/>
                    <a:pt x="35" y="31"/>
                  </a:cubicBezTo>
                  <a:cubicBezTo>
                    <a:pt x="38" y="31"/>
                    <a:pt x="38" y="31"/>
                    <a:pt x="38" y="31"/>
                  </a:cubicBezTo>
                  <a:cubicBezTo>
                    <a:pt x="38" y="31"/>
                    <a:pt x="39" y="31"/>
                    <a:pt x="39" y="31"/>
                  </a:cubicBezTo>
                  <a:cubicBezTo>
                    <a:pt x="39" y="29"/>
                    <a:pt x="39" y="29"/>
                    <a:pt x="39" y="29"/>
                  </a:cubicBezTo>
                  <a:cubicBezTo>
                    <a:pt x="39" y="29"/>
                    <a:pt x="38" y="29"/>
                    <a:pt x="38" y="29"/>
                  </a:cubicBezTo>
                  <a:lnTo>
                    <a:pt x="35" y="2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4" name="Freeform 1620"/>
            <p:cNvSpPr>
              <a:spLocks noEditPoints="1"/>
            </p:cNvSpPr>
            <p:nvPr/>
          </p:nvSpPr>
          <p:spPr bwMode="auto">
            <a:xfrm flipH="1">
              <a:off x="7739153" y="753458"/>
              <a:ext cx="164281" cy="106783"/>
            </a:xfrm>
            <a:custGeom>
              <a:avLst/>
              <a:gdLst>
                <a:gd name="T0" fmla="*/ 18 w 51"/>
                <a:gd name="T1" fmla="*/ 0 h 33"/>
                <a:gd name="T2" fmla="*/ 36 w 51"/>
                <a:gd name="T3" fmla="*/ 13 h 33"/>
                <a:gd name="T4" fmla="*/ 18 w 51"/>
                <a:gd name="T5" fmla="*/ 25 h 33"/>
                <a:gd name="T6" fmla="*/ 14 w 51"/>
                <a:gd name="T7" fmla="*/ 25 h 33"/>
                <a:gd name="T8" fmla="*/ 8 w 51"/>
                <a:gd name="T9" fmla="*/ 33 h 33"/>
                <a:gd name="T10" fmla="*/ 9 w 51"/>
                <a:gd name="T11" fmla="*/ 23 h 33"/>
                <a:gd name="T12" fmla="*/ 0 w 51"/>
                <a:gd name="T13" fmla="*/ 13 h 33"/>
                <a:gd name="T14" fmla="*/ 18 w 51"/>
                <a:gd name="T15" fmla="*/ 0 h 33"/>
                <a:gd name="T16" fmla="*/ 28 w 51"/>
                <a:gd name="T17" fmla="*/ 24 h 33"/>
                <a:gd name="T18" fmla="*/ 28 w 51"/>
                <a:gd name="T19" fmla="*/ 24 h 33"/>
                <a:gd name="T20" fmla="*/ 28 w 51"/>
                <a:gd name="T21" fmla="*/ 24 h 33"/>
                <a:gd name="T22" fmla="*/ 28 w 51"/>
                <a:gd name="T23" fmla="*/ 24 h 33"/>
                <a:gd name="T24" fmla="*/ 29 w 51"/>
                <a:gd name="T25" fmla="*/ 25 h 33"/>
                <a:gd name="T26" fmla="*/ 37 w 51"/>
                <a:gd name="T27" fmla="*/ 26 h 33"/>
                <a:gd name="T28" fmla="*/ 40 w 51"/>
                <a:gd name="T29" fmla="*/ 26 h 33"/>
                <a:gd name="T30" fmla="*/ 45 w 51"/>
                <a:gd name="T31" fmla="*/ 32 h 33"/>
                <a:gd name="T32" fmla="*/ 45 w 51"/>
                <a:gd name="T33" fmla="*/ 25 h 33"/>
                <a:gd name="T34" fmla="*/ 51 w 51"/>
                <a:gd name="T35" fmla="*/ 17 h 33"/>
                <a:gd name="T36" fmla="*/ 36 w 51"/>
                <a:gd name="T37" fmla="*/ 7 h 33"/>
                <a:gd name="T38" fmla="*/ 29 w 51"/>
                <a:gd name="T39" fmla="*/ 2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33">
                  <a:moveTo>
                    <a:pt x="18" y="0"/>
                  </a:moveTo>
                  <a:cubicBezTo>
                    <a:pt x="28" y="0"/>
                    <a:pt x="36" y="6"/>
                    <a:pt x="36" y="13"/>
                  </a:cubicBezTo>
                  <a:cubicBezTo>
                    <a:pt x="36" y="20"/>
                    <a:pt x="28" y="25"/>
                    <a:pt x="18" y="25"/>
                  </a:cubicBezTo>
                  <a:cubicBezTo>
                    <a:pt x="17" y="25"/>
                    <a:pt x="16" y="25"/>
                    <a:pt x="14" y="25"/>
                  </a:cubicBezTo>
                  <a:cubicBezTo>
                    <a:pt x="8" y="33"/>
                    <a:pt x="8" y="33"/>
                    <a:pt x="8" y="33"/>
                  </a:cubicBezTo>
                  <a:cubicBezTo>
                    <a:pt x="9" y="23"/>
                    <a:pt x="9" y="23"/>
                    <a:pt x="9" y="23"/>
                  </a:cubicBezTo>
                  <a:cubicBezTo>
                    <a:pt x="4" y="21"/>
                    <a:pt x="0" y="17"/>
                    <a:pt x="0" y="13"/>
                  </a:cubicBezTo>
                  <a:cubicBezTo>
                    <a:pt x="0" y="6"/>
                    <a:pt x="8" y="0"/>
                    <a:pt x="18" y="0"/>
                  </a:cubicBezTo>
                  <a:close/>
                  <a:moveTo>
                    <a:pt x="28" y="24"/>
                  </a:moveTo>
                  <a:cubicBezTo>
                    <a:pt x="28" y="24"/>
                    <a:pt x="28" y="24"/>
                    <a:pt x="28" y="24"/>
                  </a:cubicBezTo>
                  <a:cubicBezTo>
                    <a:pt x="28" y="24"/>
                    <a:pt x="28" y="24"/>
                    <a:pt x="28" y="24"/>
                  </a:cubicBezTo>
                  <a:cubicBezTo>
                    <a:pt x="28" y="24"/>
                    <a:pt x="28" y="24"/>
                    <a:pt x="28" y="24"/>
                  </a:cubicBezTo>
                  <a:close/>
                  <a:moveTo>
                    <a:pt x="29" y="25"/>
                  </a:moveTo>
                  <a:cubicBezTo>
                    <a:pt x="32" y="26"/>
                    <a:pt x="35" y="26"/>
                    <a:pt x="37" y="26"/>
                  </a:cubicBezTo>
                  <a:cubicBezTo>
                    <a:pt x="40" y="26"/>
                    <a:pt x="39" y="26"/>
                    <a:pt x="40" y="26"/>
                  </a:cubicBezTo>
                  <a:cubicBezTo>
                    <a:pt x="45" y="32"/>
                    <a:pt x="45" y="32"/>
                    <a:pt x="45" y="32"/>
                  </a:cubicBezTo>
                  <a:cubicBezTo>
                    <a:pt x="45" y="25"/>
                    <a:pt x="45" y="25"/>
                    <a:pt x="45" y="25"/>
                  </a:cubicBezTo>
                  <a:cubicBezTo>
                    <a:pt x="48" y="23"/>
                    <a:pt x="51" y="20"/>
                    <a:pt x="51" y="17"/>
                  </a:cubicBezTo>
                  <a:cubicBezTo>
                    <a:pt x="51" y="11"/>
                    <a:pt x="42" y="7"/>
                    <a:pt x="36" y="7"/>
                  </a:cubicBezTo>
                  <a:cubicBezTo>
                    <a:pt x="41" y="14"/>
                    <a:pt x="38" y="20"/>
                    <a:pt x="29"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5" name="Freeform 1621"/>
            <p:cNvSpPr>
              <a:spLocks noEditPoints="1"/>
            </p:cNvSpPr>
            <p:nvPr/>
          </p:nvSpPr>
          <p:spPr bwMode="auto">
            <a:xfrm flipH="1">
              <a:off x="10011710" y="1043689"/>
              <a:ext cx="125949" cy="114997"/>
            </a:xfrm>
            <a:custGeom>
              <a:avLst/>
              <a:gdLst>
                <a:gd name="T0" fmla="*/ 23 w 39"/>
                <a:gd name="T1" fmla="*/ 0 h 35"/>
                <a:gd name="T2" fmla="*/ 32 w 39"/>
                <a:gd name="T3" fmla="*/ 9 h 35"/>
                <a:gd name="T4" fmla="*/ 23 w 39"/>
                <a:gd name="T5" fmla="*/ 18 h 35"/>
                <a:gd name="T6" fmla="*/ 14 w 39"/>
                <a:gd name="T7" fmla="*/ 9 h 35"/>
                <a:gd name="T8" fmla="*/ 23 w 39"/>
                <a:gd name="T9" fmla="*/ 0 h 35"/>
                <a:gd name="T10" fmla="*/ 1 w 39"/>
                <a:gd name="T11" fmla="*/ 24 h 35"/>
                <a:gd name="T12" fmla="*/ 0 w 39"/>
                <a:gd name="T13" fmla="*/ 25 h 35"/>
                <a:gd name="T14" fmla="*/ 0 w 39"/>
                <a:gd name="T15" fmla="*/ 28 h 35"/>
                <a:gd name="T16" fmla="*/ 1 w 39"/>
                <a:gd name="T17" fmla="*/ 29 h 35"/>
                <a:gd name="T18" fmla="*/ 6 w 39"/>
                <a:gd name="T19" fmla="*/ 29 h 35"/>
                <a:gd name="T20" fmla="*/ 6 w 39"/>
                <a:gd name="T21" fmla="*/ 34 h 35"/>
                <a:gd name="T22" fmla="*/ 7 w 39"/>
                <a:gd name="T23" fmla="*/ 35 h 35"/>
                <a:gd name="T24" fmla="*/ 11 w 39"/>
                <a:gd name="T25" fmla="*/ 35 h 35"/>
                <a:gd name="T26" fmla="*/ 12 w 39"/>
                <a:gd name="T27" fmla="*/ 34 h 35"/>
                <a:gd name="T28" fmla="*/ 12 w 39"/>
                <a:gd name="T29" fmla="*/ 29 h 35"/>
                <a:gd name="T30" fmla="*/ 17 w 39"/>
                <a:gd name="T31" fmla="*/ 29 h 35"/>
                <a:gd name="T32" fmla="*/ 18 w 39"/>
                <a:gd name="T33" fmla="*/ 28 h 35"/>
                <a:gd name="T34" fmla="*/ 18 w 39"/>
                <a:gd name="T35" fmla="*/ 25 h 35"/>
                <a:gd name="T36" fmla="*/ 17 w 39"/>
                <a:gd name="T37" fmla="*/ 24 h 35"/>
                <a:gd name="T38" fmla="*/ 12 w 39"/>
                <a:gd name="T39" fmla="*/ 24 h 35"/>
                <a:gd name="T40" fmla="*/ 12 w 39"/>
                <a:gd name="T41" fmla="*/ 18 h 35"/>
                <a:gd name="T42" fmla="*/ 11 w 39"/>
                <a:gd name="T43" fmla="*/ 17 h 35"/>
                <a:gd name="T44" fmla="*/ 7 w 39"/>
                <a:gd name="T45" fmla="*/ 17 h 35"/>
                <a:gd name="T46" fmla="*/ 6 w 39"/>
                <a:gd name="T47" fmla="*/ 18 h 35"/>
                <a:gd name="T48" fmla="*/ 6 w 39"/>
                <a:gd name="T49" fmla="*/ 24 h 35"/>
                <a:gd name="T50" fmla="*/ 1 w 39"/>
                <a:gd name="T51" fmla="*/ 24 h 35"/>
                <a:gd name="T52" fmla="*/ 19 w 39"/>
                <a:gd name="T53" fmla="*/ 21 h 35"/>
                <a:gd name="T54" fmla="*/ 27 w 39"/>
                <a:gd name="T55" fmla="*/ 21 h 35"/>
                <a:gd name="T56" fmla="*/ 39 w 39"/>
                <a:gd name="T57" fmla="*/ 32 h 35"/>
                <a:gd name="T58" fmla="*/ 39 w 39"/>
                <a:gd name="T59" fmla="*/ 35 h 35"/>
                <a:gd name="T60" fmla="*/ 13 w 39"/>
                <a:gd name="T61" fmla="*/ 35 h 35"/>
                <a:gd name="T62" fmla="*/ 13 w 39"/>
                <a:gd name="T63" fmla="*/ 34 h 35"/>
                <a:gd name="T64" fmla="*/ 13 w 39"/>
                <a:gd name="T65" fmla="*/ 31 h 35"/>
                <a:gd name="T66" fmla="*/ 17 w 39"/>
                <a:gd name="T67" fmla="*/ 31 h 35"/>
                <a:gd name="T68" fmla="*/ 20 w 39"/>
                <a:gd name="T69" fmla="*/ 28 h 35"/>
                <a:gd name="T70" fmla="*/ 20 w 39"/>
                <a:gd name="T71" fmla="*/ 25 h 35"/>
                <a:gd name="T72" fmla="*/ 17 w 39"/>
                <a:gd name="T73" fmla="*/ 22 h 35"/>
                <a:gd name="T74" fmla="*/ 14 w 39"/>
                <a:gd name="T75" fmla="*/ 22 h 35"/>
                <a:gd name="T76" fmla="*/ 19 w 39"/>
                <a:gd name="T77"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9" h="35">
                  <a:moveTo>
                    <a:pt x="23" y="0"/>
                  </a:moveTo>
                  <a:cubicBezTo>
                    <a:pt x="28" y="0"/>
                    <a:pt x="32" y="4"/>
                    <a:pt x="32" y="9"/>
                  </a:cubicBezTo>
                  <a:cubicBezTo>
                    <a:pt x="32" y="14"/>
                    <a:pt x="28" y="18"/>
                    <a:pt x="23" y="18"/>
                  </a:cubicBezTo>
                  <a:cubicBezTo>
                    <a:pt x="18" y="18"/>
                    <a:pt x="14" y="14"/>
                    <a:pt x="14" y="9"/>
                  </a:cubicBezTo>
                  <a:cubicBezTo>
                    <a:pt x="14" y="4"/>
                    <a:pt x="18" y="0"/>
                    <a:pt x="23" y="0"/>
                  </a:cubicBezTo>
                  <a:close/>
                  <a:moveTo>
                    <a:pt x="1" y="24"/>
                  </a:moveTo>
                  <a:cubicBezTo>
                    <a:pt x="1" y="24"/>
                    <a:pt x="0" y="24"/>
                    <a:pt x="0" y="25"/>
                  </a:cubicBezTo>
                  <a:cubicBezTo>
                    <a:pt x="0" y="28"/>
                    <a:pt x="0" y="28"/>
                    <a:pt x="0" y="28"/>
                  </a:cubicBezTo>
                  <a:cubicBezTo>
                    <a:pt x="0" y="28"/>
                    <a:pt x="1" y="29"/>
                    <a:pt x="1" y="29"/>
                  </a:cubicBezTo>
                  <a:cubicBezTo>
                    <a:pt x="6" y="29"/>
                    <a:pt x="6" y="29"/>
                    <a:pt x="6" y="29"/>
                  </a:cubicBezTo>
                  <a:cubicBezTo>
                    <a:pt x="6" y="34"/>
                    <a:pt x="6" y="34"/>
                    <a:pt x="6" y="34"/>
                  </a:cubicBezTo>
                  <a:cubicBezTo>
                    <a:pt x="6" y="35"/>
                    <a:pt x="7" y="35"/>
                    <a:pt x="7" y="35"/>
                  </a:cubicBezTo>
                  <a:cubicBezTo>
                    <a:pt x="11" y="35"/>
                    <a:pt x="11" y="35"/>
                    <a:pt x="11" y="35"/>
                  </a:cubicBezTo>
                  <a:cubicBezTo>
                    <a:pt x="11" y="35"/>
                    <a:pt x="12" y="35"/>
                    <a:pt x="12" y="34"/>
                  </a:cubicBezTo>
                  <a:cubicBezTo>
                    <a:pt x="12" y="29"/>
                    <a:pt x="12" y="29"/>
                    <a:pt x="12" y="29"/>
                  </a:cubicBezTo>
                  <a:cubicBezTo>
                    <a:pt x="17" y="29"/>
                    <a:pt x="17" y="29"/>
                    <a:pt x="17" y="29"/>
                  </a:cubicBezTo>
                  <a:cubicBezTo>
                    <a:pt x="18" y="29"/>
                    <a:pt x="18" y="28"/>
                    <a:pt x="18" y="28"/>
                  </a:cubicBezTo>
                  <a:cubicBezTo>
                    <a:pt x="18" y="25"/>
                    <a:pt x="18" y="25"/>
                    <a:pt x="18" y="25"/>
                  </a:cubicBezTo>
                  <a:cubicBezTo>
                    <a:pt x="18" y="24"/>
                    <a:pt x="18" y="24"/>
                    <a:pt x="17" y="24"/>
                  </a:cubicBezTo>
                  <a:cubicBezTo>
                    <a:pt x="12" y="24"/>
                    <a:pt x="12" y="24"/>
                    <a:pt x="12" y="24"/>
                  </a:cubicBezTo>
                  <a:cubicBezTo>
                    <a:pt x="12" y="18"/>
                    <a:pt x="12" y="18"/>
                    <a:pt x="12" y="18"/>
                  </a:cubicBezTo>
                  <a:cubicBezTo>
                    <a:pt x="12" y="18"/>
                    <a:pt x="11" y="17"/>
                    <a:pt x="11" y="17"/>
                  </a:cubicBezTo>
                  <a:cubicBezTo>
                    <a:pt x="7" y="17"/>
                    <a:pt x="7" y="17"/>
                    <a:pt x="7" y="17"/>
                  </a:cubicBezTo>
                  <a:cubicBezTo>
                    <a:pt x="7" y="17"/>
                    <a:pt x="6" y="18"/>
                    <a:pt x="6" y="18"/>
                  </a:cubicBezTo>
                  <a:cubicBezTo>
                    <a:pt x="6" y="24"/>
                    <a:pt x="6" y="24"/>
                    <a:pt x="6" y="24"/>
                  </a:cubicBezTo>
                  <a:cubicBezTo>
                    <a:pt x="1" y="24"/>
                    <a:pt x="1" y="24"/>
                    <a:pt x="1" y="24"/>
                  </a:cubicBezTo>
                  <a:close/>
                  <a:moveTo>
                    <a:pt x="19" y="21"/>
                  </a:moveTo>
                  <a:cubicBezTo>
                    <a:pt x="27" y="21"/>
                    <a:pt x="27" y="21"/>
                    <a:pt x="27" y="21"/>
                  </a:cubicBezTo>
                  <a:cubicBezTo>
                    <a:pt x="34" y="21"/>
                    <a:pt x="39" y="26"/>
                    <a:pt x="39" y="32"/>
                  </a:cubicBezTo>
                  <a:cubicBezTo>
                    <a:pt x="39" y="35"/>
                    <a:pt x="39" y="35"/>
                    <a:pt x="39" y="35"/>
                  </a:cubicBezTo>
                  <a:cubicBezTo>
                    <a:pt x="13" y="35"/>
                    <a:pt x="13" y="35"/>
                    <a:pt x="13" y="35"/>
                  </a:cubicBezTo>
                  <a:cubicBezTo>
                    <a:pt x="13" y="35"/>
                    <a:pt x="13" y="35"/>
                    <a:pt x="13" y="34"/>
                  </a:cubicBezTo>
                  <a:cubicBezTo>
                    <a:pt x="13" y="31"/>
                    <a:pt x="13" y="31"/>
                    <a:pt x="13" y="31"/>
                  </a:cubicBezTo>
                  <a:cubicBezTo>
                    <a:pt x="17" y="31"/>
                    <a:pt x="17" y="31"/>
                    <a:pt x="17" y="31"/>
                  </a:cubicBezTo>
                  <a:cubicBezTo>
                    <a:pt x="18" y="31"/>
                    <a:pt x="20" y="29"/>
                    <a:pt x="20" y="28"/>
                  </a:cubicBezTo>
                  <a:cubicBezTo>
                    <a:pt x="20" y="25"/>
                    <a:pt x="20" y="25"/>
                    <a:pt x="20" y="25"/>
                  </a:cubicBezTo>
                  <a:cubicBezTo>
                    <a:pt x="20" y="23"/>
                    <a:pt x="18" y="22"/>
                    <a:pt x="17" y="22"/>
                  </a:cubicBezTo>
                  <a:cubicBezTo>
                    <a:pt x="14" y="22"/>
                    <a:pt x="14" y="22"/>
                    <a:pt x="14" y="22"/>
                  </a:cubicBezTo>
                  <a:cubicBezTo>
                    <a:pt x="16" y="21"/>
                    <a:pt x="17" y="21"/>
                    <a:pt x="19"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6" name="Freeform 1622"/>
            <p:cNvSpPr>
              <a:spLocks noEditPoints="1"/>
            </p:cNvSpPr>
            <p:nvPr/>
          </p:nvSpPr>
          <p:spPr bwMode="auto">
            <a:xfrm flipH="1">
              <a:off x="10102064" y="679531"/>
              <a:ext cx="150591" cy="95831"/>
            </a:xfrm>
            <a:custGeom>
              <a:avLst/>
              <a:gdLst>
                <a:gd name="T0" fmla="*/ 39 w 46"/>
                <a:gd name="T1" fmla="*/ 16 h 30"/>
                <a:gd name="T2" fmla="*/ 46 w 46"/>
                <a:gd name="T3" fmla="*/ 23 h 30"/>
                <a:gd name="T4" fmla="*/ 46 w 46"/>
                <a:gd name="T5" fmla="*/ 23 h 30"/>
                <a:gd name="T6" fmla="*/ 39 w 46"/>
                <a:gd name="T7" fmla="*/ 30 h 30"/>
                <a:gd name="T8" fmla="*/ 7 w 46"/>
                <a:gd name="T9" fmla="*/ 30 h 30"/>
                <a:gd name="T10" fmla="*/ 0 w 46"/>
                <a:gd name="T11" fmla="*/ 23 h 30"/>
                <a:gd name="T12" fmla="*/ 0 w 46"/>
                <a:gd name="T13" fmla="*/ 23 h 30"/>
                <a:gd name="T14" fmla="*/ 2 w 46"/>
                <a:gd name="T15" fmla="*/ 17 h 30"/>
                <a:gd name="T16" fmla="*/ 1 w 46"/>
                <a:gd name="T17" fmla="*/ 15 h 30"/>
                <a:gd name="T18" fmla="*/ 9 w 46"/>
                <a:gd name="T19" fmla="*/ 7 h 30"/>
                <a:gd name="T20" fmla="*/ 10 w 46"/>
                <a:gd name="T21" fmla="*/ 7 h 30"/>
                <a:gd name="T22" fmla="*/ 20 w 46"/>
                <a:gd name="T23" fmla="*/ 0 h 30"/>
                <a:gd name="T24" fmla="*/ 30 w 46"/>
                <a:gd name="T25" fmla="*/ 7 h 30"/>
                <a:gd name="T26" fmla="*/ 32 w 46"/>
                <a:gd name="T27" fmla="*/ 6 h 30"/>
                <a:gd name="T28" fmla="*/ 40 w 46"/>
                <a:gd name="T29" fmla="*/ 14 h 30"/>
                <a:gd name="T30" fmla="*/ 39 w 46"/>
                <a:gd name="T31" fmla="*/ 16 h 30"/>
                <a:gd name="T32" fmla="*/ 16 w 46"/>
                <a:gd name="T33" fmla="*/ 17 h 30"/>
                <a:gd name="T34" fmla="*/ 16 w 46"/>
                <a:gd name="T35" fmla="*/ 17 h 30"/>
                <a:gd name="T36" fmla="*/ 14 w 46"/>
                <a:gd name="T37" fmla="*/ 17 h 30"/>
                <a:gd name="T38" fmla="*/ 11 w 46"/>
                <a:gd name="T39" fmla="*/ 20 h 30"/>
                <a:gd name="T40" fmla="*/ 15 w 46"/>
                <a:gd name="T41" fmla="*/ 23 h 30"/>
                <a:gd name="T42" fmla="*/ 17 w 46"/>
                <a:gd name="T43" fmla="*/ 21 h 30"/>
                <a:gd name="T44" fmla="*/ 24 w 46"/>
                <a:gd name="T45" fmla="*/ 25 h 30"/>
                <a:gd name="T46" fmla="*/ 25 w 46"/>
                <a:gd name="T47" fmla="*/ 26 h 30"/>
                <a:gd name="T48" fmla="*/ 28 w 46"/>
                <a:gd name="T49" fmla="*/ 27 h 30"/>
                <a:gd name="T50" fmla="*/ 29 w 46"/>
                <a:gd name="T51" fmla="*/ 23 h 30"/>
                <a:gd name="T52" fmla="*/ 25 w 46"/>
                <a:gd name="T53" fmla="*/ 22 h 30"/>
                <a:gd name="T54" fmla="*/ 25 w 46"/>
                <a:gd name="T55" fmla="*/ 22 h 30"/>
                <a:gd name="T56" fmla="*/ 17 w 46"/>
                <a:gd name="T57" fmla="*/ 19 h 30"/>
                <a:gd name="T58" fmla="*/ 17 w 46"/>
                <a:gd name="T59" fmla="*/ 19 h 30"/>
                <a:gd name="T60" fmla="*/ 17 w 46"/>
                <a:gd name="T61" fmla="*/ 19 h 30"/>
                <a:gd name="T62" fmla="*/ 17 w 46"/>
                <a:gd name="T63" fmla="*/ 19 h 30"/>
                <a:gd name="T64" fmla="*/ 24 w 46"/>
                <a:gd name="T65" fmla="*/ 14 h 30"/>
                <a:gd name="T66" fmla="*/ 25 w 46"/>
                <a:gd name="T67" fmla="*/ 14 h 30"/>
                <a:gd name="T68" fmla="*/ 28 w 46"/>
                <a:gd name="T69" fmla="*/ 11 h 30"/>
                <a:gd name="T70" fmla="*/ 24 w 46"/>
                <a:gd name="T71" fmla="*/ 8 h 30"/>
                <a:gd name="T72" fmla="*/ 22 w 46"/>
                <a:gd name="T73" fmla="*/ 11 h 30"/>
                <a:gd name="T74" fmla="*/ 22 w 46"/>
                <a:gd name="T75" fmla="*/ 12 h 30"/>
                <a:gd name="T76" fmla="*/ 16 w 46"/>
                <a:gd name="T77"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6" h="30">
                  <a:moveTo>
                    <a:pt x="39" y="16"/>
                  </a:moveTo>
                  <a:cubicBezTo>
                    <a:pt x="43" y="16"/>
                    <a:pt x="46" y="19"/>
                    <a:pt x="46" y="23"/>
                  </a:cubicBezTo>
                  <a:cubicBezTo>
                    <a:pt x="46" y="23"/>
                    <a:pt x="46" y="23"/>
                    <a:pt x="46" y="23"/>
                  </a:cubicBezTo>
                  <a:cubicBezTo>
                    <a:pt x="46" y="27"/>
                    <a:pt x="43" y="30"/>
                    <a:pt x="39" y="30"/>
                  </a:cubicBezTo>
                  <a:cubicBezTo>
                    <a:pt x="7" y="30"/>
                    <a:pt x="7" y="30"/>
                    <a:pt x="7" y="30"/>
                  </a:cubicBezTo>
                  <a:cubicBezTo>
                    <a:pt x="3" y="30"/>
                    <a:pt x="0" y="27"/>
                    <a:pt x="0" y="23"/>
                  </a:cubicBezTo>
                  <a:cubicBezTo>
                    <a:pt x="0" y="23"/>
                    <a:pt x="0" y="23"/>
                    <a:pt x="0" y="23"/>
                  </a:cubicBezTo>
                  <a:cubicBezTo>
                    <a:pt x="0" y="21"/>
                    <a:pt x="0" y="19"/>
                    <a:pt x="2" y="17"/>
                  </a:cubicBezTo>
                  <a:cubicBezTo>
                    <a:pt x="2" y="17"/>
                    <a:pt x="1" y="16"/>
                    <a:pt x="1" y="15"/>
                  </a:cubicBezTo>
                  <a:cubicBezTo>
                    <a:pt x="1" y="11"/>
                    <a:pt x="5" y="7"/>
                    <a:pt x="9" y="7"/>
                  </a:cubicBezTo>
                  <a:cubicBezTo>
                    <a:pt x="9" y="7"/>
                    <a:pt x="10" y="7"/>
                    <a:pt x="10" y="7"/>
                  </a:cubicBezTo>
                  <a:cubicBezTo>
                    <a:pt x="12" y="3"/>
                    <a:pt x="16" y="0"/>
                    <a:pt x="20" y="0"/>
                  </a:cubicBezTo>
                  <a:cubicBezTo>
                    <a:pt x="25" y="0"/>
                    <a:pt x="29" y="3"/>
                    <a:pt x="30" y="7"/>
                  </a:cubicBezTo>
                  <a:cubicBezTo>
                    <a:pt x="31" y="6"/>
                    <a:pt x="31" y="6"/>
                    <a:pt x="32" y="6"/>
                  </a:cubicBezTo>
                  <a:cubicBezTo>
                    <a:pt x="36" y="6"/>
                    <a:pt x="40" y="10"/>
                    <a:pt x="40" y="14"/>
                  </a:cubicBezTo>
                  <a:cubicBezTo>
                    <a:pt x="40" y="14"/>
                    <a:pt x="39" y="15"/>
                    <a:pt x="39" y="16"/>
                  </a:cubicBezTo>
                  <a:close/>
                  <a:moveTo>
                    <a:pt x="16" y="17"/>
                  </a:moveTo>
                  <a:cubicBezTo>
                    <a:pt x="16" y="17"/>
                    <a:pt x="16" y="17"/>
                    <a:pt x="16" y="17"/>
                  </a:cubicBezTo>
                  <a:cubicBezTo>
                    <a:pt x="15" y="17"/>
                    <a:pt x="15" y="17"/>
                    <a:pt x="14" y="17"/>
                  </a:cubicBezTo>
                  <a:cubicBezTo>
                    <a:pt x="12" y="17"/>
                    <a:pt x="11" y="18"/>
                    <a:pt x="11" y="20"/>
                  </a:cubicBezTo>
                  <a:cubicBezTo>
                    <a:pt x="12" y="22"/>
                    <a:pt x="13" y="23"/>
                    <a:pt x="15" y="23"/>
                  </a:cubicBezTo>
                  <a:cubicBezTo>
                    <a:pt x="16" y="22"/>
                    <a:pt x="16" y="22"/>
                    <a:pt x="17" y="21"/>
                  </a:cubicBezTo>
                  <a:cubicBezTo>
                    <a:pt x="24" y="25"/>
                    <a:pt x="24" y="25"/>
                    <a:pt x="24" y="25"/>
                  </a:cubicBezTo>
                  <a:cubicBezTo>
                    <a:pt x="24" y="25"/>
                    <a:pt x="24" y="26"/>
                    <a:pt x="25" y="26"/>
                  </a:cubicBezTo>
                  <a:cubicBezTo>
                    <a:pt x="25" y="27"/>
                    <a:pt x="27" y="28"/>
                    <a:pt x="28" y="27"/>
                  </a:cubicBezTo>
                  <a:cubicBezTo>
                    <a:pt x="30" y="26"/>
                    <a:pt x="30" y="24"/>
                    <a:pt x="29" y="23"/>
                  </a:cubicBezTo>
                  <a:cubicBezTo>
                    <a:pt x="28" y="22"/>
                    <a:pt x="26" y="21"/>
                    <a:pt x="25" y="22"/>
                  </a:cubicBezTo>
                  <a:cubicBezTo>
                    <a:pt x="25" y="22"/>
                    <a:pt x="25" y="22"/>
                    <a:pt x="25" y="22"/>
                  </a:cubicBezTo>
                  <a:cubicBezTo>
                    <a:pt x="17" y="19"/>
                    <a:pt x="17" y="19"/>
                    <a:pt x="17" y="19"/>
                  </a:cubicBezTo>
                  <a:cubicBezTo>
                    <a:pt x="17" y="19"/>
                    <a:pt x="17" y="19"/>
                    <a:pt x="17" y="19"/>
                  </a:cubicBezTo>
                  <a:cubicBezTo>
                    <a:pt x="17" y="19"/>
                    <a:pt x="17" y="19"/>
                    <a:pt x="17" y="19"/>
                  </a:cubicBezTo>
                  <a:cubicBezTo>
                    <a:pt x="17" y="19"/>
                    <a:pt x="17" y="19"/>
                    <a:pt x="17" y="19"/>
                  </a:cubicBezTo>
                  <a:cubicBezTo>
                    <a:pt x="24" y="14"/>
                    <a:pt x="24" y="14"/>
                    <a:pt x="24" y="14"/>
                  </a:cubicBezTo>
                  <a:cubicBezTo>
                    <a:pt x="24" y="14"/>
                    <a:pt x="25" y="14"/>
                    <a:pt x="25" y="14"/>
                  </a:cubicBezTo>
                  <a:cubicBezTo>
                    <a:pt x="27" y="14"/>
                    <a:pt x="28" y="12"/>
                    <a:pt x="28" y="11"/>
                  </a:cubicBezTo>
                  <a:cubicBezTo>
                    <a:pt x="27" y="9"/>
                    <a:pt x="26" y="8"/>
                    <a:pt x="24" y="8"/>
                  </a:cubicBezTo>
                  <a:cubicBezTo>
                    <a:pt x="23" y="9"/>
                    <a:pt x="22" y="10"/>
                    <a:pt x="22" y="11"/>
                  </a:cubicBezTo>
                  <a:cubicBezTo>
                    <a:pt x="22" y="12"/>
                    <a:pt x="22" y="12"/>
                    <a:pt x="22" y="12"/>
                  </a:cubicBezTo>
                  <a:lnTo>
                    <a:pt x="16" y="1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7" name="Freeform 1623"/>
            <p:cNvSpPr>
              <a:spLocks noEditPoints="1"/>
            </p:cNvSpPr>
            <p:nvPr/>
          </p:nvSpPr>
          <p:spPr bwMode="auto">
            <a:xfrm flipH="1">
              <a:off x="7249048" y="1728196"/>
              <a:ext cx="139639" cy="128687"/>
            </a:xfrm>
            <a:custGeom>
              <a:avLst/>
              <a:gdLst>
                <a:gd name="T0" fmla="*/ 33 w 51"/>
                <a:gd name="T1" fmla="*/ 15 h 47"/>
                <a:gd name="T2" fmla="*/ 51 w 51"/>
                <a:gd name="T3" fmla="*/ 18 h 47"/>
                <a:gd name="T4" fmla="*/ 39 w 51"/>
                <a:gd name="T5" fmla="*/ 31 h 47"/>
                <a:gd name="T6" fmla="*/ 41 w 51"/>
                <a:gd name="T7" fmla="*/ 47 h 47"/>
                <a:gd name="T8" fmla="*/ 25 w 51"/>
                <a:gd name="T9" fmla="*/ 40 h 47"/>
                <a:gd name="T10" fmla="*/ 9 w 51"/>
                <a:gd name="T11" fmla="*/ 47 h 47"/>
                <a:gd name="T12" fmla="*/ 12 w 51"/>
                <a:gd name="T13" fmla="*/ 31 h 47"/>
                <a:gd name="T14" fmla="*/ 0 w 51"/>
                <a:gd name="T15" fmla="*/ 18 h 47"/>
                <a:gd name="T16" fmla="*/ 16 w 51"/>
                <a:gd name="T17" fmla="*/ 15 h 47"/>
                <a:gd name="T18" fmla="*/ 25 w 51"/>
                <a:gd name="T19" fmla="*/ 0 h 47"/>
                <a:gd name="T20" fmla="*/ 33 w 51"/>
                <a:gd name="T21" fmla="*/ 15 h 47"/>
                <a:gd name="T22" fmla="*/ 33 w 51"/>
                <a:gd name="T23" fmla="*/ 15 h 47"/>
                <a:gd name="T24" fmla="*/ 32 w 51"/>
                <a:gd name="T25" fmla="*/ 16 h 47"/>
                <a:gd name="T26" fmla="*/ 25 w 51"/>
                <a:gd name="T27" fmla="*/ 3 h 47"/>
                <a:gd name="T28" fmla="*/ 18 w 51"/>
                <a:gd name="T29" fmla="*/ 16 h 47"/>
                <a:gd name="T30" fmla="*/ 3 w 51"/>
                <a:gd name="T31" fmla="*/ 19 h 47"/>
                <a:gd name="T32" fmla="*/ 14 w 51"/>
                <a:gd name="T33" fmla="*/ 29 h 47"/>
                <a:gd name="T34" fmla="*/ 12 w 51"/>
                <a:gd name="T35" fmla="*/ 44 h 47"/>
                <a:gd name="T36" fmla="*/ 25 w 51"/>
                <a:gd name="T37" fmla="*/ 38 h 47"/>
                <a:gd name="T38" fmla="*/ 39 w 51"/>
                <a:gd name="T39" fmla="*/ 44 h 47"/>
                <a:gd name="T40" fmla="*/ 37 w 51"/>
                <a:gd name="T41" fmla="*/ 29 h 47"/>
                <a:gd name="T42" fmla="*/ 46 w 51"/>
                <a:gd name="T43" fmla="*/ 19 h 47"/>
                <a:gd name="T44" fmla="*/ 32 w 51"/>
                <a:gd name="T45" fmla="*/ 16 h 47"/>
                <a:gd name="T46" fmla="*/ 32 w 51"/>
                <a:gd name="T47" fmla="*/ 16 h 47"/>
                <a:gd name="T48" fmla="*/ 25 w 51"/>
                <a:gd name="T49" fmla="*/ 7 h 47"/>
                <a:gd name="T50" fmla="*/ 19 w 51"/>
                <a:gd name="T51" fmla="*/ 18 h 47"/>
                <a:gd name="T52" fmla="*/ 7 w 51"/>
                <a:gd name="T53" fmla="*/ 20 h 47"/>
                <a:gd name="T54" fmla="*/ 15 w 51"/>
                <a:gd name="T55" fmla="*/ 29 h 47"/>
                <a:gd name="T56" fmla="*/ 14 w 51"/>
                <a:gd name="T57" fmla="*/ 41 h 47"/>
                <a:gd name="T58" fmla="*/ 25 w 51"/>
                <a:gd name="T59" fmla="*/ 35 h 47"/>
                <a:gd name="T60" fmla="*/ 37 w 51"/>
                <a:gd name="T61" fmla="*/ 41 h 47"/>
                <a:gd name="T62" fmla="*/ 34 w 51"/>
                <a:gd name="T63" fmla="*/ 29 h 47"/>
                <a:gd name="T64" fmla="*/ 44 w 51"/>
                <a:gd name="T65" fmla="*/ 20 h 47"/>
                <a:gd name="T66" fmla="*/ 31 w 51"/>
                <a:gd name="T67" fmla="*/ 18 h 47"/>
                <a:gd name="T68" fmla="*/ 25 w 51"/>
                <a:gd name="T6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7">
                  <a:moveTo>
                    <a:pt x="33" y="15"/>
                  </a:moveTo>
                  <a:lnTo>
                    <a:pt x="51" y="18"/>
                  </a:lnTo>
                  <a:lnTo>
                    <a:pt x="39" y="31"/>
                  </a:lnTo>
                  <a:lnTo>
                    <a:pt x="41" y="47"/>
                  </a:lnTo>
                  <a:lnTo>
                    <a:pt x="25" y="40"/>
                  </a:lnTo>
                  <a:lnTo>
                    <a:pt x="9" y="47"/>
                  </a:lnTo>
                  <a:lnTo>
                    <a:pt x="12" y="31"/>
                  </a:lnTo>
                  <a:lnTo>
                    <a:pt x="0" y="18"/>
                  </a:lnTo>
                  <a:lnTo>
                    <a:pt x="16" y="15"/>
                  </a:lnTo>
                  <a:lnTo>
                    <a:pt x="25" y="0"/>
                  </a:lnTo>
                  <a:lnTo>
                    <a:pt x="33" y="15"/>
                  </a:lnTo>
                  <a:lnTo>
                    <a:pt x="33" y="15"/>
                  </a:lnTo>
                  <a:close/>
                  <a:moveTo>
                    <a:pt x="32" y="16"/>
                  </a:moveTo>
                  <a:lnTo>
                    <a:pt x="25" y="3"/>
                  </a:lnTo>
                  <a:lnTo>
                    <a:pt x="18" y="16"/>
                  </a:lnTo>
                  <a:lnTo>
                    <a:pt x="3" y="19"/>
                  </a:lnTo>
                  <a:lnTo>
                    <a:pt x="14" y="29"/>
                  </a:lnTo>
                  <a:lnTo>
                    <a:pt x="12" y="44"/>
                  </a:lnTo>
                  <a:lnTo>
                    <a:pt x="25" y="38"/>
                  </a:lnTo>
                  <a:lnTo>
                    <a:pt x="39" y="44"/>
                  </a:lnTo>
                  <a:lnTo>
                    <a:pt x="37" y="29"/>
                  </a:lnTo>
                  <a:lnTo>
                    <a:pt x="46" y="19"/>
                  </a:lnTo>
                  <a:lnTo>
                    <a:pt x="32" y="16"/>
                  </a:lnTo>
                  <a:lnTo>
                    <a:pt x="32" y="16"/>
                  </a:lnTo>
                  <a:close/>
                  <a:moveTo>
                    <a:pt x="25" y="7"/>
                  </a:moveTo>
                  <a:lnTo>
                    <a:pt x="19" y="18"/>
                  </a:lnTo>
                  <a:lnTo>
                    <a:pt x="7" y="20"/>
                  </a:lnTo>
                  <a:lnTo>
                    <a:pt x="15" y="29"/>
                  </a:lnTo>
                  <a:lnTo>
                    <a:pt x="14" y="41"/>
                  </a:lnTo>
                  <a:lnTo>
                    <a:pt x="25" y="35"/>
                  </a:lnTo>
                  <a:lnTo>
                    <a:pt x="37" y="41"/>
                  </a:lnTo>
                  <a:lnTo>
                    <a:pt x="34" y="29"/>
                  </a:lnTo>
                  <a:lnTo>
                    <a:pt x="44" y="20"/>
                  </a:lnTo>
                  <a:lnTo>
                    <a:pt x="31" y="18"/>
                  </a:lnTo>
                  <a:lnTo>
                    <a:pt x="25" y="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8" name="Freeform 1624"/>
            <p:cNvSpPr>
              <a:spLocks noEditPoints="1"/>
            </p:cNvSpPr>
            <p:nvPr/>
          </p:nvSpPr>
          <p:spPr bwMode="auto">
            <a:xfrm flipH="1">
              <a:off x="7542016" y="1459869"/>
              <a:ext cx="145115" cy="104045"/>
            </a:xfrm>
            <a:custGeom>
              <a:avLst/>
              <a:gdLst>
                <a:gd name="T0" fmla="*/ 45 w 45"/>
                <a:gd name="T1" fmla="*/ 32 h 32"/>
                <a:gd name="T2" fmla="*/ 45 w 45"/>
                <a:gd name="T3" fmla="*/ 32 h 32"/>
                <a:gd name="T4" fmla="*/ 45 w 45"/>
                <a:gd name="T5" fmla="*/ 32 h 32"/>
                <a:gd name="T6" fmla="*/ 45 w 45"/>
                <a:gd name="T7" fmla="*/ 32 h 32"/>
                <a:gd name="T8" fmla="*/ 45 w 45"/>
                <a:gd name="T9" fmla="*/ 32 h 32"/>
                <a:gd name="T10" fmla="*/ 44 w 45"/>
                <a:gd name="T11" fmla="*/ 32 h 32"/>
                <a:gd name="T12" fmla="*/ 44 w 45"/>
                <a:gd name="T13" fmla="*/ 32 h 32"/>
                <a:gd name="T14" fmla="*/ 44 w 45"/>
                <a:gd name="T15" fmla="*/ 32 h 32"/>
                <a:gd name="T16" fmla="*/ 44 w 45"/>
                <a:gd name="T17" fmla="*/ 32 h 32"/>
                <a:gd name="T18" fmla="*/ 44 w 45"/>
                <a:gd name="T19" fmla="*/ 32 h 32"/>
                <a:gd name="T20" fmla="*/ 44 w 45"/>
                <a:gd name="T21" fmla="*/ 32 h 32"/>
                <a:gd name="T22" fmla="*/ 44 w 45"/>
                <a:gd name="T23" fmla="*/ 32 h 32"/>
                <a:gd name="T24" fmla="*/ 44 w 45"/>
                <a:gd name="T25" fmla="*/ 32 h 32"/>
                <a:gd name="T26" fmla="*/ 1 w 45"/>
                <a:gd name="T27" fmla="*/ 32 h 32"/>
                <a:gd name="T28" fmla="*/ 1 w 45"/>
                <a:gd name="T29" fmla="*/ 32 h 32"/>
                <a:gd name="T30" fmla="*/ 0 w 45"/>
                <a:gd name="T31" fmla="*/ 32 h 32"/>
                <a:gd name="T32" fmla="*/ 28 w 45"/>
                <a:gd name="T33" fmla="*/ 17 h 32"/>
                <a:gd name="T34" fmla="*/ 0 w 45"/>
                <a:gd name="T35" fmla="*/ 0 h 32"/>
                <a:gd name="T36" fmla="*/ 0 w 45"/>
                <a:gd name="T37" fmla="*/ 0 h 32"/>
                <a:gd name="T38" fmla="*/ 0 w 45"/>
                <a:gd name="T39" fmla="*/ 0 h 32"/>
                <a:gd name="T40" fmla="*/ 0 w 45"/>
                <a:gd name="T41" fmla="*/ 0 h 32"/>
                <a:gd name="T42" fmla="*/ 0 w 45"/>
                <a:gd name="T43" fmla="*/ 0 h 32"/>
                <a:gd name="T44" fmla="*/ 0 w 45"/>
                <a:gd name="T45" fmla="*/ 0 h 32"/>
                <a:gd name="T46" fmla="*/ 0 w 45"/>
                <a:gd name="T47" fmla="*/ 0 h 32"/>
                <a:gd name="T48" fmla="*/ 0 w 45"/>
                <a:gd name="T49" fmla="*/ 0 h 32"/>
                <a:gd name="T50" fmla="*/ 1 w 45"/>
                <a:gd name="T51" fmla="*/ 0 h 32"/>
                <a:gd name="T52" fmla="*/ 1 w 45"/>
                <a:gd name="T53" fmla="*/ 0 h 32"/>
                <a:gd name="T54" fmla="*/ 1 w 45"/>
                <a:gd name="T55" fmla="*/ 0 h 32"/>
                <a:gd name="T56" fmla="*/ 44 w 45"/>
                <a:gd name="T57" fmla="*/ 0 h 32"/>
                <a:gd name="T58" fmla="*/ 44 w 45"/>
                <a:gd name="T59" fmla="*/ 0 h 32"/>
                <a:gd name="T60" fmla="*/ 44 w 45"/>
                <a:gd name="T61" fmla="*/ 0 h 32"/>
                <a:gd name="T62" fmla="*/ 44 w 45"/>
                <a:gd name="T63" fmla="*/ 0 h 32"/>
                <a:gd name="T64" fmla="*/ 44 w 45"/>
                <a:gd name="T65" fmla="*/ 0 h 32"/>
                <a:gd name="T66" fmla="*/ 44 w 45"/>
                <a:gd name="T67" fmla="*/ 0 h 32"/>
                <a:gd name="T68" fmla="*/ 44 w 45"/>
                <a:gd name="T69" fmla="*/ 0 h 32"/>
                <a:gd name="T70" fmla="*/ 44 w 45"/>
                <a:gd name="T71" fmla="*/ 0 h 32"/>
                <a:gd name="T72" fmla="*/ 45 w 45"/>
                <a:gd name="T73" fmla="*/ 0 h 32"/>
                <a:gd name="T74" fmla="*/ 45 w 45"/>
                <a:gd name="T75" fmla="*/ 0 h 32"/>
                <a:gd name="T76" fmla="*/ 45 w 45"/>
                <a:gd name="T77" fmla="*/ 0 h 32"/>
                <a:gd name="T78" fmla="*/ 45 w 45"/>
                <a:gd name="T79" fmla="*/ 0 h 32"/>
                <a:gd name="T80" fmla="*/ 44 w 45"/>
                <a:gd name="T81" fmla="*/ 1 h 32"/>
                <a:gd name="T82" fmla="*/ 43 w 45"/>
                <a:gd name="T83" fmla="*/ 2 h 32"/>
                <a:gd name="T84" fmla="*/ 42 w 45"/>
                <a:gd name="T85" fmla="*/ 3 h 32"/>
                <a:gd name="T86" fmla="*/ 41 w 45"/>
                <a:gd name="T87" fmla="*/ 3 h 32"/>
                <a:gd name="T88" fmla="*/ 40 w 45"/>
                <a:gd name="T89" fmla="*/ 4 h 32"/>
                <a:gd name="T90" fmla="*/ 39 w 45"/>
                <a:gd name="T91" fmla="*/ 5 h 32"/>
                <a:gd name="T92" fmla="*/ 37 w 45"/>
                <a:gd name="T93" fmla="*/ 7 h 32"/>
                <a:gd name="T94" fmla="*/ 36 w 45"/>
                <a:gd name="T95" fmla="*/ 7 h 32"/>
                <a:gd name="T96" fmla="*/ 35 w 45"/>
                <a:gd name="T97" fmla="*/ 8 h 32"/>
                <a:gd name="T98" fmla="*/ 33 w 45"/>
                <a:gd name="T99" fmla="*/ 9 h 32"/>
                <a:gd name="T100" fmla="*/ 32 w 45"/>
                <a:gd name="T101" fmla="*/ 10 h 32"/>
                <a:gd name="T102" fmla="*/ 31 w 45"/>
                <a:gd name="T103" fmla="*/ 11 h 32"/>
                <a:gd name="T104" fmla="*/ 30 w 45"/>
                <a:gd name="T105" fmla="*/ 12 h 32"/>
                <a:gd name="T106" fmla="*/ 29 w 45"/>
                <a:gd name="T107" fmla="*/ 13 h 32"/>
                <a:gd name="T108" fmla="*/ 28 w 45"/>
                <a:gd name="T109" fmla="*/ 14 h 32"/>
                <a:gd name="T110" fmla="*/ 27 w 45"/>
                <a:gd name="T111"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 h="32">
                  <a:moveTo>
                    <a:pt x="16" y="16"/>
                  </a:moveTo>
                  <a:cubicBezTo>
                    <a:pt x="0" y="3"/>
                    <a:pt x="0" y="3"/>
                    <a:pt x="0" y="3"/>
                  </a:cubicBezTo>
                  <a:cubicBezTo>
                    <a:pt x="0" y="30"/>
                    <a:pt x="0" y="30"/>
                    <a:pt x="0" y="30"/>
                  </a:cubicBezTo>
                  <a:cubicBezTo>
                    <a:pt x="16" y="16"/>
                    <a:pt x="16" y="16"/>
                    <a:pt x="16" y="16"/>
                  </a:cubicBezTo>
                  <a:close/>
                  <a:moveTo>
                    <a:pt x="26" y="18"/>
                  </a:move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0" y="32"/>
                  </a:cubicBezTo>
                  <a:cubicBezTo>
                    <a:pt x="0" y="32"/>
                    <a:pt x="0" y="32"/>
                    <a:pt x="0" y="32"/>
                  </a:cubicBezTo>
                  <a:cubicBezTo>
                    <a:pt x="0" y="32"/>
                    <a:pt x="0" y="32"/>
                    <a:pt x="0" y="32"/>
                  </a:cubicBezTo>
                  <a:cubicBezTo>
                    <a:pt x="0" y="32"/>
                    <a:pt x="0" y="32"/>
                    <a:pt x="0" y="32"/>
                  </a:cubicBezTo>
                  <a:cubicBezTo>
                    <a:pt x="0" y="32"/>
                    <a:pt x="0" y="32"/>
                    <a:pt x="0" y="32"/>
                  </a:cubicBezTo>
                  <a:cubicBezTo>
                    <a:pt x="0" y="32"/>
                    <a:pt x="0" y="32"/>
                    <a:pt x="0" y="32"/>
                  </a:cubicBezTo>
                  <a:cubicBezTo>
                    <a:pt x="18" y="18"/>
                    <a:pt x="18" y="18"/>
                    <a:pt x="18" y="18"/>
                  </a:cubicBezTo>
                  <a:cubicBezTo>
                    <a:pt x="20" y="19"/>
                    <a:pt x="20" y="19"/>
                    <a:pt x="20" y="19"/>
                  </a:cubicBezTo>
                  <a:cubicBezTo>
                    <a:pt x="22" y="20"/>
                    <a:pt x="23" y="20"/>
                    <a:pt x="25" y="19"/>
                  </a:cubicBezTo>
                  <a:cubicBezTo>
                    <a:pt x="26" y="18"/>
                    <a:pt x="26" y="18"/>
                    <a:pt x="26" y="18"/>
                  </a:cubicBezTo>
                  <a:close/>
                  <a:moveTo>
                    <a:pt x="45" y="3"/>
                  </a:moveTo>
                  <a:cubicBezTo>
                    <a:pt x="28" y="17"/>
                    <a:pt x="28" y="17"/>
                    <a:pt x="28" y="17"/>
                  </a:cubicBezTo>
                  <a:cubicBezTo>
                    <a:pt x="45" y="30"/>
                    <a:pt x="45" y="30"/>
                    <a:pt x="45" y="30"/>
                  </a:cubicBezTo>
                  <a:cubicBezTo>
                    <a:pt x="45" y="3"/>
                    <a:pt x="45" y="3"/>
                    <a:pt x="45" y="3"/>
                  </a:cubicBezTo>
                  <a:close/>
                  <a:moveTo>
                    <a:pt x="26" y="15"/>
                  </a:moveTo>
                  <a:cubicBezTo>
                    <a:pt x="25" y="16"/>
                    <a:pt x="24" y="17"/>
                    <a:pt x="23" y="17"/>
                  </a:cubicBezTo>
                  <a:cubicBezTo>
                    <a:pt x="23" y="18"/>
                    <a:pt x="22" y="18"/>
                    <a:pt x="21" y="17"/>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4" y="0"/>
                    <a:pt x="44" y="0"/>
                    <a:pt x="44" y="0"/>
                  </a:cubicBezTo>
                  <a:cubicBezTo>
                    <a:pt x="44" y="0"/>
                    <a:pt x="44" y="0"/>
                    <a:pt x="44" y="0"/>
                  </a:cubicBezTo>
                  <a:cubicBezTo>
                    <a:pt x="44" y="1"/>
                    <a:pt x="44" y="1"/>
                    <a:pt x="44" y="1"/>
                  </a:cubicBezTo>
                  <a:cubicBezTo>
                    <a:pt x="44" y="1"/>
                    <a:pt x="44" y="1"/>
                    <a:pt x="44" y="1"/>
                  </a:cubicBezTo>
                  <a:cubicBezTo>
                    <a:pt x="44" y="1"/>
                    <a:pt x="44" y="1"/>
                    <a:pt x="44" y="1"/>
                  </a:cubicBezTo>
                  <a:cubicBezTo>
                    <a:pt x="44" y="1"/>
                    <a:pt x="44" y="1"/>
                    <a:pt x="44" y="1"/>
                  </a:cubicBezTo>
                  <a:cubicBezTo>
                    <a:pt x="44" y="1"/>
                    <a:pt x="44" y="1"/>
                    <a:pt x="44" y="1"/>
                  </a:cubicBezTo>
                  <a:cubicBezTo>
                    <a:pt x="43" y="1"/>
                    <a:pt x="43" y="1"/>
                    <a:pt x="43" y="1"/>
                  </a:cubicBezTo>
                  <a:cubicBezTo>
                    <a:pt x="43" y="1"/>
                    <a:pt x="43" y="1"/>
                    <a:pt x="43" y="1"/>
                  </a:cubicBezTo>
                  <a:cubicBezTo>
                    <a:pt x="43" y="1"/>
                    <a:pt x="43" y="1"/>
                    <a:pt x="43" y="1"/>
                  </a:cubicBezTo>
                  <a:cubicBezTo>
                    <a:pt x="43" y="2"/>
                    <a:pt x="43" y="2"/>
                    <a:pt x="43" y="2"/>
                  </a:cubicBezTo>
                  <a:cubicBezTo>
                    <a:pt x="43" y="2"/>
                    <a:pt x="43" y="2"/>
                    <a:pt x="43" y="2"/>
                  </a:cubicBezTo>
                  <a:cubicBezTo>
                    <a:pt x="43" y="2"/>
                    <a:pt x="43" y="2"/>
                    <a:pt x="43" y="2"/>
                  </a:cubicBezTo>
                  <a:cubicBezTo>
                    <a:pt x="42" y="2"/>
                    <a:pt x="42" y="2"/>
                    <a:pt x="42" y="2"/>
                  </a:cubicBezTo>
                  <a:cubicBezTo>
                    <a:pt x="42" y="2"/>
                    <a:pt x="42" y="2"/>
                    <a:pt x="42" y="2"/>
                  </a:cubicBezTo>
                  <a:cubicBezTo>
                    <a:pt x="42" y="2"/>
                    <a:pt x="42" y="2"/>
                    <a:pt x="42" y="2"/>
                  </a:cubicBezTo>
                  <a:cubicBezTo>
                    <a:pt x="42" y="2"/>
                    <a:pt x="42" y="2"/>
                    <a:pt x="42" y="2"/>
                  </a:cubicBezTo>
                  <a:cubicBezTo>
                    <a:pt x="42" y="3"/>
                    <a:pt x="42" y="3"/>
                    <a:pt x="42" y="3"/>
                  </a:cubicBezTo>
                  <a:cubicBezTo>
                    <a:pt x="42" y="3"/>
                    <a:pt x="42" y="3"/>
                    <a:pt x="42" y="3"/>
                  </a:cubicBezTo>
                  <a:cubicBezTo>
                    <a:pt x="42" y="3"/>
                    <a:pt x="42" y="3"/>
                    <a:pt x="42" y="3"/>
                  </a:cubicBezTo>
                  <a:cubicBezTo>
                    <a:pt x="41" y="3"/>
                    <a:pt x="41" y="3"/>
                    <a:pt x="41" y="3"/>
                  </a:cubicBezTo>
                  <a:cubicBezTo>
                    <a:pt x="41" y="3"/>
                    <a:pt x="41" y="3"/>
                    <a:pt x="41" y="3"/>
                  </a:cubicBezTo>
                  <a:cubicBezTo>
                    <a:pt x="41" y="3"/>
                    <a:pt x="41" y="3"/>
                    <a:pt x="41" y="3"/>
                  </a:cubicBezTo>
                  <a:cubicBezTo>
                    <a:pt x="41" y="3"/>
                    <a:pt x="41" y="3"/>
                    <a:pt x="41" y="3"/>
                  </a:cubicBezTo>
                  <a:cubicBezTo>
                    <a:pt x="41" y="3"/>
                    <a:pt x="41" y="3"/>
                    <a:pt x="41" y="3"/>
                  </a:cubicBezTo>
                  <a:cubicBezTo>
                    <a:pt x="41" y="3"/>
                    <a:pt x="41" y="3"/>
                    <a:pt x="41" y="3"/>
                  </a:cubicBezTo>
                  <a:cubicBezTo>
                    <a:pt x="40"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39" y="4"/>
                    <a:pt x="39" y="4"/>
                    <a:pt x="39" y="4"/>
                  </a:cubicBezTo>
                  <a:cubicBezTo>
                    <a:pt x="39" y="4"/>
                    <a:pt x="39" y="4"/>
                    <a:pt x="39" y="4"/>
                  </a:cubicBezTo>
                  <a:cubicBezTo>
                    <a:pt x="39" y="5"/>
                    <a:pt x="39" y="5"/>
                    <a:pt x="39" y="5"/>
                  </a:cubicBezTo>
                  <a:cubicBezTo>
                    <a:pt x="39" y="5"/>
                    <a:pt x="39" y="5"/>
                    <a:pt x="39" y="5"/>
                  </a:cubicBezTo>
                  <a:cubicBezTo>
                    <a:pt x="39" y="5"/>
                    <a:pt x="39" y="5"/>
                    <a:pt x="39" y="5"/>
                  </a:cubicBezTo>
                  <a:cubicBezTo>
                    <a:pt x="39" y="5"/>
                    <a:pt x="39" y="5"/>
                    <a:pt x="39" y="5"/>
                  </a:cubicBezTo>
                  <a:cubicBezTo>
                    <a:pt x="39" y="5"/>
                    <a:pt x="39" y="5"/>
                    <a:pt x="39" y="5"/>
                  </a:cubicBezTo>
                  <a:cubicBezTo>
                    <a:pt x="38" y="5"/>
                    <a:pt x="38" y="5"/>
                    <a:pt x="38" y="5"/>
                  </a:cubicBezTo>
                  <a:cubicBezTo>
                    <a:pt x="38" y="5"/>
                    <a:pt x="38" y="5"/>
                    <a:pt x="38" y="5"/>
                  </a:cubicBezTo>
                  <a:cubicBezTo>
                    <a:pt x="38" y="5"/>
                    <a:pt x="38" y="5"/>
                    <a:pt x="38" y="5"/>
                  </a:cubicBezTo>
                  <a:cubicBezTo>
                    <a:pt x="38" y="6"/>
                    <a:pt x="38" y="6"/>
                    <a:pt x="38" y="6"/>
                  </a:cubicBezTo>
                  <a:cubicBezTo>
                    <a:pt x="38" y="6"/>
                    <a:pt x="38" y="6"/>
                    <a:pt x="38" y="6"/>
                  </a:cubicBezTo>
                  <a:cubicBezTo>
                    <a:pt x="38" y="6"/>
                    <a:pt x="38" y="6"/>
                    <a:pt x="38" y="6"/>
                  </a:cubicBezTo>
                  <a:cubicBezTo>
                    <a:pt x="37" y="7"/>
                    <a:pt x="37" y="7"/>
                    <a:pt x="37" y="7"/>
                  </a:cubicBezTo>
                  <a:cubicBezTo>
                    <a:pt x="37" y="7"/>
                    <a:pt x="37" y="7"/>
                    <a:pt x="37" y="7"/>
                  </a:cubicBezTo>
                  <a:cubicBezTo>
                    <a:pt x="36" y="7"/>
                    <a:pt x="36" y="7"/>
                    <a:pt x="36" y="7"/>
                  </a:cubicBezTo>
                  <a:cubicBezTo>
                    <a:pt x="36" y="7"/>
                    <a:pt x="36" y="7"/>
                    <a:pt x="36" y="7"/>
                  </a:cubicBezTo>
                  <a:cubicBezTo>
                    <a:pt x="36" y="7"/>
                    <a:pt x="36" y="7"/>
                    <a:pt x="36" y="7"/>
                  </a:cubicBezTo>
                  <a:cubicBezTo>
                    <a:pt x="36" y="7"/>
                    <a:pt x="36" y="7"/>
                    <a:pt x="36" y="7"/>
                  </a:cubicBezTo>
                  <a:cubicBezTo>
                    <a:pt x="36" y="7"/>
                    <a:pt x="36" y="7"/>
                    <a:pt x="36" y="7"/>
                  </a:cubicBezTo>
                  <a:cubicBezTo>
                    <a:pt x="36" y="7"/>
                    <a:pt x="36" y="7"/>
                    <a:pt x="36" y="7"/>
                  </a:cubicBezTo>
                  <a:cubicBezTo>
                    <a:pt x="36" y="7"/>
                    <a:pt x="36" y="7"/>
                    <a:pt x="36" y="7"/>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4" y="8"/>
                    <a:pt x="34" y="8"/>
                    <a:pt x="34" y="8"/>
                  </a:cubicBezTo>
                  <a:cubicBezTo>
                    <a:pt x="34" y="9"/>
                    <a:pt x="34" y="9"/>
                    <a:pt x="34" y="9"/>
                  </a:cubicBezTo>
                  <a:cubicBezTo>
                    <a:pt x="34" y="9"/>
                    <a:pt x="34" y="9"/>
                    <a:pt x="34" y="9"/>
                  </a:cubicBezTo>
                  <a:cubicBezTo>
                    <a:pt x="34" y="9"/>
                    <a:pt x="34" y="9"/>
                    <a:pt x="34" y="9"/>
                  </a:cubicBezTo>
                  <a:cubicBezTo>
                    <a:pt x="34" y="9"/>
                    <a:pt x="34" y="9"/>
                    <a:pt x="34" y="9"/>
                  </a:cubicBezTo>
                  <a:cubicBezTo>
                    <a:pt x="34" y="9"/>
                    <a:pt x="34" y="9"/>
                    <a:pt x="34" y="9"/>
                  </a:cubicBezTo>
                  <a:cubicBezTo>
                    <a:pt x="33" y="9"/>
                    <a:pt x="33" y="9"/>
                    <a:pt x="33" y="9"/>
                  </a:cubicBezTo>
                  <a:cubicBezTo>
                    <a:pt x="33" y="9"/>
                    <a:pt x="33" y="9"/>
                    <a:pt x="33" y="9"/>
                  </a:cubicBezTo>
                  <a:cubicBezTo>
                    <a:pt x="33" y="9"/>
                    <a:pt x="33" y="9"/>
                    <a:pt x="33" y="9"/>
                  </a:cubicBezTo>
                  <a:cubicBezTo>
                    <a:pt x="33" y="10"/>
                    <a:pt x="33" y="10"/>
                    <a:pt x="33" y="10"/>
                  </a:cubicBezTo>
                  <a:cubicBezTo>
                    <a:pt x="33" y="10"/>
                    <a:pt x="33" y="10"/>
                    <a:pt x="33" y="10"/>
                  </a:cubicBezTo>
                  <a:cubicBezTo>
                    <a:pt x="33" y="10"/>
                    <a:pt x="33" y="10"/>
                    <a:pt x="33" y="10"/>
                  </a:cubicBezTo>
                  <a:cubicBezTo>
                    <a:pt x="32" y="10"/>
                    <a:pt x="32" y="10"/>
                    <a:pt x="32" y="10"/>
                  </a:cubicBezTo>
                  <a:cubicBezTo>
                    <a:pt x="32" y="10"/>
                    <a:pt x="32" y="10"/>
                    <a:pt x="32" y="10"/>
                  </a:cubicBezTo>
                  <a:cubicBezTo>
                    <a:pt x="32" y="10"/>
                    <a:pt x="32" y="10"/>
                    <a:pt x="32" y="10"/>
                  </a:cubicBezTo>
                  <a:cubicBezTo>
                    <a:pt x="32" y="10"/>
                    <a:pt x="32" y="10"/>
                    <a:pt x="32" y="10"/>
                  </a:cubicBezTo>
                  <a:cubicBezTo>
                    <a:pt x="32" y="11"/>
                    <a:pt x="32" y="11"/>
                    <a:pt x="32" y="11"/>
                  </a:cubicBezTo>
                  <a:cubicBezTo>
                    <a:pt x="32" y="11"/>
                    <a:pt x="32" y="11"/>
                    <a:pt x="32"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29" y="12"/>
                    <a:pt x="29" y="12"/>
                    <a:pt x="29" y="12"/>
                  </a:cubicBezTo>
                  <a:cubicBezTo>
                    <a:pt x="29" y="12"/>
                    <a:pt x="29" y="12"/>
                    <a:pt x="29" y="12"/>
                  </a:cubicBezTo>
                  <a:cubicBezTo>
                    <a:pt x="29" y="13"/>
                    <a:pt x="29" y="13"/>
                    <a:pt x="29" y="13"/>
                  </a:cubicBezTo>
                  <a:cubicBezTo>
                    <a:pt x="29" y="13"/>
                    <a:pt x="29" y="13"/>
                    <a:pt x="29" y="13"/>
                  </a:cubicBezTo>
                  <a:cubicBezTo>
                    <a:pt x="29" y="13"/>
                    <a:pt x="29" y="13"/>
                    <a:pt x="29" y="13"/>
                  </a:cubicBezTo>
                  <a:cubicBezTo>
                    <a:pt x="29" y="13"/>
                    <a:pt x="29" y="13"/>
                    <a:pt x="29" y="13"/>
                  </a:cubicBezTo>
                  <a:cubicBezTo>
                    <a:pt x="28" y="13"/>
                    <a:pt x="28" y="13"/>
                    <a:pt x="28" y="13"/>
                  </a:cubicBezTo>
                  <a:cubicBezTo>
                    <a:pt x="28" y="13"/>
                    <a:pt x="28" y="13"/>
                    <a:pt x="28" y="13"/>
                  </a:cubicBezTo>
                  <a:cubicBezTo>
                    <a:pt x="28" y="13"/>
                    <a:pt x="28" y="13"/>
                    <a:pt x="28" y="13"/>
                  </a:cubicBezTo>
                  <a:cubicBezTo>
                    <a:pt x="28" y="13"/>
                    <a:pt x="28" y="13"/>
                    <a:pt x="28" y="13"/>
                  </a:cubicBezTo>
                  <a:cubicBezTo>
                    <a:pt x="28" y="14"/>
                    <a:pt x="28" y="14"/>
                    <a:pt x="28" y="14"/>
                  </a:cubicBezTo>
                  <a:cubicBezTo>
                    <a:pt x="28" y="14"/>
                    <a:pt x="28" y="14"/>
                    <a:pt x="28" y="14"/>
                  </a:cubicBezTo>
                  <a:cubicBezTo>
                    <a:pt x="28" y="14"/>
                    <a:pt x="28" y="14"/>
                    <a:pt x="28" y="14"/>
                  </a:cubicBezTo>
                  <a:cubicBezTo>
                    <a:pt x="27" y="14"/>
                    <a:pt x="27" y="14"/>
                    <a:pt x="27" y="14"/>
                  </a:cubicBezTo>
                  <a:cubicBezTo>
                    <a:pt x="27" y="14"/>
                    <a:pt x="27" y="14"/>
                    <a:pt x="27" y="14"/>
                  </a:cubicBezTo>
                  <a:cubicBezTo>
                    <a:pt x="27" y="14"/>
                    <a:pt x="27" y="14"/>
                    <a:pt x="27" y="14"/>
                  </a:cubicBezTo>
                  <a:cubicBezTo>
                    <a:pt x="27" y="14"/>
                    <a:pt x="27" y="14"/>
                    <a:pt x="27" y="14"/>
                  </a:cubicBezTo>
                  <a:cubicBezTo>
                    <a:pt x="27" y="15"/>
                    <a:pt x="27" y="15"/>
                    <a:pt x="27" y="15"/>
                  </a:cubicBezTo>
                  <a:cubicBezTo>
                    <a:pt x="27" y="15"/>
                    <a:pt x="27" y="15"/>
                    <a:pt x="27" y="15"/>
                  </a:cubicBezTo>
                  <a:cubicBezTo>
                    <a:pt x="26" y="15"/>
                    <a:pt x="26" y="15"/>
                    <a:pt x="26" y="15"/>
                  </a:cubicBezTo>
                  <a:cubicBezTo>
                    <a:pt x="26" y="15"/>
                    <a:pt x="26" y="15"/>
                    <a:pt x="26" y="15"/>
                  </a:cubicBezTo>
                  <a:cubicBezTo>
                    <a:pt x="26" y="15"/>
                    <a:pt x="26" y="15"/>
                    <a:pt x="26" y="15"/>
                  </a:cubicBezTo>
                  <a:cubicBezTo>
                    <a:pt x="26" y="15"/>
                    <a:pt x="26" y="15"/>
                    <a:pt x="26"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89" name="Freeform 1625"/>
            <p:cNvSpPr>
              <a:spLocks noEditPoints="1"/>
            </p:cNvSpPr>
            <p:nvPr/>
          </p:nvSpPr>
          <p:spPr bwMode="auto">
            <a:xfrm flipH="1">
              <a:off x="8607105" y="1134044"/>
              <a:ext cx="112259" cy="114997"/>
            </a:xfrm>
            <a:custGeom>
              <a:avLst/>
              <a:gdLst>
                <a:gd name="T0" fmla="*/ 0 w 41"/>
                <a:gd name="T1" fmla="*/ 0 h 42"/>
                <a:gd name="T2" fmla="*/ 27 w 41"/>
                <a:gd name="T3" fmla="*/ 0 h 42"/>
                <a:gd name="T4" fmla="*/ 27 w 41"/>
                <a:gd name="T5" fmla="*/ 11 h 42"/>
                <a:gd name="T6" fmla="*/ 41 w 41"/>
                <a:gd name="T7" fmla="*/ 11 h 42"/>
                <a:gd name="T8" fmla="*/ 41 w 41"/>
                <a:gd name="T9" fmla="*/ 42 h 42"/>
                <a:gd name="T10" fmla="*/ 14 w 41"/>
                <a:gd name="T11" fmla="*/ 42 h 42"/>
                <a:gd name="T12" fmla="*/ 14 w 41"/>
                <a:gd name="T13" fmla="*/ 31 h 42"/>
                <a:gd name="T14" fmla="*/ 0 w 41"/>
                <a:gd name="T15" fmla="*/ 31 h 42"/>
                <a:gd name="T16" fmla="*/ 0 w 41"/>
                <a:gd name="T17" fmla="*/ 0 h 42"/>
                <a:gd name="T18" fmla="*/ 0 w 41"/>
                <a:gd name="T19" fmla="*/ 0 h 42"/>
                <a:gd name="T20" fmla="*/ 27 w 41"/>
                <a:gd name="T21" fmla="*/ 13 h 42"/>
                <a:gd name="T22" fmla="*/ 25 w 41"/>
                <a:gd name="T23" fmla="*/ 13 h 42"/>
                <a:gd name="T24" fmla="*/ 15 w 41"/>
                <a:gd name="T25" fmla="*/ 13 h 42"/>
                <a:gd name="T26" fmla="*/ 15 w 41"/>
                <a:gd name="T27" fmla="*/ 13 h 42"/>
                <a:gd name="T28" fmla="*/ 15 w 41"/>
                <a:gd name="T29" fmla="*/ 24 h 42"/>
                <a:gd name="T30" fmla="*/ 15 w 41"/>
                <a:gd name="T31" fmla="*/ 31 h 42"/>
                <a:gd name="T32" fmla="*/ 15 w 41"/>
                <a:gd name="T33" fmla="*/ 35 h 42"/>
                <a:gd name="T34" fmla="*/ 15 w 41"/>
                <a:gd name="T35" fmla="*/ 35 h 42"/>
                <a:gd name="T36" fmla="*/ 39 w 41"/>
                <a:gd name="T37" fmla="*/ 35 h 42"/>
                <a:gd name="T38" fmla="*/ 39 w 41"/>
                <a:gd name="T39" fmla="*/ 35 h 42"/>
                <a:gd name="T40" fmla="*/ 39 w 41"/>
                <a:gd name="T41" fmla="*/ 13 h 42"/>
                <a:gd name="T42" fmla="*/ 39 w 41"/>
                <a:gd name="T43" fmla="*/ 13 h 42"/>
                <a:gd name="T44" fmla="*/ 27 w 41"/>
                <a:gd name="T45" fmla="*/ 13 h 42"/>
                <a:gd name="T46" fmla="*/ 27 w 41"/>
                <a:gd name="T47" fmla="*/ 13 h 42"/>
                <a:gd name="T48" fmla="*/ 25 w 41"/>
                <a:gd name="T49" fmla="*/ 11 h 42"/>
                <a:gd name="T50" fmla="*/ 25 w 41"/>
                <a:gd name="T51" fmla="*/ 3 h 42"/>
                <a:gd name="T52" fmla="*/ 25 w 41"/>
                <a:gd name="T53" fmla="*/ 3 h 42"/>
                <a:gd name="T54" fmla="*/ 1 w 41"/>
                <a:gd name="T55" fmla="*/ 3 h 42"/>
                <a:gd name="T56" fmla="*/ 1 w 41"/>
                <a:gd name="T57" fmla="*/ 24 h 42"/>
                <a:gd name="T58" fmla="*/ 14 w 41"/>
                <a:gd name="T59" fmla="*/ 24 h 42"/>
                <a:gd name="T60" fmla="*/ 14 w 41"/>
                <a:gd name="T61" fmla="*/ 11 h 42"/>
                <a:gd name="T62" fmla="*/ 25 w 41"/>
                <a:gd name="T63"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 h="42">
                  <a:moveTo>
                    <a:pt x="0" y="0"/>
                  </a:moveTo>
                  <a:lnTo>
                    <a:pt x="27" y="0"/>
                  </a:lnTo>
                  <a:lnTo>
                    <a:pt x="27" y="11"/>
                  </a:lnTo>
                  <a:lnTo>
                    <a:pt x="41" y="11"/>
                  </a:lnTo>
                  <a:lnTo>
                    <a:pt x="41" y="42"/>
                  </a:lnTo>
                  <a:lnTo>
                    <a:pt x="14" y="42"/>
                  </a:lnTo>
                  <a:lnTo>
                    <a:pt x="14" y="31"/>
                  </a:lnTo>
                  <a:lnTo>
                    <a:pt x="0" y="31"/>
                  </a:lnTo>
                  <a:lnTo>
                    <a:pt x="0" y="0"/>
                  </a:lnTo>
                  <a:lnTo>
                    <a:pt x="0" y="0"/>
                  </a:lnTo>
                  <a:close/>
                  <a:moveTo>
                    <a:pt x="27" y="13"/>
                  </a:moveTo>
                  <a:lnTo>
                    <a:pt x="25" y="13"/>
                  </a:lnTo>
                  <a:lnTo>
                    <a:pt x="15" y="13"/>
                  </a:lnTo>
                  <a:lnTo>
                    <a:pt x="15" y="13"/>
                  </a:lnTo>
                  <a:lnTo>
                    <a:pt x="15" y="24"/>
                  </a:lnTo>
                  <a:lnTo>
                    <a:pt x="15" y="31"/>
                  </a:lnTo>
                  <a:lnTo>
                    <a:pt x="15" y="35"/>
                  </a:lnTo>
                  <a:lnTo>
                    <a:pt x="15" y="35"/>
                  </a:lnTo>
                  <a:lnTo>
                    <a:pt x="39" y="35"/>
                  </a:lnTo>
                  <a:lnTo>
                    <a:pt x="39" y="35"/>
                  </a:lnTo>
                  <a:lnTo>
                    <a:pt x="39" y="13"/>
                  </a:lnTo>
                  <a:lnTo>
                    <a:pt x="39" y="13"/>
                  </a:lnTo>
                  <a:lnTo>
                    <a:pt x="27" y="13"/>
                  </a:lnTo>
                  <a:lnTo>
                    <a:pt x="27" y="13"/>
                  </a:lnTo>
                  <a:close/>
                  <a:moveTo>
                    <a:pt x="25" y="11"/>
                  </a:moveTo>
                  <a:lnTo>
                    <a:pt x="25" y="3"/>
                  </a:lnTo>
                  <a:lnTo>
                    <a:pt x="25" y="3"/>
                  </a:lnTo>
                  <a:lnTo>
                    <a:pt x="1" y="3"/>
                  </a:lnTo>
                  <a:lnTo>
                    <a:pt x="1" y="24"/>
                  </a:lnTo>
                  <a:lnTo>
                    <a:pt x="14" y="24"/>
                  </a:lnTo>
                  <a:lnTo>
                    <a:pt x="14" y="11"/>
                  </a:lnTo>
                  <a:lnTo>
                    <a:pt x="25" y="1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0" name="Freeform 1626"/>
            <p:cNvSpPr>
              <a:spLocks noEditPoints="1"/>
            </p:cNvSpPr>
            <p:nvPr/>
          </p:nvSpPr>
          <p:spPr bwMode="auto">
            <a:xfrm flipH="1">
              <a:off x="8615319" y="1177852"/>
              <a:ext cx="57498" cy="49285"/>
            </a:xfrm>
            <a:custGeom>
              <a:avLst/>
              <a:gdLst>
                <a:gd name="T0" fmla="*/ 4 w 17"/>
                <a:gd name="T1" fmla="*/ 0 h 15"/>
                <a:gd name="T2" fmla="*/ 6 w 17"/>
                <a:gd name="T3" fmla="*/ 2 h 15"/>
                <a:gd name="T4" fmla="*/ 4 w 17"/>
                <a:gd name="T5" fmla="*/ 4 h 15"/>
                <a:gd name="T6" fmla="*/ 2 w 17"/>
                <a:gd name="T7" fmla="*/ 2 h 15"/>
                <a:gd name="T8" fmla="*/ 4 w 17"/>
                <a:gd name="T9" fmla="*/ 0 h 15"/>
                <a:gd name="T10" fmla="*/ 5 w 17"/>
                <a:gd name="T11" fmla="*/ 8 h 15"/>
                <a:gd name="T12" fmla="*/ 9 w 17"/>
                <a:gd name="T13" fmla="*/ 11 h 15"/>
                <a:gd name="T14" fmla="*/ 13 w 17"/>
                <a:gd name="T15" fmla="*/ 5 h 15"/>
                <a:gd name="T16" fmla="*/ 17 w 17"/>
                <a:gd name="T17" fmla="*/ 10 h 15"/>
                <a:gd name="T18" fmla="*/ 17 w 17"/>
                <a:gd name="T19" fmla="*/ 15 h 15"/>
                <a:gd name="T20" fmla="*/ 0 w 17"/>
                <a:gd name="T21" fmla="*/ 15 h 15"/>
                <a:gd name="T22" fmla="*/ 5 w 17"/>
                <a:gd name="T2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5">
                  <a:moveTo>
                    <a:pt x="4" y="0"/>
                  </a:moveTo>
                  <a:cubicBezTo>
                    <a:pt x="5" y="0"/>
                    <a:pt x="6" y="1"/>
                    <a:pt x="6" y="2"/>
                  </a:cubicBezTo>
                  <a:cubicBezTo>
                    <a:pt x="6" y="3"/>
                    <a:pt x="5" y="4"/>
                    <a:pt x="4" y="4"/>
                  </a:cubicBezTo>
                  <a:cubicBezTo>
                    <a:pt x="3" y="4"/>
                    <a:pt x="2" y="3"/>
                    <a:pt x="2" y="2"/>
                  </a:cubicBezTo>
                  <a:cubicBezTo>
                    <a:pt x="2" y="1"/>
                    <a:pt x="3" y="0"/>
                    <a:pt x="4" y="0"/>
                  </a:cubicBezTo>
                  <a:close/>
                  <a:moveTo>
                    <a:pt x="5" y="8"/>
                  </a:moveTo>
                  <a:cubicBezTo>
                    <a:pt x="9" y="11"/>
                    <a:pt x="9" y="11"/>
                    <a:pt x="9" y="11"/>
                  </a:cubicBezTo>
                  <a:cubicBezTo>
                    <a:pt x="13" y="5"/>
                    <a:pt x="13" y="5"/>
                    <a:pt x="13" y="5"/>
                  </a:cubicBezTo>
                  <a:cubicBezTo>
                    <a:pt x="17" y="10"/>
                    <a:pt x="17" y="10"/>
                    <a:pt x="17" y="10"/>
                  </a:cubicBezTo>
                  <a:cubicBezTo>
                    <a:pt x="17" y="15"/>
                    <a:pt x="17" y="15"/>
                    <a:pt x="17" y="15"/>
                  </a:cubicBezTo>
                  <a:cubicBezTo>
                    <a:pt x="0" y="15"/>
                    <a:pt x="0" y="15"/>
                    <a:pt x="0" y="15"/>
                  </a:cubicBezTo>
                  <a:lnTo>
                    <a:pt x="5"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1" name="Freeform 1627"/>
            <p:cNvSpPr/>
            <p:nvPr/>
          </p:nvSpPr>
          <p:spPr bwMode="auto">
            <a:xfrm flipH="1">
              <a:off x="11531311" y="1599509"/>
              <a:ext cx="109521" cy="123211"/>
            </a:xfrm>
            <a:custGeom>
              <a:avLst/>
              <a:gdLst>
                <a:gd name="T0" fmla="*/ 24 w 34"/>
                <a:gd name="T1" fmla="*/ 12 h 38"/>
                <a:gd name="T2" fmla="*/ 23 w 34"/>
                <a:gd name="T3" fmla="*/ 28 h 38"/>
                <a:gd name="T4" fmla="*/ 34 w 34"/>
                <a:gd name="T5" fmla="*/ 33 h 38"/>
                <a:gd name="T6" fmla="*/ 34 w 34"/>
                <a:gd name="T7" fmla="*/ 38 h 38"/>
                <a:gd name="T8" fmla="*/ 17 w 34"/>
                <a:gd name="T9" fmla="*/ 38 h 38"/>
                <a:gd name="T10" fmla="*/ 17 w 34"/>
                <a:gd name="T11" fmla="*/ 38 h 38"/>
                <a:gd name="T12" fmla="*/ 0 w 34"/>
                <a:gd name="T13" fmla="*/ 38 h 38"/>
                <a:gd name="T14" fmla="*/ 0 w 34"/>
                <a:gd name="T15" fmla="*/ 33 h 38"/>
                <a:gd name="T16" fmla="*/ 11 w 34"/>
                <a:gd name="T17" fmla="*/ 28 h 38"/>
                <a:gd name="T18" fmla="*/ 10 w 34"/>
                <a:gd name="T19" fmla="*/ 12 h 38"/>
                <a:gd name="T20" fmla="*/ 24 w 34"/>
                <a:gd name="T21" fmla="*/ 1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8">
                  <a:moveTo>
                    <a:pt x="24" y="12"/>
                  </a:moveTo>
                  <a:cubicBezTo>
                    <a:pt x="24" y="17"/>
                    <a:pt x="18" y="21"/>
                    <a:pt x="23" y="28"/>
                  </a:cubicBezTo>
                  <a:cubicBezTo>
                    <a:pt x="25" y="29"/>
                    <a:pt x="34" y="30"/>
                    <a:pt x="34" y="33"/>
                  </a:cubicBezTo>
                  <a:cubicBezTo>
                    <a:pt x="34" y="38"/>
                    <a:pt x="34" y="38"/>
                    <a:pt x="34" y="38"/>
                  </a:cubicBezTo>
                  <a:cubicBezTo>
                    <a:pt x="17" y="38"/>
                    <a:pt x="17" y="38"/>
                    <a:pt x="17" y="38"/>
                  </a:cubicBezTo>
                  <a:cubicBezTo>
                    <a:pt x="17" y="38"/>
                    <a:pt x="17" y="38"/>
                    <a:pt x="17" y="38"/>
                  </a:cubicBezTo>
                  <a:cubicBezTo>
                    <a:pt x="0" y="38"/>
                    <a:pt x="0" y="38"/>
                    <a:pt x="0" y="38"/>
                  </a:cubicBezTo>
                  <a:cubicBezTo>
                    <a:pt x="0" y="33"/>
                    <a:pt x="0" y="33"/>
                    <a:pt x="0" y="33"/>
                  </a:cubicBezTo>
                  <a:cubicBezTo>
                    <a:pt x="0" y="30"/>
                    <a:pt x="9" y="29"/>
                    <a:pt x="11" y="28"/>
                  </a:cubicBezTo>
                  <a:cubicBezTo>
                    <a:pt x="16" y="22"/>
                    <a:pt x="10" y="17"/>
                    <a:pt x="10" y="12"/>
                  </a:cubicBezTo>
                  <a:cubicBezTo>
                    <a:pt x="10" y="0"/>
                    <a:pt x="24" y="0"/>
                    <a:pt x="24" y="1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2" name="Freeform 1628"/>
            <p:cNvSpPr>
              <a:spLocks noEditPoints="1"/>
            </p:cNvSpPr>
            <p:nvPr/>
          </p:nvSpPr>
          <p:spPr bwMode="auto">
            <a:xfrm flipH="1">
              <a:off x="10819426" y="1010832"/>
              <a:ext cx="109521" cy="123211"/>
            </a:xfrm>
            <a:custGeom>
              <a:avLst/>
              <a:gdLst>
                <a:gd name="T0" fmla="*/ 26 w 34"/>
                <a:gd name="T1" fmla="*/ 0 h 38"/>
                <a:gd name="T2" fmla="*/ 34 w 34"/>
                <a:gd name="T3" fmla="*/ 2 h 38"/>
                <a:gd name="T4" fmla="*/ 32 w 34"/>
                <a:gd name="T5" fmla="*/ 38 h 38"/>
                <a:gd name="T6" fmla="*/ 26 w 34"/>
                <a:gd name="T7" fmla="*/ 38 h 38"/>
                <a:gd name="T8" fmla="*/ 1 w 34"/>
                <a:gd name="T9" fmla="*/ 38 h 38"/>
                <a:gd name="T10" fmla="*/ 0 w 34"/>
                <a:gd name="T11" fmla="*/ 36 h 38"/>
                <a:gd name="T12" fmla="*/ 0 w 34"/>
                <a:gd name="T13" fmla="*/ 2 h 38"/>
                <a:gd name="T14" fmla="*/ 2 w 34"/>
                <a:gd name="T15" fmla="*/ 0 h 38"/>
                <a:gd name="T16" fmla="*/ 2 w 34"/>
                <a:gd name="T17" fmla="*/ 0 h 38"/>
                <a:gd name="T18" fmla="*/ 31 w 34"/>
                <a:gd name="T19" fmla="*/ 28 h 38"/>
                <a:gd name="T20" fmla="*/ 31 w 34"/>
                <a:gd name="T21" fmla="*/ 20 h 38"/>
                <a:gd name="T22" fmla="*/ 31 w 34"/>
                <a:gd name="T23" fmla="*/ 28 h 38"/>
                <a:gd name="T24" fmla="*/ 32 w 34"/>
                <a:gd name="T25" fmla="*/ 28 h 38"/>
                <a:gd name="T26" fmla="*/ 32 w 34"/>
                <a:gd name="T27" fmla="*/ 33 h 38"/>
                <a:gd name="T28" fmla="*/ 32 w 34"/>
                <a:gd name="T29" fmla="*/ 34 h 38"/>
                <a:gd name="T30" fmla="*/ 32 w 34"/>
                <a:gd name="T31" fmla="*/ 37 h 38"/>
                <a:gd name="T32" fmla="*/ 33 w 34"/>
                <a:gd name="T33" fmla="*/ 2 h 38"/>
                <a:gd name="T34" fmla="*/ 32 w 34"/>
                <a:gd name="T35" fmla="*/ 1 h 38"/>
                <a:gd name="T36" fmla="*/ 32 w 34"/>
                <a:gd name="T37" fmla="*/ 14 h 38"/>
                <a:gd name="T38" fmla="*/ 32 w 34"/>
                <a:gd name="T39" fmla="*/ 20 h 38"/>
                <a:gd name="T40" fmla="*/ 31 w 34"/>
                <a:gd name="T41" fmla="*/ 34 h 38"/>
                <a:gd name="T42" fmla="*/ 31 w 34"/>
                <a:gd name="T43" fmla="*/ 37 h 38"/>
                <a:gd name="T44" fmla="*/ 31 w 34"/>
                <a:gd name="T45" fmla="*/ 34 h 38"/>
                <a:gd name="T46" fmla="*/ 31 w 34"/>
                <a:gd name="T47" fmla="*/ 1 h 38"/>
                <a:gd name="T48" fmla="*/ 31 w 34"/>
                <a:gd name="T49" fmla="*/ 3 h 38"/>
                <a:gd name="T50" fmla="*/ 31 w 34"/>
                <a:gd name="T51" fmla="*/ 3 h 38"/>
                <a:gd name="T52" fmla="*/ 31 w 34"/>
                <a:gd name="T53" fmla="*/ 8 h 38"/>
                <a:gd name="T54" fmla="*/ 31 w 34"/>
                <a:gd name="T55" fmla="*/ 14 h 38"/>
                <a:gd name="T56" fmla="*/ 30 w 34"/>
                <a:gd name="T57" fmla="*/ 37 h 38"/>
                <a:gd name="T58" fmla="*/ 30 w 34"/>
                <a:gd name="T59" fmla="*/ 20 h 38"/>
                <a:gd name="T60" fmla="*/ 30 w 34"/>
                <a:gd name="T61" fmla="*/ 14 h 38"/>
                <a:gd name="T62" fmla="*/ 30 w 34"/>
                <a:gd name="T63" fmla="*/ 8 h 38"/>
                <a:gd name="T64" fmla="*/ 30 w 34"/>
                <a:gd name="T65" fmla="*/ 37 h 38"/>
                <a:gd name="T66" fmla="*/ 30 w 34"/>
                <a:gd name="T67" fmla="*/ 1 h 38"/>
                <a:gd name="T68" fmla="*/ 30 w 34"/>
                <a:gd name="T69" fmla="*/ 3 h 38"/>
                <a:gd name="T70" fmla="*/ 29 w 34"/>
                <a:gd name="T71" fmla="*/ 3 h 38"/>
                <a:gd name="T72" fmla="*/ 29 w 34"/>
                <a:gd name="T73" fmla="*/ 1 h 38"/>
                <a:gd name="T74" fmla="*/ 28 w 34"/>
                <a:gd name="T75" fmla="*/ 37 h 38"/>
                <a:gd name="T76" fmla="*/ 29 w 34"/>
                <a:gd name="T77" fmla="*/ 8 h 38"/>
                <a:gd name="T78" fmla="*/ 29 w 34"/>
                <a:gd name="T79" fmla="*/ 3 h 38"/>
                <a:gd name="T80" fmla="*/ 12 w 34"/>
                <a:gd name="T81" fmla="*/ 16 h 38"/>
                <a:gd name="T82" fmla="*/ 7 w 34"/>
                <a:gd name="T83" fmla="*/ 26 h 38"/>
                <a:gd name="T84" fmla="*/ 16 w 34"/>
                <a:gd name="T85" fmla="*/ 29 h 38"/>
                <a:gd name="T86" fmla="*/ 25 w 34"/>
                <a:gd name="T87" fmla="*/ 29 h 38"/>
                <a:gd name="T88" fmla="*/ 19 w 34"/>
                <a:gd name="T8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 h="38">
                  <a:moveTo>
                    <a:pt x="2" y="0"/>
                  </a:moveTo>
                  <a:cubicBezTo>
                    <a:pt x="26" y="0"/>
                    <a:pt x="26" y="0"/>
                    <a:pt x="26" y="0"/>
                  </a:cubicBezTo>
                  <a:cubicBezTo>
                    <a:pt x="32" y="0"/>
                    <a:pt x="32" y="0"/>
                    <a:pt x="32" y="0"/>
                  </a:cubicBezTo>
                  <a:cubicBezTo>
                    <a:pt x="33" y="0"/>
                    <a:pt x="34" y="1"/>
                    <a:pt x="34" y="2"/>
                  </a:cubicBezTo>
                  <a:cubicBezTo>
                    <a:pt x="34" y="36"/>
                    <a:pt x="34" y="36"/>
                    <a:pt x="34" y="36"/>
                  </a:cubicBezTo>
                  <a:cubicBezTo>
                    <a:pt x="34" y="37"/>
                    <a:pt x="33" y="38"/>
                    <a:pt x="32" y="38"/>
                  </a:cubicBezTo>
                  <a:cubicBezTo>
                    <a:pt x="26" y="38"/>
                    <a:pt x="26" y="38"/>
                    <a:pt x="26" y="38"/>
                  </a:cubicBezTo>
                  <a:cubicBezTo>
                    <a:pt x="26" y="38"/>
                    <a:pt x="26" y="38"/>
                    <a:pt x="26" y="38"/>
                  </a:cubicBezTo>
                  <a:cubicBezTo>
                    <a:pt x="2" y="38"/>
                    <a:pt x="2" y="38"/>
                    <a:pt x="2" y="38"/>
                  </a:cubicBezTo>
                  <a:cubicBezTo>
                    <a:pt x="2" y="38"/>
                    <a:pt x="2" y="38"/>
                    <a:pt x="1" y="38"/>
                  </a:cubicBezTo>
                  <a:cubicBezTo>
                    <a:pt x="1" y="38"/>
                    <a:pt x="0" y="38"/>
                    <a:pt x="0" y="37"/>
                  </a:cubicBezTo>
                  <a:cubicBezTo>
                    <a:pt x="0" y="36"/>
                    <a:pt x="0" y="36"/>
                    <a:pt x="0" y="36"/>
                  </a:cubicBezTo>
                  <a:cubicBezTo>
                    <a:pt x="0" y="2"/>
                    <a:pt x="0" y="2"/>
                    <a:pt x="0" y="2"/>
                  </a:cubicBezTo>
                  <a:cubicBezTo>
                    <a:pt x="0" y="2"/>
                    <a:pt x="0" y="2"/>
                    <a:pt x="0" y="2"/>
                  </a:cubicBezTo>
                  <a:cubicBezTo>
                    <a:pt x="0" y="1"/>
                    <a:pt x="1" y="0"/>
                    <a:pt x="2" y="0"/>
                  </a:cubicBezTo>
                  <a:cubicBezTo>
                    <a:pt x="2" y="0"/>
                    <a:pt x="2" y="0"/>
                    <a:pt x="2" y="0"/>
                  </a:cubicBezTo>
                  <a:cubicBezTo>
                    <a:pt x="2" y="0"/>
                    <a:pt x="2" y="0"/>
                    <a:pt x="2" y="0"/>
                  </a:cubicBezTo>
                  <a:cubicBezTo>
                    <a:pt x="2" y="0"/>
                    <a:pt x="2" y="0"/>
                    <a:pt x="2" y="0"/>
                  </a:cubicBezTo>
                  <a:cubicBezTo>
                    <a:pt x="2" y="0"/>
                    <a:pt x="2" y="0"/>
                    <a:pt x="2" y="0"/>
                  </a:cubicBezTo>
                  <a:close/>
                  <a:moveTo>
                    <a:pt x="31" y="28"/>
                  </a:moveTo>
                  <a:cubicBezTo>
                    <a:pt x="31" y="28"/>
                    <a:pt x="31" y="28"/>
                    <a:pt x="31" y="28"/>
                  </a:cubicBezTo>
                  <a:cubicBezTo>
                    <a:pt x="31" y="20"/>
                    <a:pt x="31" y="20"/>
                    <a:pt x="31" y="20"/>
                  </a:cubicBezTo>
                  <a:cubicBezTo>
                    <a:pt x="31" y="20"/>
                    <a:pt x="31" y="20"/>
                    <a:pt x="31" y="20"/>
                  </a:cubicBezTo>
                  <a:cubicBezTo>
                    <a:pt x="31" y="28"/>
                    <a:pt x="31" y="28"/>
                    <a:pt x="31" y="28"/>
                  </a:cubicBezTo>
                  <a:close/>
                  <a:moveTo>
                    <a:pt x="32" y="28"/>
                  </a:moveTo>
                  <a:cubicBezTo>
                    <a:pt x="32" y="28"/>
                    <a:pt x="32" y="28"/>
                    <a:pt x="32" y="28"/>
                  </a:cubicBezTo>
                  <a:cubicBezTo>
                    <a:pt x="32" y="28"/>
                    <a:pt x="32" y="29"/>
                    <a:pt x="32" y="29"/>
                  </a:cubicBezTo>
                  <a:cubicBezTo>
                    <a:pt x="32" y="33"/>
                    <a:pt x="32" y="33"/>
                    <a:pt x="32" y="33"/>
                  </a:cubicBezTo>
                  <a:cubicBezTo>
                    <a:pt x="32" y="34"/>
                    <a:pt x="32" y="34"/>
                    <a:pt x="32" y="34"/>
                  </a:cubicBezTo>
                  <a:cubicBezTo>
                    <a:pt x="32" y="34"/>
                    <a:pt x="32" y="34"/>
                    <a:pt x="32" y="34"/>
                  </a:cubicBezTo>
                  <a:cubicBezTo>
                    <a:pt x="32" y="37"/>
                    <a:pt x="32" y="37"/>
                    <a:pt x="32" y="37"/>
                  </a:cubicBezTo>
                  <a:cubicBezTo>
                    <a:pt x="32" y="37"/>
                    <a:pt x="32" y="37"/>
                    <a:pt x="32" y="37"/>
                  </a:cubicBezTo>
                  <a:cubicBezTo>
                    <a:pt x="32" y="37"/>
                    <a:pt x="33" y="37"/>
                    <a:pt x="33" y="36"/>
                  </a:cubicBezTo>
                  <a:cubicBezTo>
                    <a:pt x="33" y="2"/>
                    <a:pt x="33" y="2"/>
                    <a:pt x="33" y="2"/>
                  </a:cubicBezTo>
                  <a:cubicBezTo>
                    <a:pt x="33" y="2"/>
                    <a:pt x="32" y="1"/>
                    <a:pt x="32" y="1"/>
                  </a:cubicBezTo>
                  <a:cubicBezTo>
                    <a:pt x="32" y="1"/>
                    <a:pt x="32" y="1"/>
                    <a:pt x="32" y="1"/>
                  </a:cubicBezTo>
                  <a:cubicBezTo>
                    <a:pt x="32" y="14"/>
                    <a:pt x="32" y="14"/>
                    <a:pt x="32" y="14"/>
                  </a:cubicBezTo>
                  <a:cubicBezTo>
                    <a:pt x="32" y="14"/>
                    <a:pt x="32" y="14"/>
                    <a:pt x="32" y="14"/>
                  </a:cubicBezTo>
                  <a:cubicBezTo>
                    <a:pt x="32" y="19"/>
                    <a:pt x="32" y="19"/>
                    <a:pt x="32" y="19"/>
                  </a:cubicBezTo>
                  <a:cubicBezTo>
                    <a:pt x="32" y="19"/>
                    <a:pt x="32" y="19"/>
                    <a:pt x="32" y="20"/>
                  </a:cubicBezTo>
                  <a:cubicBezTo>
                    <a:pt x="32" y="28"/>
                    <a:pt x="32" y="28"/>
                    <a:pt x="32" y="28"/>
                  </a:cubicBezTo>
                  <a:close/>
                  <a:moveTo>
                    <a:pt x="31" y="34"/>
                  </a:moveTo>
                  <a:cubicBezTo>
                    <a:pt x="31" y="34"/>
                    <a:pt x="31" y="34"/>
                    <a:pt x="31" y="34"/>
                  </a:cubicBezTo>
                  <a:cubicBezTo>
                    <a:pt x="31" y="37"/>
                    <a:pt x="31" y="37"/>
                    <a:pt x="31" y="37"/>
                  </a:cubicBezTo>
                  <a:cubicBezTo>
                    <a:pt x="31" y="37"/>
                    <a:pt x="31" y="37"/>
                    <a:pt x="31" y="37"/>
                  </a:cubicBezTo>
                  <a:cubicBezTo>
                    <a:pt x="31" y="34"/>
                    <a:pt x="31" y="34"/>
                    <a:pt x="31" y="34"/>
                  </a:cubicBezTo>
                  <a:close/>
                  <a:moveTo>
                    <a:pt x="31" y="14"/>
                  </a:moveTo>
                  <a:cubicBezTo>
                    <a:pt x="31" y="1"/>
                    <a:pt x="31" y="1"/>
                    <a:pt x="31" y="1"/>
                  </a:cubicBezTo>
                  <a:cubicBezTo>
                    <a:pt x="31" y="1"/>
                    <a:pt x="31" y="1"/>
                    <a:pt x="31" y="1"/>
                  </a:cubicBezTo>
                  <a:cubicBezTo>
                    <a:pt x="31" y="3"/>
                    <a:pt x="31" y="3"/>
                    <a:pt x="31" y="3"/>
                  </a:cubicBezTo>
                  <a:cubicBezTo>
                    <a:pt x="31" y="3"/>
                    <a:pt x="31" y="3"/>
                    <a:pt x="31" y="3"/>
                  </a:cubicBezTo>
                  <a:cubicBezTo>
                    <a:pt x="31" y="3"/>
                    <a:pt x="31" y="3"/>
                    <a:pt x="31" y="3"/>
                  </a:cubicBezTo>
                  <a:cubicBezTo>
                    <a:pt x="31" y="8"/>
                    <a:pt x="31" y="8"/>
                    <a:pt x="31" y="8"/>
                  </a:cubicBezTo>
                  <a:cubicBezTo>
                    <a:pt x="31" y="8"/>
                    <a:pt x="31" y="8"/>
                    <a:pt x="31" y="8"/>
                  </a:cubicBezTo>
                  <a:cubicBezTo>
                    <a:pt x="31" y="8"/>
                    <a:pt x="31" y="8"/>
                    <a:pt x="31" y="8"/>
                  </a:cubicBezTo>
                  <a:cubicBezTo>
                    <a:pt x="31" y="14"/>
                    <a:pt x="31" y="14"/>
                    <a:pt x="31" y="14"/>
                  </a:cubicBezTo>
                  <a:cubicBezTo>
                    <a:pt x="31" y="14"/>
                    <a:pt x="31" y="14"/>
                    <a:pt x="31" y="14"/>
                  </a:cubicBezTo>
                  <a:close/>
                  <a:moveTo>
                    <a:pt x="30" y="37"/>
                  </a:moveTo>
                  <a:cubicBezTo>
                    <a:pt x="30" y="20"/>
                    <a:pt x="30" y="20"/>
                    <a:pt x="30" y="20"/>
                  </a:cubicBezTo>
                  <a:cubicBezTo>
                    <a:pt x="30" y="20"/>
                    <a:pt x="30" y="20"/>
                    <a:pt x="30" y="20"/>
                  </a:cubicBezTo>
                  <a:cubicBezTo>
                    <a:pt x="30" y="14"/>
                    <a:pt x="30" y="14"/>
                    <a:pt x="30" y="14"/>
                  </a:cubicBezTo>
                  <a:cubicBezTo>
                    <a:pt x="30" y="14"/>
                    <a:pt x="30" y="14"/>
                    <a:pt x="30" y="14"/>
                  </a:cubicBezTo>
                  <a:cubicBezTo>
                    <a:pt x="30" y="8"/>
                    <a:pt x="30" y="8"/>
                    <a:pt x="30" y="8"/>
                  </a:cubicBezTo>
                  <a:cubicBezTo>
                    <a:pt x="30" y="8"/>
                    <a:pt x="30" y="8"/>
                    <a:pt x="30" y="8"/>
                  </a:cubicBezTo>
                  <a:cubicBezTo>
                    <a:pt x="30" y="37"/>
                    <a:pt x="30" y="37"/>
                    <a:pt x="30" y="37"/>
                  </a:cubicBezTo>
                  <a:cubicBezTo>
                    <a:pt x="30" y="37"/>
                    <a:pt x="30" y="37"/>
                    <a:pt x="30" y="37"/>
                  </a:cubicBezTo>
                  <a:close/>
                  <a:moveTo>
                    <a:pt x="30" y="3"/>
                  </a:moveTo>
                  <a:cubicBezTo>
                    <a:pt x="30" y="1"/>
                    <a:pt x="30" y="1"/>
                    <a:pt x="30" y="1"/>
                  </a:cubicBezTo>
                  <a:cubicBezTo>
                    <a:pt x="30" y="1"/>
                    <a:pt x="30" y="1"/>
                    <a:pt x="30" y="1"/>
                  </a:cubicBezTo>
                  <a:cubicBezTo>
                    <a:pt x="30" y="3"/>
                    <a:pt x="30" y="3"/>
                    <a:pt x="30" y="3"/>
                  </a:cubicBezTo>
                  <a:cubicBezTo>
                    <a:pt x="30" y="3"/>
                    <a:pt x="30" y="3"/>
                    <a:pt x="30" y="3"/>
                  </a:cubicBezTo>
                  <a:close/>
                  <a:moveTo>
                    <a:pt x="29" y="3"/>
                  </a:moveTo>
                  <a:cubicBezTo>
                    <a:pt x="29" y="3"/>
                    <a:pt x="29" y="3"/>
                    <a:pt x="29" y="3"/>
                  </a:cubicBezTo>
                  <a:cubicBezTo>
                    <a:pt x="29" y="1"/>
                    <a:pt x="29" y="1"/>
                    <a:pt x="29" y="1"/>
                  </a:cubicBezTo>
                  <a:cubicBezTo>
                    <a:pt x="28" y="1"/>
                    <a:pt x="28" y="1"/>
                    <a:pt x="28" y="1"/>
                  </a:cubicBezTo>
                  <a:cubicBezTo>
                    <a:pt x="28" y="37"/>
                    <a:pt x="28" y="37"/>
                    <a:pt x="28" y="37"/>
                  </a:cubicBezTo>
                  <a:cubicBezTo>
                    <a:pt x="29" y="37"/>
                    <a:pt x="29" y="37"/>
                    <a:pt x="29" y="37"/>
                  </a:cubicBezTo>
                  <a:cubicBezTo>
                    <a:pt x="29" y="8"/>
                    <a:pt x="29" y="8"/>
                    <a:pt x="29" y="8"/>
                  </a:cubicBezTo>
                  <a:cubicBezTo>
                    <a:pt x="29" y="8"/>
                    <a:pt x="29" y="8"/>
                    <a:pt x="29" y="8"/>
                  </a:cubicBezTo>
                  <a:cubicBezTo>
                    <a:pt x="29" y="3"/>
                    <a:pt x="29" y="3"/>
                    <a:pt x="29" y="3"/>
                  </a:cubicBezTo>
                  <a:close/>
                  <a:moveTo>
                    <a:pt x="20" y="16"/>
                  </a:moveTo>
                  <a:cubicBezTo>
                    <a:pt x="20" y="10"/>
                    <a:pt x="12" y="10"/>
                    <a:pt x="12" y="16"/>
                  </a:cubicBezTo>
                  <a:cubicBezTo>
                    <a:pt x="12" y="18"/>
                    <a:pt x="16" y="20"/>
                    <a:pt x="13" y="24"/>
                  </a:cubicBezTo>
                  <a:cubicBezTo>
                    <a:pt x="12" y="25"/>
                    <a:pt x="7" y="25"/>
                    <a:pt x="7" y="26"/>
                  </a:cubicBezTo>
                  <a:cubicBezTo>
                    <a:pt x="7" y="29"/>
                    <a:pt x="7" y="29"/>
                    <a:pt x="7" y="29"/>
                  </a:cubicBezTo>
                  <a:cubicBezTo>
                    <a:pt x="16" y="29"/>
                    <a:pt x="16" y="29"/>
                    <a:pt x="16" y="29"/>
                  </a:cubicBezTo>
                  <a:cubicBezTo>
                    <a:pt x="16" y="29"/>
                    <a:pt x="16" y="29"/>
                    <a:pt x="16" y="29"/>
                  </a:cubicBezTo>
                  <a:cubicBezTo>
                    <a:pt x="25" y="29"/>
                    <a:pt x="25" y="29"/>
                    <a:pt x="25" y="29"/>
                  </a:cubicBezTo>
                  <a:cubicBezTo>
                    <a:pt x="25" y="26"/>
                    <a:pt x="25" y="26"/>
                    <a:pt x="25" y="26"/>
                  </a:cubicBezTo>
                  <a:cubicBezTo>
                    <a:pt x="25" y="25"/>
                    <a:pt x="20" y="25"/>
                    <a:pt x="19" y="24"/>
                  </a:cubicBezTo>
                  <a:cubicBezTo>
                    <a:pt x="17" y="20"/>
                    <a:pt x="20" y="18"/>
                    <a:pt x="20" y="1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3" name="Freeform 1629"/>
            <p:cNvSpPr>
              <a:spLocks noEditPoints="1"/>
            </p:cNvSpPr>
            <p:nvPr/>
          </p:nvSpPr>
          <p:spPr bwMode="auto">
            <a:xfrm flipH="1">
              <a:off x="11284889" y="2149853"/>
              <a:ext cx="93093" cy="142378"/>
            </a:xfrm>
            <a:custGeom>
              <a:avLst/>
              <a:gdLst>
                <a:gd name="T0" fmla="*/ 2 w 29"/>
                <a:gd name="T1" fmla="*/ 0 h 44"/>
                <a:gd name="T2" fmla="*/ 26 w 29"/>
                <a:gd name="T3" fmla="*/ 0 h 44"/>
                <a:gd name="T4" fmla="*/ 29 w 29"/>
                <a:gd name="T5" fmla="*/ 3 h 44"/>
                <a:gd name="T6" fmla="*/ 29 w 29"/>
                <a:gd name="T7" fmla="*/ 42 h 44"/>
                <a:gd name="T8" fmla="*/ 26 w 29"/>
                <a:gd name="T9" fmla="*/ 44 h 44"/>
                <a:gd name="T10" fmla="*/ 2 w 29"/>
                <a:gd name="T11" fmla="*/ 44 h 44"/>
                <a:gd name="T12" fmla="*/ 0 w 29"/>
                <a:gd name="T13" fmla="*/ 42 h 44"/>
                <a:gd name="T14" fmla="*/ 0 w 29"/>
                <a:gd name="T15" fmla="*/ 3 h 44"/>
                <a:gd name="T16" fmla="*/ 2 w 29"/>
                <a:gd name="T17" fmla="*/ 0 h 44"/>
                <a:gd name="T18" fmla="*/ 12 w 29"/>
                <a:gd name="T19" fmla="*/ 42 h 44"/>
                <a:gd name="T20" fmla="*/ 12 w 29"/>
                <a:gd name="T21" fmla="*/ 42 h 44"/>
                <a:gd name="T22" fmla="*/ 12 w 29"/>
                <a:gd name="T23" fmla="*/ 42 h 44"/>
                <a:gd name="T24" fmla="*/ 12 w 29"/>
                <a:gd name="T25" fmla="*/ 43 h 44"/>
                <a:gd name="T26" fmla="*/ 12 w 29"/>
                <a:gd name="T27" fmla="*/ 43 h 44"/>
                <a:gd name="T28" fmla="*/ 16 w 29"/>
                <a:gd name="T29" fmla="*/ 43 h 44"/>
                <a:gd name="T30" fmla="*/ 16 w 29"/>
                <a:gd name="T31" fmla="*/ 43 h 44"/>
                <a:gd name="T32" fmla="*/ 16 w 29"/>
                <a:gd name="T33" fmla="*/ 42 h 44"/>
                <a:gd name="T34" fmla="*/ 16 w 29"/>
                <a:gd name="T35" fmla="*/ 42 h 44"/>
                <a:gd name="T36" fmla="*/ 16 w 29"/>
                <a:gd name="T37" fmla="*/ 42 h 44"/>
                <a:gd name="T38" fmla="*/ 12 w 29"/>
                <a:gd name="T39" fmla="*/ 42 h 44"/>
                <a:gd name="T40" fmla="*/ 4 w 29"/>
                <a:gd name="T41" fmla="*/ 4 h 44"/>
                <a:gd name="T42" fmla="*/ 4 w 29"/>
                <a:gd name="T43" fmla="*/ 40 h 44"/>
                <a:gd name="T44" fmla="*/ 25 w 29"/>
                <a:gd name="T45" fmla="*/ 40 h 44"/>
                <a:gd name="T46" fmla="*/ 25 w 29"/>
                <a:gd name="T47" fmla="*/ 4 h 44"/>
                <a:gd name="T48" fmla="*/ 4 w 29"/>
                <a:gd name="T4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44">
                  <a:moveTo>
                    <a:pt x="2" y="0"/>
                  </a:moveTo>
                  <a:cubicBezTo>
                    <a:pt x="26" y="0"/>
                    <a:pt x="26" y="0"/>
                    <a:pt x="26" y="0"/>
                  </a:cubicBezTo>
                  <a:cubicBezTo>
                    <a:pt x="28" y="0"/>
                    <a:pt x="29" y="1"/>
                    <a:pt x="29" y="3"/>
                  </a:cubicBezTo>
                  <a:cubicBezTo>
                    <a:pt x="29" y="42"/>
                    <a:pt x="29" y="42"/>
                    <a:pt x="29" y="42"/>
                  </a:cubicBezTo>
                  <a:cubicBezTo>
                    <a:pt x="29" y="43"/>
                    <a:pt x="28" y="44"/>
                    <a:pt x="26" y="44"/>
                  </a:cubicBezTo>
                  <a:cubicBezTo>
                    <a:pt x="2" y="44"/>
                    <a:pt x="2" y="44"/>
                    <a:pt x="2" y="44"/>
                  </a:cubicBezTo>
                  <a:cubicBezTo>
                    <a:pt x="1" y="44"/>
                    <a:pt x="0" y="43"/>
                    <a:pt x="0" y="42"/>
                  </a:cubicBezTo>
                  <a:cubicBezTo>
                    <a:pt x="0" y="3"/>
                    <a:pt x="0" y="3"/>
                    <a:pt x="0" y="3"/>
                  </a:cubicBezTo>
                  <a:cubicBezTo>
                    <a:pt x="0" y="1"/>
                    <a:pt x="1" y="0"/>
                    <a:pt x="2" y="0"/>
                  </a:cubicBezTo>
                  <a:close/>
                  <a:moveTo>
                    <a:pt x="12" y="42"/>
                  </a:moveTo>
                  <a:cubicBezTo>
                    <a:pt x="12" y="42"/>
                    <a:pt x="12" y="42"/>
                    <a:pt x="12" y="42"/>
                  </a:cubicBezTo>
                  <a:cubicBezTo>
                    <a:pt x="12" y="42"/>
                    <a:pt x="12" y="42"/>
                    <a:pt x="12" y="42"/>
                  </a:cubicBezTo>
                  <a:cubicBezTo>
                    <a:pt x="12" y="43"/>
                    <a:pt x="12" y="43"/>
                    <a:pt x="12" y="43"/>
                  </a:cubicBezTo>
                  <a:cubicBezTo>
                    <a:pt x="12" y="43"/>
                    <a:pt x="12" y="43"/>
                    <a:pt x="12" y="43"/>
                  </a:cubicBezTo>
                  <a:cubicBezTo>
                    <a:pt x="16" y="43"/>
                    <a:pt x="16" y="43"/>
                    <a:pt x="16" y="43"/>
                  </a:cubicBezTo>
                  <a:cubicBezTo>
                    <a:pt x="16" y="43"/>
                    <a:pt x="16" y="43"/>
                    <a:pt x="16" y="43"/>
                  </a:cubicBezTo>
                  <a:cubicBezTo>
                    <a:pt x="16" y="42"/>
                    <a:pt x="16" y="42"/>
                    <a:pt x="16" y="42"/>
                  </a:cubicBezTo>
                  <a:cubicBezTo>
                    <a:pt x="16" y="42"/>
                    <a:pt x="16" y="42"/>
                    <a:pt x="16" y="42"/>
                  </a:cubicBezTo>
                  <a:cubicBezTo>
                    <a:pt x="16" y="42"/>
                    <a:pt x="16" y="42"/>
                    <a:pt x="16" y="42"/>
                  </a:cubicBezTo>
                  <a:cubicBezTo>
                    <a:pt x="12" y="42"/>
                    <a:pt x="12" y="42"/>
                    <a:pt x="12" y="42"/>
                  </a:cubicBezTo>
                  <a:close/>
                  <a:moveTo>
                    <a:pt x="4" y="4"/>
                  </a:moveTo>
                  <a:cubicBezTo>
                    <a:pt x="4" y="40"/>
                    <a:pt x="4" y="40"/>
                    <a:pt x="4" y="40"/>
                  </a:cubicBezTo>
                  <a:cubicBezTo>
                    <a:pt x="25" y="40"/>
                    <a:pt x="25" y="40"/>
                    <a:pt x="25" y="40"/>
                  </a:cubicBezTo>
                  <a:cubicBezTo>
                    <a:pt x="25" y="4"/>
                    <a:pt x="25" y="4"/>
                    <a:pt x="25" y="4"/>
                  </a:cubicBezTo>
                  <a:lnTo>
                    <a:pt x="4" y="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4" name="Freeform 1630"/>
            <p:cNvSpPr/>
            <p:nvPr/>
          </p:nvSpPr>
          <p:spPr bwMode="auto">
            <a:xfrm flipH="1">
              <a:off x="11345125" y="2169019"/>
              <a:ext cx="13690" cy="16428"/>
            </a:xfrm>
            <a:custGeom>
              <a:avLst/>
              <a:gdLst>
                <a:gd name="T0" fmla="*/ 1 w 4"/>
                <a:gd name="T1" fmla="*/ 0 h 5"/>
                <a:gd name="T2" fmla="*/ 4 w 4"/>
                <a:gd name="T3" fmla="*/ 0 h 5"/>
                <a:gd name="T4" fmla="*/ 4 w 4"/>
                <a:gd name="T5" fmla="*/ 1 h 5"/>
                <a:gd name="T6" fmla="*/ 4 w 4"/>
                <a:gd name="T7" fmla="*/ 4 h 5"/>
                <a:gd name="T8" fmla="*/ 4 w 4"/>
                <a:gd name="T9" fmla="*/ 5 h 5"/>
                <a:gd name="T10" fmla="*/ 1 w 4"/>
                <a:gd name="T11" fmla="*/ 5 h 5"/>
                <a:gd name="T12" fmla="*/ 0 w 4"/>
                <a:gd name="T13" fmla="*/ 4 h 5"/>
                <a:gd name="T14" fmla="*/ 0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4" y="0"/>
                    <a:pt x="4" y="0"/>
                    <a:pt x="4" y="0"/>
                  </a:cubicBezTo>
                  <a:cubicBezTo>
                    <a:pt x="4" y="0"/>
                    <a:pt x="4" y="0"/>
                    <a:pt x="4" y="1"/>
                  </a:cubicBezTo>
                  <a:cubicBezTo>
                    <a:pt x="4" y="4"/>
                    <a:pt x="4" y="4"/>
                    <a:pt x="4" y="4"/>
                  </a:cubicBezTo>
                  <a:cubicBezTo>
                    <a:pt x="4" y="4"/>
                    <a:pt x="4" y="5"/>
                    <a:pt x="4" y="5"/>
                  </a:cubicBezTo>
                  <a:cubicBezTo>
                    <a:pt x="1" y="5"/>
                    <a:pt x="1" y="5"/>
                    <a:pt x="1" y="5"/>
                  </a:cubicBezTo>
                  <a:cubicBezTo>
                    <a:pt x="0" y="5"/>
                    <a:pt x="0" y="4"/>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5" name="Freeform 1631"/>
            <p:cNvSpPr/>
            <p:nvPr/>
          </p:nvSpPr>
          <p:spPr bwMode="auto">
            <a:xfrm flipH="1">
              <a:off x="11323221" y="2169019"/>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4" y="0"/>
                    <a:pt x="5" y="0"/>
                    <a:pt x="5" y="1"/>
                  </a:cubicBezTo>
                  <a:cubicBezTo>
                    <a:pt x="5" y="4"/>
                    <a:pt x="5" y="4"/>
                    <a:pt x="5" y="4"/>
                  </a:cubicBezTo>
                  <a:cubicBezTo>
                    <a:pt x="5" y="4"/>
                    <a:pt x="4" y="5"/>
                    <a:pt x="4" y="5"/>
                  </a:cubicBezTo>
                  <a:cubicBezTo>
                    <a:pt x="1" y="5"/>
                    <a:pt x="1" y="5"/>
                    <a:pt x="1" y="5"/>
                  </a:cubicBezTo>
                  <a:cubicBezTo>
                    <a:pt x="0" y="5"/>
                    <a:pt x="0" y="4"/>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6" name="Freeform 1632"/>
            <p:cNvSpPr/>
            <p:nvPr/>
          </p:nvSpPr>
          <p:spPr bwMode="auto">
            <a:xfrm flipH="1">
              <a:off x="11304055" y="2169019"/>
              <a:ext cx="13690" cy="16428"/>
            </a:xfrm>
            <a:custGeom>
              <a:avLst/>
              <a:gdLst>
                <a:gd name="T0" fmla="*/ 0 w 4"/>
                <a:gd name="T1" fmla="*/ 0 h 5"/>
                <a:gd name="T2" fmla="*/ 3 w 4"/>
                <a:gd name="T3" fmla="*/ 0 h 5"/>
                <a:gd name="T4" fmla="*/ 4 w 4"/>
                <a:gd name="T5" fmla="*/ 1 h 5"/>
                <a:gd name="T6" fmla="*/ 4 w 4"/>
                <a:gd name="T7" fmla="*/ 4 h 5"/>
                <a:gd name="T8" fmla="*/ 3 w 4"/>
                <a:gd name="T9" fmla="*/ 5 h 5"/>
                <a:gd name="T10" fmla="*/ 0 w 4"/>
                <a:gd name="T11" fmla="*/ 5 h 5"/>
                <a:gd name="T12" fmla="*/ 0 w 4"/>
                <a:gd name="T13" fmla="*/ 4 h 5"/>
                <a:gd name="T14" fmla="*/ 0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3" y="0"/>
                    <a:pt x="3" y="0"/>
                    <a:pt x="3" y="0"/>
                  </a:cubicBezTo>
                  <a:cubicBezTo>
                    <a:pt x="4" y="0"/>
                    <a:pt x="4" y="0"/>
                    <a:pt x="4" y="1"/>
                  </a:cubicBezTo>
                  <a:cubicBezTo>
                    <a:pt x="4" y="4"/>
                    <a:pt x="4" y="4"/>
                    <a:pt x="4" y="4"/>
                  </a:cubicBezTo>
                  <a:cubicBezTo>
                    <a:pt x="4" y="4"/>
                    <a:pt x="4" y="5"/>
                    <a:pt x="3" y="5"/>
                  </a:cubicBezTo>
                  <a:cubicBezTo>
                    <a:pt x="0" y="5"/>
                    <a:pt x="0" y="5"/>
                    <a:pt x="0" y="5"/>
                  </a:cubicBezTo>
                  <a:cubicBezTo>
                    <a:pt x="0" y="5"/>
                    <a:pt x="0" y="4"/>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7" name="Freeform 1633"/>
            <p:cNvSpPr/>
            <p:nvPr/>
          </p:nvSpPr>
          <p:spPr bwMode="auto">
            <a:xfrm flipH="1">
              <a:off x="11345125" y="2190923"/>
              <a:ext cx="13690" cy="13690"/>
            </a:xfrm>
            <a:custGeom>
              <a:avLst/>
              <a:gdLst>
                <a:gd name="T0" fmla="*/ 1 w 4"/>
                <a:gd name="T1" fmla="*/ 0 h 4"/>
                <a:gd name="T2" fmla="*/ 4 w 4"/>
                <a:gd name="T3" fmla="*/ 0 h 4"/>
                <a:gd name="T4" fmla="*/ 4 w 4"/>
                <a:gd name="T5" fmla="*/ 0 h 4"/>
                <a:gd name="T6" fmla="*/ 4 w 4"/>
                <a:gd name="T7" fmla="*/ 3 h 4"/>
                <a:gd name="T8" fmla="*/ 4 w 4"/>
                <a:gd name="T9" fmla="*/ 4 h 4"/>
                <a:gd name="T10" fmla="*/ 1 w 4"/>
                <a:gd name="T11" fmla="*/ 4 h 4"/>
                <a:gd name="T12" fmla="*/ 0 w 4"/>
                <a:gd name="T13" fmla="*/ 3 h 4"/>
                <a:gd name="T14" fmla="*/ 0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4" y="0"/>
                    <a:pt x="4" y="0"/>
                    <a:pt x="4" y="0"/>
                  </a:cubicBezTo>
                  <a:cubicBezTo>
                    <a:pt x="4" y="0"/>
                    <a:pt x="4" y="0"/>
                    <a:pt x="4" y="0"/>
                  </a:cubicBezTo>
                  <a:cubicBezTo>
                    <a:pt x="4" y="3"/>
                    <a:pt x="4" y="3"/>
                    <a:pt x="4" y="3"/>
                  </a:cubicBezTo>
                  <a:cubicBezTo>
                    <a:pt x="4" y="4"/>
                    <a:pt x="4" y="4"/>
                    <a:pt x="4" y="4"/>
                  </a:cubicBezTo>
                  <a:cubicBezTo>
                    <a:pt x="1" y="4"/>
                    <a:pt x="1" y="4"/>
                    <a:pt x="1" y="4"/>
                  </a:cubicBezTo>
                  <a:cubicBezTo>
                    <a:pt x="0" y="4"/>
                    <a:pt x="0" y="4"/>
                    <a:pt x="0" y="3"/>
                  </a:cubicBezTo>
                  <a:cubicBezTo>
                    <a:pt x="0" y="0"/>
                    <a:pt x="0" y="0"/>
                    <a:pt x="0" y="0"/>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8" name="Freeform 1634"/>
            <p:cNvSpPr/>
            <p:nvPr/>
          </p:nvSpPr>
          <p:spPr bwMode="auto">
            <a:xfrm flipH="1">
              <a:off x="11323221" y="2190923"/>
              <a:ext cx="16428" cy="13690"/>
            </a:xfrm>
            <a:custGeom>
              <a:avLst/>
              <a:gdLst>
                <a:gd name="T0" fmla="*/ 1 w 5"/>
                <a:gd name="T1" fmla="*/ 0 h 4"/>
                <a:gd name="T2" fmla="*/ 4 w 5"/>
                <a:gd name="T3" fmla="*/ 0 h 4"/>
                <a:gd name="T4" fmla="*/ 5 w 5"/>
                <a:gd name="T5" fmla="*/ 0 h 4"/>
                <a:gd name="T6" fmla="*/ 5 w 5"/>
                <a:gd name="T7" fmla="*/ 3 h 4"/>
                <a:gd name="T8" fmla="*/ 4 w 5"/>
                <a:gd name="T9" fmla="*/ 4 h 4"/>
                <a:gd name="T10" fmla="*/ 1 w 5"/>
                <a:gd name="T11" fmla="*/ 4 h 4"/>
                <a:gd name="T12" fmla="*/ 0 w 5"/>
                <a:gd name="T13" fmla="*/ 3 h 4"/>
                <a:gd name="T14" fmla="*/ 0 w 5"/>
                <a:gd name="T15" fmla="*/ 0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0"/>
                  </a:cubicBezTo>
                  <a:cubicBezTo>
                    <a:pt x="5" y="3"/>
                    <a:pt x="5" y="3"/>
                    <a:pt x="5" y="3"/>
                  </a:cubicBezTo>
                  <a:cubicBezTo>
                    <a:pt x="5" y="4"/>
                    <a:pt x="4" y="4"/>
                    <a:pt x="4" y="4"/>
                  </a:cubicBezTo>
                  <a:cubicBezTo>
                    <a:pt x="1" y="4"/>
                    <a:pt x="1" y="4"/>
                    <a:pt x="1" y="4"/>
                  </a:cubicBezTo>
                  <a:cubicBezTo>
                    <a:pt x="0" y="4"/>
                    <a:pt x="0" y="4"/>
                    <a:pt x="0" y="3"/>
                  </a:cubicBezTo>
                  <a:cubicBezTo>
                    <a:pt x="0" y="0"/>
                    <a:pt x="0" y="0"/>
                    <a:pt x="0" y="0"/>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99" name="Freeform 1635"/>
            <p:cNvSpPr/>
            <p:nvPr/>
          </p:nvSpPr>
          <p:spPr bwMode="auto">
            <a:xfrm flipH="1">
              <a:off x="11304055" y="2190923"/>
              <a:ext cx="13690" cy="13690"/>
            </a:xfrm>
            <a:custGeom>
              <a:avLst/>
              <a:gdLst>
                <a:gd name="T0" fmla="*/ 0 w 4"/>
                <a:gd name="T1" fmla="*/ 0 h 4"/>
                <a:gd name="T2" fmla="*/ 3 w 4"/>
                <a:gd name="T3" fmla="*/ 0 h 4"/>
                <a:gd name="T4" fmla="*/ 4 w 4"/>
                <a:gd name="T5" fmla="*/ 0 h 4"/>
                <a:gd name="T6" fmla="*/ 4 w 4"/>
                <a:gd name="T7" fmla="*/ 3 h 4"/>
                <a:gd name="T8" fmla="*/ 3 w 4"/>
                <a:gd name="T9" fmla="*/ 4 h 4"/>
                <a:gd name="T10" fmla="*/ 0 w 4"/>
                <a:gd name="T11" fmla="*/ 4 h 4"/>
                <a:gd name="T12" fmla="*/ 0 w 4"/>
                <a:gd name="T13" fmla="*/ 3 h 4"/>
                <a:gd name="T14" fmla="*/ 0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3" y="0"/>
                    <a:pt x="3" y="0"/>
                    <a:pt x="3" y="0"/>
                  </a:cubicBezTo>
                  <a:cubicBezTo>
                    <a:pt x="4" y="0"/>
                    <a:pt x="4" y="0"/>
                    <a:pt x="4" y="0"/>
                  </a:cubicBezTo>
                  <a:cubicBezTo>
                    <a:pt x="4" y="3"/>
                    <a:pt x="4" y="3"/>
                    <a:pt x="4" y="3"/>
                  </a:cubicBezTo>
                  <a:cubicBezTo>
                    <a:pt x="4" y="4"/>
                    <a:pt x="4" y="4"/>
                    <a:pt x="3" y="4"/>
                  </a:cubicBezTo>
                  <a:cubicBezTo>
                    <a:pt x="0" y="4"/>
                    <a:pt x="0" y="4"/>
                    <a:pt x="0" y="4"/>
                  </a:cubicBezTo>
                  <a:cubicBezTo>
                    <a:pt x="0" y="4"/>
                    <a:pt x="0" y="4"/>
                    <a:pt x="0" y="3"/>
                  </a:cubicBezTo>
                  <a:cubicBezTo>
                    <a:pt x="0" y="0"/>
                    <a:pt x="0" y="0"/>
                    <a:pt x="0" y="0"/>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0" name="Freeform 1636"/>
            <p:cNvSpPr/>
            <p:nvPr/>
          </p:nvSpPr>
          <p:spPr bwMode="auto">
            <a:xfrm flipH="1">
              <a:off x="11345125" y="2210089"/>
              <a:ext cx="13690" cy="16428"/>
            </a:xfrm>
            <a:custGeom>
              <a:avLst/>
              <a:gdLst>
                <a:gd name="T0" fmla="*/ 1 w 4"/>
                <a:gd name="T1" fmla="*/ 0 h 5"/>
                <a:gd name="T2" fmla="*/ 4 w 4"/>
                <a:gd name="T3" fmla="*/ 0 h 5"/>
                <a:gd name="T4" fmla="*/ 4 w 4"/>
                <a:gd name="T5" fmla="*/ 1 h 5"/>
                <a:gd name="T6" fmla="*/ 4 w 4"/>
                <a:gd name="T7" fmla="*/ 4 h 5"/>
                <a:gd name="T8" fmla="*/ 4 w 4"/>
                <a:gd name="T9" fmla="*/ 5 h 5"/>
                <a:gd name="T10" fmla="*/ 1 w 4"/>
                <a:gd name="T11" fmla="*/ 5 h 5"/>
                <a:gd name="T12" fmla="*/ 0 w 4"/>
                <a:gd name="T13" fmla="*/ 4 h 5"/>
                <a:gd name="T14" fmla="*/ 0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4" y="0"/>
                    <a:pt x="4" y="0"/>
                    <a:pt x="4" y="0"/>
                  </a:cubicBezTo>
                  <a:cubicBezTo>
                    <a:pt x="4" y="0"/>
                    <a:pt x="4" y="0"/>
                    <a:pt x="4" y="1"/>
                  </a:cubicBezTo>
                  <a:cubicBezTo>
                    <a:pt x="4" y="4"/>
                    <a:pt x="4" y="4"/>
                    <a:pt x="4" y="4"/>
                  </a:cubicBezTo>
                  <a:cubicBezTo>
                    <a:pt x="4" y="4"/>
                    <a:pt x="4" y="5"/>
                    <a:pt x="4" y="5"/>
                  </a:cubicBezTo>
                  <a:cubicBezTo>
                    <a:pt x="1" y="5"/>
                    <a:pt x="1" y="5"/>
                    <a:pt x="1" y="5"/>
                  </a:cubicBezTo>
                  <a:cubicBezTo>
                    <a:pt x="0" y="5"/>
                    <a:pt x="0" y="4"/>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1" name="Freeform 1637"/>
            <p:cNvSpPr/>
            <p:nvPr/>
          </p:nvSpPr>
          <p:spPr bwMode="auto">
            <a:xfrm flipH="1">
              <a:off x="11323221" y="2210089"/>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4" y="0"/>
                    <a:pt x="5" y="0"/>
                    <a:pt x="5" y="1"/>
                  </a:cubicBezTo>
                  <a:cubicBezTo>
                    <a:pt x="5" y="4"/>
                    <a:pt x="5" y="4"/>
                    <a:pt x="5" y="4"/>
                  </a:cubicBezTo>
                  <a:cubicBezTo>
                    <a:pt x="5" y="4"/>
                    <a:pt x="4" y="5"/>
                    <a:pt x="4" y="5"/>
                  </a:cubicBezTo>
                  <a:cubicBezTo>
                    <a:pt x="1" y="5"/>
                    <a:pt x="1" y="5"/>
                    <a:pt x="1" y="5"/>
                  </a:cubicBezTo>
                  <a:cubicBezTo>
                    <a:pt x="0" y="5"/>
                    <a:pt x="0" y="4"/>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2" name="Freeform 1638"/>
            <p:cNvSpPr/>
            <p:nvPr/>
          </p:nvSpPr>
          <p:spPr bwMode="auto">
            <a:xfrm flipH="1">
              <a:off x="11304055" y="2210089"/>
              <a:ext cx="13690" cy="16428"/>
            </a:xfrm>
            <a:custGeom>
              <a:avLst/>
              <a:gdLst>
                <a:gd name="T0" fmla="*/ 0 w 4"/>
                <a:gd name="T1" fmla="*/ 0 h 5"/>
                <a:gd name="T2" fmla="*/ 3 w 4"/>
                <a:gd name="T3" fmla="*/ 0 h 5"/>
                <a:gd name="T4" fmla="*/ 4 w 4"/>
                <a:gd name="T5" fmla="*/ 1 h 5"/>
                <a:gd name="T6" fmla="*/ 4 w 4"/>
                <a:gd name="T7" fmla="*/ 4 h 5"/>
                <a:gd name="T8" fmla="*/ 3 w 4"/>
                <a:gd name="T9" fmla="*/ 5 h 5"/>
                <a:gd name="T10" fmla="*/ 0 w 4"/>
                <a:gd name="T11" fmla="*/ 5 h 5"/>
                <a:gd name="T12" fmla="*/ 0 w 4"/>
                <a:gd name="T13" fmla="*/ 4 h 5"/>
                <a:gd name="T14" fmla="*/ 0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3" y="0"/>
                    <a:pt x="3" y="0"/>
                    <a:pt x="3" y="0"/>
                  </a:cubicBezTo>
                  <a:cubicBezTo>
                    <a:pt x="4" y="0"/>
                    <a:pt x="4" y="0"/>
                    <a:pt x="4" y="1"/>
                  </a:cubicBezTo>
                  <a:cubicBezTo>
                    <a:pt x="4" y="4"/>
                    <a:pt x="4" y="4"/>
                    <a:pt x="4" y="4"/>
                  </a:cubicBezTo>
                  <a:cubicBezTo>
                    <a:pt x="4" y="4"/>
                    <a:pt x="4" y="5"/>
                    <a:pt x="3" y="5"/>
                  </a:cubicBezTo>
                  <a:cubicBezTo>
                    <a:pt x="0" y="5"/>
                    <a:pt x="0" y="5"/>
                    <a:pt x="0" y="5"/>
                  </a:cubicBezTo>
                  <a:cubicBezTo>
                    <a:pt x="0" y="5"/>
                    <a:pt x="0" y="4"/>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3" name="Freeform 1639"/>
            <p:cNvSpPr>
              <a:spLocks noEditPoints="1"/>
            </p:cNvSpPr>
            <p:nvPr/>
          </p:nvSpPr>
          <p:spPr bwMode="auto">
            <a:xfrm flipH="1">
              <a:off x="11128822" y="1071069"/>
              <a:ext cx="120473" cy="120473"/>
            </a:xfrm>
            <a:custGeom>
              <a:avLst/>
              <a:gdLst>
                <a:gd name="T0" fmla="*/ 35 w 37"/>
                <a:gd name="T1" fmla="*/ 0 h 37"/>
                <a:gd name="T2" fmla="*/ 2 w 37"/>
                <a:gd name="T3" fmla="*/ 0 h 37"/>
                <a:gd name="T4" fmla="*/ 0 w 37"/>
                <a:gd name="T5" fmla="*/ 1 h 37"/>
                <a:gd name="T6" fmla="*/ 0 w 37"/>
                <a:gd name="T7" fmla="*/ 35 h 37"/>
                <a:gd name="T8" fmla="*/ 2 w 37"/>
                <a:gd name="T9" fmla="*/ 37 h 37"/>
                <a:gd name="T10" fmla="*/ 35 w 37"/>
                <a:gd name="T11" fmla="*/ 37 h 37"/>
                <a:gd name="T12" fmla="*/ 37 w 37"/>
                <a:gd name="T13" fmla="*/ 35 h 37"/>
                <a:gd name="T14" fmla="*/ 37 w 37"/>
                <a:gd name="T15" fmla="*/ 1 h 37"/>
                <a:gd name="T16" fmla="*/ 35 w 37"/>
                <a:gd name="T17" fmla="*/ 0 h 37"/>
                <a:gd name="T18" fmla="*/ 15 w 37"/>
                <a:gd name="T19" fmla="*/ 8 h 37"/>
                <a:gd name="T20" fmla="*/ 15 w 37"/>
                <a:gd name="T21" fmla="*/ 8 h 37"/>
                <a:gd name="T22" fmla="*/ 15 w 37"/>
                <a:gd name="T23" fmla="*/ 8 h 37"/>
                <a:gd name="T24" fmla="*/ 16 w 37"/>
                <a:gd name="T25" fmla="*/ 9 h 37"/>
                <a:gd name="T26" fmla="*/ 27 w 37"/>
                <a:gd name="T27" fmla="*/ 19 h 37"/>
                <a:gd name="T28" fmla="*/ 36 w 37"/>
                <a:gd name="T29" fmla="*/ 9 h 37"/>
                <a:gd name="T30" fmla="*/ 36 w 37"/>
                <a:gd name="T31" fmla="*/ 9 h 37"/>
                <a:gd name="T32" fmla="*/ 36 w 37"/>
                <a:gd name="T33" fmla="*/ 15 h 37"/>
                <a:gd name="T34" fmla="*/ 36 w 37"/>
                <a:gd name="T35" fmla="*/ 15 h 37"/>
                <a:gd name="T36" fmla="*/ 30 w 37"/>
                <a:gd name="T37" fmla="*/ 21 h 37"/>
                <a:gd name="T38" fmla="*/ 36 w 37"/>
                <a:gd name="T39" fmla="*/ 26 h 37"/>
                <a:gd name="T40" fmla="*/ 36 w 37"/>
                <a:gd name="T41" fmla="*/ 32 h 37"/>
                <a:gd name="T42" fmla="*/ 28 w 37"/>
                <a:gd name="T43" fmla="*/ 24 h 37"/>
                <a:gd name="T44" fmla="*/ 25 w 37"/>
                <a:gd name="T45" fmla="*/ 27 h 37"/>
                <a:gd name="T46" fmla="*/ 20 w 37"/>
                <a:gd name="T47" fmla="*/ 33 h 37"/>
                <a:gd name="T48" fmla="*/ 24 w 37"/>
                <a:gd name="T49" fmla="*/ 36 h 37"/>
                <a:gd name="T50" fmla="*/ 18 w 37"/>
                <a:gd name="T51" fmla="*/ 36 h 37"/>
                <a:gd name="T52" fmla="*/ 1 w 37"/>
                <a:gd name="T53" fmla="*/ 20 h 37"/>
                <a:gd name="T54" fmla="*/ 1 w 37"/>
                <a:gd name="T55" fmla="*/ 15 h 37"/>
                <a:gd name="T56" fmla="*/ 3 w 37"/>
                <a:gd name="T57" fmla="*/ 17 h 37"/>
                <a:gd name="T58" fmla="*/ 17 w 37"/>
                <a:gd name="T59" fmla="*/ 1 h 37"/>
                <a:gd name="T60" fmla="*/ 22 w 37"/>
                <a:gd name="T61" fmla="*/ 1 h 37"/>
                <a:gd name="T62" fmla="*/ 16 w 37"/>
                <a:gd name="T63" fmla="*/ 8 h 37"/>
                <a:gd name="T64" fmla="*/ 16 w 37"/>
                <a:gd name="T65" fmla="*/ 9 h 37"/>
                <a:gd name="T66" fmla="*/ 18 w 37"/>
                <a:gd name="T67" fmla="*/ 16 h 37"/>
                <a:gd name="T68" fmla="*/ 25 w 37"/>
                <a:gd name="T69" fmla="*/ 21 h 37"/>
                <a:gd name="T70" fmla="*/ 25 w 37"/>
                <a:gd name="T71" fmla="*/ 21 h 37"/>
                <a:gd name="T72" fmla="*/ 25 w 37"/>
                <a:gd name="T73" fmla="*/ 22 h 37"/>
                <a:gd name="T74" fmla="*/ 17 w 37"/>
                <a:gd name="T75" fmla="*/ 30 h 37"/>
                <a:gd name="T76" fmla="*/ 12 w 37"/>
                <a:gd name="T77" fmla="*/ 25 h 37"/>
                <a:gd name="T78" fmla="*/ 12 w 37"/>
                <a:gd name="T79" fmla="*/ 25 h 37"/>
                <a:gd name="T80" fmla="*/ 6 w 37"/>
                <a:gd name="T81" fmla="*/ 20 h 37"/>
                <a:gd name="T82" fmla="*/ 9 w 37"/>
                <a:gd name="T83" fmla="*/ 16 h 37"/>
                <a:gd name="T84" fmla="*/ 9 w 37"/>
                <a:gd name="T85" fmla="*/ 16 h 37"/>
                <a:gd name="T86" fmla="*/ 9 w 37"/>
                <a:gd name="T87" fmla="*/ 16 h 37"/>
                <a:gd name="T88" fmla="*/ 9 w 37"/>
                <a:gd name="T89" fmla="*/ 16 h 37"/>
                <a:gd name="T90" fmla="*/ 10 w 37"/>
                <a:gd name="T91" fmla="*/ 16 h 37"/>
                <a:gd name="T92" fmla="*/ 14 w 37"/>
                <a:gd name="T93" fmla="*/ 26 h 37"/>
                <a:gd name="T94" fmla="*/ 18 w 37"/>
                <a:gd name="T95" fmla="*/ 16 h 37"/>
                <a:gd name="T96" fmla="*/ 18 w 37"/>
                <a:gd name="T97" fmla="*/ 16 h 37"/>
                <a:gd name="T98" fmla="*/ 18 w 37"/>
                <a:gd name="T99" fmla="*/ 1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37">
                  <a:moveTo>
                    <a:pt x="35" y="0"/>
                  </a:moveTo>
                  <a:cubicBezTo>
                    <a:pt x="2" y="0"/>
                    <a:pt x="2" y="0"/>
                    <a:pt x="2" y="0"/>
                  </a:cubicBezTo>
                  <a:cubicBezTo>
                    <a:pt x="1" y="0"/>
                    <a:pt x="0" y="0"/>
                    <a:pt x="0" y="1"/>
                  </a:cubicBezTo>
                  <a:cubicBezTo>
                    <a:pt x="0" y="35"/>
                    <a:pt x="0" y="35"/>
                    <a:pt x="0" y="35"/>
                  </a:cubicBezTo>
                  <a:cubicBezTo>
                    <a:pt x="0" y="36"/>
                    <a:pt x="1" y="37"/>
                    <a:pt x="2" y="37"/>
                  </a:cubicBezTo>
                  <a:cubicBezTo>
                    <a:pt x="35" y="37"/>
                    <a:pt x="35" y="37"/>
                    <a:pt x="35" y="37"/>
                  </a:cubicBezTo>
                  <a:cubicBezTo>
                    <a:pt x="36" y="37"/>
                    <a:pt x="37" y="36"/>
                    <a:pt x="37" y="35"/>
                  </a:cubicBezTo>
                  <a:cubicBezTo>
                    <a:pt x="37" y="1"/>
                    <a:pt x="37" y="1"/>
                    <a:pt x="37" y="1"/>
                  </a:cubicBezTo>
                  <a:cubicBezTo>
                    <a:pt x="37" y="0"/>
                    <a:pt x="36" y="0"/>
                    <a:pt x="35" y="0"/>
                  </a:cubicBezTo>
                  <a:close/>
                  <a:moveTo>
                    <a:pt x="15" y="8"/>
                  </a:moveTo>
                  <a:cubicBezTo>
                    <a:pt x="15" y="8"/>
                    <a:pt x="15" y="8"/>
                    <a:pt x="15" y="8"/>
                  </a:cubicBezTo>
                  <a:cubicBezTo>
                    <a:pt x="15" y="8"/>
                    <a:pt x="15" y="8"/>
                    <a:pt x="15" y="8"/>
                  </a:cubicBezTo>
                  <a:close/>
                  <a:moveTo>
                    <a:pt x="16" y="9"/>
                  </a:moveTo>
                  <a:cubicBezTo>
                    <a:pt x="17" y="9"/>
                    <a:pt x="25" y="17"/>
                    <a:pt x="27" y="19"/>
                  </a:cubicBezTo>
                  <a:cubicBezTo>
                    <a:pt x="36" y="9"/>
                    <a:pt x="36" y="9"/>
                    <a:pt x="36" y="9"/>
                  </a:cubicBezTo>
                  <a:cubicBezTo>
                    <a:pt x="36" y="9"/>
                    <a:pt x="36" y="9"/>
                    <a:pt x="36" y="9"/>
                  </a:cubicBezTo>
                  <a:cubicBezTo>
                    <a:pt x="36" y="15"/>
                    <a:pt x="36" y="15"/>
                    <a:pt x="36" y="15"/>
                  </a:cubicBezTo>
                  <a:cubicBezTo>
                    <a:pt x="36" y="15"/>
                    <a:pt x="36" y="15"/>
                    <a:pt x="36" y="15"/>
                  </a:cubicBezTo>
                  <a:cubicBezTo>
                    <a:pt x="30" y="21"/>
                    <a:pt x="30" y="21"/>
                    <a:pt x="30" y="21"/>
                  </a:cubicBezTo>
                  <a:cubicBezTo>
                    <a:pt x="36" y="26"/>
                    <a:pt x="36" y="26"/>
                    <a:pt x="36" y="26"/>
                  </a:cubicBezTo>
                  <a:cubicBezTo>
                    <a:pt x="36" y="32"/>
                    <a:pt x="36" y="32"/>
                    <a:pt x="36" y="32"/>
                  </a:cubicBezTo>
                  <a:cubicBezTo>
                    <a:pt x="28" y="24"/>
                    <a:pt x="28" y="24"/>
                    <a:pt x="28" y="24"/>
                  </a:cubicBezTo>
                  <a:cubicBezTo>
                    <a:pt x="25" y="27"/>
                    <a:pt x="25" y="27"/>
                    <a:pt x="25" y="27"/>
                  </a:cubicBezTo>
                  <a:cubicBezTo>
                    <a:pt x="20" y="33"/>
                    <a:pt x="20" y="33"/>
                    <a:pt x="20" y="33"/>
                  </a:cubicBezTo>
                  <a:cubicBezTo>
                    <a:pt x="24" y="36"/>
                    <a:pt x="24" y="36"/>
                    <a:pt x="24" y="36"/>
                  </a:cubicBezTo>
                  <a:cubicBezTo>
                    <a:pt x="18" y="36"/>
                    <a:pt x="18" y="36"/>
                    <a:pt x="18" y="36"/>
                  </a:cubicBezTo>
                  <a:cubicBezTo>
                    <a:pt x="1" y="20"/>
                    <a:pt x="1" y="20"/>
                    <a:pt x="1" y="20"/>
                  </a:cubicBezTo>
                  <a:cubicBezTo>
                    <a:pt x="1" y="15"/>
                    <a:pt x="1" y="15"/>
                    <a:pt x="1" y="15"/>
                  </a:cubicBezTo>
                  <a:cubicBezTo>
                    <a:pt x="3" y="17"/>
                    <a:pt x="3" y="17"/>
                    <a:pt x="3" y="17"/>
                  </a:cubicBezTo>
                  <a:cubicBezTo>
                    <a:pt x="17" y="1"/>
                    <a:pt x="17" y="1"/>
                    <a:pt x="17" y="1"/>
                  </a:cubicBezTo>
                  <a:cubicBezTo>
                    <a:pt x="22" y="1"/>
                    <a:pt x="22" y="1"/>
                    <a:pt x="22" y="1"/>
                  </a:cubicBezTo>
                  <a:cubicBezTo>
                    <a:pt x="16" y="8"/>
                    <a:pt x="16" y="8"/>
                    <a:pt x="16" y="8"/>
                  </a:cubicBezTo>
                  <a:cubicBezTo>
                    <a:pt x="16" y="9"/>
                    <a:pt x="16" y="9"/>
                    <a:pt x="16" y="9"/>
                  </a:cubicBezTo>
                  <a:close/>
                  <a:moveTo>
                    <a:pt x="18" y="16"/>
                  </a:moveTo>
                  <a:cubicBezTo>
                    <a:pt x="25" y="21"/>
                    <a:pt x="25" y="21"/>
                    <a:pt x="25" y="21"/>
                  </a:cubicBezTo>
                  <a:cubicBezTo>
                    <a:pt x="25" y="21"/>
                    <a:pt x="25" y="21"/>
                    <a:pt x="25" y="21"/>
                  </a:cubicBezTo>
                  <a:cubicBezTo>
                    <a:pt x="25" y="22"/>
                    <a:pt x="25" y="22"/>
                    <a:pt x="25" y="22"/>
                  </a:cubicBezTo>
                  <a:cubicBezTo>
                    <a:pt x="17" y="30"/>
                    <a:pt x="17" y="30"/>
                    <a:pt x="17" y="30"/>
                  </a:cubicBezTo>
                  <a:cubicBezTo>
                    <a:pt x="12" y="25"/>
                    <a:pt x="12" y="25"/>
                    <a:pt x="12" y="25"/>
                  </a:cubicBezTo>
                  <a:cubicBezTo>
                    <a:pt x="12" y="25"/>
                    <a:pt x="12" y="25"/>
                    <a:pt x="12" y="25"/>
                  </a:cubicBezTo>
                  <a:cubicBezTo>
                    <a:pt x="6" y="20"/>
                    <a:pt x="6" y="20"/>
                    <a:pt x="6" y="20"/>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10" y="16"/>
                  </a:cubicBezTo>
                  <a:cubicBezTo>
                    <a:pt x="12" y="20"/>
                    <a:pt x="13" y="22"/>
                    <a:pt x="14" y="26"/>
                  </a:cubicBezTo>
                  <a:cubicBezTo>
                    <a:pt x="15" y="22"/>
                    <a:pt x="16" y="20"/>
                    <a:pt x="18" y="16"/>
                  </a:cubicBezTo>
                  <a:cubicBezTo>
                    <a:pt x="18" y="16"/>
                    <a:pt x="18" y="16"/>
                    <a:pt x="18" y="16"/>
                  </a:cubicBezTo>
                  <a:cubicBezTo>
                    <a:pt x="18" y="16"/>
                    <a:pt x="18" y="16"/>
                    <a:pt x="18" y="1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4" name="Freeform 1640"/>
            <p:cNvSpPr>
              <a:spLocks noEditPoints="1"/>
            </p:cNvSpPr>
            <p:nvPr/>
          </p:nvSpPr>
          <p:spPr bwMode="auto">
            <a:xfrm flipH="1">
              <a:off x="11191796" y="1098449"/>
              <a:ext cx="24642" cy="46546"/>
            </a:xfrm>
            <a:custGeom>
              <a:avLst/>
              <a:gdLst>
                <a:gd name="T0" fmla="*/ 4 w 8"/>
                <a:gd name="T1" fmla="*/ 14 h 14"/>
                <a:gd name="T2" fmla="*/ 7 w 8"/>
                <a:gd name="T3" fmla="*/ 7 h 14"/>
                <a:gd name="T4" fmla="*/ 8 w 8"/>
                <a:gd name="T5" fmla="*/ 4 h 14"/>
                <a:gd name="T6" fmla="*/ 4 w 8"/>
                <a:gd name="T7" fmla="*/ 0 h 14"/>
                <a:gd name="T8" fmla="*/ 0 w 8"/>
                <a:gd name="T9" fmla="*/ 4 h 14"/>
                <a:gd name="T10" fmla="*/ 0 w 8"/>
                <a:gd name="T11" fmla="*/ 6 h 14"/>
                <a:gd name="T12" fmla="*/ 0 w 8"/>
                <a:gd name="T13" fmla="*/ 6 h 14"/>
                <a:gd name="T14" fmla="*/ 0 w 8"/>
                <a:gd name="T15" fmla="*/ 7 h 14"/>
                <a:gd name="T16" fmla="*/ 4 w 8"/>
                <a:gd name="T17" fmla="*/ 14 h 14"/>
                <a:gd name="T18" fmla="*/ 4 w 8"/>
                <a:gd name="T19" fmla="*/ 2 h 14"/>
                <a:gd name="T20" fmla="*/ 6 w 8"/>
                <a:gd name="T21" fmla="*/ 4 h 14"/>
                <a:gd name="T22" fmla="*/ 4 w 8"/>
                <a:gd name="T23" fmla="*/ 7 h 14"/>
                <a:gd name="T24" fmla="*/ 1 w 8"/>
                <a:gd name="T25" fmla="*/ 4 h 14"/>
                <a:gd name="T26" fmla="*/ 4 w 8"/>
                <a:gd name="T2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4">
                  <a:moveTo>
                    <a:pt x="4" y="14"/>
                  </a:moveTo>
                  <a:cubicBezTo>
                    <a:pt x="5" y="11"/>
                    <a:pt x="6" y="9"/>
                    <a:pt x="7" y="7"/>
                  </a:cubicBezTo>
                  <a:cubicBezTo>
                    <a:pt x="8" y="6"/>
                    <a:pt x="8" y="5"/>
                    <a:pt x="8" y="4"/>
                  </a:cubicBezTo>
                  <a:cubicBezTo>
                    <a:pt x="8" y="2"/>
                    <a:pt x="6" y="0"/>
                    <a:pt x="4" y="0"/>
                  </a:cubicBezTo>
                  <a:cubicBezTo>
                    <a:pt x="2" y="0"/>
                    <a:pt x="0" y="2"/>
                    <a:pt x="0" y="4"/>
                  </a:cubicBezTo>
                  <a:cubicBezTo>
                    <a:pt x="0" y="5"/>
                    <a:pt x="0" y="6"/>
                    <a:pt x="0" y="6"/>
                  </a:cubicBezTo>
                  <a:cubicBezTo>
                    <a:pt x="0" y="6"/>
                    <a:pt x="0" y="6"/>
                    <a:pt x="0" y="6"/>
                  </a:cubicBezTo>
                  <a:cubicBezTo>
                    <a:pt x="0" y="6"/>
                    <a:pt x="0" y="7"/>
                    <a:pt x="0" y="7"/>
                  </a:cubicBezTo>
                  <a:cubicBezTo>
                    <a:pt x="2" y="9"/>
                    <a:pt x="3" y="11"/>
                    <a:pt x="4" y="14"/>
                  </a:cubicBezTo>
                  <a:close/>
                  <a:moveTo>
                    <a:pt x="4" y="2"/>
                  </a:moveTo>
                  <a:cubicBezTo>
                    <a:pt x="5" y="2"/>
                    <a:pt x="6" y="3"/>
                    <a:pt x="6" y="4"/>
                  </a:cubicBezTo>
                  <a:cubicBezTo>
                    <a:pt x="6" y="6"/>
                    <a:pt x="5" y="7"/>
                    <a:pt x="4" y="7"/>
                  </a:cubicBezTo>
                  <a:cubicBezTo>
                    <a:pt x="3" y="7"/>
                    <a:pt x="1" y="6"/>
                    <a:pt x="1" y="4"/>
                  </a:cubicBezTo>
                  <a:cubicBezTo>
                    <a:pt x="1" y="3"/>
                    <a:pt x="3" y="2"/>
                    <a:pt x="4" y="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5" name="Freeform 1641"/>
            <p:cNvSpPr/>
            <p:nvPr/>
          </p:nvSpPr>
          <p:spPr bwMode="auto">
            <a:xfrm flipH="1">
              <a:off x="9888499" y="4991927"/>
              <a:ext cx="153329" cy="131425"/>
            </a:xfrm>
            <a:custGeom>
              <a:avLst/>
              <a:gdLst>
                <a:gd name="T0" fmla="*/ 24 w 47"/>
                <a:gd name="T1" fmla="*/ 7 h 40"/>
                <a:gd name="T2" fmla="*/ 36 w 47"/>
                <a:gd name="T3" fmla="*/ 0 h 40"/>
                <a:gd name="T4" fmla="*/ 47 w 47"/>
                <a:gd name="T5" fmla="*/ 10 h 40"/>
                <a:gd name="T6" fmla="*/ 24 w 47"/>
                <a:gd name="T7" fmla="*/ 40 h 40"/>
                <a:gd name="T8" fmla="*/ 0 w 47"/>
                <a:gd name="T9" fmla="*/ 10 h 40"/>
                <a:gd name="T10" fmla="*/ 12 w 47"/>
                <a:gd name="T11" fmla="*/ 0 h 40"/>
                <a:gd name="T12" fmla="*/ 24 w 47"/>
                <a:gd name="T13" fmla="*/ 7 h 40"/>
              </a:gdLst>
              <a:ahLst/>
              <a:cxnLst>
                <a:cxn ang="0">
                  <a:pos x="T0" y="T1"/>
                </a:cxn>
                <a:cxn ang="0">
                  <a:pos x="T2" y="T3"/>
                </a:cxn>
                <a:cxn ang="0">
                  <a:pos x="T4" y="T5"/>
                </a:cxn>
                <a:cxn ang="0">
                  <a:pos x="T6" y="T7"/>
                </a:cxn>
                <a:cxn ang="0">
                  <a:pos x="T8" y="T9"/>
                </a:cxn>
                <a:cxn ang="0">
                  <a:pos x="T10" y="T11"/>
                </a:cxn>
                <a:cxn ang="0">
                  <a:pos x="T12" y="T13"/>
                </a:cxn>
              </a:cxnLst>
              <a:rect l="0" t="0" r="r" b="b"/>
              <a:pathLst>
                <a:path w="47" h="40">
                  <a:moveTo>
                    <a:pt x="24" y="7"/>
                  </a:moveTo>
                  <a:cubicBezTo>
                    <a:pt x="27" y="2"/>
                    <a:pt x="30" y="0"/>
                    <a:pt x="36" y="0"/>
                  </a:cubicBezTo>
                  <a:cubicBezTo>
                    <a:pt x="42" y="0"/>
                    <a:pt x="47" y="4"/>
                    <a:pt x="47" y="10"/>
                  </a:cubicBezTo>
                  <a:cubicBezTo>
                    <a:pt x="47" y="20"/>
                    <a:pt x="36" y="30"/>
                    <a:pt x="24" y="40"/>
                  </a:cubicBezTo>
                  <a:cubicBezTo>
                    <a:pt x="12" y="30"/>
                    <a:pt x="0" y="20"/>
                    <a:pt x="0" y="10"/>
                  </a:cubicBezTo>
                  <a:cubicBezTo>
                    <a:pt x="0" y="4"/>
                    <a:pt x="5" y="0"/>
                    <a:pt x="12" y="0"/>
                  </a:cubicBezTo>
                  <a:cubicBezTo>
                    <a:pt x="18" y="0"/>
                    <a:pt x="21" y="2"/>
                    <a:pt x="24"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6" name="Freeform 1642"/>
            <p:cNvSpPr>
              <a:spLocks noEditPoints="1"/>
            </p:cNvSpPr>
            <p:nvPr/>
          </p:nvSpPr>
          <p:spPr bwMode="auto">
            <a:xfrm flipH="1">
              <a:off x="9576364" y="824646"/>
              <a:ext cx="112259" cy="109521"/>
            </a:xfrm>
            <a:custGeom>
              <a:avLst/>
              <a:gdLst>
                <a:gd name="T0" fmla="*/ 28 w 35"/>
                <a:gd name="T1" fmla="*/ 20 h 34"/>
                <a:gd name="T2" fmla="*/ 28 w 35"/>
                <a:gd name="T3" fmla="*/ 20 h 34"/>
                <a:gd name="T4" fmla="*/ 28 w 35"/>
                <a:gd name="T5" fmla="*/ 17 h 34"/>
                <a:gd name="T6" fmla="*/ 11 w 35"/>
                <a:gd name="T7" fmla="*/ 0 h 34"/>
                <a:gd name="T8" fmla="*/ 6 w 35"/>
                <a:gd name="T9" fmla="*/ 1 h 34"/>
                <a:gd name="T10" fmla="*/ 25 w 35"/>
                <a:gd name="T11" fmla="*/ 20 h 34"/>
                <a:gd name="T12" fmla="*/ 28 w 35"/>
                <a:gd name="T13" fmla="*/ 20 h 34"/>
                <a:gd name="T14" fmla="*/ 35 w 35"/>
                <a:gd name="T15" fmla="*/ 34 h 34"/>
                <a:gd name="T16" fmla="*/ 19 w 35"/>
                <a:gd name="T17" fmla="*/ 29 h 34"/>
                <a:gd name="T18" fmla="*/ 21 w 35"/>
                <a:gd name="T19" fmla="*/ 28 h 34"/>
                <a:gd name="T20" fmla="*/ 21 w 35"/>
                <a:gd name="T21" fmla="*/ 27 h 34"/>
                <a:gd name="T22" fmla="*/ 26 w 35"/>
                <a:gd name="T23" fmla="*/ 29 h 34"/>
                <a:gd name="T24" fmla="*/ 30 w 35"/>
                <a:gd name="T25" fmla="*/ 25 h 34"/>
                <a:gd name="T26" fmla="*/ 28 w 35"/>
                <a:gd name="T27" fmla="*/ 21 h 34"/>
                <a:gd name="T28" fmla="*/ 28 w 35"/>
                <a:gd name="T29" fmla="*/ 20 h 34"/>
                <a:gd name="T30" fmla="*/ 29 w 35"/>
                <a:gd name="T31" fmla="*/ 19 h 34"/>
                <a:gd name="T32" fmla="*/ 35 w 35"/>
                <a:gd name="T33" fmla="*/ 34 h 34"/>
                <a:gd name="T34" fmla="*/ 20 w 35"/>
                <a:gd name="T35" fmla="*/ 27 h 34"/>
                <a:gd name="T36" fmla="*/ 17 w 35"/>
                <a:gd name="T37" fmla="*/ 27 h 34"/>
                <a:gd name="T38" fmla="*/ 0 w 35"/>
                <a:gd name="T39" fmla="*/ 10 h 34"/>
                <a:gd name="T40" fmla="*/ 2 w 35"/>
                <a:gd name="T41" fmla="*/ 6 h 34"/>
                <a:gd name="T42" fmla="*/ 20 w 35"/>
                <a:gd name="T43" fmla="*/ 24 h 34"/>
                <a:gd name="T44" fmla="*/ 20 w 35"/>
                <a:gd name="T45" fmla="*/ 27 h 34"/>
                <a:gd name="T46" fmla="*/ 20 w 35"/>
                <a:gd name="T47" fmla="*/ 27 h 34"/>
                <a:gd name="T48" fmla="*/ 24 w 35"/>
                <a:gd name="T49" fmla="*/ 24 h 34"/>
                <a:gd name="T50" fmla="*/ 21 w 35"/>
                <a:gd name="T51" fmla="*/ 24 h 34"/>
                <a:gd name="T52" fmla="*/ 3 w 35"/>
                <a:gd name="T53" fmla="*/ 5 h 34"/>
                <a:gd name="T54" fmla="*/ 6 w 35"/>
                <a:gd name="T55" fmla="*/ 2 h 34"/>
                <a:gd name="T56" fmla="*/ 24 w 35"/>
                <a:gd name="T57" fmla="*/ 20 h 34"/>
                <a:gd name="T58" fmla="*/ 24 w 35"/>
                <a:gd name="T59"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4">
                  <a:moveTo>
                    <a:pt x="28" y="20"/>
                  </a:moveTo>
                  <a:cubicBezTo>
                    <a:pt x="28" y="20"/>
                    <a:pt x="28" y="20"/>
                    <a:pt x="28" y="20"/>
                  </a:cubicBezTo>
                  <a:cubicBezTo>
                    <a:pt x="29" y="19"/>
                    <a:pt x="29" y="17"/>
                    <a:pt x="28" y="17"/>
                  </a:cubicBezTo>
                  <a:cubicBezTo>
                    <a:pt x="11" y="0"/>
                    <a:pt x="11" y="0"/>
                    <a:pt x="11" y="0"/>
                  </a:cubicBezTo>
                  <a:cubicBezTo>
                    <a:pt x="6" y="1"/>
                    <a:pt x="6" y="1"/>
                    <a:pt x="6" y="1"/>
                  </a:cubicBezTo>
                  <a:cubicBezTo>
                    <a:pt x="25" y="20"/>
                    <a:pt x="25" y="20"/>
                    <a:pt x="25" y="20"/>
                  </a:cubicBezTo>
                  <a:cubicBezTo>
                    <a:pt x="26" y="21"/>
                    <a:pt x="27" y="21"/>
                    <a:pt x="28" y="20"/>
                  </a:cubicBezTo>
                  <a:close/>
                  <a:moveTo>
                    <a:pt x="35" y="34"/>
                  </a:moveTo>
                  <a:cubicBezTo>
                    <a:pt x="19" y="29"/>
                    <a:pt x="19" y="29"/>
                    <a:pt x="19" y="29"/>
                  </a:cubicBezTo>
                  <a:cubicBezTo>
                    <a:pt x="20" y="28"/>
                    <a:pt x="20" y="28"/>
                    <a:pt x="21" y="28"/>
                  </a:cubicBezTo>
                  <a:cubicBezTo>
                    <a:pt x="21" y="28"/>
                    <a:pt x="21" y="27"/>
                    <a:pt x="21" y="27"/>
                  </a:cubicBezTo>
                  <a:cubicBezTo>
                    <a:pt x="26" y="29"/>
                    <a:pt x="26" y="29"/>
                    <a:pt x="26" y="29"/>
                  </a:cubicBezTo>
                  <a:cubicBezTo>
                    <a:pt x="30" y="25"/>
                    <a:pt x="30" y="25"/>
                    <a:pt x="30" y="25"/>
                  </a:cubicBezTo>
                  <a:cubicBezTo>
                    <a:pt x="28" y="21"/>
                    <a:pt x="28" y="21"/>
                    <a:pt x="28" y="21"/>
                  </a:cubicBezTo>
                  <a:cubicBezTo>
                    <a:pt x="28" y="20"/>
                    <a:pt x="28" y="20"/>
                    <a:pt x="28" y="20"/>
                  </a:cubicBezTo>
                  <a:cubicBezTo>
                    <a:pt x="29" y="20"/>
                    <a:pt x="29" y="19"/>
                    <a:pt x="29" y="19"/>
                  </a:cubicBezTo>
                  <a:cubicBezTo>
                    <a:pt x="35" y="34"/>
                    <a:pt x="35" y="34"/>
                    <a:pt x="35" y="34"/>
                  </a:cubicBezTo>
                  <a:close/>
                  <a:moveTo>
                    <a:pt x="20" y="27"/>
                  </a:moveTo>
                  <a:cubicBezTo>
                    <a:pt x="19" y="28"/>
                    <a:pt x="18" y="28"/>
                    <a:pt x="17" y="27"/>
                  </a:cubicBezTo>
                  <a:cubicBezTo>
                    <a:pt x="0" y="10"/>
                    <a:pt x="0" y="10"/>
                    <a:pt x="0" y="10"/>
                  </a:cubicBezTo>
                  <a:cubicBezTo>
                    <a:pt x="2" y="6"/>
                    <a:pt x="2" y="6"/>
                    <a:pt x="2" y="6"/>
                  </a:cubicBezTo>
                  <a:cubicBezTo>
                    <a:pt x="20" y="24"/>
                    <a:pt x="20" y="24"/>
                    <a:pt x="20" y="24"/>
                  </a:cubicBezTo>
                  <a:cubicBezTo>
                    <a:pt x="21" y="25"/>
                    <a:pt x="21" y="26"/>
                    <a:pt x="20" y="27"/>
                  </a:cubicBezTo>
                  <a:cubicBezTo>
                    <a:pt x="20" y="27"/>
                    <a:pt x="20" y="27"/>
                    <a:pt x="20" y="27"/>
                  </a:cubicBezTo>
                  <a:close/>
                  <a:moveTo>
                    <a:pt x="24" y="24"/>
                  </a:moveTo>
                  <a:cubicBezTo>
                    <a:pt x="23" y="24"/>
                    <a:pt x="22" y="24"/>
                    <a:pt x="21" y="24"/>
                  </a:cubicBezTo>
                  <a:cubicBezTo>
                    <a:pt x="3" y="5"/>
                    <a:pt x="3" y="5"/>
                    <a:pt x="3" y="5"/>
                  </a:cubicBezTo>
                  <a:cubicBezTo>
                    <a:pt x="6" y="2"/>
                    <a:pt x="6" y="2"/>
                    <a:pt x="6" y="2"/>
                  </a:cubicBezTo>
                  <a:cubicBezTo>
                    <a:pt x="24" y="20"/>
                    <a:pt x="24" y="20"/>
                    <a:pt x="24" y="20"/>
                  </a:cubicBezTo>
                  <a:cubicBezTo>
                    <a:pt x="25" y="21"/>
                    <a:pt x="25" y="23"/>
                    <a:pt x="24"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7" name="Freeform 1643"/>
            <p:cNvSpPr>
              <a:spLocks noEditPoints="1"/>
            </p:cNvSpPr>
            <p:nvPr/>
          </p:nvSpPr>
          <p:spPr bwMode="auto">
            <a:xfrm flipH="1">
              <a:off x="11208224" y="4006236"/>
              <a:ext cx="60236" cy="60237"/>
            </a:xfrm>
            <a:custGeom>
              <a:avLst/>
              <a:gdLst>
                <a:gd name="T0" fmla="*/ 2 w 19"/>
                <a:gd name="T1" fmla="*/ 0 h 19"/>
                <a:gd name="T2" fmla="*/ 17 w 19"/>
                <a:gd name="T3" fmla="*/ 0 h 19"/>
                <a:gd name="T4" fmla="*/ 19 w 19"/>
                <a:gd name="T5" fmla="*/ 2 h 19"/>
                <a:gd name="T6" fmla="*/ 19 w 19"/>
                <a:gd name="T7" fmla="*/ 17 h 19"/>
                <a:gd name="T8" fmla="*/ 17 w 19"/>
                <a:gd name="T9" fmla="*/ 19 h 19"/>
                <a:gd name="T10" fmla="*/ 2 w 19"/>
                <a:gd name="T11" fmla="*/ 19 h 19"/>
                <a:gd name="T12" fmla="*/ 0 w 19"/>
                <a:gd name="T13" fmla="*/ 17 h 19"/>
                <a:gd name="T14" fmla="*/ 0 w 19"/>
                <a:gd name="T15" fmla="*/ 2 h 19"/>
                <a:gd name="T16" fmla="*/ 2 w 19"/>
                <a:gd name="T17" fmla="*/ 0 h 19"/>
                <a:gd name="T18" fmla="*/ 8 w 19"/>
                <a:gd name="T19" fmla="*/ 5 h 19"/>
                <a:gd name="T20" fmla="*/ 8 w 19"/>
                <a:gd name="T21" fmla="*/ 8 h 19"/>
                <a:gd name="T22" fmla="*/ 5 w 19"/>
                <a:gd name="T23" fmla="*/ 8 h 19"/>
                <a:gd name="T24" fmla="*/ 5 w 19"/>
                <a:gd name="T25" fmla="*/ 11 h 19"/>
                <a:gd name="T26" fmla="*/ 8 w 19"/>
                <a:gd name="T27" fmla="*/ 11 h 19"/>
                <a:gd name="T28" fmla="*/ 8 w 19"/>
                <a:gd name="T29" fmla="*/ 14 h 19"/>
                <a:gd name="T30" fmla="*/ 11 w 19"/>
                <a:gd name="T31" fmla="*/ 14 h 19"/>
                <a:gd name="T32" fmla="*/ 11 w 19"/>
                <a:gd name="T33" fmla="*/ 11 h 19"/>
                <a:gd name="T34" fmla="*/ 14 w 19"/>
                <a:gd name="T35" fmla="*/ 11 h 19"/>
                <a:gd name="T36" fmla="*/ 14 w 19"/>
                <a:gd name="T37" fmla="*/ 8 h 19"/>
                <a:gd name="T38" fmla="*/ 11 w 19"/>
                <a:gd name="T39" fmla="*/ 8 h 19"/>
                <a:gd name="T40" fmla="*/ 11 w 19"/>
                <a:gd name="T41" fmla="*/ 5 h 19"/>
                <a:gd name="T42" fmla="*/ 8 w 19"/>
                <a:gd name="T4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9">
                  <a:moveTo>
                    <a:pt x="2" y="0"/>
                  </a:moveTo>
                  <a:cubicBezTo>
                    <a:pt x="17" y="0"/>
                    <a:pt x="17" y="0"/>
                    <a:pt x="17" y="0"/>
                  </a:cubicBezTo>
                  <a:cubicBezTo>
                    <a:pt x="18" y="0"/>
                    <a:pt x="19" y="1"/>
                    <a:pt x="19" y="2"/>
                  </a:cubicBezTo>
                  <a:cubicBezTo>
                    <a:pt x="19" y="17"/>
                    <a:pt x="19" y="17"/>
                    <a:pt x="19" y="17"/>
                  </a:cubicBezTo>
                  <a:cubicBezTo>
                    <a:pt x="19" y="18"/>
                    <a:pt x="18" y="19"/>
                    <a:pt x="17" y="19"/>
                  </a:cubicBezTo>
                  <a:cubicBezTo>
                    <a:pt x="2" y="19"/>
                    <a:pt x="2" y="19"/>
                    <a:pt x="2" y="19"/>
                  </a:cubicBezTo>
                  <a:cubicBezTo>
                    <a:pt x="1" y="19"/>
                    <a:pt x="0" y="18"/>
                    <a:pt x="0" y="17"/>
                  </a:cubicBezTo>
                  <a:cubicBezTo>
                    <a:pt x="0" y="2"/>
                    <a:pt x="0" y="2"/>
                    <a:pt x="0" y="2"/>
                  </a:cubicBezTo>
                  <a:cubicBezTo>
                    <a:pt x="0" y="1"/>
                    <a:pt x="1" y="0"/>
                    <a:pt x="2" y="0"/>
                  </a:cubicBezTo>
                  <a:close/>
                  <a:moveTo>
                    <a:pt x="8" y="5"/>
                  </a:moveTo>
                  <a:cubicBezTo>
                    <a:pt x="8" y="8"/>
                    <a:pt x="8" y="8"/>
                    <a:pt x="8" y="8"/>
                  </a:cubicBezTo>
                  <a:cubicBezTo>
                    <a:pt x="5" y="8"/>
                    <a:pt x="5" y="8"/>
                    <a:pt x="5" y="8"/>
                  </a:cubicBezTo>
                  <a:cubicBezTo>
                    <a:pt x="5" y="11"/>
                    <a:pt x="5" y="11"/>
                    <a:pt x="5" y="11"/>
                  </a:cubicBezTo>
                  <a:cubicBezTo>
                    <a:pt x="8" y="11"/>
                    <a:pt x="8" y="11"/>
                    <a:pt x="8" y="11"/>
                  </a:cubicBezTo>
                  <a:cubicBezTo>
                    <a:pt x="8" y="14"/>
                    <a:pt x="8" y="14"/>
                    <a:pt x="8" y="14"/>
                  </a:cubicBezTo>
                  <a:cubicBezTo>
                    <a:pt x="11" y="14"/>
                    <a:pt x="11" y="14"/>
                    <a:pt x="11" y="14"/>
                  </a:cubicBezTo>
                  <a:cubicBezTo>
                    <a:pt x="11" y="11"/>
                    <a:pt x="11" y="11"/>
                    <a:pt x="11" y="11"/>
                  </a:cubicBezTo>
                  <a:cubicBezTo>
                    <a:pt x="14" y="11"/>
                    <a:pt x="14" y="11"/>
                    <a:pt x="14" y="11"/>
                  </a:cubicBezTo>
                  <a:cubicBezTo>
                    <a:pt x="14" y="8"/>
                    <a:pt x="14" y="8"/>
                    <a:pt x="14" y="8"/>
                  </a:cubicBezTo>
                  <a:cubicBezTo>
                    <a:pt x="11" y="8"/>
                    <a:pt x="11" y="8"/>
                    <a:pt x="11" y="8"/>
                  </a:cubicBezTo>
                  <a:cubicBezTo>
                    <a:pt x="11" y="5"/>
                    <a:pt x="11" y="5"/>
                    <a:pt x="11" y="5"/>
                  </a:cubicBezTo>
                  <a:lnTo>
                    <a:pt x="8" y="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8" name="Freeform 1644"/>
            <p:cNvSpPr>
              <a:spLocks noEditPoints="1"/>
            </p:cNvSpPr>
            <p:nvPr/>
          </p:nvSpPr>
          <p:spPr bwMode="auto">
            <a:xfrm flipH="1">
              <a:off x="11142512" y="4006236"/>
              <a:ext cx="57498" cy="60237"/>
            </a:xfrm>
            <a:custGeom>
              <a:avLst/>
              <a:gdLst>
                <a:gd name="T0" fmla="*/ 2 w 18"/>
                <a:gd name="T1" fmla="*/ 0 h 19"/>
                <a:gd name="T2" fmla="*/ 17 w 18"/>
                <a:gd name="T3" fmla="*/ 0 h 19"/>
                <a:gd name="T4" fmla="*/ 18 w 18"/>
                <a:gd name="T5" fmla="*/ 2 h 19"/>
                <a:gd name="T6" fmla="*/ 18 w 18"/>
                <a:gd name="T7" fmla="*/ 17 h 19"/>
                <a:gd name="T8" fmla="*/ 17 w 18"/>
                <a:gd name="T9" fmla="*/ 19 h 19"/>
                <a:gd name="T10" fmla="*/ 2 w 18"/>
                <a:gd name="T11" fmla="*/ 19 h 19"/>
                <a:gd name="T12" fmla="*/ 0 w 18"/>
                <a:gd name="T13" fmla="*/ 17 h 19"/>
                <a:gd name="T14" fmla="*/ 0 w 18"/>
                <a:gd name="T15" fmla="*/ 2 h 19"/>
                <a:gd name="T16" fmla="*/ 2 w 18"/>
                <a:gd name="T17" fmla="*/ 0 h 19"/>
                <a:gd name="T18" fmla="*/ 5 w 18"/>
                <a:gd name="T19" fmla="*/ 11 h 19"/>
                <a:gd name="T20" fmla="*/ 14 w 18"/>
                <a:gd name="T21" fmla="*/ 11 h 19"/>
                <a:gd name="T22" fmla="*/ 14 w 18"/>
                <a:gd name="T23" fmla="*/ 8 h 19"/>
                <a:gd name="T24" fmla="*/ 5 w 18"/>
                <a:gd name="T25" fmla="*/ 8 h 19"/>
                <a:gd name="T26" fmla="*/ 5 w 18"/>
                <a:gd name="T27"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19">
                  <a:moveTo>
                    <a:pt x="2" y="0"/>
                  </a:moveTo>
                  <a:cubicBezTo>
                    <a:pt x="17" y="0"/>
                    <a:pt x="17" y="0"/>
                    <a:pt x="17" y="0"/>
                  </a:cubicBezTo>
                  <a:cubicBezTo>
                    <a:pt x="18" y="0"/>
                    <a:pt x="18" y="1"/>
                    <a:pt x="18" y="2"/>
                  </a:cubicBezTo>
                  <a:cubicBezTo>
                    <a:pt x="18" y="17"/>
                    <a:pt x="18" y="17"/>
                    <a:pt x="18" y="17"/>
                  </a:cubicBezTo>
                  <a:cubicBezTo>
                    <a:pt x="18" y="18"/>
                    <a:pt x="18" y="19"/>
                    <a:pt x="17" y="19"/>
                  </a:cubicBezTo>
                  <a:cubicBezTo>
                    <a:pt x="2" y="19"/>
                    <a:pt x="2" y="19"/>
                    <a:pt x="2" y="19"/>
                  </a:cubicBezTo>
                  <a:cubicBezTo>
                    <a:pt x="1" y="19"/>
                    <a:pt x="0" y="18"/>
                    <a:pt x="0" y="17"/>
                  </a:cubicBezTo>
                  <a:cubicBezTo>
                    <a:pt x="0" y="2"/>
                    <a:pt x="0" y="2"/>
                    <a:pt x="0" y="2"/>
                  </a:cubicBezTo>
                  <a:cubicBezTo>
                    <a:pt x="0" y="1"/>
                    <a:pt x="1" y="0"/>
                    <a:pt x="2" y="0"/>
                  </a:cubicBezTo>
                  <a:close/>
                  <a:moveTo>
                    <a:pt x="5" y="11"/>
                  </a:moveTo>
                  <a:cubicBezTo>
                    <a:pt x="14" y="11"/>
                    <a:pt x="14" y="11"/>
                    <a:pt x="14" y="11"/>
                  </a:cubicBezTo>
                  <a:cubicBezTo>
                    <a:pt x="14" y="8"/>
                    <a:pt x="14" y="8"/>
                    <a:pt x="14" y="8"/>
                  </a:cubicBezTo>
                  <a:cubicBezTo>
                    <a:pt x="5" y="8"/>
                    <a:pt x="5" y="8"/>
                    <a:pt x="5" y="8"/>
                  </a:cubicBezTo>
                  <a:lnTo>
                    <a:pt x="5" y="1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09" name="Freeform 1645"/>
            <p:cNvSpPr>
              <a:spLocks noEditPoints="1"/>
            </p:cNvSpPr>
            <p:nvPr/>
          </p:nvSpPr>
          <p:spPr bwMode="auto">
            <a:xfrm flipH="1">
              <a:off x="11208224" y="4071949"/>
              <a:ext cx="60236" cy="60237"/>
            </a:xfrm>
            <a:custGeom>
              <a:avLst/>
              <a:gdLst>
                <a:gd name="T0" fmla="*/ 2 w 19"/>
                <a:gd name="T1" fmla="*/ 0 h 18"/>
                <a:gd name="T2" fmla="*/ 17 w 19"/>
                <a:gd name="T3" fmla="*/ 0 h 18"/>
                <a:gd name="T4" fmla="*/ 19 w 19"/>
                <a:gd name="T5" fmla="*/ 2 h 18"/>
                <a:gd name="T6" fmla="*/ 19 w 19"/>
                <a:gd name="T7" fmla="*/ 17 h 18"/>
                <a:gd name="T8" fmla="*/ 17 w 19"/>
                <a:gd name="T9" fmla="*/ 18 h 18"/>
                <a:gd name="T10" fmla="*/ 2 w 19"/>
                <a:gd name="T11" fmla="*/ 18 h 18"/>
                <a:gd name="T12" fmla="*/ 0 w 19"/>
                <a:gd name="T13" fmla="*/ 17 h 18"/>
                <a:gd name="T14" fmla="*/ 0 w 19"/>
                <a:gd name="T15" fmla="*/ 2 h 18"/>
                <a:gd name="T16" fmla="*/ 2 w 19"/>
                <a:gd name="T17" fmla="*/ 0 h 18"/>
                <a:gd name="T18" fmla="*/ 5 w 19"/>
                <a:gd name="T19" fmla="*/ 7 h 18"/>
                <a:gd name="T20" fmla="*/ 8 w 19"/>
                <a:gd name="T21" fmla="*/ 9 h 18"/>
                <a:gd name="T22" fmla="*/ 5 w 19"/>
                <a:gd name="T23" fmla="*/ 12 h 18"/>
                <a:gd name="T24" fmla="*/ 7 w 19"/>
                <a:gd name="T25" fmla="*/ 13 h 18"/>
                <a:gd name="T26" fmla="*/ 9 w 19"/>
                <a:gd name="T27" fmla="*/ 11 h 18"/>
                <a:gd name="T28" fmla="*/ 12 w 19"/>
                <a:gd name="T29" fmla="*/ 13 h 18"/>
                <a:gd name="T30" fmla="*/ 13 w 19"/>
                <a:gd name="T31" fmla="*/ 12 h 18"/>
                <a:gd name="T32" fmla="*/ 11 w 19"/>
                <a:gd name="T33" fmla="*/ 9 h 18"/>
                <a:gd name="T34" fmla="*/ 13 w 19"/>
                <a:gd name="T35" fmla="*/ 7 h 18"/>
                <a:gd name="T36" fmla="*/ 12 w 19"/>
                <a:gd name="T37" fmla="*/ 5 h 18"/>
                <a:gd name="T38" fmla="*/ 9 w 19"/>
                <a:gd name="T39" fmla="*/ 8 h 18"/>
                <a:gd name="T40" fmla="*/ 7 w 19"/>
                <a:gd name="T41" fmla="*/ 5 h 18"/>
                <a:gd name="T42" fmla="*/ 5 w 19"/>
                <a:gd name="T43"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8">
                  <a:moveTo>
                    <a:pt x="2" y="0"/>
                  </a:moveTo>
                  <a:cubicBezTo>
                    <a:pt x="17" y="0"/>
                    <a:pt x="17" y="0"/>
                    <a:pt x="17" y="0"/>
                  </a:cubicBezTo>
                  <a:cubicBezTo>
                    <a:pt x="18" y="0"/>
                    <a:pt x="19" y="1"/>
                    <a:pt x="19" y="2"/>
                  </a:cubicBezTo>
                  <a:cubicBezTo>
                    <a:pt x="19" y="17"/>
                    <a:pt x="19" y="17"/>
                    <a:pt x="19" y="17"/>
                  </a:cubicBezTo>
                  <a:cubicBezTo>
                    <a:pt x="19" y="18"/>
                    <a:pt x="18" y="18"/>
                    <a:pt x="17" y="18"/>
                  </a:cubicBezTo>
                  <a:cubicBezTo>
                    <a:pt x="2" y="18"/>
                    <a:pt x="2" y="18"/>
                    <a:pt x="2" y="18"/>
                  </a:cubicBezTo>
                  <a:cubicBezTo>
                    <a:pt x="1" y="18"/>
                    <a:pt x="0" y="18"/>
                    <a:pt x="0" y="17"/>
                  </a:cubicBezTo>
                  <a:cubicBezTo>
                    <a:pt x="0" y="2"/>
                    <a:pt x="0" y="2"/>
                    <a:pt x="0" y="2"/>
                  </a:cubicBezTo>
                  <a:cubicBezTo>
                    <a:pt x="0" y="1"/>
                    <a:pt x="1" y="0"/>
                    <a:pt x="2" y="0"/>
                  </a:cubicBezTo>
                  <a:close/>
                  <a:moveTo>
                    <a:pt x="5" y="7"/>
                  </a:moveTo>
                  <a:cubicBezTo>
                    <a:pt x="8" y="9"/>
                    <a:pt x="8" y="9"/>
                    <a:pt x="8" y="9"/>
                  </a:cubicBezTo>
                  <a:cubicBezTo>
                    <a:pt x="5" y="12"/>
                    <a:pt x="5" y="12"/>
                    <a:pt x="5" y="12"/>
                  </a:cubicBezTo>
                  <a:cubicBezTo>
                    <a:pt x="7" y="13"/>
                    <a:pt x="7" y="13"/>
                    <a:pt x="7" y="13"/>
                  </a:cubicBezTo>
                  <a:cubicBezTo>
                    <a:pt x="9" y="11"/>
                    <a:pt x="9" y="11"/>
                    <a:pt x="9" y="11"/>
                  </a:cubicBezTo>
                  <a:cubicBezTo>
                    <a:pt x="12" y="13"/>
                    <a:pt x="12" y="13"/>
                    <a:pt x="12" y="13"/>
                  </a:cubicBezTo>
                  <a:cubicBezTo>
                    <a:pt x="13" y="12"/>
                    <a:pt x="13" y="12"/>
                    <a:pt x="13" y="12"/>
                  </a:cubicBezTo>
                  <a:cubicBezTo>
                    <a:pt x="11" y="9"/>
                    <a:pt x="11" y="9"/>
                    <a:pt x="11" y="9"/>
                  </a:cubicBezTo>
                  <a:cubicBezTo>
                    <a:pt x="13" y="7"/>
                    <a:pt x="13" y="7"/>
                    <a:pt x="13" y="7"/>
                  </a:cubicBezTo>
                  <a:cubicBezTo>
                    <a:pt x="12" y="5"/>
                    <a:pt x="12" y="5"/>
                    <a:pt x="12" y="5"/>
                  </a:cubicBezTo>
                  <a:cubicBezTo>
                    <a:pt x="9" y="8"/>
                    <a:pt x="9" y="8"/>
                    <a:pt x="9" y="8"/>
                  </a:cubicBezTo>
                  <a:cubicBezTo>
                    <a:pt x="7" y="5"/>
                    <a:pt x="7" y="5"/>
                    <a:pt x="7" y="5"/>
                  </a:cubicBezTo>
                  <a:lnTo>
                    <a:pt x="5" y="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0" name="Freeform 1646"/>
            <p:cNvSpPr>
              <a:spLocks noEditPoints="1"/>
            </p:cNvSpPr>
            <p:nvPr/>
          </p:nvSpPr>
          <p:spPr bwMode="auto">
            <a:xfrm flipH="1">
              <a:off x="11142512" y="4071949"/>
              <a:ext cx="57498" cy="60237"/>
            </a:xfrm>
            <a:custGeom>
              <a:avLst/>
              <a:gdLst>
                <a:gd name="T0" fmla="*/ 2 w 18"/>
                <a:gd name="T1" fmla="*/ 0 h 18"/>
                <a:gd name="T2" fmla="*/ 17 w 18"/>
                <a:gd name="T3" fmla="*/ 0 h 18"/>
                <a:gd name="T4" fmla="*/ 18 w 18"/>
                <a:gd name="T5" fmla="*/ 2 h 18"/>
                <a:gd name="T6" fmla="*/ 18 w 18"/>
                <a:gd name="T7" fmla="*/ 17 h 18"/>
                <a:gd name="T8" fmla="*/ 17 w 18"/>
                <a:gd name="T9" fmla="*/ 18 h 18"/>
                <a:gd name="T10" fmla="*/ 2 w 18"/>
                <a:gd name="T11" fmla="*/ 18 h 18"/>
                <a:gd name="T12" fmla="*/ 0 w 18"/>
                <a:gd name="T13" fmla="*/ 17 h 18"/>
                <a:gd name="T14" fmla="*/ 0 w 18"/>
                <a:gd name="T15" fmla="*/ 2 h 18"/>
                <a:gd name="T16" fmla="*/ 2 w 18"/>
                <a:gd name="T17" fmla="*/ 0 h 18"/>
                <a:gd name="T18" fmla="*/ 5 w 18"/>
                <a:gd name="T19" fmla="*/ 8 h 18"/>
                <a:gd name="T20" fmla="*/ 14 w 18"/>
                <a:gd name="T21" fmla="*/ 8 h 18"/>
                <a:gd name="T22" fmla="*/ 14 w 18"/>
                <a:gd name="T23" fmla="*/ 6 h 18"/>
                <a:gd name="T24" fmla="*/ 5 w 18"/>
                <a:gd name="T25" fmla="*/ 6 h 18"/>
                <a:gd name="T26" fmla="*/ 5 w 18"/>
                <a:gd name="T27" fmla="*/ 8 h 18"/>
                <a:gd name="T28" fmla="*/ 5 w 18"/>
                <a:gd name="T29" fmla="*/ 12 h 18"/>
                <a:gd name="T30" fmla="*/ 14 w 18"/>
                <a:gd name="T31" fmla="*/ 12 h 18"/>
                <a:gd name="T32" fmla="*/ 14 w 18"/>
                <a:gd name="T33" fmla="*/ 10 h 18"/>
                <a:gd name="T34" fmla="*/ 5 w 18"/>
                <a:gd name="T35" fmla="*/ 10 h 18"/>
                <a:gd name="T36" fmla="*/ 5 w 18"/>
                <a:gd name="T3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8">
                  <a:moveTo>
                    <a:pt x="2" y="0"/>
                  </a:moveTo>
                  <a:cubicBezTo>
                    <a:pt x="17" y="0"/>
                    <a:pt x="17" y="0"/>
                    <a:pt x="17" y="0"/>
                  </a:cubicBezTo>
                  <a:cubicBezTo>
                    <a:pt x="18" y="0"/>
                    <a:pt x="18" y="1"/>
                    <a:pt x="18" y="2"/>
                  </a:cubicBezTo>
                  <a:cubicBezTo>
                    <a:pt x="18" y="17"/>
                    <a:pt x="18" y="17"/>
                    <a:pt x="18" y="17"/>
                  </a:cubicBezTo>
                  <a:cubicBezTo>
                    <a:pt x="18" y="18"/>
                    <a:pt x="18" y="18"/>
                    <a:pt x="17" y="18"/>
                  </a:cubicBezTo>
                  <a:cubicBezTo>
                    <a:pt x="2" y="18"/>
                    <a:pt x="2" y="18"/>
                    <a:pt x="2" y="18"/>
                  </a:cubicBezTo>
                  <a:cubicBezTo>
                    <a:pt x="1" y="18"/>
                    <a:pt x="0" y="18"/>
                    <a:pt x="0" y="17"/>
                  </a:cubicBezTo>
                  <a:cubicBezTo>
                    <a:pt x="0" y="2"/>
                    <a:pt x="0" y="2"/>
                    <a:pt x="0" y="2"/>
                  </a:cubicBezTo>
                  <a:cubicBezTo>
                    <a:pt x="0" y="1"/>
                    <a:pt x="1" y="0"/>
                    <a:pt x="2" y="0"/>
                  </a:cubicBezTo>
                  <a:close/>
                  <a:moveTo>
                    <a:pt x="5" y="8"/>
                  </a:moveTo>
                  <a:cubicBezTo>
                    <a:pt x="14" y="8"/>
                    <a:pt x="14" y="8"/>
                    <a:pt x="14" y="8"/>
                  </a:cubicBezTo>
                  <a:cubicBezTo>
                    <a:pt x="14" y="6"/>
                    <a:pt x="14" y="6"/>
                    <a:pt x="14" y="6"/>
                  </a:cubicBezTo>
                  <a:cubicBezTo>
                    <a:pt x="5" y="6"/>
                    <a:pt x="5" y="6"/>
                    <a:pt x="5" y="6"/>
                  </a:cubicBezTo>
                  <a:cubicBezTo>
                    <a:pt x="5" y="8"/>
                    <a:pt x="5" y="8"/>
                    <a:pt x="5" y="8"/>
                  </a:cubicBezTo>
                  <a:close/>
                  <a:moveTo>
                    <a:pt x="5" y="12"/>
                  </a:moveTo>
                  <a:cubicBezTo>
                    <a:pt x="14" y="12"/>
                    <a:pt x="14" y="12"/>
                    <a:pt x="14" y="12"/>
                  </a:cubicBezTo>
                  <a:cubicBezTo>
                    <a:pt x="14" y="10"/>
                    <a:pt x="14" y="10"/>
                    <a:pt x="14" y="10"/>
                  </a:cubicBezTo>
                  <a:cubicBezTo>
                    <a:pt x="5" y="10"/>
                    <a:pt x="5" y="10"/>
                    <a:pt x="5" y="10"/>
                  </a:cubicBezTo>
                  <a:lnTo>
                    <a:pt x="5"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1" name="Freeform 1647"/>
            <p:cNvSpPr>
              <a:spLocks noEditPoints="1"/>
            </p:cNvSpPr>
            <p:nvPr/>
          </p:nvSpPr>
          <p:spPr bwMode="auto">
            <a:xfrm flipH="1">
              <a:off x="8842575" y="2037593"/>
              <a:ext cx="123211" cy="123211"/>
            </a:xfrm>
            <a:custGeom>
              <a:avLst/>
              <a:gdLst>
                <a:gd name="T0" fmla="*/ 6 w 38"/>
                <a:gd name="T1" fmla="*/ 7 h 38"/>
                <a:gd name="T2" fmla="*/ 10 w 38"/>
                <a:gd name="T3" fmla="*/ 12 h 38"/>
                <a:gd name="T4" fmla="*/ 14 w 38"/>
                <a:gd name="T5" fmla="*/ 9 h 38"/>
                <a:gd name="T6" fmla="*/ 15 w 38"/>
                <a:gd name="T7" fmla="*/ 7 h 38"/>
                <a:gd name="T8" fmla="*/ 18 w 38"/>
                <a:gd name="T9" fmla="*/ 12 h 38"/>
                <a:gd name="T10" fmla="*/ 22 w 38"/>
                <a:gd name="T11" fmla="*/ 9 h 38"/>
                <a:gd name="T12" fmla="*/ 24 w 38"/>
                <a:gd name="T13" fmla="*/ 7 h 38"/>
                <a:gd name="T14" fmla="*/ 27 w 38"/>
                <a:gd name="T15" fmla="*/ 12 h 38"/>
                <a:gd name="T16" fmla="*/ 31 w 38"/>
                <a:gd name="T17" fmla="*/ 9 h 38"/>
                <a:gd name="T18" fmla="*/ 32 w 38"/>
                <a:gd name="T19" fmla="*/ 7 h 38"/>
                <a:gd name="T20" fmla="*/ 38 w 38"/>
                <a:gd name="T21" fmla="*/ 33 h 38"/>
                <a:gd name="T22" fmla="*/ 6 w 38"/>
                <a:gd name="T23" fmla="*/ 38 h 38"/>
                <a:gd name="T24" fmla="*/ 0 w 38"/>
                <a:gd name="T25" fmla="*/ 12 h 38"/>
                <a:gd name="T26" fmla="*/ 10 w 38"/>
                <a:gd name="T27" fmla="*/ 29 h 38"/>
                <a:gd name="T28" fmla="*/ 15 w 38"/>
                <a:gd name="T29" fmla="*/ 34 h 38"/>
                <a:gd name="T30" fmla="*/ 19 w 38"/>
                <a:gd name="T31" fmla="*/ 29 h 38"/>
                <a:gd name="T32" fmla="*/ 17 w 38"/>
                <a:gd name="T33" fmla="*/ 26 h 38"/>
                <a:gd name="T34" fmla="*/ 18 w 38"/>
                <a:gd name="T35" fmla="*/ 20 h 38"/>
                <a:gd name="T36" fmla="*/ 12 w 38"/>
                <a:gd name="T37" fmla="*/ 19 h 38"/>
                <a:gd name="T38" fmla="*/ 10 w 38"/>
                <a:gd name="T39" fmla="*/ 23 h 38"/>
                <a:gd name="T40" fmla="*/ 13 w 38"/>
                <a:gd name="T41" fmla="*/ 22 h 38"/>
                <a:gd name="T42" fmla="*/ 16 w 38"/>
                <a:gd name="T43" fmla="*/ 21 h 38"/>
                <a:gd name="T44" fmla="*/ 15 w 38"/>
                <a:gd name="T45" fmla="*/ 24 h 38"/>
                <a:gd name="T46" fmla="*/ 13 w 38"/>
                <a:gd name="T47" fmla="*/ 27 h 38"/>
                <a:gd name="T48" fmla="*/ 16 w 38"/>
                <a:gd name="T49" fmla="*/ 27 h 38"/>
                <a:gd name="T50" fmla="*/ 16 w 38"/>
                <a:gd name="T51" fmla="*/ 31 h 38"/>
                <a:gd name="T52" fmla="*/ 13 w 38"/>
                <a:gd name="T53" fmla="*/ 31 h 38"/>
                <a:gd name="T54" fmla="*/ 10 w 38"/>
                <a:gd name="T55" fmla="*/ 29 h 38"/>
                <a:gd name="T56" fmla="*/ 28 w 38"/>
                <a:gd name="T57" fmla="*/ 19 h 38"/>
                <a:gd name="T58" fmla="*/ 24 w 38"/>
                <a:gd name="T59" fmla="*/ 21 h 38"/>
                <a:gd name="T60" fmla="*/ 22 w 38"/>
                <a:gd name="T61" fmla="*/ 25 h 38"/>
                <a:gd name="T62" fmla="*/ 25 w 38"/>
                <a:gd name="T63" fmla="*/ 33 h 38"/>
                <a:gd name="T64" fmla="*/ 35 w 38"/>
                <a:gd name="T65" fmla="*/ 16 h 38"/>
                <a:gd name="T66" fmla="*/ 3 w 38"/>
                <a:gd name="T67" fmla="*/ 32 h 38"/>
                <a:gd name="T68" fmla="*/ 31 w 38"/>
                <a:gd name="T69" fmla="*/ 36 h 38"/>
                <a:gd name="T70" fmla="*/ 35 w 38"/>
                <a:gd name="T71" fmla="*/ 16 h 38"/>
                <a:gd name="T72" fmla="*/ 8 w 38"/>
                <a:gd name="T73" fmla="*/ 2 h 38"/>
                <a:gd name="T74" fmla="*/ 10 w 38"/>
                <a:gd name="T75" fmla="*/ 10 h 38"/>
                <a:gd name="T76" fmla="*/ 12 w 38"/>
                <a:gd name="T77" fmla="*/ 9 h 38"/>
                <a:gd name="T78" fmla="*/ 10 w 38"/>
                <a:gd name="T79" fmla="*/ 0 h 38"/>
                <a:gd name="T80" fmla="*/ 27 w 38"/>
                <a:gd name="T81" fmla="*/ 0 h 38"/>
                <a:gd name="T82" fmla="*/ 26 w 38"/>
                <a:gd name="T83" fmla="*/ 9 h 38"/>
                <a:gd name="T84" fmla="*/ 28 w 38"/>
                <a:gd name="T85" fmla="*/ 10 h 38"/>
                <a:gd name="T86" fmla="*/ 29 w 38"/>
                <a:gd name="T87" fmla="*/ 2 h 38"/>
                <a:gd name="T88" fmla="*/ 27 w 38"/>
                <a:gd name="T89" fmla="*/ 0 h 38"/>
                <a:gd name="T90" fmla="*/ 17 w 38"/>
                <a:gd name="T91" fmla="*/ 2 h 38"/>
                <a:gd name="T92" fmla="*/ 18 w 38"/>
                <a:gd name="T93" fmla="*/ 10 h 38"/>
                <a:gd name="T94" fmla="*/ 20 w 38"/>
                <a:gd name="T95" fmla="*/ 9 h 38"/>
                <a:gd name="T96" fmla="*/ 19 w 38"/>
                <a:gd name="T9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 h="38">
                  <a:moveTo>
                    <a:pt x="6" y="7"/>
                  </a:moveTo>
                  <a:cubicBezTo>
                    <a:pt x="6" y="7"/>
                    <a:pt x="6" y="7"/>
                    <a:pt x="6" y="7"/>
                  </a:cubicBezTo>
                  <a:cubicBezTo>
                    <a:pt x="6" y="9"/>
                    <a:pt x="6" y="9"/>
                    <a:pt x="6" y="9"/>
                  </a:cubicBezTo>
                  <a:cubicBezTo>
                    <a:pt x="6" y="11"/>
                    <a:pt x="8" y="12"/>
                    <a:pt x="10" y="12"/>
                  </a:cubicBezTo>
                  <a:cubicBezTo>
                    <a:pt x="10" y="12"/>
                    <a:pt x="10" y="12"/>
                    <a:pt x="10" y="12"/>
                  </a:cubicBezTo>
                  <a:cubicBezTo>
                    <a:pt x="12" y="12"/>
                    <a:pt x="14" y="11"/>
                    <a:pt x="14" y="9"/>
                  </a:cubicBezTo>
                  <a:cubicBezTo>
                    <a:pt x="14" y="7"/>
                    <a:pt x="14" y="7"/>
                    <a:pt x="14" y="7"/>
                  </a:cubicBezTo>
                  <a:cubicBezTo>
                    <a:pt x="15" y="7"/>
                    <a:pt x="15" y="7"/>
                    <a:pt x="15" y="7"/>
                  </a:cubicBezTo>
                  <a:cubicBezTo>
                    <a:pt x="15" y="9"/>
                    <a:pt x="15" y="9"/>
                    <a:pt x="15" y="9"/>
                  </a:cubicBezTo>
                  <a:cubicBezTo>
                    <a:pt x="15" y="11"/>
                    <a:pt x="17" y="12"/>
                    <a:pt x="18" y="12"/>
                  </a:cubicBezTo>
                  <a:cubicBezTo>
                    <a:pt x="19" y="12"/>
                    <a:pt x="19" y="12"/>
                    <a:pt x="19" y="12"/>
                  </a:cubicBezTo>
                  <a:cubicBezTo>
                    <a:pt x="21" y="12"/>
                    <a:pt x="22" y="11"/>
                    <a:pt x="22" y="9"/>
                  </a:cubicBezTo>
                  <a:cubicBezTo>
                    <a:pt x="22" y="7"/>
                    <a:pt x="22" y="7"/>
                    <a:pt x="22" y="7"/>
                  </a:cubicBezTo>
                  <a:cubicBezTo>
                    <a:pt x="24" y="7"/>
                    <a:pt x="24" y="7"/>
                    <a:pt x="24" y="7"/>
                  </a:cubicBezTo>
                  <a:cubicBezTo>
                    <a:pt x="24" y="9"/>
                    <a:pt x="24" y="9"/>
                    <a:pt x="24" y="9"/>
                  </a:cubicBezTo>
                  <a:cubicBezTo>
                    <a:pt x="24" y="11"/>
                    <a:pt x="25" y="12"/>
                    <a:pt x="27" y="12"/>
                  </a:cubicBezTo>
                  <a:cubicBezTo>
                    <a:pt x="27" y="12"/>
                    <a:pt x="27" y="12"/>
                    <a:pt x="27" y="12"/>
                  </a:cubicBezTo>
                  <a:cubicBezTo>
                    <a:pt x="29" y="12"/>
                    <a:pt x="31" y="11"/>
                    <a:pt x="31" y="9"/>
                  </a:cubicBezTo>
                  <a:cubicBezTo>
                    <a:pt x="31" y="7"/>
                    <a:pt x="31" y="7"/>
                    <a:pt x="31" y="7"/>
                  </a:cubicBezTo>
                  <a:cubicBezTo>
                    <a:pt x="32" y="7"/>
                    <a:pt x="32" y="7"/>
                    <a:pt x="32" y="7"/>
                  </a:cubicBezTo>
                  <a:cubicBezTo>
                    <a:pt x="35" y="7"/>
                    <a:pt x="38" y="9"/>
                    <a:pt x="38" y="12"/>
                  </a:cubicBezTo>
                  <a:cubicBezTo>
                    <a:pt x="38" y="33"/>
                    <a:pt x="38" y="33"/>
                    <a:pt x="38" y="33"/>
                  </a:cubicBezTo>
                  <a:cubicBezTo>
                    <a:pt x="38" y="36"/>
                    <a:pt x="35" y="38"/>
                    <a:pt x="32" y="38"/>
                  </a:cubicBezTo>
                  <a:cubicBezTo>
                    <a:pt x="6" y="38"/>
                    <a:pt x="6" y="38"/>
                    <a:pt x="6" y="38"/>
                  </a:cubicBezTo>
                  <a:cubicBezTo>
                    <a:pt x="3" y="38"/>
                    <a:pt x="0" y="36"/>
                    <a:pt x="0" y="33"/>
                  </a:cubicBezTo>
                  <a:cubicBezTo>
                    <a:pt x="0" y="12"/>
                    <a:pt x="0" y="12"/>
                    <a:pt x="0" y="12"/>
                  </a:cubicBezTo>
                  <a:cubicBezTo>
                    <a:pt x="0" y="9"/>
                    <a:pt x="3" y="7"/>
                    <a:pt x="6" y="7"/>
                  </a:cubicBezTo>
                  <a:close/>
                  <a:moveTo>
                    <a:pt x="10" y="29"/>
                  </a:moveTo>
                  <a:cubicBezTo>
                    <a:pt x="10" y="31"/>
                    <a:pt x="10" y="32"/>
                    <a:pt x="11" y="32"/>
                  </a:cubicBezTo>
                  <a:cubicBezTo>
                    <a:pt x="12" y="33"/>
                    <a:pt x="13" y="34"/>
                    <a:pt x="15" y="34"/>
                  </a:cubicBezTo>
                  <a:cubicBezTo>
                    <a:pt x="16" y="34"/>
                    <a:pt x="17" y="33"/>
                    <a:pt x="18" y="32"/>
                  </a:cubicBezTo>
                  <a:cubicBezTo>
                    <a:pt x="19" y="31"/>
                    <a:pt x="19" y="30"/>
                    <a:pt x="19" y="29"/>
                  </a:cubicBezTo>
                  <a:cubicBezTo>
                    <a:pt x="19" y="28"/>
                    <a:pt x="19" y="27"/>
                    <a:pt x="19" y="27"/>
                  </a:cubicBezTo>
                  <a:cubicBezTo>
                    <a:pt x="18" y="26"/>
                    <a:pt x="18" y="26"/>
                    <a:pt x="17" y="26"/>
                  </a:cubicBezTo>
                  <a:cubicBezTo>
                    <a:pt x="18" y="25"/>
                    <a:pt x="19" y="24"/>
                    <a:pt x="19" y="22"/>
                  </a:cubicBezTo>
                  <a:cubicBezTo>
                    <a:pt x="19" y="22"/>
                    <a:pt x="18" y="21"/>
                    <a:pt x="18" y="20"/>
                  </a:cubicBezTo>
                  <a:cubicBezTo>
                    <a:pt x="17" y="19"/>
                    <a:pt x="16" y="19"/>
                    <a:pt x="14" y="19"/>
                  </a:cubicBezTo>
                  <a:cubicBezTo>
                    <a:pt x="14" y="19"/>
                    <a:pt x="13" y="19"/>
                    <a:pt x="12" y="19"/>
                  </a:cubicBezTo>
                  <a:cubicBezTo>
                    <a:pt x="12" y="20"/>
                    <a:pt x="11" y="20"/>
                    <a:pt x="11" y="20"/>
                  </a:cubicBezTo>
                  <a:cubicBezTo>
                    <a:pt x="10" y="21"/>
                    <a:pt x="10" y="22"/>
                    <a:pt x="10" y="23"/>
                  </a:cubicBezTo>
                  <a:cubicBezTo>
                    <a:pt x="13" y="23"/>
                    <a:pt x="13" y="23"/>
                    <a:pt x="13" y="23"/>
                  </a:cubicBezTo>
                  <a:cubicBezTo>
                    <a:pt x="13" y="22"/>
                    <a:pt x="13" y="22"/>
                    <a:pt x="13" y="22"/>
                  </a:cubicBezTo>
                  <a:cubicBezTo>
                    <a:pt x="14" y="21"/>
                    <a:pt x="14" y="21"/>
                    <a:pt x="14" y="21"/>
                  </a:cubicBezTo>
                  <a:cubicBezTo>
                    <a:pt x="15" y="21"/>
                    <a:pt x="15" y="21"/>
                    <a:pt x="16" y="21"/>
                  </a:cubicBezTo>
                  <a:cubicBezTo>
                    <a:pt x="16" y="22"/>
                    <a:pt x="16" y="22"/>
                    <a:pt x="16" y="23"/>
                  </a:cubicBezTo>
                  <a:cubicBezTo>
                    <a:pt x="16" y="23"/>
                    <a:pt x="16" y="24"/>
                    <a:pt x="15" y="24"/>
                  </a:cubicBezTo>
                  <a:cubicBezTo>
                    <a:pt x="15" y="24"/>
                    <a:pt x="14" y="25"/>
                    <a:pt x="14" y="25"/>
                  </a:cubicBezTo>
                  <a:cubicBezTo>
                    <a:pt x="13" y="27"/>
                    <a:pt x="13" y="27"/>
                    <a:pt x="13" y="27"/>
                  </a:cubicBezTo>
                  <a:cubicBezTo>
                    <a:pt x="14" y="27"/>
                    <a:pt x="14" y="27"/>
                    <a:pt x="15" y="27"/>
                  </a:cubicBezTo>
                  <a:cubicBezTo>
                    <a:pt x="15" y="27"/>
                    <a:pt x="16" y="27"/>
                    <a:pt x="16" y="27"/>
                  </a:cubicBezTo>
                  <a:cubicBezTo>
                    <a:pt x="16" y="28"/>
                    <a:pt x="17" y="28"/>
                    <a:pt x="17" y="29"/>
                  </a:cubicBezTo>
                  <a:cubicBezTo>
                    <a:pt x="17" y="30"/>
                    <a:pt x="16" y="30"/>
                    <a:pt x="16" y="31"/>
                  </a:cubicBezTo>
                  <a:cubicBezTo>
                    <a:pt x="16" y="31"/>
                    <a:pt x="15" y="31"/>
                    <a:pt x="15" y="31"/>
                  </a:cubicBezTo>
                  <a:cubicBezTo>
                    <a:pt x="14" y="31"/>
                    <a:pt x="14" y="31"/>
                    <a:pt x="13" y="31"/>
                  </a:cubicBezTo>
                  <a:cubicBezTo>
                    <a:pt x="13" y="30"/>
                    <a:pt x="13" y="30"/>
                    <a:pt x="12" y="29"/>
                  </a:cubicBezTo>
                  <a:cubicBezTo>
                    <a:pt x="10" y="29"/>
                    <a:pt x="10" y="29"/>
                    <a:pt x="10" y="29"/>
                  </a:cubicBezTo>
                  <a:close/>
                  <a:moveTo>
                    <a:pt x="28" y="33"/>
                  </a:moveTo>
                  <a:cubicBezTo>
                    <a:pt x="28" y="19"/>
                    <a:pt x="28" y="19"/>
                    <a:pt x="28" y="19"/>
                  </a:cubicBezTo>
                  <a:cubicBezTo>
                    <a:pt x="26" y="19"/>
                    <a:pt x="26" y="19"/>
                    <a:pt x="26" y="19"/>
                  </a:cubicBezTo>
                  <a:cubicBezTo>
                    <a:pt x="26" y="20"/>
                    <a:pt x="25" y="20"/>
                    <a:pt x="24" y="21"/>
                  </a:cubicBezTo>
                  <a:cubicBezTo>
                    <a:pt x="23" y="22"/>
                    <a:pt x="23" y="22"/>
                    <a:pt x="22" y="22"/>
                  </a:cubicBezTo>
                  <a:cubicBezTo>
                    <a:pt x="22" y="25"/>
                    <a:pt x="22" y="25"/>
                    <a:pt x="22" y="25"/>
                  </a:cubicBezTo>
                  <a:cubicBezTo>
                    <a:pt x="23" y="24"/>
                    <a:pt x="24" y="24"/>
                    <a:pt x="25" y="23"/>
                  </a:cubicBezTo>
                  <a:cubicBezTo>
                    <a:pt x="25" y="33"/>
                    <a:pt x="25" y="33"/>
                    <a:pt x="25" y="33"/>
                  </a:cubicBezTo>
                  <a:cubicBezTo>
                    <a:pt x="28" y="33"/>
                    <a:pt x="28" y="33"/>
                    <a:pt x="28" y="33"/>
                  </a:cubicBezTo>
                  <a:close/>
                  <a:moveTo>
                    <a:pt x="35" y="16"/>
                  </a:moveTo>
                  <a:cubicBezTo>
                    <a:pt x="3" y="16"/>
                    <a:pt x="3" y="16"/>
                    <a:pt x="3" y="16"/>
                  </a:cubicBezTo>
                  <a:cubicBezTo>
                    <a:pt x="3" y="32"/>
                    <a:pt x="3" y="32"/>
                    <a:pt x="3" y="32"/>
                  </a:cubicBezTo>
                  <a:cubicBezTo>
                    <a:pt x="3" y="34"/>
                    <a:pt x="4" y="36"/>
                    <a:pt x="7" y="36"/>
                  </a:cubicBezTo>
                  <a:cubicBezTo>
                    <a:pt x="31" y="36"/>
                    <a:pt x="31" y="36"/>
                    <a:pt x="31" y="36"/>
                  </a:cubicBezTo>
                  <a:cubicBezTo>
                    <a:pt x="34" y="36"/>
                    <a:pt x="35" y="34"/>
                    <a:pt x="35" y="32"/>
                  </a:cubicBezTo>
                  <a:cubicBezTo>
                    <a:pt x="35" y="16"/>
                    <a:pt x="35" y="16"/>
                    <a:pt x="35" y="16"/>
                  </a:cubicBezTo>
                  <a:close/>
                  <a:moveTo>
                    <a:pt x="10" y="0"/>
                  </a:moveTo>
                  <a:cubicBezTo>
                    <a:pt x="9" y="0"/>
                    <a:pt x="8" y="1"/>
                    <a:pt x="8" y="2"/>
                  </a:cubicBezTo>
                  <a:cubicBezTo>
                    <a:pt x="8" y="9"/>
                    <a:pt x="8" y="9"/>
                    <a:pt x="8" y="9"/>
                  </a:cubicBezTo>
                  <a:cubicBezTo>
                    <a:pt x="8" y="10"/>
                    <a:pt x="9" y="10"/>
                    <a:pt x="10" y="10"/>
                  </a:cubicBezTo>
                  <a:cubicBezTo>
                    <a:pt x="10" y="10"/>
                    <a:pt x="10" y="10"/>
                    <a:pt x="10" y="10"/>
                  </a:cubicBezTo>
                  <a:cubicBezTo>
                    <a:pt x="11" y="10"/>
                    <a:pt x="12" y="10"/>
                    <a:pt x="12" y="9"/>
                  </a:cubicBezTo>
                  <a:cubicBezTo>
                    <a:pt x="12" y="2"/>
                    <a:pt x="12" y="2"/>
                    <a:pt x="12" y="2"/>
                  </a:cubicBezTo>
                  <a:cubicBezTo>
                    <a:pt x="12" y="1"/>
                    <a:pt x="11" y="0"/>
                    <a:pt x="10" y="0"/>
                  </a:cubicBezTo>
                  <a:cubicBezTo>
                    <a:pt x="10" y="0"/>
                    <a:pt x="10" y="0"/>
                    <a:pt x="10" y="0"/>
                  </a:cubicBezTo>
                  <a:close/>
                  <a:moveTo>
                    <a:pt x="27" y="0"/>
                  </a:moveTo>
                  <a:cubicBezTo>
                    <a:pt x="26" y="0"/>
                    <a:pt x="26" y="1"/>
                    <a:pt x="26" y="2"/>
                  </a:cubicBezTo>
                  <a:cubicBezTo>
                    <a:pt x="26" y="9"/>
                    <a:pt x="26" y="9"/>
                    <a:pt x="26" y="9"/>
                  </a:cubicBezTo>
                  <a:cubicBezTo>
                    <a:pt x="26" y="10"/>
                    <a:pt x="26" y="10"/>
                    <a:pt x="27" y="10"/>
                  </a:cubicBezTo>
                  <a:cubicBezTo>
                    <a:pt x="28" y="10"/>
                    <a:pt x="28" y="10"/>
                    <a:pt x="28" y="10"/>
                  </a:cubicBezTo>
                  <a:cubicBezTo>
                    <a:pt x="28" y="10"/>
                    <a:pt x="29" y="10"/>
                    <a:pt x="29" y="9"/>
                  </a:cubicBezTo>
                  <a:cubicBezTo>
                    <a:pt x="29" y="2"/>
                    <a:pt x="29" y="2"/>
                    <a:pt x="29" y="2"/>
                  </a:cubicBezTo>
                  <a:cubicBezTo>
                    <a:pt x="29" y="1"/>
                    <a:pt x="28" y="0"/>
                    <a:pt x="28" y="0"/>
                  </a:cubicBezTo>
                  <a:cubicBezTo>
                    <a:pt x="27" y="0"/>
                    <a:pt x="27" y="0"/>
                    <a:pt x="27" y="0"/>
                  </a:cubicBezTo>
                  <a:close/>
                  <a:moveTo>
                    <a:pt x="18" y="0"/>
                  </a:moveTo>
                  <a:cubicBezTo>
                    <a:pt x="18" y="0"/>
                    <a:pt x="17" y="1"/>
                    <a:pt x="17" y="2"/>
                  </a:cubicBezTo>
                  <a:cubicBezTo>
                    <a:pt x="17" y="9"/>
                    <a:pt x="17" y="9"/>
                    <a:pt x="17" y="9"/>
                  </a:cubicBezTo>
                  <a:cubicBezTo>
                    <a:pt x="17" y="10"/>
                    <a:pt x="18" y="10"/>
                    <a:pt x="18" y="10"/>
                  </a:cubicBezTo>
                  <a:cubicBezTo>
                    <a:pt x="19" y="10"/>
                    <a:pt x="19" y="10"/>
                    <a:pt x="19" y="10"/>
                  </a:cubicBezTo>
                  <a:cubicBezTo>
                    <a:pt x="20" y="10"/>
                    <a:pt x="20" y="10"/>
                    <a:pt x="20" y="9"/>
                  </a:cubicBezTo>
                  <a:cubicBezTo>
                    <a:pt x="20" y="2"/>
                    <a:pt x="20" y="2"/>
                    <a:pt x="20" y="2"/>
                  </a:cubicBezTo>
                  <a:cubicBezTo>
                    <a:pt x="20" y="1"/>
                    <a:pt x="20" y="0"/>
                    <a:pt x="19" y="0"/>
                  </a:cubicBezTo>
                  <a:lnTo>
                    <a:pt x="18"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2" name="Freeform 1648"/>
            <p:cNvSpPr>
              <a:spLocks noEditPoints="1"/>
            </p:cNvSpPr>
            <p:nvPr/>
          </p:nvSpPr>
          <p:spPr bwMode="auto">
            <a:xfrm flipH="1">
              <a:off x="7276428" y="1155948"/>
              <a:ext cx="128687" cy="128687"/>
            </a:xfrm>
            <a:custGeom>
              <a:avLst/>
              <a:gdLst>
                <a:gd name="T0" fmla="*/ 20 w 40"/>
                <a:gd name="T1" fmla="*/ 0 h 40"/>
                <a:gd name="T2" fmla="*/ 40 w 40"/>
                <a:gd name="T3" fmla="*/ 20 h 40"/>
                <a:gd name="T4" fmla="*/ 20 w 40"/>
                <a:gd name="T5" fmla="*/ 40 h 40"/>
                <a:gd name="T6" fmla="*/ 0 w 40"/>
                <a:gd name="T7" fmla="*/ 20 h 40"/>
                <a:gd name="T8" fmla="*/ 20 w 40"/>
                <a:gd name="T9" fmla="*/ 0 h 40"/>
                <a:gd name="T10" fmla="*/ 20 w 40"/>
                <a:gd name="T11" fmla="*/ 23 h 40"/>
                <a:gd name="T12" fmla="*/ 22 w 40"/>
                <a:gd name="T13" fmla="*/ 21 h 40"/>
                <a:gd name="T14" fmla="*/ 29 w 40"/>
                <a:gd name="T15" fmla="*/ 12 h 40"/>
                <a:gd name="T16" fmla="*/ 29 w 40"/>
                <a:gd name="T17" fmla="*/ 11 h 40"/>
                <a:gd name="T18" fmla="*/ 29 w 40"/>
                <a:gd name="T19" fmla="*/ 11 h 40"/>
                <a:gd name="T20" fmla="*/ 27 w 40"/>
                <a:gd name="T21" fmla="*/ 11 h 40"/>
                <a:gd name="T22" fmla="*/ 20 w 40"/>
                <a:gd name="T23" fmla="*/ 19 h 40"/>
                <a:gd name="T24" fmla="*/ 15 w 40"/>
                <a:gd name="T25" fmla="*/ 15 h 40"/>
                <a:gd name="T26" fmla="*/ 14 w 40"/>
                <a:gd name="T27" fmla="*/ 16 h 40"/>
                <a:gd name="T28" fmla="*/ 14 w 40"/>
                <a:gd name="T29" fmla="*/ 16 h 40"/>
                <a:gd name="T30" fmla="*/ 14 w 40"/>
                <a:gd name="T31" fmla="*/ 18 h 40"/>
                <a:gd name="T32" fmla="*/ 18 w 40"/>
                <a:gd name="T33" fmla="*/ 21 h 40"/>
                <a:gd name="T34" fmla="*/ 20 w 40"/>
                <a:gd name="T35" fmla="*/ 23 h 40"/>
                <a:gd name="T36" fmla="*/ 6 w 40"/>
                <a:gd name="T37" fmla="*/ 21 h 40"/>
                <a:gd name="T38" fmla="*/ 10 w 40"/>
                <a:gd name="T39" fmla="*/ 21 h 40"/>
                <a:gd name="T40" fmla="*/ 10 w 40"/>
                <a:gd name="T41" fmla="*/ 19 h 40"/>
                <a:gd name="T42" fmla="*/ 6 w 40"/>
                <a:gd name="T43" fmla="*/ 19 h 40"/>
                <a:gd name="T44" fmla="*/ 6 w 40"/>
                <a:gd name="T45" fmla="*/ 21 h 40"/>
                <a:gd name="T46" fmla="*/ 30 w 40"/>
                <a:gd name="T47" fmla="*/ 21 h 40"/>
                <a:gd name="T48" fmla="*/ 34 w 40"/>
                <a:gd name="T49" fmla="*/ 21 h 40"/>
                <a:gd name="T50" fmla="*/ 34 w 40"/>
                <a:gd name="T51" fmla="*/ 19 h 40"/>
                <a:gd name="T52" fmla="*/ 30 w 40"/>
                <a:gd name="T53" fmla="*/ 19 h 40"/>
                <a:gd name="T54" fmla="*/ 30 w 40"/>
                <a:gd name="T55" fmla="*/ 21 h 40"/>
                <a:gd name="T56" fmla="*/ 19 w 40"/>
                <a:gd name="T57" fmla="*/ 6 h 40"/>
                <a:gd name="T58" fmla="*/ 19 w 40"/>
                <a:gd name="T59" fmla="*/ 10 h 40"/>
                <a:gd name="T60" fmla="*/ 21 w 40"/>
                <a:gd name="T61" fmla="*/ 10 h 40"/>
                <a:gd name="T62" fmla="*/ 21 w 40"/>
                <a:gd name="T63" fmla="*/ 6 h 40"/>
                <a:gd name="T64" fmla="*/ 19 w 40"/>
                <a:gd name="T65" fmla="*/ 6 h 40"/>
                <a:gd name="T66" fmla="*/ 19 w 40"/>
                <a:gd name="T67" fmla="*/ 30 h 40"/>
                <a:gd name="T68" fmla="*/ 19 w 40"/>
                <a:gd name="T69" fmla="*/ 34 h 40"/>
                <a:gd name="T70" fmla="*/ 21 w 40"/>
                <a:gd name="T71" fmla="*/ 34 h 40"/>
                <a:gd name="T72" fmla="*/ 21 w 40"/>
                <a:gd name="T73" fmla="*/ 30 h 40"/>
                <a:gd name="T74" fmla="*/ 19 w 40"/>
                <a:gd name="T75" fmla="*/ 30 h 40"/>
                <a:gd name="T76" fmla="*/ 20 w 40"/>
                <a:gd name="T77" fmla="*/ 4 h 40"/>
                <a:gd name="T78" fmla="*/ 4 w 40"/>
                <a:gd name="T79" fmla="*/ 20 h 40"/>
                <a:gd name="T80" fmla="*/ 20 w 40"/>
                <a:gd name="T81" fmla="*/ 36 h 40"/>
                <a:gd name="T82" fmla="*/ 36 w 40"/>
                <a:gd name="T83" fmla="*/ 20 h 40"/>
                <a:gd name="T84" fmla="*/ 20 w 40"/>
                <a:gd name="T85" fmla="*/ 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40">
                  <a:moveTo>
                    <a:pt x="20" y="0"/>
                  </a:moveTo>
                  <a:cubicBezTo>
                    <a:pt x="31" y="0"/>
                    <a:pt x="40" y="9"/>
                    <a:pt x="40" y="20"/>
                  </a:cubicBezTo>
                  <a:cubicBezTo>
                    <a:pt x="40" y="31"/>
                    <a:pt x="31" y="40"/>
                    <a:pt x="20" y="40"/>
                  </a:cubicBezTo>
                  <a:cubicBezTo>
                    <a:pt x="9" y="40"/>
                    <a:pt x="0" y="31"/>
                    <a:pt x="0" y="20"/>
                  </a:cubicBezTo>
                  <a:cubicBezTo>
                    <a:pt x="0" y="9"/>
                    <a:pt x="9" y="0"/>
                    <a:pt x="20" y="0"/>
                  </a:cubicBezTo>
                  <a:close/>
                  <a:moveTo>
                    <a:pt x="20" y="23"/>
                  </a:moveTo>
                  <a:cubicBezTo>
                    <a:pt x="22" y="21"/>
                    <a:pt x="22" y="21"/>
                    <a:pt x="22" y="21"/>
                  </a:cubicBezTo>
                  <a:cubicBezTo>
                    <a:pt x="29" y="12"/>
                    <a:pt x="29" y="12"/>
                    <a:pt x="29" y="12"/>
                  </a:cubicBezTo>
                  <a:cubicBezTo>
                    <a:pt x="30" y="12"/>
                    <a:pt x="29" y="11"/>
                    <a:pt x="29" y="11"/>
                  </a:cubicBezTo>
                  <a:cubicBezTo>
                    <a:pt x="29" y="11"/>
                    <a:pt x="29" y="11"/>
                    <a:pt x="29" y="11"/>
                  </a:cubicBezTo>
                  <a:cubicBezTo>
                    <a:pt x="28" y="10"/>
                    <a:pt x="27" y="10"/>
                    <a:pt x="27" y="11"/>
                  </a:cubicBezTo>
                  <a:cubicBezTo>
                    <a:pt x="20" y="19"/>
                    <a:pt x="20" y="19"/>
                    <a:pt x="20" y="19"/>
                  </a:cubicBezTo>
                  <a:cubicBezTo>
                    <a:pt x="15" y="15"/>
                    <a:pt x="15" y="15"/>
                    <a:pt x="15" y="15"/>
                  </a:cubicBezTo>
                  <a:cubicBezTo>
                    <a:pt x="15" y="15"/>
                    <a:pt x="14" y="15"/>
                    <a:pt x="14" y="16"/>
                  </a:cubicBezTo>
                  <a:cubicBezTo>
                    <a:pt x="14" y="16"/>
                    <a:pt x="14" y="16"/>
                    <a:pt x="14" y="16"/>
                  </a:cubicBezTo>
                  <a:cubicBezTo>
                    <a:pt x="13" y="16"/>
                    <a:pt x="13" y="17"/>
                    <a:pt x="14" y="18"/>
                  </a:cubicBezTo>
                  <a:cubicBezTo>
                    <a:pt x="18" y="21"/>
                    <a:pt x="18" y="21"/>
                    <a:pt x="18" y="21"/>
                  </a:cubicBezTo>
                  <a:cubicBezTo>
                    <a:pt x="20" y="23"/>
                    <a:pt x="20" y="23"/>
                    <a:pt x="20" y="23"/>
                  </a:cubicBezTo>
                  <a:close/>
                  <a:moveTo>
                    <a:pt x="6" y="21"/>
                  </a:moveTo>
                  <a:cubicBezTo>
                    <a:pt x="10" y="21"/>
                    <a:pt x="10" y="21"/>
                    <a:pt x="10" y="21"/>
                  </a:cubicBezTo>
                  <a:cubicBezTo>
                    <a:pt x="10" y="19"/>
                    <a:pt x="10" y="19"/>
                    <a:pt x="10" y="19"/>
                  </a:cubicBezTo>
                  <a:cubicBezTo>
                    <a:pt x="6" y="19"/>
                    <a:pt x="6" y="19"/>
                    <a:pt x="6" y="19"/>
                  </a:cubicBezTo>
                  <a:cubicBezTo>
                    <a:pt x="6" y="21"/>
                    <a:pt x="6" y="21"/>
                    <a:pt x="6" y="21"/>
                  </a:cubicBezTo>
                  <a:close/>
                  <a:moveTo>
                    <a:pt x="30" y="21"/>
                  </a:moveTo>
                  <a:cubicBezTo>
                    <a:pt x="34" y="21"/>
                    <a:pt x="34" y="21"/>
                    <a:pt x="34" y="21"/>
                  </a:cubicBezTo>
                  <a:cubicBezTo>
                    <a:pt x="34" y="19"/>
                    <a:pt x="34" y="19"/>
                    <a:pt x="34" y="19"/>
                  </a:cubicBezTo>
                  <a:cubicBezTo>
                    <a:pt x="30" y="19"/>
                    <a:pt x="30" y="19"/>
                    <a:pt x="30" y="19"/>
                  </a:cubicBezTo>
                  <a:cubicBezTo>
                    <a:pt x="30" y="21"/>
                    <a:pt x="30" y="21"/>
                    <a:pt x="30" y="21"/>
                  </a:cubicBezTo>
                  <a:close/>
                  <a:moveTo>
                    <a:pt x="19" y="6"/>
                  </a:moveTo>
                  <a:cubicBezTo>
                    <a:pt x="19" y="10"/>
                    <a:pt x="19" y="10"/>
                    <a:pt x="19" y="10"/>
                  </a:cubicBezTo>
                  <a:cubicBezTo>
                    <a:pt x="21" y="10"/>
                    <a:pt x="21" y="10"/>
                    <a:pt x="21" y="10"/>
                  </a:cubicBezTo>
                  <a:cubicBezTo>
                    <a:pt x="21" y="6"/>
                    <a:pt x="21" y="6"/>
                    <a:pt x="21" y="6"/>
                  </a:cubicBezTo>
                  <a:cubicBezTo>
                    <a:pt x="19" y="6"/>
                    <a:pt x="19" y="6"/>
                    <a:pt x="19" y="6"/>
                  </a:cubicBezTo>
                  <a:close/>
                  <a:moveTo>
                    <a:pt x="19" y="30"/>
                  </a:moveTo>
                  <a:cubicBezTo>
                    <a:pt x="19" y="34"/>
                    <a:pt x="19" y="34"/>
                    <a:pt x="19" y="34"/>
                  </a:cubicBezTo>
                  <a:cubicBezTo>
                    <a:pt x="21" y="34"/>
                    <a:pt x="21" y="34"/>
                    <a:pt x="21" y="34"/>
                  </a:cubicBezTo>
                  <a:cubicBezTo>
                    <a:pt x="21" y="30"/>
                    <a:pt x="21" y="30"/>
                    <a:pt x="21" y="30"/>
                  </a:cubicBezTo>
                  <a:cubicBezTo>
                    <a:pt x="19" y="30"/>
                    <a:pt x="19" y="30"/>
                    <a:pt x="19" y="3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3" name="Freeform 1649"/>
            <p:cNvSpPr>
              <a:spLocks noEditPoints="1"/>
            </p:cNvSpPr>
            <p:nvPr/>
          </p:nvSpPr>
          <p:spPr bwMode="auto">
            <a:xfrm flipH="1">
              <a:off x="10808473" y="1511892"/>
              <a:ext cx="139639" cy="134163"/>
            </a:xfrm>
            <a:custGeom>
              <a:avLst/>
              <a:gdLst>
                <a:gd name="T0" fmla="*/ 16 w 43"/>
                <a:gd name="T1" fmla="*/ 0 h 42"/>
                <a:gd name="T2" fmla="*/ 32 w 43"/>
                <a:gd name="T3" fmla="*/ 15 h 42"/>
                <a:gd name="T4" fmla="*/ 16 w 43"/>
                <a:gd name="T5" fmla="*/ 31 h 42"/>
                <a:gd name="T6" fmla="*/ 0 w 43"/>
                <a:gd name="T7" fmla="*/ 15 h 42"/>
                <a:gd name="T8" fmla="*/ 16 w 43"/>
                <a:gd name="T9" fmla="*/ 0 h 42"/>
                <a:gd name="T10" fmla="*/ 32 w 43"/>
                <a:gd name="T11" fmla="*/ 24 h 42"/>
                <a:gd name="T12" fmla="*/ 24 w 43"/>
                <a:gd name="T13" fmla="*/ 31 h 42"/>
                <a:gd name="T14" fmla="*/ 35 w 43"/>
                <a:gd name="T15" fmla="*/ 41 h 42"/>
                <a:gd name="T16" fmla="*/ 38 w 43"/>
                <a:gd name="T17" fmla="*/ 41 h 42"/>
                <a:gd name="T18" fmla="*/ 42 w 43"/>
                <a:gd name="T19" fmla="*/ 36 h 42"/>
                <a:gd name="T20" fmla="*/ 42 w 43"/>
                <a:gd name="T21" fmla="*/ 34 h 42"/>
                <a:gd name="T22" fmla="*/ 32 w 43"/>
                <a:gd name="T23" fmla="*/ 24 h 42"/>
                <a:gd name="T24" fmla="*/ 22 w 43"/>
                <a:gd name="T25" fmla="*/ 9 h 42"/>
                <a:gd name="T26" fmla="*/ 16 w 43"/>
                <a:gd name="T27" fmla="*/ 7 h 42"/>
                <a:gd name="T28" fmla="*/ 10 w 43"/>
                <a:gd name="T29" fmla="*/ 9 h 42"/>
                <a:gd name="T30" fmla="*/ 7 w 43"/>
                <a:gd name="T31" fmla="*/ 15 h 42"/>
                <a:gd name="T32" fmla="*/ 10 w 43"/>
                <a:gd name="T33" fmla="*/ 21 h 42"/>
                <a:gd name="T34" fmla="*/ 16 w 43"/>
                <a:gd name="T35" fmla="*/ 24 h 42"/>
                <a:gd name="T36" fmla="*/ 22 w 43"/>
                <a:gd name="T37" fmla="*/ 21 h 42"/>
                <a:gd name="T38" fmla="*/ 24 w 43"/>
                <a:gd name="T39" fmla="*/ 15 h 42"/>
                <a:gd name="T40" fmla="*/ 22 w 43"/>
                <a:gd name="T41" fmla="*/ 9 h 42"/>
                <a:gd name="T42" fmla="*/ 9 w 43"/>
                <a:gd name="T43" fmla="*/ 16 h 42"/>
                <a:gd name="T44" fmla="*/ 11 w 43"/>
                <a:gd name="T45" fmla="*/ 16 h 42"/>
                <a:gd name="T46" fmla="*/ 15 w 43"/>
                <a:gd name="T47" fmla="*/ 11 h 42"/>
                <a:gd name="T48" fmla="*/ 15 w 43"/>
                <a:gd name="T49" fmla="*/ 8 h 42"/>
                <a:gd name="T50" fmla="*/ 9 w 43"/>
                <a:gd name="T51" fmla="*/ 16 h 42"/>
                <a:gd name="T52" fmla="*/ 16 w 43"/>
                <a:gd name="T53" fmla="*/ 3 h 42"/>
                <a:gd name="T54" fmla="*/ 7 w 43"/>
                <a:gd name="T55" fmla="*/ 7 h 42"/>
                <a:gd name="T56" fmla="*/ 4 w 43"/>
                <a:gd name="T57" fmla="*/ 15 h 42"/>
                <a:gd name="T58" fmla="*/ 7 w 43"/>
                <a:gd name="T59" fmla="*/ 24 h 42"/>
                <a:gd name="T60" fmla="*/ 16 w 43"/>
                <a:gd name="T61" fmla="*/ 27 h 42"/>
                <a:gd name="T62" fmla="*/ 24 w 43"/>
                <a:gd name="T63" fmla="*/ 24 h 42"/>
                <a:gd name="T64" fmla="*/ 28 w 43"/>
                <a:gd name="T65" fmla="*/ 15 h 42"/>
                <a:gd name="T66" fmla="*/ 24 w 43"/>
                <a:gd name="T67" fmla="*/ 7 h 42"/>
                <a:gd name="T68" fmla="*/ 16 w 43"/>
                <a:gd name="T69"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 h="42">
                  <a:moveTo>
                    <a:pt x="16" y="0"/>
                  </a:moveTo>
                  <a:cubicBezTo>
                    <a:pt x="25" y="0"/>
                    <a:pt x="32" y="7"/>
                    <a:pt x="32" y="15"/>
                  </a:cubicBezTo>
                  <a:cubicBezTo>
                    <a:pt x="32" y="24"/>
                    <a:pt x="25" y="31"/>
                    <a:pt x="16" y="31"/>
                  </a:cubicBezTo>
                  <a:cubicBezTo>
                    <a:pt x="7" y="31"/>
                    <a:pt x="0" y="24"/>
                    <a:pt x="0" y="15"/>
                  </a:cubicBezTo>
                  <a:cubicBezTo>
                    <a:pt x="0" y="7"/>
                    <a:pt x="7" y="0"/>
                    <a:pt x="16" y="0"/>
                  </a:cubicBezTo>
                  <a:close/>
                  <a:moveTo>
                    <a:pt x="32" y="24"/>
                  </a:moveTo>
                  <a:cubicBezTo>
                    <a:pt x="30" y="27"/>
                    <a:pt x="28" y="30"/>
                    <a:pt x="24" y="31"/>
                  </a:cubicBezTo>
                  <a:cubicBezTo>
                    <a:pt x="35" y="41"/>
                    <a:pt x="35" y="41"/>
                    <a:pt x="35" y="41"/>
                  </a:cubicBezTo>
                  <a:cubicBezTo>
                    <a:pt x="36" y="42"/>
                    <a:pt x="37" y="42"/>
                    <a:pt x="38" y="41"/>
                  </a:cubicBezTo>
                  <a:cubicBezTo>
                    <a:pt x="42" y="36"/>
                    <a:pt x="42" y="36"/>
                    <a:pt x="42" y="36"/>
                  </a:cubicBezTo>
                  <a:cubicBezTo>
                    <a:pt x="43" y="36"/>
                    <a:pt x="43" y="34"/>
                    <a:pt x="42" y="34"/>
                  </a:cubicBezTo>
                  <a:cubicBezTo>
                    <a:pt x="32" y="24"/>
                    <a:pt x="32" y="24"/>
                    <a:pt x="32" y="24"/>
                  </a:cubicBezTo>
                  <a:close/>
                  <a:moveTo>
                    <a:pt x="22" y="9"/>
                  </a:moveTo>
                  <a:cubicBezTo>
                    <a:pt x="20" y="8"/>
                    <a:pt x="18" y="7"/>
                    <a:pt x="16" y="7"/>
                  </a:cubicBezTo>
                  <a:cubicBezTo>
                    <a:pt x="14" y="7"/>
                    <a:pt x="11" y="8"/>
                    <a:pt x="10" y="9"/>
                  </a:cubicBezTo>
                  <a:cubicBezTo>
                    <a:pt x="8" y="11"/>
                    <a:pt x="7" y="13"/>
                    <a:pt x="7" y="15"/>
                  </a:cubicBezTo>
                  <a:cubicBezTo>
                    <a:pt x="7" y="18"/>
                    <a:pt x="8" y="20"/>
                    <a:pt x="10" y="21"/>
                  </a:cubicBezTo>
                  <a:cubicBezTo>
                    <a:pt x="11" y="23"/>
                    <a:pt x="14" y="24"/>
                    <a:pt x="16" y="24"/>
                  </a:cubicBezTo>
                  <a:cubicBezTo>
                    <a:pt x="18" y="24"/>
                    <a:pt x="20" y="23"/>
                    <a:pt x="22" y="21"/>
                  </a:cubicBezTo>
                  <a:cubicBezTo>
                    <a:pt x="24" y="20"/>
                    <a:pt x="24" y="18"/>
                    <a:pt x="24" y="15"/>
                  </a:cubicBezTo>
                  <a:cubicBezTo>
                    <a:pt x="24" y="13"/>
                    <a:pt x="24" y="11"/>
                    <a:pt x="22" y="9"/>
                  </a:cubicBezTo>
                  <a:close/>
                  <a:moveTo>
                    <a:pt x="9" y="16"/>
                  </a:moveTo>
                  <a:cubicBezTo>
                    <a:pt x="11" y="16"/>
                    <a:pt x="11" y="16"/>
                    <a:pt x="11" y="16"/>
                  </a:cubicBezTo>
                  <a:cubicBezTo>
                    <a:pt x="11" y="12"/>
                    <a:pt x="12" y="11"/>
                    <a:pt x="15" y="11"/>
                  </a:cubicBezTo>
                  <a:cubicBezTo>
                    <a:pt x="15" y="8"/>
                    <a:pt x="15" y="8"/>
                    <a:pt x="15" y="8"/>
                  </a:cubicBezTo>
                  <a:cubicBezTo>
                    <a:pt x="11" y="9"/>
                    <a:pt x="9" y="12"/>
                    <a:pt x="9" y="16"/>
                  </a:cubicBezTo>
                  <a:close/>
                  <a:moveTo>
                    <a:pt x="16" y="3"/>
                  </a:moveTo>
                  <a:cubicBezTo>
                    <a:pt x="13" y="3"/>
                    <a:pt x="10" y="4"/>
                    <a:pt x="7" y="7"/>
                  </a:cubicBezTo>
                  <a:cubicBezTo>
                    <a:pt x="5" y="9"/>
                    <a:pt x="4" y="12"/>
                    <a:pt x="4" y="15"/>
                  </a:cubicBezTo>
                  <a:cubicBezTo>
                    <a:pt x="4" y="19"/>
                    <a:pt x="5" y="22"/>
                    <a:pt x="7" y="24"/>
                  </a:cubicBezTo>
                  <a:cubicBezTo>
                    <a:pt x="10" y="26"/>
                    <a:pt x="13" y="27"/>
                    <a:pt x="16" y="27"/>
                  </a:cubicBezTo>
                  <a:cubicBezTo>
                    <a:pt x="19" y="27"/>
                    <a:pt x="22" y="26"/>
                    <a:pt x="24" y="24"/>
                  </a:cubicBezTo>
                  <a:cubicBezTo>
                    <a:pt x="27" y="22"/>
                    <a:pt x="28" y="19"/>
                    <a:pt x="28" y="15"/>
                  </a:cubicBezTo>
                  <a:cubicBezTo>
                    <a:pt x="28" y="12"/>
                    <a:pt x="27" y="9"/>
                    <a:pt x="24" y="7"/>
                  </a:cubicBezTo>
                  <a:cubicBezTo>
                    <a:pt x="22" y="4"/>
                    <a:pt x="19" y="3"/>
                    <a:pt x="16"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4" name="Freeform 1650"/>
            <p:cNvSpPr>
              <a:spLocks noEditPoints="1"/>
            </p:cNvSpPr>
            <p:nvPr/>
          </p:nvSpPr>
          <p:spPr bwMode="auto">
            <a:xfrm flipH="1">
              <a:off x="7399639" y="1971881"/>
              <a:ext cx="125949" cy="128687"/>
            </a:xfrm>
            <a:custGeom>
              <a:avLst/>
              <a:gdLst>
                <a:gd name="T0" fmla="*/ 20 w 39"/>
                <a:gd name="T1" fmla="*/ 0 h 40"/>
                <a:gd name="T2" fmla="*/ 22 w 39"/>
                <a:gd name="T3" fmla="*/ 1 h 40"/>
                <a:gd name="T4" fmla="*/ 23 w 39"/>
                <a:gd name="T5" fmla="*/ 3 h 40"/>
                <a:gd name="T6" fmla="*/ 23 w 39"/>
                <a:gd name="T7" fmla="*/ 5 h 40"/>
                <a:gd name="T8" fmla="*/ 26 w 39"/>
                <a:gd name="T9" fmla="*/ 7 h 40"/>
                <a:gd name="T10" fmla="*/ 28 w 39"/>
                <a:gd name="T11" fmla="*/ 6 h 40"/>
                <a:gd name="T12" fmla="*/ 31 w 39"/>
                <a:gd name="T13" fmla="*/ 5 h 40"/>
                <a:gd name="T14" fmla="*/ 35 w 39"/>
                <a:gd name="T15" fmla="*/ 8 h 40"/>
                <a:gd name="T16" fmla="*/ 33 w 39"/>
                <a:gd name="T17" fmla="*/ 11 h 40"/>
                <a:gd name="T18" fmla="*/ 33 w 39"/>
                <a:gd name="T19" fmla="*/ 13 h 40"/>
                <a:gd name="T20" fmla="*/ 34 w 39"/>
                <a:gd name="T21" fmla="*/ 16 h 40"/>
                <a:gd name="T22" fmla="*/ 35 w 39"/>
                <a:gd name="T23" fmla="*/ 17 h 40"/>
                <a:gd name="T24" fmla="*/ 39 w 39"/>
                <a:gd name="T25" fmla="*/ 18 h 40"/>
                <a:gd name="T26" fmla="*/ 39 w 39"/>
                <a:gd name="T27" fmla="*/ 20 h 40"/>
                <a:gd name="T28" fmla="*/ 39 w 39"/>
                <a:gd name="T29" fmla="*/ 23 h 40"/>
                <a:gd name="T30" fmla="*/ 36 w 39"/>
                <a:gd name="T31" fmla="*/ 24 h 40"/>
                <a:gd name="T32" fmla="*/ 34 w 39"/>
                <a:gd name="T33" fmla="*/ 24 h 40"/>
                <a:gd name="T34" fmla="*/ 32 w 39"/>
                <a:gd name="T35" fmla="*/ 27 h 40"/>
                <a:gd name="T36" fmla="*/ 33 w 39"/>
                <a:gd name="T37" fmla="*/ 29 h 40"/>
                <a:gd name="T38" fmla="*/ 35 w 39"/>
                <a:gd name="T39" fmla="*/ 33 h 40"/>
                <a:gd name="T40" fmla="*/ 32 w 39"/>
                <a:gd name="T41" fmla="*/ 36 h 40"/>
                <a:gd name="T42" fmla="*/ 29 w 39"/>
                <a:gd name="T43" fmla="*/ 34 h 40"/>
                <a:gd name="T44" fmla="*/ 28 w 39"/>
                <a:gd name="T45" fmla="*/ 34 h 40"/>
                <a:gd name="T46" fmla="*/ 24 w 39"/>
                <a:gd name="T47" fmla="*/ 35 h 40"/>
                <a:gd name="T48" fmla="*/ 24 w 39"/>
                <a:gd name="T49" fmla="*/ 36 h 40"/>
                <a:gd name="T50" fmla="*/ 22 w 39"/>
                <a:gd name="T51" fmla="*/ 40 h 40"/>
                <a:gd name="T52" fmla="*/ 20 w 39"/>
                <a:gd name="T53" fmla="*/ 40 h 40"/>
                <a:gd name="T54" fmla="*/ 17 w 39"/>
                <a:gd name="T55" fmla="*/ 40 h 40"/>
                <a:gd name="T56" fmla="*/ 16 w 39"/>
                <a:gd name="T57" fmla="*/ 37 h 40"/>
                <a:gd name="T58" fmla="*/ 16 w 39"/>
                <a:gd name="T59" fmla="*/ 35 h 40"/>
                <a:gd name="T60" fmla="*/ 13 w 39"/>
                <a:gd name="T61" fmla="*/ 33 h 40"/>
                <a:gd name="T62" fmla="*/ 11 w 39"/>
                <a:gd name="T63" fmla="*/ 34 h 40"/>
                <a:gd name="T64" fmla="*/ 7 w 39"/>
                <a:gd name="T65" fmla="*/ 36 h 40"/>
                <a:gd name="T66" fmla="*/ 4 w 39"/>
                <a:gd name="T67" fmla="*/ 32 h 40"/>
                <a:gd name="T68" fmla="*/ 6 w 39"/>
                <a:gd name="T69" fmla="*/ 29 h 40"/>
                <a:gd name="T70" fmla="*/ 6 w 39"/>
                <a:gd name="T71" fmla="*/ 27 h 40"/>
                <a:gd name="T72" fmla="*/ 5 w 39"/>
                <a:gd name="T73" fmla="*/ 24 h 40"/>
                <a:gd name="T74" fmla="*/ 4 w 39"/>
                <a:gd name="T75" fmla="*/ 23 h 40"/>
                <a:gd name="T76" fmla="*/ 0 w 39"/>
                <a:gd name="T77" fmla="*/ 22 h 40"/>
                <a:gd name="T78" fmla="*/ 0 w 39"/>
                <a:gd name="T79" fmla="*/ 20 h 40"/>
                <a:gd name="T80" fmla="*/ 1 w 39"/>
                <a:gd name="T81" fmla="*/ 18 h 40"/>
                <a:gd name="T82" fmla="*/ 3 w 39"/>
                <a:gd name="T83" fmla="*/ 17 h 40"/>
                <a:gd name="T84" fmla="*/ 5 w 39"/>
                <a:gd name="T85" fmla="*/ 17 h 40"/>
                <a:gd name="T86" fmla="*/ 6 w 39"/>
                <a:gd name="T87" fmla="*/ 13 h 40"/>
                <a:gd name="T88" fmla="*/ 6 w 39"/>
                <a:gd name="T89" fmla="*/ 12 h 40"/>
                <a:gd name="T90" fmla="*/ 4 w 39"/>
                <a:gd name="T91" fmla="*/ 8 h 40"/>
                <a:gd name="T92" fmla="*/ 8 w 39"/>
                <a:gd name="T93" fmla="*/ 4 h 40"/>
                <a:gd name="T94" fmla="*/ 10 w 39"/>
                <a:gd name="T95" fmla="*/ 6 h 40"/>
                <a:gd name="T96" fmla="*/ 12 w 39"/>
                <a:gd name="T97" fmla="*/ 7 h 40"/>
                <a:gd name="T98" fmla="*/ 15 w 39"/>
                <a:gd name="T99" fmla="*/ 5 h 40"/>
                <a:gd name="T100" fmla="*/ 16 w 39"/>
                <a:gd name="T101" fmla="*/ 4 h 40"/>
                <a:gd name="T102" fmla="*/ 17 w 39"/>
                <a:gd name="T103" fmla="*/ 1 h 40"/>
                <a:gd name="T104" fmla="*/ 20 w 39"/>
                <a:gd name="T105" fmla="*/ 0 h 40"/>
                <a:gd name="T106" fmla="*/ 20 w 39"/>
                <a:gd name="T107" fmla="*/ 8 h 40"/>
                <a:gd name="T108" fmla="*/ 11 w 39"/>
                <a:gd name="T109" fmla="*/ 11 h 40"/>
                <a:gd name="T110" fmla="*/ 7 w 39"/>
                <a:gd name="T111" fmla="*/ 20 h 40"/>
                <a:gd name="T112" fmla="*/ 11 w 39"/>
                <a:gd name="T113" fmla="*/ 29 h 40"/>
                <a:gd name="T114" fmla="*/ 20 w 39"/>
                <a:gd name="T115" fmla="*/ 33 h 40"/>
                <a:gd name="T116" fmla="*/ 28 w 39"/>
                <a:gd name="T117" fmla="*/ 29 h 40"/>
                <a:gd name="T118" fmla="*/ 32 w 39"/>
                <a:gd name="T119" fmla="*/ 20 h 40"/>
                <a:gd name="T120" fmla="*/ 28 w 39"/>
                <a:gd name="T121" fmla="*/ 11 h 40"/>
                <a:gd name="T122" fmla="*/ 20 w 39"/>
                <a:gd name="T123"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9" h="40">
                  <a:moveTo>
                    <a:pt x="20" y="0"/>
                  </a:moveTo>
                  <a:cubicBezTo>
                    <a:pt x="21" y="0"/>
                    <a:pt x="21" y="0"/>
                    <a:pt x="22" y="1"/>
                  </a:cubicBezTo>
                  <a:cubicBezTo>
                    <a:pt x="23" y="3"/>
                    <a:pt x="23" y="3"/>
                    <a:pt x="23" y="3"/>
                  </a:cubicBezTo>
                  <a:cubicBezTo>
                    <a:pt x="23" y="4"/>
                    <a:pt x="23" y="5"/>
                    <a:pt x="23" y="5"/>
                  </a:cubicBezTo>
                  <a:cubicBezTo>
                    <a:pt x="26" y="7"/>
                    <a:pt x="26" y="7"/>
                    <a:pt x="26" y="7"/>
                  </a:cubicBezTo>
                  <a:cubicBezTo>
                    <a:pt x="27" y="7"/>
                    <a:pt x="27" y="6"/>
                    <a:pt x="28" y="6"/>
                  </a:cubicBezTo>
                  <a:cubicBezTo>
                    <a:pt x="31" y="5"/>
                    <a:pt x="31" y="5"/>
                    <a:pt x="31" y="5"/>
                  </a:cubicBezTo>
                  <a:cubicBezTo>
                    <a:pt x="33" y="6"/>
                    <a:pt x="34" y="7"/>
                    <a:pt x="35" y="8"/>
                  </a:cubicBezTo>
                  <a:cubicBezTo>
                    <a:pt x="33" y="11"/>
                    <a:pt x="33" y="11"/>
                    <a:pt x="33" y="11"/>
                  </a:cubicBezTo>
                  <a:cubicBezTo>
                    <a:pt x="33" y="12"/>
                    <a:pt x="32" y="12"/>
                    <a:pt x="33" y="13"/>
                  </a:cubicBezTo>
                  <a:cubicBezTo>
                    <a:pt x="34" y="16"/>
                    <a:pt x="34" y="16"/>
                    <a:pt x="34" y="16"/>
                  </a:cubicBezTo>
                  <a:cubicBezTo>
                    <a:pt x="34" y="16"/>
                    <a:pt x="35" y="17"/>
                    <a:pt x="35" y="17"/>
                  </a:cubicBezTo>
                  <a:cubicBezTo>
                    <a:pt x="39" y="18"/>
                    <a:pt x="39" y="18"/>
                    <a:pt x="39" y="18"/>
                  </a:cubicBezTo>
                  <a:cubicBezTo>
                    <a:pt x="39" y="18"/>
                    <a:pt x="39" y="19"/>
                    <a:pt x="39" y="20"/>
                  </a:cubicBezTo>
                  <a:cubicBezTo>
                    <a:pt x="39" y="21"/>
                    <a:pt x="39" y="22"/>
                    <a:pt x="39" y="23"/>
                  </a:cubicBezTo>
                  <a:cubicBezTo>
                    <a:pt x="36" y="24"/>
                    <a:pt x="36" y="24"/>
                    <a:pt x="36" y="24"/>
                  </a:cubicBezTo>
                  <a:cubicBezTo>
                    <a:pt x="35" y="24"/>
                    <a:pt x="34" y="24"/>
                    <a:pt x="34" y="24"/>
                  </a:cubicBezTo>
                  <a:cubicBezTo>
                    <a:pt x="32" y="27"/>
                    <a:pt x="32" y="27"/>
                    <a:pt x="32" y="27"/>
                  </a:cubicBezTo>
                  <a:cubicBezTo>
                    <a:pt x="32" y="28"/>
                    <a:pt x="33" y="28"/>
                    <a:pt x="33" y="29"/>
                  </a:cubicBezTo>
                  <a:cubicBezTo>
                    <a:pt x="35" y="33"/>
                    <a:pt x="35" y="33"/>
                    <a:pt x="35" y="33"/>
                  </a:cubicBezTo>
                  <a:cubicBezTo>
                    <a:pt x="34" y="34"/>
                    <a:pt x="33" y="35"/>
                    <a:pt x="32" y="36"/>
                  </a:cubicBezTo>
                  <a:cubicBezTo>
                    <a:pt x="29" y="34"/>
                    <a:pt x="29" y="34"/>
                    <a:pt x="29" y="34"/>
                  </a:cubicBezTo>
                  <a:cubicBezTo>
                    <a:pt x="29" y="34"/>
                    <a:pt x="28" y="33"/>
                    <a:pt x="28" y="34"/>
                  </a:cubicBezTo>
                  <a:cubicBezTo>
                    <a:pt x="24" y="35"/>
                    <a:pt x="24" y="35"/>
                    <a:pt x="24" y="35"/>
                  </a:cubicBezTo>
                  <a:cubicBezTo>
                    <a:pt x="24" y="35"/>
                    <a:pt x="24" y="36"/>
                    <a:pt x="24" y="36"/>
                  </a:cubicBezTo>
                  <a:cubicBezTo>
                    <a:pt x="22" y="40"/>
                    <a:pt x="22" y="40"/>
                    <a:pt x="22" y="40"/>
                  </a:cubicBezTo>
                  <a:cubicBezTo>
                    <a:pt x="22" y="40"/>
                    <a:pt x="21" y="40"/>
                    <a:pt x="20" y="40"/>
                  </a:cubicBezTo>
                  <a:cubicBezTo>
                    <a:pt x="19" y="40"/>
                    <a:pt x="18" y="40"/>
                    <a:pt x="17" y="40"/>
                  </a:cubicBezTo>
                  <a:cubicBezTo>
                    <a:pt x="16" y="37"/>
                    <a:pt x="16" y="37"/>
                    <a:pt x="16" y="37"/>
                  </a:cubicBezTo>
                  <a:cubicBezTo>
                    <a:pt x="16" y="36"/>
                    <a:pt x="16" y="35"/>
                    <a:pt x="16" y="35"/>
                  </a:cubicBezTo>
                  <a:cubicBezTo>
                    <a:pt x="13" y="33"/>
                    <a:pt x="13" y="33"/>
                    <a:pt x="13" y="33"/>
                  </a:cubicBezTo>
                  <a:cubicBezTo>
                    <a:pt x="12" y="33"/>
                    <a:pt x="12" y="34"/>
                    <a:pt x="11" y="34"/>
                  </a:cubicBezTo>
                  <a:cubicBezTo>
                    <a:pt x="7" y="36"/>
                    <a:pt x="7" y="36"/>
                    <a:pt x="7" y="36"/>
                  </a:cubicBezTo>
                  <a:cubicBezTo>
                    <a:pt x="6" y="35"/>
                    <a:pt x="5" y="33"/>
                    <a:pt x="4" y="32"/>
                  </a:cubicBezTo>
                  <a:cubicBezTo>
                    <a:pt x="6" y="29"/>
                    <a:pt x="6" y="29"/>
                    <a:pt x="6" y="29"/>
                  </a:cubicBezTo>
                  <a:cubicBezTo>
                    <a:pt x="6" y="28"/>
                    <a:pt x="7" y="27"/>
                    <a:pt x="6" y="27"/>
                  </a:cubicBezTo>
                  <a:cubicBezTo>
                    <a:pt x="5" y="24"/>
                    <a:pt x="5" y="24"/>
                    <a:pt x="5" y="24"/>
                  </a:cubicBezTo>
                  <a:cubicBezTo>
                    <a:pt x="5" y="23"/>
                    <a:pt x="4" y="23"/>
                    <a:pt x="4" y="23"/>
                  </a:cubicBezTo>
                  <a:cubicBezTo>
                    <a:pt x="0" y="22"/>
                    <a:pt x="0" y="22"/>
                    <a:pt x="0" y="22"/>
                  </a:cubicBezTo>
                  <a:cubicBezTo>
                    <a:pt x="0" y="22"/>
                    <a:pt x="0" y="21"/>
                    <a:pt x="0" y="20"/>
                  </a:cubicBezTo>
                  <a:cubicBezTo>
                    <a:pt x="0" y="19"/>
                    <a:pt x="0" y="18"/>
                    <a:pt x="1" y="18"/>
                  </a:cubicBezTo>
                  <a:cubicBezTo>
                    <a:pt x="3" y="17"/>
                    <a:pt x="3" y="17"/>
                    <a:pt x="3" y="17"/>
                  </a:cubicBezTo>
                  <a:cubicBezTo>
                    <a:pt x="4" y="17"/>
                    <a:pt x="5" y="17"/>
                    <a:pt x="5" y="17"/>
                  </a:cubicBezTo>
                  <a:cubicBezTo>
                    <a:pt x="6" y="13"/>
                    <a:pt x="6" y="13"/>
                    <a:pt x="6" y="13"/>
                  </a:cubicBezTo>
                  <a:cubicBezTo>
                    <a:pt x="7" y="13"/>
                    <a:pt x="6" y="12"/>
                    <a:pt x="6" y="12"/>
                  </a:cubicBezTo>
                  <a:cubicBezTo>
                    <a:pt x="4" y="8"/>
                    <a:pt x="4" y="8"/>
                    <a:pt x="4" y="8"/>
                  </a:cubicBezTo>
                  <a:cubicBezTo>
                    <a:pt x="5" y="7"/>
                    <a:pt x="7" y="6"/>
                    <a:pt x="8" y="4"/>
                  </a:cubicBezTo>
                  <a:cubicBezTo>
                    <a:pt x="10" y="6"/>
                    <a:pt x="10" y="6"/>
                    <a:pt x="10" y="6"/>
                  </a:cubicBezTo>
                  <a:cubicBezTo>
                    <a:pt x="11" y="6"/>
                    <a:pt x="11" y="7"/>
                    <a:pt x="12" y="7"/>
                  </a:cubicBezTo>
                  <a:cubicBezTo>
                    <a:pt x="15" y="5"/>
                    <a:pt x="15" y="5"/>
                    <a:pt x="15" y="5"/>
                  </a:cubicBezTo>
                  <a:cubicBezTo>
                    <a:pt x="16" y="5"/>
                    <a:pt x="16" y="5"/>
                    <a:pt x="16" y="4"/>
                  </a:cubicBezTo>
                  <a:cubicBezTo>
                    <a:pt x="17" y="1"/>
                    <a:pt x="17" y="1"/>
                    <a:pt x="17" y="1"/>
                  </a:cubicBezTo>
                  <a:cubicBezTo>
                    <a:pt x="18" y="0"/>
                    <a:pt x="19" y="0"/>
                    <a:pt x="20" y="0"/>
                  </a:cubicBezTo>
                  <a:close/>
                  <a:moveTo>
                    <a:pt x="20" y="8"/>
                  </a:moveTo>
                  <a:cubicBezTo>
                    <a:pt x="16" y="8"/>
                    <a:pt x="13" y="9"/>
                    <a:pt x="11" y="11"/>
                  </a:cubicBezTo>
                  <a:cubicBezTo>
                    <a:pt x="9" y="14"/>
                    <a:pt x="7" y="17"/>
                    <a:pt x="7" y="20"/>
                  </a:cubicBezTo>
                  <a:cubicBezTo>
                    <a:pt x="7" y="24"/>
                    <a:pt x="9" y="27"/>
                    <a:pt x="11" y="29"/>
                  </a:cubicBezTo>
                  <a:cubicBezTo>
                    <a:pt x="13" y="31"/>
                    <a:pt x="16" y="33"/>
                    <a:pt x="20" y="33"/>
                  </a:cubicBezTo>
                  <a:cubicBezTo>
                    <a:pt x="23" y="33"/>
                    <a:pt x="26" y="31"/>
                    <a:pt x="28" y="29"/>
                  </a:cubicBezTo>
                  <a:cubicBezTo>
                    <a:pt x="30" y="27"/>
                    <a:pt x="32" y="24"/>
                    <a:pt x="32" y="20"/>
                  </a:cubicBezTo>
                  <a:cubicBezTo>
                    <a:pt x="32" y="17"/>
                    <a:pt x="30" y="14"/>
                    <a:pt x="28" y="11"/>
                  </a:cubicBezTo>
                  <a:cubicBezTo>
                    <a:pt x="26" y="9"/>
                    <a:pt x="23" y="8"/>
                    <a:pt x="20"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5" name="Freeform 1651"/>
            <p:cNvSpPr>
              <a:spLocks noEditPoints="1"/>
            </p:cNvSpPr>
            <p:nvPr/>
          </p:nvSpPr>
          <p:spPr bwMode="auto">
            <a:xfrm flipH="1">
              <a:off x="7424281" y="1999261"/>
              <a:ext cx="73927" cy="76665"/>
            </a:xfrm>
            <a:custGeom>
              <a:avLst/>
              <a:gdLst>
                <a:gd name="T0" fmla="*/ 20 w 23"/>
                <a:gd name="T1" fmla="*/ 3 h 23"/>
                <a:gd name="T2" fmla="*/ 12 w 23"/>
                <a:gd name="T3" fmla="*/ 0 h 23"/>
                <a:gd name="T4" fmla="*/ 4 w 23"/>
                <a:gd name="T5" fmla="*/ 3 h 23"/>
                <a:gd name="T6" fmla="*/ 0 w 23"/>
                <a:gd name="T7" fmla="*/ 11 h 23"/>
                <a:gd name="T8" fmla="*/ 4 w 23"/>
                <a:gd name="T9" fmla="*/ 20 h 23"/>
                <a:gd name="T10" fmla="*/ 12 w 23"/>
                <a:gd name="T11" fmla="*/ 23 h 23"/>
                <a:gd name="T12" fmla="*/ 20 w 23"/>
                <a:gd name="T13" fmla="*/ 20 h 23"/>
                <a:gd name="T14" fmla="*/ 23 w 23"/>
                <a:gd name="T15" fmla="*/ 11 h 23"/>
                <a:gd name="T16" fmla="*/ 20 w 23"/>
                <a:gd name="T17" fmla="*/ 3 h 23"/>
                <a:gd name="T18" fmla="*/ 12 w 23"/>
                <a:gd name="T19" fmla="*/ 5 h 23"/>
                <a:gd name="T20" fmla="*/ 18 w 23"/>
                <a:gd name="T21" fmla="*/ 11 h 23"/>
                <a:gd name="T22" fmla="*/ 12 w 23"/>
                <a:gd name="T23" fmla="*/ 17 h 23"/>
                <a:gd name="T24" fmla="*/ 6 w 23"/>
                <a:gd name="T25" fmla="*/ 11 h 23"/>
                <a:gd name="T26" fmla="*/ 12 w 23"/>
                <a:gd name="T27"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3">
                  <a:moveTo>
                    <a:pt x="20" y="3"/>
                  </a:moveTo>
                  <a:cubicBezTo>
                    <a:pt x="18" y="1"/>
                    <a:pt x="15" y="0"/>
                    <a:pt x="12" y="0"/>
                  </a:cubicBezTo>
                  <a:cubicBezTo>
                    <a:pt x="9" y="0"/>
                    <a:pt x="6" y="1"/>
                    <a:pt x="4" y="3"/>
                  </a:cubicBezTo>
                  <a:cubicBezTo>
                    <a:pt x="2" y="5"/>
                    <a:pt x="0" y="8"/>
                    <a:pt x="0" y="11"/>
                  </a:cubicBezTo>
                  <a:cubicBezTo>
                    <a:pt x="0" y="15"/>
                    <a:pt x="2" y="17"/>
                    <a:pt x="4" y="20"/>
                  </a:cubicBezTo>
                  <a:cubicBezTo>
                    <a:pt x="6" y="22"/>
                    <a:pt x="9" y="23"/>
                    <a:pt x="12" y="23"/>
                  </a:cubicBezTo>
                  <a:cubicBezTo>
                    <a:pt x="15" y="23"/>
                    <a:pt x="18" y="22"/>
                    <a:pt x="20" y="20"/>
                  </a:cubicBezTo>
                  <a:cubicBezTo>
                    <a:pt x="22" y="17"/>
                    <a:pt x="23" y="15"/>
                    <a:pt x="23" y="11"/>
                  </a:cubicBezTo>
                  <a:cubicBezTo>
                    <a:pt x="23" y="8"/>
                    <a:pt x="22" y="5"/>
                    <a:pt x="20" y="3"/>
                  </a:cubicBezTo>
                  <a:close/>
                  <a:moveTo>
                    <a:pt x="12" y="5"/>
                  </a:moveTo>
                  <a:cubicBezTo>
                    <a:pt x="15" y="5"/>
                    <a:pt x="18" y="8"/>
                    <a:pt x="18" y="11"/>
                  </a:cubicBezTo>
                  <a:cubicBezTo>
                    <a:pt x="18" y="15"/>
                    <a:pt x="15" y="17"/>
                    <a:pt x="12" y="17"/>
                  </a:cubicBezTo>
                  <a:cubicBezTo>
                    <a:pt x="8" y="17"/>
                    <a:pt x="6" y="15"/>
                    <a:pt x="6" y="11"/>
                  </a:cubicBezTo>
                  <a:cubicBezTo>
                    <a:pt x="6" y="8"/>
                    <a:pt x="8" y="5"/>
                    <a:pt x="12"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6" name="Freeform 1652"/>
            <p:cNvSpPr>
              <a:spLocks noEditPoints="1"/>
            </p:cNvSpPr>
            <p:nvPr/>
          </p:nvSpPr>
          <p:spPr bwMode="auto">
            <a:xfrm flipH="1">
              <a:off x="9841952" y="649412"/>
              <a:ext cx="109521" cy="120473"/>
            </a:xfrm>
            <a:custGeom>
              <a:avLst/>
              <a:gdLst>
                <a:gd name="T0" fmla="*/ 11 w 34"/>
                <a:gd name="T1" fmla="*/ 29 h 37"/>
                <a:gd name="T2" fmla="*/ 15 w 34"/>
                <a:gd name="T3" fmla="*/ 33 h 37"/>
                <a:gd name="T4" fmla="*/ 11 w 34"/>
                <a:gd name="T5" fmla="*/ 37 h 37"/>
                <a:gd name="T6" fmla="*/ 7 w 34"/>
                <a:gd name="T7" fmla="*/ 33 h 37"/>
                <a:gd name="T8" fmla="*/ 11 w 34"/>
                <a:gd name="T9" fmla="*/ 29 h 37"/>
                <a:gd name="T10" fmla="*/ 28 w 34"/>
                <a:gd name="T11" fmla="*/ 30 h 37"/>
                <a:gd name="T12" fmla="*/ 32 w 34"/>
                <a:gd name="T13" fmla="*/ 33 h 37"/>
                <a:gd name="T14" fmla="*/ 28 w 34"/>
                <a:gd name="T15" fmla="*/ 37 h 37"/>
                <a:gd name="T16" fmla="*/ 24 w 34"/>
                <a:gd name="T17" fmla="*/ 33 h 37"/>
                <a:gd name="T18" fmla="*/ 28 w 34"/>
                <a:gd name="T19" fmla="*/ 30 h 37"/>
                <a:gd name="T20" fmla="*/ 0 w 34"/>
                <a:gd name="T21" fmla="*/ 0 h 37"/>
                <a:gd name="T22" fmla="*/ 6 w 34"/>
                <a:gd name="T23" fmla="*/ 0 h 37"/>
                <a:gd name="T24" fmla="*/ 8 w 34"/>
                <a:gd name="T25" fmla="*/ 5 h 37"/>
                <a:gd name="T26" fmla="*/ 34 w 34"/>
                <a:gd name="T27" fmla="*/ 5 h 37"/>
                <a:gd name="T28" fmla="*/ 34 w 34"/>
                <a:gd name="T29" fmla="*/ 16 h 37"/>
                <a:gd name="T30" fmla="*/ 10 w 34"/>
                <a:gd name="T31" fmla="*/ 20 h 37"/>
                <a:gd name="T32" fmla="*/ 10 w 34"/>
                <a:gd name="T33" fmla="*/ 24 h 37"/>
                <a:gd name="T34" fmla="*/ 33 w 34"/>
                <a:gd name="T35" fmla="*/ 24 h 37"/>
                <a:gd name="T36" fmla="*/ 33 w 34"/>
                <a:gd name="T37" fmla="*/ 27 h 37"/>
                <a:gd name="T38" fmla="*/ 9 w 34"/>
                <a:gd name="T39" fmla="*/ 27 h 37"/>
                <a:gd name="T40" fmla="*/ 7 w 34"/>
                <a:gd name="T41" fmla="*/ 18 h 37"/>
                <a:gd name="T42" fmla="*/ 3 w 34"/>
                <a:gd name="T43" fmla="*/ 3 h 37"/>
                <a:gd name="T44" fmla="*/ 1 w 34"/>
                <a:gd name="T45" fmla="*/ 3 h 37"/>
                <a:gd name="T46" fmla="*/ 0 w 34"/>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37">
                  <a:moveTo>
                    <a:pt x="11" y="29"/>
                  </a:moveTo>
                  <a:cubicBezTo>
                    <a:pt x="13" y="29"/>
                    <a:pt x="15" y="31"/>
                    <a:pt x="15" y="33"/>
                  </a:cubicBezTo>
                  <a:cubicBezTo>
                    <a:pt x="15" y="35"/>
                    <a:pt x="13" y="37"/>
                    <a:pt x="11" y="37"/>
                  </a:cubicBezTo>
                  <a:cubicBezTo>
                    <a:pt x="9" y="37"/>
                    <a:pt x="7" y="35"/>
                    <a:pt x="7" y="33"/>
                  </a:cubicBezTo>
                  <a:cubicBezTo>
                    <a:pt x="7" y="31"/>
                    <a:pt x="9" y="29"/>
                    <a:pt x="11" y="29"/>
                  </a:cubicBezTo>
                  <a:close/>
                  <a:moveTo>
                    <a:pt x="28" y="30"/>
                  </a:moveTo>
                  <a:cubicBezTo>
                    <a:pt x="30" y="30"/>
                    <a:pt x="32" y="31"/>
                    <a:pt x="32" y="33"/>
                  </a:cubicBezTo>
                  <a:cubicBezTo>
                    <a:pt x="32" y="36"/>
                    <a:pt x="30" y="37"/>
                    <a:pt x="28" y="37"/>
                  </a:cubicBezTo>
                  <a:cubicBezTo>
                    <a:pt x="26" y="37"/>
                    <a:pt x="24" y="36"/>
                    <a:pt x="24" y="33"/>
                  </a:cubicBezTo>
                  <a:cubicBezTo>
                    <a:pt x="24" y="31"/>
                    <a:pt x="26" y="30"/>
                    <a:pt x="28" y="30"/>
                  </a:cubicBezTo>
                  <a:close/>
                  <a:moveTo>
                    <a:pt x="0" y="0"/>
                  </a:moveTo>
                  <a:cubicBezTo>
                    <a:pt x="6" y="0"/>
                    <a:pt x="6" y="0"/>
                    <a:pt x="6" y="0"/>
                  </a:cubicBezTo>
                  <a:cubicBezTo>
                    <a:pt x="8" y="5"/>
                    <a:pt x="8" y="5"/>
                    <a:pt x="8" y="5"/>
                  </a:cubicBezTo>
                  <a:cubicBezTo>
                    <a:pt x="34" y="5"/>
                    <a:pt x="34" y="5"/>
                    <a:pt x="34" y="5"/>
                  </a:cubicBezTo>
                  <a:cubicBezTo>
                    <a:pt x="34" y="16"/>
                    <a:pt x="34" y="16"/>
                    <a:pt x="34" y="16"/>
                  </a:cubicBezTo>
                  <a:cubicBezTo>
                    <a:pt x="10" y="20"/>
                    <a:pt x="10" y="20"/>
                    <a:pt x="10" y="20"/>
                  </a:cubicBezTo>
                  <a:cubicBezTo>
                    <a:pt x="9" y="21"/>
                    <a:pt x="9" y="24"/>
                    <a:pt x="10" y="24"/>
                  </a:cubicBezTo>
                  <a:cubicBezTo>
                    <a:pt x="33" y="24"/>
                    <a:pt x="33" y="24"/>
                    <a:pt x="33" y="24"/>
                  </a:cubicBezTo>
                  <a:cubicBezTo>
                    <a:pt x="33" y="27"/>
                    <a:pt x="33" y="27"/>
                    <a:pt x="33" y="27"/>
                  </a:cubicBezTo>
                  <a:cubicBezTo>
                    <a:pt x="9" y="27"/>
                    <a:pt x="9" y="27"/>
                    <a:pt x="9" y="27"/>
                  </a:cubicBezTo>
                  <a:cubicBezTo>
                    <a:pt x="5" y="27"/>
                    <a:pt x="5" y="20"/>
                    <a:pt x="7" y="18"/>
                  </a:cubicBezTo>
                  <a:cubicBezTo>
                    <a:pt x="3" y="3"/>
                    <a:pt x="3" y="3"/>
                    <a:pt x="3" y="3"/>
                  </a:cubicBezTo>
                  <a:cubicBezTo>
                    <a:pt x="1" y="3"/>
                    <a:pt x="1" y="3"/>
                    <a:pt x="1" y="3"/>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7" name="Freeform 1653"/>
            <p:cNvSpPr>
              <a:spLocks noEditPoints="1"/>
            </p:cNvSpPr>
            <p:nvPr/>
          </p:nvSpPr>
          <p:spPr bwMode="auto">
            <a:xfrm flipH="1">
              <a:off x="9568150" y="2497582"/>
              <a:ext cx="128687" cy="131425"/>
            </a:xfrm>
            <a:custGeom>
              <a:avLst/>
              <a:gdLst>
                <a:gd name="T0" fmla="*/ 20 w 40"/>
                <a:gd name="T1" fmla="*/ 0 h 40"/>
                <a:gd name="T2" fmla="*/ 40 w 40"/>
                <a:gd name="T3" fmla="*/ 20 h 40"/>
                <a:gd name="T4" fmla="*/ 20 w 40"/>
                <a:gd name="T5" fmla="*/ 40 h 40"/>
                <a:gd name="T6" fmla="*/ 0 w 40"/>
                <a:gd name="T7" fmla="*/ 20 h 40"/>
                <a:gd name="T8" fmla="*/ 20 w 40"/>
                <a:gd name="T9" fmla="*/ 0 h 40"/>
                <a:gd name="T10" fmla="*/ 28 w 40"/>
                <a:gd name="T11" fmla="*/ 20 h 40"/>
                <a:gd name="T12" fmla="*/ 22 w 40"/>
                <a:gd name="T13" fmla="*/ 15 h 40"/>
                <a:gd name="T14" fmla="*/ 16 w 40"/>
                <a:gd name="T15" fmla="*/ 10 h 40"/>
                <a:gd name="T16" fmla="*/ 16 w 40"/>
                <a:gd name="T17" fmla="*/ 20 h 40"/>
                <a:gd name="T18" fmla="*/ 16 w 40"/>
                <a:gd name="T19" fmla="*/ 30 h 40"/>
                <a:gd name="T20" fmla="*/ 22 w 40"/>
                <a:gd name="T21" fmla="*/ 25 h 40"/>
                <a:gd name="T22" fmla="*/ 28 w 40"/>
                <a:gd name="T23"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 h="40">
                  <a:moveTo>
                    <a:pt x="20" y="0"/>
                  </a:moveTo>
                  <a:cubicBezTo>
                    <a:pt x="31" y="0"/>
                    <a:pt x="40" y="9"/>
                    <a:pt x="40" y="20"/>
                  </a:cubicBezTo>
                  <a:cubicBezTo>
                    <a:pt x="40" y="31"/>
                    <a:pt x="31" y="40"/>
                    <a:pt x="20" y="40"/>
                  </a:cubicBezTo>
                  <a:cubicBezTo>
                    <a:pt x="9" y="40"/>
                    <a:pt x="0" y="31"/>
                    <a:pt x="0" y="20"/>
                  </a:cubicBezTo>
                  <a:cubicBezTo>
                    <a:pt x="0" y="9"/>
                    <a:pt x="9" y="0"/>
                    <a:pt x="20" y="0"/>
                  </a:cubicBezTo>
                  <a:close/>
                  <a:moveTo>
                    <a:pt x="28" y="20"/>
                  </a:moveTo>
                  <a:cubicBezTo>
                    <a:pt x="22" y="15"/>
                    <a:pt x="22" y="15"/>
                    <a:pt x="22" y="15"/>
                  </a:cubicBezTo>
                  <a:cubicBezTo>
                    <a:pt x="16" y="10"/>
                    <a:pt x="16" y="10"/>
                    <a:pt x="16" y="10"/>
                  </a:cubicBezTo>
                  <a:cubicBezTo>
                    <a:pt x="16" y="20"/>
                    <a:pt x="16" y="20"/>
                    <a:pt x="16" y="20"/>
                  </a:cubicBezTo>
                  <a:cubicBezTo>
                    <a:pt x="16" y="30"/>
                    <a:pt x="16" y="30"/>
                    <a:pt x="16" y="30"/>
                  </a:cubicBezTo>
                  <a:cubicBezTo>
                    <a:pt x="22" y="25"/>
                    <a:pt x="22" y="25"/>
                    <a:pt x="22" y="25"/>
                  </a:cubicBezTo>
                  <a:lnTo>
                    <a:pt x="28" y="2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8" name="Freeform 1654"/>
            <p:cNvSpPr>
              <a:spLocks noEditPoints="1"/>
            </p:cNvSpPr>
            <p:nvPr/>
          </p:nvSpPr>
          <p:spPr bwMode="auto">
            <a:xfrm flipH="1">
              <a:off x="8431872" y="602866"/>
              <a:ext cx="145115" cy="142378"/>
            </a:xfrm>
            <a:custGeom>
              <a:avLst/>
              <a:gdLst>
                <a:gd name="T0" fmla="*/ 38 w 45"/>
                <a:gd name="T1" fmla="*/ 15 h 44"/>
                <a:gd name="T2" fmla="*/ 45 w 45"/>
                <a:gd name="T3" fmla="*/ 23 h 44"/>
                <a:gd name="T4" fmla="*/ 45 w 45"/>
                <a:gd name="T5" fmla="*/ 23 h 44"/>
                <a:gd name="T6" fmla="*/ 38 w 45"/>
                <a:gd name="T7" fmla="*/ 30 h 44"/>
                <a:gd name="T8" fmla="*/ 29 w 45"/>
                <a:gd name="T9" fmla="*/ 30 h 44"/>
                <a:gd name="T10" fmla="*/ 29 w 45"/>
                <a:gd name="T11" fmla="*/ 18 h 44"/>
                <a:gd name="T12" fmla="*/ 15 w 45"/>
                <a:gd name="T13" fmla="*/ 18 h 44"/>
                <a:gd name="T14" fmla="*/ 15 w 45"/>
                <a:gd name="T15" fmla="*/ 30 h 44"/>
                <a:gd name="T16" fmla="*/ 7 w 45"/>
                <a:gd name="T17" fmla="*/ 30 h 44"/>
                <a:gd name="T18" fmla="*/ 0 w 45"/>
                <a:gd name="T19" fmla="*/ 23 h 44"/>
                <a:gd name="T20" fmla="*/ 0 w 45"/>
                <a:gd name="T21" fmla="*/ 23 h 44"/>
                <a:gd name="T22" fmla="*/ 2 w 45"/>
                <a:gd name="T23" fmla="*/ 17 h 44"/>
                <a:gd name="T24" fmla="*/ 2 w 45"/>
                <a:gd name="T25" fmla="*/ 14 h 44"/>
                <a:gd name="T26" fmla="*/ 9 w 45"/>
                <a:gd name="T27" fmla="*/ 7 h 44"/>
                <a:gd name="T28" fmla="*/ 10 w 45"/>
                <a:gd name="T29" fmla="*/ 7 h 44"/>
                <a:gd name="T30" fmla="*/ 20 w 45"/>
                <a:gd name="T31" fmla="*/ 0 h 44"/>
                <a:gd name="T32" fmla="*/ 30 w 45"/>
                <a:gd name="T33" fmla="*/ 7 h 44"/>
                <a:gd name="T34" fmla="*/ 32 w 45"/>
                <a:gd name="T35" fmla="*/ 6 h 44"/>
                <a:gd name="T36" fmla="*/ 39 w 45"/>
                <a:gd name="T37" fmla="*/ 14 h 44"/>
                <a:gd name="T38" fmla="*/ 38 w 45"/>
                <a:gd name="T39" fmla="*/ 15 h 44"/>
                <a:gd name="T40" fmla="*/ 17 w 45"/>
                <a:gd name="T41" fmla="*/ 20 h 44"/>
                <a:gd name="T42" fmla="*/ 17 w 45"/>
                <a:gd name="T43" fmla="*/ 32 h 44"/>
                <a:gd name="T44" fmla="*/ 11 w 45"/>
                <a:gd name="T45" fmla="*/ 32 h 44"/>
                <a:gd name="T46" fmla="*/ 22 w 45"/>
                <a:gd name="T47" fmla="*/ 44 h 44"/>
                <a:gd name="T48" fmla="*/ 32 w 45"/>
                <a:gd name="T49" fmla="*/ 32 h 44"/>
                <a:gd name="T50" fmla="*/ 27 w 45"/>
                <a:gd name="T51" fmla="*/ 32 h 44"/>
                <a:gd name="T52" fmla="*/ 27 w 45"/>
                <a:gd name="T53" fmla="*/ 20 h 44"/>
                <a:gd name="T54" fmla="*/ 17 w 45"/>
                <a:gd name="T55"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4">
                  <a:moveTo>
                    <a:pt x="38" y="15"/>
                  </a:moveTo>
                  <a:cubicBezTo>
                    <a:pt x="42" y="16"/>
                    <a:pt x="45" y="19"/>
                    <a:pt x="45" y="23"/>
                  </a:cubicBezTo>
                  <a:cubicBezTo>
                    <a:pt x="45" y="23"/>
                    <a:pt x="45" y="23"/>
                    <a:pt x="45" y="23"/>
                  </a:cubicBezTo>
                  <a:cubicBezTo>
                    <a:pt x="45" y="26"/>
                    <a:pt x="42" y="30"/>
                    <a:pt x="38" y="30"/>
                  </a:cubicBezTo>
                  <a:cubicBezTo>
                    <a:pt x="29" y="30"/>
                    <a:pt x="29" y="30"/>
                    <a:pt x="29" y="30"/>
                  </a:cubicBezTo>
                  <a:cubicBezTo>
                    <a:pt x="29" y="18"/>
                    <a:pt x="29" y="18"/>
                    <a:pt x="29" y="18"/>
                  </a:cubicBezTo>
                  <a:cubicBezTo>
                    <a:pt x="15" y="18"/>
                    <a:pt x="15" y="18"/>
                    <a:pt x="15" y="18"/>
                  </a:cubicBezTo>
                  <a:cubicBezTo>
                    <a:pt x="15" y="30"/>
                    <a:pt x="15" y="30"/>
                    <a:pt x="15" y="30"/>
                  </a:cubicBezTo>
                  <a:cubicBezTo>
                    <a:pt x="7" y="30"/>
                    <a:pt x="7" y="30"/>
                    <a:pt x="7" y="30"/>
                  </a:cubicBezTo>
                  <a:cubicBezTo>
                    <a:pt x="3" y="30"/>
                    <a:pt x="0" y="26"/>
                    <a:pt x="0" y="23"/>
                  </a:cubicBezTo>
                  <a:cubicBezTo>
                    <a:pt x="0" y="23"/>
                    <a:pt x="0" y="23"/>
                    <a:pt x="0" y="23"/>
                  </a:cubicBezTo>
                  <a:cubicBezTo>
                    <a:pt x="0" y="20"/>
                    <a:pt x="1" y="19"/>
                    <a:pt x="2" y="17"/>
                  </a:cubicBezTo>
                  <a:cubicBezTo>
                    <a:pt x="2" y="16"/>
                    <a:pt x="2" y="15"/>
                    <a:pt x="2" y="14"/>
                  </a:cubicBezTo>
                  <a:cubicBezTo>
                    <a:pt x="2" y="11"/>
                    <a:pt x="5" y="7"/>
                    <a:pt x="9" y="7"/>
                  </a:cubicBezTo>
                  <a:cubicBezTo>
                    <a:pt x="9" y="7"/>
                    <a:pt x="10" y="7"/>
                    <a:pt x="10" y="7"/>
                  </a:cubicBezTo>
                  <a:cubicBezTo>
                    <a:pt x="12" y="3"/>
                    <a:pt x="16" y="0"/>
                    <a:pt x="20" y="0"/>
                  </a:cubicBezTo>
                  <a:cubicBezTo>
                    <a:pt x="24" y="0"/>
                    <a:pt x="28" y="3"/>
                    <a:pt x="30" y="7"/>
                  </a:cubicBezTo>
                  <a:cubicBezTo>
                    <a:pt x="30" y="7"/>
                    <a:pt x="31" y="6"/>
                    <a:pt x="32" y="6"/>
                  </a:cubicBezTo>
                  <a:cubicBezTo>
                    <a:pt x="35" y="6"/>
                    <a:pt x="39" y="10"/>
                    <a:pt x="39" y="14"/>
                  </a:cubicBezTo>
                  <a:cubicBezTo>
                    <a:pt x="39" y="14"/>
                    <a:pt x="39" y="15"/>
                    <a:pt x="38" y="15"/>
                  </a:cubicBezTo>
                  <a:close/>
                  <a:moveTo>
                    <a:pt x="17" y="20"/>
                  </a:moveTo>
                  <a:cubicBezTo>
                    <a:pt x="17" y="32"/>
                    <a:pt x="17" y="32"/>
                    <a:pt x="17" y="32"/>
                  </a:cubicBezTo>
                  <a:cubicBezTo>
                    <a:pt x="11" y="32"/>
                    <a:pt x="11" y="32"/>
                    <a:pt x="11" y="32"/>
                  </a:cubicBezTo>
                  <a:cubicBezTo>
                    <a:pt x="22" y="44"/>
                    <a:pt x="22" y="44"/>
                    <a:pt x="22" y="44"/>
                  </a:cubicBezTo>
                  <a:cubicBezTo>
                    <a:pt x="32" y="32"/>
                    <a:pt x="32" y="32"/>
                    <a:pt x="32" y="32"/>
                  </a:cubicBezTo>
                  <a:cubicBezTo>
                    <a:pt x="27" y="32"/>
                    <a:pt x="27" y="32"/>
                    <a:pt x="27" y="32"/>
                  </a:cubicBezTo>
                  <a:cubicBezTo>
                    <a:pt x="27" y="20"/>
                    <a:pt x="27" y="20"/>
                    <a:pt x="27" y="20"/>
                  </a:cubicBezTo>
                  <a:lnTo>
                    <a:pt x="17" y="2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19" name="Freeform 1655"/>
            <p:cNvSpPr>
              <a:spLocks noEditPoints="1"/>
            </p:cNvSpPr>
            <p:nvPr/>
          </p:nvSpPr>
          <p:spPr bwMode="auto">
            <a:xfrm flipH="1">
              <a:off x="8659128" y="909525"/>
              <a:ext cx="150591" cy="112259"/>
            </a:xfrm>
            <a:custGeom>
              <a:avLst/>
              <a:gdLst>
                <a:gd name="T0" fmla="*/ 8 w 47"/>
                <a:gd name="T1" fmla="*/ 21 h 35"/>
                <a:gd name="T2" fmla="*/ 39 w 47"/>
                <a:gd name="T3" fmla="*/ 21 h 35"/>
                <a:gd name="T4" fmla="*/ 39 w 47"/>
                <a:gd name="T5" fmla="*/ 21 h 35"/>
                <a:gd name="T6" fmla="*/ 35 w 47"/>
                <a:gd name="T7" fmla="*/ 26 h 35"/>
                <a:gd name="T8" fmla="*/ 35 w 47"/>
                <a:gd name="T9" fmla="*/ 25 h 35"/>
                <a:gd name="T10" fmla="*/ 13 w 47"/>
                <a:gd name="T11" fmla="*/ 25 h 35"/>
                <a:gd name="T12" fmla="*/ 8 w 47"/>
                <a:gd name="T13" fmla="*/ 21 h 35"/>
                <a:gd name="T14" fmla="*/ 21 w 47"/>
                <a:gd name="T15" fmla="*/ 27 h 35"/>
                <a:gd name="T16" fmla="*/ 27 w 47"/>
                <a:gd name="T17" fmla="*/ 27 h 35"/>
                <a:gd name="T18" fmla="*/ 27 w 47"/>
                <a:gd name="T19" fmla="*/ 33 h 35"/>
                <a:gd name="T20" fmla="*/ 21 w 47"/>
                <a:gd name="T21" fmla="*/ 33 h 35"/>
                <a:gd name="T22" fmla="*/ 21 w 47"/>
                <a:gd name="T23" fmla="*/ 27 h 35"/>
                <a:gd name="T24" fmla="*/ 0 w 47"/>
                <a:gd name="T25" fmla="*/ 13 h 35"/>
                <a:gd name="T26" fmla="*/ 4 w 47"/>
                <a:gd name="T27" fmla="*/ 17 h 35"/>
                <a:gd name="T28" fmla="*/ 43 w 47"/>
                <a:gd name="T29" fmla="*/ 17 h 35"/>
                <a:gd name="T30" fmla="*/ 43 w 47"/>
                <a:gd name="T31" fmla="*/ 17 h 35"/>
                <a:gd name="T32" fmla="*/ 47 w 47"/>
                <a:gd name="T33" fmla="*/ 13 h 35"/>
                <a:gd name="T34" fmla="*/ 47 w 47"/>
                <a:gd name="T35" fmla="*/ 13 h 35"/>
                <a:gd name="T36" fmla="*/ 0 w 47"/>
                <a:gd name="T37" fmla="*/ 1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35">
                  <a:moveTo>
                    <a:pt x="8" y="21"/>
                  </a:moveTo>
                  <a:cubicBezTo>
                    <a:pt x="17" y="13"/>
                    <a:pt x="30" y="13"/>
                    <a:pt x="39" y="21"/>
                  </a:cubicBezTo>
                  <a:cubicBezTo>
                    <a:pt x="39" y="21"/>
                    <a:pt x="39" y="21"/>
                    <a:pt x="39" y="21"/>
                  </a:cubicBezTo>
                  <a:cubicBezTo>
                    <a:pt x="35" y="26"/>
                    <a:pt x="35" y="26"/>
                    <a:pt x="35" y="26"/>
                  </a:cubicBezTo>
                  <a:cubicBezTo>
                    <a:pt x="35" y="26"/>
                    <a:pt x="35" y="25"/>
                    <a:pt x="35" y="25"/>
                  </a:cubicBezTo>
                  <a:cubicBezTo>
                    <a:pt x="28" y="19"/>
                    <a:pt x="19" y="19"/>
                    <a:pt x="13" y="25"/>
                  </a:cubicBezTo>
                  <a:cubicBezTo>
                    <a:pt x="8" y="21"/>
                    <a:pt x="8" y="21"/>
                    <a:pt x="8" y="21"/>
                  </a:cubicBezTo>
                  <a:close/>
                  <a:moveTo>
                    <a:pt x="21" y="27"/>
                  </a:moveTo>
                  <a:cubicBezTo>
                    <a:pt x="22" y="26"/>
                    <a:pt x="25" y="26"/>
                    <a:pt x="27" y="27"/>
                  </a:cubicBezTo>
                  <a:cubicBezTo>
                    <a:pt x="29" y="29"/>
                    <a:pt x="29" y="32"/>
                    <a:pt x="27" y="33"/>
                  </a:cubicBezTo>
                  <a:cubicBezTo>
                    <a:pt x="25" y="35"/>
                    <a:pt x="22" y="35"/>
                    <a:pt x="21" y="33"/>
                  </a:cubicBezTo>
                  <a:cubicBezTo>
                    <a:pt x="19" y="32"/>
                    <a:pt x="19" y="29"/>
                    <a:pt x="21" y="27"/>
                  </a:cubicBezTo>
                  <a:close/>
                  <a:moveTo>
                    <a:pt x="0" y="13"/>
                  </a:moveTo>
                  <a:cubicBezTo>
                    <a:pt x="4" y="17"/>
                    <a:pt x="4" y="17"/>
                    <a:pt x="4" y="17"/>
                  </a:cubicBezTo>
                  <a:cubicBezTo>
                    <a:pt x="15" y="6"/>
                    <a:pt x="32" y="6"/>
                    <a:pt x="43" y="17"/>
                  </a:cubicBezTo>
                  <a:cubicBezTo>
                    <a:pt x="43" y="17"/>
                    <a:pt x="43" y="17"/>
                    <a:pt x="43" y="17"/>
                  </a:cubicBezTo>
                  <a:cubicBezTo>
                    <a:pt x="47" y="13"/>
                    <a:pt x="47" y="13"/>
                    <a:pt x="47" y="13"/>
                  </a:cubicBezTo>
                  <a:cubicBezTo>
                    <a:pt x="47" y="13"/>
                    <a:pt x="47" y="13"/>
                    <a:pt x="47" y="13"/>
                  </a:cubicBezTo>
                  <a:cubicBezTo>
                    <a:pt x="34" y="0"/>
                    <a:pt x="13" y="0"/>
                    <a:pt x="0"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0" name="Freeform 1656"/>
            <p:cNvSpPr>
              <a:spLocks noEditPoints="1"/>
            </p:cNvSpPr>
            <p:nvPr/>
          </p:nvSpPr>
          <p:spPr bwMode="auto">
            <a:xfrm flipH="1">
              <a:off x="10315630" y="1536534"/>
              <a:ext cx="98569" cy="139639"/>
            </a:xfrm>
            <a:custGeom>
              <a:avLst/>
              <a:gdLst>
                <a:gd name="T0" fmla="*/ 15 w 30"/>
                <a:gd name="T1" fmla="*/ 0 h 43"/>
                <a:gd name="T2" fmla="*/ 29 w 30"/>
                <a:gd name="T3" fmla="*/ 14 h 43"/>
                <a:gd name="T4" fmla="*/ 15 w 30"/>
                <a:gd name="T5" fmla="*/ 43 h 43"/>
                <a:gd name="T6" fmla="*/ 0 w 30"/>
                <a:gd name="T7" fmla="*/ 14 h 43"/>
                <a:gd name="T8" fmla="*/ 15 w 30"/>
                <a:gd name="T9" fmla="*/ 0 h 43"/>
                <a:gd name="T10" fmla="*/ 15 w 30"/>
                <a:gd name="T11" fmla="*/ 9 h 43"/>
                <a:gd name="T12" fmla="*/ 9 w 30"/>
                <a:gd name="T13" fmla="*/ 15 h 43"/>
                <a:gd name="T14" fmla="*/ 15 w 30"/>
                <a:gd name="T15" fmla="*/ 21 h 43"/>
                <a:gd name="T16" fmla="*/ 21 w 30"/>
                <a:gd name="T17" fmla="*/ 15 h 43"/>
                <a:gd name="T18" fmla="*/ 15 w 30"/>
                <a:gd name="T19" fmla="*/ 9 h 43"/>
                <a:gd name="T20" fmla="*/ 15 w 30"/>
                <a:gd name="T21" fmla="*/ 4 h 43"/>
                <a:gd name="T22" fmla="*/ 4 w 30"/>
                <a:gd name="T23" fmla="*/ 15 h 43"/>
                <a:gd name="T24" fmla="*/ 15 w 30"/>
                <a:gd name="T25" fmla="*/ 25 h 43"/>
                <a:gd name="T26" fmla="*/ 26 w 30"/>
                <a:gd name="T27" fmla="*/ 15 h 43"/>
                <a:gd name="T28" fmla="*/ 15 w 30"/>
                <a:gd name="T29"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43">
                  <a:moveTo>
                    <a:pt x="15" y="0"/>
                  </a:moveTo>
                  <a:cubicBezTo>
                    <a:pt x="23" y="0"/>
                    <a:pt x="29" y="6"/>
                    <a:pt x="29" y="14"/>
                  </a:cubicBezTo>
                  <a:cubicBezTo>
                    <a:pt x="30" y="25"/>
                    <a:pt x="18" y="36"/>
                    <a:pt x="15" y="43"/>
                  </a:cubicBezTo>
                  <a:cubicBezTo>
                    <a:pt x="11" y="36"/>
                    <a:pt x="0" y="25"/>
                    <a:pt x="0" y="14"/>
                  </a:cubicBezTo>
                  <a:cubicBezTo>
                    <a:pt x="0" y="6"/>
                    <a:pt x="7" y="0"/>
                    <a:pt x="15" y="0"/>
                  </a:cubicBezTo>
                  <a:close/>
                  <a:moveTo>
                    <a:pt x="15" y="9"/>
                  </a:moveTo>
                  <a:cubicBezTo>
                    <a:pt x="11" y="9"/>
                    <a:pt x="9" y="11"/>
                    <a:pt x="9" y="15"/>
                  </a:cubicBezTo>
                  <a:cubicBezTo>
                    <a:pt x="9" y="18"/>
                    <a:pt x="11" y="21"/>
                    <a:pt x="15" y="21"/>
                  </a:cubicBezTo>
                  <a:cubicBezTo>
                    <a:pt x="18" y="21"/>
                    <a:pt x="21" y="18"/>
                    <a:pt x="21" y="15"/>
                  </a:cubicBezTo>
                  <a:cubicBezTo>
                    <a:pt x="21" y="11"/>
                    <a:pt x="18" y="9"/>
                    <a:pt x="15" y="9"/>
                  </a:cubicBezTo>
                  <a:close/>
                  <a:moveTo>
                    <a:pt x="15" y="4"/>
                  </a:moveTo>
                  <a:cubicBezTo>
                    <a:pt x="9" y="4"/>
                    <a:pt x="4" y="9"/>
                    <a:pt x="4" y="15"/>
                  </a:cubicBezTo>
                  <a:cubicBezTo>
                    <a:pt x="4" y="21"/>
                    <a:pt x="9" y="25"/>
                    <a:pt x="15" y="25"/>
                  </a:cubicBezTo>
                  <a:cubicBezTo>
                    <a:pt x="21" y="25"/>
                    <a:pt x="26" y="21"/>
                    <a:pt x="26" y="15"/>
                  </a:cubicBezTo>
                  <a:cubicBezTo>
                    <a:pt x="26" y="9"/>
                    <a:pt x="21" y="4"/>
                    <a:pt x="15"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1" name="Freeform 1657"/>
            <p:cNvSpPr/>
            <p:nvPr/>
          </p:nvSpPr>
          <p:spPr bwMode="auto">
            <a:xfrm flipH="1">
              <a:off x="8946620" y="624770"/>
              <a:ext cx="139639" cy="114997"/>
            </a:xfrm>
            <a:custGeom>
              <a:avLst/>
              <a:gdLst>
                <a:gd name="T0" fmla="*/ 21 w 43"/>
                <a:gd name="T1" fmla="*/ 0 h 36"/>
                <a:gd name="T2" fmla="*/ 32 w 43"/>
                <a:gd name="T3" fmla="*/ 9 h 36"/>
                <a:gd name="T4" fmla="*/ 43 w 43"/>
                <a:gd name="T5" fmla="*/ 18 h 36"/>
                <a:gd name="T6" fmla="*/ 37 w 43"/>
                <a:gd name="T7" fmla="*/ 18 h 36"/>
                <a:gd name="T8" fmla="*/ 37 w 43"/>
                <a:gd name="T9" fmla="*/ 36 h 36"/>
                <a:gd name="T10" fmla="*/ 27 w 43"/>
                <a:gd name="T11" fmla="*/ 36 h 36"/>
                <a:gd name="T12" fmla="*/ 27 w 43"/>
                <a:gd name="T13" fmla="*/ 26 h 36"/>
                <a:gd name="T14" fmla="*/ 21 w 43"/>
                <a:gd name="T15" fmla="*/ 20 h 36"/>
                <a:gd name="T16" fmla="*/ 21 w 43"/>
                <a:gd name="T17" fmla="*/ 20 h 36"/>
                <a:gd name="T18" fmla="*/ 16 w 43"/>
                <a:gd name="T19" fmla="*/ 26 h 36"/>
                <a:gd name="T20" fmla="*/ 16 w 43"/>
                <a:gd name="T21" fmla="*/ 36 h 36"/>
                <a:gd name="T22" fmla="*/ 5 w 43"/>
                <a:gd name="T23" fmla="*/ 36 h 36"/>
                <a:gd name="T24" fmla="*/ 5 w 43"/>
                <a:gd name="T25" fmla="*/ 18 h 36"/>
                <a:gd name="T26" fmla="*/ 0 w 43"/>
                <a:gd name="T27" fmla="*/ 18 h 36"/>
                <a:gd name="T28" fmla="*/ 8 w 43"/>
                <a:gd name="T29" fmla="*/ 11 h 36"/>
                <a:gd name="T30" fmla="*/ 8 w 43"/>
                <a:gd name="T31" fmla="*/ 4 h 36"/>
                <a:gd name="T32" fmla="*/ 12 w 43"/>
                <a:gd name="T33" fmla="*/ 4 h 36"/>
                <a:gd name="T34" fmla="*/ 12 w 43"/>
                <a:gd name="T35" fmla="*/ 8 h 36"/>
                <a:gd name="T36" fmla="*/ 21 w 43"/>
                <a:gd name="T3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 h="36">
                  <a:moveTo>
                    <a:pt x="21" y="0"/>
                  </a:moveTo>
                  <a:cubicBezTo>
                    <a:pt x="32" y="9"/>
                    <a:pt x="32" y="9"/>
                    <a:pt x="32" y="9"/>
                  </a:cubicBezTo>
                  <a:cubicBezTo>
                    <a:pt x="43" y="18"/>
                    <a:pt x="43" y="18"/>
                    <a:pt x="43" y="18"/>
                  </a:cubicBezTo>
                  <a:cubicBezTo>
                    <a:pt x="37" y="18"/>
                    <a:pt x="37" y="18"/>
                    <a:pt x="37" y="18"/>
                  </a:cubicBezTo>
                  <a:cubicBezTo>
                    <a:pt x="37" y="36"/>
                    <a:pt x="37" y="36"/>
                    <a:pt x="37" y="36"/>
                  </a:cubicBezTo>
                  <a:cubicBezTo>
                    <a:pt x="27" y="36"/>
                    <a:pt x="27" y="36"/>
                    <a:pt x="27" y="36"/>
                  </a:cubicBezTo>
                  <a:cubicBezTo>
                    <a:pt x="27" y="26"/>
                    <a:pt x="27" y="26"/>
                    <a:pt x="27" y="26"/>
                  </a:cubicBezTo>
                  <a:cubicBezTo>
                    <a:pt x="27" y="23"/>
                    <a:pt x="24" y="20"/>
                    <a:pt x="21" y="20"/>
                  </a:cubicBezTo>
                  <a:cubicBezTo>
                    <a:pt x="21" y="20"/>
                    <a:pt x="21" y="20"/>
                    <a:pt x="21" y="20"/>
                  </a:cubicBezTo>
                  <a:cubicBezTo>
                    <a:pt x="18" y="20"/>
                    <a:pt x="16" y="23"/>
                    <a:pt x="16" y="26"/>
                  </a:cubicBezTo>
                  <a:cubicBezTo>
                    <a:pt x="16" y="36"/>
                    <a:pt x="16" y="36"/>
                    <a:pt x="16" y="36"/>
                  </a:cubicBezTo>
                  <a:cubicBezTo>
                    <a:pt x="5" y="36"/>
                    <a:pt x="5" y="36"/>
                    <a:pt x="5" y="36"/>
                  </a:cubicBezTo>
                  <a:cubicBezTo>
                    <a:pt x="5" y="18"/>
                    <a:pt x="5" y="18"/>
                    <a:pt x="5" y="18"/>
                  </a:cubicBezTo>
                  <a:cubicBezTo>
                    <a:pt x="0" y="18"/>
                    <a:pt x="0" y="18"/>
                    <a:pt x="0" y="18"/>
                  </a:cubicBezTo>
                  <a:cubicBezTo>
                    <a:pt x="8" y="11"/>
                    <a:pt x="8" y="11"/>
                    <a:pt x="8" y="11"/>
                  </a:cubicBezTo>
                  <a:cubicBezTo>
                    <a:pt x="8" y="4"/>
                    <a:pt x="8" y="4"/>
                    <a:pt x="8" y="4"/>
                  </a:cubicBezTo>
                  <a:cubicBezTo>
                    <a:pt x="12" y="4"/>
                    <a:pt x="12" y="4"/>
                    <a:pt x="12" y="4"/>
                  </a:cubicBezTo>
                  <a:cubicBezTo>
                    <a:pt x="12" y="8"/>
                    <a:pt x="12" y="8"/>
                    <a:pt x="12" y="8"/>
                  </a:cubicBezTo>
                  <a:lnTo>
                    <a:pt x="21"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2" name="Freeform 1658"/>
            <p:cNvSpPr>
              <a:spLocks noEditPoints="1"/>
            </p:cNvSpPr>
            <p:nvPr/>
          </p:nvSpPr>
          <p:spPr bwMode="auto">
            <a:xfrm flipH="1">
              <a:off x="9099949" y="1974619"/>
              <a:ext cx="73927" cy="131425"/>
            </a:xfrm>
            <a:custGeom>
              <a:avLst/>
              <a:gdLst>
                <a:gd name="T0" fmla="*/ 2 w 23"/>
                <a:gd name="T1" fmla="*/ 0 h 41"/>
                <a:gd name="T2" fmla="*/ 21 w 23"/>
                <a:gd name="T3" fmla="*/ 0 h 41"/>
                <a:gd name="T4" fmla="*/ 23 w 23"/>
                <a:gd name="T5" fmla="*/ 2 h 41"/>
                <a:gd name="T6" fmla="*/ 23 w 23"/>
                <a:gd name="T7" fmla="*/ 39 h 41"/>
                <a:gd name="T8" fmla="*/ 21 w 23"/>
                <a:gd name="T9" fmla="*/ 41 h 41"/>
                <a:gd name="T10" fmla="*/ 2 w 23"/>
                <a:gd name="T11" fmla="*/ 41 h 41"/>
                <a:gd name="T12" fmla="*/ 0 w 23"/>
                <a:gd name="T13" fmla="*/ 39 h 41"/>
                <a:gd name="T14" fmla="*/ 0 w 23"/>
                <a:gd name="T15" fmla="*/ 2 h 41"/>
                <a:gd name="T16" fmla="*/ 2 w 23"/>
                <a:gd name="T17" fmla="*/ 0 h 41"/>
                <a:gd name="T18" fmla="*/ 2 w 23"/>
                <a:gd name="T19" fmla="*/ 2 h 41"/>
                <a:gd name="T20" fmla="*/ 2 w 23"/>
                <a:gd name="T21" fmla="*/ 31 h 41"/>
                <a:gd name="T22" fmla="*/ 21 w 23"/>
                <a:gd name="T23" fmla="*/ 31 h 41"/>
                <a:gd name="T24" fmla="*/ 21 w 23"/>
                <a:gd name="T25" fmla="*/ 2 h 41"/>
                <a:gd name="T26" fmla="*/ 2 w 23"/>
                <a:gd name="T27" fmla="*/ 2 h 41"/>
                <a:gd name="T28" fmla="*/ 3 w 23"/>
                <a:gd name="T29" fmla="*/ 36 h 41"/>
                <a:gd name="T30" fmla="*/ 3 w 23"/>
                <a:gd name="T31" fmla="*/ 38 h 41"/>
                <a:gd name="T32" fmla="*/ 8 w 23"/>
                <a:gd name="T33" fmla="*/ 38 h 41"/>
                <a:gd name="T34" fmla="*/ 8 w 23"/>
                <a:gd name="T35" fmla="*/ 36 h 41"/>
                <a:gd name="T36" fmla="*/ 3 w 23"/>
                <a:gd name="T37" fmla="*/ 36 h 41"/>
                <a:gd name="T38" fmla="*/ 15 w 23"/>
                <a:gd name="T39" fmla="*/ 36 h 41"/>
                <a:gd name="T40" fmla="*/ 15 w 23"/>
                <a:gd name="T41" fmla="*/ 38 h 41"/>
                <a:gd name="T42" fmla="*/ 19 w 23"/>
                <a:gd name="T43" fmla="*/ 38 h 41"/>
                <a:gd name="T44" fmla="*/ 19 w 23"/>
                <a:gd name="T45" fmla="*/ 36 h 41"/>
                <a:gd name="T46" fmla="*/ 15 w 23"/>
                <a:gd name="T47" fmla="*/ 36 h 41"/>
                <a:gd name="T48" fmla="*/ 11 w 23"/>
                <a:gd name="T49" fmla="*/ 35 h 41"/>
                <a:gd name="T50" fmla="*/ 10 w 23"/>
                <a:gd name="T51" fmla="*/ 37 h 41"/>
                <a:gd name="T52" fmla="*/ 11 w 23"/>
                <a:gd name="T53" fmla="*/ 38 h 41"/>
                <a:gd name="T54" fmla="*/ 13 w 23"/>
                <a:gd name="T55" fmla="*/ 37 h 41"/>
                <a:gd name="T56" fmla="*/ 11 w 23"/>
                <a:gd name="T57" fmla="*/ 3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41">
                  <a:moveTo>
                    <a:pt x="2" y="0"/>
                  </a:moveTo>
                  <a:cubicBezTo>
                    <a:pt x="21" y="0"/>
                    <a:pt x="21" y="0"/>
                    <a:pt x="21" y="0"/>
                  </a:cubicBezTo>
                  <a:cubicBezTo>
                    <a:pt x="22" y="0"/>
                    <a:pt x="23" y="0"/>
                    <a:pt x="23" y="2"/>
                  </a:cubicBezTo>
                  <a:cubicBezTo>
                    <a:pt x="23" y="39"/>
                    <a:pt x="23" y="39"/>
                    <a:pt x="23" y="39"/>
                  </a:cubicBezTo>
                  <a:cubicBezTo>
                    <a:pt x="23" y="40"/>
                    <a:pt x="22" y="41"/>
                    <a:pt x="21" y="41"/>
                  </a:cubicBezTo>
                  <a:cubicBezTo>
                    <a:pt x="2" y="41"/>
                    <a:pt x="2" y="41"/>
                    <a:pt x="2" y="41"/>
                  </a:cubicBezTo>
                  <a:cubicBezTo>
                    <a:pt x="0" y="41"/>
                    <a:pt x="0" y="40"/>
                    <a:pt x="0" y="39"/>
                  </a:cubicBezTo>
                  <a:cubicBezTo>
                    <a:pt x="0" y="2"/>
                    <a:pt x="0" y="2"/>
                    <a:pt x="0" y="2"/>
                  </a:cubicBezTo>
                  <a:cubicBezTo>
                    <a:pt x="0" y="0"/>
                    <a:pt x="0" y="0"/>
                    <a:pt x="2" y="0"/>
                  </a:cubicBezTo>
                  <a:close/>
                  <a:moveTo>
                    <a:pt x="2" y="2"/>
                  </a:moveTo>
                  <a:cubicBezTo>
                    <a:pt x="2" y="31"/>
                    <a:pt x="2" y="31"/>
                    <a:pt x="2" y="31"/>
                  </a:cubicBezTo>
                  <a:cubicBezTo>
                    <a:pt x="21" y="31"/>
                    <a:pt x="21" y="31"/>
                    <a:pt x="21" y="31"/>
                  </a:cubicBezTo>
                  <a:cubicBezTo>
                    <a:pt x="21" y="2"/>
                    <a:pt x="21" y="2"/>
                    <a:pt x="21" y="2"/>
                  </a:cubicBezTo>
                  <a:cubicBezTo>
                    <a:pt x="2" y="2"/>
                    <a:pt x="2" y="2"/>
                    <a:pt x="2" y="2"/>
                  </a:cubicBezTo>
                  <a:close/>
                  <a:moveTo>
                    <a:pt x="3" y="36"/>
                  </a:moveTo>
                  <a:cubicBezTo>
                    <a:pt x="3" y="38"/>
                    <a:pt x="3" y="38"/>
                    <a:pt x="3" y="38"/>
                  </a:cubicBezTo>
                  <a:cubicBezTo>
                    <a:pt x="8" y="38"/>
                    <a:pt x="8" y="38"/>
                    <a:pt x="8" y="38"/>
                  </a:cubicBezTo>
                  <a:cubicBezTo>
                    <a:pt x="8" y="36"/>
                    <a:pt x="8" y="36"/>
                    <a:pt x="8" y="36"/>
                  </a:cubicBezTo>
                  <a:cubicBezTo>
                    <a:pt x="3" y="36"/>
                    <a:pt x="3" y="36"/>
                    <a:pt x="3" y="36"/>
                  </a:cubicBezTo>
                  <a:close/>
                  <a:moveTo>
                    <a:pt x="15" y="36"/>
                  </a:moveTo>
                  <a:cubicBezTo>
                    <a:pt x="15" y="38"/>
                    <a:pt x="15" y="38"/>
                    <a:pt x="15" y="38"/>
                  </a:cubicBezTo>
                  <a:cubicBezTo>
                    <a:pt x="19" y="38"/>
                    <a:pt x="19" y="38"/>
                    <a:pt x="19" y="38"/>
                  </a:cubicBezTo>
                  <a:cubicBezTo>
                    <a:pt x="19" y="36"/>
                    <a:pt x="19" y="36"/>
                    <a:pt x="19" y="36"/>
                  </a:cubicBezTo>
                  <a:cubicBezTo>
                    <a:pt x="15" y="36"/>
                    <a:pt x="15" y="36"/>
                    <a:pt x="15" y="36"/>
                  </a:cubicBezTo>
                  <a:close/>
                  <a:moveTo>
                    <a:pt x="11" y="35"/>
                  </a:moveTo>
                  <a:cubicBezTo>
                    <a:pt x="10" y="35"/>
                    <a:pt x="10" y="36"/>
                    <a:pt x="10" y="37"/>
                  </a:cubicBezTo>
                  <a:cubicBezTo>
                    <a:pt x="10" y="38"/>
                    <a:pt x="10" y="38"/>
                    <a:pt x="11" y="38"/>
                  </a:cubicBezTo>
                  <a:cubicBezTo>
                    <a:pt x="12" y="38"/>
                    <a:pt x="13" y="38"/>
                    <a:pt x="13" y="37"/>
                  </a:cubicBezTo>
                  <a:cubicBezTo>
                    <a:pt x="13" y="36"/>
                    <a:pt x="12" y="35"/>
                    <a:pt x="11" y="3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3" name="Freeform 1659"/>
            <p:cNvSpPr>
              <a:spLocks noEditPoints="1"/>
            </p:cNvSpPr>
            <p:nvPr/>
          </p:nvSpPr>
          <p:spPr bwMode="auto">
            <a:xfrm flipH="1">
              <a:off x="9277920" y="1268207"/>
              <a:ext cx="150591" cy="90355"/>
            </a:xfrm>
            <a:custGeom>
              <a:avLst/>
              <a:gdLst>
                <a:gd name="T0" fmla="*/ 14 w 47"/>
                <a:gd name="T1" fmla="*/ 28 h 28"/>
                <a:gd name="T2" fmla="*/ 14 w 47"/>
                <a:gd name="T3" fmla="*/ 28 h 28"/>
                <a:gd name="T4" fmla="*/ 0 w 47"/>
                <a:gd name="T5" fmla="*/ 28 h 28"/>
                <a:gd name="T6" fmla="*/ 0 w 47"/>
                <a:gd name="T7" fmla="*/ 25 h 28"/>
                <a:gd name="T8" fmla="*/ 9 w 47"/>
                <a:gd name="T9" fmla="*/ 20 h 28"/>
                <a:gd name="T10" fmla="*/ 9 w 47"/>
                <a:gd name="T11" fmla="*/ 8 h 28"/>
                <a:gd name="T12" fmla="*/ 9 w 47"/>
                <a:gd name="T13" fmla="*/ 8 h 28"/>
                <a:gd name="T14" fmla="*/ 9 w 47"/>
                <a:gd name="T15" fmla="*/ 7 h 28"/>
                <a:gd name="T16" fmla="*/ 14 w 47"/>
                <a:gd name="T17" fmla="*/ 0 h 28"/>
                <a:gd name="T18" fmla="*/ 14 w 47"/>
                <a:gd name="T19" fmla="*/ 0 h 28"/>
                <a:gd name="T20" fmla="*/ 14 w 47"/>
                <a:gd name="T21" fmla="*/ 0 h 28"/>
                <a:gd name="T22" fmla="*/ 14 w 47"/>
                <a:gd name="T23" fmla="*/ 0 h 28"/>
                <a:gd name="T24" fmla="*/ 14 w 47"/>
                <a:gd name="T25" fmla="*/ 0 h 28"/>
                <a:gd name="T26" fmla="*/ 19 w 47"/>
                <a:gd name="T27" fmla="*/ 7 h 28"/>
                <a:gd name="T28" fmla="*/ 19 w 47"/>
                <a:gd name="T29" fmla="*/ 8 h 28"/>
                <a:gd name="T30" fmla="*/ 19 w 47"/>
                <a:gd name="T31" fmla="*/ 8 h 28"/>
                <a:gd name="T32" fmla="*/ 19 w 47"/>
                <a:gd name="T33" fmla="*/ 20 h 28"/>
                <a:gd name="T34" fmla="*/ 20 w 47"/>
                <a:gd name="T35" fmla="*/ 21 h 28"/>
                <a:gd name="T36" fmla="*/ 17 w 47"/>
                <a:gd name="T37" fmla="*/ 25 h 28"/>
                <a:gd name="T38" fmla="*/ 17 w 47"/>
                <a:gd name="T39" fmla="*/ 28 h 28"/>
                <a:gd name="T40" fmla="*/ 14 w 47"/>
                <a:gd name="T41" fmla="*/ 28 h 28"/>
                <a:gd name="T42" fmla="*/ 33 w 47"/>
                <a:gd name="T43" fmla="*/ 28 h 28"/>
                <a:gd name="T44" fmla="*/ 47 w 47"/>
                <a:gd name="T45" fmla="*/ 28 h 28"/>
                <a:gd name="T46" fmla="*/ 47 w 47"/>
                <a:gd name="T47" fmla="*/ 25 h 28"/>
                <a:gd name="T48" fmla="*/ 38 w 47"/>
                <a:gd name="T49" fmla="*/ 20 h 28"/>
                <a:gd name="T50" fmla="*/ 38 w 47"/>
                <a:gd name="T51" fmla="*/ 8 h 28"/>
                <a:gd name="T52" fmla="*/ 38 w 47"/>
                <a:gd name="T53" fmla="*/ 8 h 28"/>
                <a:gd name="T54" fmla="*/ 39 w 47"/>
                <a:gd name="T55" fmla="*/ 7 h 28"/>
                <a:gd name="T56" fmla="*/ 33 w 47"/>
                <a:gd name="T57" fmla="*/ 0 h 28"/>
                <a:gd name="T58" fmla="*/ 33 w 47"/>
                <a:gd name="T59" fmla="*/ 0 h 28"/>
                <a:gd name="T60" fmla="*/ 33 w 47"/>
                <a:gd name="T61" fmla="*/ 0 h 28"/>
                <a:gd name="T62" fmla="*/ 33 w 47"/>
                <a:gd name="T63" fmla="*/ 0 h 28"/>
                <a:gd name="T64" fmla="*/ 33 w 47"/>
                <a:gd name="T65" fmla="*/ 0 h 28"/>
                <a:gd name="T66" fmla="*/ 28 w 47"/>
                <a:gd name="T67" fmla="*/ 7 h 28"/>
                <a:gd name="T68" fmla="*/ 28 w 47"/>
                <a:gd name="T69" fmla="*/ 8 h 28"/>
                <a:gd name="T70" fmla="*/ 28 w 47"/>
                <a:gd name="T71" fmla="*/ 8 h 28"/>
                <a:gd name="T72" fmla="*/ 28 w 47"/>
                <a:gd name="T73" fmla="*/ 20 h 28"/>
                <a:gd name="T74" fmla="*/ 19 w 47"/>
                <a:gd name="T75" fmla="*/ 25 h 28"/>
                <a:gd name="T76" fmla="*/ 19 w 47"/>
                <a:gd name="T77" fmla="*/ 28 h 28"/>
                <a:gd name="T78" fmla="*/ 33 w 47"/>
                <a:gd name="T7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28">
                  <a:moveTo>
                    <a:pt x="14" y="28"/>
                  </a:moveTo>
                  <a:cubicBezTo>
                    <a:pt x="14" y="28"/>
                    <a:pt x="14" y="28"/>
                    <a:pt x="14" y="28"/>
                  </a:cubicBezTo>
                  <a:cubicBezTo>
                    <a:pt x="0" y="28"/>
                    <a:pt x="0" y="28"/>
                    <a:pt x="0" y="28"/>
                  </a:cubicBezTo>
                  <a:cubicBezTo>
                    <a:pt x="0" y="25"/>
                    <a:pt x="0" y="25"/>
                    <a:pt x="0" y="25"/>
                  </a:cubicBezTo>
                  <a:cubicBezTo>
                    <a:pt x="0" y="22"/>
                    <a:pt x="8" y="22"/>
                    <a:pt x="9" y="20"/>
                  </a:cubicBezTo>
                  <a:cubicBezTo>
                    <a:pt x="12" y="16"/>
                    <a:pt x="9" y="12"/>
                    <a:pt x="9" y="8"/>
                  </a:cubicBezTo>
                  <a:cubicBezTo>
                    <a:pt x="9" y="8"/>
                    <a:pt x="9" y="8"/>
                    <a:pt x="9" y="8"/>
                  </a:cubicBezTo>
                  <a:cubicBezTo>
                    <a:pt x="9" y="8"/>
                    <a:pt x="9" y="7"/>
                    <a:pt x="9" y="7"/>
                  </a:cubicBezTo>
                  <a:cubicBezTo>
                    <a:pt x="9" y="3"/>
                    <a:pt x="11" y="0"/>
                    <a:pt x="14" y="0"/>
                  </a:cubicBezTo>
                  <a:cubicBezTo>
                    <a:pt x="14" y="0"/>
                    <a:pt x="14" y="0"/>
                    <a:pt x="14" y="0"/>
                  </a:cubicBezTo>
                  <a:cubicBezTo>
                    <a:pt x="14" y="0"/>
                    <a:pt x="14" y="0"/>
                    <a:pt x="14" y="0"/>
                  </a:cubicBezTo>
                  <a:cubicBezTo>
                    <a:pt x="14" y="0"/>
                    <a:pt x="14" y="0"/>
                    <a:pt x="14" y="0"/>
                  </a:cubicBezTo>
                  <a:cubicBezTo>
                    <a:pt x="14" y="0"/>
                    <a:pt x="14" y="0"/>
                    <a:pt x="14" y="0"/>
                  </a:cubicBezTo>
                  <a:cubicBezTo>
                    <a:pt x="17" y="0"/>
                    <a:pt x="19" y="3"/>
                    <a:pt x="19" y="7"/>
                  </a:cubicBezTo>
                  <a:cubicBezTo>
                    <a:pt x="19" y="7"/>
                    <a:pt x="19" y="8"/>
                    <a:pt x="19" y="8"/>
                  </a:cubicBezTo>
                  <a:cubicBezTo>
                    <a:pt x="19" y="8"/>
                    <a:pt x="19" y="8"/>
                    <a:pt x="19" y="8"/>
                  </a:cubicBezTo>
                  <a:cubicBezTo>
                    <a:pt x="18" y="12"/>
                    <a:pt x="15" y="16"/>
                    <a:pt x="19" y="20"/>
                  </a:cubicBezTo>
                  <a:cubicBezTo>
                    <a:pt x="19" y="20"/>
                    <a:pt x="20" y="21"/>
                    <a:pt x="20" y="21"/>
                  </a:cubicBezTo>
                  <a:cubicBezTo>
                    <a:pt x="18" y="22"/>
                    <a:pt x="17" y="23"/>
                    <a:pt x="17" y="25"/>
                  </a:cubicBezTo>
                  <a:cubicBezTo>
                    <a:pt x="17" y="28"/>
                    <a:pt x="17" y="28"/>
                    <a:pt x="17" y="28"/>
                  </a:cubicBezTo>
                  <a:cubicBezTo>
                    <a:pt x="14" y="28"/>
                    <a:pt x="14" y="28"/>
                    <a:pt x="14" y="28"/>
                  </a:cubicBezTo>
                  <a:close/>
                  <a:moveTo>
                    <a:pt x="33" y="28"/>
                  </a:moveTo>
                  <a:cubicBezTo>
                    <a:pt x="47" y="28"/>
                    <a:pt x="47" y="28"/>
                    <a:pt x="47" y="28"/>
                  </a:cubicBezTo>
                  <a:cubicBezTo>
                    <a:pt x="47" y="25"/>
                    <a:pt x="47" y="25"/>
                    <a:pt x="47" y="25"/>
                  </a:cubicBezTo>
                  <a:cubicBezTo>
                    <a:pt x="47" y="22"/>
                    <a:pt x="40" y="22"/>
                    <a:pt x="38" y="20"/>
                  </a:cubicBezTo>
                  <a:cubicBezTo>
                    <a:pt x="35" y="16"/>
                    <a:pt x="38" y="12"/>
                    <a:pt x="38" y="8"/>
                  </a:cubicBezTo>
                  <a:cubicBezTo>
                    <a:pt x="38" y="8"/>
                    <a:pt x="38" y="8"/>
                    <a:pt x="38" y="8"/>
                  </a:cubicBezTo>
                  <a:cubicBezTo>
                    <a:pt x="38" y="8"/>
                    <a:pt x="39" y="7"/>
                    <a:pt x="39" y="7"/>
                  </a:cubicBezTo>
                  <a:cubicBezTo>
                    <a:pt x="39" y="3"/>
                    <a:pt x="36" y="0"/>
                    <a:pt x="33" y="0"/>
                  </a:cubicBezTo>
                  <a:cubicBezTo>
                    <a:pt x="33" y="0"/>
                    <a:pt x="33" y="0"/>
                    <a:pt x="33" y="0"/>
                  </a:cubicBezTo>
                  <a:cubicBezTo>
                    <a:pt x="33" y="0"/>
                    <a:pt x="33" y="0"/>
                    <a:pt x="33" y="0"/>
                  </a:cubicBezTo>
                  <a:cubicBezTo>
                    <a:pt x="33" y="0"/>
                    <a:pt x="33" y="0"/>
                    <a:pt x="33" y="0"/>
                  </a:cubicBezTo>
                  <a:cubicBezTo>
                    <a:pt x="33" y="0"/>
                    <a:pt x="33" y="0"/>
                    <a:pt x="33" y="0"/>
                  </a:cubicBezTo>
                  <a:cubicBezTo>
                    <a:pt x="30" y="0"/>
                    <a:pt x="28" y="3"/>
                    <a:pt x="28" y="7"/>
                  </a:cubicBezTo>
                  <a:cubicBezTo>
                    <a:pt x="28" y="7"/>
                    <a:pt x="28" y="8"/>
                    <a:pt x="28" y="8"/>
                  </a:cubicBezTo>
                  <a:cubicBezTo>
                    <a:pt x="28" y="8"/>
                    <a:pt x="28" y="8"/>
                    <a:pt x="28" y="8"/>
                  </a:cubicBezTo>
                  <a:cubicBezTo>
                    <a:pt x="29" y="12"/>
                    <a:pt x="32" y="16"/>
                    <a:pt x="28" y="20"/>
                  </a:cubicBezTo>
                  <a:cubicBezTo>
                    <a:pt x="27" y="22"/>
                    <a:pt x="19" y="22"/>
                    <a:pt x="19" y="25"/>
                  </a:cubicBezTo>
                  <a:cubicBezTo>
                    <a:pt x="19" y="28"/>
                    <a:pt x="19" y="28"/>
                    <a:pt x="19" y="28"/>
                  </a:cubicBezTo>
                  <a:cubicBezTo>
                    <a:pt x="33" y="28"/>
                    <a:pt x="33" y="28"/>
                    <a:pt x="33" y="2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4" name="Freeform 1660"/>
            <p:cNvSpPr>
              <a:spLocks noEditPoints="1"/>
            </p:cNvSpPr>
            <p:nvPr/>
          </p:nvSpPr>
          <p:spPr bwMode="auto">
            <a:xfrm flipH="1">
              <a:off x="7366782" y="780838"/>
              <a:ext cx="136901" cy="93093"/>
            </a:xfrm>
            <a:custGeom>
              <a:avLst/>
              <a:gdLst>
                <a:gd name="T0" fmla="*/ 36 w 42"/>
                <a:gd name="T1" fmla="*/ 14 h 28"/>
                <a:gd name="T2" fmla="*/ 42 w 42"/>
                <a:gd name="T3" fmla="*/ 21 h 28"/>
                <a:gd name="T4" fmla="*/ 42 w 42"/>
                <a:gd name="T5" fmla="*/ 21 h 28"/>
                <a:gd name="T6" fmla="*/ 35 w 42"/>
                <a:gd name="T7" fmla="*/ 28 h 28"/>
                <a:gd name="T8" fmla="*/ 6 w 42"/>
                <a:gd name="T9" fmla="*/ 28 h 28"/>
                <a:gd name="T10" fmla="*/ 0 w 42"/>
                <a:gd name="T11" fmla="*/ 21 h 28"/>
                <a:gd name="T12" fmla="*/ 0 w 42"/>
                <a:gd name="T13" fmla="*/ 21 h 28"/>
                <a:gd name="T14" fmla="*/ 2 w 42"/>
                <a:gd name="T15" fmla="*/ 16 h 28"/>
                <a:gd name="T16" fmla="*/ 1 w 42"/>
                <a:gd name="T17" fmla="*/ 14 h 28"/>
                <a:gd name="T18" fmla="*/ 8 w 42"/>
                <a:gd name="T19" fmla="*/ 7 h 28"/>
                <a:gd name="T20" fmla="*/ 10 w 42"/>
                <a:gd name="T21" fmla="*/ 7 h 28"/>
                <a:gd name="T22" fmla="*/ 19 w 42"/>
                <a:gd name="T23" fmla="*/ 0 h 28"/>
                <a:gd name="T24" fmla="*/ 27 w 42"/>
                <a:gd name="T25" fmla="*/ 6 h 28"/>
                <a:gd name="T26" fmla="*/ 29 w 42"/>
                <a:gd name="T27" fmla="*/ 6 h 28"/>
                <a:gd name="T28" fmla="*/ 36 w 42"/>
                <a:gd name="T29" fmla="*/ 13 h 28"/>
                <a:gd name="T30" fmla="*/ 36 w 42"/>
                <a:gd name="T31" fmla="*/ 14 h 28"/>
                <a:gd name="T32" fmla="*/ 11 w 42"/>
                <a:gd name="T33" fmla="*/ 18 h 28"/>
                <a:gd name="T34" fmla="*/ 13 w 42"/>
                <a:gd name="T35" fmla="*/ 20 h 28"/>
                <a:gd name="T36" fmla="*/ 25 w 42"/>
                <a:gd name="T37" fmla="*/ 20 h 28"/>
                <a:gd name="T38" fmla="*/ 25 w 42"/>
                <a:gd name="T39" fmla="*/ 20 h 28"/>
                <a:gd name="T40" fmla="*/ 27 w 42"/>
                <a:gd name="T41" fmla="*/ 18 h 28"/>
                <a:gd name="T42" fmla="*/ 27 w 42"/>
                <a:gd name="T43" fmla="*/ 18 h 28"/>
                <a:gd name="T44" fmla="*/ 11 w 42"/>
                <a:gd name="T45" fmla="*/ 18 h 28"/>
                <a:gd name="T46" fmla="*/ 18 w 42"/>
                <a:gd name="T47" fmla="*/ 21 h 28"/>
                <a:gd name="T48" fmla="*/ 18 w 42"/>
                <a:gd name="T49" fmla="*/ 25 h 28"/>
                <a:gd name="T50" fmla="*/ 21 w 42"/>
                <a:gd name="T51" fmla="*/ 25 h 28"/>
                <a:gd name="T52" fmla="*/ 21 w 42"/>
                <a:gd name="T53" fmla="*/ 21 h 28"/>
                <a:gd name="T54" fmla="*/ 18 w 42"/>
                <a:gd name="T55" fmla="*/ 21 h 28"/>
                <a:gd name="T56" fmla="*/ 6 w 42"/>
                <a:gd name="T57" fmla="*/ 14 h 28"/>
                <a:gd name="T58" fmla="*/ 9 w 42"/>
                <a:gd name="T59" fmla="*/ 16 h 28"/>
                <a:gd name="T60" fmla="*/ 29 w 42"/>
                <a:gd name="T61" fmla="*/ 16 h 28"/>
                <a:gd name="T62" fmla="*/ 29 w 42"/>
                <a:gd name="T63" fmla="*/ 16 h 28"/>
                <a:gd name="T64" fmla="*/ 32 w 42"/>
                <a:gd name="T65" fmla="*/ 14 h 28"/>
                <a:gd name="T66" fmla="*/ 32 w 42"/>
                <a:gd name="T67" fmla="*/ 14 h 28"/>
                <a:gd name="T68" fmla="*/ 6 w 42"/>
                <a:gd name="T69"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 h="28">
                  <a:moveTo>
                    <a:pt x="36" y="14"/>
                  </a:moveTo>
                  <a:cubicBezTo>
                    <a:pt x="39" y="15"/>
                    <a:pt x="42" y="18"/>
                    <a:pt x="42" y="21"/>
                  </a:cubicBezTo>
                  <a:cubicBezTo>
                    <a:pt x="42" y="21"/>
                    <a:pt x="42" y="21"/>
                    <a:pt x="42" y="21"/>
                  </a:cubicBezTo>
                  <a:cubicBezTo>
                    <a:pt x="42" y="25"/>
                    <a:pt x="39" y="28"/>
                    <a:pt x="35" y="28"/>
                  </a:cubicBezTo>
                  <a:cubicBezTo>
                    <a:pt x="6" y="28"/>
                    <a:pt x="6" y="28"/>
                    <a:pt x="6" y="28"/>
                  </a:cubicBezTo>
                  <a:cubicBezTo>
                    <a:pt x="3" y="28"/>
                    <a:pt x="0" y="25"/>
                    <a:pt x="0" y="21"/>
                  </a:cubicBezTo>
                  <a:cubicBezTo>
                    <a:pt x="0" y="21"/>
                    <a:pt x="0" y="21"/>
                    <a:pt x="0" y="21"/>
                  </a:cubicBezTo>
                  <a:cubicBezTo>
                    <a:pt x="0" y="19"/>
                    <a:pt x="1" y="17"/>
                    <a:pt x="2" y="16"/>
                  </a:cubicBezTo>
                  <a:cubicBezTo>
                    <a:pt x="2" y="15"/>
                    <a:pt x="1" y="14"/>
                    <a:pt x="1" y="14"/>
                  </a:cubicBezTo>
                  <a:cubicBezTo>
                    <a:pt x="1" y="10"/>
                    <a:pt x="4" y="7"/>
                    <a:pt x="8" y="7"/>
                  </a:cubicBezTo>
                  <a:cubicBezTo>
                    <a:pt x="9" y="7"/>
                    <a:pt x="9" y="7"/>
                    <a:pt x="10" y="7"/>
                  </a:cubicBezTo>
                  <a:cubicBezTo>
                    <a:pt x="11" y="3"/>
                    <a:pt x="14" y="0"/>
                    <a:pt x="19" y="0"/>
                  </a:cubicBezTo>
                  <a:cubicBezTo>
                    <a:pt x="23" y="0"/>
                    <a:pt x="26" y="3"/>
                    <a:pt x="27" y="6"/>
                  </a:cubicBezTo>
                  <a:cubicBezTo>
                    <a:pt x="28" y="6"/>
                    <a:pt x="29" y="6"/>
                    <a:pt x="29" y="6"/>
                  </a:cubicBezTo>
                  <a:cubicBezTo>
                    <a:pt x="33" y="6"/>
                    <a:pt x="36" y="9"/>
                    <a:pt x="36" y="13"/>
                  </a:cubicBezTo>
                  <a:cubicBezTo>
                    <a:pt x="36" y="13"/>
                    <a:pt x="36" y="14"/>
                    <a:pt x="36" y="14"/>
                  </a:cubicBezTo>
                  <a:close/>
                  <a:moveTo>
                    <a:pt x="11" y="18"/>
                  </a:moveTo>
                  <a:cubicBezTo>
                    <a:pt x="13" y="20"/>
                    <a:pt x="13" y="20"/>
                    <a:pt x="13" y="20"/>
                  </a:cubicBezTo>
                  <a:cubicBezTo>
                    <a:pt x="16" y="17"/>
                    <a:pt x="22" y="17"/>
                    <a:pt x="25" y="20"/>
                  </a:cubicBezTo>
                  <a:cubicBezTo>
                    <a:pt x="25" y="20"/>
                    <a:pt x="25" y="20"/>
                    <a:pt x="25" y="20"/>
                  </a:cubicBezTo>
                  <a:cubicBezTo>
                    <a:pt x="27" y="18"/>
                    <a:pt x="27" y="18"/>
                    <a:pt x="27" y="18"/>
                  </a:cubicBezTo>
                  <a:cubicBezTo>
                    <a:pt x="27" y="18"/>
                    <a:pt x="27" y="18"/>
                    <a:pt x="27" y="18"/>
                  </a:cubicBezTo>
                  <a:cubicBezTo>
                    <a:pt x="23" y="14"/>
                    <a:pt x="15" y="14"/>
                    <a:pt x="11" y="18"/>
                  </a:cubicBezTo>
                  <a:close/>
                  <a:moveTo>
                    <a:pt x="18" y="21"/>
                  </a:moveTo>
                  <a:cubicBezTo>
                    <a:pt x="17" y="22"/>
                    <a:pt x="17" y="24"/>
                    <a:pt x="18" y="25"/>
                  </a:cubicBezTo>
                  <a:cubicBezTo>
                    <a:pt x="18" y="26"/>
                    <a:pt x="20" y="26"/>
                    <a:pt x="21" y="25"/>
                  </a:cubicBezTo>
                  <a:cubicBezTo>
                    <a:pt x="22" y="24"/>
                    <a:pt x="22" y="22"/>
                    <a:pt x="21" y="21"/>
                  </a:cubicBezTo>
                  <a:cubicBezTo>
                    <a:pt x="20" y="20"/>
                    <a:pt x="18" y="20"/>
                    <a:pt x="18" y="21"/>
                  </a:cubicBezTo>
                  <a:close/>
                  <a:moveTo>
                    <a:pt x="6" y="14"/>
                  </a:moveTo>
                  <a:cubicBezTo>
                    <a:pt x="9" y="16"/>
                    <a:pt x="9" y="16"/>
                    <a:pt x="9" y="16"/>
                  </a:cubicBezTo>
                  <a:cubicBezTo>
                    <a:pt x="14" y="10"/>
                    <a:pt x="24" y="10"/>
                    <a:pt x="29" y="16"/>
                  </a:cubicBezTo>
                  <a:cubicBezTo>
                    <a:pt x="29" y="16"/>
                    <a:pt x="29" y="16"/>
                    <a:pt x="29" y="16"/>
                  </a:cubicBezTo>
                  <a:cubicBezTo>
                    <a:pt x="32" y="14"/>
                    <a:pt x="32" y="14"/>
                    <a:pt x="32" y="14"/>
                  </a:cubicBezTo>
                  <a:cubicBezTo>
                    <a:pt x="32" y="14"/>
                    <a:pt x="32" y="14"/>
                    <a:pt x="32" y="14"/>
                  </a:cubicBezTo>
                  <a:cubicBezTo>
                    <a:pt x="25" y="7"/>
                    <a:pt x="13" y="7"/>
                    <a:pt x="6"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5" name="Freeform 1661"/>
            <p:cNvSpPr/>
            <p:nvPr/>
          </p:nvSpPr>
          <p:spPr bwMode="auto">
            <a:xfrm flipH="1">
              <a:off x="7506421" y="1098449"/>
              <a:ext cx="114997" cy="112259"/>
            </a:xfrm>
            <a:custGeom>
              <a:avLst/>
              <a:gdLst>
                <a:gd name="T0" fmla="*/ 29 w 36"/>
                <a:gd name="T1" fmla="*/ 22 h 34"/>
                <a:gd name="T2" fmla="*/ 33 w 36"/>
                <a:gd name="T3" fmla="*/ 23 h 34"/>
                <a:gd name="T4" fmla="*/ 32 w 36"/>
                <a:gd name="T5" fmla="*/ 8 h 34"/>
                <a:gd name="T6" fmla="*/ 14 w 36"/>
                <a:gd name="T7" fmla="*/ 10 h 34"/>
                <a:gd name="T8" fmla="*/ 14 w 36"/>
                <a:gd name="T9" fmla="*/ 28 h 34"/>
                <a:gd name="T10" fmla="*/ 14 w 36"/>
                <a:gd name="T11" fmla="*/ 29 h 34"/>
                <a:gd name="T12" fmla="*/ 7 w 36"/>
                <a:gd name="T13" fmla="*/ 34 h 34"/>
                <a:gd name="T14" fmla="*/ 0 w 36"/>
                <a:gd name="T15" fmla="*/ 29 h 34"/>
                <a:gd name="T16" fmla="*/ 7 w 36"/>
                <a:gd name="T17" fmla="*/ 23 h 34"/>
                <a:gd name="T18" fmla="*/ 10 w 36"/>
                <a:gd name="T19" fmla="*/ 24 h 34"/>
                <a:gd name="T20" fmla="*/ 10 w 36"/>
                <a:gd name="T21" fmla="*/ 4 h 34"/>
                <a:gd name="T22" fmla="*/ 36 w 36"/>
                <a:gd name="T23" fmla="*/ 0 h 34"/>
                <a:gd name="T24" fmla="*/ 35 w 36"/>
                <a:gd name="T25" fmla="*/ 8 h 34"/>
                <a:gd name="T26" fmla="*/ 36 w 36"/>
                <a:gd name="T27" fmla="*/ 27 h 34"/>
                <a:gd name="T28" fmla="*/ 36 w 36"/>
                <a:gd name="T29" fmla="*/ 27 h 34"/>
                <a:gd name="T30" fmla="*/ 29 w 36"/>
                <a:gd name="T31" fmla="*/ 32 h 34"/>
                <a:gd name="T32" fmla="*/ 22 w 36"/>
                <a:gd name="T33" fmla="*/ 27 h 34"/>
                <a:gd name="T34" fmla="*/ 29 w 36"/>
                <a:gd name="T35"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34">
                  <a:moveTo>
                    <a:pt x="29" y="22"/>
                  </a:moveTo>
                  <a:cubicBezTo>
                    <a:pt x="30" y="22"/>
                    <a:pt x="32" y="22"/>
                    <a:pt x="33" y="23"/>
                  </a:cubicBezTo>
                  <a:cubicBezTo>
                    <a:pt x="32" y="8"/>
                    <a:pt x="32" y="8"/>
                    <a:pt x="32" y="8"/>
                  </a:cubicBezTo>
                  <a:cubicBezTo>
                    <a:pt x="14" y="10"/>
                    <a:pt x="14" y="10"/>
                    <a:pt x="14" y="10"/>
                  </a:cubicBezTo>
                  <a:cubicBezTo>
                    <a:pt x="14" y="28"/>
                    <a:pt x="14" y="28"/>
                    <a:pt x="14" y="28"/>
                  </a:cubicBezTo>
                  <a:cubicBezTo>
                    <a:pt x="14" y="28"/>
                    <a:pt x="14" y="29"/>
                    <a:pt x="14" y="29"/>
                  </a:cubicBezTo>
                  <a:cubicBezTo>
                    <a:pt x="14" y="32"/>
                    <a:pt x="11" y="34"/>
                    <a:pt x="7" y="34"/>
                  </a:cubicBezTo>
                  <a:cubicBezTo>
                    <a:pt x="3" y="34"/>
                    <a:pt x="0" y="32"/>
                    <a:pt x="0" y="29"/>
                  </a:cubicBezTo>
                  <a:cubicBezTo>
                    <a:pt x="0" y="26"/>
                    <a:pt x="5" y="23"/>
                    <a:pt x="7" y="23"/>
                  </a:cubicBezTo>
                  <a:cubicBezTo>
                    <a:pt x="10" y="23"/>
                    <a:pt x="9" y="23"/>
                    <a:pt x="10" y="24"/>
                  </a:cubicBezTo>
                  <a:cubicBezTo>
                    <a:pt x="10" y="4"/>
                    <a:pt x="10" y="4"/>
                    <a:pt x="10" y="4"/>
                  </a:cubicBezTo>
                  <a:cubicBezTo>
                    <a:pt x="36" y="0"/>
                    <a:pt x="36" y="0"/>
                    <a:pt x="36" y="0"/>
                  </a:cubicBezTo>
                  <a:cubicBezTo>
                    <a:pt x="35" y="8"/>
                    <a:pt x="35" y="8"/>
                    <a:pt x="35" y="8"/>
                  </a:cubicBezTo>
                  <a:cubicBezTo>
                    <a:pt x="36" y="27"/>
                    <a:pt x="36" y="27"/>
                    <a:pt x="36" y="27"/>
                  </a:cubicBezTo>
                  <a:cubicBezTo>
                    <a:pt x="36" y="27"/>
                    <a:pt x="36" y="27"/>
                    <a:pt x="36" y="27"/>
                  </a:cubicBezTo>
                  <a:cubicBezTo>
                    <a:pt x="35" y="30"/>
                    <a:pt x="32" y="32"/>
                    <a:pt x="29" y="32"/>
                  </a:cubicBezTo>
                  <a:cubicBezTo>
                    <a:pt x="25" y="32"/>
                    <a:pt x="22" y="30"/>
                    <a:pt x="22" y="27"/>
                  </a:cubicBezTo>
                  <a:cubicBezTo>
                    <a:pt x="22" y="24"/>
                    <a:pt x="25" y="22"/>
                    <a:pt x="29" y="2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6" name="Freeform 1662"/>
            <p:cNvSpPr>
              <a:spLocks noEditPoints="1"/>
            </p:cNvSpPr>
            <p:nvPr/>
          </p:nvSpPr>
          <p:spPr bwMode="auto">
            <a:xfrm flipH="1">
              <a:off x="9464106" y="5309538"/>
              <a:ext cx="169757" cy="172496"/>
            </a:xfrm>
            <a:custGeom>
              <a:avLst/>
              <a:gdLst>
                <a:gd name="T0" fmla="*/ 26 w 52"/>
                <a:gd name="T1" fmla="*/ 0 h 53"/>
                <a:gd name="T2" fmla="*/ 30 w 52"/>
                <a:gd name="T3" fmla="*/ 0 h 53"/>
                <a:gd name="T4" fmla="*/ 30 w 52"/>
                <a:gd name="T5" fmla="*/ 4 h 53"/>
                <a:gd name="T6" fmla="*/ 31 w 52"/>
                <a:gd name="T7" fmla="*/ 6 h 53"/>
                <a:gd name="T8" fmla="*/ 35 w 52"/>
                <a:gd name="T9" fmla="*/ 8 h 53"/>
                <a:gd name="T10" fmla="*/ 37 w 52"/>
                <a:gd name="T11" fmla="*/ 8 h 53"/>
                <a:gd name="T12" fmla="*/ 42 w 52"/>
                <a:gd name="T13" fmla="*/ 5 h 53"/>
                <a:gd name="T14" fmla="*/ 47 w 52"/>
                <a:gd name="T15" fmla="*/ 10 h 53"/>
                <a:gd name="T16" fmla="*/ 44 w 52"/>
                <a:gd name="T17" fmla="*/ 14 h 53"/>
                <a:gd name="T18" fmla="*/ 43 w 52"/>
                <a:gd name="T19" fmla="*/ 16 h 53"/>
                <a:gd name="T20" fmla="*/ 45 w 52"/>
                <a:gd name="T21" fmla="*/ 21 h 53"/>
                <a:gd name="T22" fmla="*/ 47 w 52"/>
                <a:gd name="T23" fmla="*/ 22 h 53"/>
                <a:gd name="T24" fmla="*/ 52 w 52"/>
                <a:gd name="T25" fmla="*/ 23 h 53"/>
                <a:gd name="T26" fmla="*/ 52 w 52"/>
                <a:gd name="T27" fmla="*/ 27 h 53"/>
                <a:gd name="T28" fmla="*/ 52 w 52"/>
                <a:gd name="T29" fmla="*/ 31 h 53"/>
                <a:gd name="T30" fmla="*/ 48 w 52"/>
                <a:gd name="T31" fmla="*/ 31 h 53"/>
                <a:gd name="T32" fmla="*/ 46 w 52"/>
                <a:gd name="T33" fmla="*/ 32 h 53"/>
                <a:gd name="T34" fmla="*/ 43 w 52"/>
                <a:gd name="T35" fmla="*/ 36 h 53"/>
                <a:gd name="T36" fmla="*/ 44 w 52"/>
                <a:gd name="T37" fmla="*/ 38 h 53"/>
                <a:gd name="T38" fmla="*/ 46 w 52"/>
                <a:gd name="T39" fmla="*/ 44 h 53"/>
                <a:gd name="T40" fmla="*/ 42 w 52"/>
                <a:gd name="T41" fmla="*/ 47 h 53"/>
                <a:gd name="T42" fmla="*/ 39 w 52"/>
                <a:gd name="T43" fmla="*/ 45 h 53"/>
                <a:gd name="T44" fmla="*/ 37 w 52"/>
                <a:gd name="T45" fmla="*/ 44 h 53"/>
                <a:gd name="T46" fmla="*/ 32 w 52"/>
                <a:gd name="T47" fmla="*/ 46 h 53"/>
                <a:gd name="T48" fmla="*/ 31 w 52"/>
                <a:gd name="T49" fmla="*/ 48 h 53"/>
                <a:gd name="T50" fmla="*/ 30 w 52"/>
                <a:gd name="T51" fmla="*/ 53 h 53"/>
                <a:gd name="T52" fmla="*/ 26 w 52"/>
                <a:gd name="T53" fmla="*/ 53 h 53"/>
                <a:gd name="T54" fmla="*/ 23 w 52"/>
                <a:gd name="T55" fmla="*/ 53 h 53"/>
                <a:gd name="T56" fmla="*/ 22 w 52"/>
                <a:gd name="T57" fmla="*/ 49 h 53"/>
                <a:gd name="T58" fmla="*/ 21 w 52"/>
                <a:gd name="T59" fmla="*/ 47 h 53"/>
                <a:gd name="T60" fmla="*/ 17 w 52"/>
                <a:gd name="T61" fmla="*/ 44 h 53"/>
                <a:gd name="T62" fmla="*/ 15 w 52"/>
                <a:gd name="T63" fmla="*/ 45 h 53"/>
                <a:gd name="T64" fmla="*/ 10 w 52"/>
                <a:gd name="T65" fmla="*/ 47 h 53"/>
                <a:gd name="T66" fmla="*/ 5 w 52"/>
                <a:gd name="T67" fmla="*/ 42 h 53"/>
                <a:gd name="T68" fmla="*/ 8 w 52"/>
                <a:gd name="T69" fmla="*/ 38 h 53"/>
                <a:gd name="T70" fmla="*/ 8 w 52"/>
                <a:gd name="T71" fmla="*/ 36 h 53"/>
                <a:gd name="T72" fmla="*/ 7 w 52"/>
                <a:gd name="T73" fmla="*/ 31 h 53"/>
                <a:gd name="T74" fmla="*/ 5 w 52"/>
                <a:gd name="T75" fmla="*/ 30 h 53"/>
                <a:gd name="T76" fmla="*/ 0 w 52"/>
                <a:gd name="T77" fmla="*/ 29 h 53"/>
                <a:gd name="T78" fmla="*/ 0 w 52"/>
                <a:gd name="T79" fmla="*/ 27 h 53"/>
                <a:gd name="T80" fmla="*/ 1 w 52"/>
                <a:gd name="T81" fmla="*/ 23 h 53"/>
                <a:gd name="T82" fmla="*/ 4 w 52"/>
                <a:gd name="T83" fmla="*/ 22 h 53"/>
                <a:gd name="T84" fmla="*/ 6 w 52"/>
                <a:gd name="T85" fmla="*/ 22 h 53"/>
                <a:gd name="T86" fmla="*/ 8 w 52"/>
                <a:gd name="T87" fmla="*/ 17 h 53"/>
                <a:gd name="T88" fmla="*/ 8 w 52"/>
                <a:gd name="T89" fmla="*/ 15 h 53"/>
                <a:gd name="T90" fmla="*/ 5 w 52"/>
                <a:gd name="T91" fmla="*/ 11 h 53"/>
                <a:gd name="T92" fmla="*/ 11 w 52"/>
                <a:gd name="T93" fmla="*/ 5 h 53"/>
                <a:gd name="T94" fmla="*/ 14 w 52"/>
                <a:gd name="T95" fmla="*/ 7 h 53"/>
                <a:gd name="T96" fmla="*/ 16 w 52"/>
                <a:gd name="T97" fmla="*/ 8 h 53"/>
                <a:gd name="T98" fmla="*/ 20 w 52"/>
                <a:gd name="T99" fmla="*/ 7 h 53"/>
                <a:gd name="T100" fmla="*/ 21 w 52"/>
                <a:gd name="T101" fmla="*/ 5 h 53"/>
                <a:gd name="T102" fmla="*/ 22 w 52"/>
                <a:gd name="T103" fmla="*/ 0 h 53"/>
                <a:gd name="T104" fmla="*/ 26 w 52"/>
                <a:gd name="T105" fmla="*/ 0 h 53"/>
                <a:gd name="T106" fmla="*/ 26 w 52"/>
                <a:gd name="T107" fmla="*/ 10 h 53"/>
                <a:gd name="T108" fmla="*/ 15 w 52"/>
                <a:gd name="T109" fmla="*/ 15 h 53"/>
                <a:gd name="T110" fmla="*/ 10 w 52"/>
                <a:gd name="T111" fmla="*/ 27 h 53"/>
                <a:gd name="T112" fmla="*/ 15 w 52"/>
                <a:gd name="T113" fmla="*/ 38 h 53"/>
                <a:gd name="T114" fmla="*/ 26 w 52"/>
                <a:gd name="T115" fmla="*/ 43 h 53"/>
                <a:gd name="T116" fmla="*/ 38 w 52"/>
                <a:gd name="T117" fmla="*/ 38 h 53"/>
                <a:gd name="T118" fmla="*/ 42 w 52"/>
                <a:gd name="T119" fmla="*/ 27 h 53"/>
                <a:gd name="T120" fmla="*/ 38 w 52"/>
                <a:gd name="T121" fmla="*/ 15 h 53"/>
                <a:gd name="T122" fmla="*/ 26 w 52"/>
                <a:gd name="T123" fmla="*/ 1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 h="53">
                  <a:moveTo>
                    <a:pt x="26" y="0"/>
                  </a:moveTo>
                  <a:cubicBezTo>
                    <a:pt x="27" y="0"/>
                    <a:pt x="28" y="0"/>
                    <a:pt x="30" y="0"/>
                  </a:cubicBezTo>
                  <a:cubicBezTo>
                    <a:pt x="30" y="4"/>
                    <a:pt x="30" y="4"/>
                    <a:pt x="30" y="4"/>
                  </a:cubicBezTo>
                  <a:cubicBezTo>
                    <a:pt x="30" y="5"/>
                    <a:pt x="30" y="6"/>
                    <a:pt x="31" y="6"/>
                  </a:cubicBezTo>
                  <a:cubicBezTo>
                    <a:pt x="35" y="8"/>
                    <a:pt x="35" y="8"/>
                    <a:pt x="35" y="8"/>
                  </a:cubicBezTo>
                  <a:cubicBezTo>
                    <a:pt x="36" y="9"/>
                    <a:pt x="37" y="8"/>
                    <a:pt x="37" y="8"/>
                  </a:cubicBezTo>
                  <a:cubicBezTo>
                    <a:pt x="42" y="5"/>
                    <a:pt x="42" y="5"/>
                    <a:pt x="42" y="5"/>
                  </a:cubicBezTo>
                  <a:cubicBezTo>
                    <a:pt x="44" y="7"/>
                    <a:pt x="45" y="9"/>
                    <a:pt x="47" y="10"/>
                  </a:cubicBezTo>
                  <a:cubicBezTo>
                    <a:pt x="44" y="14"/>
                    <a:pt x="44" y="14"/>
                    <a:pt x="44" y="14"/>
                  </a:cubicBezTo>
                  <a:cubicBezTo>
                    <a:pt x="44" y="15"/>
                    <a:pt x="43" y="16"/>
                    <a:pt x="43" y="16"/>
                  </a:cubicBezTo>
                  <a:cubicBezTo>
                    <a:pt x="45" y="21"/>
                    <a:pt x="45" y="21"/>
                    <a:pt x="45" y="21"/>
                  </a:cubicBezTo>
                  <a:cubicBezTo>
                    <a:pt x="45" y="21"/>
                    <a:pt x="46" y="22"/>
                    <a:pt x="47" y="22"/>
                  </a:cubicBezTo>
                  <a:cubicBezTo>
                    <a:pt x="52" y="23"/>
                    <a:pt x="52" y="23"/>
                    <a:pt x="52" y="23"/>
                  </a:cubicBezTo>
                  <a:cubicBezTo>
                    <a:pt x="52" y="24"/>
                    <a:pt x="52" y="25"/>
                    <a:pt x="52" y="27"/>
                  </a:cubicBezTo>
                  <a:cubicBezTo>
                    <a:pt x="52" y="28"/>
                    <a:pt x="52" y="29"/>
                    <a:pt x="52" y="31"/>
                  </a:cubicBezTo>
                  <a:cubicBezTo>
                    <a:pt x="48" y="31"/>
                    <a:pt x="48" y="31"/>
                    <a:pt x="48" y="31"/>
                  </a:cubicBezTo>
                  <a:cubicBezTo>
                    <a:pt x="47" y="31"/>
                    <a:pt x="46" y="31"/>
                    <a:pt x="46" y="32"/>
                  </a:cubicBezTo>
                  <a:cubicBezTo>
                    <a:pt x="43" y="36"/>
                    <a:pt x="43" y="36"/>
                    <a:pt x="43" y="36"/>
                  </a:cubicBezTo>
                  <a:cubicBezTo>
                    <a:pt x="43" y="36"/>
                    <a:pt x="43" y="37"/>
                    <a:pt x="44" y="38"/>
                  </a:cubicBezTo>
                  <a:cubicBezTo>
                    <a:pt x="46" y="44"/>
                    <a:pt x="46" y="44"/>
                    <a:pt x="46" y="44"/>
                  </a:cubicBezTo>
                  <a:cubicBezTo>
                    <a:pt x="45" y="45"/>
                    <a:pt x="44" y="46"/>
                    <a:pt x="42" y="47"/>
                  </a:cubicBezTo>
                  <a:cubicBezTo>
                    <a:pt x="39" y="45"/>
                    <a:pt x="39" y="45"/>
                    <a:pt x="39" y="45"/>
                  </a:cubicBezTo>
                  <a:cubicBezTo>
                    <a:pt x="38" y="45"/>
                    <a:pt x="38" y="44"/>
                    <a:pt x="37" y="44"/>
                  </a:cubicBezTo>
                  <a:cubicBezTo>
                    <a:pt x="32" y="46"/>
                    <a:pt x="32" y="46"/>
                    <a:pt x="32" y="46"/>
                  </a:cubicBezTo>
                  <a:cubicBezTo>
                    <a:pt x="32" y="46"/>
                    <a:pt x="32" y="47"/>
                    <a:pt x="31" y="48"/>
                  </a:cubicBezTo>
                  <a:cubicBezTo>
                    <a:pt x="30" y="53"/>
                    <a:pt x="30" y="53"/>
                    <a:pt x="30" y="53"/>
                  </a:cubicBezTo>
                  <a:cubicBezTo>
                    <a:pt x="29" y="53"/>
                    <a:pt x="27" y="53"/>
                    <a:pt x="26" y="53"/>
                  </a:cubicBezTo>
                  <a:cubicBezTo>
                    <a:pt x="25" y="53"/>
                    <a:pt x="24" y="53"/>
                    <a:pt x="23" y="53"/>
                  </a:cubicBezTo>
                  <a:cubicBezTo>
                    <a:pt x="22" y="49"/>
                    <a:pt x="22" y="49"/>
                    <a:pt x="22" y="49"/>
                  </a:cubicBezTo>
                  <a:cubicBezTo>
                    <a:pt x="22" y="48"/>
                    <a:pt x="22" y="47"/>
                    <a:pt x="21" y="47"/>
                  </a:cubicBezTo>
                  <a:cubicBezTo>
                    <a:pt x="17" y="44"/>
                    <a:pt x="17" y="44"/>
                    <a:pt x="17" y="44"/>
                  </a:cubicBezTo>
                  <a:cubicBezTo>
                    <a:pt x="16" y="44"/>
                    <a:pt x="16" y="44"/>
                    <a:pt x="15" y="45"/>
                  </a:cubicBezTo>
                  <a:cubicBezTo>
                    <a:pt x="10" y="47"/>
                    <a:pt x="10" y="47"/>
                    <a:pt x="10" y="47"/>
                  </a:cubicBezTo>
                  <a:cubicBezTo>
                    <a:pt x="8" y="46"/>
                    <a:pt x="6" y="44"/>
                    <a:pt x="5" y="42"/>
                  </a:cubicBezTo>
                  <a:cubicBezTo>
                    <a:pt x="8" y="38"/>
                    <a:pt x="8" y="38"/>
                    <a:pt x="8" y="38"/>
                  </a:cubicBezTo>
                  <a:cubicBezTo>
                    <a:pt x="8" y="37"/>
                    <a:pt x="9" y="36"/>
                    <a:pt x="8" y="36"/>
                  </a:cubicBezTo>
                  <a:cubicBezTo>
                    <a:pt x="7" y="31"/>
                    <a:pt x="7" y="31"/>
                    <a:pt x="7" y="31"/>
                  </a:cubicBezTo>
                  <a:cubicBezTo>
                    <a:pt x="6" y="31"/>
                    <a:pt x="5" y="30"/>
                    <a:pt x="5" y="30"/>
                  </a:cubicBezTo>
                  <a:cubicBezTo>
                    <a:pt x="0" y="29"/>
                    <a:pt x="0" y="29"/>
                    <a:pt x="0" y="29"/>
                  </a:cubicBezTo>
                  <a:cubicBezTo>
                    <a:pt x="0" y="28"/>
                    <a:pt x="0" y="27"/>
                    <a:pt x="0" y="27"/>
                  </a:cubicBezTo>
                  <a:cubicBezTo>
                    <a:pt x="0" y="25"/>
                    <a:pt x="0" y="24"/>
                    <a:pt x="1" y="23"/>
                  </a:cubicBezTo>
                  <a:cubicBezTo>
                    <a:pt x="4" y="22"/>
                    <a:pt x="4" y="22"/>
                    <a:pt x="4" y="22"/>
                  </a:cubicBezTo>
                  <a:cubicBezTo>
                    <a:pt x="5" y="22"/>
                    <a:pt x="6" y="22"/>
                    <a:pt x="6" y="22"/>
                  </a:cubicBezTo>
                  <a:cubicBezTo>
                    <a:pt x="8" y="17"/>
                    <a:pt x="8" y="17"/>
                    <a:pt x="8" y="17"/>
                  </a:cubicBezTo>
                  <a:cubicBezTo>
                    <a:pt x="9" y="17"/>
                    <a:pt x="8" y="16"/>
                    <a:pt x="8" y="15"/>
                  </a:cubicBezTo>
                  <a:cubicBezTo>
                    <a:pt x="5" y="11"/>
                    <a:pt x="5" y="11"/>
                    <a:pt x="5" y="11"/>
                  </a:cubicBezTo>
                  <a:cubicBezTo>
                    <a:pt x="7" y="9"/>
                    <a:pt x="9" y="7"/>
                    <a:pt x="11" y="5"/>
                  </a:cubicBezTo>
                  <a:cubicBezTo>
                    <a:pt x="14" y="7"/>
                    <a:pt x="14" y="7"/>
                    <a:pt x="14" y="7"/>
                  </a:cubicBezTo>
                  <a:cubicBezTo>
                    <a:pt x="14" y="8"/>
                    <a:pt x="15" y="8"/>
                    <a:pt x="16" y="8"/>
                  </a:cubicBezTo>
                  <a:cubicBezTo>
                    <a:pt x="20" y="7"/>
                    <a:pt x="20" y="7"/>
                    <a:pt x="20" y="7"/>
                  </a:cubicBezTo>
                  <a:cubicBezTo>
                    <a:pt x="21" y="6"/>
                    <a:pt x="21" y="5"/>
                    <a:pt x="21" y="5"/>
                  </a:cubicBezTo>
                  <a:cubicBezTo>
                    <a:pt x="22" y="0"/>
                    <a:pt x="22" y="0"/>
                    <a:pt x="22" y="0"/>
                  </a:cubicBezTo>
                  <a:cubicBezTo>
                    <a:pt x="24" y="0"/>
                    <a:pt x="25" y="0"/>
                    <a:pt x="26" y="0"/>
                  </a:cubicBezTo>
                  <a:close/>
                  <a:moveTo>
                    <a:pt x="26" y="10"/>
                  </a:moveTo>
                  <a:cubicBezTo>
                    <a:pt x="22" y="10"/>
                    <a:pt x="18" y="12"/>
                    <a:pt x="15" y="15"/>
                  </a:cubicBezTo>
                  <a:cubicBezTo>
                    <a:pt x="12" y="18"/>
                    <a:pt x="10" y="22"/>
                    <a:pt x="10" y="27"/>
                  </a:cubicBezTo>
                  <a:cubicBezTo>
                    <a:pt x="10" y="31"/>
                    <a:pt x="12" y="35"/>
                    <a:pt x="15" y="38"/>
                  </a:cubicBezTo>
                  <a:cubicBezTo>
                    <a:pt x="18" y="42"/>
                    <a:pt x="22" y="43"/>
                    <a:pt x="26" y="43"/>
                  </a:cubicBezTo>
                  <a:cubicBezTo>
                    <a:pt x="31" y="43"/>
                    <a:pt x="35" y="42"/>
                    <a:pt x="38" y="38"/>
                  </a:cubicBezTo>
                  <a:cubicBezTo>
                    <a:pt x="41" y="35"/>
                    <a:pt x="42" y="31"/>
                    <a:pt x="42" y="27"/>
                  </a:cubicBezTo>
                  <a:cubicBezTo>
                    <a:pt x="42" y="22"/>
                    <a:pt x="41" y="18"/>
                    <a:pt x="38" y="15"/>
                  </a:cubicBezTo>
                  <a:cubicBezTo>
                    <a:pt x="35" y="12"/>
                    <a:pt x="31" y="10"/>
                    <a:pt x="26"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7" name="Freeform 1663"/>
            <p:cNvSpPr>
              <a:spLocks noEditPoints="1"/>
            </p:cNvSpPr>
            <p:nvPr/>
          </p:nvSpPr>
          <p:spPr bwMode="auto">
            <a:xfrm flipH="1">
              <a:off x="9499700" y="5345133"/>
              <a:ext cx="98569" cy="101307"/>
            </a:xfrm>
            <a:custGeom>
              <a:avLst/>
              <a:gdLst>
                <a:gd name="T0" fmla="*/ 26 w 30"/>
                <a:gd name="T1" fmla="*/ 5 h 31"/>
                <a:gd name="T2" fmla="*/ 15 w 30"/>
                <a:gd name="T3" fmla="*/ 0 h 31"/>
                <a:gd name="T4" fmla="*/ 4 w 30"/>
                <a:gd name="T5" fmla="*/ 5 h 31"/>
                <a:gd name="T6" fmla="*/ 0 w 30"/>
                <a:gd name="T7" fmla="*/ 16 h 31"/>
                <a:gd name="T8" fmla="*/ 4 w 30"/>
                <a:gd name="T9" fmla="*/ 27 h 31"/>
                <a:gd name="T10" fmla="*/ 15 w 30"/>
                <a:gd name="T11" fmla="*/ 31 h 31"/>
                <a:gd name="T12" fmla="*/ 26 w 30"/>
                <a:gd name="T13" fmla="*/ 27 h 31"/>
                <a:gd name="T14" fmla="*/ 30 w 30"/>
                <a:gd name="T15" fmla="*/ 16 h 31"/>
                <a:gd name="T16" fmla="*/ 26 w 30"/>
                <a:gd name="T17" fmla="*/ 5 h 31"/>
                <a:gd name="T18" fmla="*/ 15 w 30"/>
                <a:gd name="T19" fmla="*/ 7 h 31"/>
                <a:gd name="T20" fmla="*/ 23 w 30"/>
                <a:gd name="T21" fmla="*/ 16 h 31"/>
                <a:gd name="T22" fmla="*/ 15 w 30"/>
                <a:gd name="T23" fmla="*/ 24 h 31"/>
                <a:gd name="T24" fmla="*/ 7 w 30"/>
                <a:gd name="T25" fmla="*/ 16 h 31"/>
                <a:gd name="T26" fmla="*/ 15 w 30"/>
                <a:gd name="T27" fmla="*/ 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1">
                  <a:moveTo>
                    <a:pt x="26" y="5"/>
                  </a:moveTo>
                  <a:cubicBezTo>
                    <a:pt x="23" y="2"/>
                    <a:pt x="19" y="0"/>
                    <a:pt x="15" y="0"/>
                  </a:cubicBezTo>
                  <a:cubicBezTo>
                    <a:pt x="11" y="0"/>
                    <a:pt x="7" y="2"/>
                    <a:pt x="4" y="5"/>
                  </a:cubicBezTo>
                  <a:cubicBezTo>
                    <a:pt x="2" y="7"/>
                    <a:pt x="0" y="11"/>
                    <a:pt x="0" y="16"/>
                  </a:cubicBezTo>
                  <a:cubicBezTo>
                    <a:pt x="0" y="20"/>
                    <a:pt x="2" y="24"/>
                    <a:pt x="4" y="27"/>
                  </a:cubicBezTo>
                  <a:cubicBezTo>
                    <a:pt x="7" y="29"/>
                    <a:pt x="11" y="31"/>
                    <a:pt x="15" y="31"/>
                  </a:cubicBezTo>
                  <a:cubicBezTo>
                    <a:pt x="19" y="31"/>
                    <a:pt x="23" y="29"/>
                    <a:pt x="26" y="27"/>
                  </a:cubicBezTo>
                  <a:cubicBezTo>
                    <a:pt x="29" y="24"/>
                    <a:pt x="30" y="20"/>
                    <a:pt x="30" y="16"/>
                  </a:cubicBezTo>
                  <a:cubicBezTo>
                    <a:pt x="30" y="11"/>
                    <a:pt x="29" y="7"/>
                    <a:pt x="26" y="5"/>
                  </a:cubicBezTo>
                  <a:close/>
                  <a:moveTo>
                    <a:pt x="15" y="7"/>
                  </a:moveTo>
                  <a:cubicBezTo>
                    <a:pt x="20" y="7"/>
                    <a:pt x="23" y="11"/>
                    <a:pt x="23" y="16"/>
                  </a:cubicBezTo>
                  <a:cubicBezTo>
                    <a:pt x="23" y="20"/>
                    <a:pt x="20" y="24"/>
                    <a:pt x="15" y="24"/>
                  </a:cubicBezTo>
                  <a:cubicBezTo>
                    <a:pt x="11" y="24"/>
                    <a:pt x="7" y="20"/>
                    <a:pt x="7" y="16"/>
                  </a:cubicBezTo>
                  <a:cubicBezTo>
                    <a:pt x="7" y="11"/>
                    <a:pt x="11" y="7"/>
                    <a:pt x="15"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8" name="Freeform 1664"/>
            <p:cNvSpPr>
              <a:spLocks noEditPoints="1"/>
            </p:cNvSpPr>
            <p:nvPr/>
          </p:nvSpPr>
          <p:spPr bwMode="auto">
            <a:xfrm flipH="1">
              <a:off x="10126706" y="5462868"/>
              <a:ext cx="147853" cy="106783"/>
            </a:xfrm>
            <a:custGeom>
              <a:avLst/>
              <a:gdLst>
                <a:gd name="T0" fmla="*/ 45 w 46"/>
                <a:gd name="T1" fmla="*/ 32 h 33"/>
                <a:gd name="T2" fmla="*/ 45 w 46"/>
                <a:gd name="T3" fmla="*/ 33 h 33"/>
                <a:gd name="T4" fmla="*/ 45 w 46"/>
                <a:gd name="T5" fmla="*/ 33 h 33"/>
                <a:gd name="T6" fmla="*/ 45 w 46"/>
                <a:gd name="T7" fmla="*/ 33 h 33"/>
                <a:gd name="T8" fmla="*/ 45 w 46"/>
                <a:gd name="T9" fmla="*/ 33 h 33"/>
                <a:gd name="T10" fmla="*/ 45 w 46"/>
                <a:gd name="T11" fmla="*/ 33 h 33"/>
                <a:gd name="T12" fmla="*/ 45 w 46"/>
                <a:gd name="T13" fmla="*/ 33 h 33"/>
                <a:gd name="T14" fmla="*/ 45 w 46"/>
                <a:gd name="T15" fmla="*/ 33 h 33"/>
                <a:gd name="T16" fmla="*/ 45 w 46"/>
                <a:gd name="T17" fmla="*/ 33 h 33"/>
                <a:gd name="T18" fmla="*/ 45 w 46"/>
                <a:gd name="T19" fmla="*/ 33 h 33"/>
                <a:gd name="T20" fmla="*/ 45 w 46"/>
                <a:gd name="T21" fmla="*/ 33 h 33"/>
                <a:gd name="T22" fmla="*/ 45 w 46"/>
                <a:gd name="T23" fmla="*/ 33 h 33"/>
                <a:gd name="T24" fmla="*/ 45 w 46"/>
                <a:gd name="T25" fmla="*/ 33 h 33"/>
                <a:gd name="T26" fmla="*/ 2 w 46"/>
                <a:gd name="T27" fmla="*/ 33 h 33"/>
                <a:gd name="T28" fmla="*/ 1 w 46"/>
                <a:gd name="T29" fmla="*/ 33 h 33"/>
                <a:gd name="T30" fmla="*/ 1 w 46"/>
                <a:gd name="T31" fmla="*/ 33 h 33"/>
                <a:gd name="T32" fmla="*/ 29 w 46"/>
                <a:gd name="T33" fmla="*/ 17 h 33"/>
                <a:gd name="T34" fmla="*/ 1 w 46"/>
                <a:gd name="T35" fmla="*/ 0 h 33"/>
                <a:gd name="T36" fmla="*/ 1 w 46"/>
                <a:gd name="T37" fmla="*/ 0 h 33"/>
                <a:gd name="T38" fmla="*/ 1 w 46"/>
                <a:gd name="T39" fmla="*/ 0 h 33"/>
                <a:gd name="T40" fmla="*/ 1 w 46"/>
                <a:gd name="T41" fmla="*/ 0 h 33"/>
                <a:gd name="T42" fmla="*/ 1 w 46"/>
                <a:gd name="T43" fmla="*/ 0 h 33"/>
                <a:gd name="T44" fmla="*/ 1 w 46"/>
                <a:gd name="T45" fmla="*/ 0 h 33"/>
                <a:gd name="T46" fmla="*/ 1 w 46"/>
                <a:gd name="T47" fmla="*/ 0 h 33"/>
                <a:gd name="T48" fmla="*/ 1 w 46"/>
                <a:gd name="T49" fmla="*/ 0 h 33"/>
                <a:gd name="T50" fmla="*/ 1 w 46"/>
                <a:gd name="T51" fmla="*/ 0 h 33"/>
                <a:gd name="T52" fmla="*/ 1 w 46"/>
                <a:gd name="T53" fmla="*/ 0 h 33"/>
                <a:gd name="T54" fmla="*/ 2 w 46"/>
                <a:gd name="T55" fmla="*/ 0 h 33"/>
                <a:gd name="T56" fmla="*/ 45 w 46"/>
                <a:gd name="T57" fmla="*/ 0 h 33"/>
                <a:gd name="T58" fmla="*/ 45 w 46"/>
                <a:gd name="T59" fmla="*/ 0 h 33"/>
                <a:gd name="T60" fmla="*/ 45 w 46"/>
                <a:gd name="T61" fmla="*/ 0 h 33"/>
                <a:gd name="T62" fmla="*/ 45 w 46"/>
                <a:gd name="T63" fmla="*/ 0 h 33"/>
                <a:gd name="T64" fmla="*/ 45 w 46"/>
                <a:gd name="T65" fmla="*/ 0 h 33"/>
                <a:gd name="T66" fmla="*/ 45 w 46"/>
                <a:gd name="T67" fmla="*/ 0 h 33"/>
                <a:gd name="T68" fmla="*/ 45 w 46"/>
                <a:gd name="T69" fmla="*/ 0 h 33"/>
                <a:gd name="T70" fmla="*/ 45 w 46"/>
                <a:gd name="T71" fmla="*/ 0 h 33"/>
                <a:gd name="T72" fmla="*/ 45 w 46"/>
                <a:gd name="T73" fmla="*/ 0 h 33"/>
                <a:gd name="T74" fmla="*/ 45 w 46"/>
                <a:gd name="T75" fmla="*/ 0 h 33"/>
                <a:gd name="T76" fmla="*/ 45 w 46"/>
                <a:gd name="T77" fmla="*/ 0 h 33"/>
                <a:gd name="T78" fmla="*/ 46 w 46"/>
                <a:gd name="T79" fmla="*/ 0 h 33"/>
                <a:gd name="T80" fmla="*/ 45 w 46"/>
                <a:gd name="T81" fmla="*/ 1 h 33"/>
                <a:gd name="T82" fmla="*/ 44 w 46"/>
                <a:gd name="T83" fmla="*/ 2 h 33"/>
                <a:gd name="T84" fmla="*/ 43 w 46"/>
                <a:gd name="T85" fmla="*/ 3 h 33"/>
                <a:gd name="T86" fmla="*/ 42 w 46"/>
                <a:gd name="T87" fmla="*/ 4 h 33"/>
                <a:gd name="T88" fmla="*/ 41 w 46"/>
                <a:gd name="T89" fmla="*/ 4 h 33"/>
                <a:gd name="T90" fmla="*/ 39 w 46"/>
                <a:gd name="T91" fmla="*/ 5 h 33"/>
                <a:gd name="T92" fmla="*/ 38 w 46"/>
                <a:gd name="T93" fmla="*/ 7 h 33"/>
                <a:gd name="T94" fmla="*/ 37 w 46"/>
                <a:gd name="T95" fmla="*/ 8 h 33"/>
                <a:gd name="T96" fmla="*/ 35 w 46"/>
                <a:gd name="T97" fmla="*/ 8 h 33"/>
                <a:gd name="T98" fmla="*/ 34 w 46"/>
                <a:gd name="T99" fmla="*/ 9 h 33"/>
                <a:gd name="T100" fmla="*/ 33 w 46"/>
                <a:gd name="T101" fmla="*/ 10 h 33"/>
                <a:gd name="T102" fmla="*/ 32 w 46"/>
                <a:gd name="T103" fmla="*/ 11 h 33"/>
                <a:gd name="T104" fmla="*/ 31 w 46"/>
                <a:gd name="T105" fmla="*/ 12 h 33"/>
                <a:gd name="T106" fmla="*/ 30 w 46"/>
                <a:gd name="T107" fmla="*/ 13 h 33"/>
                <a:gd name="T108" fmla="*/ 29 w 46"/>
                <a:gd name="T109" fmla="*/ 14 h 33"/>
                <a:gd name="T110" fmla="*/ 27 w 46"/>
                <a:gd name="T111"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6" h="33">
                  <a:moveTo>
                    <a:pt x="17" y="16"/>
                  </a:moveTo>
                  <a:cubicBezTo>
                    <a:pt x="0" y="3"/>
                    <a:pt x="0" y="3"/>
                    <a:pt x="0" y="3"/>
                  </a:cubicBezTo>
                  <a:cubicBezTo>
                    <a:pt x="0" y="30"/>
                    <a:pt x="0" y="30"/>
                    <a:pt x="0" y="30"/>
                  </a:cubicBezTo>
                  <a:cubicBezTo>
                    <a:pt x="17" y="16"/>
                    <a:pt x="17" y="16"/>
                    <a:pt x="17" y="16"/>
                  </a:cubicBezTo>
                  <a:close/>
                  <a:moveTo>
                    <a:pt x="27" y="18"/>
                  </a:moveTo>
                  <a:cubicBezTo>
                    <a:pt x="46" y="32"/>
                    <a:pt x="46" y="32"/>
                    <a:pt x="46" y="32"/>
                  </a:cubicBezTo>
                  <a:cubicBezTo>
                    <a:pt x="45" y="32"/>
                    <a:pt x="45" y="32"/>
                    <a:pt x="45" y="32"/>
                  </a:cubicBezTo>
                  <a:cubicBezTo>
                    <a:pt x="45" y="32"/>
                    <a:pt x="45" y="32"/>
                    <a:pt x="45" y="32"/>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2" y="33"/>
                    <a:pt x="2" y="33"/>
                    <a:pt x="2" y="33"/>
                  </a:cubicBezTo>
                  <a:cubicBezTo>
                    <a:pt x="2" y="33"/>
                    <a:pt x="2" y="33"/>
                    <a:pt x="2" y="33"/>
                  </a:cubicBezTo>
                  <a:cubicBezTo>
                    <a:pt x="2" y="33"/>
                    <a:pt x="2" y="33"/>
                    <a:pt x="2" y="33"/>
                  </a:cubicBezTo>
                  <a:cubicBezTo>
                    <a:pt x="2" y="33"/>
                    <a:pt x="2" y="33"/>
                    <a:pt x="2" y="33"/>
                  </a:cubicBezTo>
                  <a:cubicBezTo>
                    <a:pt x="2" y="33"/>
                    <a:pt x="2" y="33"/>
                    <a:pt x="2"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3"/>
                  </a:cubicBezTo>
                  <a:cubicBezTo>
                    <a:pt x="1" y="33"/>
                    <a:pt x="1" y="33"/>
                    <a:pt x="1" y="32"/>
                  </a:cubicBezTo>
                  <a:cubicBezTo>
                    <a:pt x="19" y="18"/>
                    <a:pt x="19" y="18"/>
                    <a:pt x="19" y="18"/>
                  </a:cubicBezTo>
                  <a:cubicBezTo>
                    <a:pt x="21" y="19"/>
                    <a:pt x="21" y="19"/>
                    <a:pt x="21" y="19"/>
                  </a:cubicBezTo>
                  <a:cubicBezTo>
                    <a:pt x="22" y="21"/>
                    <a:pt x="24" y="21"/>
                    <a:pt x="26" y="19"/>
                  </a:cubicBezTo>
                  <a:cubicBezTo>
                    <a:pt x="27" y="18"/>
                    <a:pt x="27" y="18"/>
                    <a:pt x="27" y="18"/>
                  </a:cubicBezTo>
                  <a:close/>
                  <a:moveTo>
                    <a:pt x="46" y="3"/>
                  </a:moveTo>
                  <a:cubicBezTo>
                    <a:pt x="29" y="17"/>
                    <a:pt x="29" y="17"/>
                    <a:pt x="29" y="17"/>
                  </a:cubicBezTo>
                  <a:cubicBezTo>
                    <a:pt x="46" y="30"/>
                    <a:pt x="46" y="30"/>
                    <a:pt x="46" y="30"/>
                  </a:cubicBezTo>
                  <a:cubicBezTo>
                    <a:pt x="46" y="3"/>
                    <a:pt x="46" y="3"/>
                    <a:pt x="46" y="3"/>
                  </a:cubicBezTo>
                  <a:close/>
                  <a:moveTo>
                    <a:pt x="27" y="16"/>
                  </a:moveTo>
                  <a:cubicBezTo>
                    <a:pt x="26" y="16"/>
                    <a:pt x="25" y="17"/>
                    <a:pt x="24" y="17"/>
                  </a:cubicBezTo>
                  <a:cubicBezTo>
                    <a:pt x="23" y="18"/>
                    <a:pt x="23" y="18"/>
                    <a:pt x="22" y="18"/>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46" y="0"/>
                    <a:pt x="46" y="0"/>
                    <a:pt x="46" y="0"/>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5" y="1"/>
                    <a:pt x="45" y="1"/>
                    <a:pt x="45" y="1"/>
                  </a:cubicBezTo>
                  <a:cubicBezTo>
                    <a:pt x="44" y="1"/>
                    <a:pt x="44" y="1"/>
                    <a:pt x="44" y="1"/>
                  </a:cubicBezTo>
                  <a:cubicBezTo>
                    <a:pt x="44" y="2"/>
                    <a:pt x="44" y="2"/>
                    <a:pt x="44" y="2"/>
                  </a:cubicBezTo>
                  <a:cubicBezTo>
                    <a:pt x="44" y="2"/>
                    <a:pt x="44" y="2"/>
                    <a:pt x="44" y="2"/>
                  </a:cubicBezTo>
                  <a:cubicBezTo>
                    <a:pt x="44" y="2"/>
                    <a:pt x="44" y="2"/>
                    <a:pt x="44" y="2"/>
                  </a:cubicBezTo>
                  <a:cubicBezTo>
                    <a:pt x="44" y="2"/>
                    <a:pt x="44" y="2"/>
                    <a:pt x="44" y="2"/>
                  </a:cubicBezTo>
                  <a:cubicBezTo>
                    <a:pt x="44" y="2"/>
                    <a:pt x="44" y="2"/>
                    <a:pt x="44" y="2"/>
                  </a:cubicBezTo>
                  <a:cubicBezTo>
                    <a:pt x="43" y="2"/>
                    <a:pt x="43" y="2"/>
                    <a:pt x="43" y="2"/>
                  </a:cubicBezTo>
                  <a:cubicBezTo>
                    <a:pt x="43" y="2"/>
                    <a:pt x="43" y="2"/>
                    <a:pt x="43" y="2"/>
                  </a:cubicBezTo>
                  <a:cubicBezTo>
                    <a:pt x="43" y="2"/>
                    <a:pt x="43" y="2"/>
                    <a:pt x="43" y="2"/>
                  </a:cubicBezTo>
                  <a:cubicBezTo>
                    <a:pt x="43" y="3"/>
                    <a:pt x="43" y="3"/>
                    <a:pt x="43" y="3"/>
                  </a:cubicBezTo>
                  <a:cubicBezTo>
                    <a:pt x="43" y="3"/>
                    <a:pt x="43" y="3"/>
                    <a:pt x="43" y="3"/>
                  </a:cubicBezTo>
                  <a:cubicBezTo>
                    <a:pt x="43" y="3"/>
                    <a:pt x="43" y="3"/>
                    <a:pt x="43" y="3"/>
                  </a:cubicBezTo>
                  <a:cubicBezTo>
                    <a:pt x="43" y="3"/>
                    <a:pt x="43" y="3"/>
                    <a:pt x="43" y="3"/>
                  </a:cubicBezTo>
                  <a:cubicBezTo>
                    <a:pt x="42" y="3"/>
                    <a:pt x="42" y="3"/>
                    <a:pt x="42" y="3"/>
                  </a:cubicBezTo>
                  <a:cubicBezTo>
                    <a:pt x="42" y="3"/>
                    <a:pt x="42" y="3"/>
                    <a:pt x="42" y="3"/>
                  </a:cubicBezTo>
                  <a:cubicBezTo>
                    <a:pt x="42" y="3"/>
                    <a:pt x="42" y="3"/>
                    <a:pt x="42" y="3"/>
                  </a:cubicBezTo>
                  <a:cubicBezTo>
                    <a:pt x="42" y="3"/>
                    <a:pt x="42" y="3"/>
                    <a:pt x="42" y="3"/>
                  </a:cubicBezTo>
                  <a:cubicBezTo>
                    <a:pt x="42" y="4"/>
                    <a:pt x="42" y="4"/>
                    <a:pt x="42" y="4"/>
                  </a:cubicBezTo>
                  <a:cubicBezTo>
                    <a:pt x="42" y="4"/>
                    <a:pt x="42" y="4"/>
                    <a:pt x="42"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39" y="5"/>
                    <a:pt x="39" y="5"/>
                    <a:pt x="39" y="5"/>
                  </a:cubicBezTo>
                  <a:cubicBezTo>
                    <a:pt x="39" y="5"/>
                    <a:pt x="39" y="5"/>
                    <a:pt x="39" y="5"/>
                  </a:cubicBezTo>
                  <a:cubicBezTo>
                    <a:pt x="39" y="6"/>
                    <a:pt x="39" y="6"/>
                    <a:pt x="39" y="6"/>
                  </a:cubicBezTo>
                  <a:cubicBezTo>
                    <a:pt x="39" y="6"/>
                    <a:pt x="39" y="6"/>
                    <a:pt x="39" y="6"/>
                  </a:cubicBezTo>
                  <a:cubicBezTo>
                    <a:pt x="39" y="6"/>
                    <a:pt x="39" y="6"/>
                    <a:pt x="39" y="6"/>
                  </a:cubicBezTo>
                  <a:cubicBezTo>
                    <a:pt x="39" y="6"/>
                    <a:pt x="39" y="6"/>
                    <a:pt x="39" y="6"/>
                  </a:cubicBezTo>
                  <a:cubicBezTo>
                    <a:pt x="38" y="6"/>
                    <a:pt x="38" y="6"/>
                    <a:pt x="38" y="6"/>
                  </a:cubicBezTo>
                  <a:cubicBezTo>
                    <a:pt x="38" y="7"/>
                    <a:pt x="38" y="7"/>
                    <a:pt x="38" y="7"/>
                  </a:cubicBezTo>
                  <a:cubicBezTo>
                    <a:pt x="38" y="7"/>
                    <a:pt x="38" y="7"/>
                    <a:pt x="38" y="7"/>
                  </a:cubicBezTo>
                  <a:cubicBezTo>
                    <a:pt x="37" y="7"/>
                    <a:pt x="37" y="7"/>
                    <a:pt x="37" y="7"/>
                  </a:cubicBezTo>
                  <a:cubicBezTo>
                    <a:pt x="37" y="7"/>
                    <a:pt x="37" y="7"/>
                    <a:pt x="37" y="7"/>
                  </a:cubicBezTo>
                  <a:cubicBezTo>
                    <a:pt x="37" y="7"/>
                    <a:pt x="37" y="7"/>
                    <a:pt x="37" y="7"/>
                  </a:cubicBezTo>
                  <a:cubicBezTo>
                    <a:pt x="37" y="7"/>
                    <a:pt x="37" y="7"/>
                    <a:pt x="37" y="7"/>
                  </a:cubicBezTo>
                  <a:cubicBezTo>
                    <a:pt x="37" y="8"/>
                    <a:pt x="37" y="8"/>
                    <a:pt x="37" y="8"/>
                  </a:cubicBezTo>
                  <a:cubicBezTo>
                    <a:pt x="37" y="8"/>
                    <a:pt x="37" y="8"/>
                    <a:pt x="37" y="8"/>
                  </a:cubicBezTo>
                  <a:cubicBezTo>
                    <a:pt x="36" y="8"/>
                    <a:pt x="36" y="8"/>
                    <a:pt x="36" y="8"/>
                  </a:cubicBezTo>
                  <a:cubicBezTo>
                    <a:pt x="36" y="8"/>
                    <a:pt x="36" y="8"/>
                    <a:pt x="36" y="8"/>
                  </a:cubicBezTo>
                  <a:cubicBezTo>
                    <a:pt x="36" y="8"/>
                    <a:pt x="36" y="8"/>
                    <a:pt x="36" y="8"/>
                  </a:cubicBezTo>
                  <a:cubicBezTo>
                    <a:pt x="36" y="8"/>
                    <a:pt x="36" y="8"/>
                    <a:pt x="36" y="8"/>
                  </a:cubicBezTo>
                  <a:cubicBezTo>
                    <a:pt x="36" y="8"/>
                    <a:pt x="36" y="8"/>
                    <a:pt x="36" y="8"/>
                  </a:cubicBezTo>
                  <a:cubicBezTo>
                    <a:pt x="36" y="8"/>
                    <a:pt x="36" y="8"/>
                    <a:pt x="36" y="8"/>
                  </a:cubicBezTo>
                  <a:cubicBezTo>
                    <a:pt x="35" y="8"/>
                    <a:pt x="35" y="8"/>
                    <a:pt x="35" y="8"/>
                  </a:cubicBezTo>
                  <a:cubicBezTo>
                    <a:pt x="35" y="9"/>
                    <a:pt x="35" y="9"/>
                    <a:pt x="35" y="9"/>
                  </a:cubicBezTo>
                  <a:cubicBezTo>
                    <a:pt x="35" y="9"/>
                    <a:pt x="35" y="9"/>
                    <a:pt x="35" y="9"/>
                  </a:cubicBezTo>
                  <a:cubicBezTo>
                    <a:pt x="35" y="9"/>
                    <a:pt x="35" y="9"/>
                    <a:pt x="35" y="9"/>
                  </a:cubicBezTo>
                  <a:cubicBezTo>
                    <a:pt x="35" y="9"/>
                    <a:pt x="35" y="9"/>
                    <a:pt x="35" y="9"/>
                  </a:cubicBezTo>
                  <a:cubicBezTo>
                    <a:pt x="35" y="9"/>
                    <a:pt x="35" y="9"/>
                    <a:pt x="35" y="9"/>
                  </a:cubicBezTo>
                  <a:cubicBezTo>
                    <a:pt x="34" y="9"/>
                    <a:pt x="34" y="9"/>
                    <a:pt x="34" y="9"/>
                  </a:cubicBezTo>
                  <a:cubicBezTo>
                    <a:pt x="34" y="9"/>
                    <a:pt x="34" y="9"/>
                    <a:pt x="34" y="9"/>
                  </a:cubicBezTo>
                  <a:cubicBezTo>
                    <a:pt x="34" y="10"/>
                    <a:pt x="34" y="10"/>
                    <a:pt x="34" y="10"/>
                  </a:cubicBezTo>
                  <a:cubicBezTo>
                    <a:pt x="34" y="10"/>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0"/>
                    <a:pt x="33" y="10"/>
                  </a:cubicBezTo>
                  <a:cubicBezTo>
                    <a:pt x="33" y="11"/>
                    <a:pt x="33" y="11"/>
                    <a:pt x="33" y="11"/>
                  </a:cubicBezTo>
                  <a:cubicBezTo>
                    <a:pt x="33" y="11"/>
                    <a:pt x="33" y="11"/>
                    <a:pt x="33" y="11"/>
                  </a:cubicBezTo>
                  <a:cubicBezTo>
                    <a:pt x="33" y="11"/>
                    <a:pt x="33" y="11"/>
                    <a:pt x="33" y="11"/>
                  </a:cubicBezTo>
                  <a:cubicBezTo>
                    <a:pt x="33" y="11"/>
                    <a:pt x="33" y="11"/>
                    <a:pt x="33" y="11"/>
                  </a:cubicBezTo>
                  <a:cubicBezTo>
                    <a:pt x="32" y="11"/>
                    <a:pt x="32" y="11"/>
                    <a:pt x="32" y="11"/>
                  </a:cubicBezTo>
                  <a:cubicBezTo>
                    <a:pt x="32" y="11"/>
                    <a:pt x="32" y="11"/>
                    <a:pt x="32" y="11"/>
                  </a:cubicBezTo>
                  <a:cubicBezTo>
                    <a:pt x="32" y="11"/>
                    <a:pt x="32" y="11"/>
                    <a:pt x="32" y="11"/>
                  </a:cubicBezTo>
                  <a:cubicBezTo>
                    <a:pt x="32" y="11"/>
                    <a:pt x="32" y="11"/>
                    <a:pt x="32" y="11"/>
                  </a:cubicBezTo>
                  <a:cubicBezTo>
                    <a:pt x="32" y="12"/>
                    <a:pt x="32" y="12"/>
                    <a:pt x="32" y="12"/>
                  </a:cubicBezTo>
                  <a:cubicBezTo>
                    <a:pt x="32" y="12"/>
                    <a:pt x="32" y="12"/>
                    <a:pt x="32"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0" y="12"/>
                    <a:pt x="30" y="12"/>
                    <a:pt x="30" y="12"/>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29" y="13"/>
                    <a:pt x="29" y="13"/>
                    <a:pt x="29" y="13"/>
                  </a:cubicBezTo>
                  <a:cubicBezTo>
                    <a:pt x="29" y="13"/>
                    <a:pt x="29" y="13"/>
                    <a:pt x="29" y="13"/>
                  </a:cubicBezTo>
                  <a:cubicBezTo>
                    <a:pt x="29" y="14"/>
                    <a:pt x="29" y="14"/>
                    <a:pt x="29" y="14"/>
                  </a:cubicBezTo>
                  <a:cubicBezTo>
                    <a:pt x="29" y="14"/>
                    <a:pt x="29" y="14"/>
                    <a:pt x="29" y="14"/>
                  </a:cubicBezTo>
                  <a:cubicBezTo>
                    <a:pt x="29" y="14"/>
                    <a:pt x="29" y="14"/>
                    <a:pt x="29" y="14"/>
                  </a:cubicBezTo>
                  <a:cubicBezTo>
                    <a:pt x="29" y="14"/>
                    <a:pt x="29" y="14"/>
                    <a:pt x="29" y="14"/>
                  </a:cubicBezTo>
                  <a:cubicBezTo>
                    <a:pt x="28" y="14"/>
                    <a:pt x="28" y="14"/>
                    <a:pt x="28" y="14"/>
                  </a:cubicBezTo>
                  <a:cubicBezTo>
                    <a:pt x="28" y="14"/>
                    <a:pt x="28" y="14"/>
                    <a:pt x="28" y="14"/>
                  </a:cubicBezTo>
                  <a:cubicBezTo>
                    <a:pt x="28" y="14"/>
                    <a:pt x="28" y="14"/>
                    <a:pt x="28" y="14"/>
                  </a:cubicBezTo>
                  <a:cubicBezTo>
                    <a:pt x="28" y="15"/>
                    <a:pt x="28" y="15"/>
                    <a:pt x="28" y="15"/>
                  </a:cubicBezTo>
                  <a:cubicBezTo>
                    <a:pt x="28" y="15"/>
                    <a:pt x="28" y="15"/>
                    <a:pt x="28" y="15"/>
                  </a:cubicBezTo>
                  <a:cubicBezTo>
                    <a:pt x="28" y="15"/>
                    <a:pt x="28" y="15"/>
                    <a:pt x="28"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lnTo>
                    <a:pt x="27" y="1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29" name="Freeform 1665"/>
            <p:cNvSpPr>
              <a:spLocks noEditPoints="1"/>
            </p:cNvSpPr>
            <p:nvPr/>
          </p:nvSpPr>
          <p:spPr bwMode="auto">
            <a:xfrm flipH="1">
              <a:off x="10510029" y="4660625"/>
              <a:ext cx="186185" cy="172496"/>
            </a:xfrm>
            <a:custGeom>
              <a:avLst/>
              <a:gdLst>
                <a:gd name="T0" fmla="*/ 45 w 68"/>
                <a:gd name="T1" fmla="*/ 20 h 63"/>
                <a:gd name="T2" fmla="*/ 68 w 68"/>
                <a:gd name="T3" fmla="*/ 24 h 63"/>
                <a:gd name="T4" fmla="*/ 52 w 68"/>
                <a:gd name="T5" fmla="*/ 41 h 63"/>
                <a:gd name="T6" fmla="*/ 55 w 68"/>
                <a:gd name="T7" fmla="*/ 63 h 63"/>
                <a:gd name="T8" fmla="*/ 33 w 68"/>
                <a:gd name="T9" fmla="*/ 54 h 63"/>
                <a:gd name="T10" fmla="*/ 13 w 68"/>
                <a:gd name="T11" fmla="*/ 63 h 63"/>
                <a:gd name="T12" fmla="*/ 16 w 68"/>
                <a:gd name="T13" fmla="*/ 41 h 63"/>
                <a:gd name="T14" fmla="*/ 0 w 68"/>
                <a:gd name="T15" fmla="*/ 24 h 63"/>
                <a:gd name="T16" fmla="*/ 23 w 68"/>
                <a:gd name="T17" fmla="*/ 20 h 63"/>
                <a:gd name="T18" fmla="*/ 33 w 68"/>
                <a:gd name="T19" fmla="*/ 0 h 63"/>
                <a:gd name="T20" fmla="*/ 45 w 68"/>
                <a:gd name="T21" fmla="*/ 20 h 63"/>
                <a:gd name="T22" fmla="*/ 45 w 68"/>
                <a:gd name="T23" fmla="*/ 20 h 63"/>
                <a:gd name="T24" fmla="*/ 43 w 68"/>
                <a:gd name="T25" fmla="*/ 21 h 63"/>
                <a:gd name="T26" fmla="*/ 33 w 68"/>
                <a:gd name="T27" fmla="*/ 4 h 63"/>
                <a:gd name="T28" fmla="*/ 24 w 68"/>
                <a:gd name="T29" fmla="*/ 21 h 63"/>
                <a:gd name="T30" fmla="*/ 5 w 68"/>
                <a:gd name="T31" fmla="*/ 24 h 63"/>
                <a:gd name="T32" fmla="*/ 19 w 68"/>
                <a:gd name="T33" fmla="*/ 39 h 63"/>
                <a:gd name="T34" fmla="*/ 16 w 68"/>
                <a:gd name="T35" fmla="*/ 59 h 63"/>
                <a:gd name="T36" fmla="*/ 33 w 68"/>
                <a:gd name="T37" fmla="*/ 50 h 63"/>
                <a:gd name="T38" fmla="*/ 51 w 68"/>
                <a:gd name="T39" fmla="*/ 59 h 63"/>
                <a:gd name="T40" fmla="*/ 49 w 68"/>
                <a:gd name="T41" fmla="*/ 39 h 63"/>
                <a:gd name="T42" fmla="*/ 62 w 68"/>
                <a:gd name="T43" fmla="*/ 24 h 63"/>
                <a:gd name="T44" fmla="*/ 43 w 68"/>
                <a:gd name="T45" fmla="*/ 21 h 63"/>
                <a:gd name="T46" fmla="*/ 43 w 68"/>
                <a:gd name="T47" fmla="*/ 21 h 63"/>
                <a:gd name="T48" fmla="*/ 33 w 68"/>
                <a:gd name="T49" fmla="*/ 9 h 63"/>
                <a:gd name="T50" fmla="*/ 26 w 68"/>
                <a:gd name="T51" fmla="*/ 23 h 63"/>
                <a:gd name="T52" fmla="*/ 10 w 68"/>
                <a:gd name="T53" fmla="*/ 27 h 63"/>
                <a:gd name="T54" fmla="*/ 22 w 68"/>
                <a:gd name="T55" fmla="*/ 39 h 63"/>
                <a:gd name="T56" fmla="*/ 19 w 68"/>
                <a:gd name="T57" fmla="*/ 55 h 63"/>
                <a:gd name="T58" fmla="*/ 33 w 68"/>
                <a:gd name="T59" fmla="*/ 48 h 63"/>
                <a:gd name="T60" fmla="*/ 49 w 68"/>
                <a:gd name="T61" fmla="*/ 55 h 63"/>
                <a:gd name="T62" fmla="*/ 46 w 68"/>
                <a:gd name="T63" fmla="*/ 39 h 63"/>
                <a:gd name="T64" fmla="*/ 58 w 68"/>
                <a:gd name="T65" fmla="*/ 27 h 63"/>
                <a:gd name="T66" fmla="*/ 42 w 68"/>
                <a:gd name="T67" fmla="*/ 23 h 63"/>
                <a:gd name="T68" fmla="*/ 33 w 68"/>
                <a:gd name="T69"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 h="63">
                  <a:moveTo>
                    <a:pt x="45" y="20"/>
                  </a:moveTo>
                  <a:lnTo>
                    <a:pt x="68" y="24"/>
                  </a:lnTo>
                  <a:lnTo>
                    <a:pt x="52" y="41"/>
                  </a:lnTo>
                  <a:lnTo>
                    <a:pt x="55" y="63"/>
                  </a:lnTo>
                  <a:lnTo>
                    <a:pt x="33" y="54"/>
                  </a:lnTo>
                  <a:lnTo>
                    <a:pt x="13" y="63"/>
                  </a:lnTo>
                  <a:lnTo>
                    <a:pt x="16" y="41"/>
                  </a:lnTo>
                  <a:lnTo>
                    <a:pt x="0" y="24"/>
                  </a:lnTo>
                  <a:lnTo>
                    <a:pt x="23" y="20"/>
                  </a:lnTo>
                  <a:lnTo>
                    <a:pt x="33" y="0"/>
                  </a:lnTo>
                  <a:lnTo>
                    <a:pt x="45" y="20"/>
                  </a:lnTo>
                  <a:lnTo>
                    <a:pt x="45" y="20"/>
                  </a:lnTo>
                  <a:close/>
                  <a:moveTo>
                    <a:pt x="43" y="21"/>
                  </a:moveTo>
                  <a:lnTo>
                    <a:pt x="33" y="4"/>
                  </a:lnTo>
                  <a:lnTo>
                    <a:pt x="24" y="21"/>
                  </a:lnTo>
                  <a:lnTo>
                    <a:pt x="5" y="24"/>
                  </a:lnTo>
                  <a:lnTo>
                    <a:pt x="19" y="39"/>
                  </a:lnTo>
                  <a:lnTo>
                    <a:pt x="16" y="59"/>
                  </a:lnTo>
                  <a:lnTo>
                    <a:pt x="33" y="50"/>
                  </a:lnTo>
                  <a:lnTo>
                    <a:pt x="51" y="59"/>
                  </a:lnTo>
                  <a:lnTo>
                    <a:pt x="49" y="39"/>
                  </a:lnTo>
                  <a:lnTo>
                    <a:pt x="62" y="24"/>
                  </a:lnTo>
                  <a:lnTo>
                    <a:pt x="43" y="21"/>
                  </a:lnTo>
                  <a:lnTo>
                    <a:pt x="43" y="21"/>
                  </a:lnTo>
                  <a:close/>
                  <a:moveTo>
                    <a:pt x="33" y="9"/>
                  </a:moveTo>
                  <a:lnTo>
                    <a:pt x="26" y="23"/>
                  </a:lnTo>
                  <a:lnTo>
                    <a:pt x="10" y="27"/>
                  </a:lnTo>
                  <a:lnTo>
                    <a:pt x="22" y="39"/>
                  </a:lnTo>
                  <a:lnTo>
                    <a:pt x="19" y="55"/>
                  </a:lnTo>
                  <a:lnTo>
                    <a:pt x="33" y="48"/>
                  </a:lnTo>
                  <a:lnTo>
                    <a:pt x="49" y="55"/>
                  </a:lnTo>
                  <a:lnTo>
                    <a:pt x="46" y="39"/>
                  </a:lnTo>
                  <a:lnTo>
                    <a:pt x="58" y="27"/>
                  </a:lnTo>
                  <a:lnTo>
                    <a:pt x="42" y="23"/>
                  </a:lnTo>
                  <a:lnTo>
                    <a:pt x="33" y="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0" name="Freeform 1666"/>
            <p:cNvSpPr>
              <a:spLocks noEditPoints="1"/>
            </p:cNvSpPr>
            <p:nvPr/>
          </p:nvSpPr>
          <p:spPr bwMode="auto">
            <a:xfrm flipH="1">
              <a:off x="10822164" y="4052783"/>
              <a:ext cx="95831" cy="125949"/>
            </a:xfrm>
            <a:custGeom>
              <a:avLst/>
              <a:gdLst>
                <a:gd name="T0" fmla="*/ 23 w 30"/>
                <a:gd name="T1" fmla="*/ 21 h 39"/>
                <a:gd name="T2" fmla="*/ 30 w 30"/>
                <a:gd name="T3" fmla="*/ 38 h 39"/>
                <a:gd name="T4" fmla="*/ 30 w 30"/>
                <a:gd name="T5" fmla="*/ 39 h 39"/>
                <a:gd name="T6" fmla="*/ 0 w 30"/>
                <a:gd name="T7" fmla="*/ 39 h 39"/>
                <a:gd name="T8" fmla="*/ 0 w 30"/>
                <a:gd name="T9" fmla="*/ 38 h 39"/>
                <a:gd name="T10" fmla="*/ 7 w 30"/>
                <a:gd name="T11" fmla="*/ 21 h 39"/>
                <a:gd name="T12" fmla="*/ 7 w 30"/>
                <a:gd name="T13" fmla="*/ 21 h 39"/>
                <a:gd name="T14" fmla="*/ 7 w 30"/>
                <a:gd name="T15" fmla="*/ 21 h 39"/>
                <a:gd name="T16" fmla="*/ 9 w 30"/>
                <a:gd name="T17" fmla="*/ 22 h 39"/>
                <a:gd name="T18" fmla="*/ 9 w 30"/>
                <a:gd name="T19" fmla="*/ 22 h 39"/>
                <a:gd name="T20" fmla="*/ 9 w 30"/>
                <a:gd name="T21" fmla="*/ 22 h 39"/>
                <a:gd name="T22" fmla="*/ 14 w 30"/>
                <a:gd name="T23" fmla="*/ 25 h 39"/>
                <a:gd name="T24" fmla="*/ 14 w 30"/>
                <a:gd name="T25" fmla="*/ 25 h 39"/>
                <a:gd name="T26" fmla="*/ 15 w 30"/>
                <a:gd name="T27" fmla="*/ 25 h 39"/>
                <a:gd name="T28" fmla="*/ 15 w 30"/>
                <a:gd name="T29" fmla="*/ 25 h 39"/>
                <a:gd name="T30" fmla="*/ 23 w 30"/>
                <a:gd name="T31" fmla="*/ 21 h 39"/>
                <a:gd name="T32" fmla="*/ 15 w 30"/>
                <a:gd name="T33" fmla="*/ 0 h 39"/>
                <a:gd name="T34" fmla="*/ 8 w 30"/>
                <a:gd name="T35" fmla="*/ 16 h 39"/>
                <a:gd name="T36" fmla="*/ 15 w 30"/>
                <a:gd name="T37" fmla="*/ 23 h 39"/>
                <a:gd name="T38" fmla="*/ 22 w 30"/>
                <a:gd name="T39" fmla="*/ 15 h 39"/>
                <a:gd name="T40" fmla="*/ 15 w 30"/>
                <a:gd name="T41" fmla="*/ 0 h 39"/>
                <a:gd name="T42" fmla="*/ 21 w 30"/>
                <a:gd name="T43" fmla="*/ 6 h 39"/>
                <a:gd name="T44" fmla="*/ 8 w 30"/>
                <a:gd name="T45" fmla="*/ 9 h 39"/>
                <a:gd name="T46" fmla="*/ 8 w 30"/>
                <a:gd name="T47" fmla="*/ 13 h 39"/>
                <a:gd name="T48" fmla="*/ 15 w 30"/>
                <a:gd name="T49" fmla="*/ 21 h 39"/>
                <a:gd name="T50" fmla="*/ 21 w 30"/>
                <a:gd name="T51" fmla="*/ 13 h 39"/>
                <a:gd name="T52" fmla="*/ 21 w 30"/>
                <a:gd name="T53" fmla="*/ 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39">
                  <a:moveTo>
                    <a:pt x="23" y="21"/>
                  </a:moveTo>
                  <a:cubicBezTo>
                    <a:pt x="27" y="24"/>
                    <a:pt x="30" y="31"/>
                    <a:pt x="30" y="38"/>
                  </a:cubicBezTo>
                  <a:cubicBezTo>
                    <a:pt x="30" y="38"/>
                    <a:pt x="30" y="38"/>
                    <a:pt x="30" y="39"/>
                  </a:cubicBezTo>
                  <a:cubicBezTo>
                    <a:pt x="0" y="39"/>
                    <a:pt x="0" y="39"/>
                    <a:pt x="0" y="39"/>
                  </a:cubicBezTo>
                  <a:cubicBezTo>
                    <a:pt x="0" y="38"/>
                    <a:pt x="0" y="38"/>
                    <a:pt x="0" y="38"/>
                  </a:cubicBezTo>
                  <a:cubicBezTo>
                    <a:pt x="0" y="31"/>
                    <a:pt x="3" y="24"/>
                    <a:pt x="7" y="21"/>
                  </a:cubicBezTo>
                  <a:cubicBezTo>
                    <a:pt x="7" y="21"/>
                    <a:pt x="7" y="21"/>
                    <a:pt x="7" y="21"/>
                  </a:cubicBezTo>
                  <a:cubicBezTo>
                    <a:pt x="7" y="21"/>
                    <a:pt x="7" y="21"/>
                    <a:pt x="7" y="21"/>
                  </a:cubicBezTo>
                  <a:cubicBezTo>
                    <a:pt x="8" y="21"/>
                    <a:pt x="8" y="22"/>
                    <a:pt x="9" y="22"/>
                  </a:cubicBezTo>
                  <a:cubicBezTo>
                    <a:pt x="9" y="22"/>
                    <a:pt x="9" y="22"/>
                    <a:pt x="9" y="22"/>
                  </a:cubicBezTo>
                  <a:cubicBezTo>
                    <a:pt x="9" y="22"/>
                    <a:pt x="9" y="22"/>
                    <a:pt x="9" y="22"/>
                  </a:cubicBezTo>
                  <a:cubicBezTo>
                    <a:pt x="10" y="24"/>
                    <a:pt x="12" y="25"/>
                    <a:pt x="14" y="25"/>
                  </a:cubicBezTo>
                  <a:cubicBezTo>
                    <a:pt x="14" y="25"/>
                    <a:pt x="14" y="25"/>
                    <a:pt x="14" y="25"/>
                  </a:cubicBezTo>
                  <a:cubicBezTo>
                    <a:pt x="15" y="25"/>
                    <a:pt x="15" y="25"/>
                    <a:pt x="15" y="25"/>
                  </a:cubicBezTo>
                  <a:cubicBezTo>
                    <a:pt x="15" y="25"/>
                    <a:pt x="15" y="25"/>
                    <a:pt x="15" y="25"/>
                  </a:cubicBezTo>
                  <a:cubicBezTo>
                    <a:pt x="18" y="25"/>
                    <a:pt x="21" y="23"/>
                    <a:pt x="23" y="21"/>
                  </a:cubicBezTo>
                  <a:close/>
                  <a:moveTo>
                    <a:pt x="15" y="0"/>
                  </a:moveTo>
                  <a:cubicBezTo>
                    <a:pt x="5" y="1"/>
                    <a:pt x="5" y="8"/>
                    <a:pt x="8" y="16"/>
                  </a:cubicBezTo>
                  <a:cubicBezTo>
                    <a:pt x="8" y="20"/>
                    <a:pt x="11" y="23"/>
                    <a:pt x="15" y="23"/>
                  </a:cubicBezTo>
                  <a:cubicBezTo>
                    <a:pt x="18" y="23"/>
                    <a:pt x="21" y="19"/>
                    <a:pt x="22" y="15"/>
                  </a:cubicBezTo>
                  <a:cubicBezTo>
                    <a:pt x="24" y="8"/>
                    <a:pt x="24" y="0"/>
                    <a:pt x="15" y="0"/>
                  </a:cubicBezTo>
                  <a:close/>
                  <a:moveTo>
                    <a:pt x="21" y="6"/>
                  </a:moveTo>
                  <a:cubicBezTo>
                    <a:pt x="17" y="8"/>
                    <a:pt x="14" y="10"/>
                    <a:pt x="8" y="9"/>
                  </a:cubicBezTo>
                  <a:cubicBezTo>
                    <a:pt x="8" y="10"/>
                    <a:pt x="8" y="12"/>
                    <a:pt x="8" y="13"/>
                  </a:cubicBezTo>
                  <a:cubicBezTo>
                    <a:pt x="8" y="17"/>
                    <a:pt x="11" y="21"/>
                    <a:pt x="15" y="21"/>
                  </a:cubicBezTo>
                  <a:cubicBezTo>
                    <a:pt x="19" y="21"/>
                    <a:pt x="21" y="17"/>
                    <a:pt x="21" y="13"/>
                  </a:cubicBezTo>
                  <a:cubicBezTo>
                    <a:pt x="21" y="8"/>
                    <a:pt x="21" y="7"/>
                    <a:pt x="2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1" name="Freeform 1667"/>
            <p:cNvSpPr>
              <a:spLocks noEditPoints="1"/>
            </p:cNvSpPr>
            <p:nvPr/>
          </p:nvSpPr>
          <p:spPr bwMode="auto">
            <a:xfrm flipH="1">
              <a:off x="10942636" y="4874192"/>
              <a:ext cx="93093" cy="117735"/>
            </a:xfrm>
            <a:custGeom>
              <a:avLst/>
              <a:gdLst>
                <a:gd name="T0" fmla="*/ 20 w 29"/>
                <a:gd name="T1" fmla="*/ 18 h 37"/>
                <a:gd name="T2" fmla="*/ 15 w 29"/>
                <a:gd name="T3" fmla="*/ 21 h 37"/>
                <a:gd name="T4" fmla="*/ 9 w 29"/>
                <a:gd name="T5" fmla="*/ 18 h 37"/>
                <a:gd name="T6" fmla="*/ 5 w 29"/>
                <a:gd name="T7" fmla="*/ 18 h 37"/>
                <a:gd name="T8" fmla="*/ 5 w 29"/>
                <a:gd name="T9" fmla="*/ 11 h 37"/>
                <a:gd name="T10" fmla="*/ 15 w 29"/>
                <a:gd name="T11" fmla="*/ 0 h 37"/>
                <a:gd name="T12" fmla="*/ 24 w 29"/>
                <a:gd name="T13" fmla="*/ 11 h 37"/>
                <a:gd name="T14" fmla="*/ 24 w 29"/>
                <a:gd name="T15" fmla="*/ 18 h 37"/>
                <a:gd name="T16" fmla="*/ 20 w 29"/>
                <a:gd name="T17" fmla="*/ 18 h 37"/>
                <a:gd name="T18" fmla="*/ 19 w 29"/>
                <a:gd name="T19" fmla="*/ 6 h 37"/>
                <a:gd name="T20" fmla="*/ 8 w 29"/>
                <a:gd name="T21" fmla="*/ 11 h 37"/>
                <a:gd name="T22" fmla="*/ 8 w 29"/>
                <a:gd name="T23" fmla="*/ 12 h 37"/>
                <a:gd name="T24" fmla="*/ 15 w 29"/>
                <a:gd name="T25" fmla="*/ 20 h 37"/>
                <a:gd name="T26" fmla="*/ 21 w 29"/>
                <a:gd name="T27" fmla="*/ 12 h 37"/>
                <a:gd name="T28" fmla="*/ 19 w 29"/>
                <a:gd name="T29" fmla="*/ 6 h 37"/>
                <a:gd name="T30" fmla="*/ 22 w 29"/>
                <a:gd name="T31" fmla="*/ 20 h 37"/>
                <a:gd name="T32" fmla="*/ 15 w 29"/>
                <a:gd name="T33" fmla="*/ 24 h 37"/>
                <a:gd name="T34" fmla="*/ 7 w 29"/>
                <a:gd name="T35" fmla="*/ 20 h 37"/>
                <a:gd name="T36" fmla="*/ 0 w 29"/>
                <a:gd name="T37" fmla="*/ 36 h 37"/>
                <a:gd name="T38" fmla="*/ 0 w 29"/>
                <a:gd name="T39" fmla="*/ 37 h 37"/>
                <a:gd name="T40" fmla="*/ 29 w 29"/>
                <a:gd name="T41" fmla="*/ 37 h 37"/>
                <a:gd name="T42" fmla="*/ 29 w 29"/>
                <a:gd name="T43" fmla="*/ 36 h 37"/>
                <a:gd name="T44" fmla="*/ 22 w 29"/>
                <a:gd name="T45"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7">
                  <a:moveTo>
                    <a:pt x="20" y="18"/>
                  </a:moveTo>
                  <a:cubicBezTo>
                    <a:pt x="19" y="20"/>
                    <a:pt x="17" y="21"/>
                    <a:pt x="15" y="21"/>
                  </a:cubicBezTo>
                  <a:cubicBezTo>
                    <a:pt x="12" y="21"/>
                    <a:pt x="10" y="20"/>
                    <a:pt x="9" y="18"/>
                  </a:cubicBezTo>
                  <a:cubicBezTo>
                    <a:pt x="5" y="18"/>
                    <a:pt x="5" y="18"/>
                    <a:pt x="5" y="18"/>
                  </a:cubicBezTo>
                  <a:cubicBezTo>
                    <a:pt x="5" y="11"/>
                    <a:pt x="5" y="11"/>
                    <a:pt x="5" y="11"/>
                  </a:cubicBezTo>
                  <a:cubicBezTo>
                    <a:pt x="5" y="5"/>
                    <a:pt x="9" y="0"/>
                    <a:pt x="15" y="0"/>
                  </a:cubicBezTo>
                  <a:cubicBezTo>
                    <a:pt x="20" y="0"/>
                    <a:pt x="24" y="5"/>
                    <a:pt x="24" y="11"/>
                  </a:cubicBezTo>
                  <a:cubicBezTo>
                    <a:pt x="24" y="18"/>
                    <a:pt x="24" y="18"/>
                    <a:pt x="24" y="18"/>
                  </a:cubicBezTo>
                  <a:cubicBezTo>
                    <a:pt x="20" y="18"/>
                    <a:pt x="20" y="18"/>
                    <a:pt x="20" y="18"/>
                  </a:cubicBezTo>
                  <a:close/>
                  <a:moveTo>
                    <a:pt x="19" y="6"/>
                  </a:moveTo>
                  <a:cubicBezTo>
                    <a:pt x="16" y="7"/>
                    <a:pt x="15" y="11"/>
                    <a:pt x="8" y="11"/>
                  </a:cubicBezTo>
                  <a:cubicBezTo>
                    <a:pt x="8" y="11"/>
                    <a:pt x="8" y="11"/>
                    <a:pt x="8" y="12"/>
                  </a:cubicBezTo>
                  <a:cubicBezTo>
                    <a:pt x="8" y="16"/>
                    <a:pt x="11" y="20"/>
                    <a:pt x="15" y="20"/>
                  </a:cubicBezTo>
                  <a:cubicBezTo>
                    <a:pt x="18" y="20"/>
                    <a:pt x="21" y="16"/>
                    <a:pt x="21" y="12"/>
                  </a:cubicBezTo>
                  <a:cubicBezTo>
                    <a:pt x="21" y="9"/>
                    <a:pt x="20" y="8"/>
                    <a:pt x="19" y="6"/>
                  </a:cubicBezTo>
                  <a:close/>
                  <a:moveTo>
                    <a:pt x="22" y="20"/>
                  </a:moveTo>
                  <a:cubicBezTo>
                    <a:pt x="20" y="22"/>
                    <a:pt x="17" y="24"/>
                    <a:pt x="15" y="24"/>
                  </a:cubicBezTo>
                  <a:cubicBezTo>
                    <a:pt x="12" y="24"/>
                    <a:pt x="9" y="22"/>
                    <a:pt x="7" y="20"/>
                  </a:cubicBezTo>
                  <a:cubicBezTo>
                    <a:pt x="3" y="23"/>
                    <a:pt x="0" y="29"/>
                    <a:pt x="0" y="36"/>
                  </a:cubicBezTo>
                  <a:cubicBezTo>
                    <a:pt x="0" y="36"/>
                    <a:pt x="0" y="37"/>
                    <a:pt x="0" y="37"/>
                  </a:cubicBezTo>
                  <a:cubicBezTo>
                    <a:pt x="29" y="37"/>
                    <a:pt x="29" y="37"/>
                    <a:pt x="29" y="37"/>
                  </a:cubicBezTo>
                  <a:cubicBezTo>
                    <a:pt x="29" y="37"/>
                    <a:pt x="29" y="36"/>
                    <a:pt x="29" y="36"/>
                  </a:cubicBezTo>
                  <a:cubicBezTo>
                    <a:pt x="29" y="29"/>
                    <a:pt x="26" y="23"/>
                    <a:pt x="22" y="2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2" name="Freeform 1668"/>
            <p:cNvSpPr>
              <a:spLocks noEditPoints="1"/>
            </p:cNvSpPr>
            <p:nvPr/>
          </p:nvSpPr>
          <p:spPr bwMode="auto">
            <a:xfrm flipH="1">
              <a:off x="8744006" y="3548985"/>
              <a:ext cx="106783" cy="90355"/>
            </a:xfrm>
            <a:custGeom>
              <a:avLst/>
              <a:gdLst>
                <a:gd name="T0" fmla="*/ 5 w 39"/>
                <a:gd name="T1" fmla="*/ 14 h 33"/>
                <a:gd name="T2" fmla="*/ 5 w 39"/>
                <a:gd name="T3" fmla="*/ 28 h 33"/>
                <a:gd name="T4" fmla="*/ 35 w 39"/>
                <a:gd name="T5" fmla="*/ 28 h 33"/>
                <a:gd name="T6" fmla="*/ 35 w 39"/>
                <a:gd name="T7" fmla="*/ 14 h 33"/>
                <a:gd name="T8" fmla="*/ 39 w 39"/>
                <a:gd name="T9" fmla="*/ 14 h 33"/>
                <a:gd name="T10" fmla="*/ 39 w 39"/>
                <a:gd name="T11" fmla="*/ 33 h 33"/>
                <a:gd name="T12" fmla="*/ 0 w 39"/>
                <a:gd name="T13" fmla="*/ 33 h 33"/>
                <a:gd name="T14" fmla="*/ 0 w 39"/>
                <a:gd name="T15" fmla="*/ 14 h 33"/>
                <a:gd name="T16" fmla="*/ 5 w 39"/>
                <a:gd name="T17" fmla="*/ 14 h 33"/>
                <a:gd name="T18" fmla="*/ 5 w 39"/>
                <a:gd name="T19" fmla="*/ 14 h 33"/>
                <a:gd name="T20" fmla="*/ 15 w 39"/>
                <a:gd name="T21" fmla="*/ 0 h 33"/>
                <a:gd name="T22" fmla="*/ 15 w 39"/>
                <a:gd name="T23" fmla="*/ 10 h 33"/>
                <a:gd name="T24" fmla="*/ 9 w 39"/>
                <a:gd name="T25" fmla="*/ 10 h 33"/>
                <a:gd name="T26" fmla="*/ 21 w 39"/>
                <a:gd name="T27" fmla="*/ 22 h 33"/>
                <a:gd name="T28" fmla="*/ 31 w 39"/>
                <a:gd name="T29" fmla="*/ 10 h 33"/>
                <a:gd name="T30" fmla="*/ 25 w 39"/>
                <a:gd name="T31" fmla="*/ 10 h 33"/>
                <a:gd name="T32" fmla="*/ 25 w 39"/>
                <a:gd name="T33" fmla="*/ 0 h 33"/>
                <a:gd name="T34" fmla="*/ 15 w 3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3">
                  <a:moveTo>
                    <a:pt x="5" y="14"/>
                  </a:moveTo>
                  <a:lnTo>
                    <a:pt x="5" y="28"/>
                  </a:lnTo>
                  <a:lnTo>
                    <a:pt x="35" y="28"/>
                  </a:lnTo>
                  <a:lnTo>
                    <a:pt x="35" y="14"/>
                  </a:lnTo>
                  <a:lnTo>
                    <a:pt x="39" y="14"/>
                  </a:lnTo>
                  <a:lnTo>
                    <a:pt x="39" y="33"/>
                  </a:lnTo>
                  <a:lnTo>
                    <a:pt x="0" y="33"/>
                  </a:lnTo>
                  <a:lnTo>
                    <a:pt x="0" y="14"/>
                  </a:lnTo>
                  <a:lnTo>
                    <a:pt x="5" y="14"/>
                  </a:lnTo>
                  <a:lnTo>
                    <a:pt x="5" y="14"/>
                  </a:lnTo>
                  <a:close/>
                  <a:moveTo>
                    <a:pt x="15" y="0"/>
                  </a:moveTo>
                  <a:lnTo>
                    <a:pt x="15" y="10"/>
                  </a:lnTo>
                  <a:lnTo>
                    <a:pt x="9" y="10"/>
                  </a:lnTo>
                  <a:lnTo>
                    <a:pt x="21" y="22"/>
                  </a:lnTo>
                  <a:lnTo>
                    <a:pt x="31" y="10"/>
                  </a:lnTo>
                  <a:lnTo>
                    <a:pt x="25" y="10"/>
                  </a:lnTo>
                  <a:lnTo>
                    <a:pt x="25" y="0"/>
                  </a:lnTo>
                  <a:lnTo>
                    <a:pt x="15"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3" name="Freeform 1669"/>
            <p:cNvSpPr>
              <a:spLocks noEditPoints="1"/>
            </p:cNvSpPr>
            <p:nvPr/>
          </p:nvSpPr>
          <p:spPr bwMode="auto">
            <a:xfrm flipH="1">
              <a:off x="9543508" y="3529819"/>
              <a:ext cx="106783" cy="90355"/>
            </a:xfrm>
            <a:custGeom>
              <a:avLst/>
              <a:gdLst>
                <a:gd name="T0" fmla="*/ 6 w 39"/>
                <a:gd name="T1" fmla="*/ 14 h 33"/>
                <a:gd name="T2" fmla="*/ 6 w 39"/>
                <a:gd name="T3" fmla="*/ 28 h 33"/>
                <a:gd name="T4" fmla="*/ 35 w 39"/>
                <a:gd name="T5" fmla="*/ 28 h 33"/>
                <a:gd name="T6" fmla="*/ 35 w 39"/>
                <a:gd name="T7" fmla="*/ 14 h 33"/>
                <a:gd name="T8" fmla="*/ 39 w 39"/>
                <a:gd name="T9" fmla="*/ 14 h 33"/>
                <a:gd name="T10" fmla="*/ 39 w 39"/>
                <a:gd name="T11" fmla="*/ 33 h 33"/>
                <a:gd name="T12" fmla="*/ 0 w 39"/>
                <a:gd name="T13" fmla="*/ 33 h 33"/>
                <a:gd name="T14" fmla="*/ 0 w 39"/>
                <a:gd name="T15" fmla="*/ 14 h 33"/>
                <a:gd name="T16" fmla="*/ 6 w 39"/>
                <a:gd name="T17" fmla="*/ 14 h 33"/>
                <a:gd name="T18" fmla="*/ 6 w 39"/>
                <a:gd name="T19" fmla="*/ 14 h 33"/>
                <a:gd name="T20" fmla="*/ 14 w 39"/>
                <a:gd name="T21" fmla="*/ 21 h 33"/>
                <a:gd name="T22" fmla="*/ 25 w 39"/>
                <a:gd name="T23" fmla="*/ 21 h 33"/>
                <a:gd name="T24" fmla="*/ 25 w 39"/>
                <a:gd name="T25" fmla="*/ 10 h 33"/>
                <a:gd name="T26" fmla="*/ 31 w 39"/>
                <a:gd name="T27" fmla="*/ 10 h 33"/>
                <a:gd name="T28" fmla="*/ 20 w 39"/>
                <a:gd name="T29" fmla="*/ 0 h 33"/>
                <a:gd name="T30" fmla="*/ 9 w 39"/>
                <a:gd name="T31" fmla="*/ 10 h 33"/>
                <a:gd name="T32" fmla="*/ 14 w 39"/>
                <a:gd name="T33" fmla="*/ 10 h 33"/>
                <a:gd name="T34" fmla="*/ 14 w 39"/>
                <a:gd name="T3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3">
                  <a:moveTo>
                    <a:pt x="6" y="14"/>
                  </a:moveTo>
                  <a:lnTo>
                    <a:pt x="6" y="28"/>
                  </a:lnTo>
                  <a:lnTo>
                    <a:pt x="35" y="28"/>
                  </a:lnTo>
                  <a:lnTo>
                    <a:pt x="35" y="14"/>
                  </a:lnTo>
                  <a:lnTo>
                    <a:pt x="39" y="14"/>
                  </a:lnTo>
                  <a:lnTo>
                    <a:pt x="39" y="33"/>
                  </a:lnTo>
                  <a:lnTo>
                    <a:pt x="0" y="33"/>
                  </a:lnTo>
                  <a:lnTo>
                    <a:pt x="0" y="14"/>
                  </a:lnTo>
                  <a:lnTo>
                    <a:pt x="6" y="14"/>
                  </a:lnTo>
                  <a:lnTo>
                    <a:pt x="6" y="14"/>
                  </a:lnTo>
                  <a:close/>
                  <a:moveTo>
                    <a:pt x="14" y="21"/>
                  </a:moveTo>
                  <a:lnTo>
                    <a:pt x="25" y="21"/>
                  </a:lnTo>
                  <a:lnTo>
                    <a:pt x="25" y="10"/>
                  </a:lnTo>
                  <a:lnTo>
                    <a:pt x="31" y="10"/>
                  </a:lnTo>
                  <a:lnTo>
                    <a:pt x="20" y="0"/>
                  </a:lnTo>
                  <a:lnTo>
                    <a:pt x="9" y="10"/>
                  </a:lnTo>
                  <a:lnTo>
                    <a:pt x="14" y="10"/>
                  </a:lnTo>
                  <a:lnTo>
                    <a:pt x="14" y="2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4" name="Freeform 1670"/>
            <p:cNvSpPr>
              <a:spLocks noEditPoints="1"/>
            </p:cNvSpPr>
            <p:nvPr/>
          </p:nvSpPr>
          <p:spPr bwMode="auto">
            <a:xfrm flipH="1">
              <a:off x="8782339" y="1413323"/>
              <a:ext cx="104045" cy="82141"/>
            </a:xfrm>
            <a:custGeom>
              <a:avLst/>
              <a:gdLst>
                <a:gd name="T0" fmla="*/ 10 w 32"/>
                <a:gd name="T1" fmla="*/ 0 h 25"/>
                <a:gd name="T2" fmla="*/ 22 w 32"/>
                <a:gd name="T3" fmla="*/ 0 h 25"/>
                <a:gd name="T4" fmla="*/ 23 w 32"/>
                <a:gd name="T5" fmla="*/ 0 h 25"/>
                <a:gd name="T6" fmla="*/ 23 w 32"/>
                <a:gd name="T7" fmla="*/ 2 h 25"/>
                <a:gd name="T8" fmla="*/ 9 w 32"/>
                <a:gd name="T9" fmla="*/ 2 h 25"/>
                <a:gd name="T10" fmla="*/ 9 w 32"/>
                <a:gd name="T11" fmla="*/ 0 h 25"/>
                <a:gd name="T12" fmla="*/ 10 w 32"/>
                <a:gd name="T13" fmla="*/ 0 h 25"/>
                <a:gd name="T14" fmla="*/ 16 w 32"/>
                <a:gd name="T15" fmla="*/ 8 h 25"/>
                <a:gd name="T16" fmla="*/ 22 w 32"/>
                <a:gd name="T17" fmla="*/ 14 h 25"/>
                <a:gd name="T18" fmla="*/ 16 w 32"/>
                <a:gd name="T19" fmla="*/ 21 h 25"/>
                <a:gd name="T20" fmla="*/ 9 w 32"/>
                <a:gd name="T21" fmla="*/ 14 h 25"/>
                <a:gd name="T22" fmla="*/ 16 w 32"/>
                <a:gd name="T23" fmla="*/ 8 h 25"/>
                <a:gd name="T24" fmla="*/ 16 w 32"/>
                <a:gd name="T25" fmla="*/ 8 h 25"/>
                <a:gd name="T26" fmla="*/ 16 w 32"/>
                <a:gd name="T27" fmla="*/ 11 h 25"/>
                <a:gd name="T28" fmla="*/ 20 w 32"/>
                <a:gd name="T29" fmla="*/ 14 h 25"/>
                <a:gd name="T30" fmla="*/ 22 w 32"/>
                <a:gd name="T31" fmla="*/ 14 h 25"/>
                <a:gd name="T32" fmla="*/ 16 w 32"/>
                <a:gd name="T33" fmla="*/ 8 h 25"/>
                <a:gd name="T34" fmla="*/ 1 w 32"/>
                <a:gd name="T35" fmla="*/ 3 h 25"/>
                <a:gd name="T36" fmla="*/ 0 w 32"/>
                <a:gd name="T37" fmla="*/ 4 h 25"/>
                <a:gd name="T38" fmla="*/ 0 w 32"/>
                <a:gd name="T39" fmla="*/ 8 h 25"/>
                <a:gd name="T40" fmla="*/ 0 w 32"/>
                <a:gd name="T41" fmla="*/ 20 h 25"/>
                <a:gd name="T42" fmla="*/ 0 w 32"/>
                <a:gd name="T43" fmla="*/ 23 h 25"/>
                <a:gd name="T44" fmla="*/ 1 w 32"/>
                <a:gd name="T45" fmla="*/ 25 h 25"/>
                <a:gd name="T46" fmla="*/ 30 w 32"/>
                <a:gd name="T47" fmla="*/ 25 h 25"/>
                <a:gd name="T48" fmla="*/ 32 w 32"/>
                <a:gd name="T49" fmla="*/ 23 h 25"/>
                <a:gd name="T50" fmla="*/ 32 w 32"/>
                <a:gd name="T51" fmla="*/ 20 h 25"/>
                <a:gd name="T52" fmla="*/ 32 w 32"/>
                <a:gd name="T53" fmla="*/ 8 h 25"/>
                <a:gd name="T54" fmla="*/ 32 w 32"/>
                <a:gd name="T55" fmla="*/ 4 h 25"/>
                <a:gd name="T56" fmla="*/ 30 w 32"/>
                <a:gd name="T57" fmla="*/ 3 h 25"/>
                <a:gd name="T58" fmla="*/ 1 w 32"/>
                <a:gd name="T59" fmla="*/ 3 h 25"/>
                <a:gd name="T60" fmla="*/ 3 w 32"/>
                <a:gd name="T61" fmla="*/ 5 h 25"/>
                <a:gd name="T62" fmla="*/ 5 w 32"/>
                <a:gd name="T63" fmla="*/ 6 h 25"/>
                <a:gd name="T64" fmla="*/ 3 w 32"/>
                <a:gd name="T65" fmla="*/ 7 h 25"/>
                <a:gd name="T66" fmla="*/ 2 w 32"/>
                <a:gd name="T67" fmla="*/ 6 h 25"/>
                <a:gd name="T68" fmla="*/ 3 w 32"/>
                <a:gd name="T69" fmla="*/ 5 h 25"/>
                <a:gd name="T70" fmla="*/ 16 w 32"/>
                <a:gd name="T71" fmla="*/ 5 h 25"/>
                <a:gd name="T72" fmla="*/ 7 w 32"/>
                <a:gd name="T73" fmla="*/ 14 h 25"/>
                <a:gd name="T74" fmla="*/ 16 w 32"/>
                <a:gd name="T75" fmla="*/ 23 h 25"/>
                <a:gd name="T76" fmla="*/ 24 w 32"/>
                <a:gd name="T77" fmla="*/ 14 h 25"/>
                <a:gd name="T78" fmla="*/ 16 w 32"/>
                <a:gd name="T79"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5">
                  <a:moveTo>
                    <a:pt x="10" y="0"/>
                  </a:moveTo>
                  <a:cubicBezTo>
                    <a:pt x="22" y="0"/>
                    <a:pt x="22" y="0"/>
                    <a:pt x="22" y="0"/>
                  </a:cubicBezTo>
                  <a:cubicBezTo>
                    <a:pt x="23" y="0"/>
                    <a:pt x="23" y="0"/>
                    <a:pt x="23" y="0"/>
                  </a:cubicBezTo>
                  <a:cubicBezTo>
                    <a:pt x="23" y="2"/>
                    <a:pt x="23" y="2"/>
                    <a:pt x="23" y="2"/>
                  </a:cubicBezTo>
                  <a:cubicBezTo>
                    <a:pt x="9" y="2"/>
                    <a:pt x="9" y="2"/>
                    <a:pt x="9" y="2"/>
                  </a:cubicBezTo>
                  <a:cubicBezTo>
                    <a:pt x="9" y="0"/>
                    <a:pt x="9" y="0"/>
                    <a:pt x="9" y="0"/>
                  </a:cubicBezTo>
                  <a:cubicBezTo>
                    <a:pt x="9" y="0"/>
                    <a:pt x="10" y="0"/>
                    <a:pt x="10" y="0"/>
                  </a:cubicBezTo>
                  <a:close/>
                  <a:moveTo>
                    <a:pt x="16" y="8"/>
                  </a:moveTo>
                  <a:cubicBezTo>
                    <a:pt x="19" y="8"/>
                    <a:pt x="22" y="11"/>
                    <a:pt x="22" y="14"/>
                  </a:cubicBezTo>
                  <a:cubicBezTo>
                    <a:pt x="22" y="18"/>
                    <a:pt x="19" y="21"/>
                    <a:pt x="16" y="21"/>
                  </a:cubicBezTo>
                  <a:cubicBezTo>
                    <a:pt x="12" y="21"/>
                    <a:pt x="9" y="18"/>
                    <a:pt x="9" y="14"/>
                  </a:cubicBezTo>
                  <a:cubicBezTo>
                    <a:pt x="9" y="11"/>
                    <a:pt x="12" y="8"/>
                    <a:pt x="16" y="8"/>
                  </a:cubicBezTo>
                  <a:close/>
                  <a:moveTo>
                    <a:pt x="16" y="8"/>
                  </a:moveTo>
                  <a:cubicBezTo>
                    <a:pt x="16" y="11"/>
                    <a:pt x="16" y="11"/>
                    <a:pt x="16" y="11"/>
                  </a:cubicBezTo>
                  <a:cubicBezTo>
                    <a:pt x="18" y="11"/>
                    <a:pt x="20" y="12"/>
                    <a:pt x="20" y="14"/>
                  </a:cubicBezTo>
                  <a:cubicBezTo>
                    <a:pt x="22" y="14"/>
                    <a:pt x="22" y="14"/>
                    <a:pt x="22" y="14"/>
                  </a:cubicBezTo>
                  <a:cubicBezTo>
                    <a:pt x="22" y="11"/>
                    <a:pt x="19" y="8"/>
                    <a:pt x="16" y="8"/>
                  </a:cubicBezTo>
                  <a:close/>
                  <a:moveTo>
                    <a:pt x="1" y="3"/>
                  </a:moveTo>
                  <a:cubicBezTo>
                    <a:pt x="0" y="3"/>
                    <a:pt x="0" y="3"/>
                    <a:pt x="0" y="4"/>
                  </a:cubicBezTo>
                  <a:cubicBezTo>
                    <a:pt x="0" y="8"/>
                    <a:pt x="0" y="8"/>
                    <a:pt x="0" y="8"/>
                  </a:cubicBezTo>
                  <a:cubicBezTo>
                    <a:pt x="0" y="20"/>
                    <a:pt x="0" y="20"/>
                    <a:pt x="0" y="20"/>
                  </a:cubicBezTo>
                  <a:cubicBezTo>
                    <a:pt x="0" y="23"/>
                    <a:pt x="0" y="23"/>
                    <a:pt x="0" y="23"/>
                  </a:cubicBezTo>
                  <a:cubicBezTo>
                    <a:pt x="0" y="24"/>
                    <a:pt x="0" y="25"/>
                    <a:pt x="1" y="25"/>
                  </a:cubicBezTo>
                  <a:cubicBezTo>
                    <a:pt x="30" y="25"/>
                    <a:pt x="30" y="25"/>
                    <a:pt x="30" y="25"/>
                  </a:cubicBezTo>
                  <a:cubicBezTo>
                    <a:pt x="31" y="25"/>
                    <a:pt x="32" y="24"/>
                    <a:pt x="32" y="23"/>
                  </a:cubicBezTo>
                  <a:cubicBezTo>
                    <a:pt x="32" y="20"/>
                    <a:pt x="32" y="20"/>
                    <a:pt x="32" y="20"/>
                  </a:cubicBezTo>
                  <a:cubicBezTo>
                    <a:pt x="32" y="8"/>
                    <a:pt x="32" y="8"/>
                    <a:pt x="32" y="8"/>
                  </a:cubicBezTo>
                  <a:cubicBezTo>
                    <a:pt x="32" y="4"/>
                    <a:pt x="32" y="4"/>
                    <a:pt x="32" y="4"/>
                  </a:cubicBezTo>
                  <a:cubicBezTo>
                    <a:pt x="32" y="3"/>
                    <a:pt x="31" y="3"/>
                    <a:pt x="30" y="3"/>
                  </a:cubicBezTo>
                  <a:cubicBezTo>
                    <a:pt x="1" y="3"/>
                    <a:pt x="1" y="3"/>
                    <a:pt x="1" y="3"/>
                  </a:cubicBezTo>
                  <a:close/>
                  <a:moveTo>
                    <a:pt x="3" y="5"/>
                  </a:moveTo>
                  <a:cubicBezTo>
                    <a:pt x="4" y="5"/>
                    <a:pt x="5" y="5"/>
                    <a:pt x="5" y="6"/>
                  </a:cubicBezTo>
                  <a:cubicBezTo>
                    <a:pt x="5" y="7"/>
                    <a:pt x="4" y="7"/>
                    <a:pt x="3" y="7"/>
                  </a:cubicBezTo>
                  <a:cubicBezTo>
                    <a:pt x="2" y="7"/>
                    <a:pt x="2" y="7"/>
                    <a:pt x="2" y="6"/>
                  </a:cubicBezTo>
                  <a:cubicBezTo>
                    <a:pt x="2" y="5"/>
                    <a:pt x="2" y="5"/>
                    <a:pt x="3" y="5"/>
                  </a:cubicBezTo>
                  <a:close/>
                  <a:moveTo>
                    <a:pt x="16" y="5"/>
                  </a:moveTo>
                  <a:cubicBezTo>
                    <a:pt x="11" y="5"/>
                    <a:pt x="7" y="9"/>
                    <a:pt x="7" y="14"/>
                  </a:cubicBezTo>
                  <a:cubicBezTo>
                    <a:pt x="7" y="19"/>
                    <a:pt x="11" y="23"/>
                    <a:pt x="16" y="23"/>
                  </a:cubicBezTo>
                  <a:cubicBezTo>
                    <a:pt x="21" y="23"/>
                    <a:pt x="24" y="19"/>
                    <a:pt x="24" y="14"/>
                  </a:cubicBezTo>
                  <a:cubicBezTo>
                    <a:pt x="24" y="9"/>
                    <a:pt x="21" y="5"/>
                    <a:pt x="16"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5" name="Freeform 1671"/>
            <p:cNvSpPr>
              <a:spLocks noEditPoints="1"/>
            </p:cNvSpPr>
            <p:nvPr/>
          </p:nvSpPr>
          <p:spPr bwMode="auto">
            <a:xfrm flipH="1">
              <a:off x="8472942" y="3113639"/>
              <a:ext cx="117735" cy="104045"/>
            </a:xfrm>
            <a:custGeom>
              <a:avLst/>
              <a:gdLst>
                <a:gd name="T0" fmla="*/ 33 w 36"/>
                <a:gd name="T1" fmla="*/ 0 h 32"/>
                <a:gd name="T2" fmla="*/ 36 w 36"/>
                <a:gd name="T3" fmla="*/ 30 h 32"/>
                <a:gd name="T4" fmla="*/ 3 w 36"/>
                <a:gd name="T5" fmla="*/ 32 h 32"/>
                <a:gd name="T6" fmla="*/ 0 w 36"/>
                <a:gd name="T7" fmla="*/ 3 h 32"/>
                <a:gd name="T8" fmla="*/ 18 w 36"/>
                <a:gd name="T9" fmla="*/ 6 h 32"/>
                <a:gd name="T10" fmla="*/ 18 w 36"/>
                <a:gd name="T11" fmla="*/ 11 h 32"/>
                <a:gd name="T12" fmla="*/ 18 w 36"/>
                <a:gd name="T13" fmla="*/ 6 h 32"/>
                <a:gd name="T14" fmla="*/ 5 w 36"/>
                <a:gd name="T15" fmla="*/ 31 h 32"/>
                <a:gd name="T16" fmla="*/ 30 w 36"/>
                <a:gd name="T17" fmla="*/ 2 h 32"/>
                <a:gd name="T18" fmla="*/ 20 w 36"/>
                <a:gd name="T19" fmla="*/ 30 h 32"/>
                <a:gd name="T20" fmla="*/ 21 w 36"/>
                <a:gd name="T21" fmla="*/ 24 h 32"/>
                <a:gd name="T22" fmla="*/ 23 w 36"/>
                <a:gd name="T23" fmla="*/ 16 h 32"/>
                <a:gd name="T24" fmla="*/ 17 w 36"/>
                <a:gd name="T25" fmla="*/ 12 h 32"/>
                <a:gd name="T26" fmla="*/ 13 w 36"/>
                <a:gd name="T27" fmla="*/ 23 h 32"/>
                <a:gd name="T28" fmla="*/ 15 w 36"/>
                <a:gd name="T29" fmla="*/ 24 h 32"/>
                <a:gd name="T30" fmla="*/ 20 w 36"/>
                <a:gd name="T31" fmla="*/ 30 h 32"/>
                <a:gd name="T32" fmla="*/ 31 w 36"/>
                <a:gd name="T33" fmla="*/ 21 h 32"/>
                <a:gd name="T34" fmla="*/ 32 w 36"/>
                <a:gd name="T35" fmla="*/ 23 h 32"/>
                <a:gd name="T36" fmla="*/ 35 w 36"/>
                <a:gd name="T37" fmla="*/ 22 h 32"/>
                <a:gd name="T38" fmla="*/ 34 w 36"/>
                <a:gd name="T39" fmla="*/ 21 h 32"/>
                <a:gd name="T40" fmla="*/ 1 w 36"/>
                <a:gd name="T41" fmla="*/ 4 h 32"/>
                <a:gd name="T42" fmla="*/ 1 w 36"/>
                <a:gd name="T43" fmla="*/ 6 h 32"/>
                <a:gd name="T44" fmla="*/ 4 w 36"/>
                <a:gd name="T45" fmla="*/ 6 h 32"/>
                <a:gd name="T46" fmla="*/ 4 w 36"/>
                <a:gd name="T47" fmla="*/ 4 h 32"/>
                <a:gd name="T48" fmla="*/ 1 w 36"/>
                <a:gd name="T49" fmla="*/ 4 h 32"/>
                <a:gd name="T50" fmla="*/ 1 w 36"/>
                <a:gd name="T51" fmla="*/ 10 h 32"/>
                <a:gd name="T52" fmla="*/ 1 w 36"/>
                <a:gd name="T53" fmla="*/ 12 h 32"/>
                <a:gd name="T54" fmla="*/ 4 w 36"/>
                <a:gd name="T55" fmla="*/ 11 h 32"/>
                <a:gd name="T56" fmla="*/ 4 w 36"/>
                <a:gd name="T57" fmla="*/ 10 h 32"/>
                <a:gd name="T58" fmla="*/ 1 w 36"/>
                <a:gd name="T59" fmla="*/ 15 h 32"/>
                <a:gd name="T60" fmla="*/ 1 w 36"/>
                <a:gd name="T61" fmla="*/ 17 h 32"/>
                <a:gd name="T62" fmla="*/ 4 w 36"/>
                <a:gd name="T63" fmla="*/ 17 h 32"/>
                <a:gd name="T64" fmla="*/ 4 w 36"/>
                <a:gd name="T65" fmla="*/ 16 h 32"/>
                <a:gd name="T66" fmla="*/ 1 w 36"/>
                <a:gd name="T67" fmla="*/ 15 h 32"/>
                <a:gd name="T68" fmla="*/ 1 w 36"/>
                <a:gd name="T69" fmla="*/ 21 h 32"/>
                <a:gd name="T70" fmla="*/ 1 w 36"/>
                <a:gd name="T71" fmla="*/ 23 h 32"/>
                <a:gd name="T72" fmla="*/ 4 w 36"/>
                <a:gd name="T73" fmla="*/ 22 h 32"/>
                <a:gd name="T74" fmla="*/ 4 w 36"/>
                <a:gd name="T75" fmla="*/ 21 h 32"/>
                <a:gd name="T76" fmla="*/ 1 w 36"/>
                <a:gd name="T77" fmla="*/ 26 h 32"/>
                <a:gd name="T78" fmla="*/ 1 w 36"/>
                <a:gd name="T79" fmla="*/ 28 h 32"/>
                <a:gd name="T80" fmla="*/ 4 w 36"/>
                <a:gd name="T81" fmla="*/ 28 h 32"/>
                <a:gd name="T82" fmla="*/ 4 w 36"/>
                <a:gd name="T83" fmla="*/ 27 h 32"/>
                <a:gd name="T84" fmla="*/ 1 w 36"/>
                <a:gd name="T85" fmla="*/ 26 h 32"/>
                <a:gd name="T86" fmla="*/ 31 w 36"/>
                <a:gd name="T87" fmla="*/ 4 h 32"/>
                <a:gd name="T88" fmla="*/ 32 w 36"/>
                <a:gd name="T89" fmla="*/ 6 h 32"/>
                <a:gd name="T90" fmla="*/ 35 w 36"/>
                <a:gd name="T91" fmla="*/ 6 h 32"/>
                <a:gd name="T92" fmla="*/ 34 w 36"/>
                <a:gd name="T93" fmla="*/ 4 h 32"/>
                <a:gd name="T94" fmla="*/ 32 w 36"/>
                <a:gd name="T95" fmla="*/ 10 h 32"/>
                <a:gd name="T96" fmla="*/ 31 w 36"/>
                <a:gd name="T97" fmla="*/ 11 h 32"/>
                <a:gd name="T98" fmla="*/ 34 w 36"/>
                <a:gd name="T99" fmla="*/ 12 h 32"/>
                <a:gd name="T100" fmla="*/ 35 w 36"/>
                <a:gd name="T101" fmla="*/ 10 h 32"/>
                <a:gd name="T102" fmla="*/ 32 w 36"/>
                <a:gd name="T103" fmla="*/ 10 h 32"/>
                <a:gd name="T104" fmla="*/ 31 w 36"/>
                <a:gd name="T105" fmla="*/ 16 h 32"/>
                <a:gd name="T106" fmla="*/ 32 w 36"/>
                <a:gd name="T107" fmla="*/ 17 h 32"/>
                <a:gd name="T108" fmla="*/ 35 w 36"/>
                <a:gd name="T109" fmla="*/ 17 h 32"/>
                <a:gd name="T110" fmla="*/ 34 w 36"/>
                <a:gd name="T111" fmla="*/ 15 h 32"/>
                <a:gd name="T112" fmla="*/ 32 w 36"/>
                <a:gd name="T113" fmla="*/ 26 h 32"/>
                <a:gd name="T114" fmla="*/ 31 w 36"/>
                <a:gd name="T115" fmla="*/ 28 h 32"/>
                <a:gd name="T116" fmla="*/ 34 w 36"/>
                <a:gd name="T117" fmla="*/ 28 h 32"/>
                <a:gd name="T118" fmla="*/ 35 w 36"/>
                <a:gd name="T119" fmla="*/ 27 h 32"/>
                <a:gd name="T120" fmla="*/ 32 w 36"/>
                <a:gd name="T121"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 h="32">
                  <a:moveTo>
                    <a:pt x="3" y="0"/>
                  </a:moveTo>
                  <a:cubicBezTo>
                    <a:pt x="33" y="0"/>
                    <a:pt x="33" y="0"/>
                    <a:pt x="33" y="0"/>
                  </a:cubicBezTo>
                  <a:cubicBezTo>
                    <a:pt x="34" y="0"/>
                    <a:pt x="36" y="1"/>
                    <a:pt x="36" y="3"/>
                  </a:cubicBezTo>
                  <a:cubicBezTo>
                    <a:pt x="36" y="30"/>
                    <a:pt x="36" y="30"/>
                    <a:pt x="36" y="30"/>
                  </a:cubicBezTo>
                  <a:cubicBezTo>
                    <a:pt x="36" y="31"/>
                    <a:pt x="34" y="32"/>
                    <a:pt x="33" y="32"/>
                  </a:cubicBezTo>
                  <a:cubicBezTo>
                    <a:pt x="3" y="32"/>
                    <a:pt x="3" y="32"/>
                    <a:pt x="3" y="32"/>
                  </a:cubicBezTo>
                  <a:cubicBezTo>
                    <a:pt x="1" y="32"/>
                    <a:pt x="0" y="31"/>
                    <a:pt x="0" y="30"/>
                  </a:cubicBezTo>
                  <a:cubicBezTo>
                    <a:pt x="0" y="3"/>
                    <a:pt x="0" y="3"/>
                    <a:pt x="0" y="3"/>
                  </a:cubicBezTo>
                  <a:cubicBezTo>
                    <a:pt x="0" y="1"/>
                    <a:pt x="1" y="0"/>
                    <a:pt x="3" y="0"/>
                  </a:cubicBezTo>
                  <a:close/>
                  <a:moveTo>
                    <a:pt x="18" y="6"/>
                  </a:moveTo>
                  <a:cubicBezTo>
                    <a:pt x="16" y="6"/>
                    <a:pt x="15" y="7"/>
                    <a:pt x="15" y="8"/>
                  </a:cubicBezTo>
                  <a:cubicBezTo>
                    <a:pt x="15" y="10"/>
                    <a:pt x="16" y="11"/>
                    <a:pt x="18" y="11"/>
                  </a:cubicBezTo>
                  <a:cubicBezTo>
                    <a:pt x="20" y="11"/>
                    <a:pt x="21" y="10"/>
                    <a:pt x="21" y="8"/>
                  </a:cubicBezTo>
                  <a:cubicBezTo>
                    <a:pt x="21" y="7"/>
                    <a:pt x="20" y="6"/>
                    <a:pt x="18" y="6"/>
                  </a:cubicBezTo>
                  <a:close/>
                  <a:moveTo>
                    <a:pt x="5" y="2"/>
                  </a:moveTo>
                  <a:cubicBezTo>
                    <a:pt x="5" y="31"/>
                    <a:pt x="5" y="31"/>
                    <a:pt x="5" y="31"/>
                  </a:cubicBezTo>
                  <a:cubicBezTo>
                    <a:pt x="30" y="31"/>
                    <a:pt x="30" y="31"/>
                    <a:pt x="30" y="31"/>
                  </a:cubicBezTo>
                  <a:cubicBezTo>
                    <a:pt x="30" y="2"/>
                    <a:pt x="30" y="2"/>
                    <a:pt x="30" y="2"/>
                  </a:cubicBezTo>
                  <a:cubicBezTo>
                    <a:pt x="5" y="2"/>
                    <a:pt x="5" y="2"/>
                    <a:pt x="5" y="2"/>
                  </a:cubicBezTo>
                  <a:close/>
                  <a:moveTo>
                    <a:pt x="20" y="30"/>
                  </a:moveTo>
                  <a:cubicBezTo>
                    <a:pt x="21" y="24"/>
                    <a:pt x="21" y="24"/>
                    <a:pt x="21" y="24"/>
                  </a:cubicBezTo>
                  <a:cubicBezTo>
                    <a:pt x="21" y="24"/>
                    <a:pt x="21" y="24"/>
                    <a:pt x="21" y="24"/>
                  </a:cubicBezTo>
                  <a:cubicBezTo>
                    <a:pt x="22" y="24"/>
                    <a:pt x="23" y="23"/>
                    <a:pt x="23" y="23"/>
                  </a:cubicBezTo>
                  <a:cubicBezTo>
                    <a:pt x="23" y="16"/>
                    <a:pt x="23" y="16"/>
                    <a:pt x="23" y="16"/>
                  </a:cubicBezTo>
                  <a:cubicBezTo>
                    <a:pt x="23" y="14"/>
                    <a:pt x="21" y="12"/>
                    <a:pt x="19" y="12"/>
                  </a:cubicBezTo>
                  <a:cubicBezTo>
                    <a:pt x="17" y="12"/>
                    <a:pt x="17" y="12"/>
                    <a:pt x="17" y="12"/>
                  </a:cubicBezTo>
                  <a:cubicBezTo>
                    <a:pt x="15" y="12"/>
                    <a:pt x="13" y="14"/>
                    <a:pt x="13" y="16"/>
                  </a:cubicBezTo>
                  <a:cubicBezTo>
                    <a:pt x="13" y="23"/>
                    <a:pt x="13" y="23"/>
                    <a:pt x="13" y="23"/>
                  </a:cubicBezTo>
                  <a:cubicBezTo>
                    <a:pt x="13" y="23"/>
                    <a:pt x="14" y="24"/>
                    <a:pt x="15" y="24"/>
                  </a:cubicBezTo>
                  <a:cubicBezTo>
                    <a:pt x="15" y="24"/>
                    <a:pt x="15" y="24"/>
                    <a:pt x="15" y="24"/>
                  </a:cubicBezTo>
                  <a:cubicBezTo>
                    <a:pt x="16" y="30"/>
                    <a:pt x="16" y="30"/>
                    <a:pt x="16" y="30"/>
                  </a:cubicBezTo>
                  <a:cubicBezTo>
                    <a:pt x="20" y="30"/>
                    <a:pt x="20" y="30"/>
                    <a:pt x="20" y="30"/>
                  </a:cubicBezTo>
                  <a:close/>
                  <a:moveTo>
                    <a:pt x="32" y="21"/>
                  </a:moveTo>
                  <a:cubicBezTo>
                    <a:pt x="32" y="21"/>
                    <a:pt x="31" y="21"/>
                    <a:pt x="31" y="21"/>
                  </a:cubicBezTo>
                  <a:cubicBezTo>
                    <a:pt x="31" y="22"/>
                    <a:pt x="31" y="22"/>
                    <a:pt x="31" y="22"/>
                  </a:cubicBezTo>
                  <a:cubicBezTo>
                    <a:pt x="31" y="22"/>
                    <a:pt x="32" y="23"/>
                    <a:pt x="32" y="23"/>
                  </a:cubicBezTo>
                  <a:cubicBezTo>
                    <a:pt x="34" y="23"/>
                    <a:pt x="34" y="23"/>
                    <a:pt x="34" y="23"/>
                  </a:cubicBezTo>
                  <a:cubicBezTo>
                    <a:pt x="35" y="23"/>
                    <a:pt x="35" y="22"/>
                    <a:pt x="35" y="22"/>
                  </a:cubicBezTo>
                  <a:cubicBezTo>
                    <a:pt x="35" y="21"/>
                    <a:pt x="35" y="21"/>
                    <a:pt x="35" y="21"/>
                  </a:cubicBezTo>
                  <a:cubicBezTo>
                    <a:pt x="35" y="21"/>
                    <a:pt x="35" y="21"/>
                    <a:pt x="34" y="21"/>
                  </a:cubicBezTo>
                  <a:cubicBezTo>
                    <a:pt x="32" y="21"/>
                    <a:pt x="32" y="21"/>
                    <a:pt x="32" y="21"/>
                  </a:cubicBezTo>
                  <a:close/>
                  <a:moveTo>
                    <a:pt x="1" y="4"/>
                  </a:moveTo>
                  <a:cubicBezTo>
                    <a:pt x="1" y="4"/>
                    <a:pt x="1" y="4"/>
                    <a:pt x="1" y="4"/>
                  </a:cubicBezTo>
                  <a:cubicBezTo>
                    <a:pt x="1" y="6"/>
                    <a:pt x="1" y="6"/>
                    <a:pt x="1" y="6"/>
                  </a:cubicBezTo>
                  <a:cubicBezTo>
                    <a:pt x="1" y="6"/>
                    <a:pt x="1" y="6"/>
                    <a:pt x="1" y="6"/>
                  </a:cubicBezTo>
                  <a:cubicBezTo>
                    <a:pt x="4" y="6"/>
                    <a:pt x="4" y="6"/>
                    <a:pt x="4" y="6"/>
                  </a:cubicBezTo>
                  <a:cubicBezTo>
                    <a:pt x="4" y="6"/>
                    <a:pt x="4" y="6"/>
                    <a:pt x="4" y="6"/>
                  </a:cubicBezTo>
                  <a:cubicBezTo>
                    <a:pt x="4" y="4"/>
                    <a:pt x="4" y="4"/>
                    <a:pt x="4" y="4"/>
                  </a:cubicBezTo>
                  <a:cubicBezTo>
                    <a:pt x="4" y="4"/>
                    <a:pt x="4" y="4"/>
                    <a:pt x="4" y="4"/>
                  </a:cubicBezTo>
                  <a:cubicBezTo>
                    <a:pt x="1" y="4"/>
                    <a:pt x="1" y="4"/>
                    <a:pt x="1" y="4"/>
                  </a:cubicBezTo>
                  <a:close/>
                  <a:moveTo>
                    <a:pt x="1" y="10"/>
                  </a:moveTo>
                  <a:cubicBezTo>
                    <a:pt x="1" y="10"/>
                    <a:pt x="1" y="10"/>
                    <a:pt x="1" y="10"/>
                  </a:cubicBezTo>
                  <a:cubicBezTo>
                    <a:pt x="1" y="11"/>
                    <a:pt x="1" y="11"/>
                    <a:pt x="1" y="11"/>
                  </a:cubicBezTo>
                  <a:cubicBezTo>
                    <a:pt x="1" y="11"/>
                    <a:pt x="1" y="12"/>
                    <a:pt x="1" y="12"/>
                  </a:cubicBezTo>
                  <a:cubicBezTo>
                    <a:pt x="4" y="12"/>
                    <a:pt x="4" y="12"/>
                    <a:pt x="4" y="12"/>
                  </a:cubicBezTo>
                  <a:cubicBezTo>
                    <a:pt x="4" y="12"/>
                    <a:pt x="4" y="11"/>
                    <a:pt x="4" y="11"/>
                  </a:cubicBezTo>
                  <a:cubicBezTo>
                    <a:pt x="4" y="10"/>
                    <a:pt x="4" y="10"/>
                    <a:pt x="4" y="10"/>
                  </a:cubicBezTo>
                  <a:cubicBezTo>
                    <a:pt x="4" y="10"/>
                    <a:pt x="4" y="10"/>
                    <a:pt x="4" y="10"/>
                  </a:cubicBezTo>
                  <a:cubicBezTo>
                    <a:pt x="1" y="10"/>
                    <a:pt x="1" y="10"/>
                    <a:pt x="1" y="10"/>
                  </a:cubicBezTo>
                  <a:close/>
                  <a:moveTo>
                    <a:pt x="1" y="15"/>
                  </a:moveTo>
                  <a:cubicBezTo>
                    <a:pt x="1" y="15"/>
                    <a:pt x="1" y="15"/>
                    <a:pt x="1" y="16"/>
                  </a:cubicBezTo>
                  <a:cubicBezTo>
                    <a:pt x="1" y="17"/>
                    <a:pt x="1" y="17"/>
                    <a:pt x="1" y="17"/>
                  </a:cubicBezTo>
                  <a:cubicBezTo>
                    <a:pt x="1" y="17"/>
                    <a:pt x="1" y="17"/>
                    <a:pt x="1" y="17"/>
                  </a:cubicBezTo>
                  <a:cubicBezTo>
                    <a:pt x="4" y="17"/>
                    <a:pt x="4" y="17"/>
                    <a:pt x="4" y="17"/>
                  </a:cubicBezTo>
                  <a:cubicBezTo>
                    <a:pt x="4" y="17"/>
                    <a:pt x="4" y="17"/>
                    <a:pt x="4" y="17"/>
                  </a:cubicBezTo>
                  <a:cubicBezTo>
                    <a:pt x="4" y="16"/>
                    <a:pt x="4" y="16"/>
                    <a:pt x="4" y="16"/>
                  </a:cubicBezTo>
                  <a:cubicBezTo>
                    <a:pt x="4" y="15"/>
                    <a:pt x="4" y="15"/>
                    <a:pt x="4" y="15"/>
                  </a:cubicBezTo>
                  <a:cubicBezTo>
                    <a:pt x="1" y="15"/>
                    <a:pt x="1" y="15"/>
                    <a:pt x="1" y="15"/>
                  </a:cubicBezTo>
                  <a:close/>
                  <a:moveTo>
                    <a:pt x="1" y="21"/>
                  </a:moveTo>
                  <a:cubicBezTo>
                    <a:pt x="1" y="21"/>
                    <a:pt x="1" y="21"/>
                    <a:pt x="1" y="21"/>
                  </a:cubicBezTo>
                  <a:cubicBezTo>
                    <a:pt x="1" y="22"/>
                    <a:pt x="1" y="22"/>
                    <a:pt x="1" y="22"/>
                  </a:cubicBezTo>
                  <a:cubicBezTo>
                    <a:pt x="1" y="23"/>
                    <a:pt x="1" y="23"/>
                    <a:pt x="1" y="23"/>
                  </a:cubicBezTo>
                  <a:cubicBezTo>
                    <a:pt x="4" y="23"/>
                    <a:pt x="4" y="23"/>
                    <a:pt x="4" y="23"/>
                  </a:cubicBezTo>
                  <a:cubicBezTo>
                    <a:pt x="4" y="23"/>
                    <a:pt x="4" y="23"/>
                    <a:pt x="4" y="22"/>
                  </a:cubicBezTo>
                  <a:cubicBezTo>
                    <a:pt x="4" y="21"/>
                    <a:pt x="4" y="21"/>
                    <a:pt x="4" y="21"/>
                  </a:cubicBezTo>
                  <a:cubicBezTo>
                    <a:pt x="4" y="21"/>
                    <a:pt x="4" y="21"/>
                    <a:pt x="4" y="21"/>
                  </a:cubicBezTo>
                  <a:cubicBezTo>
                    <a:pt x="1" y="21"/>
                    <a:pt x="1" y="21"/>
                    <a:pt x="1" y="21"/>
                  </a:cubicBezTo>
                  <a:close/>
                  <a:moveTo>
                    <a:pt x="1" y="26"/>
                  </a:moveTo>
                  <a:cubicBezTo>
                    <a:pt x="1" y="26"/>
                    <a:pt x="1" y="27"/>
                    <a:pt x="1" y="27"/>
                  </a:cubicBezTo>
                  <a:cubicBezTo>
                    <a:pt x="1" y="28"/>
                    <a:pt x="1" y="28"/>
                    <a:pt x="1" y="28"/>
                  </a:cubicBezTo>
                  <a:cubicBezTo>
                    <a:pt x="1" y="28"/>
                    <a:pt x="1" y="28"/>
                    <a:pt x="1" y="28"/>
                  </a:cubicBezTo>
                  <a:cubicBezTo>
                    <a:pt x="4" y="28"/>
                    <a:pt x="4" y="28"/>
                    <a:pt x="4" y="28"/>
                  </a:cubicBezTo>
                  <a:cubicBezTo>
                    <a:pt x="4" y="28"/>
                    <a:pt x="4" y="28"/>
                    <a:pt x="4" y="28"/>
                  </a:cubicBezTo>
                  <a:cubicBezTo>
                    <a:pt x="4" y="27"/>
                    <a:pt x="4" y="27"/>
                    <a:pt x="4" y="27"/>
                  </a:cubicBezTo>
                  <a:cubicBezTo>
                    <a:pt x="4" y="27"/>
                    <a:pt x="4" y="26"/>
                    <a:pt x="4" y="26"/>
                  </a:cubicBezTo>
                  <a:cubicBezTo>
                    <a:pt x="1" y="26"/>
                    <a:pt x="1" y="26"/>
                    <a:pt x="1" y="26"/>
                  </a:cubicBezTo>
                  <a:close/>
                  <a:moveTo>
                    <a:pt x="32" y="4"/>
                  </a:moveTo>
                  <a:cubicBezTo>
                    <a:pt x="31" y="4"/>
                    <a:pt x="31" y="4"/>
                    <a:pt x="31" y="4"/>
                  </a:cubicBezTo>
                  <a:cubicBezTo>
                    <a:pt x="31" y="6"/>
                    <a:pt x="31" y="6"/>
                    <a:pt x="31" y="6"/>
                  </a:cubicBezTo>
                  <a:cubicBezTo>
                    <a:pt x="31" y="6"/>
                    <a:pt x="31" y="6"/>
                    <a:pt x="32" y="6"/>
                  </a:cubicBezTo>
                  <a:cubicBezTo>
                    <a:pt x="34" y="6"/>
                    <a:pt x="34" y="6"/>
                    <a:pt x="34" y="6"/>
                  </a:cubicBezTo>
                  <a:cubicBezTo>
                    <a:pt x="34" y="6"/>
                    <a:pt x="35" y="6"/>
                    <a:pt x="35" y="6"/>
                  </a:cubicBezTo>
                  <a:cubicBezTo>
                    <a:pt x="35" y="4"/>
                    <a:pt x="35" y="4"/>
                    <a:pt x="35" y="4"/>
                  </a:cubicBezTo>
                  <a:cubicBezTo>
                    <a:pt x="35" y="4"/>
                    <a:pt x="34" y="4"/>
                    <a:pt x="34" y="4"/>
                  </a:cubicBezTo>
                  <a:cubicBezTo>
                    <a:pt x="32" y="4"/>
                    <a:pt x="32" y="4"/>
                    <a:pt x="32" y="4"/>
                  </a:cubicBezTo>
                  <a:close/>
                  <a:moveTo>
                    <a:pt x="32" y="10"/>
                  </a:moveTo>
                  <a:cubicBezTo>
                    <a:pt x="31" y="10"/>
                    <a:pt x="31" y="10"/>
                    <a:pt x="31" y="10"/>
                  </a:cubicBezTo>
                  <a:cubicBezTo>
                    <a:pt x="31" y="11"/>
                    <a:pt x="31" y="11"/>
                    <a:pt x="31" y="11"/>
                  </a:cubicBezTo>
                  <a:cubicBezTo>
                    <a:pt x="31" y="11"/>
                    <a:pt x="31" y="12"/>
                    <a:pt x="32" y="12"/>
                  </a:cubicBezTo>
                  <a:cubicBezTo>
                    <a:pt x="34" y="12"/>
                    <a:pt x="34" y="12"/>
                    <a:pt x="34" y="12"/>
                  </a:cubicBezTo>
                  <a:cubicBezTo>
                    <a:pt x="34" y="12"/>
                    <a:pt x="35" y="11"/>
                    <a:pt x="35" y="11"/>
                  </a:cubicBezTo>
                  <a:cubicBezTo>
                    <a:pt x="35" y="10"/>
                    <a:pt x="35" y="10"/>
                    <a:pt x="35" y="10"/>
                  </a:cubicBezTo>
                  <a:cubicBezTo>
                    <a:pt x="35" y="10"/>
                    <a:pt x="34" y="10"/>
                    <a:pt x="34" y="10"/>
                  </a:cubicBezTo>
                  <a:cubicBezTo>
                    <a:pt x="32" y="10"/>
                    <a:pt x="32" y="10"/>
                    <a:pt x="32" y="10"/>
                  </a:cubicBezTo>
                  <a:close/>
                  <a:moveTo>
                    <a:pt x="32" y="15"/>
                  </a:moveTo>
                  <a:cubicBezTo>
                    <a:pt x="31" y="15"/>
                    <a:pt x="31" y="15"/>
                    <a:pt x="31" y="16"/>
                  </a:cubicBezTo>
                  <a:cubicBezTo>
                    <a:pt x="31" y="17"/>
                    <a:pt x="31" y="17"/>
                    <a:pt x="31" y="17"/>
                  </a:cubicBezTo>
                  <a:cubicBezTo>
                    <a:pt x="31" y="17"/>
                    <a:pt x="31" y="17"/>
                    <a:pt x="32" y="17"/>
                  </a:cubicBezTo>
                  <a:cubicBezTo>
                    <a:pt x="34" y="17"/>
                    <a:pt x="34" y="17"/>
                    <a:pt x="34" y="17"/>
                  </a:cubicBezTo>
                  <a:cubicBezTo>
                    <a:pt x="34" y="17"/>
                    <a:pt x="35" y="17"/>
                    <a:pt x="35" y="17"/>
                  </a:cubicBezTo>
                  <a:cubicBezTo>
                    <a:pt x="35" y="16"/>
                    <a:pt x="35" y="16"/>
                    <a:pt x="35" y="16"/>
                  </a:cubicBezTo>
                  <a:cubicBezTo>
                    <a:pt x="35" y="15"/>
                    <a:pt x="34" y="15"/>
                    <a:pt x="34" y="15"/>
                  </a:cubicBezTo>
                  <a:cubicBezTo>
                    <a:pt x="32" y="15"/>
                    <a:pt x="32" y="15"/>
                    <a:pt x="32" y="15"/>
                  </a:cubicBezTo>
                  <a:close/>
                  <a:moveTo>
                    <a:pt x="32" y="26"/>
                  </a:moveTo>
                  <a:cubicBezTo>
                    <a:pt x="31" y="26"/>
                    <a:pt x="31" y="27"/>
                    <a:pt x="31" y="27"/>
                  </a:cubicBezTo>
                  <a:cubicBezTo>
                    <a:pt x="31" y="28"/>
                    <a:pt x="31" y="28"/>
                    <a:pt x="31" y="28"/>
                  </a:cubicBezTo>
                  <a:cubicBezTo>
                    <a:pt x="31" y="28"/>
                    <a:pt x="31" y="28"/>
                    <a:pt x="32" y="28"/>
                  </a:cubicBezTo>
                  <a:cubicBezTo>
                    <a:pt x="34" y="28"/>
                    <a:pt x="34" y="28"/>
                    <a:pt x="34" y="28"/>
                  </a:cubicBezTo>
                  <a:cubicBezTo>
                    <a:pt x="34" y="28"/>
                    <a:pt x="35" y="28"/>
                    <a:pt x="35" y="28"/>
                  </a:cubicBezTo>
                  <a:cubicBezTo>
                    <a:pt x="35" y="27"/>
                    <a:pt x="35" y="27"/>
                    <a:pt x="35" y="27"/>
                  </a:cubicBezTo>
                  <a:cubicBezTo>
                    <a:pt x="35" y="27"/>
                    <a:pt x="34" y="26"/>
                    <a:pt x="34" y="26"/>
                  </a:cubicBezTo>
                  <a:lnTo>
                    <a:pt x="32" y="2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6" name="Freeform 1672"/>
            <p:cNvSpPr>
              <a:spLocks noEditPoints="1"/>
            </p:cNvSpPr>
            <p:nvPr/>
          </p:nvSpPr>
          <p:spPr bwMode="auto">
            <a:xfrm flipH="1">
              <a:off x="10129444" y="5202755"/>
              <a:ext cx="145115" cy="95831"/>
            </a:xfrm>
            <a:custGeom>
              <a:avLst/>
              <a:gdLst>
                <a:gd name="T0" fmla="*/ 15 w 45"/>
                <a:gd name="T1" fmla="*/ 0 h 29"/>
                <a:gd name="T2" fmla="*/ 31 w 45"/>
                <a:gd name="T3" fmla="*/ 11 h 29"/>
                <a:gd name="T4" fmla="*/ 15 w 45"/>
                <a:gd name="T5" fmla="*/ 23 h 29"/>
                <a:gd name="T6" fmla="*/ 12 w 45"/>
                <a:gd name="T7" fmla="*/ 22 h 29"/>
                <a:gd name="T8" fmla="*/ 7 w 45"/>
                <a:gd name="T9" fmla="*/ 29 h 29"/>
                <a:gd name="T10" fmla="*/ 7 w 45"/>
                <a:gd name="T11" fmla="*/ 21 h 29"/>
                <a:gd name="T12" fmla="*/ 0 w 45"/>
                <a:gd name="T13" fmla="*/ 11 h 29"/>
                <a:gd name="T14" fmla="*/ 15 w 45"/>
                <a:gd name="T15" fmla="*/ 0 h 29"/>
                <a:gd name="T16" fmla="*/ 24 w 45"/>
                <a:gd name="T17" fmla="*/ 21 h 29"/>
                <a:gd name="T18" fmla="*/ 24 w 45"/>
                <a:gd name="T19" fmla="*/ 21 h 29"/>
                <a:gd name="T20" fmla="*/ 24 w 45"/>
                <a:gd name="T21" fmla="*/ 21 h 29"/>
                <a:gd name="T22" fmla="*/ 24 w 45"/>
                <a:gd name="T23" fmla="*/ 21 h 29"/>
                <a:gd name="T24" fmla="*/ 26 w 45"/>
                <a:gd name="T25" fmla="*/ 22 h 29"/>
                <a:gd name="T26" fmla="*/ 33 w 45"/>
                <a:gd name="T27" fmla="*/ 24 h 29"/>
                <a:gd name="T28" fmla="*/ 35 w 45"/>
                <a:gd name="T29" fmla="*/ 23 h 29"/>
                <a:gd name="T30" fmla="*/ 39 w 45"/>
                <a:gd name="T31" fmla="*/ 29 h 29"/>
                <a:gd name="T32" fmla="*/ 39 w 45"/>
                <a:gd name="T33" fmla="*/ 22 h 29"/>
                <a:gd name="T34" fmla="*/ 45 w 45"/>
                <a:gd name="T35" fmla="*/ 15 h 29"/>
                <a:gd name="T36" fmla="*/ 32 w 45"/>
                <a:gd name="T37" fmla="*/ 6 h 29"/>
                <a:gd name="T38" fmla="*/ 26 w 45"/>
                <a:gd name="T39"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29">
                  <a:moveTo>
                    <a:pt x="15" y="0"/>
                  </a:moveTo>
                  <a:cubicBezTo>
                    <a:pt x="24" y="0"/>
                    <a:pt x="31" y="5"/>
                    <a:pt x="31" y="11"/>
                  </a:cubicBezTo>
                  <a:cubicBezTo>
                    <a:pt x="31" y="17"/>
                    <a:pt x="24" y="23"/>
                    <a:pt x="15" y="23"/>
                  </a:cubicBezTo>
                  <a:cubicBezTo>
                    <a:pt x="14" y="23"/>
                    <a:pt x="13" y="22"/>
                    <a:pt x="12" y="22"/>
                  </a:cubicBezTo>
                  <a:cubicBezTo>
                    <a:pt x="7" y="29"/>
                    <a:pt x="7" y="29"/>
                    <a:pt x="7" y="29"/>
                  </a:cubicBezTo>
                  <a:cubicBezTo>
                    <a:pt x="7" y="21"/>
                    <a:pt x="7" y="21"/>
                    <a:pt x="7" y="21"/>
                  </a:cubicBezTo>
                  <a:cubicBezTo>
                    <a:pt x="3" y="19"/>
                    <a:pt x="0" y="15"/>
                    <a:pt x="0" y="11"/>
                  </a:cubicBezTo>
                  <a:cubicBezTo>
                    <a:pt x="0" y="5"/>
                    <a:pt x="7" y="0"/>
                    <a:pt x="15" y="0"/>
                  </a:cubicBezTo>
                  <a:close/>
                  <a:moveTo>
                    <a:pt x="24" y="21"/>
                  </a:moveTo>
                  <a:cubicBezTo>
                    <a:pt x="24" y="21"/>
                    <a:pt x="24" y="21"/>
                    <a:pt x="24" y="21"/>
                  </a:cubicBezTo>
                  <a:cubicBezTo>
                    <a:pt x="24" y="21"/>
                    <a:pt x="24" y="21"/>
                    <a:pt x="24" y="21"/>
                  </a:cubicBezTo>
                  <a:cubicBezTo>
                    <a:pt x="24" y="21"/>
                    <a:pt x="24" y="21"/>
                    <a:pt x="24" y="21"/>
                  </a:cubicBezTo>
                  <a:close/>
                  <a:moveTo>
                    <a:pt x="26" y="22"/>
                  </a:moveTo>
                  <a:cubicBezTo>
                    <a:pt x="28" y="23"/>
                    <a:pt x="31" y="24"/>
                    <a:pt x="33" y="24"/>
                  </a:cubicBezTo>
                  <a:cubicBezTo>
                    <a:pt x="35" y="24"/>
                    <a:pt x="34" y="24"/>
                    <a:pt x="35" y="23"/>
                  </a:cubicBezTo>
                  <a:cubicBezTo>
                    <a:pt x="39" y="29"/>
                    <a:pt x="39" y="29"/>
                    <a:pt x="39" y="29"/>
                  </a:cubicBezTo>
                  <a:cubicBezTo>
                    <a:pt x="39" y="22"/>
                    <a:pt x="39" y="22"/>
                    <a:pt x="39" y="22"/>
                  </a:cubicBezTo>
                  <a:cubicBezTo>
                    <a:pt x="43" y="21"/>
                    <a:pt x="45" y="18"/>
                    <a:pt x="45" y="15"/>
                  </a:cubicBezTo>
                  <a:cubicBezTo>
                    <a:pt x="45" y="10"/>
                    <a:pt x="37" y="6"/>
                    <a:pt x="32" y="6"/>
                  </a:cubicBezTo>
                  <a:cubicBezTo>
                    <a:pt x="36" y="12"/>
                    <a:pt x="34" y="17"/>
                    <a:pt x="26" y="2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7" name="Freeform 1673"/>
            <p:cNvSpPr>
              <a:spLocks noEditPoints="1"/>
            </p:cNvSpPr>
            <p:nvPr/>
          </p:nvSpPr>
          <p:spPr bwMode="auto">
            <a:xfrm flipH="1">
              <a:off x="10271822" y="4531938"/>
              <a:ext cx="112259" cy="106783"/>
            </a:xfrm>
            <a:custGeom>
              <a:avLst/>
              <a:gdLst>
                <a:gd name="T0" fmla="*/ 21 w 35"/>
                <a:gd name="T1" fmla="*/ 0 h 33"/>
                <a:gd name="T2" fmla="*/ 29 w 35"/>
                <a:gd name="T3" fmla="*/ 9 h 33"/>
                <a:gd name="T4" fmla="*/ 21 w 35"/>
                <a:gd name="T5" fmla="*/ 17 h 33"/>
                <a:gd name="T6" fmla="*/ 13 w 35"/>
                <a:gd name="T7" fmla="*/ 9 h 33"/>
                <a:gd name="T8" fmla="*/ 21 w 35"/>
                <a:gd name="T9" fmla="*/ 0 h 33"/>
                <a:gd name="T10" fmla="*/ 2 w 35"/>
                <a:gd name="T11" fmla="*/ 22 h 33"/>
                <a:gd name="T12" fmla="*/ 0 w 35"/>
                <a:gd name="T13" fmla="*/ 23 h 33"/>
                <a:gd name="T14" fmla="*/ 0 w 35"/>
                <a:gd name="T15" fmla="*/ 25 h 33"/>
                <a:gd name="T16" fmla="*/ 2 w 35"/>
                <a:gd name="T17" fmla="*/ 27 h 33"/>
                <a:gd name="T18" fmla="*/ 6 w 35"/>
                <a:gd name="T19" fmla="*/ 27 h 33"/>
                <a:gd name="T20" fmla="*/ 6 w 35"/>
                <a:gd name="T21" fmla="*/ 32 h 33"/>
                <a:gd name="T22" fmla="*/ 7 w 35"/>
                <a:gd name="T23" fmla="*/ 33 h 33"/>
                <a:gd name="T24" fmla="*/ 10 w 35"/>
                <a:gd name="T25" fmla="*/ 33 h 33"/>
                <a:gd name="T26" fmla="*/ 11 w 35"/>
                <a:gd name="T27" fmla="*/ 32 h 33"/>
                <a:gd name="T28" fmla="*/ 11 w 35"/>
                <a:gd name="T29" fmla="*/ 27 h 33"/>
                <a:gd name="T30" fmla="*/ 15 w 35"/>
                <a:gd name="T31" fmla="*/ 27 h 33"/>
                <a:gd name="T32" fmla="*/ 17 w 35"/>
                <a:gd name="T33" fmla="*/ 25 h 33"/>
                <a:gd name="T34" fmla="*/ 17 w 35"/>
                <a:gd name="T35" fmla="*/ 23 h 33"/>
                <a:gd name="T36" fmla="*/ 15 w 35"/>
                <a:gd name="T37" fmla="*/ 22 h 33"/>
                <a:gd name="T38" fmla="*/ 11 w 35"/>
                <a:gd name="T39" fmla="*/ 22 h 33"/>
                <a:gd name="T40" fmla="*/ 11 w 35"/>
                <a:gd name="T41" fmla="*/ 17 h 33"/>
                <a:gd name="T42" fmla="*/ 10 w 35"/>
                <a:gd name="T43" fmla="*/ 16 h 33"/>
                <a:gd name="T44" fmla="*/ 7 w 35"/>
                <a:gd name="T45" fmla="*/ 16 h 33"/>
                <a:gd name="T46" fmla="*/ 6 w 35"/>
                <a:gd name="T47" fmla="*/ 17 h 33"/>
                <a:gd name="T48" fmla="*/ 6 w 35"/>
                <a:gd name="T49" fmla="*/ 22 h 33"/>
                <a:gd name="T50" fmla="*/ 2 w 35"/>
                <a:gd name="T51" fmla="*/ 22 h 33"/>
                <a:gd name="T52" fmla="*/ 18 w 35"/>
                <a:gd name="T53" fmla="*/ 19 h 33"/>
                <a:gd name="T54" fmla="*/ 25 w 35"/>
                <a:gd name="T55" fmla="*/ 19 h 33"/>
                <a:gd name="T56" fmla="*/ 35 w 35"/>
                <a:gd name="T57" fmla="*/ 30 h 33"/>
                <a:gd name="T58" fmla="*/ 35 w 35"/>
                <a:gd name="T59" fmla="*/ 33 h 33"/>
                <a:gd name="T60" fmla="*/ 12 w 35"/>
                <a:gd name="T61" fmla="*/ 33 h 33"/>
                <a:gd name="T62" fmla="*/ 13 w 35"/>
                <a:gd name="T63" fmla="*/ 32 h 33"/>
                <a:gd name="T64" fmla="*/ 13 w 35"/>
                <a:gd name="T65" fmla="*/ 28 h 33"/>
                <a:gd name="T66" fmla="*/ 15 w 35"/>
                <a:gd name="T67" fmla="*/ 28 h 33"/>
                <a:gd name="T68" fmla="*/ 18 w 35"/>
                <a:gd name="T69" fmla="*/ 25 h 33"/>
                <a:gd name="T70" fmla="*/ 18 w 35"/>
                <a:gd name="T71" fmla="*/ 23 h 33"/>
                <a:gd name="T72" fmla="*/ 15 w 35"/>
                <a:gd name="T73" fmla="*/ 20 h 33"/>
                <a:gd name="T74" fmla="*/ 13 w 35"/>
                <a:gd name="T75" fmla="*/ 20 h 33"/>
                <a:gd name="T76" fmla="*/ 18 w 35"/>
                <a:gd name="T77" fmla="*/ 1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33">
                  <a:moveTo>
                    <a:pt x="21" y="0"/>
                  </a:moveTo>
                  <a:cubicBezTo>
                    <a:pt x="26" y="0"/>
                    <a:pt x="29" y="4"/>
                    <a:pt x="29" y="9"/>
                  </a:cubicBezTo>
                  <a:cubicBezTo>
                    <a:pt x="29" y="13"/>
                    <a:pt x="26" y="17"/>
                    <a:pt x="21" y="17"/>
                  </a:cubicBezTo>
                  <a:cubicBezTo>
                    <a:pt x="17" y="17"/>
                    <a:pt x="13" y="13"/>
                    <a:pt x="13" y="9"/>
                  </a:cubicBezTo>
                  <a:cubicBezTo>
                    <a:pt x="13" y="4"/>
                    <a:pt x="17" y="0"/>
                    <a:pt x="21" y="0"/>
                  </a:cubicBezTo>
                  <a:close/>
                  <a:moveTo>
                    <a:pt x="2" y="22"/>
                  </a:moveTo>
                  <a:cubicBezTo>
                    <a:pt x="1" y="22"/>
                    <a:pt x="0" y="22"/>
                    <a:pt x="0" y="23"/>
                  </a:cubicBezTo>
                  <a:cubicBezTo>
                    <a:pt x="0" y="25"/>
                    <a:pt x="0" y="25"/>
                    <a:pt x="0" y="25"/>
                  </a:cubicBezTo>
                  <a:cubicBezTo>
                    <a:pt x="0" y="26"/>
                    <a:pt x="1" y="27"/>
                    <a:pt x="2" y="27"/>
                  </a:cubicBezTo>
                  <a:cubicBezTo>
                    <a:pt x="6" y="27"/>
                    <a:pt x="6" y="27"/>
                    <a:pt x="6" y="27"/>
                  </a:cubicBezTo>
                  <a:cubicBezTo>
                    <a:pt x="6" y="32"/>
                    <a:pt x="6" y="32"/>
                    <a:pt x="6" y="32"/>
                  </a:cubicBezTo>
                  <a:cubicBezTo>
                    <a:pt x="6" y="32"/>
                    <a:pt x="7" y="33"/>
                    <a:pt x="7" y="33"/>
                  </a:cubicBezTo>
                  <a:cubicBezTo>
                    <a:pt x="10" y="33"/>
                    <a:pt x="10" y="33"/>
                    <a:pt x="10" y="33"/>
                  </a:cubicBezTo>
                  <a:cubicBezTo>
                    <a:pt x="11" y="33"/>
                    <a:pt x="11" y="32"/>
                    <a:pt x="11" y="32"/>
                  </a:cubicBezTo>
                  <a:cubicBezTo>
                    <a:pt x="11" y="27"/>
                    <a:pt x="11" y="27"/>
                    <a:pt x="11" y="27"/>
                  </a:cubicBezTo>
                  <a:cubicBezTo>
                    <a:pt x="15" y="27"/>
                    <a:pt x="15" y="27"/>
                    <a:pt x="15" y="27"/>
                  </a:cubicBezTo>
                  <a:cubicBezTo>
                    <a:pt x="16" y="27"/>
                    <a:pt x="17" y="26"/>
                    <a:pt x="17" y="25"/>
                  </a:cubicBezTo>
                  <a:cubicBezTo>
                    <a:pt x="17" y="23"/>
                    <a:pt x="17" y="23"/>
                    <a:pt x="17" y="23"/>
                  </a:cubicBezTo>
                  <a:cubicBezTo>
                    <a:pt x="17" y="22"/>
                    <a:pt x="16" y="22"/>
                    <a:pt x="15" y="22"/>
                  </a:cubicBezTo>
                  <a:cubicBezTo>
                    <a:pt x="11" y="22"/>
                    <a:pt x="11" y="22"/>
                    <a:pt x="11" y="22"/>
                  </a:cubicBezTo>
                  <a:cubicBezTo>
                    <a:pt x="11" y="17"/>
                    <a:pt x="11" y="17"/>
                    <a:pt x="11" y="17"/>
                  </a:cubicBezTo>
                  <a:cubicBezTo>
                    <a:pt x="11" y="17"/>
                    <a:pt x="11" y="16"/>
                    <a:pt x="10" y="16"/>
                  </a:cubicBezTo>
                  <a:cubicBezTo>
                    <a:pt x="7" y="16"/>
                    <a:pt x="7" y="16"/>
                    <a:pt x="7" y="16"/>
                  </a:cubicBezTo>
                  <a:cubicBezTo>
                    <a:pt x="7" y="16"/>
                    <a:pt x="6" y="17"/>
                    <a:pt x="6" y="17"/>
                  </a:cubicBezTo>
                  <a:cubicBezTo>
                    <a:pt x="6" y="22"/>
                    <a:pt x="6" y="22"/>
                    <a:pt x="6" y="22"/>
                  </a:cubicBezTo>
                  <a:cubicBezTo>
                    <a:pt x="2" y="22"/>
                    <a:pt x="2" y="22"/>
                    <a:pt x="2" y="22"/>
                  </a:cubicBezTo>
                  <a:close/>
                  <a:moveTo>
                    <a:pt x="18" y="19"/>
                  </a:moveTo>
                  <a:cubicBezTo>
                    <a:pt x="25" y="19"/>
                    <a:pt x="25" y="19"/>
                    <a:pt x="25" y="19"/>
                  </a:cubicBezTo>
                  <a:cubicBezTo>
                    <a:pt x="31" y="19"/>
                    <a:pt x="35" y="24"/>
                    <a:pt x="35" y="30"/>
                  </a:cubicBezTo>
                  <a:cubicBezTo>
                    <a:pt x="35" y="33"/>
                    <a:pt x="35" y="33"/>
                    <a:pt x="35" y="33"/>
                  </a:cubicBezTo>
                  <a:cubicBezTo>
                    <a:pt x="12" y="33"/>
                    <a:pt x="12" y="33"/>
                    <a:pt x="12" y="33"/>
                  </a:cubicBezTo>
                  <a:cubicBezTo>
                    <a:pt x="12" y="32"/>
                    <a:pt x="13" y="32"/>
                    <a:pt x="13" y="32"/>
                  </a:cubicBezTo>
                  <a:cubicBezTo>
                    <a:pt x="13" y="28"/>
                    <a:pt x="13" y="28"/>
                    <a:pt x="13" y="28"/>
                  </a:cubicBezTo>
                  <a:cubicBezTo>
                    <a:pt x="15" y="28"/>
                    <a:pt x="15" y="28"/>
                    <a:pt x="15" y="28"/>
                  </a:cubicBezTo>
                  <a:cubicBezTo>
                    <a:pt x="17" y="28"/>
                    <a:pt x="18" y="27"/>
                    <a:pt x="18" y="25"/>
                  </a:cubicBezTo>
                  <a:cubicBezTo>
                    <a:pt x="18" y="23"/>
                    <a:pt x="18" y="23"/>
                    <a:pt x="18" y="23"/>
                  </a:cubicBezTo>
                  <a:cubicBezTo>
                    <a:pt x="18" y="22"/>
                    <a:pt x="17" y="20"/>
                    <a:pt x="15" y="20"/>
                  </a:cubicBezTo>
                  <a:cubicBezTo>
                    <a:pt x="13" y="20"/>
                    <a:pt x="13" y="20"/>
                    <a:pt x="13" y="20"/>
                  </a:cubicBezTo>
                  <a:cubicBezTo>
                    <a:pt x="14" y="20"/>
                    <a:pt x="16" y="19"/>
                    <a:pt x="18" y="1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8" name="Freeform 1674"/>
            <p:cNvSpPr>
              <a:spLocks noEditPoints="1"/>
            </p:cNvSpPr>
            <p:nvPr/>
          </p:nvSpPr>
          <p:spPr bwMode="auto">
            <a:xfrm flipH="1">
              <a:off x="10312892" y="3371014"/>
              <a:ext cx="136901" cy="87617"/>
            </a:xfrm>
            <a:custGeom>
              <a:avLst/>
              <a:gdLst>
                <a:gd name="T0" fmla="*/ 36 w 42"/>
                <a:gd name="T1" fmla="*/ 14 h 27"/>
                <a:gd name="T2" fmla="*/ 42 w 42"/>
                <a:gd name="T3" fmla="*/ 21 h 27"/>
                <a:gd name="T4" fmla="*/ 42 w 42"/>
                <a:gd name="T5" fmla="*/ 21 h 27"/>
                <a:gd name="T6" fmla="*/ 35 w 42"/>
                <a:gd name="T7" fmla="*/ 27 h 27"/>
                <a:gd name="T8" fmla="*/ 7 w 42"/>
                <a:gd name="T9" fmla="*/ 27 h 27"/>
                <a:gd name="T10" fmla="*/ 0 w 42"/>
                <a:gd name="T11" fmla="*/ 21 h 27"/>
                <a:gd name="T12" fmla="*/ 0 w 42"/>
                <a:gd name="T13" fmla="*/ 21 h 27"/>
                <a:gd name="T14" fmla="*/ 2 w 42"/>
                <a:gd name="T15" fmla="*/ 16 h 27"/>
                <a:gd name="T16" fmla="*/ 2 w 42"/>
                <a:gd name="T17" fmla="*/ 13 h 27"/>
                <a:gd name="T18" fmla="*/ 9 w 42"/>
                <a:gd name="T19" fmla="*/ 7 h 27"/>
                <a:gd name="T20" fmla="*/ 10 w 42"/>
                <a:gd name="T21" fmla="*/ 7 h 27"/>
                <a:gd name="T22" fmla="*/ 19 w 42"/>
                <a:gd name="T23" fmla="*/ 0 h 27"/>
                <a:gd name="T24" fmla="*/ 28 w 42"/>
                <a:gd name="T25" fmla="*/ 6 h 27"/>
                <a:gd name="T26" fmla="*/ 30 w 42"/>
                <a:gd name="T27" fmla="*/ 6 h 27"/>
                <a:gd name="T28" fmla="*/ 36 w 42"/>
                <a:gd name="T29" fmla="*/ 12 h 27"/>
                <a:gd name="T30" fmla="*/ 36 w 42"/>
                <a:gd name="T31" fmla="*/ 14 h 27"/>
                <a:gd name="T32" fmla="*/ 15 w 42"/>
                <a:gd name="T33" fmla="*/ 15 h 27"/>
                <a:gd name="T34" fmla="*/ 15 w 42"/>
                <a:gd name="T35" fmla="*/ 15 h 27"/>
                <a:gd name="T36" fmla="*/ 13 w 42"/>
                <a:gd name="T37" fmla="*/ 15 h 27"/>
                <a:gd name="T38" fmla="*/ 11 w 42"/>
                <a:gd name="T39" fmla="*/ 18 h 27"/>
                <a:gd name="T40" fmla="*/ 14 w 42"/>
                <a:gd name="T41" fmla="*/ 20 h 27"/>
                <a:gd name="T42" fmla="*/ 16 w 42"/>
                <a:gd name="T43" fmla="*/ 19 h 27"/>
                <a:gd name="T44" fmla="*/ 22 w 42"/>
                <a:gd name="T45" fmla="*/ 22 h 27"/>
                <a:gd name="T46" fmla="*/ 23 w 42"/>
                <a:gd name="T47" fmla="*/ 23 h 27"/>
                <a:gd name="T48" fmla="*/ 26 w 42"/>
                <a:gd name="T49" fmla="*/ 24 h 27"/>
                <a:gd name="T50" fmla="*/ 27 w 42"/>
                <a:gd name="T51" fmla="*/ 21 h 27"/>
                <a:gd name="T52" fmla="*/ 23 w 42"/>
                <a:gd name="T53" fmla="*/ 20 h 27"/>
                <a:gd name="T54" fmla="*/ 23 w 42"/>
                <a:gd name="T55" fmla="*/ 20 h 27"/>
                <a:gd name="T56" fmla="*/ 16 w 42"/>
                <a:gd name="T57" fmla="*/ 17 h 27"/>
                <a:gd name="T58" fmla="*/ 16 w 42"/>
                <a:gd name="T59" fmla="*/ 17 h 27"/>
                <a:gd name="T60" fmla="*/ 16 w 42"/>
                <a:gd name="T61" fmla="*/ 17 h 27"/>
                <a:gd name="T62" fmla="*/ 16 w 42"/>
                <a:gd name="T63" fmla="*/ 17 h 27"/>
                <a:gd name="T64" fmla="*/ 22 w 42"/>
                <a:gd name="T65" fmla="*/ 12 h 27"/>
                <a:gd name="T66" fmla="*/ 23 w 42"/>
                <a:gd name="T67" fmla="*/ 12 h 27"/>
                <a:gd name="T68" fmla="*/ 25 w 42"/>
                <a:gd name="T69" fmla="*/ 10 h 27"/>
                <a:gd name="T70" fmla="*/ 23 w 42"/>
                <a:gd name="T71" fmla="*/ 7 h 27"/>
                <a:gd name="T72" fmla="*/ 21 w 42"/>
                <a:gd name="T73" fmla="*/ 10 h 27"/>
                <a:gd name="T74" fmla="*/ 21 w 42"/>
                <a:gd name="T75" fmla="*/ 11 h 27"/>
                <a:gd name="T76" fmla="*/ 15 w 42"/>
                <a:gd name="T77"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 h="27">
                  <a:moveTo>
                    <a:pt x="36" y="14"/>
                  </a:moveTo>
                  <a:cubicBezTo>
                    <a:pt x="39" y="14"/>
                    <a:pt x="42" y="17"/>
                    <a:pt x="42" y="21"/>
                  </a:cubicBezTo>
                  <a:cubicBezTo>
                    <a:pt x="42" y="21"/>
                    <a:pt x="42" y="21"/>
                    <a:pt x="42" y="21"/>
                  </a:cubicBezTo>
                  <a:cubicBezTo>
                    <a:pt x="42" y="24"/>
                    <a:pt x="39" y="27"/>
                    <a:pt x="35" y="27"/>
                  </a:cubicBezTo>
                  <a:cubicBezTo>
                    <a:pt x="7" y="27"/>
                    <a:pt x="7" y="27"/>
                    <a:pt x="7" y="27"/>
                  </a:cubicBezTo>
                  <a:cubicBezTo>
                    <a:pt x="3" y="27"/>
                    <a:pt x="0" y="24"/>
                    <a:pt x="0" y="21"/>
                  </a:cubicBezTo>
                  <a:cubicBezTo>
                    <a:pt x="0" y="21"/>
                    <a:pt x="0" y="21"/>
                    <a:pt x="0" y="21"/>
                  </a:cubicBezTo>
                  <a:cubicBezTo>
                    <a:pt x="0" y="19"/>
                    <a:pt x="1" y="17"/>
                    <a:pt x="2" y="16"/>
                  </a:cubicBezTo>
                  <a:cubicBezTo>
                    <a:pt x="2" y="15"/>
                    <a:pt x="2" y="14"/>
                    <a:pt x="2" y="13"/>
                  </a:cubicBezTo>
                  <a:cubicBezTo>
                    <a:pt x="2" y="9"/>
                    <a:pt x="5" y="7"/>
                    <a:pt x="9" y="7"/>
                  </a:cubicBezTo>
                  <a:cubicBezTo>
                    <a:pt x="9" y="7"/>
                    <a:pt x="10" y="7"/>
                    <a:pt x="10" y="7"/>
                  </a:cubicBezTo>
                  <a:cubicBezTo>
                    <a:pt x="11" y="3"/>
                    <a:pt x="15" y="0"/>
                    <a:pt x="19" y="0"/>
                  </a:cubicBezTo>
                  <a:cubicBezTo>
                    <a:pt x="23" y="0"/>
                    <a:pt x="26" y="2"/>
                    <a:pt x="28" y="6"/>
                  </a:cubicBezTo>
                  <a:cubicBezTo>
                    <a:pt x="28" y="6"/>
                    <a:pt x="29" y="6"/>
                    <a:pt x="30" y="6"/>
                  </a:cubicBezTo>
                  <a:cubicBezTo>
                    <a:pt x="33" y="6"/>
                    <a:pt x="36" y="9"/>
                    <a:pt x="36" y="12"/>
                  </a:cubicBezTo>
                  <a:cubicBezTo>
                    <a:pt x="36" y="13"/>
                    <a:pt x="36" y="13"/>
                    <a:pt x="36" y="14"/>
                  </a:cubicBezTo>
                  <a:close/>
                  <a:moveTo>
                    <a:pt x="15" y="15"/>
                  </a:moveTo>
                  <a:cubicBezTo>
                    <a:pt x="15" y="15"/>
                    <a:pt x="15" y="15"/>
                    <a:pt x="15" y="15"/>
                  </a:cubicBezTo>
                  <a:cubicBezTo>
                    <a:pt x="14" y="15"/>
                    <a:pt x="14" y="15"/>
                    <a:pt x="13" y="15"/>
                  </a:cubicBezTo>
                  <a:cubicBezTo>
                    <a:pt x="12" y="15"/>
                    <a:pt x="11" y="16"/>
                    <a:pt x="11" y="18"/>
                  </a:cubicBezTo>
                  <a:cubicBezTo>
                    <a:pt x="11" y="19"/>
                    <a:pt x="13" y="20"/>
                    <a:pt x="14" y="20"/>
                  </a:cubicBezTo>
                  <a:cubicBezTo>
                    <a:pt x="15" y="20"/>
                    <a:pt x="15" y="20"/>
                    <a:pt x="16" y="19"/>
                  </a:cubicBezTo>
                  <a:cubicBezTo>
                    <a:pt x="22" y="22"/>
                    <a:pt x="22" y="22"/>
                    <a:pt x="22" y="22"/>
                  </a:cubicBezTo>
                  <a:cubicBezTo>
                    <a:pt x="22" y="23"/>
                    <a:pt x="22" y="23"/>
                    <a:pt x="23" y="23"/>
                  </a:cubicBezTo>
                  <a:cubicBezTo>
                    <a:pt x="24" y="25"/>
                    <a:pt x="25" y="25"/>
                    <a:pt x="26" y="24"/>
                  </a:cubicBezTo>
                  <a:cubicBezTo>
                    <a:pt x="27" y="23"/>
                    <a:pt x="28" y="22"/>
                    <a:pt x="27" y="21"/>
                  </a:cubicBezTo>
                  <a:cubicBezTo>
                    <a:pt x="26" y="19"/>
                    <a:pt x="24" y="19"/>
                    <a:pt x="23" y="20"/>
                  </a:cubicBezTo>
                  <a:cubicBezTo>
                    <a:pt x="23" y="20"/>
                    <a:pt x="23" y="20"/>
                    <a:pt x="23" y="20"/>
                  </a:cubicBezTo>
                  <a:cubicBezTo>
                    <a:pt x="16" y="17"/>
                    <a:pt x="16" y="17"/>
                    <a:pt x="16" y="17"/>
                  </a:cubicBezTo>
                  <a:cubicBezTo>
                    <a:pt x="16" y="17"/>
                    <a:pt x="16" y="17"/>
                    <a:pt x="16" y="17"/>
                  </a:cubicBezTo>
                  <a:cubicBezTo>
                    <a:pt x="16" y="17"/>
                    <a:pt x="16" y="17"/>
                    <a:pt x="16" y="17"/>
                  </a:cubicBezTo>
                  <a:cubicBezTo>
                    <a:pt x="16" y="17"/>
                    <a:pt x="16" y="17"/>
                    <a:pt x="16" y="17"/>
                  </a:cubicBezTo>
                  <a:cubicBezTo>
                    <a:pt x="22" y="12"/>
                    <a:pt x="22" y="12"/>
                    <a:pt x="22" y="12"/>
                  </a:cubicBezTo>
                  <a:cubicBezTo>
                    <a:pt x="22" y="12"/>
                    <a:pt x="23" y="12"/>
                    <a:pt x="23" y="12"/>
                  </a:cubicBezTo>
                  <a:cubicBezTo>
                    <a:pt x="25" y="12"/>
                    <a:pt x="26" y="11"/>
                    <a:pt x="25" y="10"/>
                  </a:cubicBezTo>
                  <a:cubicBezTo>
                    <a:pt x="25" y="8"/>
                    <a:pt x="24" y="7"/>
                    <a:pt x="23" y="7"/>
                  </a:cubicBezTo>
                  <a:cubicBezTo>
                    <a:pt x="21" y="8"/>
                    <a:pt x="20" y="9"/>
                    <a:pt x="21" y="10"/>
                  </a:cubicBezTo>
                  <a:cubicBezTo>
                    <a:pt x="21" y="10"/>
                    <a:pt x="21" y="10"/>
                    <a:pt x="21" y="11"/>
                  </a:cubicBezTo>
                  <a:lnTo>
                    <a:pt x="15" y="1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39" name="Freeform 1675"/>
            <p:cNvSpPr>
              <a:spLocks noEditPoints="1"/>
            </p:cNvSpPr>
            <p:nvPr/>
          </p:nvSpPr>
          <p:spPr bwMode="auto">
            <a:xfrm flipH="1">
              <a:off x="9209470" y="2388061"/>
              <a:ext cx="123211" cy="117735"/>
            </a:xfrm>
            <a:custGeom>
              <a:avLst/>
              <a:gdLst>
                <a:gd name="T0" fmla="*/ 30 w 45"/>
                <a:gd name="T1" fmla="*/ 13 h 43"/>
                <a:gd name="T2" fmla="*/ 45 w 45"/>
                <a:gd name="T3" fmla="*/ 17 h 43"/>
                <a:gd name="T4" fmla="*/ 34 w 45"/>
                <a:gd name="T5" fmla="*/ 27 h 43"/>
                <a:gd name="T6" fmla="*/ 37 w 45"/>
                <a:gd name="T7" fmla="*/ 43 h 43"/>
                <a:gd name="T8" fmla="*/ 23 w 45"/>
                <a:gd name="T9" fmla="*/ 37 h 43"/>
                <a:gd name="T10" fmla="*/ 8 w 45"/>
                <a:gd name="T11" fmla="*/ 43 h 43"/>
                <a:gd name="T12" fmla="*/ 11 w 45"/>
                <a:gd name="T13" fmla="*/ 27 h 43"/>
                <a:gd name="T14" fmla="*/ 0 w 45"/>
                <a:gd name="T15" fmla="*/ 17 h 43"/>
                <a:gd name="T16" fmla="*/ 16 w 45"/>
                <a:gd name="T17" fmla="*/ 13 h 43"/>
                <a:gd name="T18" fmla="*/ 23 w 45"/>
                <a:gd name="T19" fmla="*/ 0 h 43"/>
                <a:gd name="T20" fmla="*/ 30 w 45"/>
                <a:gd name="T21" fmla="*/ 13 h 43"/>
                <a:gd name="T22" fmla="*/ 30 w 45"/>
                <a:gd name="T23" fmla="*/ 13 h 43"/>
                <a:gd name="T24" fmla="*/ 29 w 45"/>
                <a:gd name="T25" fmla="*/ 14 h 43"/>
                <a:gd name="T26" fmla="*/ 23 w 45"/>
                <a:gd name="T27" fmla="*/ 4 h 43"/>
                <a:gd name="T28" fmla="*/ 17 w 45"/>
                <a:gd name="T29" fmla="*/ 14 h 43"/>
                <a:gd name="T30" fmla="*/ 4 w 45"/>
                <a:gd name="T31" fmla="*/ 17 h 43"/>
                <a:gd name="T32" fmla="*/ 12 w 45"/>
                <a:gd name="T33" fmla="*/ 27 h 43"/>
                <a:gd name="T34" fmla="*/ 11 w 45"/>
                <a:gd name="T35" fmla="*/ 39 h 43"/>
                <a:gd name="T36" fmla="*/ 23 w 45"/>
                <a:gd name="T37" fmla="*/ 35 h 43"/>
                <a:gd name="T38" fmla="*/ 34 w 45"/>
                <a:gd name="T39" fmla="*/ 39 h 43"/>
                <a:gd name="T40" fmla="*/ 33 w 45"/>
                <a:gd name="T41" fmla="*/ 27 h 43"/>
                <a:gd name="T42" fmla="*/ 42 w 45"/>
                <a:gd name="T43" fmla="*/ 17 h 43"/>
                <a:gd name="T44" fmla="*/ 29 w 45"/>
                <a:gd name="T45" fmla="*/ 14 h 43"/>
                <a:gd name="T46" fmla="*/ 29 w 45"/>
                <a:gd name="T47" fmla="*/ 14 h 43"/>
                <a:gd name="T48" fmla="*/ 23 w 45"/>
                <a:gd name="T49" fmla="*/ 6 h 43"/>
                <a:gd name="T50" fmla="*/ 17 w 45"/>
                <a:gd name="T51" fmla="*/ 17 h 43"/>
                <a:gd name="T52" fmla="*/ 6 w 45"/>
                <a:gd name="T53" fmla="*/ 18 h 43"/>
                <a:gd name="T54" fmla="*/ 14 w 45"/>
                <a:gd name="T55" fmla="*/ 26 h 43"/>
                <a:gd name="T56" fmla="*/ 13 w 45"/>
                <a:gd name="T57" fmla="*/ 37 h 43"/>
                <a:gd name="T58" fmla="*/ 23 w 45"/>
                <a:gd name="T59" fmla="*/ 32 h 43"/>
                <a:gd name="T60" fmla="*/ 32 w 45"/>
                <a:gd name="T61" fmla="*/ 37 h 43"/>
                <a:gd name="T62" fmla="*/ 31 w 45"/>
                <a:gd name="T63" fmla="*/ 26 h 43"/>
                <a:gd name="T64" fmla="*/ 39 w 45"/>
                <a:gd name="T65" fmla="*/ 18 h 43"/>
                <a:gd name="T66" fmla="*/ 27 w 45"/>
                <a:gd name="T67" fmla="*/ 17 h 43"/>
                <a:gd name="T68" fmla="*/ 23 w 45"/>
                <a:gd name="T69" fmla="*/ 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5" h="43">
                  <a:moveTo>
                    <a:pt x="30" y="13"/>
                  </a:moveTo>
                  <a:lnTo>
                    <a:pt x="45" y="17"/>
                  </a:lnTo>
                  <a:lnTo>
                    <a:pt x="34" y="27"/>
                  </a:lnTo>
                  <a:lnTo>
                    <a:pt x="37" y="43"/>
                  </a:lnTo>
                  <a:lnTo>
                    <a:pt x="23" y="37"/>
                  </a:lnTo>
                  <a:lnTo>
                    <a:pt x="8" y="43"/>
                  </a:lnTo>
                  <a:lnTo>
                    <a:pt x="11" y="27"/>
                  </a:lnTo>
                  <a:lnTo>
                    <a:pt x="0" y="17"/>
                  </a:lnTo>
                  <a:lnTo>
                    <a:pt x="16" y="13"/>
                  </a:lnTo>
                  <a:lnTo>
                    <a:pt x="23" y="0"/>
                  </a:lnTo>
                  <a:lnTo>
                    <a:pt x="30" y="13"/>
                  </a:lnTo>
                  <a:lnTo>
                    <a:pt x="30" y="13"/>
                  </a:lnTo>
                  <a:close/>
                  <a:moveTo>
                    <a:pt x="29" y="14"/>
                  </a:moveTo>
                  <a:lnTo>
                    <a:pt x="23" y="4"/>
                  </a:lnTo>
                  <a:lnTo>
                    <a:pt x="17" y="14"/>
                  </a:lnTo>
                  <a:lnTo>
                    <a:pt x="4" y="17"/>
                  </a:lnTo>
                  <a:lnTo>
                    <a:pt x="12" y="27"/>
                  </a:lnTo>
                  <a:lnTo>
                    <a:pt x="11" y="39"/>
                  </a:lnTo>
                  <a:lnTo>
                    <a:pt x="23" y="35"/>
                  </a:lnTo>
                  <a:lnTo>
                    <a:pt x="34" y="39"/>
                  </a:lnTo>
                  <a:lnTo>
                    <a:pt x="33" y="27"/>
                  </a:lnTo>
                  <a:lnTo>
                    <a:pt x="42" y="17"/>
                  </a:lnTo>
                  <a:lnTo>
                    <a:pt x="29" y="14"/>
                  </a:lnTo>
                  <a:lnTo>
                    <a:pt x="29" y="14"/>
                  </a:lnTo>
                  <a:close/>
                  <a:moveTo>
                    <a:pt x="23" y="6"/>
                  </a:moveTo>
                  <a:lnTo>
                    <a:pt x="17" y="17"/>
                  </a:lnTo>
                  <a:lnTo>
                    <a:pt x="6" y="18"/>
                  </a:lnTo>
                  <a:lnTo>
                    <a:pt x="14" y="26"/>
                  </a:lnTo>
                  <a:lnTo>
                    <a:pt x="13" y="37"/>
                  </a:lnTo>
                  <a:lnTo>
                    <a:pt x="23" y="32"/>
                  </a:lnTo>
                  <a:lnTo>
                    <a:pt x="32" y="37"/>
                  </a:lnTo>
                  <a:lnTo>
                    <a:pt x="31" y="26"/>
                  </a:lnTo>
                  <a:lnTo>
                    <a:pt x="39" y="18"/>
                  </a:lnTo>
                  <a:lnTo>
                    <a:pt x="27" y="17"/>
                  </a:lnTo>
                  <a:lnTo>
                    <a:pt x="23" y="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0" name="Freeform 1676"/>
            <p:cNvSpPr>
              <a:spLocks noEditPoints="1"/>
            </p:cNvSpPr>
            <p:nvPr/>
          </p:nvSpPr>
          <p:spPr bwMode="auto">
            <a:xfrm flipH="1">
              <a:off x="10433365" y="2549605"/>
              <a:ext cx="112259" cy="84879"/>
            </a:xfrm>
            <a:custGeom>
              <a:avLst/>
              <a:gdLst>
                <a:gd name="T0" fmla="*/ 35 w 35"/>
                <a:gd name="T1" fmla="*/ 26 h 26"/>
                <a:gd name="T2" fmla="*/ 35 w 35"/>
                <a:gd name="T3" fmla="*/ 26 h 26"/>
                <a:gd name="T4" fmla="*/ 35 w 35"/>
                <a:gd name="T5" fmla="*/ 26 h 26"/>
                <a:gd name="T6" fmla="*/ 35 w 35"/>
                <a:gd name="T7" fmla="*/ 26 h 26"/>
                <a:gd name="T8" fmla="*/ 35 w 35"/>
                <a:gd name="T9" fmla="*/ 26 h 26"/>
                <a:gd name="T10" fmla="*/ 35 w 35"/>
                <a:gd name="T11" fmla="*/ 26 h 26"/>
                <a:gd name="T12" fmla="*/ 35 w 35"/>
                <a:gd name="T13" fmla="*/ 26 h 26"/>
                <a:gd name="T14" fmla="*/ 35 w 35"/>
                <a:gd name="T15" fmla="*/ 26 h 26"/>
                <a:gd name="T16" fmla="*/ 35 w 35"/>
                <a:gd name="T17" fmla="*/ 26 h 26"/>
                <a:gd name="T18" fmla="*/ 35 w 35"/>
                <a:gd name="T19" fmla="*/ 26 h 26"/>
                <a:gd name="T20" fmla="*/ 35 w 35"/>
                <a:gd name="T21" fmla="*/ 26 h 26"/>
                <a:gd name="T22" fmla="*/ 35 w 35"/>
                <a:gd name="T23" fmla="*/ 26 h 26"/>
                <a:gd name="T24" fmla="*/ 35 w 35"/>
                <a:gd name="T25" fmla="*/ 26 h 26"/>
                <a:gd name="T26" fmla="*/ 1 w 35"/>
                <a:gd name="T27" fmla="*/ 26 h 26"/>
                <a:gd name="T28" fmla="*/ 1 w 35"/>
                <a:gd name="T29" fmla="*/ 26 h 26"/>
                <a:gd name="T30" fmla="*/ 0 w 35"/>
                <a:gd name="T31" fmla="*/ 26 h 26"/>
                <a:gd name="T32" fmla="*/ 22 w 35"/>
                <a:gd name="T33" fmla="*/ 14 h 26"/>
                <a:gd name="T34" fmla="*/ 0 w 35"/>
                <a:gd name="T35" fmla="*/ 1 h 26"/>
                <a:gd name="T36" fmla="*/ 0 w 35"/>
                <a:gd name="T37" fmla="*/ 1 h 26"/>
                <a:gd name="T38" fmla="*/ 0 w 35"/>
                <a:gd name="T39" fmla="*/ 1 h 26"/>
                <a:gd name="T40" fmla="*/ 0 w 35"/>
                <a:gd name="T41" fmla="*/ 1 h 26"/>
                <a:gd name="T42" fmla="*/ 0 w 35"/>
                <a:gd name="T43" fmla="*/ 1 h 26"/>
                <a:gd name="T44" fmla="*/ 0 w 35"/>
                <a:gd name="T45" fmla="*/ 1 h 26"/>
                <a:gd name="T46" fmla="*/ 0 w 35"/>
                <a:gd name="T47" fmla="*/ 1 h 26"/>
                <a:gd name="T48" fmla="*/ 0 w 35"/>
                <a:gd name="T49" fmla="*/ 0 h 26"/>
                <a:gd name="T50" fmla="*/ 0 w 35"/>
                <a:gd name="T51" fmla="*/ 0 h 26"/>
                <a:gd name="T52" fmla="*/ 1 w 35"/>
                <a:gd name="T53" fmla="*/ 0 h 26"/>
                <a:gd name="T54" fmla="*/ 1 w 35"/>
                <a:gd name="T55" fmla="*/ 0 h 26"/>
                <a:gd name="T56" fmla="*/ 35 w 35"/>
                <a:gd name="T57" fmla="*/ 0 h 26"/>
                <a:gd name="T58" fmla="*/ 35 w 35"/>
                <a:gd name="T59" fmla="*/ 0 h 26"/>
                <a:gd name="T60" fmla="*/ 35 w 35"/>
                <a:gd name="T61" fmla="*/ 0 h 26"/>
                <a:gd name="T62" fmla="*/ 35 w 35"/>
                <a:gd name="T63" fmla="*/ 0 h 26"/>
                <a:gd name="T64" fmla="*/ 35 w 35"/>
                <a:gd name="T65" fmla="*/ 1 h 26"/>
                <a:gd name="T66" fmla="*/ 35 w 35"/>
                <a:gd name="T67" fmla="*/ 1 h 26"/>
                <a:gd name="T68" fmla="*/ 35 w 35"/>
                <a:gd name="T69" fmla="*/ 1 h 26"/>
                <a:gd name="T70" fmla="*/ 35 w 35"/>
                <a:gd name="T71" fmla="*/ 1 h 26"/>
                <a:gd name="T72" fmla="*/ 35 w 35"/>
                <a:gd name="T73" fmla="*/ 1 h 26"/>
                <a:gd name="T74" fmla="*/ 35 w 35"/>
                <a:gd name="T75" fmla="*/ 1 h 26"/>
                <a:gd name="T76" fmla="*/ 35 w 35"/>
                <a:gd name="T77" fmla="*/ 1 h 26"/>
                <a:gd name="T78" fmla="*/ 35 w 35"/>
                <a:gd name="T79" fmla="*/ 1 h 26"/>
                <a:gd name="T80" fmla="*/ 35 w 35"/>
                <a:gd name="T81" fmla="*/ 1 h 26"/>
                <a:gd name="T82" fmla="*/ 34 w 35"/>
                <a:gd name="T83" fmla="*/ 2 h 26"/>
                <a:gd name="T84" fmla="*/ 33 w 35"/>
                <a:gd name="T85" fmla="*/ 3 h 26"/>
                <a:gd name="T86" fmla="*/ 32 w 35"/>
                <a:gd name="T87" fmla="*/ 3 h 26"/>
                <a:gd name="T88" fmla="*/ 31 w 35"/>
                <a:gd name="T89" fmla="*/ 4 h 26"/>
                <a:gd name="T90" fmla="*/ 30 w 35"/>
                <a:gd name="T91" fmla="*/ 5 h 26"/>
                <a:gd name="T92" fmla="*/ 29 w 35"/>
                <a:gd name="T93" fmla="*/ 6 h 26"/>
                <a:gd name="T94" fmla="*/ 28 w 35"/>
                <a:gd name="T95" fmla="*/ 6 h 26"/>
                <a:gd name="T96" fmla="*/ 27 w 35"/>
                <a:gd name="T97" fmla="*/ 7 h 26"/>
                <a:gd name="T98" fmla="*/ 26 w 35"/>
                <a:gd name="T99" fmla="*/ 8 h 26"/>
                <a:gd name="T100" fmla="*/ 25 w 35"/>
                <a:gd name="T101" fmla="*/ 8 h 26"/>
                <a:gd name="T102" fmla="*/ 24 w 35"/>
                <a:gd name="T103" fmla="*/ 9 h 26"/>
                <a:gd name="T104" fmla="*/ 24 w 35"/>
                <a:gd name="T105" fmla="*/ 10 h 26"/>
                <a:gd name="T106" fmla="*/ 23 w 35"/>
                <a:gd name="T107" fmla="*/ 11 h 26"/>
                <a:gd name="T108" fmla="*/ 22 w 35"/>
                <a:gd name="T109" fmla="*/ 11 h 26"/>
                <a:gd name="T110" fmla="*/ 21 w 35"/>
                <a:gd name="T111"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 h="26">
                  <a:moveTo>
                    <a:pt x="13" y="13"/>
                  </a:moveTo>
                  <a:cubicBezTo>
                    <a:pt x="0" y="3"/>
                    <a:pt x="0" y="3"/>
                    <a:pt x="0" y="3"/>
                  </a:cubicBezTo>
                  <a:cubicBezTo>
                    <a:pt x="0" y="24"/>
                    <a:pt x="0" y="24"/>
                    <a:pt x="0" y="24"/>
                  </a:cubicBezTo>
                  <a:cubicBezTo>
                    <a:pt x="13" y="13"/>
                    <a:pt x="13" y="13"/>
                    <a:pt x="13" y="13"/>
                  </a:cubicBezTo>
                  <a:close/>
                  <a:moveTo>
                    <a:pt x="20" y="15"/>
                  </a:move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1" y="26"/>
                    <a:pt x="1" y="26"/>
                  </a:cubicBezTo>
                  <a:cubicBezTo>
                    <a:pt x="1" y="26"/>
                    <a:pt x="0" y="26"/>
                    <a:pt x="0" y="26"/>
                  </a:cubicBezTo>
                  <a:cubicBezTo>
                    <a:pt x="0" y="26"/>
                    <a:pt x="0" y="26"/>
                    <a:pt x="0" y="26"/>
                  </a:cubicBezTo>
                  <a:cubicBezTo>
                    <a:pt x="0" y="26"/>
                    <a:pt x="0" y="26"/>
                    <a:pt x="0" y="26"/>
                  </a:cubicBezTo>
                  <a:cubicBezTo>
                    <a:pt x="0" y="26"/>
                    <a:pt x="0" y="26"/>
                    <a:pt x="0" y="26"/>
                  </a:cubicBezTo>
                  <a:cubicBezTo>
                    <a:pt x="0" y="26"/>
                    <a:pt x="0" y="26"/>
                    <a:pt x="0" y="26"/>
                  </a:cubicBezTo>
                  <a:cubicBezTo>
                    <a:pt x="0" y="26"/>
                    <a:pt x="0" y="26"/>
                    <a:pt x="0" y="26"/>
                  </a:cubicBezTo>
                  <a:cubicBezTo>
                    <a:pt x="14" y="14"/>
                    <a:pt x="14" y="14"/>
                    <a:pt x="14" y="14"/>
                  </a:cubicBezTo>
                  <a:cubicBezTo>
                    <a:pt x="16" y="16"/>
                    <a:pt x="16" y="16"/>
                    <a:pt x="16" y="16"/>
                  </a:cubicBezTo>
                  <a:cubicBezTo>
                    <a:pt x="17" y="17"/>
                    <a:pt x="18" y="17"/>
                    <a:pt x="20" y="15"/>
                  </a:cubicBezTo>
                  <a:cubicBezTo>
                    <a:pt x="20" y="15"/>
                    <a:pt x="20" y="15"/>
                    <a:pt x="20" y="15"/>
                  </a:cubicBezTo>
                  <a:close/>
                  <a:moveTo>
                    <a:pt x="35" y="3"/>
                  </a:moveTo>
                  <a:cubicBezTo>
                    <a:pt x="22" y="14"/>
                    <a:pt x="22" y="14"/>
                    <a:pt x="22" y="14"/>
                  </a:cubicBezTo>
                  <a:cubicBezTo>
                    <a:pt x="35" y="24"/>
                    <a:pt x="35" y="24"/>
                    <a:pt x="35" y="24"/>
                  </a:cubicBezTo>
                  <a:cubicBezTo>
                    <a:pt x="35" y="3"/>
                    <a:pt x="35" y="3"/>
                    <a:pt x="35" y="3"/>
                  </a:cubicBezTo>
                  <a:close/>
                  <a:moveTo>
                    <a:pt x="20" y="13"/>
                  </a:moveTo>
                  <a:cubicBezTo>
                    <a:pt x="20" y="13"/>
                    <a:pt x="19" y="14"/>
                    <a:pt x="18" y="14"/>
                  </a:cubicBezTo>
                  <a:cubicBezTo>
                    <a:pt x="18" y="15"/>
                    <a:pt x="17" y="15"/>
                    <a:pt x="17" y="14"/>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0"/>
                    <a:pt x="35" y="0"/>
                    <a:pt x="35" y="0"/>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4" y="1"/>
                    <a:pt x="34" y="1"/>
                    <a:pt x="34" y="1"/>
                  </a:cubicBezTo>
                  <a:cubicBezTo>
                    <a:pt x="34" y="1"/>
                    <a:pt x="34" y="1"/>
                    <a:pt x="34" y="1"/>
                  </a:cubicBezTo>
                  <a:cubicBezTo>
                    <a:pt x="34" y="1"/>
                    <a:pt x="34" y="1"/>
                    <a:pt x="34" y="1"/>
                  </a:cubicBezTo>
                  <a:cubicBezTo>
                    <a:pt x="34" y="2"/>
                    <a:pt x="34" y="2"/>
                    <a:pt x="34" y="2"/>
                  </a:cubicBezTo>
                  <a:cubicBezTo>
                    <a:pt x="34" y="2"/>
                    <a:pt x="34" y="2"/>
                    <a:pt x="34" y="2"/>
                  </a:cubicBezTo>
                  <a:cubicBezTo>
                    <a:pt x="34" y="2"/>
                    <a:pt x="34" y="2"/>
                    <a:pt x="34" y="2"/>
                  </a:cubicBezTo>
                  <a:cubicBezTo>
                    <a:pt x="34" y="2"/>
                    <a:pt x="34" y="2"/>
                    <a:pt x="34" y="2"/>
                  </a:cubicBezTo>
                  <a:cubicBezTo>
                    <a:pt x="34" y="2"/>
                    <a:pt x="34" y="2"/>
                    <a:pt x="34" y="2"/>
                  </a:cubicBezTo>
                  <a:cubicBezTo>
                    <a:pt x="34" y="2"/>
                    <a:pt x="34" y="2"/>
                    <a:pt x="34" y="2"/>
                  </a:cubicBezTo>
                  <a:cubicBezTo>
                    <a:pt x="33" y="2"/>
                    <a:pt x="33" y="2"/>
                    <a:pt x="33" y="2"/>
                  </a:cubicBezTo>
                  <a:cubicBezTo>
                    <a:pt x="33" y="2"/>
                    <a:pt x="33" y="2"/>
                    <a:pt x="33" y="2"/>
                  </a:cubicBezTo>
                  <a:cubicBezTo>
                    <a:pt x="33" y="2"/>
                    <a:pt x="33" y="2"/>
                    <a:pt x="33" y="2"/>
                  </a:cubicBezTo>
                  <a:cubicBezTo>
                    <a:pt x="33" y="2"/>
                    <a:pt x="33" y="2"/>
                    <a:pt x="33" y="2"/>
                  </a:cubicBezTo>
                  <a:cubicBezTo>
                    <a:pt x="33" y="3"/>
                    <a:pt x="33" y="3"/>
                    <a:pt x="33" y="3"/>
                  </a:cubicBezTo>
                  <a:cubicBezTo>
                    <a:pt x="33" y="3"/>
                    <a:pt x="33" y="3"/>
                    <a:pt x="33" y="3"/>
                  </a:cubicBezTo>
                  <a:cubicBezTo>
                    <a:pt x="33" y="3"/>
                    <a:pt x="33" y="3"/>
                    <a:pt x="33" y="3"/>
                  </a:cubicBezTo>
                  <a:cubicBezTo>
                    <a:pt x="33" y="3"/>
                    <a:pt x="33" y="3"/>
                    <a:pt x="33" y="3"/>
                  </a:cubicBezTo>
                  <a:cubicBezTo>
                    <a:pt x="32" y="3"/>
                    <a:pt x="32" y="3"/>
                    <a:pt x="32" y="3"/>
                  </a:cubicBezTo>
                  <a:cubicBezTo>
                    <a:pt x="32" y="3"/>
                    <a:pt x="32" y="3"/>
                    <a:pt x="32" y="3"/>
                  </a:cubicBezTo>
                  <a:cubicBezTo>
                    <a:pt x="32" y="3"/>
                    <a:pt x="32" y="3"/>
                    <a:pt x="32" y="3"/>
                  </a:cubicBezTo>
                  <a:cubicBezTo>
                    <a:pt x="32" y="3"/>
                    <a:pt x="32" y="3"/>
                    <a:pt x="32" y="3"/>
                  </a:cubicBezTo>
                  <a:cubicBezTo>
                    <a:pt x="32" y="3"/>
                    <a:pt x="32" y="3"/>
                    <a:pt x="32" y="3"/>
                  </a:cubicBezTo>
                  <a:cubicBezTo>
                    <a:pt x="32" y="3"/>
                    <a:pt x="32" y="3"/>
                    <a:pt x="32" y="3"/>
                  </a:cubicBezTo>
                  <a:cubicBezTo>
                    <a:pt x="32" y="3"/>
                    <a:pt x="32" y="3"/>
                    <a:pt x="32" y="3"/>
                  </a:cubicBezTo>
                  <a:cubicBezTo>
                    <a:pt x="32" y="4"/>
                    <a:pt x="32" y="4"/>
                    <a:pt x="32" y="4"/>
                  </a:cubicBezTo>
                  <a:cubicBezTo>
                    <a:pt x="31" y="4"/>
                    <a:pt x="31" y="4"/>
                    <a:pt x="31" y="4"/>
                  </a:cubicBezTo>
                  <a:cubicBezTo>
                    <a:pt x="31" y="4"/>
                    <a:pt x="31" y="4"/>
                    <a:pt x="31" y="4"/>
                  </a:cubicBezTo>
                  <a:cubicBezTo>
                    <a:pt x="31" y="4"/>
                    <a:pt x="31" y="4"/>
                    <a:pt x="31" y="4"/>
                  </a:cubicBezTo>
                  <a:cubicBezTo>
                    <a:pt x="31" y="4"/>
                    <a:pt x="31" y="4"/>
                    <a:pt x="31" y="4"/>
                  </a:cubicBezTo>
                  <a:cubicBezTo>
                    <a:pt x="31" y="4"/>
                    <a:pt x="31" y="4"/>
                    <a:pt x="31" y="4"/>
                  </a:cubicBezTo>
                  <a:cubicBezTo>
                    <a:pt x="31" y="4"/>
                    <a:pt x="31" y="4"/>
                    <a:pt x="31" y="4"/>
                  </a:cubicBezTo>
                  <a:cubicBezTo>
                    <a:pt x="31" y="4"/>
                    <a:pt x="31" y="4"/>
                    <a:pt x="31" y="4"/>
                  </a:cubicBezTo>
                  <a:cubicBezTo>
                    <a:pt x="31" y="4"/>
                    <a:pt x="31" y="4"/>
                    <a:pt x="31" y="4"/>
                  </a:cubicBezTo>
                  <a:cubicBezTo>
                    <a:pt x="30" y="4"/>
                    <a:pt x="30" y="4"/>
                    <a:pt x="30" y="4"/>
                  </a:cubicBezTo>
                  <a:cubicBezTo>
                    <a:pt x="30" y="5"/>
                    <a:pt x="30" y="5"/>
                    <a:pt x="30" y="5"/>
                  </a:cubicBezTo>
                  <a:cubicBezTo>
                    <a:pt x="30" y="5"/>
                    <a:pt x="30" y="5"/>
                    <a:pt x="30" y="5"/>
                  </a:cubicBezTo>
                  <a:cubicBezTo>
                    <a:pt x="30" y="5"/>
                    <a:pt x="30" y="5"/>
                    <a:pt x="30" y="5"/>
                  </a:cubicBezTo>
                  <a:cubicBezTo>
                    <a:pt x="30" y="5"/>
                    <a:pt x="30" y="5"/>
                    <a:pt x="30" y="5"/>
                  </a:cubicBezTo>
                  <a:cubicBezTo>
                    <a:pt x="30" y="5"/>
                    <a:pt x="30" y="5"/>
                    <a:pt x="30" y="5"/>
                  </a:cubicBezTo>
                  <a:cubicBezTo>
                    <a:pt x="30" y="5"/>
                    <a:pt x="30" y="5"/>
                    <a:pt x="30" y="5"/>
                  </a:cubicBezTo>
                  <a:cubicBezTo>
                    <a:pt x="30" y="5"/>
                    <a:pt x="30" y="5"/>
                    <a:pt x="30" y="5"/>
                  </a:cubicBezTo>
                  <a:cubicBezTo>
                    <a:pt x="29" y="6"/>
                    <a:pt x="29" y="6"/>
                    <a:pt x="29" y="6"/>
                  </a:cubicBezTo>
                  <a:cubicBezTo>
                    <a:pt x="29" y="6"/>
                    <a:pt x="29" y="6"/>
                    <a:pt x="29" y="6"/>
                  </a:cubicBezTo>
                  <a:cubicBezTo>
                    <a:pt x="29" y="6"/>
                    <a:pt x="29" y="6"/>
                    <a:pt x="29" y="6"/>
                  </a:cubicBezTo>
                  <a:cubicBezTo>
                    <a:pt x="29" y="6"/>
                    <a:pt x="29" y="6"/>
                    <a:pt x="29" y="6"/>
                  </a:cubicBezTo>
                  <a:cubicBezTo>
                    <a:pt x="28"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8" y="7"/>
                    <a:pt x="28" y="7"/>
                    <a:pt x="28" y="7"/>
                  </a:cubicBezTo>
                  <a:cubicBezTo>
                    <a:pt x="28" y="7"/>
                    <a:pt x="28" y="7"/>
                    <a:pt x="28" y="7"/>
                  </a:cubicBezTo>
                  <a:cubicBezTo>
                    <a:pt x="28" y="7"/>
                    <a:pt x="28" y="7"/>
                    <a:pt x="28" y="7"/>
                  </a:cubicBezTo>
                  <a:cubicBezTo>
                    <a:pt x="28" y="7"/>
                    <a:pt x="28" y="7"/>
                    <a:pt x="28" y="7"/>
                  </a:cubicBezTo>
                  <a:cubicBezTo>
                    <a:pt x="27" y="7"/>
                    <a:pt x="27" y="7"/>
                    <a:pt x="27" y="7"/>
                  </a:cubicBezTo>
                  <a:cubicBezTo>
                    <a:pt x="27" y="7"/>
                    <a:pt x="27" y="7"/>
                    <a:pt x="27" y="7"/>
                  </a:cubicBezTo>
                  <a:cubicBezTo>
                    <a:pt x="27" y="7"/>
                    <a:pt x="27" y="7"/>
                    <a:pt x="27" y="7"/>
                  </a:cubicBezTo>
                  <a:cubicBezTo>
                    <a:pt x="27" y="7"/>
                    <a:pt x="27" y="7"/>
                    <a:pt x="27" y="7"/>
                  </a:cubicBezTo>
                  <a:cubicBezTo>
                    <a:pt x="27" y="7"/>
                    <a:pt x="27" y="7"/>
                    <a:pt x="27" y="7"/>
                  </a:cubicBezTo>
                  <a:cubicBezTo>
                    <a:pt x="27" y="8"/>
                    <a:pt x="27" y="8"/>
                    <a:pt x="27" y="8"/>
                  </a:cubicBezTo>
                  <a:cubicBezTo>
                    <a:pt x="27" y="8"/>
                    <a:pt x="27" y="8"/>
                    <a:pt x="27"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6" y="8"/>
                    <a:pt x="26" y="8"/>
                    <a:pt x="26" y="8"/>
                  </a:cubicBezTo>
                  <a:cubicBezTo>
                    <a:pt x="25" y="8"/>
                    <a:pt x="25" y="8"/>
                    <a:pt x="25" y="8"/>
                  </a:cubicBezTo>
                  <a:cubicBezTo>
                    <a:pt x="25" y="9"/>
                    <a:pt x="25" y="9"/>
                    <a:pt x="25" y="9"/>
                  </a:cubicBezTo>
                  <a:cubicBezTo>
                    <a:pt x="25" y="9"/>
                    <a:pt x="25" y="9"/>
                    <a:pt x="25" y="9"/>
                  </a:cubicBezTo>
                  <a:cubicBezTo>
                    <a:pt x="25" y="9"/>
                    <a:pt x="25" y="9"/>
                    <a:pt x="25" y="9"/>
                  </a:cubicBezTo>
                  <a:cubicBezTo>
                    <a:pt x="25" y="9"/>
                    <a:pt x="25" y="9"/>
                    <a:pt x="25" y="9"/>
                  </a:cubicBezTo>
                  <a:cubicBezTo>
                    <a:pt x="25" y="9"/>
                    <a:pt x="25" y="9"/>
                    <a:pt x="25" y="9"/>
                  </a:cubicBezTo>
                  <a:cubicBezTo>
                    <a:pt x="25" y="9"/>
                    <a:pt x="25" y="9"/>
                    <a:pt x="25" y="9"/>
                  </a:cubicBezTo>
                  <a:cubicBezTo>
                    <a:pt x="24" y="9"/>
                    <a:pt x="24" y="9"/>
                    <a:pt x="24" y="9"/>
                  </a:cubicBezTo>
                  <a:cubicBezTo>
                    <a:pt x="24" y="9"/>
                    <a:pt x="24" y="9"/>
                    <a:pt x="24" y="9"/>
                  </a:cubicBezTo>
                  <a:cubicBezTo>
                    <a:pt x="24" y="9"/>
                    <a:pt x="24" y="9"/>
                    <a:pt x="24" y="9"/>
                  </a:cubicBezTo>
                  <a:cubicBezTo>
                    <a:pt x="24" y="9"/>
                    <a:pt x="24" y="9"/>
                    <a:pt x="24" y="9"/>
                  </a:cubicBezTo>
                  <a:cubicBezTo>
                    <a:pt x="24" y="10"/>
                    <a:pt x="24" y="10"/>
                    <a:pt x="24" y="10"/>
                  </a:cubicBezTo>
                  <a:cubicBezTo>
                    <a:pt x="24" y="10"/>
                    <a:pt x="24" y="10"/>
                    <a:pt x="24" y="10"/>
                  </a:cubicBezTo>
                  <a:cubicBezTo>
                    <a:pt x="24" y="10"/>
                    <a:pt x="24" y="10"/>
                    <a:pt x="24" y="10"/>
                  </a:cubicBezTo>
                  <a:cubicBezTo>
                    <a:pt x="24" y="10"/>
                    <a:pt x="24" y="10"/>
                    <a:pt x="24" y="10"/>
                  </a:cubicBezTo>
                  <a:cubicBezTo>
                    <a:pt x="24" y="10"/>
                    <a:pt x="24" y="10"/>
                    <a:pt x="24" y="10"/>
                  </a:cubicBezTo>
                  <a:cubicBezTo>
                    <a:pt x="23" y="10"/>
                    <a:pt x="23" y="10"/>
                    <a:pt x="23" y="10"/>
                  </a:cubicBezTo>
                  <a:cubicBezTo>
                    <a:pt x="23" y="10"/>
                    <a:pt x="23" y="10"/>
                    <a:pt x="23" y="10"/>
                  </a:cubicBezTo>
                  <a:cubicBezTo>
                    <a:pt x="23" y="10"/>
                    <a:pt x="23" y="10"/>
                    <a:pt x="23" y="10"/>
                  </a:cubicBezTo>
                  <a:cubicBezTo>
                    <a:pt x="23" y="11"/>
                    <a:pt x="23" y="11"/>
                    <a:pt x="23" y="11"/>
                  </a:cubicBezTo>
                  <a:cubicBezTo>
                    <a:pt x="23" y="11"/>
                    <a:pt x="23" y="11"/>
                    <a:pt x="23" y="11"/>
                  </a:cubicBezTo>
                  <a:cubicBezTo>
                    <a:pt x="23" y="11"/>
                    <a:pt x="23" y="11"/>
                    <a:pt x="23" y="11"/>
                  </a:cubicBezTo>
                  <a:cubicBezTo>
                    <a:pt x="23" y="11"/>
                    <a:pt x="23" y="11"/>
                    <a:pt x="23"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1"/>
                    <a:pt x="22" y="11"/>
                    <a:pt x="22" y="11"/>
                  </a:cubicBezTo>
                  <a:cubicBezTo>
                    <a:pt x="22" y="12"/>
                    <a:pt x="22" y="12"/>
                    <a:pt x="22"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lnTo>
                    <a:pt x="20" y="1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1" name="Freeform 1677"/>
            <p:cNvSpPr>
              <a:spLocks noEditPoints="1"/>
            </p:cNvSpPr>
            <p:nvPr/>
          </p:nvSpPr>
          <p:spPr bwMode="auto">
            <a:xfrm flipH="1">
              <a:off x="9475058" y="1035475"/>
              <a:ext cx="101307" cy="104045"/>
            </a:xfrm>
            <a:custGeom>
              <a:avLst/>
              <a:gdLst>
                <a:gd name="T0" fmla="*/ 0 w 37"/>
                <a:gd name="T1" fmla="*/ 0 h 38"/>
                <a:gd name="T2" fmla="*/ 24 w 37"/>
                <a:gd name="T3" fmla="*/ 0 h 38"/>
                <a:gd name="T4" fmla="*/ 24 w 37"/>
                <a:gd name="T5" fmla="*/ 9 h 38"/>
                <a:gd name="T6" fmla="*/ 37 w 37"/>
                <a:gd name="T7" fmla="*/ 9 h 38"/>
                <a:gd name="T8" fmla="*/ 37 w 37"/>
                <a:gd name="T9" fmla="*/ 38 h 38"/>
                <a:gd name="T10" fmla="*/ 12 w 37"/>
                <a:gd name="T11" fmla="*/ 38 h 38"/>
                <a:gd name="T12" fmla="*/ 12 w 37"/>
                <a:gd name="T13" fmla="*/ 27 h 38"/>
                <a:gd name="T14" fmla="*/ 0 w 37"/>
                <a:gd name="T15" fmla="*/ 27 h 38"/>
                <a:gd name="T16" fmla="*/ 0 w 37"/>
                <a:gd name="T17" fmla="*/ 0 h 38"/>
                <a:gd name="T18" fmla="*/ 0 w 37"/>
                <a:gd name="T19" fmla="*/ 0 h 38"/>
                <a:gd name="T20" fmla="*/ 24 w 37"/>
                <a:gd name="T21" fmla="*/ 12 h 38"/>
                <a:gd name="T22" fmla="*/ 23 w 37"/>
                <a:gd name="T23" fmla="*/ 12 h 38"/>
                <a:gd name="T24" fmla="*/ 15 w 37"/>
                <a:gd name="T25" fmla="*/ 12 h 38"/>
                <a:gd name="T26" fmla="*/ 15 w 37"/>
                <a:gd name="T27" fmla="*/ 12 h 38"/>
                <a:gd name="T28" fmla="*/ 15 w 37"/>
                <a:gd name="T29" fmla="*/ 21 h 38"/>
                <a:gd name="T30" fmla="*/ 15 w 37"/>
                <a:gd name="T31" fmla="*/ 27 h 38"/>
                <a:gd name="T32" fmla="*/ 15 w 37"/>
                <a:gd name="T33" fmla="*/ 31 h 38"/>
                <a:gd name="T34" fmla="*/ 15 w 37"/>
                <a:gd name="T35" fmla="*/ 31 h 38"/>
                <a:gd name="T36" fmla="*/ 36 w 37"/>
                <a:gd name="T37" fmla="*/ 31 h 38"/>
                <a:gd name="T38" fmla="*/ 36 w 37"/>
                <a:gd name="T39" fmla="*/ 31 h 38"/>
                <a:gd name="T40" fmla="*/ 36 w 37"/>
                <a:gd name="T41" fmla="*/ 12 h 38"/>
                <a:gd name="T42" fmla="*/ 36 w 37"/>
                <a:gd name="T43" fmla="*/ 12 h 38"/>
                <a:gd name="T44" fmla="*/ 24 w 37"/>
                <a:gd name="T45" fmla="*/ 12 h 38"/>
                <a:gd name="T46" fmla="*/ 24 w 37"/>
                <a:gd name="T47" fmla="*/ 12 h 38"/>
                <a:gd name="T48" fmla="*/ 23 w 37"/>
                <a:gd name="T49" fmla="*/ 9 h 38"/>
                <a:gd name="T50" fmla="*/ 23 w 37"/>
                <a:gd name="T51" fmla="*/ 1 h 38"/>
                <a:gd name="T52" fmla="*/ 23 w 37"/>
                <a:gd name="T53" fmla="*/ 1 h 38"/>
                <a:gd name="T54" fmla="*/ 2 w 37"/>
                <a:gd name="T55" fmla="*/ 1 h 38"/>
                <a:gd name="T56" fmla="*/ 2 w 37"/>
                <a:gd name="T57" fmla="*/ 21 h 38"/>
                <a:gd name="T58" fmla="*/ 12 w 37"/>
                <a:gd name="T59" fmla="*/ 21 h 38"/>
                <a:gd name="T60" fmla="*/ 12 w 37"/>
                <a:gd name="T61" fmla="*/ 9 h 38"/>
                <a:gd name="T62" fmla="*/ 23 w 37"/>
                <a:gd name="T63"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 h="38">
                  <a:moveTo>
                    <a:pt x="0" y="0"/>
                  </a:moveTo>
                  <a:lnTo>
                    <a:pt x="24" y="0"/>
                  </a:lnTo>
                  <a:lnTo>
                    <a:pt x="24" y="9"/>
                  </a:lnTo>
                  <a:lnTo>
                    <a:pt x="37" y="9"/>
                  </a:lnTo>
                  <a:lnTo>
                    <a:pt x="37" y="38"/>
                  </a:lnTo>
                  <a:lnTo>
                    <a:pt x="12" y="38"/>
                  </a:lnTo>
                  <a:lnTo>
                    <a:pt x="12" y="27"/>
                  </a:lnTo>
                  <a:lnTo>
                    <a:pt x="0" y="27"/>
                  </a:lnTo>
                  <a:lnTo>
                    <a:pt x="0" y="0"/>
                  </a:lnTo>
                  <a:lnTo>
                    <a:pt x="0" y="0"/>
                  </a:lnTo>
                  <a:close/>
                  <a:moveTo>
                    <a:pt x="24" y="12"/>
                  </a:moveTo>
                  <a:lnTo>
                    <a:pt x="23" y="12"/>
                  </a:lnTo>
                  <a:lnTo>
                    <a:pt x="15" y="12"/>
                  </a:lnTo>
                  <a:lnTo>
                    <a:pt x="15" y="12"/>
                  </a:lnTo>
                  <a:lnTo>
                    <a:pt x="15" y="21"/>
                  </a:lnTo>
                  <a:lnTo>
                    <a:pt x="15" y="27"/>
                  </a:lnTo>
                  <a:lnTo>
                    <a:pt x="15" y="31"/>
                  </a:lnTo>
                  <a:lnTo>
                    <a:pt x="15" y="31"/>
                  </a:lnTo>
                  <a:lnTo>
                    <a:pt x="36" y="31"/>
                  </a:lnTo>
                  <a:lnTo>
                    <a:pt x="36" y="31"/>
                  </a:lnTo>
                  <a:lnTo>
                    <a:pt x="36" y="12"/>
                  </a:lnTo>
                  <a:lnTo>
                    <a:pt x="36" y="12"/>
                  </a:lnTo>
                  <a:lnTo>
                    <a:pt x="24" y="12"/>
                  </a:lnTo>
                  <a:lnTo>
                    <a:pt x="24" y="12"/>
                  </a:lnTo>
                  <a:close/>
                  <a:moveTo>
                    <a:pt x="23" y="9"/>
                  </a:moveTo>
                  <a:lnTo>
                    <a:pt x="23" y="1"/>
                  </a:lnTo>
                  <a:lnTo>
                    <a:pt x="23" y="1"/>
                  </a:lnTo>
                  <a:lnTo>
                    <a:pt x="2" y="1"/>
                  </a:lnTo>
                  <a:lnTo>
                    <a:pt x="2" y="21"/>
                  </a:lnTo>
                  <a:lnTo>
                    <a:pt x="12" y="21"/>
                  </a:lnTo>
                  <a:lnTo>
                    <a:pt x="12" y="9"/>
                  </a:lnTo>
                  <a:lnTo>
                    <a:pt x="23" y="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2" name="Freeform 1678"/>
            <p:cNvSpPr>
              <a:spLocks noEditPoints="1"/>
            </p:cNvSpPr>
            <p:nvPr/>
          </p:nvSpPr>
          <p:spPr bwMode="auto">
            <a:xfrm flipH="1">
              <a:off x="9480534" y="1073807"/>
              <a:ext cx="52022" cy="41070"/>
            </a:xfrm>
            <a:custGeom>
              <a:avLst/>
              <a:gdLst>
                <a:gd name="T0" fmla="*/ 4 w 16"/>
                <a:gd name="T1" fmla="*/ 0 h 13"/>
                <a:gd name="T2" fmla="*/ 6 w 16"/>
                <a:gd name="T3" fmla="*/ 2 h 13"/>
                <a:gd name="T4" fmla="*/ 4 w 16"/>
                <a:gd name="T5" fmla="*/ 4 h 13"/>
                <a:gd name="T6" fmla="*/ 2 w 16"/>
                <a:gd name="T7" fmla="*/ 2 h 13"/>
                <a:gd name="T8" fmla="*/ 4 w 16"/>
                <a:gd name="T9" fmla="*/ 0 h 13"/>
                <a:gd name="T10" fmla="*/ 5 w 16"/>
                <a:gd name="T11" fmla="*/ 7 h 13"/>
                <a:gd name="T12" fmla="*/ 8 w 16"/>
                <a:gd name="T13" fmla="*/ 10 h 13"/>
                <a:gd name="T14" fmla="*/ 12 w 16"/>
                <a:gd name="T15" fmla="*/ 4 h 13"/>
                <a:gd name="T16" fmla="*/ 16 w 16"/>
                <a:gd name="T17" fmla="*/ 9 h 13"/>
                <a:gd name="T18" fmla="*/ 16 w 16"/>
                <a:gd name="T19" fmla="*/ 13 h 13"/>
                <a:gd name="T20" fmla="*/ 0 w 16"/>
                <a:gd name="T21" fmla="*/ 13 h 13"/>
                <a:gd name="T22" fmla="*/ 5 w 16"/>
                <a:gd name="T23" fmla="*/ 7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3">
                  <a:moveTo>
                    <a:pt x="4" y="0"/>
                  </a:moveTo>
                  <a:cubicBezTo>
                    <a:pt x="5" y="0"/>
                    <a:pt x="6" y="1"/>
                    <a:pt x="6" y="2"/>
                  </a:cubicBezTo>
                  <a:cubicBezTo>
                    <a:pt x="6" y="3"/>
                    <a:pt x="5" y="4"/>
                    <a:pt x="4" y="4"/>
                  </a:cubicBezTo>
                  <a:cubicBezTo>
                    <a:pt x="3" y="4"/>
                    <a:pt x="2" y="3"/>
                    <a:pt x="2" y="2"/>
                  </a:cubicBezTo>
                  <a:cubicBezTo>
                    <a:pt x="2" y="1"/>
                    <a:pt x="3" y="0"/>
                    <a:pt x="4" y="0"/>
                  </a:cubicBezTo>
                  <a:close/>
                  <a:moveTo>
                    <a:pt x="5" y="7"/>
                  </a:moveTo>
                  <a:cubicBezTo>
                    <a:pt x="8" y="10"/>
                    <a:pt x="8" y="10"/>
                    <a:pt x="8" y="10"/>
                  </a:cubicBezTo>
                  <a:cubicBezTo>
                    <a:pt x="12" y="4"/>
                    <a:pt x="12" y="4"/>
                    <a:pt x="12" y="4"/>
                  </a:cubicBezTo>
                  <a:cubicBezTo>
                    <a:pt x="16" y="9"/>
                    <a:pt x="16" y="9"/>
                    <a:pt x="16" y="9"/>
                  </a:cubicBezTo>
                  <a:cubicBezTo>
                    <a:pt x="16" y="13"/>
                    <a:pt x="16" y="13"/>
                    <a:pt x="16" y="13"/>
                  </a:cubicBezTo>
                  <a:cubicBezTo>
                    <a:pt x="0" y="13"/>
                    <a:pt x="0" y="13"/>
                    <a:pt x="0" y="13"/>
                  </a:cubicBezTo>
                  <a:lnTo>
                    <a:pt x="5" y="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3" name="Freeform 1679"/>
            <p:cNvSpPr/>
            <p:nvPr/>
          </p:nvSpPr>
          <p:spPr bwMode="auto">
            <a:xfrm flipH="1">
              <a:off x="8744006" y="3683149"/>
              <a:ext cx="95831" cy="112259"/>
            </a:xfrm>
            <a:custGeom>
              <a:avLst/>
              <a:gdLst>
                <a:gd name="T0" fmla="*/ 22 w 30"/>
                <a:gd name="T1" fmla="*/ 11 h 34"/>
                <a:gd name="T2" fmla="*/ 21 w 30"/>
                <a:gd name="T3" fmla="*/ 25 h 34"/>
                <a:gd name="T4" fmla="*/ 30 w 30"/>
                <a:gd name="T5" fmla="*/ 30 h 34"/>
                <a:gd name="T6" fmla="*/ 30 w 30"/>
                <a:gd name="T7" fmla="*/ 34 h 34"/>
                <a:gd name="T8" fmla="*/ 15 w 30"/>
                <a:gd name="T9" fmla="*/ 34 h 34"/>
                <a:gd name="T10" fmla="*/ 15 w 30"/>
                <a:gd name="T11" fmla="*/ 34 h 34"/>
                <a:gd name="T12" fmla="*/ 0 w 30"/>
                <a:gd name="T13" fmla="*/ 34 h 34"/>
                <a:gd name="T14" fmla="*/ 0 w 30"/>
                <a:gd name="T15" fmla="*/ 30 h 34"/>
                <a:gd name="T16" fmla="*/ 9 w 30"/>
                <a:gd name="T17" fmla="*/ 25 h 34"/>
                <a:gd name="T18" fmla="*/ 9 w 30"/>
                <a:gd name="T19" fmla="*/ 11 h 34"/>
                <a:gd name="T20" fmla="*/ 22 w 30"/>
                <a:gd name="T21"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 h="34">
                  <a:moveTo>
                    <a:pt x="22" y="11"/>
                  </a:moveTo>
                  <a:cubicBezTo>
                    <a:pt x="22" y="15"/>
                    <a:pt x="16" y="19"/>
                    <a:pt x="21" y="25"/>
                  </a:cubicBezTo>
                  <a:cubicBezTo>
                    <a:pt x="22" y="26"/>
                    <a:pt x="30" y="27"/>
                    <a:pt x="30" y="30"/>
                  </a:cubicBezTo>
                  <a:cubicBezTo>
                    <a:pt x="30" y="34"/>
                    <a:pt x="30" y="34"/>
                    <a:pt x="30" y="34"/>
                  </a:cubicBezTo>
                  <a:cubicBezTo>
                    <a:pt x="15" y="34"/>
                    <a:pt x="15" y="34"/>
                    <a:pt x="15" y="34"/>
                  </a:cubicBezTo>
                  <a:cubicBezTo>
                    <a:pt x="15" y="34"/>
                    <a:pt x="15" y="34"/>
                    <a:pt x="15" y="34"/>
                  </a:cubicBezTo>
                  <a:cubicBezTo>
                    <a:pt x="0" y="34"/>
                    <a:pt x="0" y="34"/>
                    <a:pt x="0" y="34"/>
                  </a:cubicBezTo>
                  <a:cubicBezTo>
                    <a:pt x="0" y="30"/>
                    <a:pt x="0" y="30"/>
                    <a:pt x="0" y="30"/>
                  </a:cubicBezTo>
                  <a:cubicBezTo>
                    <a:pt x="0" y="27"/>
                    <a:pt x="8" y="26"/>
                    <a:pt x="9" y="25"/>
                  </a:cubicBezTo>
                  <a:cubicBezTo>
                    <a:pt x="14" y="19"/>
                    <a:pt x="9" y="15"/>
                    <a:pt x="9" y="11"/>
                  </a:cubicBezTo>
                  <a:cubicBezTo>
                    <a:pt x="9" y="0"/>
                    <a:pt x="22" y="0"/>
                    <a:pt x="22"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4" name="Freeform 1680"/>
            <p:cNvSpPr>
              <a:spLocks noEditPoints="1"/>
            </p:cNvSpPr>
            <p:nvPr/>
          </p:nvSpPr>
          <p:spPr bwMode="auto">
            <a:xfrm flipH="1">
              <a:off x="7993789" y="2431870"/>
              <a:ext cx="98569" cy="112259"/>
            </a:xfrm>
            <a:custGeom>
              <a:avLst/>
              <a:gdLst>
                <a:gd name="T0" fmla="*/ 23 w 30"/>
                <a:gd name="T1" fmla="*/ 0 h 35"/>
                <a:gd name="T2" fmla="*/ 30 w 30"/>
                <a:gd name="T3" fmla="*/ 2 h 35"/>
                <a:gd name="T4" fmla="*/ 29 w 30"/>
                <a:gd name="T5" fmla="*/ 35 h 35"/>
                <a:gd name="T6" fmla="*/ 23 w 30"/>
                <a:gd name="T7" fmla="*/ 35 h 35"/>
                <a:gd name="T8" fmla="*/ 1 w 30"/>
                <a:gd name="T9" fmla="*/ 35 h 35"/>
                <a:gd name="T10" fmla="*/ 0 w 30"/>
                <a:gd name="T11" fmla="*/ 33 h 35"/>
                <a:gd name="T12" fmla="*/ 0 w 30"/>
                <a:gd name="T13" fmla="*/ 2 h 35"/>
                <a:gd name="T14" fmla="*/ 2 w 30"/>
                <a:gd name="T15" fmla="*/ 0 h 35"/>
                <a:gd name="T16" fmla="*/ 2 w 30"/>
                <a:gd name="T17" fmla="*/ 0 h 35"/>
                <a:gd name="T18" fmla="*/ 27 w 30"/>
                <a:gd name="T19" fmla="*/ 26 h 35"/>
                <a:gd name="T20" fmla="*/ 28 w 30"/>
                <a:gd name="T21" fmla="*/ 18 h 35"/>
                <a:gd name="T22" fmla="*/ 27 w 30"/>
                <a:gd name="T23" fmla="*/ 26 h 35"/>
                <a:gd name="T24" fmla="*/ 29 w 30"/>
                <a:gd name="T25" fmla="*/ 26 h 35"/>
                <a:gd name="T26" fmla="*/ 29 w 30"/>
                <a:gd name="T27" fmla="*/ 30 h 35"/>
                <a:gd name="T28" fmla="*/ 28 w 30"/>
                <a:gd name="T29" fmla="*/ 31 h 35"/>
                <a:gd name="T30" fmla="*/ 29 w 30"/>
                <a:gd name="T31" fmla="*/ 33 h 35"/>
                <a:gd name="T32" fmla="*/ 29 w 30"/>
                <a:gd name="T33" fmla="*/ 2 h 35"/>
                <a:gd name="T34" fmla="*/ 28 w 30"/>
                <a:gd name="T35" fmla="*/ 1 h 35"/>
                <a:gd name="T36" fmla="*/ 29 w 30"/>
                <a:gd name="T37" fmla="*/ 13 h 35"/>
                <a:gd name="T38" fmla="*/ 28 w 30"/>
                <a:gd name="T39" fmla="*/ 18 h 35"/>
                <a:gd name="T40" fmla="*/ 28 w 30"/>
                <a:gd name="T41" fmla="*/ 31 h 35"/>
                <a:gd name="T42" fmla="*/ 27 w 30"/>
                <a:gd name="T43" fmla="*/ 33 h 35"/>
                <a:gd name="T44" fmla="*/ 28 w 30"/>
                <a:gd name="T45" fmla="*/ 31 h 35"/>
                <a:gd name="T46" fmla="*/ 28 w 30"/>
                <a:gd name="T47" fmla="*/ 1 h 35"/>
                <a:gd name="T48" fmla="*/ 27 w 30"/>
                <a:gd name="T49" fmla="*/ 3 h 35"/>
                <a:gd name="T50" fmla="*/ 28 w 30"/>
                <a:gd name="T51" fmla="*/ 3 h 35"/>
                <a:gd name="T52" fmla="*/ 27 w 30"/>
                <a:gd name="T53" fmla="*/ 8 h 35"/>
                <a:gd name="T54" fmla="*/ 27 w 30"/>
                <a:gd name="T55" fmla="*/ 13 h 35"/>
                <a:gd name="T56" fmla="*/ 27 w 30"/>
                <a:gd name="T57" fmla="*/ 33 h 35"/>
                <a:gd name="T58" fmla="*/ 27 w 30"/>
                <a:gd name="T59" fmla="*/ 18 h 35"/>
                <a:gd name="T60" fmla="*/ 27 w 30"/>
                <a:gd name="T61" fmla="*/ 13 h 35"/>
                <a:gd name="T62" fmla="*/ 27 w 30"/>
                <a:gd name="T63" fmla="*/ 8 h 35"/>
                <a:gd name="T64" fmla="*/ 27 w 30"/>
                <a:gd name="T65" fmla="*/ 33 h 35"/>
                <a:gd name="T66" fmla="*/ 27 w 30"/>
                <a:gd name="T67" fmla="*/ 1 h 35"/>
                <a:gd name="T68" fmla="*/ 27 w 30"/>
                <a:gd name="T69" fmla="*/ 3 h 35"/>
                <a:gd name="T70" fmla="*/ 26 w 30"/>
                <a:gd name="T71" fmla="*/ 3 h 35"/>
                <a:gd name="T72" fmla="*/ 26 w 30"/>
                <a:gd name="T73" fmla="*/ 1 h 35"/>
                <a:gd name="T74" fmla="*/ 25 w 30"/>
                <a:gd name="T75" fmla="*/ 33 h 35"/>
                <a:gd name="T76" fmla="*/ 26 w 30"/>
                <a:gd name="T77" fmla="*/ 8 h 35"/>
                <a:gd name="T78" fmla="*/ 26 w 30"/>
                <a:gd name="T79" fmla="*/ 3 h 35"/>
                <a:gd name="T80" fmla="*/ 11 w 30"/>
                <a:gd name="T81" fmla="*/ 14 h 35"/>
                <a:gd name="T82" fmla="*/ 7 w 30"/>
                <a:gd name="T83" fmla="*/ 24 h 35"/>
                <a:gd name="T84" fmla="*/ 14 w 30"/>
                <a:gd name="T85" fmla="*/ 26 h 35"/>
                <a:gd name="T86" fmla="*/ 22 w 30"/>
                <a:gd name="T87" fmla="*/ 26 h 35"/>
                <a:gd name="T88" fmla="*/ 17 w 30"/>
                <a:gd name="T89"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35">
                  <a:moveTo>
                    <a:pt x="2" y="0"/>
                  </a:moveTo>
                  <a:cubicBezTo>
                    <a:pt x="23" y="0"/>
                    <a:pt x="23" y="0"/>
                    <a:pt x="23" y="0"/>
                  </a:cubicBezTo>
                  <a:cubicBezTo>
                    <a:pt x="29" y="0"/>
                    <a:pt x="29" y="0"/>
                    <a:pt x="29" y="0"/>
                  </a:cubicBezTo>
                  <a:cubicBezTo>
                    <a:pt x="30" y="0"/>
                    <a:pt x="30" y="1"/>
                    <a:pt x="30" y="2"/>
                  </a:cubicBezTo>
                  <a:cubicBezTo>
                    <a:pt x="30" y="33"/>
                    <a:pt x="30" y="33"/>
                    <a:pt x="30" y="33"/>
                  </a:cubicBezTo>
                  <a:cubicBezTo>
                    <a:pt x="30" y="34"/>
                    <a:pt x="30" y="35"/>
                    <a:pt x="29" y="35"/>
                  </a:cubicBezTo>
                  <a:cubicBezTo>
                    <a:pt x="24" y="35"/>
                    <a:pt x="24" y="35"/>
                    <a:pt x="24" y="35"/>
                  </a:cubicBezTo>
                  <a:cubicBezTo>
                    <a:pt x="24" y="35"/>
                    <a:pt x="24" y="35"/>
                    <a:pt x="23" y="35"/>
                  </a:cubicBezTo>
                  <a:cubicBezTo>
                    <a:pt x="2" y="35"/>
                    <a:pt x="2" y="35"/>
                    <a:pt x="2" y="35"/>
                  </a:cubicBezTo>
                  <a:cubicBezTo>
                    <a:pt x="2" y="35"/>
                    <a:pt x="1" y="35"/>
                    <a:pt x="1" y="35"/>
                  </a:cubicBezTo>
                  <a:cubicBezTo>
                    <a:pt x="1" y="35"/>
                    <a:pt x="0" y="34"/>
                    <a:pt x="0" y="33"/>
                  </a:cubicBezTo>
                  <a:cubicBezTo>
                    <a:pt x="0" y="33"/>
                    <a:pt x="0" y="33"/>
                    <a:pt x="0" y="33"/>
                  </a:cubicBezTo>
                  <a:cubicBezTo>
                    <a:pt x="0" y="2"/>
                    <a:pt x="0" y="2"/>
                    <a:pt x="0" y="2"/>
                  </a:cubicBezTo>
                  <a:cubicBezTo>
                    <a:pt x="0" y="2"/>
                    <a:pt x="0" y="2"/>
                    <a:pt x="0" y="2"/>
                  </a:cubicBezTo>
                  <a:cubicBezTo>
                    <a:pt x="0" y="1"/>
                    <a:pt x="1" y="0"/>
                    <a:pt x="1" y="0"/>
                  </a:cubicBezTo>
                  <a:cubicBezTo>
                    <a:pt x="2" y="0"/>
                    <a:pt x="2" y="0"/>
                    <a:pt x="2" y="0"/>
                  </a:cubicBezTo>
                  <a:cubicBezTo>
                    <a:pt x="2" y="0"/>
                    <a:pt x="2" y="0"/>
                    <a:pt x="2" y="0"/>
                  </a:cubicBezTo>
                  <a:cubicBezTo>
                    <a:pt x="2" y="0"/>
                    <a:pt x="2" y="0"/>
                    <a:pt x="2" y="0"/>
                  </a:cubicBezTo>
                  <a:cubicBezTo>
                    <a:pt x="2" y="0"/>
                    <a:pt x="2" y="0"/>
                    <a:pt x="2" y="0"/>
                  </a:cubicBezTo>
                  <a:close/>
                  <a:moveTo>
                    <a:pt x="27" y="26"/>
                  </a:moveTo>
                  <a:cubicBezTo>
                    <a:pt x="28" y="26"/>
                    <a:pt x="28" y="26"/>
                    <a:pt x="28" y="26"/>
                  </a:cubicBezTo>
                  <a:cubicBezTo>
                    <a:pt x="28" y="18"/>
                    <a:pt x="28" y="18"/>
                    <a:pt x="28" y="18"/>
                  </a:cubicBezTo>
                  <a:cubicBezTo>
                    <a:pt x="27" y="18"/>
                    <a:pt x="27" y="18"/>
                    <a:pt x="27" y="18"/>
                  </a:cubicBezTo>
                  <a:cubicBezTo>
                    <a:pt x="27" y="26"/>
                    <a:pt x="27" y="26"/>
                    <a:pt x="27" y="26"/>
                  </a:cubicBezTo>
                  <a:close/>
                  <a:moveTo>
                    <a:pt x="28" y="26"/>
                  </a:moveTo>
                  <a:cubicBezTo>
                    <a:pt x="29" y="26"/>
                    <a:pt x="29" y="26"/>
                    <a:pt x="29" y="26"/>
                  </a:cubicBezTo>
                  <a:cubicBezTo>
                    <a:pt x="29" y="26"/>
                    <a:pt x="29" y="26"/>
                    <a:pt x="29" y="26"/>
                  </a:cubicBezTo>
                  <a:cubicBezTo>
                    <a:pt x="29" y="30"/>
                    <a:pt x="29" y="30"/>
                    <a:pt x="29" y="30"/>
                  </a:cubicBezTo>
                  <a:cubicBezTo>
                    <a:pt x="29" y="30"/>
                    <a:pt x="29" y="31"/>
                    <a:pt x="29" y="31"/>
                  </a:cubicBezTo>
                  <a:cubicBezTo>
                    <a:pt x="28" y="31"/>
                    <a:pt x="28" y="31"/>
                    <a:pt x="28" y="31"/>
                  </a:cubicBezTo>
                  <a:cubicBezTo>
                    <a:pt x="28" y="33"/>
                    <a:pt x="28" y="33"/>
                    <a:pt x="28" y="33"/>
                  </a:cubicBezTo>
                  <a:cubicBezTo>
                    <a:pt x="29" y="33"/>
                    <a:pt x="29" y="33"/>
                    <a:pt x="29" y="33"/>
                  </a:cubicBezTo>
                  <a:cubicBezTo>
                    <a:pt x="29" y="33"/>
                    <a:pt x="29" y="33"/>
                    <a:pt x="29" y="33"/>
                  </a:cubicBezTo>
                  <a:cubicBezTo>
                    <a:pt x="29" y="2"/>
                    <a:pt x="29" y="2"/>
                    <a:pt x="29" y="2"/>
                  </a:cubicBezTo>
                  <a:cubicBezTo>
                    <a:pt x="29" y="2"/>
                    <a:pt x="29" y="1"/>
                    <a:pt x="29" y="1"/>
                  </a:cubicBezTo>
                  <a:cubicBezTo>
                    <a:pt x="28" y="1"/>
                    <a:pt x="28" y="1"/>
                    <a:pt x="28" y="1"/>
                  </a:cubicBezTo>
                  <a:cubicBezTo>
                    <a:pt x="28" y="13"/>
                    <a:pt x="28" y="13"/>
                    <a:pt x="28" y="13"/>
                  </a:cubicBezTo>
                  <a:cubicBezTo>
                    <a:pt x="29" y="13"/>
                    <a:pt x="29" y="13"/>
                    <a:pt x="29" y="13"/>
                  </a:cubicBezTo>
                  <a:cubicBezTo>
                    <a:pt x="29" y="17"/>
                    <a:pt x="29" y="17"/>
                    <a:pt x="29" y="17"/>
                  </a:cubicBezTo>
                  <a:cubicBezTo>
                    <a:pt x="29" y="18"/>
                    <a:pt x="29" y="18"/>
                    <a:pt x="28" y="18"/>
                  </a:cubicBezTo>
                  <a:cubicBezTo>
                    <a:pt x="28" y="26"/>
                    <a:pt x="28" y="26"/>
                    <a:pt x="28" y="26"/>
                  </a:cubicBezTo>
                  <a:close/>
                  <a:moveTo>
                    <a:pt x="28" y="31"/>
                  </a:moveTo>
                  <a:cubicBezTo>
                    <a:pt x="27" y="31"/>
                    <a:pt x="27" y="31"/>
                    <a:pt x="27" y="31"/>
                  </a:cubicBezTo>
                  <a:cubicBezTo>
                    <a:pt x="27" y="33"/>
                    <a:pt x="27" y="33"/>
                    <a:pt x="27" y="33"/>
                  </a:cubicBezTo>
                  <a:cubicBezTo>
                    <a:pt x="28" y="33"/>
                    <a:pt x="28" y="33"/>
                    <a:pt x="28" y="33"/>
                  </a:cubicBezTo>
                  <a:cubicBezTo>
                    <a:pt x="28" y="31"/>
                    <a:pt x="28" y="31"/>
                    <a:pt x="28" y="31"/>
                  </a:cubicBezTo>
                  <a:close/>
                  <a:moveTo>
                    <a:pt x="28" y="13"/>
                  </a:moveTo>
                  <a:cubicBezTo>
                    <a:pt x="28" y="1"/>
                    <a:pt x="28" y="1"/>
                    <a:pt x="28" y="1"/>
                  </a:cubicBezTo>
                  <a:cubicBezTo>
                    <a:pt x="27" y="1"/>
                    <a:pt x="27" y="1"/>
                    <a:pt x="27" y="1"/>
                  </a:cubicBezTo>
                  <a:cubicBezTo>
                    <a:pt x="27" y="3"/>
                    <a:pt x="27" y="3"/>
                    <a:pt x="27" y="3"/>
                  </a:cubicBezTo>
                  <a:cubicBezTo>
                    <a:pt x="27" y="3"/>
                    <a:pt x="27" y="3"/>
                    <a:pt x="27" y="3"/>
                  </a:cubicBezTo>
                  <a:cubicBezTo>
                    <a:pt x="28" y="3"/>
                    <a:pt x="28" y="3"/>
                    <a:pt x="28" y="3"/>
                  </a:cubicBezTo>
                  <a:cubicBezTo>
                    <a:pt x="28" y="7"/>
                    <a:pt x="28" y="7"/>
                    <a:pt x="28" y="7"/>
                  </a:cubicBezTo>
                  <a:cubicBezTo>
                    <a:pt x="28" y="7"/>
                    <a:pt x="28" y="8"/>
                    <a:pt x="27" y="8"/>
                  </a:cubicBezTo>
                  <a:cubicBezTo>
                    <a:pt x="27" y="8"/>
                    <a:pt x="27" y="8"/>
                    <a:pt x="27" y="8"/>
                  </a:cubicBezTo>
                  <a:cubicBezTo>
                    <a:pt x="27" y="13"/>
                    <a:pt x="27" y="13"/>
                    <a:pt x="27" y="13"/>
                  </a:cubicBezTo>
                  <a:cubicBezTo>
                    <a:pt x="28" y="13"/>
                    <a:pt x="28" y="13"/>
                    <a:pt x="28" y="13"/>
                  </a:cubicBezTo>
                  <a:close/>
                  <a:moveTo>
                    <a:pt x="27" y="33"/>
                  </a:moveTo>
                  <a:cubicBezTo>
                    <a:pt x="27" y="18"/>
                    <a:pt x="27" y="18"/>
                    <a:pt x="27" y="18"/>
                  </a:cubicBezTo>
                  <a:cubicBezTo>
                    <a:pt x="27" y="18"/>
                    <a:pt x="27" y="18"/>
                    <a:pt x="27" y="18"/>
                  </a:cubicBezTo>
                  <a:cubicBezTo>
                    <a:pt x="27" y="13"/>
                    <a:pt x="27" y="13"/>
                    <a:pt x="27" y="13"/>
                  </a:cubicBezTo>
                  <a:cubicBezTo>
                    <a:pt x="27" y="13"/>
                    <a:pt x="27" y="13"/>
                    <a:pt x="27" y="13"/>
                  </a:cubicBezTo>
                  <a:cubicBezTo>
                    <a:pt x="27" y="8"/>
                    <a:pt x="27" y="8"/>
                    <a:pt x="27" y="8"/>
                  </a:cubicBezTo>
                  <a:cubicBezTo>
                    <a:pt x="27" y="8"/>
                    <a:pt x="27" y="8"/>
                    <a:pt x="27" y="8"/>
                  </a:cubicBezTo>
                  <a:cubicBezTo>
                    <a:pt x="27" y="33"/>
                    <a:pt x="27" y="33"/>
                    <a:pt x="27" y="33"/>
                  </a:cubicBezTo>
                  <a:cubicBezTo>
                    <a:pt x="27" y="33"/>
                    <a:pt x="27" y="33"/>
                    <a:pt x="27" y="33"/>
                  </a:cubicBezTo>
                  <a:close/>
                  <a:moveTo>
                    <a:pt x="27" y="3"/>
                  </a:moveTo>
                  <a:cubicBezTo>
                    <a:pt x="27" y="1"/>
                    <a:pt x="27" y="1"/>
                    <a:pt x="27" y="1"/>
                  </a:cubicBezTo>
                  <a:cubicBezTo>
                    <a:pt x="27" y="1"/>
                    <a:pt x="27" y="1"/>
                    <a:pt x="27" y="1"/>
                  </a:cubicBezTo>
                  <a:cubicBezTo>
                    <a:pt x="27" y="3"/>
                    <a:pt x="27" y="3"/>
                    <a:pt x="27" y="3"/>
                  </a:cubicBezTo>
                  <a:cubicBezTo>
                    <a:pt x="27" y="3"/>
                    <a:pt x="27" y="3"/>
                    <a:pt x="27" y="3"/>
                  </a:cubicBezTo>
                  <a:close/>
                  <a:moveTo>
                    <a:pt x="26" y="3"/>
                  </a:moveTo>
                  <a:cubicBezTo>
                    <a:pt x="26" y="3"/>
                    <a:pt x="26" y="3"/>
                    <a:pt x="26" y="3"/>
                  </a:cubicBezTo>
                  <a:cubicBezTo>
                    <a:pt x="26" y="1"/>
                    <a:pt x="26" y="1"/>
                    <a:pt x="26" y="1"/>
                  </a:cubicBezTo>
                  <a:cubicBezTo>
                    <a:pt x="25" y="1"/>
                    <a:pt x="25" y="1"/>
                    <a:pt x="25" y="1"/>
                  </a:cubicBezTo>
                  <a:cubicBezTo>
                    <a:pt x="25" y="33"/>
                    <a:pt x="25" y="33"/>
                    <a:pt x="25" y="33"/>
                  </a:cubicBezTo>
                  <a:cubicBezTo>
                    <a:pt x="26" y="33"/>
                    <a:pt x="26" y="33"/>
                    <a:pt x="26" y="33"/>
                  </a:cubicBezTo>
                  <a:cubicBezTo>
                    <a:pt x="26" y="8"/>
                    <a:pt x="26" y="8"/>
                    <a:pt x="26" y="8"/>
                  </a:cubicBezTo>
                  <a:cubicBezTo>
                    <a:pt x="26" y="8"/>
                    <a:pt x="26" y="8"/>
                    <a:pt x="26" y="8"/>
                  </a:cubicBezTo>
                  <a:cubicBezTo>
                    <a:pt x="26" y="3"/>
                    <a:pt x="26" y="3"/>
                    <a:pt x="26" y="3"/>
                  </a:cubicBezTo>
                  <a:close/>
                  <a:moveTo>
                    <a:pt x="18" y="14"/>
                  </a:moveTo>
                  <a:cubicBezTo>
                    <a:pt x="18" y="9"/>
                    <a:pt x="11" y="9"/>
                    <a:pt x="11" y="14"/>
                  </a:cubicBezTo>
                  <a:cubicBezTo>
                    <a:pt x="11" y="17"/>
                    <a:pt x="14" y="19"/>
                    <a:pt x="12" y="21"/>
                  </a:cubicBezTo>
                  <a:cubicBezTo>
                    <a:pt x="11" y="22"/>
                    <a:pt x="7" y="22"/>
                    <a:pt x="7" y="24"/>
                  </a:cubicBezTo>
                  <a:cubicBezTo>
                    <a:pt x="7" y="26"/>
                    <a:pt x="7" y="26"/>
                    <a:pt x="7" y="26"/>
                  </a:cubicBezTo>
                  <a:cubicBezTo>
                    <a:pt x="14" y="26"/>
                    <a:pt x="14" y="26"/>
                    <a:pt x="14" y="26"/>
                  </a:cubicBezTo>
                  <a:cubicBezTo>
                    <a:pt x="14" y="26"/>
                    <a:pt x="14" y="26"/>
                    <a:pt x="14" y="26"/>
                  </a:cubicBezTo>
                  <a:cubicBezTo>
                    <a:pt x="22" y="26"/>
                    <a:pt x="22" y="26"/>
                    <a:pt x="22" y="26"/>
                  </a:cubicBezTo>
                  <a:cubicBezTo>
                    <a:pt x="22" y="24"/>
                    <a:pt x="22" y="24"/>
                    <a:pt x="22" y="24"/>
                  </a:cubicBezTo>
                  <a:cubicBezTo>
                    <a:pt x="22" y="22"/>
                    <a:pt x="18" y="22"/>
                    <a:pt x="17" y="21"/>
                  </a:cubicBezTo>
                  <a:cubicBezTo>
                    <a:pt x="15" y="19"/>
                    <a:pt x="18" y="17"/>
                    <a:pt x="18"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5" name="Freeform 1681"/>
            <p:cNvSpPr>
              <a:spLocks noEditPoints="1"/>
            </p:cNvSpPr>
            <p:nvPr/>
          </p:nvSpPr>
          <p:spPr bwMode="auto">
            <a:xfrm flipH="1">
              <a:off x="9135543" y="4036355"/>
              <a:ext cx="82141" cy="128687"/>
            </a:xfrm>
            <a:custGeom>
              <a:avLst/>
              <a:gdLst>
                <a:gd name="T0" fmla="*/ 2 w 26"/>
                <a:gd name="T1" fmla="*/ 0 h 39"/>
                <a:gd name="T2" fmla="*/ 24 w 26"/>
                <a:gd name="T3" fmla="*/ 0 h 39"/>
                <a:gd name="T4" fmla="*/ 26 w 26"/>
                <a:gd name="T5" fmla="*/ 2 h 39"/>
                <a:gd name="T6" fmla="*/ 26 w 26"/>
                <a:gd name="T7" fmla="*/ 37 h 39"/>
                <a:gd name="T8" fmla="*/ 24 w 26"/>
                <a:gd name="T9" fmla="*/ 39 h 39"/>
                <a:gd name="T10" fmla="*/ 2 w 26"/>
                <a:gd name="T11" fmla="*/ 39 h 39"/>
                <a:gd name="T12" fmla="*/ 0 w 26"/>
                <a:gd name="T13" fmla="*/ 37 h 39"/>
                <a:gd name="T14" fmla="*/ 0 w 26"/>
                <a:gd name="T15" fmla="*/ 2 h 39"/>
                <a:gd name="T16" fmla="*/ 2 w 26"/>
                <a:gd name="T17" fmla="*/ 0 h 39"/>
                <a:gd name="T18" fmla="*/ 11 w 26"/>
                <a:gd name="T19" fmla="*/ 37 h 39"/>
                <a:gd name="T20" fmla="*/ 11 w 26"/>
                <a:gd name="T21" fmla="*/ 37 h 39"/>
                <a:gd name="T22" fmla="*/ 11 w 26"/>
                <a:gd name="T23" fmla="*/ 38 h 39"/>
                <a:gd name="T24" fmla="*/ 11 w 26"/>
                <a:gd name="T25" fmla="*/ 38 h 39"/>
                <a:gd name="T26" fmla="*/ 11 w 26"/>
                <a:gd name="T27" fmla="*/ 38 h 39"/>
                <a:gd name="T28" fmla="*/ 15 w 26"/>
                <a:gd name="T29" fmla="*/ 38 h 39"/>
                <a:gd name="T30" fmla="*/ 15 w 26"/>
                <a:gd name="T31" fmla="*/ 38 h 39"/>
                <a:gd name="T32" fmla="*/ 15 w 26"/>
                <a:gd name="T33" fmla="*/ 38 h 39"/>
                <a:gd name="T34" fmla="*/ 15 w 26"/>
                <a:gd name="T35" fmla="*/ 37 h 39"/>
                <a:gd name="T36" fmla="*/ 15 w 26"/>
                <a:gd name="T37" fmla="*/ 37 h 39"/>
                <a:gd name="T38" fmla="*/ 11 w 26"/>
                <a:gd name="T39" fmla="*/ 37 h 39"/>
                <a:gd name="T40" fmla="*/ 3 w 26"/>
                <a:gd name="T41" fmla="*/ 3 h 39"/>
                <a:gd name="T42" fmla="*/ 3 w 26"/>
                <a:gd name="T43" fmla="*/ 36 h 39"/>
                <a:gd name="T44" fmla="*/ 23 w 26"/>
                <a:gd name="T45" fmla="*/ 36 h 39"/>
                <a:gd name="T46" fmla="*/ 23 w 26"/>
                <a:gd name="T47" fmla="*/ 3 h 39"/>
                <a:gd name="T48" fmla="*/ 3 w 26"/>
                <a:gd name="T49"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39">
                  <a:moveTo>
                    <a:pt x="2" y="0"/>
                  </a:moveTo>
                  <a:cubicBezTo>
                    <a:pt x="24" y="0"/>
                    <a:pt x="24" y="0"/>
                    <a:pt x="24" y="0"/>
                  </a:cubicBezTo>
                  <a:cubicBezTo>
                    <a:pt x="25" y="0"/>
                    <a:pt x="26" y="1"/>
                    <a:pt x="26" y="2"/>
                  </a:cubicBezTo>
                  <a:cubicBezTo>
                    <a:pt x="26" y="37"/>
                    <a:pt x="26" y="37"/>
                    <a:pt x="26" y="37"/>
                  </a:cubicBezTo>
                  <a:cubicBezTo>
                    <a:pt x="26" y="39"/>
                    <a:pt x="25" y="39"/>
                    <a:pt x="24" y="39"/>
                  </a:cubicBezTo>
                  <a:cubicBezTo>
                    <a:pt x="2" y="39"/>
                    <a:pt x="2" y="39"/>
                    <a:pt x="2" y="39"/>
                  </a:cubicBezTo>
                  <a:cubicBezTo>
                    <a:pt x="1" y="39"/>
                    <a:pt x="0" y="39"/>
                    <a:pt x="0" y="37"/>
                  </a:cubicBezTo>
                  <a:cubicBezTo>
                    <a:pt x="0" y="2"/>
                    <a:pt x="0" y="2"/>
                    <a:pt x="0" y="2"/>
                  </a:cubicBezTo>
                  <a:cubicBezTo>
                    <a:pt x="0" y="1"/>
                    <a:pt x="1" y="0"/>
                    <a:pt x="2" y="0"/>
                  </a:cubicBezTo>
                  <a:close/>
                  <a:moveTo>
                    <a:pt x="11" y="37"/>
                  </a:moveTo>
                  <a:cubicBezTo>
                    <a:pt x="11" y="37"/>
                    <a:pt x="11" y="37"/>
                    <a:pt x="11" y="37"/>
                  </a:cubicBezTo>
                  <a:cubicBezTo>
                    <a:pt x="11" y="38"/>
                    <a:pt x="11" y="38"/>
                    <a:pt x="11" y="38"/>
                  </a:cubicBezTo>
                  <a:cubicBezTo>
                    <a:pt x="11" y="38"/>
                    <a:pt x="11" y="38"/>
                    <a:pt x="11" y="38"/>
                  </a:cubicBezTo>
                  <a:cubicBezTo>
                    <a:pt x="11" y="38"/>
                    <a:pt x="11" y="38"/>
                    <a:pt x="11" y="38"/>
                  </a:cubicBezTo>
                  <a:cubicBezTo>
                    <a:pt x="15" y="38"/>
                    <a:pt x="15" y="38"/>
                    <a:pt x="15" y="38"/>
                  </a:cubicBezTo>
                  <a:cubicBezTo>
                    <a:pt x="15" y="38"/>
                    <a:pt x="15" y="38"/>
                    <a:pt x="15" y="38"/>
                  </a:cubicBezTo>
                  <a:cubicBezTo>
                    <a:pt x="15" y="38"/>
                    <a:pt x="15" y="38"/>
                    <a:pt x="15" y="38"/>
                  </a:cubicBezTo>
                  <a:cubicBezTo>
                    <a:pt x="15" y="37"/>
                    <a:pt x="15" y="37"/>
                    <a:pt x="15" y="37"/>
                  </a:cubicBezTo>
                  <a:cubicBezTo>
                    <a:pt x="15" y="37"/>
                    <a:pt x="15" y="37"/>
                    <a:pt x="15" y="37"/>
                  </a:cubicBezTo>
                  <a:cubicBezTo>
                    <a:pt x="11" y="37"/>
                    <a:pt x="11" y="37"/>
                    <a:pt x="11" y="37"/>
                  </a:cubicBezTo>
                  <a:close/>
                  <a:moveTo>
                    <a:pt x="3" y="3"/>
                  </a:moveTo>
                  <a:cubicBezTo>
                    <a:pt x="3" y="36"/>
                    <a:pt x="3" y="36"/>
                    <a:pt x="3" y="36"/>
                  </a:cubicBezTo>
                  <a:cubicBezTo>
                    <a:pt x="23" y="36"/>
                    <a:pt x="23" y="36"/>
                    <a:pt x="23" y="36"/>
                  </a:cubicBezTo>
                  <a:cubicBezTo>
                    <a:pt x="23" y="3"/>
                    <a:pt x="23" y="3"/>
                    <a:pt x="23" y="3"/>
                  </a:cubicBezTo>
                  <a:lnTo>
                    <a:pt x="3" y="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6" name="Freeform 1682"/>
            <p:cNvSpPr/>
            <p:nvPr/>
          </p:nvSpPr>
          <p:spPr bwMode="auto">
            <a:xfrm flipH="1">
              <a:off x="9187566" y="4052783"/>
              <a:ext cx="13690" cy="13690"/>
            </a:xfrm>
            <a:custGeom>
              <a:avLst/>
              <a:gdLst>
                <a:gd name="T0" fmla="*/ 1 w 5"/>
                <a:gd name="T1" fmla="*/ 0 h 4"/>
                <a:gd name="T2" fmla="*/ 4 w 5"/>
                <a:gd name="T3" fmla="*/ 0 h 4"/>
                <a:gd name="T4" fmla="*/ 5 w 5"/>
                <a:gd name="T5" fmla="*/ 1 h 4"/>
                <a:gd name="T6" fmla="*/ 5 w 5"/>
                <a:gd name="T7" fmla="*/ 4 h 4"/>
                <a:gd name="T8" fmla="*/ 4 w 5"/>
                <a:gd name="T9" fmla="*/ 4 h 4"/>
                <a:gd name="T10" fmla="*/ 1 w 5"/>
                <a:gd name="T11" fmla="*/ 4 h 4"/>
                <a:gd name="T12" fmla="*/ 0 w 5"/>
                <a:gd name="T13" fmla="*/ 4 h 4"/>
                <a:gd name="T14" fmla="*/ 0 w 5"/>
                <a:gd name="T15" fmla="*/ 1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1"/>
                  </a:cubicBezTo>
                  <a:cubicBezTo>
                    <a:pt x="5" y="4"/>
                    <a:pt x="5" y="4"/>
                    <a:pt x="5" y="4"/>
                  </a:cubicBezTo>
                  <a:cubicBezTo>
                    <a:pt x="5" y="4"/>
                    <a:pt x="4" y="4"/>
                    <a:pt x="4" y="4"/>
                  </a:cubicBezTo>
                  <a:cubicBezTo>
                    <a:pt x="1" y="4"/>
                    <a:pt x="1" y="4"/>
                    <a:pt x="1" y="4"/>
                  </a:cubicBezTo>
                  <a:cubicBezTo>
                    <a:pt x="1" y="4"/>
                    <a:pt x="0" y="4"/>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7" name="Freeform 1683"/>
            <p:cNvSpPr/>
            <p:nvPr/>
          </p:nvSpPr>
          <p:spPr bwMode="auto">
            <a:xfrm flipH="1">
              <a:off x="9171138" y="4052783"/>
              <a:ext cx="10952" cy="13690"/>
            </a:xfrm>
            <a:custGeom>
              <a:avLst/>
              <a:gdLst>
                <a:gd name="T0" fmla="*/ 1 w 4"/>
                <a:gd name="T1" fmla="*/ 0 h 4"/>
                <a:gd name="T2" fmla="*/ 4 w 4"/>
                <a:gd name="T3" fmla="*/ 0 h 4"/>
                <a:gd name="T4" fmla="*/ 4 w 4"/>
                <a:gd name="T5" fmla="*/ 1 h 4"/>
                <a:gd name="T6" fmla="*/ 4 w 4"/>
                <a:gd name="T7" fmla="*/ 4 h 4"/>
                <a:gd name="T8" fmla="*/ 4 w 4"/>
                <a:gd name="T9" fmla="*/ 4 h 4"/>
                <a:gd name="T10" fmla="*/ 1 w 4"/>
                <a:gd name="T11" fmla="*/ 4 h 4"/>
                <a:gd name="T12" fmla="*/ 0 w 4"/>
                <a:gd name="T13" fmla="*/ 4 h 4"/>
                <a:gd name="T14" fmla="*/ 0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4" y="0"/>
                    <a:pt x="4" y="0"/>
                    <a:pt x="4" y="0"/>
                  </a:cubicBezTo>
                  <a:cubicBezTo>
                    <a:pt x="4" y="0"/>
                    <a:pt x="4" y="0"/>
                    <a:pt x="4" y="1"/>
                  </a:cubicBezTo>
                  <a:cubicBezTo>
                    <a:pt x="4" y="4"/>
                    <a:pt x="4" y="4"/>
                    <a:pt x="4" y="4"/>
                  </a:cubicBezTo>
                  <a:cubicBezTo>
                    <a:pt x="4" y="4"/>
                    <a:pt x="4" y="4"/>
                    <a:pt x="4" y="4"/>
                  </a:cubicBezTo>
                  <a:cubicBezTo>
                    <a:pt x="1" y="4"/>
                    <a:pt x="1" y="4"/>
                    <a:pt x="1" y="4"/>
                  </a:cubicBezTo>
                  <a:cubicBezTo>
                    <a:pt x="0" y="4"/>
                    <a:pt x="0" y="4"/>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8" name="Freeform 1684"/>
            <p:cNvSpPr/>
            <p:nvPr/>
          </p:nvSpPr>
          <p:spPr bwMode="auto">
            <a:xfrm flipH="1">
              <a:off x="9151971" y="4052783"/>
              <a:ext cx="10952" cy="13690"/>
            </a:xfrm>
            <a:custGeom>
              <a:avLst/>
              <a:gdLst>
                <a:gd name="T0" fmla="*/ 0 w 4"/>
                <a:gd name="T1" fmla="*/ 0 h 4"/>
                <a:gd name="T2" fmla="*/ 3 w 4"/>
                <a:gd name="T3" fmla="*/ 0 h 4"/>
                <a:gd name="T4" fmla="*/ 4 w 4"/>
                <a:gd name="T5" fmla="*/ 1 h 4"/>
                <a:gd name="T6" fmla="*/ 4 w 4"/>
                <a:gd name="T7" fmla="*/ 4 h 4"/>
                <a:gd name="T8" fmla="*/ 3 w 4"/>
                <a:gd name="T9" fmla="*/ 4 h 4"/>
                <a:gd name="T10" fmla="*/ 0 w 4"/>
                <a:gd name="T11" fmla="*/ 4 h 4"/>
                <a:gd name="T12" fmla="*/ 0 w 4"/>
                <a:gd name="T13" fmla="*/ 4 h 4"/>
                <a:gd name="T14" fmla="*/ 0 w 4"/>
                <a:gd name="T15" fmla="*/ 1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3" y="0"/>
                    <a:pt x="3" y="0"/>
                    <a:pt x="3" y="0"/>
                  </a:cubicBezTo>
                  <a:cubicBezTo>
                    <a:pt x="4" y="0"/>
                    <a:pt x="4" y="0"/>
                    <a:pt x="4" y="1"/>
                  </a:cubicBezTo>
                  <a:cubicBezTo>
                    <a:pt x="4" y="4"/>
                    <a:pt x="4" y="4"/>
                    <a:pt x="4" y="4"/>
                  </a:cubicBezTo>
                  <a:cubicBezTo>
                    <a:pt x="4" y="4"/>
                    <a:pt x="4" y="4"/>
                    <a:pt x="3" y="4"/>
                  </a:cubicBezTo>
                  <a:cubicBezTo>
                    <a:pt x="0" y="4"/>
                    <a:pt x="0" y="4"/>
                    <a:pt x="0" y="4"/>
                  </a:cubicBezTo>
                  <a:cubicBezTo>
                    <a:pt x="0" y="4"/>
                    <a:pt x="0" y="4"/>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49" name="Freeform 1685"/>
            <p:cNvSpPr/>
            <p:nvPr/>
          </p:nvSpPr>
          <p:spPr bwMode="auto">
            <a:xfrm flipH="1">
              <a:off x="9187566" y="4071949"/>
              <a:ext cx="13690" cy="13690"/>
            </a:xfrm>
            <a:custGeom>
              <a:avLst/>
              <a:gdLst>
                <a:gd name="T0" fmla="*/ 1 w 5"/>
                <a:gd name="T1" fmla="*/ 0 h 4"/>
                <a:gd name="T2" fmla="*/ 4 w 5"/>
                <a:gd name="T3" fmla="*/ 0 h 4"/>
                <a:gd name="T4" fmla="*/ 5 w 5"/>
                <a:gd name="T5" fmla="*/ 1 h 4"/>
                <a:gd name="T6" fmla="*/ 5 w 5"/>
                <a:gd name="T7" fmla="*/ 3 h 4"/>
                <a:gd name="T8" fmla="*/ 4 w 5"/>
                <a:gd name="T9" fmla="*/ 4 h 4"/>
                <a:gd name="T10" fmla="*/ 1 w 5"/>
                <a:gd name="T11" fmla="*/ 4 h 4"/>
                <a:gd name="T12" fmla="*/ 0 w 5"/>
                <a:gd name="T13" fmla="*/ 3 h 4"/>
                <a:gd name="T14" fmla="*/ 0 w 5"/>
                <a:gd name="T15" fmla="*/ 1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1"/>
                  </a:cubicBezTo>
                  <a:cubicBezTo>
                    <a:pt x="5" y="3"/>
                    <a:pt x="5" y="3"/>
                    <a:pt x="5" y="3"/>
                  </a:cubicBezTo>
                  <a:cubicBezTo>
                    <a:pt x="5" y="4"/>
                    <a:pt x="4" y="4"/>
                    <a:pt x="4" y="4"/>
                  </a:cubicBezTo>
                  <a:cubicBezTo>
                    <a:pt x="1" y="4"/>
                    <a:pt x="1" y="4"/>
                    <a:pt x="1" y="4"/>
                  </a:cubicBezTo>
                  <a:cubicBezTo>
                    <a:pt x="1" y="4"/>
                    <a:pt x="0" y="4"/>
                    <a:pt x="0" y="3"/>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0" name="Freeform 1686"/>
            <p:cNvSpPr/>
            <p:nvPr/>
          </p:nvSpPr>
          <p:spPr bwMode="auto">
            <a:xfrm flipH="1">
              <a:off x="9171138" y="4071949"/>
              <a:ext cx="10952" cy="13690"/>
            </a:xfrm>
            <a:custGeom>
              <a:avLst/>
              <a:gdLst>
                <a:gd name="T0" fmla="*/ 1 w 4"/>
                <a:gd name="T1" fmla="*/ 0 h 4"/>
                <a:gd name="T2" fmla="*/ 4 w 4"/>
                <a:gd name="T3" fmla="*/ 0 h 4"/>
                <a:gd name="T4" fmla="*/ 4 w 4"/>
                <a:gd name="T5" fmla="*/ 1 h 4"/>
                <a:gd name="T6" fmla="*/ 4 w 4"/>
                <a:gd name="T7" fmla="*/ 3 h 4"/>
                <a:gd name="T8" fmla="*/ 4 w 4"/>
                <a:gd name="T9" fmla="*/ 4 h 4"/>
                <a:gd name="T10" fmla="*/ 1 w 4"/>
                <a:gd name="T11" fmla="*/ 4 h 4"/>
                <a:gd name="T12" fmla="*/ 0 w 4"/>
                <a:gd name="T13" fmla="*/ 3 h 4"/>
                <a:gd name="T14" fmla="*/ 0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4" y="0"/>
                    <a:pt x="4" y="0"/>
                    <a:pt x="4" y="0"/>
                  </a:cubicBezTo>
                  <a:cubicBezTo>
                    <a:pt x="4" y="0"/>
                    <a:pt x="4" y="0"/>
                    <a:pt x="4" y="1"/>
                  </a:cubicBezTo>
                  <a:cubicBezTo>
                    <a:pt x="4" y="3"/>
                    <a:pt x="4" y="3"/>
                    <a:pt x="4" y="3"/>
                  </a:cubicBezTo>
                  <a:cubicBezTo>
                    <a:pt x="4" y="4"/>
                    <a:pt x="4" y="4"/>
                    <a:pt x="4" y="4"/>
                  </a:cubicBezTo>
                  <a:cubicBezTo>
                    <a:pt x="1" y="4"/>
                    <a:pt x="1" y="4"/>
                    <a:pt x="1" y="4"/>
                  </a:cubicBezTo>
                  <a:cubicBezTo>
                    <a:pt x="0" y="4"/>
                    <a:pt x="0" y="4"/>
                    <a:pt x="0" y="3"/>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1" name="Freeform 1687"/>
            <p:cNvSpPr/>
            <p:nvPr/>
          </p:nvSpPr>
          <p:spPr bwMode="auto">
            <a:xfrm flipH="1">
              <a:off x="9151971" y="4071949"/>
              <a:ext cx="10952" cy="13690"/>
            </a:xfrm>
            <a:custGeom>
              <a:avLst/>
              <a:gdLst>
                <a:gd name="T0" fmla="*/ 0 w 4"/>
                <a:gd name="T1" fmla="*/ 0 h 4"/>
                <a:gd name="T2" fmla="*/ 3 w 4"/>
                <a:gd name="T3" fmla="*/ 0 h 4"/>
                <a:gd name="T4" fmla="*/ 4 w 4"/>
                <a:gd name="T5" fmla="*/ 1 h 4"/>
                <a:gd name="T6" fmla="*/ 4 w 4"/>
                <a:gd name="T7" fmla="*/ 3 h 4"/>
                <a:gd name="T8" fmla="*/ 3 w 4"/>
                <a:gd name="T9" fmla="*/ 4 h 4"/>
                <a:gd name="T10" fmla="*/ 0 w 4"/>
                <a:gd name="T11" fmla="*/ 4 h 4"/>
                <a:gd name="T12" fmla="*/ 0 w 4"/>
                <a:gd name="T13" fmla="*/ 3 h 4"/>
                <a:gd name="T14" fmla="*/ 0 w 4"/>
                <a:gd name="T15" fmla="*/ 1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3" y="0"/>
                    <a:pt x="3" y="0"/>
                    <a:pt x="3" y="0"/>
                  </a:cubicBezTo>
                  <a:cubicBezTo>
                    <a:pt x="4" y="0"/>
                    <a:pt x="4" y="0"/>
                    <a:pt x="4" y="1"/>
                  </a:cubicBezTo>
                  <a:cubicBezTo>
                    <a:pt x="4" y="3"/>
                    <a:pt x="4" y="3"/>
                    <a:pt x="4" y="3"/>
                  </a:cubicBezTo>
                  <a:cubicBezTo>
                    <a:pt x="4" y="4"/>
                    <a:pt x="4" y="4"/>
                    <a:pt x="3" y="4"/>
                  </a:cubicBezTo>
                  <a:cubicBezTo>
                    <a:pt x="0" y="4"/>
                    <a:pt x="0" y="4"/>
                    <a:pt x="0" y="4"/>
                  </a:cubicBezTo>
                  <a:cubicBezTo>
                    <a:pt x="0" y="4"/>
                    <a:pt x="0" y="4"/>
                    <a:pt x="0" y="3"/>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2" name="Freeform 1688"/>
            <p:cNvSpPr/>
            <p:nvPr/>
          </p:nvSpPr>
          <p:spPr bwMode="auto">
            <a:xfrm flipH="1">
              <a:off x="9187566" y="4091115"/>
              <a:ext cx="13690" cy="13690"/>
            </a:xfrm>
            <a:custGeom>
              <a:avLst/>
              <a:gdLst>
                <a:gd name="T0" fmla="*/ 1 w 5"/>
                <a:gd name="T1" fmla="*/ 0 h 4"/>
                <a:gd name="T2" fmla="*/ 4 w 5"/>
                <a:gd name="T3" fmla="*/ 0 h 4"/>
                <a:gd name="T4" fmla="*/ 5 w 5"/>
                <a:gd name="T5" fmla="*/ 0 h 4"/>
                <a:gd name="T6" fmla="*/ 5 w 5"/>
                <a:gd name="T7" fmla="*/ 3 h 4"/>
                <a:gd name="T8" fmla="*/ 4 w 5"/>
                <a:gd name="T9" fmla="*/ 4 h 4"/>
                <a:gd name="T10" fmla="*/ 1 w 5"/>
                <a:gd name="T11" fmla="*/ 4 h 4"/>
                <a:gd name="T12" fmla="*/ 0 w 5"/>
                <a:gd name="T13" fmla="*/ 3 h 4"/>
                <a:gd name="T14" fmla="*/ 0 w 5"/>
                <a:gd name="T15" fmla="*/ 0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0"/>
                  </a:cubicBezTo>
                  <a:cubicBezTo>
                    <a:pt x="5" y="3"/>
                    <a:pt x="5" y="3"/>
                    <a:pt x="5" y="3"/>
                  </a:cubicBezTo>
                  <a:cubicBezTo>
                    <a:pt x="5" y="4"/>
                    <a:pt x="4" y="4"/>
                    <a:pt x="4" y="4"/>
                  </a:cubicBezTo>
                  <a:cubicBezTo>
                    <a:pt x="1" y="4"/>
                    <a:pt x="1" y="4"/>
                    <a:pt x="1" y="4"/>
                  </a:cubicBezTo>
                  <a:cubicBezTo>
                    <a:pt x="1" y="4"/>
                    <a:pt x="0" y="4"/>
                    <a:pt x="0" y="3"/>
                  </a:cubicBezTo>
                  <a:cubicBezTo>
                    <a:pt x="0" y="0"/>
                    <a:pt x="0" y="0"/>
                    <a:pt x="0" y="0"/>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3" name="Freeform 1689"/>
            <p:cNvSpPr/>
            <p:nvPr/>
          </p:nvSpPr>
          <p:spPr bwMode="auto">
            <a:xfrm flipH="1">
              <a:off x="9171138" y="4091115"/>
              <a:ext cx="10952" cy="13690"/>
            </a:xfrm>
            <a:custGeom>
              <a:avLst/>
              <a:gdLst>
                <a:gd name="T0" fmla="*/ 1 w 4"/>
                <a:gd name="T1" fmla="*/ 0 h 4"/>
                <a:gd name="T2" fmla="*/ 4 w 4"/>
                <a:gd name="T3" fmla="*/ 0 h 4"/>
                <a:gd name="T4" fmla="*/ 4 w 4"/>
                <a:gd name="T5" fmla="*/ 0 h 4"/>
                <a:gd name="T6" fmla="*/ 4 w 4"/>
                <a:gd name="T7" fmla="*/ 3 h 4"/>
                <a:gd name="T8" fmla="*/ 4 w 4"/>
                <a:gd name="T9" fmla="*/ 4 h 4"/>
                <a:gd name="T10" fmla="*/ 1 w 4"/>
                <a:gd name="T11" fmla="*/ 4 h 4"/>
                <a:gd name="T12" fmla="*/ 0 w 4"/>
                <a:gd name="T13" fmla="*/ 3 h 4"/>
                <a:gd name="T14" fmla="*/ 0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4" y="0"/>
                    <a:pt x="4" y="0"/>
                    <a:pt x="4" y="0"/>
                  </a:cubicBezTo>
                  <a:cubicBezTo>
                    <a:pt x="4" y="0"/>
                    <a:pt x="4" y="0"/>
                    <a:pt x="4" y="0"/>
                  </a:cubicBezTo>
                  <a:cubicBezTo>
                    <a:pt x="4" y="3"/>
                    <a:pt x="4" y="3"/>
                    <a:pt x="4" y="3"/>
                  </a:cubicBezTo>
                  <a:cubicBezTo>
                    <a:pt x="4" y="4"/>
                    <a:pt x="4" y="4"/>
                    <a:pt x="4" y="4"/>
                  </a:cubicBezTo>
                  <a:cubicBezTo>
                    <a:pt x="1" y="4"/>
                    <a:pt x="1" y="4"/>
                    <a:pt x="1" y="4"/>
                  </a:cubicBezTo>
                  <a:cubicBezTo>
                    <a:pt x="0" y="4"/>
                    <a:pt x="0" y="4"/>
                    <a:pt x="0" y="3"/>
                  </a:cubicBezTo>
                  <a:cubicBezTo>
                    <a:pt x="0" y="0"/>
                    <a:pt x="0" y="0"/>
                    <a:pt x="0" y="0"/>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4" name="Freeform 1690"/>
            <p:cNvSpPr/>
            <p:nvPr/>
          </p:nvSpPr>
          <p:spPr bwMode="auto">
            <a:xfrm flipH="1">
              <a:off x="9151971" y="4091115"/>
              <a:ext cx="10952" cy="13690"/>
            </a:xfrm>
            <a:custGeom>
              <a:avLst/>
              <a:gdLst>
                <a:gd name="T0" fmla="*/ 0 w 4"/>
                <a:gd name="T1" fmla="*/ 0 h 4"/>
                <a:gd name="T2" fmla="*/ 3 w 4"/>
                <a:gd name="T3" fmla="*/ 0 h 4"/>
                <a:gd name="T4" fmla="*/ 4 w 4"/>
                <a:gd name="T5" fmla="*/ 0 h 4"/>
                <a:gd name="T6" fmla="*/ 4 w 4"/>
                <a:gd name="T7" fmla="*/ 3 h 4"/>
                <a:gd name="T8" fmla="*/ 3 w 4"/>
                <a:gd name="T9" fmla="*/ 4 h 4"/>
                <a:gd name="T10" fmla="*/ 0 w 4"/>
                <a:gd name="T11" fmla="*/ 4 h 4"/>
                <a:gd name="T12" fmla="*/ 0 w 4"/>
                <a:gd name="T13" fmla="*/ 3 h 4"/>
                <a:gd name="T14" fmla="*/ 0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3" y="0"/>
                    <a:pt x="3" y="0"/>
                    <a:pt x="3" y="0"/>
                  </a:cubicBezTo>
                  <a:cubicBezTo>
                    <a:pt x="4" y="0"/>
                    <a:pt x="4" y="0"/>
                    <a:pt x="4" y="0"/>
                  </a:cubicBezTo>
                  <a:cubicBezTo>
                    <a:pt x="4" y="3"/>
                    <a:pt x="4" y="3"/>
                    <a:pt x="4" y="3"/>
                  </a:cubicBezTo>
                  <a:cubicBezTo>
                    <a:pt x="4" y="4"/>
                    <a:pt x="4" y="4"/>
                    <a:pt x="3" y="4"/>
                  </a:cubicBezTo>
                  <a:cubicBezTo>
                    <a:pt x="0" y="4"/>
                    <a:pt x="0" y="4"/>
                    <a:pt x="0" y="4"/>
                  </a:cubicBezTo>
                  <a:cubicBezTo>
                    <a:pt x="0" y="4"/>
                    <a:pt x="0" y="4"/>
                    <a:pt x="0" y="3"/>
                  </a:cubicBezTo>
                  <a:cubicBezTo>
                    <a:pt x="0" y="0"/>
                    <a:pt x="0" y="0"/>
                    <a:pt x="0" y="0"/>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5" name="Freeform 1691"/>
            <p:cNvSpPr>
              <a:spLocks noEditPoints="1"/>
            </p:cNvSpPr>
            <p:nvPr/>
          </p:nvSpPr>
          <p:spPr bwMode="auto">
            <a:xfrm flipH="1">
              <a:off x="9726956" y="4080163"/>
              <a:ext cx="106783" cy="109521"/>
            </a:xfrm>
            <a:custGeom>
              <a:avLst/>
              <a:gdLst>
                <a:gd name="T0" fmla="*/ 31 w 33"/>
                <a:gd name="T1" fmla="*/ 0 h 34"/>
                <a:gd name="T2" fmla="*/ 1 w 33"/>
                <a:gd name="T3" fmla="*/ 0 h 34"/>
                <a:gd name="T4" fmla="*/ 0 w 33"/>
                <a:gd name="T5" fmla="*/ 2 h 34"/>
                <a:gd name="T6" fmla="*/ 0 w 33"/>
                <a:gd name="T7" fmla="*/ 32 h 34"/>
                <a:gd name="T8" fmla="*/ 1 w 33"/>
                <a:gd name="T9" fmla="*/ 34 h 34"/>
                <a:gd name="T10" fmla="*/ 31 w 33"/>
                <a:gd name="T11" fmla="*/ 34 h 34"/>
                <a:gd name="T12" fmla="*/ 33 w 33"/>
                <a:gd name="T13" fmla="*/ 32 h 34"/>
                <a:gd name="T14" fmla="*/ 33 w 33"/>
                <a:gd name="T15" fmla="*/ 2 h 34"/>
                <a:gd name="T16" fmla="*/ 31 w 33"/>
                <a:gd name="T17" fmla="*/ 0 h 34"/>
                <a:gd name="T18" fmla="*/ 13 w 33"/>
                <a:gd name="T19" fmla="*/ 8 h 34"/>
                <a:gd name="T20" fmla="*/ 13 w 33"/>
                <a:gd name="T21" fmla="*/ 8 h 34"/>
                <a:gd name="T22" fmla="*/ 13 w 33"/>
                <a:gd name="T23" fmla="*/ 8 h 34"/>
                <a:gd name="T24" fmla="*/ 14 w 33"/>
                <a:gd name="T25" fmla="*/ 8 h 34"/>
                <a:gd name="T26" fmla="*/ 24 w 33"/>
                <a:gd name="T27" fmla="*/ 17 h 34"/>
                <a:gd name="T28" fmla="*/ 32 w 33"/>
                <a:gd name="T29" fmla="*/ 9 h 34"/>
                <a:gd name="T30" fmla="*/ 32 w 33"/>
                <a:gd name="T31" fmla="*/ 9 h 34"/>
                <a:gd name="T32" fmla="*/ 32 w 33"/>
                <a:gd name="T33" fmla="*/ 14 h 34"/>
                <a:gd name="T34" fmla="*/ 32 w 33"/>
                <a:gd name="T35" fmla="*/ 14 h 34"/>
                <a:gd name="T36" fmla="*/ 27 w 33"/>
                <a:gd name="T37" fmla="*/ 19 h 34"/>
                <a:gd name="T38" fmla="*/ 32 w 33"/>
                <a:gd name="T39" fmla="*/ 24 h 34"/>
                <a:gd name="T40" fmla="*/ 32 w 33"/>
                <a:gd name="T41" fmla="*/ 29 h 34"/>
                <a:gd name="T42" fmla="*/ 24 w 33"/>
                <a:gd name="T43" fmla="*/ 22 h 34"/>
                <a:gd name="T44" fmla="*/ 22 w 33"/>
                <a:gd name="T45" fmla="*/ 25 h 34"/>
                <a:gd name="T46" fmla="*/ 18 w 33"/>
                <a:gd name="T47" fmla="*/ 29 h 34"/>
                <a:gd name="T48" fmla="*/ 21 w 33"/>
                <a:gd name="T49" fmla="*/ 33 h 34"/>
                <a:gd name="T50" fmla="*/ 16 w 33"/>
                <a:gd name="T51" fmla="*/ 33 h 34"/>
                <a:gd name="T52" fmla="*/ 0 w 33"/>
                <a:gd name="T53" fmla="*/ 19 h 34"/>
                <a:gd name="T54" fmla="*/ 0 w 33"/>
                <a:gd name="T55" fmla="*/ 14 h 34"/>
                <a:gd name="T56" fmla="*/ 2 w 33"/>
                <a:gd name="T57" fmla="*/ 16 h 34"/>
                <a:gd name="T58" fmla="*/ 15 w 33"/>
                <a:gd name="T59" fmla="*/ 1 h 34"/>
                <a:gd name="T60" fmla="*/ 20 w 33"/>
                <a:gd name="T61" fmla="*/ 1 h 34"/>
                <a:gd name="T62" fmla="*/ 14 w 33"/>
                <a:gd name="T63" fmla="*/ 8 h 34"/>
                <a:gd name="T64" fmla="*/ 14 w 33"/>
                <a:gd name="T65" fmla="*/ 8 h 34"/>
                <a:gd name="T66" fmla="*/ 16 w 33"/>
                <a:gd name="T67" fmla="*/ 15 h 34"/>
                <a:gd name="T68" fmla="*/ 22 w 33"/>
                <a:gd name="T69" fmla="*/ 20 h 34"/>
                <a:gd name="T70" fmla="*/ 22 w 33"/>
                <a:gd name="T71" fmla="*/ 20 h 34"/>
                <a:gd name="T72" fmla="*/ 22 w 33"/>
                <a:gd name="T73" fmla="*/ 20 h 34"/>
                <a:gd name="T74" fmla="*/ 15 w 33"/>
                <a:gd name="T75" fmla="*/ 27 h 34"/>
                <a:gd name="T76" fmla="*/ 10 w 33"/>
                <a:gd name="T77" fmla="*/ 23 h 34"/>
                <a:gd name="T78" fmla="*/ 10 w 33"/>
                <a:gd name="T79" fmla="*/ 23 h 34"/>
                <a:gd name="T80" fmla="*/ 5 w 33"/>
                <a:gd name="T81" fmla="*/ 18 h 34"/>
                <a:gd name="T82" fmla="*/ 8 w 33"/>
                <a:gd name="T83" fmla="*/ 14 h 34"/>
                <a:gd name="T84" fmla="*/ 8 w 33"/>
                <a:gd name="T85" fmla="*/ 14 h 34"/>
                <a:gd name="T86" fmla="*/ 8 w 33"/>
                <a:gd name="T87" fmla="*/ 14 h 34"/>
                <a:gd name="T88" fmla="*/ 8 w 33"/>
                <a:gd name="T89" fmla="*/ 14 h 34"/>
                <a:gd name="T90" fmla="*/ 8 w 33"/>
                <a:gd name="T91" fmla="*/ 15 h 34"/>
                <a:gd name="T92" fmla="*/ 12 w 33"/>
                <a:gd name="T93" fmla="*/ 24 h 34"/>
                <a:gd name="T94" fmla="*/ 16 w 33"/>
                <a:gd name="T95" fmla="*/ 15 h 34"/>
                <a:gd name="T96" fmla="*/ 16 w 33"/>
                <a:gd name="T97" fmla="*/ 15 h 34"/>
                <a:gd name="T98" fmla="*/ 16 w 33"/>
                <a:gd name="T99"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 h="34">
                  <a:moveTo>
                    <a:pt x="31" y="0"/>
                  </a:moveTo>
                  <a:cubicBezTo>
                    <a:pt x="1" y="0"/>
                    <a:pt x="1" y="0"/>
                    <a:pt x="1" y="0"/>
                  </a:cubicBezTo>
                  <a:cubicBezTo>
                    <a:pt x="0" y="0"/>
                    <a:pt x="0" y="1"/>
                    <a:pt x="0" y="2"/>
                  </a:cubicBezTo>
                  <a:cubicBezTo>
                    <a:pt x="0" y="32"/>
                    <a:pt x="0" y="32"/>
                    <a:pt x="0" y="32"/>
                  </a:cubicBezTo>
                  <a:cubicBezTo>
                    <a:pt x="0" y="33"/>
                    <a:pt x="0" y="34"/>
                    <a:pt x="1" y="34"/>
                  </a:cubicBezTo>
                  <a:cubicBezTo>
                    <a:pt x="31" y="34"/>
                    <a:pt x="31" y="34"/>
                    <a:pt x="31" y="34"/>
                  </a:cubicBezTo>
                  <a:cubicBezTo>
                    <a:pt x="32" y="34"/>
                    <a:pt x="33" y="33"/>
                    <a:pt x="33" y="32"/>
                  </a:cubicBezTo>
                  <a:cubicBezTo>
                    <a:pt x="33" y="2"/>
                    <a:pt x="33" y="2"/>
                    <a:pt x="33" y="2"/>
                  </a:cubicBezTo>
                  <a:cubicBezTo>
                    <a:pt x="33" y="1"/>
                    <a:pt x="32" y="0"/>
                    <a:pt x="31" y="0"/>
                  </a:cubicBezTo>
                  <a:close/>
                  <a:moveTo>
                    <a:pt x="13" y="8"/>
                  </a:moveTo>
                  <a:cubicBezTo>
                    <a:pt x="13" y="8"/>
                    <a:pt x="13" y="8"/>
                    <a:pt x="13" y="8"/>
                  </a:cubicBezTo>
                  <a:cubicBezTo>
                    <a:pt x="13" y="8"/>
                    <a:pt x="13" y="8"/>
                    <a:pt x="13" y="8"/>
                  </a:cubicBezTo>
                  <a:close/>
                  <a:moveTo>
                    <a:pt x="14" y="8"/>
                  </a:moveTo>
                  <a:cubicBezTo>
                    <a:pt x="15" y="9"/>
                    <a:pt x="22" y="16"/>
                    <a:pt x="24" y="17"/>
                  </a:cubicBezTo>
                  <a:cubicBezTo>
                    <a:pt x="32" y="9"/>
                    <a:pt x="32" y="9"/>
                    <a:pt x="32" y="9"/>
                  </a:cubicBezTo>
                  <a:cubicBezTo>
                    <a:pt x="32" y="9"/>
                    <a:pt x="32" y="9"/>
                    <a:pt x="32" y="9"/>
                  </a:cubicBezTo>
                  <a:cubicBezTo>
                    <a:pt x="32" y="14"/>
                    <a:pt x="32" y="14"/>
                    <a:pt x="32" y="14"/>
                  </a:cubicBezTo>
                  <a:cubicBezTo>
                    <a:pt x="32" y="14"/>
                    <a:pt x="32" y="14"/>
                    <a:pt x="32" y="14"/>
                  </a:cubicBezTo>
                  <a:cubicBezTo>
                    <a:pt x="27" y="19"/>
                    <a:pt x="27" y="19"/>
                    <a:pt x="27" y="19"/>
                  </a:cubicBezTo>
                  <a:cubicBezTo>
                    <a:pt x="32" y="24"/>
                    <a:pt x="32" y="24"/>
                    <a:pt x="32" y="24"/>
                  </a:cubicBezTo>
                  <a:cubicBezTo>
                    <a:pt x="32" y="29"/>
                    <a:pt x="32" y="29"/>
                    <a:pt x="32" y="29"/>
                  </a:cubicBezTo>
                  <a:cubicBezTo>
                    <a:pt x="24" y="22"/>
                    <a:pt x="24" y="22"/>
                    <a:pt x="24" y="22"/>
                  </a:cubicBezTo>
                  <a:cubicBezTo>
                    <a:pt x="22" y="25"/>
                    <a:pt x="22" y="25"/>
                    <a:pt x="22" y="25"/>
                  </a:cubicBezTo>
                  <a:cubicBezTo>
                    <a:pt x="18" y="29"/>
                    <a:pt x="18" y="29"/>
                    <a:pt x="18" y="29"/>
                  </a:cubicBezTo>
                  <a:cubicBezTo>
                    <a:pt x="21" y="33"/>
                    <a:pt x="21" y="33"/>
                    <a:pt x="21" y="33"/>
                  </a:cubicBezTo>
                  <a:cubicBezTo>
                    <a:pt x="16" y="33"/>
                    <a:pt x="16" y="33"/>
                    <a:pt x="16" y="33"/>
                  </a:cubicBezTo>
                  <a:cubicBezTo>
                    <a:pt x="0" y="19"/>
                    <a:pt x="0" y="19"/>
                    <a:pt x="0" y="19"/>
                  </a:cubicBezTo>
                  <a:cubicBezTo>
                    <a:pt x="0" y="14"/>
                    <a:pt x="0" y="14"/>
                    <a:pt x="0" y="14"/>
                  </a:cubicBezTo>
                  <a:cubicBezTo>
                    <a:pt x="2" y="16"/>
                    <a:pt x="2" y="16"/>
                    <a:pt x="2" y="16"/>
                  </a:cubicBezTo>
                  <a:cubicBezTo>
                    <a:pt x="15" y="1"/>
                    <a:pt x="15" y="1"/>
                    <a:pt x="15" y="1"/>
                  </a:cubicBezTo>
                  <a:cubicBezTo>
                    <a:pt x="20" y="1"/>
                    <a:pt x="20" y="1"/>
                    <a:pt x="20" y="1"/>
                  </a:cubicBezTo>
                  <a:cubicBezTo>
                    <a:pt x="14" y="8"/>
                    <a:pt x="14" y="8"/>
                    <a:pt x="14" y="8"/>
                  </a:cubicBezTo>
                  <a:cubicBezTo>
                    <a:pt x="14" y="8"/>
                    <a:pt x="14" y="8"/>
                    <a:pt x="14" y="8"/>
                  </a:cubicBezTo>
                  <a:close/>
                  <a:moveTo>
                    <a:pt x="16" y="15"/>
                  </a:moveTo>
                  <a:cubicBezTo>
                    <a:pt x="22" y="20"/>
                    <a:pt x="22" y="20"/>
                    <a:pt x="22" y="20"/>
                  </a:cubicBezTo>
                  <a:cubicBezTo>
                    <a:pt x="22" y="20"/>
                    <a:pt x="22" y="20"/>
                    <a:pt x="22" y="20"/>
                  </a:cubicBezTo>
                  <a:cubicBezTo>
                    <a:pt x="22" y="20"/>
                    <a:pt x="22" y="20"/>
                    <a:pt x="22" y="20"/>
                  </a:cubicBezTo>
                  <a:cubicBezTo>
                    <a:pt x="15" y="27"/>
                    <a:pt x="15" y="27"/>
                    <a:pt x="15" y="27"/>
                  </a:cubicBezTo>
                  <a:cubicBezTo>
                    <a:pt x="10" y="23"/>
                    <a:pt x="10" y="23"/>
                    <a:pt x="10" y="23"/>
                  </a:cubicBezTo>
                  <a:cubicBezTo>
                    <a:pt x="10" y="23"/>
                    <a:pt x="10" y="23"/>
                    <a:pt x="10" y="23"/>
                  </a:cubicBezTo>
                  <a:cubicBezTo>
                    <a:pt x="5" y="18"/>
                    <a:pt x="5" y="18"/>
                    <a:pt x="5" y="18"/>
                  </a:cubicBezTo>
                  <a:cubicBezTo>
                    <a:pt x="8" y="14"/>
                    <a:pt x="8" y="14"/>
                    <a:pt x="8" y="14"/>
                  </a:cubicBezTo>
                  <a:cubicBezTo>
                    <a:pt x="8" y="14"/>
                    <a:pt x="8" y="14"/>
                    <a:pt x="8" y="14"/>
                  </a:cubicBezTo>
                  <a:cubicBezTo>
                    <a:pt x="8" y="14"/>
                    <a:pt x="8" y="14"/>
                    <a:pt x="8" y="14"/>
                  </a:cubicBezTo>
                  <a:cubicBezTo>
                    <a:pt x="8" y="14"/>
                    <a:pt x="8" y="14"/>
                    <a:pt x="8" y="14"/>
                  </a:cubicBezTo>
                  <a:cubicBezTo>
                    <a:pt x="8" y="15"/>
                    <a:pt x="8" y="15"/>
                    <a:pt x="8" y="15"/>
                  </a:cubicBezTo>
                  <a:cubicBezTo>
                    <a:pt x="10" y="18"/>
                    <a:pt x="11" y="20"/>
                    <a:pt x="12" y="24"/>
                  </a:cubicBezTo>
                  <a:cubicBezTo>
                    <a:pt x="13" y="20"/>
                    <a:pt x="14" y="18"/>
                    <a:pt x="16" y="15"/>
                  </a:cubicBezTo>
                  <a:cubicBezTo>
                    <a:pt x="16" y="15"/>
                    <a:pt x="16" y="15"/>
                    <a:pt x="16" y="15"/>
                  </a:cubicBezTo>
                  <a:cubicBezTo>
                    <a:pt x="16" y="15"/>
                    <a:pt x="16" y="15"/>
                    <a:pt x="16"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6" name="Freeform 1692"/>
            <p:cNvSpPr>
              <a:spLocks noEditPoints="1"/>
            </p:cNvSpPr>
            <p:nvPr/>
          </p:nvSpPr>
          <p:spPr bwMode="auto">
            <a:xfrm flipH="1">
              <a:off x="9781716" y="4107543"/>
              <a:ext cx="27380" cy="41070"/>
            </a:xfrm>
            <a:custGeom>
              <a:avLst/>
              <a:gdLst>
                <a:gd name="T0" fmla="*/ 4 w 8"/>
                <a:gd name="T1" fmla="*/ 12 h 12"/>
                <a:gd name="T2" fmla="*/ 7 w 8"/>
                <a:gd name="T3" fmla="*/ 6 h 12"/>
                <a:gd name="T4" fmla="*/ 8 w 8"/>
                <a:gd name="T5" fmla="*/ 3 h 12"/>
                <a:gd name="T6" fmla="*/ 4 w 8"/>
                <a:gd name="T7" fmla="*/ 0 h 12"/>
                <a:gd name="T8" fmla="*/ 0 w 8"/>
                <a:gd name="T9" fmla="*/ 3 h 12"/>
                <a:gd name="T10" fmla="*/ 1 w 8"/>
                <a:gd name="T11" fmla="*/ 5 h 12"/>
                <a:gd name="T12" fmla="*/ 1 w 8"/>
                <a:gd name="T13" fmla="*/ 5 h 12"/>
                <a:gd name="T14" fmla="*/ 1 w 8"/>
                <a:gd name="T15" fmla="*/ 5 h 12"/>
                <a:gd name="T16" fmla="*/ 4 w 8"/>
                <a:gd name="T17" fmla="*/ 12 h 12"/>
                <a:gd name="T18" fmla="*/ 4 w 8"/>
                <a:gd name="T19" fmla="*/ 1 h 12"/>
                <a:gd name="T20" fmla="*/ 6 w 8"/>
                <a:gd name="T21" fmla="*/ 3 h 12"/>
                <a:gd name="T22" fmla="*/ 4 w 8"/>
                <a:gd name="T23" fmla="*/ 5 h 12"/>
                <a:gd name="T24" fmla="*/ 2 w 8"/>
                <a:gd name="T25" fmla="*/ 3 h 12"/>
                <a:gd name="T26" fmla="*/ 4 w 8"/>
                <a:gd name="T27"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2">
                  <a:moveTo>
                    <a:pt x="4" y="12"/>
                  </a:moveTo>
                  <a:cubicBezTo>
                    <a:pt x="5" y="10"/>
                    <a:pt x="6" y="8"/>
                    <a:pt x="7" y="6"/>
                  </a:cubicBezTo>
                  <a:cubicBezTo>
                    <a:pt x="8" y="5"/>
                    <a:pt x="8" y="4"/>
                    <a:pt x="8" y="3"/>
                  </a:cubicBezTo>
                  <a:cubicBezTo>
                    <a:pt x="8" y="1"/>
                    <a:pt x="6" y="0"/>
                    <a:pt x="4" y="0"/>
                  </a:cubicBezTo>
                  <a:cubicBezTo>
                    <a:pt x="2" y="0"/>
                    <a:pt x="0" y="1"/>
                    <a:pt x="0" y="3"/>
                  </a:cubicBezTo>
                  <a:cubicBezTo>
                    <a:pt x="0" y="4"/>
                    <a:pt x="0" y="5"/>
                    <a:pt x="1" y="5"/>
                  </a:cubicBezTo>
                  <a:cubicBezTo>
                    <a:pt x="1" y="5"/>
                    <a:pt x="1" y="5"/>
                    <a:pt x="1" y="5"/>
                  </a:cubicBezTo>
                  <a:cubicBezTo>
                    <a:pt x="1" y="5"/>
                    <a:pt x="1" y="5"/>
                    <a:pt x="1" y="5"/>
                  </a:cubicBezTo>
                  <a:cubicBezTo>
                    <a:pt x="2" y="8"/>
                    <a:pt x="3" y="9"/>
                    <a:pt x="4" y="12"/>
                  </a:cubicBezTo>
                  <a:close/>
                  <a:moveTo>
                    <a:pt x="4" y="1"/>
                  </a:moveTo>
                  <a:cubicBezTo>
                    <a:pt x="5" y="1"/>
                    <a:pt x="6" y="2"/>
                    <a:pt x="6" y="3"/>
                  </a:cubicBezTo>
                  <a:cubicBezTo>
                    <a:pt x="6" y="4"/>
                    <a:pt x="5" y="5"/>
                    <a:pt x="4" y="5"/>
                  </a:cubicBezTo>
                  <a:cubicBezTo>
                    <a:pt x="3" y="5"/>
                    <a:pt x="2" y="4"/>
                    <a:pt x="2" y="3"/>
                  </a:cubicBezTo>
                  <a:cubicBezTo>
                    <a:pt x="2" y="2"/>
                    <a:pt x="3" y="1"/>
                    <a:pt x="4" y="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7" name="Freeform 1693"/>
            <p:cNvSpPr/>
            <p:nvPr/>
          </p:nvSpPr>
          <p:spPr bwMode="auto">
            <a:xfrm flipH="1">
              <a:off x="9852904" y="2352467"/>
              <a:ext cx="120473" cy="101307"/>
            </a:xfrm>
            <a:custGeom>
              <a:avLst/>
              <a:gdLst>
                <a:gd name="T0" fmla="*/ 18 w 37"/>
                <a:gd name="T1" fmla="*/ 6 h 31"/>
                <a:gd name="T2" fmla="*/ 28 w 37"/>
                <a:gd name="T3" fmla="*/ 0 h 31"/>
                <a:gd name="T4" fmla="*/ 37 w 37"/>
                <a:gd name="T5" fmla="*/ 8 h 31"/>
                <a:gd name="T6" fmla="*/ 18 w 37"/>
                <a:gd name="T7" fmla="*/ 31 h 31"/>
                <a:gd name="T8" fmla="*/ 0 w 37"/>
                <a:gd name="T9" fmla="*/ 8 h 31"/>
                <a:gd name="T10" fmla="*/ 9 w 37"/>
                <a:gd name="T11" fmla="*/ 0 h 31"/>
                <a:gd name="T12" fmla="*/ 18 w 37"/>
                <a:gd name="T13" fmla="*/ 6 h 31"/>
              </a:gdLst>
              <a:ahLst/>
              <a:cxnLst>
                <a:cxn ang="0">
                  <a:pos x="T0" y="T1"/>
                </a:cxn>
                <a:cxn ang="0">
                  <a:pos x="T2" y="T3"/>
                </a:cxn>
                <a:cxn ang="0">
                  <a:pos x="T4" y="T5"/>
                </a:cxn>
                <a:cxn ang="0">
                  <a:pos x="T6" y="T7"/>
                </a:cxn>
                <a:cxn ang="0">
                  <a:pos x="T8" y="T9"/>
                </a:cxn>
                <a:cxn ang="0">
                  <a:pos x="T10" y="T11"/>
                </a:cxn>
                <a:cxn ang="0">
                  <a:pos x="T12" y="T13"/>
                </a:cxn>
              </a:cxnLst>
              <a:rect l="0" t="0" r="r" b="b"/>
              <a:pathLst>
                <a:path w="37" h="31">
                  <a:moveTo>
                    <a:pt x="18" y="6"/>
                  </a:moveTo>
                  <a:cubicBezTo>
                    <a:pt x="21" y="2"/>
                    <a:pt x="23" y="0"/>
                    <a:pt x="28" y="0"/>
                  </a:cubicBezTo>
                  <a:cubicBezTo>
                    <a:pt x="33" y="0"/>
                    <a:pt x="37" y="4"/>
                    <a:pt x="37" y="8"/>
                  </a:cubicBezTo>
                  <a:cubicBezTo>
                    <a:pt x="37" y="16"/>
                    <a:pt x="28" y="24"/>
                    <a:pt x="18" y="31"/>
                  </a:cubicBezTo>
                  <a:cubicBezTo>
                    <a:pt x="9" y="24"/>
                    <a:pt x="0" y="16"/>
                    <a:pt x="0" y="8"/>
                  </a:cubicBezTo>
                  <a:cubicBezTo>
                    <a:pt x="0" y="4"/>
                    <a:pt x="4" y="0"/>
                    <a:pt x="9" y="0"/>
                  </a:cubicBezTo>
                  <a:cubicBezTo>
                    <a:pt x="14" y="0"/>
                    <a:pt x="16" y="2"/>
                    <a:pt x="18"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8" name="Freeform 1694"/>
            <p:cNvSpPr>
              <a:spLocks noEditPoints="1"/>
            </p:cNvSpPr>
            <p:nvPr/>
          </p:nvSpPr>
          <p:spPr bwMode="auto">
            <a:xfrm flipH="1">
              <a:off x="9086259" y="1678911"/>
              <a:ext cx="194399" cy="191662"/>
            </a:xfrm>
            <a:custGeom>
              <a:avLst/>
              <a:gdLst>
                <a:gd name="T0" fmla="*/ 48 w 60"/>
                <a:gd name="T1" fmla="*/ 34 h 59"/>
                <a:gd name="T2" fmla="*/ 48 w 60"/>
                <a:gd name="T3" fmla="*/ 34 h 59"/>
                <a:gd name="T4" fmla="*/ 48 w 60"/>
                <a:gd name="T5" fmla="*/ 29 h 59"/>
                <a:gd name="T6" fmla="*/ 19 w 60"/>
                <a:gd name="T7" fmla="*/ 0 h 59"/>
                <a:gd name="T8" fmla="*/ 11 w 60"/>
                <a:gd name="T9" fmla="*/ 2 h 59"/>
                <a:gd name="T10" fmla="*/ 43 w 60"/>
                <a:gd name="T11" fmla="*/ 34 h 59"/>
                <a:gd name="T12" fmla="*/ 48 w 60"/>
                <a:gd name="T13" fmla="*/ 34 h 59"/>
                <a:gd name="T14" fmla="*/ 60 w 60"/>
                <a:gd name="T15" fmla="*/ 59 h 59"/>
                <a:gd name="T16" fmla="*/ 34 w 60"/>
                <a:gd name="T17" fmla="*/ 49 h 59"/>
                <a:gd name="T18" fmla="*/ 36 w 60"/>
                <a:gd name="T19" fmla="*/ 48 h 59"/>
                <a:gd name="T20" fmla="*/ 36 w 60"/>
                <a:gd name="T21" fmla="*/ 47 h 59"/>
                <a:gd name="T22" fmla="*/ 44 w 60"/>
                <a:gd name="T23" fmla="*/ 51 h 59"/>
                <a:gd name="T24" fmla="*/ 51 w 60"/>
                <a:gd name="T25" fmla="*/ 44 h 59"/>
                <a:gd name="T26" fmla="*/ 48 w 60"/>
                <a:gd name="T27" fmla="*/ 36 h 59"/>
                <a:gd name="T28" fmla="*/ 49 w 60"/>
                <a:gd name="T29" fmla="*/ 35 h 59"/>
                <a:gd name="T30" fmla="*/ 50 w 60"/>
                <a:gd name="T31" fmla="*/ 33 h 59"/>
                <a:gd name="T32" fmla="*/ 60 w 60"/>
                <a:gd name="T33" fmla="*/ 59 h 59"/>
                <a:gd name="T34" fmla="*/ 35 w 60"/>
                <a:gd name="T35" fmla="*/ 47 h 59"/>
                <a:gd name="T36" fmla="*/ 29 w 60"/>
                <a:gd name="T37" fmla="*/ 47 h 59"/>
                <a:gd name="T38" fmla="*/ 0 w 60"/>
                <a:gd name="T39" fmla="*/ 18 h 59"/>
                <a:gd name="T40" fmla="*/ 3 w 60"/>
                <a:gd name="T41" fmla="*/ 10 h 59"/>
                <a:gd name="T42" fmla="*/ 35 w 60"/>
                <a:gd name="T43" fmla="*/ 42 h 59"/>
                <a:gd name="T44" fmla="*/ 35 w 60"/>
                <a:gd name="T45" fmla="*/ 47 h 59"/>
                <a:gd name="T46" fmla="*/ 35 w 60"/>
                <a:gd name="T47" fmla="*/ 47 h 59"/>
                <a:gd name="T48" fmla="*/ 42 w 60"/>
                <a:gd name="T49" fmla="*/ 41 h 59"/>
                <a:gd name="T50" fmla="*/ 36 w 60"/>
                <a:gd name="T51" fmla="*/ 41 h 59"/>
                <a:gd name="T52" fmla="*/ 4 w 60"/>
                <a:gd name="T53" fmla="*/ 9 h 59"/>
                <a:gd name="T54" fmla="*/ 10 w 60"/>
                <a:gd name="T55" fmla="*/ 3 h 59"/>
                <a:gd name="T56" fmla="*/ 42 w 60"/>
                <a:gd name="T57" fmla="*/ 35 h 59"/>
                <a:gd name="T58" fmla="*/ 42 w 60"/>
                <a:gd name="T59"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59">
                  <a:moveTo>
                    <a:pt x="48" y="34"/>
                  </a:moveTo>
                  <a:cubicBezTo>
                    <a:pt x="48" y="34"/>
                    <a:pt x="48" y="34"/>
                    <a:pt x="48" y="34"/>
                  </a:cubicBezTo>
                  <a:cubicBezTo>
                    <a:pt x="50" y="33"/>
                    <a:pt x="50" y="30"/>
                    <a:pt x="48" y="29"/>
                  </a:cubicBezTo>
                  <a:cubicBezTo>
                    <a:pt x="19" y="0"/>
                    <a:pt x="19" y="0"/>
                    <a:pt x="19" y="0"/>
                  </a:cubicBezTo>
                  <a:cubicBezTo>
                    <a:pt x="11" y="2"/>
                    <a:pt x="11" y="2"/>
                    <a:pt x="11" y="2"/>
                  </a:cubicBezTo>
                  <a:cubicBezTo>
                    <a:pt x="43" y="34"/>
                    <a:pt x="43" y="34"/>
                    <a:pt x="43" y="34"/>
                  </a:cubicBezTo>
                  <a:cubicBezTo>
                    <a:pt x="44" y="36"/>
                    <a:pt x="47" y="36"/>
                    <a:pt x="48" y="34"/>
                  </a:cubicBezTo>
                  <a:close/>
                  <a:moveTo>
                    <a:pt x="60" y="59"/>
                  </a:moveTo>
                  <a:cubicBezTo>
                    <a:pt x="34" y="49"/>
                    <a:pt x="34" y="49"/>
                    <a:pt x="34" y="49"/>
                  </a:cubicBezTo>
                  <a:cubicBezTo>
                    <a:pt x="34" y="49"/>
                    <a:pt x="35" y="49"/>
                    <a:pt x="36" y="48"/>
                  </a:cubicBezTo>
                  <a:cubicBezTo>
                    <a:pt x="36" y="48"/>
                    <a:pt x="36" y="48"/>
                    <a:pt x="36" y="47"/>
                  </a:cubicBezTo>
                  <a:cubicBezTo>
                    <a:pt x="44" y="51"/>
                    <a:pt x="44" y="51"/>
                    <a:pt x="44" y="51"/>
                  </a:cubicBezTo>
                  <a:cubicBezTo>
                    <a:pt x="51" y="44"/>
                    <a:pt x="51" y="44"/>
                    <a:pt x="51" y="44"/>
                  </a:cubicBezTo>
                  <a:cubicBezTo>
                    <a:pt x="48" y="36"/>
                    <a:pt x="48" y="36"/>
                    <a:pt x="48" y="36"/>
                  </a:cubicBezTo>
                  <a:cubicBezTo>
                    <a:pt x="48" y="35"/>
                    <a:pt x="49" y="35"/>
                    <a:pt x="49" y="35"/>
                  </a:cubicBezTo>
                  <a:cubicBezTo>
                    <a:pt x="50" y="34"/>
                    <a:pt x="50" y="34"/>
                    <a:pt x="50" y="33"/>
                  </a:cubicBezTo>
                  <a:cubicBezTo>
                    <a:pt x="60" y="59"/>
                    <a:pt x="60" y="59"/>
                    <a:pt x="60" y="59"/>
                  </a:cubicBezTo>
                  <a:close/>
                  <a:moveTo>
                    <a:pt x="35" y="47"/>
                  </a:moveTo>
                  <a:cubicBezTo>
                    <a:pt x="33" y="49"/>
                    <a:pt x="31" y="49"/>
                    <a:pt x="29" y="47"/>
                  </a:cubicBezTo>
                  <a:cubicBezTo>
                    <a:pt x="0" y="18"/>
                    <a:pt x="0" y="18"/>
                    <a:pt x="0" y="18"/>
                  </a:cubicBezTo>
                  <a:cubicBezTo>
                    <a:pt x="3" y="10"/>
                    <a:pt x="3" y="10"/>
                    <a:pt x="3" y="10"/>
                  </a:cubicBezTo>
                  <a:cubicBezTo>
                    <a:pt x="35" y="42"/>
                    <a:pt x="35" y="42"/>
                    <a:pt x="35" y="42"/>
                  </a:cubicBezTo>
                  <a:cubicBezTo>
                    <a:pt x="36" y="43"/>
                    <a:pt x="36" y="46"/>
                    <a:pt x="35" y="47"/>
                  </a:cubicBezTo>
                  <a:cubicBezTo>
                    <a:pt x="35" y="47"/>
                    <a:pt x="35" y="47"/>
                    <a:pt x="35" y="47"/>
                  </a:cubicBezTo>
                  <a:close/>
                  <a:moveTo>
                    <a:pt x="42" y="41"/>
                  </a:moveTo>
                  <a:cubicBezTo>
                    <a:pt x="40" y="42"/>
                    <a:pt x="38" y="42"/>
                    <a:pt x="36" y="41"/>
                  </a:cubicBezTo>
                  <a:cubicBezTo>
                    <a:pt x="4" y="9"/>
                    <a:pt x="4" y="9"/>
                    <a:pt x="4" y="9"/>
                  </a:cubicBezTo>
                  <a:cubicBezTo>
                    <a:pt x="10" y="3"/>
                    <a:pt x="10" y="3"/>
                    <a:pt x="10" y="3"/>
                  </a:cubicBezTo>
                  <a:cubicBezTo>
                    <a:pt x="42" y="35"/>
                    <a:pt x="42" y="35"/>
                    <a:pt x="42" y="35"/>
                  </a:cubicBezTo>
                  <a:cubicBezTo>
                    <a:pt x="43" y="37"/>
                    <a:pt x="43" y="39"/>
                    <a:pt x="42" y="4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59" name="Freeform 1695"/>
            <p:cNvSpPr>
              <a:spLocks noEditPoints="1"/>
            </p:cNvSpPr>
            <p:nvPr/>
          </p:nvSpPr>
          <p:spPr bwMode="auto">
            <a:xfrm flipH="1">
              <a:off x="8834361" y="2201875"/>
              <a:ext cx="43808" cy="43808"/>
            </a:xfrm>
            <a:custGeom>
              <a:avLst/>
              <a:gdLst>
                <a:gd name="T0" fmla="*/ 1 w 14"/>
                <a:gd name="T1" fmla="*/ 0 h 14"/>
                <a:gd name="T2" fmla="*/ 13 w 14"/>
                <a:gd name="T3" fmla="*/ 0 h 14"/>
                <a:gd name="T4" fmla="*/ 14 w 14"/>
                <a:gd name="T5" fmla="*/ 1 h 14"/>
                <a:gd name="T6" fmla="*/ 14 w 14"/>
                <a:gd name="T7" fmla="*/ 13 h 14"/>
                <a:gd name="T8" fmla="*/ 13 w 14"/>
                <a:gd name="T9" fmla="*/ 14 h 14"/>
                <a:gd name="T10" fmla="*/ 1 w 14"/>
                <a:gd name="T11" fmla="*/ 14 h 14"/>
                <a:gd name="T12" fmla="*/ 0 w 14"/>
                <a:gd name="T13" fmla="*/ 13 h 14"/>
                <a:gd name="T14" fmla="*/ 0 w 14"/>
                <a:gd name="T15" fmla="*/ 1 h 14"/>
                <a:gd name="T16" fmla="*/ 1 w 14"/>
                <a:gd name="T17" fmla="*/ 0 h 14"/>
                <a:gd name="T18" fmla="*/ 6 w 14"/>
                <a:gd name="T19" fmla="*/ 3 h 14"/>
                <a:gd name="T20" fmla="*/ 6 w 14"/>
                <a:gd name="T21" fmla="*/ 6 h 14"/>
                <a:gd name="T22" fmla="*/ 4 w 14"/>
                <a:gd name="T23" fmla="*/ 6 h 14"/>
                <a:gd name="T24" fmla="*/ 4 w 14"/>
                <a:gd name="T25" fmla="*/ 8 h 14"/>
                <a:gd name="T26" fmla="*/ 6 w 14"/>
                <a:gd name="T27" fmla="*/ 8 h 14"/>
                <a:gd name="T28" fmla="*/ 6 w 14"/>
                <a:gd name="T29" fmla="*/ 10 h 14"/>
                <a:gd name="T30" fmla="*/ 8 w 14"/>
                <a:gd name="T31" fmla="*/ 10 h 14"/>
                <a:gd name="T32" fmla="*/ 8 w 14"/>
                <a:gd name="T33" fmla="*/ 8 h 14"/>
                <a:gd name="T34" fmla="*/ 11 w 14"/>
                <a:gd name="T35" fmla="*/ 8 h 14"/>
                <a:gd name="T36" fmla="*/ 11 w 14"/>
                <a:gd name="T37" fmla="*/ 6 h 14"/>
                <a:gd name="T38" fmla="*/ 8 w 14"/>
                <a:gd name="T39" fmla="*/ 6 h 14"/>
                <a:gd name="T40" fmla="*/ 8 w 14"/>
                <a:gd name="T41" fmla="*/ 3 h 14"/>
                <a:gd name="T42" fmla="*/ 6 w 14"/>
                <a:gd name="T43"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4">
                  <a:moveTo>
                    <a:pt x="1" y="0"/>
                  </a:moveTo>
                  <a:cubicBezTo>
                    <a:pt x="13" y="0"/>
                    <a:pt x="13" y="0"/>
                    <a:pt x="13" y="0"/>
                  </a:cubicBezTo>
                  <a:cubicBezTo>
                    <a:pt x="14" y="0"/>
                    <a:pt x="14" y="0"/>
                    <a:pt x="14" y="1"/>
                  </a:cubicBezTo>
                  <a:cubicBezTo>
                    <a:pt x="14" y="13"/>
                    <a:pt x="14" y="13"/>
                    <a:pt x="14" y="13"/>
                  </a:cubicBezTo>
                  <a:cubicBezTo>
                    <a:pt x="14" y="13"/>
                    <a:pt x="14" y="14"/>
                    <a:pt x="13" y="14"/>
                  </a:cubicBezTo>
                  <a:cubicBezTo>
                    <a:pt x="1" y="14"/>
                    <a:pt x="1" y="14"/>
                    <a:pt x="1" y="14"/>
                  </a:cubicBezTo>
                  <a:cubicBezTo>
                    <a:pt x="1" y="14"/>
                    <a:pt x="0" y="13"/>
                    <a:pt x="0" y="13"/>
                  </a:cubicBezTo>
                  <a:cubicBezTo>
                    <a:pt x="0" y="1"/>
                    <a:pt x="0" y="1"/>
                    <a:pt x="0" y="1"/>
                  </a:cubicBezTo>
                  <a:cubicBezTo>
                    <a:pt x="0" y="0"/>
                    <a:pt x="1" y="0"/>
                    <a:pt x="1" y="0"/>
                  </a:cubicBezTo>
                  <a:close/>
                  <a:moveTo>
                    <a:pt x="6" y="3"/>
                  </a:moveTo>
                  <a:cubicBezTo>
                    <a:pt x="6" y="6"/>
                    <a:pt x="6" y="6"/>
                    <a:pt x="6" y="6"/>
                  </a:cubicBezTo>
                  <a:cubicBezTo>
                    <a:pt x="4" y="6"/>
                    <a:pt x="4" y="6"/>
                    <a:pt x="4" y="6"/>
                  </a:cubicBezTo>
                  <a:cubicBezTo>
                    <a:pt x="4" y="8"/>
                    <a:pt x="4" y="8"/>
                    <a:pt x="4" y="8"/>
                  </a:cubicBezTo>
                  <a:cubicBezTo>
                    <a:pt x="6" y="8"/>
                    <a:pt x="6" y="8"/>
                    <a:pt x="6" y="8"/>
                  </a:cubicBezTo>
                  <a:cubicBezTo>
                    <a:pt x="6" y="10"/>
                    <a:pt x="6" y="10"/>
                    <a:pt x="6" y="10"/>
                  </a:cubicBezTo>
                  <a:cubicBezTo>
                    <a:pt x="8" y="10"/>
                    <a:pt x="8" y="10"/>
                    <a:pt x="8" y="10"/>
                  </a:cubicBezTo>
                  <a:cubicBezTo>
                    <a:pt x="8" y="8"/>
                    <a:pt x="8" y="8"/>
                    <a:pt x="8" y="8"/>
                  </a:cubicBezTo>
                  <a:cubicBezTo>
                    <a:pt x="11" y="8"/>
                    <a:pt x="11" y="8"/>
                    <a:pt x="11" y="8"/>
                  </a:cubicBezTo>
                  <a:cubicBezTo>
                    <a:pt x="11" y="6"/>
                    <a:pt x="11" y="6"/>
                    <a:pt x="11" y="6"/>
                  </a:cubicBezTo>
                  <a:cubicBezTo>
                    <a:pt x="8" y="6"/>
                    <a:pt x="8" y="6"/>
                    <a:pt x="8" y="6"/>
                  </a:cubicBezTo>
                  <a:cubicBezTo>
                    <a:pt x="8" y="3"/>
                    <a:pt x="8" y="3"/>
                    <a:pt x="8" y="3"/>
                  </a:cubicBezTo>
                  <a:lnTo>
                    <a:pt x="6" y="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0" name="Freeform 1696"/>
            <p:cNvSpPr>
              <a:spLocks noEditPoints="1"/>
            </p:cNvSpPr>
            <p:nvPr/>
          </p:nvSpPr>
          <p:spPr bwMode="auto">
            <a:xfrm flipH="1">
              <a:off x="8779601" y="2201875"/>
              <a:ext cx="46546" cy="43808"/>
            </a:xfrm>
            <a:custGeom>
              <a:avLst/>
              <a:gdLst>
                <a:gd name="T0" fmla="*/ 2 w 15"/>
                <a:gd name="T1" fmla="*/ 0 h 14"/>
                <a:gd name="T2" fmla="*/ 13 w 15"/>
                <a:gd name="T3" fmla="*/ 0 h 14"/>
                <a:gd name="T4" fmla="*/ 15 w 15"/>
                <a:gd name="T5" fmla="*/ 1 h 14"/>
                <a:gd name="T6" fmla="*/ 15 w 15"/>
                <a:gd name="T7" fmla="*/ 13 h 14"/>
                <a:gd name="T8" fmla="*/ 13 w 15"/>
                <a:gd name="T9" fmla="*/ 14 h 14"/>
                <a:gd name="T10" fmla="*/ 2 w 15"/>
                <a:gd name="T11" fmla="*/ 14 h 14"/>
                <a:gd name="T12" fmla="*/ 0 w 15"/>
                <a:gd name="T13" fmla="*/ 13 h 14"/>
                <a:gd name="T14" fmla="*/ 0 w 15"/>
                <a:gd name="T15" fmla="*/ 1 h 14"/>
                <a:gd name="T16" fmla="*/ 2 w 15"/>
                <a:gd name="T17" fmla="*/ 0 h 14"/>
                <a:gd name="T18" fmla="*/ 4 w 15"/>
                <a:gd name="T19" fmla="*/ 8 h 14"/>
                <a:gd name="T20" fmla="*/ 11 w 15"/>
                <a:gd name="T21" fmla="*/ 8 h 14"/>
                <a:gd name="T22" fmla="*/ 11 w 15"/>
                <a:gd name="T23" fmla="*/ 6 h 14"/>
                <a:gd name="T24" fmla="*/ 4 w 15"/>
                <a:gd name="T25" fmla="*/ 6 h 14"/>
                <a:gd name="T26" fmla="*/ 4 w 15"/>
                <a:gd name="T2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4">
                  <a:moveTo>
                    <a:pt x="2" y="0"/>
                  </a:moveTo>
                  <a:cubicBezTo>
                    <a:pt x="13" y="0"/>
                    <a:pt x="13" y="0"/>
                    <a:pt x="13" y="0"/>
                  </a:cubicBezTo>
                  <a:cubicBezTo>
                    <a:pt x="14" y="0"/>
                    <a:pt x="15" y="0"/>
                    <a:pt x="15" y="1"/>
                  </a:cubicBezTo>
                  <a:cubicBezTo>
                    <a:pt x="15" y="13"/>
                    <a:pt x="15" y="13"/>
                    <a:pt x="15" y="13"/>
                  </a:cubicBezTo>
                  <a:cubicBezTo>
                    <a:pt x="15" y="13"/>
                    <a:pt x="14" y="14"/>
                    <a:pt x="13" y="14"/>
                  </a:cubicBezTo>
                  <a:cubicBezTo>
                    <a:pt x="2" y="14"/>
                    <a:pt x="2" y="14"/>
                    <a:pt x="2" y="14"/>
                  </a:cubicBezTo>
                  <a:cubicBezTo>
                    <a:pt x="1" y="14"/>
                    <a:pt x="0" y="13"/>
                    <a:pt x="0" y="13"/>
                  </a:cubicBezTo>
                  <a:cubicBezTo>
                    <a:pt x="0" y="1"/>
                    <a:pt x="0" y="1"/>
                    <a:pt x="0" y="1"/>
                  </a:cubicBezTo>
                  <a:cubicBezTo>
                    <a:pt x="0" y="0"/>
                    <a:pt x="1" y="0"/>
                    <a:pt x="2" y="0"/>
                  </a:cubicBezTo>
                  <a:close/>
                  <a:moveTo>
                    <a:pt x="4" y="8"/>
                  </a:moveTo>
                  <a:cubicBezTo>
                    <a:pt x="11" y="8"/>
                    <a:pt x="11" y="8"/>
                    <a:pt x="11" y="8"/>
                  </a:cubicBezTo>
                  <a:cubicBezTo>
                    <a:pt x="11" y="6"/>
                    <a:pt x="11" y="6"/>
                    <a:pt x="11" y="6"/>
                  </a:cubicBezTo>
                  <a:cubicBezTo>
                    <a:pt x="4" y="6"/>
                    <a:pt x="4" y="6"/>
                    <a:pt x="4" y="6"/>
                  </a:cubicBezTo>
                  <a:lnTo>
                    <a:pt x="4"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1" name="Freeform 1697"/>
            <p:cNvSpPr>
              <a:spLocks noEditPoints="1"/>
            </p:cNvSpPr>
            <p:nvPr/>
          </p:nvSpPr>
          <p:spPr bwMode="auto">
            <a:xfrm flipH="1">
              <a:off x="8834361" y="2253898"/>
              <a:ext cx="43808" cy="43808"/>
            </a:xfrm>
            <a:custGeom>
              <a:avLst/>
              <a:gdLst>
                <a:gd name="T0" fmla="*/ 1 w 14"/>
                <a:gd name="T1" fmla="*/ 0 h 14"/>
                <a:gd name="T2" fmla="*/ 13 w 14"/>
                <a:gd name="T3" fmla="*/ 0 h 14"/>
                <a:gd name="T4" fmla="*/ 14 w 14"/>
                <a:gd name="T5" fmla="*/ 1 h 14"/>
                <a:gd name="T6" fmla="*/ 14 w 14"/>
                <a:gd name="T7" fmla="*/ 13 h 14"/>
                <a:gd name="T8" fmla="*/ 13 w 14"/>
                <a:gd name="T9" fmla="*/ 14 h 14"/>
                <a:gd name="T10" fmla="*/ 1 w 14"/>
                <a:gd name="T11" fmla="*/ 14 h 14"/>
                <a:gd name="T12" fmla="*/ 0 w 14"/>
                <a:gd name="T13" fmla="*/ 13 h 14"/>
                <a:gd name="T14" fmla="*/ 0 w 14"/>
                <a:gd name="T15" fmla="*/ 1 h 14"/>
                <a:gd name="T16" fmla="*/ 1 w 14"/>
                <a:gd name="T17" fmla="*/ 0 h 14"/>
                <a:gd name="T18" fmla="*/ 4 w 14"/>
                <a:gd name="T19" fmla="*/ 5 h 14"/>
                <a:gd name="T20" fmla="*/ 6 w 14"/>
                <a:gd name="T21" fmla="*/ 7 h 14"/>
                <a:gd name="T22" fmla="*/ 4 w 14"/>
                <a:gd name="T23" fmla="*/ 9 h 14"/>
                <a:gd name="T24" fmla="*/ 5 w 14"/>
                <a:gd name="T25" fmla="*/ 10 h 14"/>
                <a:gd name="T26" fmla="*/ 7 w 14"/>
                <a:gd name="T27" fmla="*/ 9 h 14"/>
                <a:gd name="T28" fmla="*/ 9 w 14"/>
                <a:gd name="T29" fmla="*/ 10 h 14"/>
                <a:gd name="T30" fmla="*/ 10 w 14"/>
                <a:gd name="T31" fmla="*/ 9 h 14"/>
                <a:gd name="T32" fmla="*/ 8 w 14"/>
                <a:gd name="T33" fmla="*/ 7 h 14"/>
                <a:gd name="T34" fmla="*/ 10 w 14"/>
                <a:gd name="T35" fmla="*/ 5 h 14"/>
                <a:gd name="T36" fmla="*/ 9 w 14"/>
                <a:gd name="T37" fmla="*/ 4 h 14"/>
                <a:gd name="T38" fmla="*/ 7 w 14"/>
                <a:gd name="T39" fmla="*/ 6 h 14"/>
                <a:gd name="T40" fmla="*/ 5 w 14"/>
                <a:gd name="T41" fmla="*/ 4 h 14"/>
                <a:gd name="T42" fmla="*/ 4 w 14"/>
                <a:gd name="T43"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4">
                  <a:moveTo>
                    <a:pt x="1" y="0"/>
                  </a:moveTo>
                  <a:cubicBezTo>
                    <a:pt x="13" y="0"/>
                    <a:pt x="13" y="0"/>
                    <a:pt x="13" y="0"/>
                  </a:cubicBezTo>
                  <a:cubicBezTo>
                    <a:pt x="14" y="0"/>
                    <a:pt x="14" y="1"/>
                    <a:pt x="14" y="1"/>
                  </a:cubicBezTo>
                  <a:cubicBezTo>
                    <a:pt x="14" y="13"/>
                    <a:pt x="14" y="13"/>
                    <a:pt x="14" y="13"/>
                  </a:cubicBezTo>
                  <a:cubicBezTo>
                    <a:pt x="14" y="14"/>
                    <a:pt x="14" y="14"/>
                    <a:pt x="13" y="14"/>
                  </a:cubicBezTo>
                  <a:cubicBezTo>
                    <a:pt x="1" y="14"/>
                    <a:pt x="1" y="14"/>
                    <a:pt x="1" y="14"/>
                  </a:cubicBezTo>
                  <a:cubicBezTo>
                    <a:pt x="1" y="14"/>
                    <a:pt x="0" y="14"/>
                    <a:pt x="0" y="13"/>
                  </a:cubicBezTo>
                  <a:cubicBezTo>
                    <a:pt x="0" y="1"/>
                    <a:pt x="0" y="1"/>
                    <a:pt x="0" y="1"/>
                  </a:cubicBezTo>
                  <a:cubicBezTo>
                    <a:pt x="0" y="1"/>
                    <a:pt x="1" y="0"/>
                    <a:pt x="1" y="0"/>
                  </a:cubicBezTo>
                  <a:close/>
                  <a:moveTo>
                    <a:pt x="4" y="5"/>
                  </a:moveTo>
                  <a:cubicBezTo>
                    <a:pt x="6" y="7"/>
                    <a:pt x="6" y="7"/>
                    <a:pt x="6" y="7"/>
                  </a:cubicBezTo>
                  <a:cubicBezTo>
                    <a:pt x="4" y="9"/>
                    <a:pt x="4" y="9"/>
                    <a:pt x="4" y="9"/>
                  </a:cubicBezTo>
                  <a:cubicBezTo>
                    <a:pt x="5" y="10"/>
                    <a:pt x="5" y="10"/>
                    <a:pt x="5" y="10"/>
                  </a:cubicBezTo>
                  <a:cubicBezTo>
                    <a:pt x="7" y="9"/>
                    <a:pt x="7" y="9"/>
                    <a:pt x="7" y="9"/>
                  </a:cubicBezTo>
                  <a:cubicBezTo>
                    <a:pt x="9" y="10"/>
                    <a:pt x="9" y="10"/>
                    <a:pt x="9" y="10"/>
                  </a:cubicBezTo>
                  <a:cubicBezTo>
                    <a:pt x="10" y="9"/>
                    <a:pt x="10" y="9"/>
                    <a:pt x="10" y="9"/>
                  </a:cubicBezTo>
                  <a:cubicBezTo>
                    <a:pt x="8" y="7"/>
                    <a:pt x="8" y="7"/>
                    <a:pt x="8" y="7"/>
                  </a:cubicBezTo>
                  <a:cubicBezTo>
                    <a:pt x="10" y="5"/>
                    <a:pt x="10" y="5"/>
                    <a:pt x="10" y="5"/>
                  </a:cubicBezTo>
                  <a:cubicBezTo>
                    <a:pt x="9" y="4"/>
                    <a:pt x="9" y="4"/>
                    <a:pt x="9" y="4"/>
                  </a:cubicBezTo>
                  <a:cubicBezTo>
                    <a:pt x="7" y="6"/>
                    <a:pt x="7" y="6"/>
                    <a:pt x="7" y="6"/>
                  </a:cubicBezTo>
                  <a:cubicBezTo>
                    <a:pt x="5" y="4"/>
                    <a:pt x="5" y="4"/>
                    <a:pt x="5" y="4"/>
                  </a:cubicBezTo>
                  <a:lnTo>
                    <a:pt x="4" y="5"/>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2" name="Freeform 1698"/>
            <p:cNvSpPr>
              <a:spLocks noEditPoints="1"/>
            </p:cNvSpPr>
            <p:nvPr/>
          </p:nvSpPr>
          <p:spPr bwMode="auto">
            <a:xfrm flipH="1">
              <a:off x="8779601" y="2253898"/>
              <a:ext cx="46546" cy="43808"/>
            </a:xfrm>
            <a:custGeom>
              <a:avLst/>
              <a:gdLst>
                <a:gd name="T0" fmla="*/ 2 w 15"/>
                <a:gd name="T1" fmla="*/ 0 h 14"/>
                <a:gd name="T2" fmla="*/ 13 w 15"/>
                <a:gd name="T3" fmla="*/ 0 h 14"/>
                <a:gd name="T4" fmla="*/ 15 w 15"/>
                <a:gd name="T5" fmla="*/ 1 h 14"/>
                <a:gd name="T6" fmla="*/ 15 w 15"/>
                <a:gd name="T7" fmla="*/ 13 h 14"/>
                <a:gd name="T8" fmla="*/ 13 w 15"/>
                <a:gd name="T9" fmla="*/ 14 h 14"/>
                <a:gd name="T10" fmla="*/ 2 w 15"/>
                <a:gd name="T11" fmla="*/ 14 h 14"/>
                <a:gd name="T12" fmla="*/ 0 w 15"/>
                <a:gd name="T13" fmla="*/ 13 h 14"/>
                <a:gd name="T14" fmla="*/ 0 w 15"/>
                <a:gd name="T15" fmla="*/ 1 h 14"/>
                <a:gd name="T16" fmla="*/ 2 w 15"/>
                <a:gd name="T17" fmla="*/ 0 h 14"/>
                <a:gd name="T18" fmla="*/ 4 w 15"/>
                <a:gd name="T19" fmla="*/ 6 h 14"/>
                <a:gd name="T20" fmla="*/ 11 w 15"/>
                <a:gd name="T21" fmla="*/ 6 h 14"/>
                <a:gd name="T22" fmla="*/ 11 w 15"/>
                <a:gd name="T23" fmla="*/ 5 h 14"/>
                <a:gd name="T24" fmla="*/ 4 w 15"/>
                <a:gd name="T25" fmla="*/ 5 h 14"/>
                <a:gd name="T26" fmla="*/ 4 w 15"/>
                <a:gd name="T27" fmla="*/ 6 h 14"/>
                <a:gd name="T28" fmla="*/ 4 w 15"/>
                <a:gd name="T29" fmla="*/ 10 h 14"/>
                <a:gd name="T30" fmla="*/ 11 w 15"/>
                <a:gd name="T31" fmla="*/ 10 h 14"/>
                <a:gd name="T32" fmla="*/ 11 w 15"/>
                <a:gd name="T33" fmla="*/ 8 h 14"/>
                <a:gd name="T34" fmla="*/ 4 w 15"/>
                <a:gd name="T35" fmla="*/ 8 h 14"/>
                <a:gd name="T36" fmla="*/ 4 w 15"/>
                <a:gd name="T3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14">
                  <a:moveTo>
                    <a:pt x="2" y="0"/>
                  </a:moveTo>
                  <a:cubicBezTo>
                    <a:pt x="13" y="0"/>
                    <a:pt x="13" y="0"/>
                    <a:pt x="13" y="0"/>
                  </a:cubicBezTo>
                  <a:cubicBezTo>
                    <a:pt x="14" y="0"/>
                    <a:pt x="15" y="1"/>
                    <a:pt x="15" y="1"/>
                  </a:cubicBezTo>
                  <a:cubicBezTo>
                    <a:pt x="15" y="13"/>
                    <a:pt x="15" y="13"/>
                    <a:pt x="15" y="13"/>
                  </a:cubicBezTo>
                  <a:cubicBezTo>
                    <a:pt x="15" y="14"/>
                    <a:pt x="14" y="14"/>
                    <a:pt x="13" y="14"/>
                  </a:cubicBezTo>
                  <a:cubicBezTo>
                    <a:pt x="2" y="14"/>
                    <a:pt x="2" y="14"/>
                    <a:pt x="2" y="14"/>
                  </a:cubicBezTo>
                  <a:cubicBezTo>
                    <a:pt x="1" y="14"/>
                    <a:pt x="0" y="14"/>
                    <a:pt x="0" y="13"/>
                  </a:cubicBezTo>
                  <a:cubicBezTo>
                    <a:pt x="0" y="1"/>
                    <a:pt x="0" y="1"/>
                    <a:pt x="0" y="1"/>
                  </a:cubicBezTo>
                  <a:cubicBezTo>
                    <a:pt x="0" y="1"/>
                    <a:pt x="1" y="0"/>
                    <a:pt x="2" y="0"/>
                  </a:cubicBezTo>
                  <a:close/>
                  <a:moveTo>
                    <a:pt x="4" y="6"/>
                  </a:moveTo>
                  <a:cubicBezTo>
                    <a:pt x="11" y="6"/>
                    <a:pt x="11" y="6"/>
                    <a:pt x="11" y="6"/>
                  </a:cubicBezTo>
                  <a:cubicBezTo>
                    <a:pt x="11" y="5"/>
                    <a:pt x="11" y="5"/>
                    <a:pt x="11" y="5"/>
                  </a:cubicBezTo>
                  <a:cubicBezTo>
                    <a:pt x="4" y="5"/>
                    <a:pt x="4" y="5"/>
                    <a:pt x="4" y="5"/>
                  </a:cubicBezTo>
                  <a:cubicBezTo>
                    <a:pt x="4" y="6"/>
                    <a:pt x="4" y="6"/>
                    <a:pt x="4" y="6"/>
                  </a:cubicBezTo>
                  <a:close/>
                  <a:moveTo>
                    <a:pt x="4" y="10"/>
                  </a:moveTo>
                  <a:cubicBezTo>
                    <a:pt x="11" y="10"/>
                    <a:pt x="11" y="10"/>
                    <a:pt x="11" y="10"/>
                  </a:cubicBezTo>
                  <a:cubicBezTo>
                    <a:pt x="11" y="8"/>
                    <a:pt x="11" y="8"/>
                    <a:pt x="11" y="8"/>
                  </a:cubicBezTo>
                  <a:cubicBezTo>
                    <a:pt x="4" y="8"/>
                    <a:pt x="4" y="8"/>
                    <a:pt x="4" y="8"/>
                  </a:cubicBezTo>
                  <a:lnTo>
                    <a:pt x="4"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3" name="Freeform 1699"/>
            <p:cNvSpPr>
              <a:spLocks noEditPoints="1"/>
            </p:cNvSpPr>
            <p:nvPr/>
          </p:nvSpPr>
          <p:spPr bwMode="auto">
            <a:xfrm flipH="1">
              <a:off x="8859003" y="3214946"/>
              <a:ext cx="106783" cy="109521"/>
            </a:xfrm>
            <a:custGeom>
              <a:avLst/>
              <a:gdLst>
                <a:gd name="T0" fmla="*/ 5 w 33"/>
                <a:gd name="T1" fmla="*/ 6 h 34"/>
                <a:gd name="T2" fmla="*/ 8 w 33"/>
                <a:gd name="T3" fmla="*/ 11 h 34"/>
                <a:gd name="T4" fmla="*/ 12 w 33"/>
                <a:gd name="T5" fmla="*/ 8 h 34"/>
                <a:gd name="T6" fmla="*/ 13 w 33"/>
                <a:gd name="T7" fmla="*/ 6 h 34"/>
                <a:gd name="T8" fmla="*/ 16 w 33"/>
                <a:gd name="T9" fmla="*/ 11 h 34"/>
                <a:gd name="T10" fmla="*/ 19 w 33"/>
                <a:gd name="T11" fmla="*/ 8 h 34"/>
                <a:gd name="T12" fmla="*/ 21 w 33"/>
                <a:gd name="T13" fmla="*/ 6 h 34"/>
                <a:gd name="T14" fmla="*/ 24 w 33"/>
                <a:gd name="T15" fmla="*/ 11 h 34"/>
                <a:gd name="T16" fmla="*/ 27 w 33"/>
                <a:gd name="T17" fmla="*/ 8 h 34"/>
                <a:gd name="T18" fmla="*/ 28 w 33"/>
                <a:gd name="T19" fmla="*/ 6 h 34"/>
                <a:gd name="T20" fmla="*/ 33 w 33"/>
                <a:gd name="T21" fmla="*/ 29 h 34"/>
                <a:gd name="T22" fmla="*/ 5 w 33"/>
                <a:gd name="T23" fmla="*/ 34 h 34"/>
                <a:gd name="T24" fmla="*/ 0 w 33"/>
                <a:gd name="T25" fmla="*/ 11 h 34"/>
                <a:gd name="T26" fmla="*/ 8 w 33"/>
                <a:gd name="T27" fmla="*/ 26 h 34"/>
                <a:gd name="T28" fmla="*/ 13 w 33"/>
                <a:gd name="T29" fmla="*/ 30 h 34"/>
                <a:gd name="T30" fmla="*/ 17 w 33"/>
                <a:gd name="T31" fmla="*/ 26 h 34"/>
                <a:gd name="T32" fmla="*/ 14 w 33"/>
                <a:gd name="T33" fmla="*/ 23 h 34"/>
                <a:gd name="T34" fmla="*/ 15 w 33"/>
                <a:gd name="T35" fmla="*/ 18 h 34"/>
                <a:gd name="T36" fmla="*/ 11 w 33"/>
                <a:gd name="T37" fmla="*/ 17 h 34"/>
                <a:gd name="T38" fmla="*/ 8 w 33"/>
                <a:gd name="T39" fmla="*/ 20 h 34"/>
                <a:gd name="T40" fmla="*/ 11 w 33"/>
                <a:gd name="T41" fmla="*/ 19 h 34"/>
                <a:gd name="T42" fmla="*/ 13 w 33"/>
                <a:gd name="T43" fmla="*/ 19 h 34"/>
                <a:gd name="T44" fmla="*/ 13 w 33"/>
                <a:gd name="T45" fmla="*/ 22 h 34"/>
                <a:gd name="T46" fmla="*/ 11 w 33"/>
                <a:gd name="T47" fmla="*/ 24 h 34"/>
                <a:gd name="T48" fmla="*/ 14 w 33"/>
                <a:gd name="T49" fmla="*/ 24 h 34"/>
                <a:gd name="T50" fmla="*/ 14 w 33"/>
                <a:gd name="T51" fmla="*/ 27 h 34"/>
                <a:gd name="T52" fmla="*/ 11 w 33"/>
                <a:gd name="T53" fmla="*/ 27 h 34"/>
                <a:gd name="T54" fmla="*/ 8 w 33"/>
                <a:gd name="T55" fmla="*/ 26 h 34"/>
                <a:gd name="T56" fmla="*/ 25 w 33"/>
                <a:gd name="T57" fmla="*/ 17 h 34"/>
                <a:gd name="T58" fmla="*/ 21 w 33"/>
                <a:gd name="T59" fmla="*/ 19 h 34"/>
                <a:gd name="T60" fmla="*/ 19 w 33"/>
                <a:gd name="T61" fmla="*/ 22 h 34"/>
                <a:gd name="T62" fmla="*/ 22 w 33"/>
                <a:gd name="T63" fmla="*/ 30 h 34"/>
                <a:gd name="T64" fmla="*/ 31 w 33"/>
                <a:gd name="T65" fmla="*/ 14 h 34"/>
                <a:gd name="T66" fmla="*/ 2 w 33"/>
                <a:gd name="T67" fmla="*/ 29 h 34"/>
                <a:gd name="T68" fmla="*/ 28 w 33"/>
                <a:gd name="T69" fmla="*/ 32 h 34"/>
                <a:gd name="T70" fmla="*/ 31 w 33"/>
                <a:gd name="T71" fmla="*/ 14 h 34"/>
                <a:gd name="T72" fmla="*/ 7 w 33"/>
                <a:gd name="T73" fmla="*/ 1 h 34"/>
                <a:gd name="T74" fmla="*/ 8 w 33"/>
                <a:gd name="T75" fmla="*/ 9 h 34"/>
                <a:gd name="T76" fmla="*/ 10 w 33"/>
                <a:gd name="T77" fmla="*/ 8 h 34"/>
                <a:gd name="T78" fmla="*/ 9 w 33"/>
                <a:gd name="T79" fmla="*/ 0 h 34"/>
                <a:gd name="T80" fmla="*/ 24 w 33"/>
                <a:gd name="T81" fmla="*/ 0 h 34"/>
                <a:gd name="T82" fmla="*/ 22 w 33"/>
                <a:gd name="T83" fmla="*/ 8 h 34"/>
                <a:gd name="T84" fmla="*/ 24 w 33"/>
                <a:gd name="T85" fmla="*/ 9 h 34"/>
                <a:gd name="T86" fmla="*/ 25 w 33"/>
                <a:gd name="T87" fmla="*/ 1 h 34"/>
                <a:gd name="T88" fmla="*/ 24 w 33"/>
                <a:gd name="T89" fmla="*/ 0 h 34"/>
                <a:gd name="T90" fmla="*/ 15 w 33"/>
                <a:gd name="T91" fmla="*/ 1 h 34"/>
                <a:gd name="T92" fmla="*/ 16 w 33"/>
                <a:gd name="T93" fmla="*/ 9 h 34"/>
                <a:gd name="T94" fmla="*/ 18 w 33"/>
                <a:gd name="T95" fmla="*/ 8 h 34"/>
                <a:gd name="T96" fmla="*/ 17 w 33"/>
                <a:gd name="T9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34">
                  <a:moveTo>
                    <a:pt x="5" y="6"/>
                  </a:moveTo>
                  <a:cubicBezTo>
                    <a:pt x="5" y="6"/>
                    <a:pt x="5" y="6"/>
                    <a:pt x="5" y="6"/>
                  </a:cubicBezTo>
                  <a:cubicBezTo>
                    <a:pt x="5" y="8"/>
                    <a:pt x="5" y="8"/>
                    <a:pt x="5" y="8"/>
                  </a:cubicBezTo>
                  <a:cubicBezTo>
                    <a:pt x="5" y="10"/>
                    <a:pt x="7" y="11"/>
                    <a:pt x="8" y="11"/>
                  </a:cubicBezTo>
                  <a:cubicBezTo>
                    <a:pt x="9" y="11"/>
                    <a:pt x="9" y="11"/>
                    <a:pt x="9" y="11"/>
                  </a:cubicBezTo>
                  <a:cubicBezTo>
                    <a:pt x="10" y="11"/>
                    <a:pt x="12" y="10"/>
                    <a:pt x="12" y="8"/>
                  </a:cubicBezTo>
                  <a:cubicBezTo>
                    <a:pt x="12" y="6"/>
                    <a:pt x="12" y="6"/>
                    <a:pt x="12" y="6"/>
                  </a:cubicBezTo>
                  <a:cubicBezTo>
                    <a:pt x="13" y="6"/>
                    <a:pt x="13" y="6"/>
                    <a:pt x="13" y="6"/>
                  </a:cubicBezTo>
                  <a:cubicBezTo>
                    <a:pt x="13" y="8"/>
                    <a:pt x="13" y="8"/>
                    <a:pt x="13" y="8"/>
                  </a:cubicBezTo>
                  <a:cubicBezTo>
                    <a:pt x="13" y="10"/>
                    <a:pt x="14" y="11"/>
                    <a:pt x="16" y="11"/>
                  </a:cubicBezTo>
                  <a:cubicBezTo>
                    <a:pt x="16" y="11"/>
                    <a:pt x="16" y="11"/>
                    <a:pt x="16" y="11"/>
                  </a:cubicBezTo>
                  <a:cubicBezTo>
                    <a:pt x="18" y="11"/>
                    <a:pt x="19" y="10"/>
                    <a:pt x="19" y="8"/>
                  </a:cubicBezTo>
                  <a:cubicBezTo>
                    <a:pt x="19" y="6"/>
                    <a:pt x="19" y="6"/>
                    <a:pt x="19" y="6"/>
                  </a:cubicBezTo>
                  <a:cubicBezTo>
                    <a:pt x="21" y="6"/>
                    <a:pt x="21" y="6"/>
                    <a:pt x="21" y="6"/>
                  </a:cubicBezTo>
                  <a:cubicBezTo>
                    <a:pt x="21" y="8"/>
                    <a:pt x="21" y="8"/>
                    <a:pt x="21" y="8"/>
                  </a:cubicBezTo>
                  <a:cubicBezTo>
                    <a:pt x="21" y="10"/>
                    <a:pt x="22" y="11"/>
                    <a:pt x="24" y="11"/>
                  </a:cubicBezTo>
                  <a:cubicBezTo>
                    <a:pt x="24" y="11"/>
                    <a:pt x="24" y="11"/>
                    <a:pt x="24" y="11"/>
                  </a:cubicBezTo>
                  <a:cubicBezTo>
                    <a:pt x="26" y="11"/>
                    <a:pt x="27" y="10"/>
                    <a:pt x="27" y="8"/>
                  </a:cubicBezTo>
                  <a:cubicBezTo>
                    <a:pt x="27" y="6"/>
                    <a:pt x="27" y="6"/>
                    <a:pt x="27" y="6"/>
                  </a:cubicBezTo>
                  <a:cubicBezTo>
                    <a:pt x="28" y="6"/>
                    <a:pt x="28" y="6"/>
                    <a:pt x="28" y="6"/>
                  </a:cubicBezTo>
                  <a:cubicBezTo>
                    <a:pt x="31" y="6"/>
                    <a:pt x="33" y="8"/>
                    <a:pt x="33" y="11"/>
                  </a:cubicBezTo>
                  <a:cubicBezTo>
                    <a:pt x="33" y="29"/>
                    <a:pt x="33" y="29"/>
                    <a:pt x="33" y="29"/>
                  </a:cubicBezTo>
                  <a:cubicBezTo>
                    <a:pt x="33" y="32"/>
                    <a:pt x="31" y="34"/>
                    <a:pt x="28" y="34"/>
                  </a:cubicBezTo>
                  <a:cubicBezTo>
                    <a:pt x="5" y="34"/>
                    <a:pt x="5" y="34"/>
                    <a:pt x="5" y="34"/>
                  </a:cubicBezTo>
                  <a:cubicBezTo>
                    <a:pt x="2" y="34"/>
                    <a:pt x="0" y="32"/>
                    <a:pt x="0" y="29"/>
                  </a:cubicBezTo>
                  <a:cubicBezTo>
                    <a:pt x="0" y="11"/>
                    <a:pt x="0" y="11"/>
                    <a:pt x="0" y="11"/>
                  </a:cubicBezTo>
                  <a:cubicBezTo>
                    <a:pt x="0" y="8"/>
                    <a:pt x="2" y="6"/>
                    <a:pt x="5" y="6"/>
                  </a:cubicBezTo>
                  <a:close/>
                  <a:moveTo>
                    <a:pt x="8" y="26"/>
                  </a:moveTo>
                  <a:cubicBezTo>
                    <a:pt x="8" y="27"/>
                    <a:pt x="9" y="28"/>
                    <a:pt x="10" y="29"/>
                  </a:cubicBezTo>
                  <a:cubicBezTo>
                    <a:pt x="10" y="30"/>
                    <a:pt x="11" y="30"/>
                    <a:pt x="13" y="30"/>
                  </a:cubicBezTo>
                  <a:cubicBezTo>
                    <a:pt x="14" y="30"/>
                    <a:pt x="15" y="30"/>
                    <a:pt x="16" y="29"/>
                  </a:cubicBezTo>
                  <a:cubicBezTo>
                    <a:pt x="16" y="28"/>
                    <a:pt x="17" y="27"/>
                    <a:pt x="17" y="26"/>
                  </a:cubicBezTo>
                  <a:cubicBezTo>
                    <a:pt x="17" y="25"/>
                    <a:pt x="17" y="24"/>
                    <a:pt x="16" y="24"/>
                  </a:cubicBezTo>
                  <a:cubicBezTo>
                    <a:pt x="16" y="23"/>
                    <a:pt x="15" y="23"/>
                    <a:pt x="14" y="23"/>
                  </a:cubicBezTo>
                  <a:cubicBezTo>
                    <a:pt x="16" y="22"/>
                    <a:pt x="16" y="21"/>
                    <a:pt x="16" y="20"/>
                  </a:cubicBezTo>
                  <a:cubicBezTo>
                    <a:pt x="16" y="19"/>
                    <a:pt x="16" y="19"/>
                    <a:pt x="15" y="18"/>
                  </a:cubicBezTo>
                  <a:cubicBezTo>
                    <a:pt x="15" y="17"/>
                    <a:pt x="14" y="17"/>
                    <a:pt x="12" y="17"/>
                  </a:cubicBezTo>
                  <a:cubicBezTo>
                    <a:pt x="12" y="17"/>
                    <a:pt x="11" y="17"/>
                    <a:pt x="11" y="17"/>
                  </a:cubicBezTo>
                  <a:cubicBezTo>
                    <a:pt x="10" y="17"/>
                    <a:pt x="9" y="18"/>
                    <a:pt x="9" y="18"/>
                  </a:cubicBezTo>
                  <a:cubicBezTo>
                    <a:pt x="9" y="19"/>
                    <a:pt x="9" y="19"/>
                    <a:pt x="8" y="20"/>
                  </a:cubicBezTo>
                  <a:cubicBezTo>
                    <a:pt x="11" y="21"/>
                    <a:pt x="11" y="21"/>
                    <a:pt x="11" y="21"/>
                  </a:cubicBezTo>
                  <a:cubicBezTo>
                    <a:pt x="11" y="20"/>
                    <a:pt x="11" y="20"/>
                    <a:pt x="11" y="19"/>
                  </a:cubicBezTo>
                  <a:cubicBezTo>
                    <a:pt x="12" y="19"/>
                    <a:pt x="12" y="19"/>
                    <a:pt x="12" y="19"/>
                  </a:cubicBezTo>
                  <a:cubicBezTo>
                    <a:pt x="13" y="19"/>
                    <a:pt x="13" y="19"/>
                    <a:pt x="13" y="19"/>
                  </a:cubicBezTo>
                  <a:cubicBezTo>
                    <a:pt x="14" y="20"/>
                    <a:pt x="14" y="20"/>
                    <a:pt x="14" y="20"/>
                  </a:cubicBezTo>
                  <a:cubicBezTo>
                    <a:pt x="14" y="21"/>
                    <a:pt x="14" y="21"/>
                    <a:pt x="13" y="22"/>
                  </a:cubicBezTo>
                  <a:cubicBezTo>
                    <a:pt x="13" y="22"/>
                    <a:pt x="12" y="22"/>
                    <a:pt x="12" y="22"/>
                  </a:cubicBezTo>
                  <a:cubicBezTo>
                    <a:pt x="11" y="24"/>
                    <a:pt x="11" y="24"/>
                    <a:pt x="11" y="24"/>
                  </a:cubicBezTo>
                  <a:cubicBezTo>
                    <a:pt x="12" y="24"/>
                    <a:pt x="12" y="24"/>
                    <a:pt x="13" y="24"/>
                  </a:cubicBezTo>
                  <a:cubicBezTo>
                    <a:pt x="13" y="24"/>
                    <a:pt x="13" y="24"/>
                    <a:pt x="14" y="24"/>
                  </a:cubicBezTo>
                  <a:cubicBezTo>
                    <a:pt x="14" y="25"/>
                    <a:pt x="14" y="25"/>
                    <a:pt x="14" y="26"/>
                  </a:cubicBezTo>
                  <a:cubicBezTo>
                    <a:pt x="14" y="26"/>
                    <a:pt x="14" y="27"/>
                    <a:pt x="14" y="27"/>
                  </a:cubicBezTo>
                  <a:cubicBezTo>
                    <a:pt x="13" y="28"/>
                    <a:pt x="13" y="28"/>
                    <a:pt x="13" y="28"/>
                  </a:cubicBezTo>
                  <a:cubicBezTo>
                    <a:pt x="12" y="28"/>
                    <a:pt x="12" y="28"/>
                    <a:pt x="11" y="27"/>
                  </a:cubicBezTo>
                  <a:cubicBezTo>
                    <a:pt x="11" y="27"/>
                    <a:pt x="11" y="27"/>
                    <a:pt x="11" y="26"/>
                  </a:cubicBezTo>
                  <a:cubicBezTo>
                    <a:pt x="8" y="26"/>
                    <a:pt x="8" y="26"/>
                    <a:pt x="8" y="26"/>
                  </a:cubicBezTo>
                  <a:close/>
                  <a:moveTo>
                    <a:pt x="25" y="30"/>
                  </a:moveTo>
                  <a:cubicBezTo>
                    <a:pt x="25" y="17"/>
                    <a:pt x="25" y="17"/>
                    <a:pt x="25" y="17"/>
                  </a:cubicBezTo>
                  <a:cubicBezTo>
                    <a:pt x="23" y="17"/>
                    <a:pt x="23" y="17"/>
                    <a:pt x="23" y="17"/>
                  </a:cubicBezTo>
                  <a:cubicBezTo>
                    <a:pt x="22" y="18"/>
                    <a:pt x="22" y="18"/>
                    <a:pt x="21" y="19"/>
                  </a:cubicBezTo>
                  <a:cubicBezTo>
                    <a:pt x="20" y="19"/>
                    <a:pt x="20" y="20"/>
                    <a:pt x="19" y="20"/>
                  </a:cubicBezTo>
                  <a:cubicBezTo>
                    <a:pt x="19" y="22"/>
                    <a:pt x="19" y="22"/>
                    <a:pt x="19" y="22"/>
                  </a:cubicBezTo>
                  <a:cubicBezTo>
                    <a:pt x="20" y="22"/>
                    <a:pt x="21" y="21"/>
                    <a:pt x="22" y="20"/>
                  </a:cubicBezTo>
                  <a:cubicBezTo>
                    <a:pt x="22" y="30"/>
                    <a:pt x="22" y="30"/>
                    <a:pt x="22" y="30"/>
                  </a:cubicBezTo>
                  <a:cubicBezTo>
                    <a:pt x="25" y="30"/>
                    <a:pt x="25" y="30"/>
                    <a:pt x="25" y="30"/>
                  </a:cubicBezTo>
                  <a:close/>
                  <a:moveTo>
                    <a:pt x="31" y="14"/>
                  </a:moveTo>
                  <a:cubicBezTo>
                    <a:pt x="2" y="14"/>
                    <a:pt x="2" y="14"/>
                    <a:pt x="2" y="14"/>
                  </a:cubicBezTo>
                  <a:cubicBezTo>
                    <a:pt x="2" y="29"/>
                    <a:pt x="2" y="29"/>
                    <a:pt x="2" y="29"/>
                  </a:cubicBezTo>
                  <a:cubicBezTo>
                    <a:pt x="2" y="31"/>
                    <a:pt x="3" y="32"/>
                    <a:pt x="5" y="32"/>
                  </a:cubicBezTo>
                  <a:cubicBezTo>
                    <a:pt x="28" y="32"/>
                    <a:pt x="28" y="32"/>
                    <a:pt x="28" y="32"/>
                  </a:cubicBezTo>
                  <a:cubicBezTo>
                    <a:pt x="30" y="32"/>
                    <a:pt x="31" y="31"/>
                    <a:pt x="31" y="29"/>
                  </a:cubicBezTo>
                  <a:cubicBezTo>
                    <a:pt x="31" y="14"/>
                    <a:pt x="31" y="14"/>
                    <a:pt x="31" y="14"/>
                  </a:cubicBezTo>
                  <a:close/>
                  <a:moveTo>
                    <a:pt x="8" y="0"/>
                  </a:moveTo>
                  <a:cubicBezTo>
                    <a:pt x="7" y="0"/>
                    <a:pt x="7" y="1"/>
                    <a:pt x="7" y="1"/>
                  </a:cubicBezTo>
                  <a:cubicBezTo>
                    <a:pt x="7" y="8"/>
                    <a:pt x="7" y="8"/>
                    <a:pt x="7" y="8"/>
                  </a:cubicBezTo>
                  <a:cubicBezTo>
                    <a:pt x="7" y="9"/>
                    <a:pt x="7" y="9"/>
                    <a:pt x="8" y="9"/>
                  </a:cubicBezTo>
                  <a:cubicBezTo>
                    <a:pt x="9" y="9"/>
                    <a:pt x="9" y="9"/>
                    <a:pt x="9" y="9"/>
                  </a:cubicBezTo>
                  <a:cubicBezTo>
                    <a:pt x="9" y="9"/>
                    <a:pt x="10" y="9"/>
                    <a:pt x="10" y="8"/>
                  </a:cubicBezTo>
                  <a:cubicBezTo>
                    <a:pt x="10" y="1"/>
                    <a:pt x="10" y="1"/>
                    <a:pt x="10" y="1"/>
                  </a:cubicBezTo>
                  <a:cubicBezTo>
                    <a:pt x="10" y="1"/>
                    <a:pt x="9" y="0"/>
                    <a:pt x="9" y="0"/>
                  </a:cubicBezTo>
                  <a:cubicBezTo>
                    <a:pt x="8" y="0"/>
                    <a:pt x="8" y="0"/>
                    <a:pt x="8" y="0"/>
                  </a:cubicBezTo>
                  <a:close/>
                  <a:moveTo>
                    <a:pt x="24" y="0"/>
                  </a:moveTo>
                  <a:cubicBezTo>
                    <a:pt x="23" y="0"/>
                    <a:pt x="22" y="1"/>
                    <a:pt x="22" y="1"/>
                  </a:cubicBezTo>
                  <a:cubicBezTo>
                    <a:pt x="22" y="8"/>
                    <a:pt x="22" y="8"/>
                    <a:pt x="22" y="8"/>
                  </a:cubicBezTo>
                  <a:cubicBezTo>
                    <a:pt x="22" y="9"/>
                    <a:pt x="23" y="9"/>
                    <a:pt x="24" y="9"/>
                  </a:cubicBezTo>
                  <a:cubicBezTo>
                    <a:pt x="24" y="9"/>
                    <a:pt x="24" y="9"/>
                    <a:pt x="24" y="9"/>
                  </a:cubicBezTo>
                  <a:cubicBezTo>
                    <a:pt x="25" y="9"/>
                    <a:pt x="25" y="9"/>
                    <a:pt x="25" y="8"/>
                  </a:cubicBezTo>
                  <a:cubicBezTo>
                    <a:pt x="25" y="1"/>
                    <a:pt x="25" y="1"/>
                    <a:pt x="25" y="1"/>
                  </a:cubicBezTo>
                  <a:cubicBezTo>
                    <a:pt x="25" y="1"/>
                    <a:pt x="25" y="0"/>
                    <a:pt x="24" y="0"/>
                  </a:cubicBezTo>
                  <a:cubicBezTo>
                    <a:pt x="24" y="0"/>
                    <a:pt x="24" y="0"/>
                    <a:pt x="24" y="0"/>
                  </a:cubicBezTo>
                  <a:close/>
                  <a:moveTo>
                    <a:pt x="16" y="0"/>
                  </a:moveTo>
                  <a:cubicBezTo>
                    <a:pt x="15" y="0"/>
                    <a:pt x="15" y="1"/>
                    <a:pt x="15" y="1"/>
                  </a:cubicBezTo>
                  <a:cubicBezTo>
                    <a:pt x="15" y="8"/>
                    <a:pt x="15" y="8"/>
                    <a:pt x="15" y="8"/>
                  </a:cubicBezTo>
                  <a:cubicBezTo>
                    <a:pt x="15" y="9"/>
                    <a:pt x="15" y="9"/>
                    <a:pt x="16" y="9"/>
                  </a:cubicBezTo>
                  <a:cubicBezTo>
                    <a:pt x="17" y="9"/>
                    <a:pt x="17" y="9"/>
                    <a:pt x="17" y="9"/>
                  </a:cubicBezTo>
                  <a:cubicBezTo>
                    <a:pt x="17" y="9"/>
                    <a:pt x="18" y="9"/>
                    <a:pt x="18" y="8"/>
                  </a:cubicBezTo>
                  <a:cubicBezTo>
                    <a:pt x="18" y="1"/>
                    <a:pt x="18" y="1"/>
                    <a:pt x="18" y="1"/>
                  </a:cubicBezTo>
                  <a:cubicBezTo>
                    <a:pt x="18" y="1"/>
                    <a:pt x="17" y="0"/>
                    <a:pt x="17" y="0"/>
                  </a:cubicBezTo>
                  <a:lnTo>
                    <a:pt x="16"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4" name="Freeform 1700"/>
            <p:cNvSpPr>
              <a:spLocks noEditPoints="1"/>
            </p:cNvSpPr>
            <p:nvPr/>
          </p:nvSpPr>
          <p:spPr bwMode="auto">
            <a:xfrm flipH="1">
              <a:off x="10540147" y="1588557"/>
              <a:ext cx="112259" cy="112259"/>
            </a:xfrm>
            <a:custGeom>
              <a:avLst/>
              <a:gdLst>
                <a:gd name="T0" fmla="*/ 17 w 35"/>
                <a:gd name="T1" fmla="*/ 0 h 35"/>
                <a:gd name="T2" fmla="*/ 35 w 35"/>
                <a:gd name="T3" fmla="*/ 17 h 35"/>
                <a:gd name="T4" fmla="*/ 17 w 35"/>
                <a:gd name="T5" fmla="*/ 35 h 35"/>
                <a:gd name="T6" fmla="*/ 0 w 35"/>
                <a:gd name="T7" fmla="*/ 17 h 35"/>
                <a:gd name="T8" fmla="*/ 17 w 35"/>
                <a:gd name="T9" fmla="*/ 0 h 35"/>
                <a:gd name="T10" fmla="*/ 17 w 35"/>
                <a:gd name="T11" fmla="*/ 20 h 35"/>
                <a:gd name="T12" fmla="*/ 19 w 35"/>
                <a:gd name="T13" fmla="*/ 18 h 35"/>
                <a:gd name="T14" fmla="*/ 25 w 35"/>
                <a:gd name="T15" fmla="*/ 11 h 35"/>
                <a:gd name="T16" fmla="*/ 25 w 35"/>
                <a:gd name="T17" fmla="*/ 9 h 35"/>
                <a:gd name="T18" fmla="*/ 25 w 35"/>
                <a:gd name="T19" fmla="*/ 9 h 35"/>
                <a:gd name="T20" fmla="*/ 23 w 35"/>
                <a:gd name="T21" fmla="*/ 9 h 35"/>
                <a:gd name="T22" fmla="*/ 17 w 35"/>
                <a:gd name="T23" fmla="*/ 17 h 35"/>
                <a:gd name="T24" fmla="*/ 13 w 35"/>
                <a:gd name="T25" fmla="*/ 13 h 35"/>
                <a:gd name="T26" fmla="*/ 11 w 35"/>
                <a:gd name="T27" fmla="*/ 13 h 35"/>
                <a:gd name="T28" fmla="*/ 11 w 35"/>
                <a:gd name="T29" fmla="*/ 13 h 35"/>
                <a:gd name="T30" fmla="*/ 11 w 35"/>
                <a:gd name="T31" fmla="*/ 15 h 35"/>
                <a:gd name="T32" fmla="*/ 15 w 35"/>
                <a:gd name="T33" fmla="*/ 18 h 35"/>
                <a:gd name="T34" fmla="*/ 17 w 35"/>
                <a:gd name="T35" fmla="*/ 20 h 35"/>
                <a:gd name="T36" fmla="*/ 5 w 35"/>
                <a:gd name="T37" fmla="*/ 18 h 35"/>
                <a:gd name="T38" fmla="*/ 8 w 35"/>
                <a:gd name="T39" fmla="*/ 18 h 35"/>
                <a:gd name="T40" fmla="*/ 8 w 35"/>
                <a:gd name="T41" fmla="*/ 16 h 35"/>
                <a:gd name="T42" fmla="*/ 5 w 35"/>
                <a:gd name="T43" fmla="*/ 16 h 35"/>
                <a:gd name="T44" fmla="*/ 5 w 35"/>
                <a:gd name="T45" fmla="*/ 18 h 35"/>
                <a:gd name="T46" fmla="*/ 26 w 35"/>
                <a:gd name="T47" fmla="*/ 18 h 35"/>
                <a:gd name="T48" fmla="*/ 30 w 35"/>
                <a:gd name="T49" fmla="*/ 18 h 35"/>
                <a:gd name="T50" fmla="*/ 30 w 35"/>
                <a:gd name="T51" fmla="*/ 16 h 35"/>
                <a:gd name="T52" fmla="*/ 26 w 35"/>
                <a:gd name="T53" fmla="*/ 16 h 35"/>
                <a:gd name="T54" fmla="*/ 26 w 35"/>
                <a:gd name="T55" fmla="*/ 18 h 35"/>
                <a:gd name="T56" fmla="*/ 16 w 35"/>
                <a:gd name="T57" fmla="*/ 5 h 35"/>
                <a:gd name="T58" fmla="*/ 16 w 35"/>
                <a:gd name="T59" fmla="*/ 8 h 35"/>
                <a:gd name="T60" fmla="*/ 18 w 35"/>
                <a:gd name="T61" fmla="*/ 8 h 35"/>
                <a:gd name="T62" fmla="*/ 18 w 35"/>
                <a:gd name="T63" fmla="*/ 5 h 35"/>
                <a:gd name="T64" fmla="*/ 16 w 35"/>
                <a:gd name="T65" fmla="*/ 5 h 35"/>
                <a:gd name="T66" fmla="*/ 16 w 35"/>
                <a:gd name="T67" fmla="*/ 26 h 35"/>
                <a:gd name="T68" fmla="*/ 16 w 35"/>
                <a:gd name="T69" fmla="*/ 30 h 35"/>
                <a:gd name="T70" fmla="*/ 18 w 35"/>
                <a:gd name="T71" fmla="*/ 30 h 35"/>
                <a:gd name="T72" fmla="*/ 18 w 35"/>
                <a:gd name="T73" fmla="*/ 26 h 35"/>
                <a:gd name="T74" fmla="*/ 16 w 35"/>
                <a:gd name="T75" fmla="*/ 26 h 35"/>
                <a:gd name="T76" fmla="*/ 17 w 35"/>
                <a:gd name="T77" fmla="*/ 3 h 35"/>
                <a:gd name="T78" fmla="*/ 3 w 35"/>
                <a:gd name="T79" fmla="*/ 17 h 35"/>
                <a:gd name="T80" fmla="*/ 17 w 35"/>
                <a:gd name="T81" fmla="*/ 32 h 35"/>
                <a:gd name="T82" fmla="*/ 31 w 35"/>
                <a:gd name="T83" fmla="*/ 17 h 35"/>
                <a:gd name="T84" fmla="*/ 17 w 35"/>
                <a:gd name="T85"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5">
                  <a:moveTo>
                    <a:pt x="17" y="0"/>
                  </a:moveTo>
                  <a:cubicBezTo>
                    <a:pt x="27" y="0"/>
                    <a:pt x="35" y="8"/>
                    <a:pt x="35" y="17"/>
                  </a:cubicBezTo>
                  <a:cubicBezTo>
                    <a:pt x="35" y="27"/>
                    <a:pt x="27" y="35"/>
                    <a:pt x="17" y="35"/>
                  </a:cubicBezTo>
                  <a:cubicBezTo>
                    <a:pt x="7" y="35"/>
                    <a:pt x="0" y="27"/>
                    <a:pt x="0" y="17"/>
                  </a:cubicBezTo>
                  <a:cubicBezTo>
                    <a:pt x="0" y="8"/>
                    <a:pt x="7" y="0"/>
                    <a:pt x="17" y="0"/>
                  </a:cubicBezTo>
                  <a:close/>
                  <a:moveTo>
                    <a:pt x="17" y="20"/>
                  </a:moveTo>
                  <a:cubicBezTo>
                    <a:pt x="19" y="18"/>
                    <a:pt x="19" y="18"/>
                    <a:pt x="19" y="18"/>
                  </a:cubicBezTo>
                  <a:cubicBezTo>
                    <a:pt x="25" y="11"/>
                    <a:pt x="25" y="11"/>
                    <a:pt x="25" y="11"/>
                  </a:cubicBezTo>
                  <a:cubicBezTo>
                    <a:pt x="26" y="10"/>
                    <a:pt x="26" y="9"/>
                    <a:pt x="25" y="9"/>
                  </a:cubicBezTo>
                  <a:cubicBezTo>
                    <a:pt x="25" y="9"/>
                    <a:pt x="25" y="9"/>
                    <a:pt x="25" y="9"/>
                  </a:cubicBezTo>
                  <a:cubicBezTo>
                    <a:pt x="25" y="8"/>
                    <a:pt x="24" y="8"/>
                    <a:pt x="23" y="9"/>
                  </a:cubicBezTo>
                  <a:cubicBezTo>
                    <a:pt x="17" y="17"/>
                    <a:pt x="17" y="17"/>
                    <a:pt x="17" y="17"/>
                  </a:cubicBezTo>
                  <a:cubicBezTo>
                    <a:pt x="13" y="13"/>
                    <a:pt x="13" y="13"/>
                    <a:pt x="13" y="13"/>
                  </a:cubicBezTo>
                  <a:cubicBezTo>
                    <a:pt x="12" y="13"/>
                    <a:pt x="12" y="13"/>
                    <a:pt x="11" y="13"/>
                  </a:cubicBezTo>
                  <a:cubicBezTo>
                    <a:pt x="11" y="13"/>
                    <a:pt x="11" y="13"/>
                    <a:pt x="11" y="13"/>
                  </a:cubicBezTo>
                  <a:cubicBezTo>
                    <a:pt x="11" y="14"/>
                    <a:pt x="11" y="15"/>
                    <a:pt x="11" y="15"/>
                  </a:cubicBezTo>
                  <a:cubicBezTo>
                    <a:pt x="15" y="18"/>
                    <a:pt x="15" y="18"/>
                    <a:pt x="15" y="18"/>
                  </a:cubicBezTo>
                  <a:cubicBezTo>
                    <a:pt x="17" y="20"/>
                    <a:pt x="17" y="20"/>
                    <a:pt x="17" y="20"/>
                  </a:cubicBezTo>
                  <a:close/>
                  <a:moveTo>
                    <a:pt x="5" y="18"/>
                  </a:moveTo>
                  <a:cubicBezTo>
                    <a:pt x="8" y="18"/>
                    <a:pt x="8" y="18"/>
                    <a:pt x="8" y="18"/>
                  </a:cubicBezTo>
                  <a:cubicBezTo>
                    <a:pt x="8" y="16"/>
                    <a:pt x="8" y="16"/>
                    <a:pt x="8" y="16"/>
                  </a:cubicBezTo>
                  <a:cubicBezTo>
                    <a:pt x="5" y="16"/>
                    <a:pt x="5" y="16"/>
                    <a:pt x="5" y="16"/>
                  </a:cubicBezTo>
                  <a:cubicBezTo>
                    <a:pt x="5" y="18"/>
                    <a:pt x="5" y="18"/>
                    <a:pt x="5" y="18"/>
                  </a:cubicBezTo>
                  <a:close/>
                  <a:moveTo>
                    <a:pt x="26" y="18"/>
                  </a:moveTo>
                  <a:cubicBezTo>
                    <a:pt x="30" y="18"/>
                    <a:pt x="30" y="18"/>
                    <a:pt x="30" y="18"/>
                  </a:cubicBezTo>
                  <a:cubicBezTo>
                    <a:pt x="30" y="16"/>
                    <a:pt x="30" y="16"/>
                    <a:pt x="30" y="16"/>
                  </a:cubicBezTo>
                  <a:cubicBezTo>
                    <a:pt x="26" y="16"/>
                    <a:pt x="26" y="16"/>
                    <a:pt x="26" y="16"/>
                  </a:cubicBezTo>
                  <a:cubicBezTo>
                    <a:pt x="26" y="18"/>
                    <a:pt x="26" y="18"/>
                    <a:pt x="26" y="18"/>
                  </a:cubicBezTo>
                  <a:close/>
                  <a:moveTo>
                    <a:pt x="16" y="5"/>
                  </a:moveTo>
                  <a:cubicBezTo>
                    <a:pt x="16" y="8"/>
                    <a:pt x="16" y="8"/>
                    <a:pt x="16" y="8"/>
                  </a:cubicBezTo>
                  <a:cubicBezTo>
                    <a:pt x="18" y="8"/>
                    <a:pt x="18" y="8"/>
                    <a:pt x="18" y="8"/>
                  </a:cubicBezTo>
                  <a:cubicBezTo>
                    <a:pt x="18" y="5"/>
                    <a:pt x="18" y="5"/>
                    <a:pt x="18" y="5"/>
                  </a:cubicBezTo>
                  <a:cubicBezTo>
                    <a:pt x="16" y="5"/>
                    <a:pt x="16" y="5"/>
                    <a:pt x="16" y="5"/>
                  </a:cubicBezTo>
                  <a:close/>
                  <a:moveTo>
                    <a:pt x="16" y="26"/>
                  </a:moveTo>
                  <a:cubicBezTo>
                    <a:pt x="16" y="30"/>
                    <a:pt x="16" y="30"/>
                    <a:pt x="16" y="30"/>
                  </a:cubicBezTo>
                  <a:cubicBezTo>
                    <a:pt x="18" y="30"/>
                    <a:pt x="18" y="30"/>
                    <a:pt x="18" y="30"/>
                  </a:cubicBezTo>
                  <a:cubicBezTo>
                    <a:pt x="18" y="26"/>
                    <a:pt x="18" y="26"/>
                    <a:pt x="18" y="26"/>
                  </a:cubicBezTo>
                  <a:cubicBezTo>
                    <a:pt x="16" y="26"/>
                    <a:pt x="16" y="26"/>
                    <a:pt x="16" y="26"/>
                  </a:cubicBezTo>
                  <a:close/>
                  <a:moveTo>
                    <a:pt x="17" y="3"/>
                  </a:moveTo>
                  <a:cubicBezTo>
                    <a:pt x="9" y="3"/>
                    <a:pt x="3" y="9"/>
                    <a:pt x="3" y="17"/>
                  </a:cubicBezTo>
                  <a:cubicBezTo>
                    <a:pt x="3" y="25"/>
                    <a:pt x="9" y="32"/>
                    <a:pt x="17" y="32"/>
                  </a:cubicBezTo>
                  <a:cubicBezTo>
                    <a:pt x="25" y="32"/>
                    <a:pt x="31" y="25"/>
                    <a:pt x="31" y="17"/>
                  </a:cubicBezTo>
                  <a:cubicBezTo>
                    <a:pt x="31" y="9"/>
                    <a:pt x="25" y="3"/>
                    <a:pt x="17"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5" name="Freeform 1701"/>
            <p:cNvSpPr>
              <a:spLocks noEditPoints="1"/>
            </p:cNvSpPr>
            <p:nvPr/>
          </p:nvSpPr>
          <p:spPr bwMode="auto">
            <a:xfrm flipH="1">
              <a:off x="9187566" y="3072568"/>
              <a:ext cx="125949" cy="123211"/>
            </a:xfrm>
            <a:custGeom>
              <a:avLst/>
              <a:gdLst>
                <a:gd name="T0" fmla="*/ 14 w 39"/>
                <a:gd name="T1" fmla="*/ 0 h 38"/>
                <a:gd name="T2" fmla="*/ 28 w 39"/>
                <a:gd name="T3" fmla="*/ 14 h 38"/>
                <a:gd name="T4" fmla="*/ 14 w 39"/>
                <a:gd name="T5" fmla="*/ 28 h 38"/>
                <a:gd name="T6" fmla="*/ 0 w 39"/>
                <a:gd name="T7" fmla="*/ 14 h 38"/>
                <a:gd name="T8" fmla="*/ 14 w 39"/>
                <a:gd name="T9" fmla="*/ 0 h 38"/>
                <a:gd name="T10" fmla="*/ 29 w 39"/>
                <a:gd name="T11" fmla="*/ 22 h 38"/>
                <a:gd name="T12" fmla="*/ 22 w 39"/>
                <a:gd name="T13" fmla="*/ 28 h 38"/>
                <a:gd name="T14" fmla="*/ 31 w 39"/>
                <a:gd name="T15" fmla="*/ 38 h 38"/>
                <a:gd name="T16" fmla="*/ 34 w 39"/>
                <a:gd name="T17" fmla="*/ 37 h 38"/>
                <a:gd name="T18" fmla="*/ 38 w 39"/>
                <a:gd name="T19" fmla="*/ 33 h 38"/>
                <a:gd name="T20" fmla="*/ 38 w 39"/>
                <a:gd name="T21" fmla="*/ 31 h 38"/>
                <a:gd name="T22" fmla="*/ 29 w 39"/>
                <a:gd name="T23" fmla="*/ 22 h 38"/>
                <a:gd name="T24" fmla="*/ 20 w 39"/>
                <a:gd name="T25" fmla="*/ 9 h 38"/>
                <a:gd name="T26" fmla="*/ 14 w 39"/>
                <a:gd name="T27" fmla="*/ 6 h 38"/>
                <a:gd name="T28" fmla="*/ 9 w 39"/>
                <a:gd name="T29" fmla="*/ 9 h 38"/>
                <a:gd name="T30" fmla="*/ 6 w 39"/>
                <a:gd name="T31" fmla="*/ 14 h 38"/>
                <a:gd name="T32" fmla="*/ 9 w 39"/>
                <a:gd name="T33" fmla="*/ 19 h 38"/>
                <a:gd name="T34" fmla="*/ 14 w 39"/>
                <a:gd name="T35" fmla="*/ 22 h 38"/>
                <a:gd name="T36" fmla="*/ 20 w 39"/>
                <a:gd name="T37" fmla="*/ 19 h 38"/>
                <a:gd name="T38" fmla="*/ 22 w 39"/>
                <a:gd name="T39" fmla="*/ 14 h 38"/>
                <a:gd name="T40" fmla="*/ 20 w 39"/>
                <a:gd name="T41" fmla="*/ 9 h 38"/>
                <a:gd name="T42" fmla="*/ 8 w 39"/>
                <a:gd name="T43" fmla="*/ 14 h 38"/>
                <a:gd name="T44" fmla="*/ 10 w 39"/>
                <a:gd name="T45" fmla="*/ 14 h 38"/>
                <a:gd name="T46" fmla="*/ 13 w 39"/>
                <a:gd name="T47" fmla="*/ 10 h 38"/>
                <a:gd name="T48" fmla="*/ 13 w 39"/>
                <a:gd name="T49" fmla="*/ 8 h 38"/>
                <a:gd name="T50" fmla="*/ 8 w 39"/>
                <a:gd name="T51" fmla="*/ 14 h 38"/>
                <a:gd name="T52" fmla="*/ 14 w 39"/>
                <a:gd name="T53" fmla="*/ 3 h 38"/>
                <a:gd name="T54" fmla="*/ 6 w 39"/>
                <a:gd name="T55" fmla="*/ 6 h 38"/>
                <a:gd name="T56" fmla="*/ 3 w 39"/>
                <a:gd name="T57" fmla="*/ 14 h 38"/>
                <a:gd name="T58" fmla="*/ 6 w 39"/>
                <a:gd name="T59" fmla="*/ 22 h 38"/>
                <a:gd name="T60" fmla="*/ 14 w 39"/>
                <a:gd name="T61" fmla="*/ 25 h 38"/>
                <a:gd name="T62" fmla="*/ 22 w 39"/>
                <a:gd name="T63" fmla="*/ 22 h 38"/>
                <a:gd name="T64" fmla="*/ 25 w 39"/>
                <a:gd name="T65" fmla="*/ 14 h 38"/>
                <a:gd name="T66" fmla="*/ 22 w 39"/>
                <a:gd name="T67" fmla="*/ 6 h 38"/>
                <a:gd name="T68" fmla="*/ 14 w 39"/>
                <a:gd name="T69"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 h="38">
                  <a:moveTo>
                    <a:pt x="14" y="0"/>
                  </a:moveTo>
                  <a:cubicBezTo>
                    <a:pt x="22" y="0"/>
                    <a:pt x="28" y="6"/>
                    <a:pt x="28" y="14"/>
                  </a:cubicBezTo>
                  <a:cubicBezTo>
                    <a:pt x="28" y="22"/>
                    <a:pt x="22" y="28"/>
                    <a:pt x="14" y="28"/>
                  </a:cubicBezTo>
                  <a:cubicBezTo>
                    <a:pt x="6" y="28"/>
                    <a:pt x="0" y="22"/>
                    <a:pt x="0" y="14"/>
                  </a:cubicBezTo>
                  <a:cubicBezTo>
                    <a:pt x="0" y="6"/>
                    <a:pt x="6" y="0"/>
                    <a:pt x="14" y="0"/>
                  </a:cubicBezTo>
                  <a:close/>
                  <a:moveTo>
                    <a:pt x="29" y="22"/>
                  </a:moveTo>
                  <a:cubicBezTo>
                    <a:pt x="27" y="25"/>
                    <a:pt x="25" y="27"/>
                    <a:pt x="22" y="28"/>
                  </a:cubicBezTo>
                  <a:cubicBezTo>
                    <a:pt x="31" y="38"/>
                    <a:pt x="31" y="38"/>
                    <a:pt x="31" y="38"/>
                  </a:cubicBezTo>
                  <a:cubicBezTo>
                    <a:pt x="32" y="38"/>
                    <a:pt x="33" y="38"/>
                    <a:pt x="34" y="37"/>
                  </a:cubicBezTo>
                  <a:cubicBezTo>
                    <a:pt x="38" y="33"/>
                    <a:pt x="38" y="33"/>
                    <a:pt x="38" y="33"/>
                  </a:cubicBezTo>
                  <a:cubicBezTo>
                    <a:pt x="39" y="32"/>
                    <a:pt x="39" y="31"/>
                    <a:pt x="38" y="31"/>
                  </a:cubicBezTo>
                  <a:cubicBezTo>
                    <a:pt x="29" y="22"/>
                    <a:pt x="29" y="22"/>
                    <a:pt x="29" y="22"/>
                  </a:cubicBezTo>
                  <a:close/>
                  <a:moveTo>
                    <a:pt x="20" y="9"/>
                  </a:moveTo>
                  <a:cubicBezTo>
                    <a:pt x="18" y="7"/>
                    <a:pt x="16" y="6"/>
                    <a:pt x="14" y="6"/>
                  </a:cubicBezTo>
                  <a:cubicBezTo>
                    <a:pt x="12" y="6"/>
                    <a:pt x="10" y="7"/>
                    <a:pt x="9" y="9"/>
                  </a:cubicBezTo>
                  <a:cubicBezTo>
                    <a:pt x="7" y="10"/>
                    <a:pt x="6" y="12"/>
                    <a:pt x="6" y="14"/>
                  </a:cubicBezTo>
                  <a:cubicBezTo>
                    <a:pt x="6" y="16"/>
                    <a:pt x="7" y="18"/>
                    <a:pt x="9" y="19"/>
                  </a:cubicBezTo>
                  <a:cubicBezTo>
                    <a:pt x="10" y="21"/>
                    <a:pt x="12" y="22"/>
                    <a:pt x="14" y="22"/>
                  </a:cubicBezTo>
                  <a:cubicBezTo>
                    <a:pt x="16" y="22"/>
                    <a:pt x="18" y="21"/>
                    <a:pt x="20" y="19"/>
                  </a:cubicBezTo>
                  <a:cubicBezTo>
                    <a:pt x="21" y="18"/>
                    <a:pt x="22" y="16"/>
                    <a:pt x="22" y="14"/>
                  </a:cubicBezTo>
                  <a:cubicBezTo>
                    <a:pt x="22" y="12"/>
                    <a:pt x="21" y="10"/>
                    <a:pt x="20" y="9"/>
                  </a:cubicBezTo>
                  <a:close/>
                  <a:moveTo>
                    <a:pt x="8" y="14"/>
                  </a:moveTo>
                  <a:cubicBezTo>
                    <a:pt x="10" y="14"/>
                    <a:pt x="10" y="14"/>
                    <a:pt x="10" y="14"/>
                  </a:cubicBezTo>
                  <a:cubicBezTo>
                    <a:pt x="10" y="11"/>
                    <a:pt x="11" y="10"/>
                    <a:pt x="13" y="10"/>
                  </a:cubicBezTo>
                  <a:cubicBezTo>
                    <a:pt x="13" y="8"/>
                    <a:pt x="13" y="8"/>
                    <a:pt x="13" y="8"/>
                  </a:cubicBezTo>
                  <a:cubicBezTo>
                    <a:pt x="10" y="8"/>
                    <a:pt x="8" y="11"/>
                    <a:pt x="8" y="14"/>
                  </a:cubicBezTo>
                  <a:close/>
                  <a:moveTo>
                    <a:pt x="14" y="3"/>
                  </a:moveTo>
                  <a:cubicBezTo>
                    <a:pt x="11" y="3"/>
                    <a:pt x="8" y="4"/>
                    <a:pt x="6" y="6"/>
                  </a:cubicBezTo>
                  <a:cubicBezTo>
                    <a:pt x="4" y="8"/>
                    <a:pt x="3" y="11"/>
                    <a:pt x="3" y="14"/>
                  </a:cubicBezTo>
                  <a:cubicBezTo>
                    <a:pt x="3" y="17"/>
                    <a:pt x="4" y="20"/>
                    <a:pt x="6" y="22"/>
                  </a:cubicBezTo>
                  <a:cubicBezTo>
                    <a:pt x="8" y="24"/>
                    <a:pt x="11" y="25"/>
                    <a:pt x="14" y="25"/>
                  </a:cubicBezTo>
                  <a:cubicBezTo>
                    <a:pt x="17" y="25"/>
                    <a:pt x="20" y="24"/>
                    <a:pt x="22" y="22"/>
                  </a:cubicBezTo>
                  <a:cubicBezTo>
                    <a:pt x="24" y="20"/>
                    <a:pt x="25" y="17"/>
                    <a:pt x="25" y="14"/>
                  </a:cubicBezTo>
                  <a:cubicBezTo>
                    <a:pt x="25" y="11"/>
                    <a:pt x="24" y="8"/>
                    <a:pt x="22" y="6"/>
                  </a:cubicBezTo>
                  <a:cubicBezTo>
                    <a:pt x="20" y="4"/>
                    <a:pt x="17" y="3"/>
                    <a:pt x="14"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6" name="Freeform 1702"/>
            <p:cNvSpPr>
              <a:spLocks noEditPoints="1"/>
            </p:cNvSpPr>
            <p:nvPr/>
          </p:nvSpPr>
          <p:spPr bwMode="auto">
            <a:xfrm flipH="1">
              <a:off x="7843198" y="1249041"/>
              <a:ext cx="112259" cy="114997"/>
            </a:xfrm>
            <a:custGeom>
              <a:avLst/>
              <a:gdLst>
                <a:gd name="T0" fmla="*/ 18 w 35"/>
                <a:gd name="T1" fmla="*/ 0 h 36"/>
                <a:gd name="T2" fmla="*/ 20 w 35"/>
                <a:gd name="T3" fmla="*/ 1 h 36"/>
                <a:gd name="T4" fmla="*/ 21 w 35"/>
                <a:gd name="T5" fmla="*/ 3 h 36"/>
                <a:gd name="T6" fmla="*/ 21 w 35"/>
                <a:gd name="T7" fmla="*/ 4 h 36"/>
                <a:gd name="T8" fmla="*/ 24 w 35"/>
                <a:gd name="T9" fmla="*/ 6 h 36"/>
                <a:gd name="T10" fmla="*/ 25 w 35"/>
                <a:gd name="T11" fmla="*/ 6 h 36"/>
                <a:gd name="T12" fmla="*/ 28 w 35"/>
                <a:gd name="T13" fmla="*/ 4 h 36"/>
                <a:gd name="T14" fmla="*/ 32 w 35"/>
                <a:gd name="T15" fmla="*/ 7 h 36"/>
                <a:gd name="T16" fmla="*/ 30 w 35"/>
                <a:gd name="T17" fmla="*/ 10 h 36"/>
                <a:gd name="T18" fmla="*/ 29 w 35"/>
                <a:gd name="T19" fmla="*/ 11 h 36"/>
                <a:gd name="T20" fmla="*/ 31 w 35"/>
                <a:gd name="T21" fmla="*/ 14 h 36"/>
                <a:gd name="T22" fmla="*/ 32 w 35"/>
                <a:gd name="T23" fmla="*/ 15 h 36"/>
                <a:gd name="T24" fmla="*/ 35 w 35"/>
                <a:gd name="T25" fmla="*/ 16 h 36"/>
                <a:gd name="T26" fmla="*/ 35 w 35"/>
                <a:gd name="T27" fmla="*/ 18 h 36"/>
                <a:gd name="T28" fmla="*/ 35 w 35"/>
                <a:gd name="T29" fmla="*/ 21 h 36"/>
                <a:gd name="T30" fmla="*/ 32 w 35"/>
                <a:gd name="T31" fmla="*/ 21 h 36"/>
                <a:gd name="T32" fmla="*/ 31 w 35"/>
                <a:gd name="T33" fmla="*/ 22 h 36"/>
                <a:gd name="T34" fmla="*/ 29 w 35"/>
                <a:gd name="T35" fmla="*/ 25 h 36"/>
                <a:gd name="T36" fmla="*/ 30 w 35"/>
                <a:gd name="T37" fmla="*/ 26 h 36"/>
                <a:gd name="T38" fmla="*/ 31 w 35"/>
                <a:gd name="T39" fmla="*/ 30 h 36"/>
                <a:gd name="T40" fmla="*/ 29 w 35"/>
                <a:gd name="T41" fmla="*/ 32 h 36"/>
                <a:gd name="T42" fmla="*/ 27 w 35"/>
                <a:gd name="T43" fmla="*/ 31 h 36"/>
                <a:gd name="T44" fmla="*/ 25 w 35"/>
                <a:gd name="T45" fmla="*/ 30 h 36"/>
                <a:gd name="T46" fmla="*/ 22 w 35"/>
                <a:gd name="T47" fmla="*/ 31 h 36"/>
                <a:gd name="T48" fmla="*/ 21 w 35"/>
                <a:gd name="T49" fmla="*/ 32 h 36"/>
                <a:gd name="T50" fmla="*/ 20 w 35"/>
                <a:gd name="T51" fmla="*/ 36 h 36"/>
                <a:gd name="T52" fmla="*/ 18 w 35"/>
                <a:gd name="T53" fmla="*/ 36 h 36"/>
                <a:gd name="T54" fmla="*/ 15 w 35"/>
                <a:gd name="T55" fmla="*/ 36 h 36"/>
                <a:gd name="T56" fmla="*/ 15 w 35"/>
                <a:gd name="T57" fmla="*/ 33 h 36"/>
                <a:gd name="T58" fmla="*/ 15 w 35"/>
                <a:gd name="T59" fmla="*/ 32 h 36"/>
                <a:gd name="T60" fmla="*/ 12 w 35"/>
                <a:gd name="T61" fmla="*/ 30 h 36"/>
                <a:gd name="T62" fmla="*/ 10 w 35"/>
                <a:gd name="T63" fmla="*/ 30 h 36"/>
                <a:gd name="T64" fmla="*/ 7 w 35"/>
                <a:gd name="T65" fmla="*/ 32 h 36"/>
                <a:gd name="T66" fmla="*/ 4 w 35"/>
                <a:gd name="T67" fmla="*/ 29 h 36"/>
                <a:gd name="T68" fmla="*/ 5 w 35"/>
                <a:gd name="T69" fmla="*/ 26 h 36"/>
                <a:gd name="T70" fmla="*/ 6 w 35"/>
                <a:gd name="T71" fmla="*/ 24 h 36"/>
                <a:gd name="T72" fmla="*/ 5 w 35"/>
                <a:gd name="T73" fmla="*/ 21 h 36"/>
                <a:gd name="T74" fmla="*/ 3 w 35"/>
                <a:gd name="T75" fmla="*/ 21 h 36"/>
                <a:gd name="T76" fmla="*/ 1 w 35"/>
                <a:gd name="T77" fmla="*/ 20 h 36"/>
                <a:gd name="T78" fmla="*/ 0 w 35"/>
                <a:gd name="T79" fmla="*/ 18 h 36"/>
                <a:gd name="T80" fmla="*/ 1 w 35"/>
                <a:gd name="T81" fmla="*/ 16 h 36"/>
                <a:gd name="T82" fmla="*/ 3 w 35"/>
                <a:gd name="T83" fmla="*/ 15 h 36"/>
                <a:gd name="T84" fmla="*/ 4 w 35"/>
                <a:gd name="T85" fmla="*/ 15 h 36"/>
                <a:gd name="T86" fmla="*/ 6 w 35"/>
                <a:gd name="T87" fmla="*/ 12 h 36"/>
                <a:gd name="T88" fmla="*/ 5 w 35"/>
                <a:gd name="T89" fmla="*/ 10 h 36"/>
                <a:gd name="T90" fmla="*/ 4 w 35"/>
                <a:gd name="T91" fmla="*/ 8 h 36"/>
                <a:gd name="T92" fmla="*/ 7 w 35"/>
                <a:gd name="T93" fmla="*/ 4 h 36"/>
                <a:gd name="T94" fmla="*/ 9 w 35"/>
                <a:gd name="T95" fmla="*/ 5 h 36"/>
                <a:gd name="T96" fmla="*/ 11 w 35"/>
                <a:gd name="T97" fmla="*/ 6 h 36"/>
                <a:gd name="T98" fmla="*/ 14 w 35"/>
                <a:gd name="T99" fmla="*/ 5 h 36"/>
                <a:gd name="T100" fmla="*/ 14 w 35"/>
                <a:gd name="T101" fmla="*/ 3 h 36"/>
                <a:gd name="T102" fmla="*/ 15 w 35"/>
                <a:gd name="T103" fmla="*/ 1 h 36"/>
                <a:gd name="T104" fmla="*/ 18 w 35"/>
                <a:gd name="T105" fmla="*/ 0 h 36"/>
                <a:gd name="T106" fmla="*/ 18 w 35"/>
                <a:gd name="T107" fmla="*/ 7 h 36"/>
                <a:gd name="T108" fmla="*/ 10 w 35"/>
                <a:gd name="T109" fmla="*/ 10 h 36"/>
                <a:gd name="T110" fmla="*/ 7 w 35"/>
                <a:gd name="T111" fmla="*/ 18 h 36"/>
                <a:gd name="T112" fmla="*/ 10 w 35"/>
                <a:gd name="T113" fmla="*/ 26 h 36"/>
                <a:gd name="T114" fmla="*/ 18 w 35"/>
                <a:gd name="T115" fmla="*/ 29 h 36"/>
                <a:gd name="T116" fmla="*/ 26 w 35"/>
                <a:gd name="T117" fmla="*/ 26 h 36"/>
                <a:gd name="T118" fmla="*/ 29 w 35"/>
                <a:gd name="T119" fmla="*/ 18 h 36"/>
                <a:gd name="T120" fmla="*/ 26 w 35"/>
                <a:gd name="T121" fmla="*/ 10 h 36"/>
                <a:gd name="T122" fmla="*/ 18 w 35"/>
                <a:gd name="T123" fmla="*/ 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 h="36">
                  <a:moveTo>
                    <a:pt x="18" y="0"/>
                  </a:moveTo>
                  <a:cubicBezTo>
                    <a:pt x="19" y="0"/>
                    <a:pt x="19" y="0"/>
                    <a:pt x="20" y="1"/>
                  </a:cubicBezTo>
                  <a:cubicBezTo>
                    <a:pt x="21" y="3"/>
                    <a:pt x="21" y="3"/>
                    <a:pt x="21" y="3"/>
                  </a:cubicBezTo>
                  <a:cubicBezTo>
                    <a:pt x="21" y="3"/>
                    <a:pt x="21" y="4"/>
                    <a:pt x="21" y="4"/>
                  </a:cubicBezTo>
                  <a:cubicBezTo>
                    <a:pt x="24" y="6"/>
                    <a:pt x="24" y="6"/>
                    <a:pt x="24" y="6"/>
                  </a:cubicBezTo>
                  <a:cubicBezTo>
                    <a:pt x="24" y="6"/>
                    <a:pt x="25" y="6"/>
                    <a:pt x="25" y="6"/>
                  </a:cubicBezTo>
                  <a:cubicBezTo>
                    <a:pt x="28" y="4"/>
                    <a:pt x="28" y="4"/>
                    <a:pt x="28" y="4"/>
                  </a:cubicBezTo>
                  <a:cubicBezTo>
                    <a:pt x="30" y="5"/>
                    <a:pt x="31" y="6"/>
                    <a:pt x="32" y="7"/>
                  </a:cubicBezTo>
                  <a:cubicBezTo>
                    <a:pt x="30" y="10"/>
                    <a:pt x="30" y="10"/>
                    <a:pt x="30" y="10"/>
                  </a:cubicBezTo>
                  <a:cubicBezTo>
                    <a:pt x="30" y="10"/>
                    <a:pt x="29" y="11"/>
                    <a:pt x="29" y="11"/>
                  </a:cubicBezTo>
                  <a:cubicBezTo>
                    <a:pt x="31" y="14"/>
                    <a:pt x="31" y="14"/>
                    <a:pt x="31" y="14"/>
                  </a:cubicBezTo>
                  <a:cubicBezTo>
                    <a:pt x="31" y="15"/>
                    <a:pt x="31" y="15"/>
                    <a:pt x="32" y="15"/>
                  </a:cubicBezTo>
                  <a:cubicBezTo>
                    <a:pt x="35" y="16"/>
                    <a:pt x="35" y="16"/>
                    <a:pt x="35" y="16"/>
                  </a:cubicBezTo>
                  <a:cubicBezTo>
                    <a:pt x="35" y="17"/>
                    <a:pt x="35" y="17"/>
                    <a:pt x="35" y="18"/>
                  </a:cubicBezTo>
                  <a:cubicBezTo>
                    <a:pt x="35" y="19"/>
                    <a:pt x="35" y="20"/>
                    <a:pt x="35" y="21"/>
                  </a:cubicBezTo>
                  <a:cubicBezTo>
                    <a:pt x="32" y="21"/>
                    <a:pt x="32" y="21"/>
                    <a:pt x="32" y="21"/>
                  </a:cubicBezTo>
                  <a:cubicBezTo>
                    <a:pt x="32" y="21"/>
                    <a:pt x="31" y="21"/>
                    <a:pt x="31" y="22"/>
                  </a:cubicBezTo>
                  <a:cubicBezTo>
                    <a:pt x="29" y="25"/>
                    <a:pt x="29" y="25"/>
                    <a:pt x="29" y="25"/>
                  </a:cubicBezTo>
                  <a:cubicBezTo>
                    <a:pt x="29" y="25"/>
                    <a:pt x="29" y="25"/>
                    <a:pt x="30" y="26"/>
                  </a:cubicBezTo>
                  <a:cubicBezTo>
                    <a:pt x="31" y="30"/>
                    <a:pt x="31" y="30"/>
                    <a:pt x="31" y="30"/>
                  </a:cubicBezTo>
                  <a:cubicBezTo>
                    <a:pt x="30" y="30"/>
                    <a:pt x="30" y="31"/>
                    <a:pt x="29" y="32"/>
                  </a:cubicBezTo>
                  <a:cubicBezTo>
                    <a:pt x="27" y="31"/>
                    <a:pt x="27" y="31"/>
                    <a:pt x="27" y="31"/>
                  </a:cubicBezTo>
                  <a:cubicBezTo>
                    <a:pt x="26" y="30"/>
                    <a:pt x="26" y="30"/>
                    <a:pt x="25" y="30"/>
                  </a:cubicBezTo>
                  <a:cubicBezTo>
                    <a:pt x="22" y="31"/>
                    <a:pt x="22" y="31"/>
                    <a:pt x="22" y="31"/>
                  </a:cubicBezTo>
                  <a:cubicBezTo>
                    <a:pt x="22" y="31"/>
                    <a:pt x="22" y="32"/>
                    <a:pt x="21" y="32"/>
                  </a:cubicBezTo>
                  <a:cubicBezTo>
                    <a:pt x="20" y="36"/>
                    <a:pt x="20" y="36"/>
                    <a:pt x="20" y="36"/>
                  </a:cubicBezTo>
                  <a:cubicBezTo>
                    <a:pt x="19" y="36"/>
                    <a:pt x="19" y="36"/>
                    <a:pt x="18" y="36"/>
                  </a:cubicBezTo>
                  <a:cubicBezTo>
                    <a:pt x="17" y="36"/>
                    <a:pt x="16" y="36"/>
                    <a:pt x="15" y="36"/>
                  </a:cubicBezTo>
                  <a:cubicBezTo>
                    <a:pt x="15" y="33"/>
                    <a:pt x="15" y="33"/>
                    <a:pt x="15" y="33"/>
                  </a:cubicBezTo>
                  <a:cubicBezTo>
                    <a:pt x="15" y="32"/>
                    <a:pt x="15" y="32"/>
                    <a:pt x="15" y="32"/>
                  </a:cubicBezTo>
                  <a:cubicBezTo>
                    <a:pt x="12" y="30"/>
                    <a:pt x="12" y="30"/>
                    <a:pt x="12" y="30"/>
                  </a:cubicBezTo>
                  <a:cubicBezTo>
                    <a:pt x="11" y="30"/>
                    <a:pt x="11" y="30"/>
                    <a:pt x="10" y="30"/>
                  </a:cubicBezTo>
                  <a:cubicBezTo>
                    <a:pt x="7" y="32"/>
                    <a:pt x="7" y="32"/>
                    <a:pt x="7" y="32"/>
                  </a:cubicBezTo>
                  <a:cubicBezTo>
                    <a:pt x="6" y="31"/>
                    <a:pt x="5" y="30"/>
                    <a:pt x="4" y="29"/>
                  </a:cubicBezTo>
                  <a:cubicBezTo>
                    <a:pt x="5" y="26"/>
                    <a:pt x="5" y="26"/>
                    <a:pt x="5" y="26"/>
                  </a:cubicBezTo>
                  <a:cubicBezTo>
                    <a:pt x="6" y="25"/>
                    <a:pt x="6" y="25"/>
                    <a:pt x="6" y="24"/>
                  </a:cubicBezTo>
                  <a:cubicBezTo>
                    <a:pt x="5" y="21"/>
                    <a:pt x="5" y="21"/>
                    <a:pt x="5" y="21"/>
                  </a:cubicBezTo>
                  <a:cubicBezTo>
                    <a:pt x="5" y="21"/>
                    <a:pt x="4" y="21"/>
                    <a:pt x="3" y="21"/>
                  </a:cubicBezTo>
                  <a:cubicBezTo>
                    <a:pt x="1" y="20"/>
                    <a:pt x="1" y="20"/>
                    <a:pt x="1" y="20"/>
                  </a:cubicBezTo>
                  <a:cubicBezTo>
                    <a:pt x="1" y="19"/>
                    <a:pt x="0" y="19"/>
                    <a:pt x="0" y="18"/>
                  </a:cubicBezTo>
                  <a:cubicBezTo>
                    <a:pt x="0" y="17"/>
                    <a:pt x="1" y="17"/>
                    <a:pt x="1" y="16"/>
                  </a:cubicBezTo>
                  <a:cubicBezTo>
                    <a:pt x="3" y="15"/>
                    <a:pt x="3" y="15"/>
                    <a:pt x="3" y="15"/>
                  </a:cubicBezTo>
                  <a:cubicBezTo>
                    <a:pt x="4" y="15"/>
                    <a:pt x="4" y="15"/>
                    <a:pt x="4" y="15"/>
                  </a:cubicBezTo>
                  <a:cubicBezTo>
                    <a:pt x="6" y="12"/>
                    <a:pt x="6" y="12"/>
                    <a:pt x="6" y="12"/>
                  </a:cubicBezTo>
                  <a:cubicBezTo>
                    <a:pt x="6" y="11"/>
                    <a:pt x="6" y="11"/>
                    <a:pt x="5" y="10"/>
                  </a:cubicBezTo>
                  <a:cubicBezTo>
                    <a:pt x="4" y="8"/>
                    <a:pt x="4" y="8"/>
                    <a:pt x="4" y="8"/>
                  </a:cubicBezTo>
                  <a:cubicBezTo>
                    <a:pt x="5" y="6"/>
                    <a:pt x="6" y="5"/>
                    <a:pt x="7" y="4"/>
                  </a:cubicBezTo>
                  <a:cubicBezTo>
                    <a:pt x="9" y="5"/>
                    <a:pt x="9" y="5"/>
                    <a:pt x="9" y="5"/>
                  </a:cubicBezTo>
                  <a:cubicBezTo>
                    <a:pt x="10" y="6"/>
                    <a:pt x="10" y="6"/>
                    <a:pt x="11" y="6"/>
                  </a:cubicBezTo>
                  <a:cubicBezTo>
                    <a:pt x="14" y="5"/>
                    <a:pt x="14" y="5"/>
                    <a:pt x="14" y="5"/>
                  </a:cubicBezTo>
                  <a:cubicBezTo>
                    <a:pt x="14" y="5"/>
                    <a:pt x="14" y="4"/>
                    <a:pt x="14" y="3"/>
                  </a:cubicBezTo>
                  <a:cubicBezTo>
                    <a:pt x="15" y="1"/>
                    <a:pt x="15" y="1"/>
                    <a:pt x="15" y="1"/>
                  </a:cubicBezTo>
                  <a:cubicBezTo>
                    <a:pt x="16" y="0"/>
                    <a:pt x="17" y="0"/>
                    <a:pt x="18" y="0"/>
                  </a:cubicBezTo>
                  <a:close/>
                  <a:moveTo>
                    <a:pt x="18" y="7"/>
                  </a:moveTo>
                  <a:cubicBezTo>
                    <a:pt x="15" y="7"/>
                    <a:pt x="12" y="8"/>
                    <a:pt x="10" y="10"/>
                  </a:cubicBezTo>
                  <a:cubicBezTo>
                    <a:pt x="8" y="12"/>
                    <a:pt x="7" y="15"/>
                    <a:pt x="7" y="18"/>
                  </a:cubicBezTo>
                  <a:cubicBezTo>
                    <a:pt x="7" y="21"/>
                    <a:pt x="8" y="24"/>
                    <a:pt x="10" y="26"/>
                  </a:cubicBezTo>
                  <a:cubicBezTo>
                    <a:pt x="12" y="28"/>
                    <a:pt x="15" y="29"/>
                    <a:pt x="18" y="29"/>
                  </a:cubicBezTo>
                  <a:cubicBezTo>
                    <a:pt x="21" y="29"/>
                    <a:pt x="24" y="28"/>
                    <a:pt x="26" y="26"/>
                  </a:cubicBezTo>
                  <a:cubicBezTo>
                    <a:pt x="28" y="24"/>
                    <a:pt x="29" y="21"/>
                    <a:pt x="29" y="18"/>
                  </a:cubicBezTo>
                  <a:cubicBezTo>
                    <a:pt x="29" y="15"/>
                    <a:pt x="28" y="12"/>
                    <a:pt x="26" y="10"/>
                  </a:cubicBezTo>
                  <a:cubicBezTo>
                    <a:pt x="24" y="8"/>
                    <a:pt x="21" y="7"/>
                    <a:pt x="18"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7" name="Freeform 1703"/>
            <p:cNvSpPr>
              <a:spLocks noEditPoints="1"/>
            </p:cNvSpPr>
            <p:nvPr/>
          </p:nvSpPr>
          <p:spPr bwMode="auto">
            <a:xfrm flipH="1">
              <a:off x="7865102" y="1273683"/>
              <a:ext cx="65712" cy="68451"/>
            </a:xfrm>
            <a:custGeom>
              <a:avLst/>
              <a:gdLst>
                <a:gd name="T0" fmla="*/ 17 w 20"/>
                <a:gd name="T1" fmla="*/ 3 h 21"/>
                <a:gd name="T2" fmla="*/ 10 w 20"/>
                <a:gd name="T3" fmla="*/ 0 h 21"/>
                <a:gd name="T4" fmla="*/ 3 w 20"/>
                <a:gd name="T5" fmla="*/ 3 h 21"/>
                <a:gd name="T6" fmla="*/ 0 w 20"/>
                <a:gd name="T7" fmla="*/ 10 h 21"/>
                <a:gd name="T8" fmla="*/ 3 w 20"/>
                <a:gd name="T9" fmla="*/ 18 h 21"/>
                <a:gd name="T10" fmla="*/ 10 w 20"/>
                <a:gd name="T11" fmla="*/ 21 h 21"/>
                <a:gd name="T12" fmla="*/ 17 w 20"/>
                <a:gd name="T13" fmla="*/ 18 h 21"/>
                <a:gd name="T14" fmla="*/ 20 w 20"/>
                <a:gd name="T15" fmla="*/ 10 h 21"/>
                <a:gd name="T16" fmla="*/ 17 w 20"/>
                <a:gd name="T17" fmla="*/ 3 h 21"/>
                <a:gd name="T18" fmla="*/ 10 w 20"/>
                <a:gd name="T19" fmla="*/ 5 h 21"/>
                <a:gd name="T20" fmla="*/ 15 w 20"/>
                <a:gd name="T21" fmla="*/ 10 h 21"/>
                <a:gd name="T22" fmla="*/ 10 w 20"/>
                <a:gd name="T23" fmla="*/ 16 h 21"/>
                <a:gd name="T24" fmla="*/ 4 w 20"/>
                <a:gd name="T25" fmla="*/ 10 h 21"/>
                <a:gd name="T26" fmla="*/ 10 w 20"/>
                <a:gd name="T27"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21">
                  <a:moveTo>
                    <a:pt x="17" y="3"/>
                  </a:moveTo>
                  <a:cubicBezTo>
                    <a:pt x="15" y="1"/>
                    <a:pt x="13" y="0"/>
                    <a:pt x="10" y="0"/>
                  </a:cubicBezTo>
                  <a:cubicBezTo>
                    <a:pt x="7" y="0"/>
                    <a:pt x="4" y="1"/>
                    <a:pt x="3" y="3"/>
                  </a:cubicBezTo>
                  <a:cubicBezTo>
                    <a:pt x="1" y="5"/>
                    <a:pt x="0" y="7"/>
                    <a:pt x="0" y="10"/>
                  </a:cubicBezTo>
                  <a:cubicBezTo>
                    <a:pt x="0" y="13"/>
                    <a:pt x="1" y="16"/>
                    <a:pt x="3" y="18"/>
                  </a:cubicBezTo>
                  <a:cubicBezTo>
                    <a:pt x="4" y="19"/>
                    <a:pt x="7" y="21"/>
                    <a:pt x="10" y="21"/>
                  </a:cubicBezTo>
                  <a:cubicBezTo>
                    <a:pt x="13" y="21"/>
                    <a:pt x="15" y="19"/>
                    <a:pt x="17" y="18"/>
                  </a:cubicBezTo>
                  <a:cubicBezTo>
                    <a:pt x="19" y="16"/>
                    <a:pt x="20" y="13"/>
                    <a:pt x="20" y="10"/>
                  </a:cubicBezTo>
                  <a:cubicBezTo>
                    <a:pt x="20" y="7"/>
                    <a:pt x="19" y="5"/>
                    <a:pt x="17" y="3"/>
                  </a:cubicBezTo>
                  <a:close/>
                  <a:moveTo>
                    <a:pt x="10" y="5"/>
                  </a:moveTo>
                  <a:cubicBezTo>
                    <a:pt x="13" y="5"/>
                    <a:pt x="15" y="7"/>
                    <a:pt x="15" y="10"/>
                  </a:cubicBezTo>
                  <a:cubicBezTo>
                    <a:pt x="15" y="13"/>
                    <a:pt x="13" y="16"/>
                    <a:pt x="10" y="16"/>
                  </a:cubicBezTo>
                  <a:cubicBezTo>
                    <a:pt x="7" y="16"/>
                    <a:pt x="4" y="13"/>
                    <a:pt x="4" y="10"/>
                  </a:cubicBezTo>
                  <a:cubicBezTo>
                    <a:pt x="4" y="7"/>
                    <a:pt x="7" y="5"/>
                    <a:pt x="10"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8" name="Freeform 1704"/>
            <p:cNvSpPr>
              <a:spLocks noEditPoints="1"/>
            </p:cNvSpPr>
            <p:nvPr/>
          </p:nvSpPr>
          <p:spPr bwMode="auto">
            <a:xfrm flipH="1">
              <a:off x="8568773" y="2527701"/>
              <a:ext cx="205351" cy="224518"/>
            </a:xfrm>
            <a:custGeom>
              <a:avLst/>
              <a:gdLst>
                <a:gd name="T0" fmla="*/ 21 w 64"/>
                <a:gd name="T1" fmla="*/ 53 h 69"/>
                <a:gd name="T2" fmla="*/ 28 w 64"/>
                <a:gd name="T3" fmla="*/ 60 h 69"/>
                <a:gd name="T4" fmla="*/ 21 w 64"/>
                <a:gd name="T5" fmla="*/ 68 h 69"/>
                <a:gd name="T6" fmla="*/ 14 w 64"/>
                <a:gd name="T7" fmla="*/ 60 h 69"/>
                <a:gd name="T8" fmla="*/ 21 w 64"/>
                <a:gd name="T9" fmla="*/ 53 h 69"/>
                <a:gd name="T10" fmla="*/ 52 w 64"/>
                <a:gd name="T11" fmla="*/ 55 h 69"/>
                <a:gd name="T12" fmla="*/ 59 w 64"/>
                <a:gd name="T13" fmla="*/ 62 h 69"/>
                <a:gd name="T14" fmla="*/ 52 w 64"/>
                <a:gd name="T15" fmla="*/ 69 h 69"/>
                <a:gd name="T16" fmla="*/ 45 w 64"/>
                <a:gd name="T17" fmla="*/ 62 h 69"/>
                <a:gd name="T18" fmla="*/ 52 w 64"/>
                <a:gd name="T19" fmla="*/ 55 h 69"/>
                <a:gd name="T20" fmla="*/ 0 w 64"/>
                <a:gd name="T21" fmla="*/ 0 h 69"/>
                <a:gd name="T22" fmla="*/ 12 w 64"/>
                <a:gd name="T23" fmla="*/ 0 h 69"/>
                <a:gd name="T24" fmla="*/ 15 w 64"/>
                <a:gd name="T25" fmla="*/ 9 h 69"/>
                <a:gd name="T26" fmla="*/ 64 w 64"/>
                <a:gd name="T27" fmla="*/ 9 h 69"/>
                <a:gd name="T28" fmla="*/ 62 w 64"/>
                <a:gd name="T29" fmla="*/ 30 h 69"/>
                <a:gd name="T30" fmla="*/ 20 w 64"/>
                <a:gd name="T31" fmla="*/ 38 h 69"/>
                <a:gd name="T32" fmla="*/ 19 w 64"/>
                <a:gd name="T33" fmla="*/ 44 h 69"/>
                <a:gd name="T34" fmla="*/ 62 w 64"/>
                <a:gd name="T35" fmla="*/ 44 h 69"/>
                <a:gd name="T36" fmla="*/ 62 w 64"/>
                <a:gd name="T37" fmla="*/ 50 h 69"/>
                <a:gd name="T38" fmla="*/ 16 w 64"/>
                <a:gd name="T39" fmla="*/ 50 h 69"/>
                <a:gd name="T40" fmla="*/ 14 w 64"/>
                <a:gd name="T41" fmla="*/ 34 h 69"/>
                <a:gd name="T42" fmla="*/ 6 w 64"/>
                <a:gd name="T43" fmla="*/ 6 h 69"/>
                <a:gd name="T44" fmla="*/ 3 w 64"/>
                <a:gd name="T45" fmla="*/ 6 h 69"/>
                <a:gd name="T46" fmla="*/ 0 w 64"/>
                <a:gd name="T4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9">
                  <a:moveTo>
                    <a:pt x="21" y="53"/>
                  </a:moveTo>
                  <a:cubicBezTo>
                    <a:pt x="25" y="53"/>
                    <a:pt x="28" y="57"/>
                    <a:pt x="28" y="60"/>
                  </a:cubicBezTo>
                  <a:cubicBezTo>
                    <a:pt x="28" y="64"/>
                    <a:pt x="25" y="68"/>
                    <a:pt x="21" y="68"/>
                  </a:cubicBezTo>
                  <a:cubicBezTo>
                    <a:pt x="17" y="68"/>
                    <a:pt x="14" y="64"/>
                    <a:pt x="14" y="60"/>
                  </a:cubicBezTo>
                  <a:cubicBezTo>
                    <a:pt x="14" y="57"/>
                    <a:pt x="17" y="53"/>
                    <a:pt x="21" y="53"/>
                  </a:cubicBezTo>
                  <a:close/>
                  <a:moveTo>
                    <a:pt x="52" y="55"/>
                  </a:moveTo>
                  <a:cubicBezTo>
                    <a:pt x="56" y="55"/>
                    <a:pt x="59" y="58"/>
                    <a:pt x="59" y="62"/>
                  </a:cubicBezTo>
                  <a:cubicBezTo>
                    <a:pt x="59" y="65"/>
                    <a:pt x="56" y="69"/>
                    <a:pt x="52" y="69"/>
                  </a:cubicBezTo>
                  <a:cubicBezTo>
                    <a:pt x="48" y="69"/>
                    <a:pt x="45" y="65"/>
                    <a:pt x="45" y="62"/>
                  </a:cubicBezTo>
                  <a:cubicBezTo>
                    <a:pt x="45" y="58"/>
                    <a:pt x="48" y="55"/>
                    <a:pt x="52" y="55"/>
                  </a:cubicBezTo>
                  <a:close/>
                  <a:moveTo>
                    <a:pt x="0" y="0"/>
                  </a:moveTo>
                  <a:cubicBezTo>
                    <a:pt x="12" y="0"/>
                    <a:pt x="12" y="0"/>
                    <a:pt x="12" y="0"/>
                  </a:cubicBezTo>
                  <a:cubicBezTo>
                    <a:pt x="15" y="9"/>
                    <a:pt x="15" y="9"/>
                    <a:pt x="15" y="9"/>
                  </a:cubicBezTo>
                  <a:cubicBezTo>
                    <a:pt x="64" y="9"/>
                    <a:pt x="64" y="9"/>
                    <a:pt x="64" y="9"/>
                  </a:cubicBezTo>
                  <a:cubicBezTo>
                    <a:pt x="62" y="30"/>
                    <a:pt x="62" y="30"/>
                    <a:pt x="62" y="30"/>
                  </a:cubicBezTo>
                  <a:cubicBezTo>
                    <a:pt x="20" y="38"/>
                    <a:pt x="20" y="38"/>
                    <a:pt x="20" y="38"/>
                  </a:cubicBezTo>
                  <a:cubicBezTo>
                    <a:pt x="17" y="38"/>
                    <a:pt x="17" y="44"/>
                    <a:pt x="19" y="44"/>
                  </a:cubicBezTo>
                  <a:cubicBezTo>
                    <a:pt x="62" y="44"/>
                    <a:pt x="62" y="44"/>
                    <a:pt x="62" y="44"/>
                  </a:cubicBezTo>
                  <a:cubicBezTo>
                    <a:pt x="62" y="50"/>
                    <a:pt x="62" y="50"/>
                    <a:pt x="62" y="50"/>
                  </a:cubicBezTo>
                  <a:cubicBezTo>
                    <a:pt x="16" y="50"/>
                    <a:pt x="16" y="50"/>
                    <a:pt x="16" y="50"/>
                  </a:cubicBezTo>
                  <a:cubicBezTo>
                    <a:pt x="9" y="50"/>
                    <a:pt x="9" y="37"/>
                    <a:pt x="14" y="34"/>
                  </a:cubicBezTo>
                  <a:cubicBezTo>
                    <a:pt x="6" y="6"/>
                    <a:pt x="6" y="6"/>
                    <a:pt x="6" y="6"/>
                  </a:cubicBezTo>
                  <a:cubicBezTo>
                    <a:pt x="3" y="6"/>
                    <a:pt x="3" y="6"/>
                    <a:pt x="3" y="6"/>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69" name="Freeform 1705"/>
            <p:cNvSpPr>
              <a:spLocks noEditPoints="1"/>
            </p:cNvSpPr>
            <p:nvPr/>
          </p:nvSpPr>
          <p:spPr bwMode="auto">
            <a:xfrm flipH="1">
              <a:off x="8576987" y="1369514"/>
              <a:ext cx="101307" cy="101307"/>
            </a:xfrm>
            <a:custGeom>
              <a:avLst/>
              <a:gdLst>
                <a:gd name="T0" fmla="*/ 16 w 31"/>
                <a:gd name="T1" fmla="*/ 0 h 32"/>
                <a:gd name="T2" fmla="*/ 31 w 31"/>
                <a:gd name="T3" fmla="*/ 16 h 32"/>
                <a:gd name="T4" fmla="*/ 16 w 31"/>
                <a:gd name="T5" fmla="*/ 32 h 32"/>
                <a:gd name="T6" fmla="*/ 0 w 31"/>
                <a:gd name="T7" fmla="*/ 16 h 32"/>
                <a:gd name="T8" fmla="*/ 16 w 31"/>
                <a:gd name="T9" fmla="*/ 0 h 32"/>
                <a:gd name="T10" fmla="*/ 22 w 31"/>
                <a:gd name="T11" fmla="*/ 16 h 32"/>
                <a:gd name="T12" fmla="*/ 17 w 31"/>
                <a:gd name="T13" fmla="*/ 12 h 32"/>
                <a:gd name="T14" fmla="*/ 12 w 31"/>
                <a:gd name="T15" fmla="*/ 8 h 32"/>
                <a:gd name="T16" fmla="*/ 12 w 31"/>
                <a:gd name="T17" fmla="*/ 16 h 32"/>
                <a:gd name="T18" fmla="*/ 12 w 31"/>
                <a:gd name="T19" fmla="*/ 24 h 32"/>
                <a:gd name="T20" fmla="*/ 17 w 31"/>
                <a:gd name="T21" fmla="*/ 20 h 32"/>
                <a:gd name="T22" fmla="*/ 22 w 31"/>
                <a:gd name="T23"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32">
                  <a:moveTo>
                    <a:pt x="16" y="0"/>
                  </a:moveTo>
                  <a:cubicBezTo>
                    <a:pt x="24" y="0"/>
                    <a:pt x="31" y="7"/>
                    <a:pt x="31" y="16"/>
                  </a:cubicBezTo>
                  <a:cubicBezTo>
                    <a:pt x="31" y="25"/>
                    <a:pt x="24" y="32"/>
                    <a:pt x="16" y="32"/>
                  </a:cubicBezTo>
                  <a:cubicBezTo>
                    <a:pt x="7" y="32"/>
                    <a:pt x="0" y="25"/>
                    <a:pt x="0" y="16"/>
                  </a:cubicBezTo>
                  <a:cubicBezTo>
                    <a:pt x="0" y="7"/>
                    <a:pt x="7" y="0"/>
                    <a:pt x="16" y="0"/>
                  </a:cubicBezTo>
                  <a:close/>
                  <a:moveTo>
                    <a:pt x="22" y="16"/>
                  </a:moveTo>
                  <a:cubicBezTo>
                    <a:pt x="17" y="12"/>
                    <a:pt x="17" y="12"/>
                    <a:pt x="17" y="12"/>
                  </a:cubicBezTo>
                  <a:cubicBezTo>
                    <a:pt x="12" y="8"/>
                    <a:pt x="12" y="8"/>
                    <a:pt x="12" y="8"/>
                  </a:cubicBezTo>
                  <a:cubicBezTo>
                    <a:pt x="12" y="16"/>
                    <a:pt x="12" y="16"/>
                    <a:pt x="12" y="16"/>
                  </a:cubicBezTo>
                  <a:cubicBezTo>
                    <a:pt x="12" y="24"/>
                    <a:pt x="12" y="24"/>
                    <a:pt x="12" y="24"/>
                  </a:cubicBezTo>
                  <a:cubicBezTo>
                    <a:pt x="17" y="20"/>
                    <a:pt x="17" y="20"/>
                    <a:pt x="17" y="20"/>
                  </a:cubicBezTo>
                  <a:lnTo>
                    <a:pt x="22" y="16"/>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0" name="Freeform 1706"/>
            <p:cNvSpPr>
              <a:spLocks noEditPoints="1"/>
            </p:cNvSpPr>
            <p:nvPr/>
          </p:nvSpPr>
          <p:spPr bwMode="auto">
            <a:xfrm flipH="1">
              <a:off x="11202748" y="2404489"/>
              <a:ext cx="131425" cy="125949"/>
            </a:xfrm>
            <a:custGeom>
              <a:avLst/>
              <a:gdLst>
                <a:gd name="T0" fmla="*/ 34 w 40"/>
                <a:gd name="T1" fmla="*/ 14 h 39"/>
                <a:gd name="T2" fmla="*/ 40 w 40"/>
                <a:gd name="T3" fmla="*/ 20 h 39"/>
                <a:gd name="T4" fmla="*/ 40 w 40"/>
                <a:gd name="T5" fmla="*/ 20 h 39"/>
                <a:gd name="T6" fmla="*/ 34 w 40"/>
                <a:gd name="T7" fmla="*/ 27 h 39"/>
                <a:gd name="T8" fmla="*/ 26 w 40"/>
                <a:gd name="T9" fmla="*/ 27 h 39"/>
                <a:gd name="T10" fmla="*/ 26 w 40"/>
                <a:gd name="T11" fmla="*/ 16 h 39"/>
                <a:gd name="T12" fmla="*/ 13 w 40"/>
                <a:gd name="T13" fmla="*/ 16 h 39"/>
                <a:gd name="T14" fmla="*/ 13 w 40"/>
                <a:gd name="T15" fmla="*/ 27 h 39"/>
                <a:gd name="T16" fmla="*/ 6 w 40"/>
                <a:gd name="T17" fmla="*/ 27 h 39"/>
                <a:gd name="T18" fmla="*/ 0 w 40"/>
                <a:gd name="T19" fmla="*/ 20 h 39"/>
                <a:gd name="T20" fmla="*/ 0 w 40"/>
                <a:gd name="T21" fmla="*/ 20 h 39"/>
                <a:gd name="T22" fmla="*/ 2 w 40"/>
                <a:gd name="T23" fmla="*/ 16 h 39"/>
                <a:gd name="T24" fmla="*/ 2 w 40"/>
                <a:gd name="T25" fmla="*/ 13 h 39"/>
                <a:gd name="T26" fmla="*/ 8 w 40"/>
                <a:gd name="T27" fmla="*/ 7 h 39"/>
                <a:gd name="T28" fmla="*/ 9 w 40"/>
                <a:gd name="T29" fmla="*/ 7 h 39"/>
                <a:gd name="T30" fmla="*/ 18 w 40"/>
                <a:gd name="T31" fmla="*/ 0 h 39"/>
                <a:gd name="T32" fmla="*/ 26 w 40"/>
                <a:gd name="T33" fmla="*/ 6 h 39"/>
                <a:gd name="T34" fmla="*/ 28 w 40"/>
                <a:gd name="T35" fmla="*/ 6 h 39"/>
                <a:gd name="T36" fmla="*/ 35 w 40"/>
                <a:gd name="T37" fmla="*/ 12 h 39"/>
                <a:gd name="T38" fmla="*/ 34 w 40"/>
                <a:gd name="T39" fmla="*/ 14 h 39"/>
                <a:gd name="T40" fmla="*/ 15 w 40"/>
                <a:gd name="T41" fmla="*/ 18 h 39"/>
                <a:gd name="T42" fmla="*/ 15 w 40"/>
                <a:gd name="T43" fmla="*/ 29 h 39"/>
                <a:gd name="T44" fmla="*/ 10 w 40"/>
                <a:gd name="T45" fmla="*/ 29 h 39"/>
                <a:gd name="T46" fmla="*/ 20 w 40"/>
                <a:gd name="T47" fmla="*/ 39 h 39"/>
                <a:gd name="T48" fmla="*/ 29 w 40"/>
                <a:gd name="T49" fmla="*/ 29 h 39"/>
                <a:gd name="T50" fmla="*/ 24 w 40"/>
                <a:gd name="T51" fmla="*/ 29 h 39"/>
                <a:gd name="T52" fmla="*/ 24 w 40"/>
                <a:gd name="T53" fmla="*/ 18 h 39"/>
                <a:gd name="T54" fmla="*/ 15 w 40"/>
                <a:gd name="T55" fmla="*/ 18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 h="39">
                  <a:moveTo>
                    <a:pt x="34" y="14"/>
                  </a:moveTo>
                  <a:cubicBezTo>
                    <a:pt x="38" y="14"/>
                    <a:pt x="40" y="17"/>
                    <a:pt x="40" y="20"/>
                  </a:cubicBezTo>
                  <a:cubicBezTo>
                    <a:pt x="40" y="20"/>
                    <a:pt x="40" y="20"/>
                    <a:pt x="40" y="20"/>
                  </a:cubicBezTo>
                  <a:cubicBezTo>
                    <a:pt x="40" y="24"/>
                    <a:pt x="37" y="27"/>
                    <a:pt x="34" y="27"/>
                  </a:cubicBezTo>
                  <a:cubicBezTo>
                    <a:pt x="26" y="27"/>
                    <a:pt x="26" y="27"/>
                    <a:pt x="26" y="27"/>
                  </a:cubicBezTo>
                  <a:cubicBezTo>
                    <a:pt x="26" y="16"/>
                    <a:pt x="26" y="16"/>
                    <a:pt x="26" y="16"/>
                  </a:cubicBezTo>
                  <a:cubicBezTo>
                    <a:pt x="13" y="16"/>
                    <a:pt x="13" y="16"/>
                    <a:pt x="13" y="16"/>
                  </a:cubicBezTo>
                  <a:cubicBezTo>
                    <a:pt x="13" y="27"/>
                    <a:pt x="13" y="27"/>
                    <a:pt x="13" y="27"/>
                  </a:cubicBezTo>
                  <a:cubicBezTo>
                    <a:pt x="6" y="27"/>
                    <a:pt x="6" y="27"/>
                    <a:pt x="6" y="27"/>
                  </a:cubicBezTo>
                  <a:cubicBezTo>
                    <a:pt x="3" y="27"/>
                    <a:pt x="0" y="24"/>
                    <a:pt x="0" y="20"/>
                  </a:cubicBezTo>
                  <a:cubicBezTo>
                    <a:pt x="0" y="20"/>
                    <a:pt x="0" y="20"/>
                    <a:pt x="0" y="20"/>
                  </a:cubicBezTo>
                  <a:cubicBezTo>
                    <a:pt x="0" y="18"/>
                    <a:pt x="1" y="17"/>
                    <a:pt x="2" y="16"/>
                  </a:cubicBezTo>
                  <a:cubicBezTo>
                    <a:pt x="2" y="15"/>
                    <a:pt x="2" y="14"/>
                    <a:pt x="2" y="13"/>
                  </a:cubicBezTo>
                  <a:cubicBezTo>
                    <a:pt x="2" y="10"/>
                    <a:pt x="4" y="7"/>
                    <a:pt x="8" y="7"/>
                  </a:cubicBezTo>
                  <a:cubicBezTo>
                    <a:pt x="8" y="7"/>
                    <a:pt x="9" y="7"/>
                    <a:pt x="9" y="7"/>
                  </a:cubicBezTo>
                  <a:cubicBezTo>
                    <a:pt x="10" y="3"/>
                    <a:pt x="14" y="0"/>
                    <a:pt x="18" y="0"/>
                  </a:cubicBezTo>
                  <a:cubicBezTo>
                    <a:pt x="22" y="0"/>
                    <a:pt x="25" y="3"/>
                    <a:pt x="26" y="6"/>
                  </a:cubicBezTo>
                  <a:cubicBezTo>
                    <a:pt x="27" y="6"/>
                    <a:pt x="28" y="6"/>
                    <a:pt x="28" y="6"/>
                  </a:cubicBezTo>
                  <a:cubicBezTo>
                    <a:pt x="32" y="6"/>
                    <a:pt x="35" y="9"/>
                    <a:pt x="35" y="12"/>
                  </a:cubicBezTo>
                  <a:cubicBezTo>
                    <a:pt x="35" y="13"/>
                    <a:pt x="35" y="13"/>
                    <a:pt x="34" y="14"/>
                  </a:cubicBezTo>
                  <a:close/>
                  <a:moveTo>
                    <a:pt x="15" y="18"/>
                  </a:moveTo>
                  <a:cubicBezTo>
                    <a:pt x="15" y="29"/>
                    <a:pt x="15" y="29"/>
                    <a:pt x="15" y="29"/>
                  </a:cubicBezTo>
                  <a:cubicBezTo>
                    <a:pt x="10" y="29"/>
                    <a:pt x="10" y="29"/>
                    <a:pt x="10" y="29"/>
                  </a:cubicBezTo>
                  <a:cubicBezTo>
                    <a:pt x="20" y="39"/>
                    <a:pt x="20" y="39"/>
                    <a:pt x="20" y="39"/>
                  </a:cubicBezTo>
                  <a:cubicBezTo>
                    <a:pt x="29" y="29"/>
                    <a:pt x="29" y="29"/>
                    <a:pt x="29" y="29"/>
                  </a:cubicBezTo>
                  <a:cubicBezTo>
                    <a:pt x="24" y="29"/>
                    <a:pt x="24" y="29"/>
                    <a:pt x="24" y="29"/>
                  </a:cubicBezTo>
                  <a:cubicBezTo>
                    <a:pt x="24" y="18"/>
                    <a:pt x="24" y="18"/>
                    <a:pt x="24" y="18"/>
                  </a:cubicBezTo>
                  <a:lnTo>
                    <a:pt x="15" y="1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1" name="Freeform 1707"/>
            <p:cNvSpPr>
              <a:spLocks noEditPoints="1"/>
            </p:cNvSpPr>
            <p:nvPr/>
          </p:nvSpPr>
          <p:spPr bwMode="auto">
            <a:xfrm flipH="1">
              <a:off x="9088997" y="1290111"/>
              <a:ext cx="136901" cy="104045"/>
            </a:xfrm>
            <a:custGeom>
              <a:avLst/>
              <a:gdLst>
                <a:gd name="T0" fmla="*/ 7 w 42"/>
                <a:gd name="T1" fmla="*/ 19 h 32"/>
                <a:gd name="T2" fmla="*/ 35 w 42"/>
                <a:gd name="T3" fmla="*/ 19 h 32"/>
                <a:gd name="T4" fmla="*/ 35 w 42"/>
                <a:gd name="T5" fmla="*/ 20 h 32"/>
                <a:gd name="T6" fmla="*/ 31 w 42"/>
                <a:gd name="T7" fmla="*/ 23 h 32"/>
                <a:gd name="T8" fmla="*/ 31 w 42"/>
                <a:gd name="T9" fmla="*/ 23 h 32"/>
                <a:gd name="T10" fmla="*/ 11 w 42"/>
                <a:gd name="T11" fmla="*/ 23 h 32"/>
                <a:gd name="T12" fmla="*/ 7 w 42"/>
                <a:gd name="T13" fmla="*/ 19 h 32"/>
                <a:gd name="T14" fmla="*/ 19 w 42"/>
                <a:gd name="T15" fmla="*/ 25 h 32"/>
                <a:gd name="T16" fmla="*/ 24 w 42"/>
                <a:gd name="T17" fmla="*/ 25 h 32"/>
                <a:gd name="T18" fmla="*/ 24 w 42"/>
                <a:gd name="T19" fmla="*/ 30 h 32"/>
                <a:gd name="T20" fmla="*/ 19 w 42"/>
                <a:gd name="T21" fmla="*/ 30 h 32"/>
                <a:gd name="T22" fmla="*/ 19 w 42"/>
                <a:gd name="T23" fmla="*/ 25 h 32"/>
                <a:gd name="T24" fmla="*/ 0 w 42"/>
                <a:gd name="T25" fmla="*/ 12 h 32"/>
                <a:gd name="T26" fmla="*/ 4 w 42"/>
                <a:gd name="T27" fmla="*/ 15 h 32"/>
                <a:gd name="T28" fmla="*/ 39 w 42"/>
                <a:gd name="T29" fmla="*/ 16 h 32"/>
                <a:gd name="T30" fmla="*/ 39 w 42"/>
                <a:gd name="T31" fmla="*/ 16 h 32"/>
                <a:gd name="T32" fmla="*/ 42 w 42"/>
                <a:gd name="T33" fmla="*/ 12 h 32"/>
                <a:gd name="T34" fmla="*/ 42 w 42"/>
                <a:gd name="T35" fmla="*/ 12 h 32"/>
                <a:gd name="T36" fmla="*/ 0 w 42"/>
                <a:gd name="T37" fmla="*/ 1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32">
                  <a:moveTo>
                    <a:pt x="7" y="19"/>
                  </a:moveTo>
                  <a:cubicBezTo>
                    <a:pt x="15" y="12"/>
                    <a:pt x="27" y="12"/>
                    <a:pt x="35" y="19"/>
                  </a:cubicBezTo>
                  <a:cubicBezTo>
                    <a:pt x="35" y="19"/>
                    <a:pt x="35" y="19"/>
                    <a:pt x="35" y="20"/>
                  </a:cubicBezTo>
                  <a:cubicBezTo>
                    <a:pt x="31" y="23"/>
                    <a:pt x="31" y="23"/>
                    <a:pt x="31" y="23"/>
                  </a:cubicBezTo>
                  <a:cubicBezTo>
                    <a:pt x="31" y="23"/>
                    <a:pt x="31" y="23"/>
                    <a:pt x="31" y="23"/>
                  </a:cubicBezTo>
                  <a:cubicBezTo>
                    <a:pt x="26" y="18"/>
                    <a:pt x="17" y="18"/>
                    <a:pt x="11" y="23"/>
                  </a:cubicBezTo>
                  <a:cubicBezTo>
                    <a:pt x="7" y="19"/>
                    <a:pt x="7" y="19"/>
                    <a:pt x="7" y="19"/>
                  </a:cubicBezTo>
                  <a:close/>
                  <a:moveTo>
                    <a:pt x="19" y="25"/>
                  </a:moveTo>
                  <a:cubicBezTo>
                    <a:pt x="20" y="23"/>
                    <a:pt x="23" y="23"/>
                    <a:pt x="24" y="25"/>
                  </a:cubicBezTo>
                  <a:cubicBezTo>
                    <a:pt x="26" y="26"/>
                    <a:pt x="26" y="29"/>
                    <a:pt x="24" y="30"/>
                  </a:cubicBezTo>
                  <a:cubicBezTo>
                    <a:pt x="23" y="32"/>
                    <a:pt x="20" y="32"/>
                    <a:pt x="19" y="30"/>
                  </a:cubicBezTo>
                  <a:cubicBezTo>
                    <a:pt x="17" y="29"/>
                    <a:pt x="17" y="26"/>
                    <a:pt x="19" y="25"/>
                  </a:cubicBezTo>
                  <a:close/>
                  <a:moveTo>
                    <a:pt x="0" y="12"/>
                  </a:moveTo>
                  <a:cubicBezTo>
                    <a:pt x="4" y="15"/>
                    <a:pt x="4" y="15"/>
                    <a:pt x="4" y="15"/>
                  </a:cubicBezTo>
                  <a:cubicBezTo>
                    <a:pt x="13" y="6"/>
                    <a:pt x="29" y="6"/>
                    <a:pt x="39" y="16"/>
                  </a:cubicBezTo>
                  <a:cubicBezTo>
                    <a:pt x="39" y="16"/>
                    <a:pt x="39" y="16"/>
                    <a:pt x="39" y="16"/>
                  </a:cubicBezTo>
                  <a:cubicBezTo>
                    <a:pt x="42" y="12"/>
                    <a:pt x="42" y="12"/>
                    <a:pt x="42" y="12"/>
                  </a:cubicBezTo>
                  <a:cubicBezTo>
                    <a:pt x="42" y="12"/>
                    <a:pt x="42" y="12"/>
                    <a:pt x="42" y="12"/>
                  </a:cubicBezTo>
                  <a:cubicBezTo>
                    <a:pt x="31" y="0"/>
                    <a:pt x="12" y="0"/>
                    <a:pt x="0" y="1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2" name="Freeform 1708"/>
            <p:cNvSpPr>
              <a:spLocks noEditPoints="1"/>
            </p:cNvSpPr>
            <p:nvPr/>
          </p:nvSpPr>
          <p:spPr bwMode="auto">
            <a:xfrm flipH="1">
              <a:off x="9743384" y="1073807"/>
              <a:ext cx="84879" cy="125949"/>
            </a:xfrm>
            <a:custGeom>
              <a:avLst/>
              <a:gdLst>
                <a:gd name="T0" fmla="*/ 13 w 26"/>
                <a:gd name="T1" fmla="*/ 0 h 39"/>
                <a:gd name="T2" fmla="*/ 26 w 26"/>
                <a:gd name="T3" fmla="*/ 13 h 39"/>
                <a:gd name="T4" fmla="*/ 13 w 26"/>
                <a:gd name="T5" fmla="*/ 39 h 39"/>
                <a:gd name="T6" fmla="*/ 0 w 26"/>
                <a:gd name="T7" fmla="*/ 13 h 39"/>
                <a:gd name="T8" fmla="*/ 13 w 26"/>
                <a:gd name="T9" fmla="*/ 0 h 39"/>
                <a:gd name="T10" fmla="*/ 13 w 26"/>
                <a:gd name="T11" fmla="*/ 8 h 39"/>
                <a:gd name="T12" fmla="*/ 8 w 26"/>
                <a:gd name="T13" fmla="*/ 14 h 39"/>
                <a:gd name="T14" fmla="*/ 13 w 26"/>
                <a:gd name="T15" fmla="*/ 19 h 39"/>
                <a:gd name="T16" fmla="*/ 19 w 26"/>
                <a:gd name="T17" fmla="*/ 14 h 39"/>
                <a:gd name="T18" fmla="*/ 13 w 26"/>
                <a:gd name="T19" fmla="*/ 8 h 39"/>
                <a:gd name="T20" fmla="*/ 13 w 26"/>
                <a:gd name="T21" fmla="*/ 4 h 39"/>
                <a:gd name="T22" fmla="*/ 4 w 26"/>
                <a:gd name="T23" fmla="*/ 14 h 39"/>
                <a:gd name="T24" fmla="*/ 13 w 26"/>
                <a:gd name="T25" fmla="*/ 23 h 39"/>
                <a:gd name="T26" fmla="*/ 23 w 26"/>
                <a:gd name="T27" fmla="*/ 14 h 39"/>
                <a:gd name="T28" fmla="*/ 13 w 26"/>
                <a:gd name="T29"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9">
                  <a:moveTo>
                    <a:pt x="13" y="0"/>
                  </a:moveTo>
                  <a:cubicBezTo>
                    <a:pt x="20" y="0"/>
                    <a:pt x="26" y="6"/>
                    <a:pt x="26" y="13"/>
                  </a:cubicBezTo>
                  <a:cubicBezTo>
                    <a:pt x="26" y="22"/>
                    <a:pt x="16" y="33"/>
                    <a:pt x="13" y="39"/>
                  </a:cubicBezTo>
                  <a:cubicBezTo>
                    <a:pt x="10" y="33"/>
                    <a:pt x="0" y="22"/>
                    <a:pt x="0" y="13"/>
                  </a:cubicBezTo>
                  <a:cubicBezTo>
                    <a:pt x="0" y="6"/>
                    <a:pt x="6" y="0"/>
                    <a:pt x="13" y="0"/>
                  </a:cubicBezTo>
                  <a:close/>
                  <a:moveTo>
                    <a:pt x="13" y="8"/>
                  </a:moveTo>
                  <a:cubicBezTo>
                    <a:pt x="10" y="8"/>
                    <a:pt x="8" y="10"/>
                    <a:pt x="8" y="14"/>
                  </a:cubicBezTo>
                  <a:cubicBezTo>
                    <a:pt x="8" y="17"/>
                    <a:pt x="10" y="19"/>
                    <a:pt x="13" y="19"/>
                  </a:cubicBezTo>
                  <a:cubicBezTo>
                    <a:pt x="16" y="19"/>
                    <a:pt x="19" y="17"/>
                    <a:pt x="19" y="14"/>
                  </a:cubicBezTo>
                  <a:cubicBezTo>
                    <a:pt x="19" y="10"/>
                    <a:pt x="16" y="8"/>
                    <a:pt x="13" y="8"/>
                  </a:cubicBezTo>
                  <a:close/>
                  <a:moveTo>
                    <a:pt x="13" y="4"/>
                  </a:moveTo>
                  <a:cubicBezTo>
                    <a:pt x="8" y="4"/>
                    <a:pt x="4" y="8"/>
                    <a:pt x="4" y="14"/>
                  </a:cubicBezTo>
                  <a:cubicBezTo>
                    <a:pt x="4" y="19"/>
                    <a:pt x="8" y="23"/>
                    <a:pt x="13" y="23"/>
                  </a:cubicBezTo>
                  <a:cubicBezTo>
                    <a:pt x="18" y="23"/>
                    <a:pt x="23" y="19"/>
                    <a:pt x="23" y="14"/>
                  </a:cubicBezTo>
                  <a:cubicBezTo>
                    <a:pt x="23" y="8"/>
                    <a:pt x="18" y="4"/>
                    <a:pt x="13"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3" name="Freeform 1709"/>
            <p:cNvSpPr/>
            <p:nvPr/>
          </p:nvSpPr>
          <p:spPr bwMode="auto">
            <a:xfrm flipH="1">
              <a:off x="9004118" y="1451655"/>
              <a:ext cx="123211" cy="104045"/>
            </a:xfrm>
            <a:custGeom>
              <a:avLst/>
              <a:gdLst>
                <a:gd name="T0" fmla="*/ 19 w 38"/>
                <a:gd name="T1" fmla="*/ 0 h 32"/>
                <a:gd name="T2" fmla="*/ 29 w 38"/>
                <a:gd name="T3" fmla="*/ 8 h 32"/>
                <a:gd name="T4" fmla="*/ 38 w 38"/>
                <a:gd name="T5" fmla="*/ 16 h 32"/>
                <a:gd name="T6" fmla="*/ 33 w 38"/>
                <a:gd name="T7" fmla="*/ 16 h 32"/>
                <a:gd name="T8" fmla="*/ 33 w 38"/>
                <a:gd name="T9" fmla="*/ 32 h 32"/>
                <a:gd name="T10" fmla="*/ 24 w 38"/>
                <a:gd name="T11" fmla="*/ 32 h 32"/>
                <a:gd name="T12" fmla="*/ 24 w 38"/>
                <a:gd name="T13" fmla="*/ 23 h 32"/>
                <a:gd name="T14" fmla="*/ 19 w 38"/>
                <a:gd name="T15" fmla="*/ 18 h 32"/>
                <a:gd name="T16" fmla="*/ 19 w 38"/>
                <a:gd name="T17" fmla="*/ 18 h 32"/>
                <a:gd name="T18" fmla="*/ 14 w 38"/>
                <a:gd name="T19" fmla="*/ 23 h 32"/>
                <a:gd name="T20" fmla="*/ 14 w 38"/>
                <a:gd name="T21" fmla="*/ 32 h 32"/>
                <a:gd name="T22" fmla="*/ 5 w 38"/>
                <a:gd name="T23" fmla="*/ 32 h 32"/>
                <a:gd name="T24" fmla="*/ 5 w 38"/>
                <a:gd name="T25" fmla="*/ 16 h 32"/>
                <a:gd name="T26" fmla="*/ 0 w 38"/>
                <a:gd name="T27" fmla="*/ 16 h 32"/>
                <a:gd name="T28" fmla="*/ 7 w 38"/>
                <a:gd name="T29" fmla="*/ 10 h 32"/>
                <a:gd name="T30" fmla="*/ 7 w 38"/>
                <a:gd name="T31" fmla="*/ 3 h 32"/>
                <a:gd name="T32" fmla="*/ 11 w 38"/>
                <a:gd name="T33" fmla="*/ 3 h 32"/>
                <a:gd name="T34" fmla="*/ 11 w 38"/>
                <a:gd name="T35" fmla="*/ 7 h 32"/>
                <a:gd name="T36" fmla="*/ 19 w 38"/>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32">
                  <a:moveTo>
                    <a:pt x="19" y="0"/>
                  </a:moveTo>
                  <a:cubicBezTo>
                    <a:pt x="29" y="8"/>
                    <a:pt x="29" y="8"/>
                    <a:pt x="29" y="8"/>
                  </a:cubicBezTo>
                  <a:cubicBezTo>
                    <a:pt x="38" y="16"/>
                    <a:pt x="38" y="16"/>
                    <a:pt x="38" y="16"/>
                  </a:cubicBezTo>
                  <a:cubicBezTo>
                    <a:pt x="33" y="16"/>
                    <a:pt x="33" y="16"/>
                    <a:pt x="33" y="16"/>
                  </a:cubicBezTo>
                  <a:cubicBezTo>
                    <a:pt x="33" y="32"/>
                    <a:pt x="33" y="32"/>
                    <a:pt x="33" y="32"/>
                  </a:cubicBezTo>
                  <a:cubicBezTo>
                    <a:pt x="24" y="32"/>
                    <a:pt x="24" y="32"/>
                    <a:pt x="24" y="32"/>
                  </a:cubicBezTo>
                  <a:cubicBezTo>
                    <a:pt x="24" y="23"/>
                    <a:pt x="24" y="23"/>
                    <a:pt x="24" y="23"/>
                  </a:cubicBezTo>
                  <a:cubicBezTo>
                    <a:pt x="24" y="20"/>
                    <a:pt x="22" y="18"/>
                    <a:pt x="19" y="18"/>
                  </a:cubicBezTo>
                  <a:cubicBezTo>
                    <a:pt x="19" y="18"/>
                    <a:pt x="19" y="18"/>
                    <a:pt x="19" y="18"/>
                  </a:cubicBezTo>
                  <a:cubicBezTo>
                    <a:pt x="17" y="18"/>
                    <a:pt x="14" y="20"/>
                    <a:pt x="14" y="23"/>
                  </a:cubicBezTo>
                  <a:cubicBezTo>
                    <a:pt x="14" y="32"/>
                    <a:pt x="14" y="32"/>
                    <a:pt x="14" y="32"/>
                  </a:cubicBezTo>
                  <a:cubicBezTo>
                    <a:pt x="5" y="32"/>
                    <a:pt x="5" y="32"/>
                    <a:pt x="5" y="32"/>
                  </a:cubicBezTo>
                  <a:cubicBezTo>
                    <a:pt x="5" y="16"/>
                    <a:pt x="5" y="16"/>
                    <a:pt x="5" y="16"/>
                  </a:cubicBezTo>
                  <a:cubicBezTo>
                    <a:pt x="0" y="16"/>
                    <a:pt x="0" y="16"/>
                    <a:pt x="0" y="16"/>
                  </a:cubicBezTo>
                  <a:cubicBezTo>
                    <a:pt x="7" y="10"/>
                    <a:pt x="7" y="10"/>
                    <a:pt x="7" y="10"/>
                  </a:cubicBezTo>
                  <a:cubicBezTo>
                    <a:pt x="7" y="3"/>
                    <a:pt x="7" y="3"/>
                    <a:pt x="7" y="3"/>
                  </a:cubicBezTo>
                  <a:cubicBezTo>
                    <a:pt x="11" y="3"/>
                    <a:pt x="11" y="3"/>
                    <a:pt x="11" y="3"/>
                  </a:cubicBezTo>
                  <a:cubicBezTo>
                    <a:pt x="11" y="7"/>
                    <a:pt x="11" y="7"/>
                    <a:pt x="11" y="7"/>
                  </a:cubicBezTo>
                  <a:lnTo>
                    <a:pt x="19"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4" name="Freeform 1710"/>
            <p:cNvSpPr>
              <a:spLocks noEditPoints="1"/>
            </p:cNvSpPr>
            <p:nvPr/>
          </p:nvSpPr>
          <p:spPr bwMode="auto">
            <a:xfrm flipH="1">
              <a:off x="10707167" y="2461988"/>
              <a:ext cx="68450" cy="123211"/>
            </a:xfrm>
            <a:custGeom>
              <a:avLst/>
              <a:gdLst>
                <a:gd name="T0" fmla="*/ 2 w 21"/>
                <a:gd name="T1" fmla="*/ 0 h 38"/>
                <a:gd name="T2" fmla="*/ 19 w 21"/>
                <a:gd name="T3" fmla="*/ 0 h 38"/>
                <a:gd name="T4" fmla="*/ 21 w 21"/>
                <a:gd name="T5" fmla="*/ 2 h 38"/>
                <a:gd name="T6" fmla="*/ 21 w 21"/>
                <a:gd name="T7" fmla="*/ 36 h 38"/>
                <a:gd name="T8" fmla="*/ 19 w 21"/>
                <a:gd name="T9" fmla="*/ 38 h 38"/>
                <a:gd name="T10" fmla="*/ 2 w 21"/>
                <a:gd name="T11" fmla="*/ 38 h 38"/>
                <a:gd name="T12" fmla="*/ 0 w 21"/>
                <a:gd name="T13" fmla="*/ 36 h 38"/>
                <a:gd name="T14" fmla="*/ 0 w 21"/>
                <a:gd name="T15" fmla="*/ 2 h 38"/>
                <a:gd name="T16" fmla="*/ 2 w 21"/>
                <a:gd name="T17" fmla="*/ 0 h 38"/>
                <a:gd name="T18" fmla="*/ 2 w 21"/>
                <a:gd name="T19" fmla="*/ 3 h 38"/>
                <a:gd name="T20" fmla="*/ 2 w 21"/>
                <a:gd name="T21" fmla="*/ 29 h 38"/>
                <a:gd name="T22" fmla="*/ 19 w 21"/>
                <a:gd name="T23" fmla="*/ 29 h 38"/>
                <a:gd name="T24" fmla="*/ 19 w 21"/>
                <a:gd name="T25" fmla="*/ 3 h 38"/>
                <a:gd name="T26" fmla="*/ 2 w 21"/>
                <a:gd name="T27" fmla="*/ 3 h 38"/>
                <a:gd name="T28" fmla="*/ 3 w 21"/>
                <a:gd name="T29" fmla="*/ 33 h 38"/>
                <a:gd name="T30" fmla="*/ 3 w 21"/>
                <a:gd name="T31" fmla="*/ 35 h 38"/>
                <a:gd name="T32" fmla="*/ 7 w 21"/>
                <a:gd name="T33" fmla="*/ 35 h 38"/>
                <a:gd name="T34" fmla="*/ 7 w 21"/>
                <a:gd name="T35" fmla="*/ 33 h 38"/>
                <a:gd name="T36" fmla="*/ 3 w 21"/>
                <a:gd name="T37" fmla="*/ 33 h 38"/>
                <a:gd name="T38" fmla="*/ 14 w 21"/>
                <a:gd name="T39" fmla="*/ 33 h 38"/>
                <a:gd name="T40" fmla="*/ 14 w 21"/>
                <a:gd name="T41" fmla="*/ 35 h 38"/>
                <a:gd name="T42" fmla="*/ 18 w 21"/>
                <a:gd name="T43" fmla="*/ 35 h 38"/>
                <a:gd name="T44" fmla="*/ 18 w 21"/>
                <a:gd name="T45" fmla="*/ 33 h 38"/>
                <a:gd name="T46" fmla="*/ 14 w 21"/>
                <a:gd name="T47" fmla="*/ 33 h 38"/>
                <a:gd name="T48" fmla="*/ 10 w 21"/>
                <a:gd name="T49" fmla="*/ 32 h 38"/>
                <a:gd name="T50" fmla="*/ 9 w 21"/>
                <a:gd name="T51" fmla="*/ 34 h 38"/>
                <a:gd name="T52" fmla="*/ 10 w 21"/>
                <a:gd name="T53" fmla="*/ 35 h 38"/>
                <a:gd name="T54" fmla="*/ 12 w 21"/>
                <a:gd name="T55" fmla="*/ 34 h 38"/>
                <a:gd name="T56" fmla="*/ 10 w 21"/>
                <a:gd name="T57" fmla="*/ 3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 h="38">
                  <a:moveTo>
                    <a:pt x="2" y="0"/>
                  </a:moveTo>
                  <a:cubicBezTo>
                    <a:pt x="19" y="0"/>
                    <a:pt x="19" y="0"/>
                    <a:pt x="19" y="0"/>
                  </a:cubicBezTo>
                  <a:cubicBezTo>
                    <a:pt x="20" y="0"/>
                    <a:pt x="21" y="1"/>
                    <a:pt x="21" y="2"/>
                  </a:cubicBezTo>
                  <a:cubicBezTo>
                    <a:pt x="21" y="36"/>
                    <a:pt x="21" y="36"/>
                    <a:pt x="21" y="36"/>
                  </a:cubicBezTo>
                  <a:cubicBezTo>
                    <a:pt x="21" y="37"/>
                    <a:pt x="20" y="38"/>
                    <a:pt x="19" y="38"/>
                  </a:cubicBezTo>
                  <a:cubicBezTo>
                    <a:pt x="2" y="38"/>
                    <a:pt x="2" y="38"/>
                    <a:pt x="2" y="38"/>
                  </a:cubicBezTo>
                  <a:cubicBezTo>
                    <a:pt x="1" y="38"/>
                    <a:pt x="0" y="37"/>
                    <a:pt x="0" y="36"/>
                  </a:cubicBezTo>
                  <a:cubicBezTo>
                    <a:pt x="0" y="2"/>
                    <a:pt x="0" y="2"/>
                    <a:pt x="0" y="2"/>
                  </a:cubicBezTo>
                  <a:cubicBezTo>
                    <a:pt x="0" y="1"/>
                    <a:pt x="1" y="0"/>
                    <a:pt x="2" y="0"/>
                  </a:cubicBezTo>
                  <a:close/>
                  <a:moveTo>
                    <a:pt x="2" y="3"/>
                  </a:moveTo>
                  <a:cubicBezTo>
                    <a:pt x="2" y="29"/>
                    <a:pt x="2" y="29"/>
                    <a:pt x="2" y="29"/>
                  </a:cubicBezTo>
                  <a:cubicBezTo>
                    <a:pt x="19" y="29"/>
                    <a:pt x="19" y="29"/>
                    <a:pt x="19" y="29"/>
                  </a:cubicBezTo>
                  <a:cubicBezTo>
                    <a:pt x="19" y="3"/>
                    <a:pt x="19" y="3"/>
                    <a:pt x="19" y="3"/>
                  </a:cubicBezTo>
                  <a:cubicBezTo>
                    <a:pt x="2" y="3"/>
                    <a:pt x="2" y="3"/>
                    <a:pt x="2" y="3"/>
                  </a:cubicBezTo>
                  <a:close/>
                  <a:moveTo>
                    <a:pt x="3" y="33"/>
                  </a:moveTo>
                  <a:cubicBezTo>
                    <a:pt x="3" y="35"/>
                    <a:pt x="3" y="35"/>
                    <a:pt x="3" y="35"/>
                  </a:cubicBezTo>
                  <a:cubicBezTo>
                    <a:pt x="7" y="35"/>
                    <a:pt x="7" y="35"/>
                    <a:pt x="7" y="35"/>
                  </a:cubicBezTo>
                  <a:cubicBezTo>
                    <a:pt x="7" y="33"/>
                    <a:pt x="7" y="33"/>
                    <a:pt x="7" y="33"/>
                  </a:cubicBezTo>
                  <a:cubicBezTo>
                    <a:pt x="3" y="33"/>
                    <a:pt x="3" y="33"/>
                    <a:pt x="3" y="33"/>
                  </a:cubicBezTo>
                  <a:close/>
                  <a:moveTo>
                    <a:pt x="14" y="33"/>
                  </a:moveTo>
                  <a:cubicBezTo>
                    <a:pt x="14" y="35"/>
                    <a:pt x="14" y="35"/>
                    <a:pt x="14" y="35"/>
                  </a:cubicBezTo>
                  <a:cubicBezTo>
                    <a:pt x="18" y="35"/>
                    <a:pt x="18" y="35"/>
                    <a:pt x="18" y="35"/>
                  </a:cubicBezTo>
                  <a:cubicBezTo>
                    <a:pt x="18" y="33"/>
                    <a:pt x="18" y="33"/>
                    <a:pt x="18" y="33"/>
                  </a:cubicBezTo>
                  <a:cubicBezTo>
                    <a:pt x="14" y="33"/>
                    <a:pt x="14" y="33"/>
                    <a:pt x="14" y="33"/>
                  </a:cubicBezTo>
                  <a:close/>
                  <a:moveTo>
                    <a:pt x="10" y="32"/>
                  </a:moveTo>
                  <a:cubicBezTo>
                    <a:pt x="9" y="32"/>
                    <a:pt x="9" y="33"/>
                    <a:pt x="9" y="34"/>
                  </a:cubicBezTo>
                  <a:cubicBezTo>
                    <a:pt x="9" y="34"/>
                    <a:pt x="9" y="35"/>
                    <a:pt x="10" y="35"/>
                  </a:cubicBezTo>
                  <a:cubicBezTo>
                    <a:pt x="11" y="35"/>
                    <a:pt x="12" y="34"/>
                    <a:pt x="12" y="34"/>
                  </a:cubicBezTo>
                  <a:cubicBezTo>
                    <a:pt x="12" y="33"/>
                    <a:pt x="11" y="32"/>
                    <a:pt x="10" y="3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5" name="Freeform 1711"/>
            <p:cNvSpPr>
              <a:spLocks noEditPoints="1"/>
            </p:cNvSpPr>
            <p:nvPr/>
          </p:nvSpPr>
          <p:spPr bwMode="auto">
            <a:xfrm flipH="1">
              <a:off x="11449170" y="2325086"/>
              <a:ext cx="136901" cy="79403"/>
            </a:xfrm>
            <a:custGeom>
              <a:avLst/>
              <a:gdLst>
                <a:gd name="T0" fmla="*/ 12 w 42"/>
                <a:gd name="T1" fmla="*/ 25 h 25"/>
                <a:gd name="T2" fmla="*/ 12 w 42"/>
                <a:gd name="T3" fmla="*/ 25 h 25"/>
                <a:gd name="T4" fmla="*/ 0 w 42"/>
                <a:gd name="T5" fmla="*/ 25 h 25"/>
                <a:gd name="T6" fmla="*/ 0 w 42"/>
                <a:gd name="T7" fmla="*/ 22 h 25"/>
                <a:gd name="T8" fmla="*/ 8 w 42"/>
                <a:gd name="T9" fmla="*/ 18 h 25"/>
                <a:gd name="T10" fmla="*/ 8 w 42"/>
                <a:gd name="T11" fmla="*/ 7 h 25"/>
                <a:gd name="T12" fmla="*/ 8 w 42"/>
                <a:gd name="T13" fmla="*/ 7 h 25"/>
                <a:gd name="T14" fmla="*/ 8 w 42"/>
                <a:gd name="T15" fmla="*/ 6 h 25"/>
                <a:gd name="T16" fmla="*/ 12 w 42"/>
                <a:gd name="T17" fmla="*/ 0 h 25"/>
                <a:gd name="T18" fmla="*/ 12 w 42"/>
                <a:gd name="T19" fmla="*/ 0 h 25"/>
                <a:gd name="T20" fmla="*/ 12 w 42"/>
                <a:gd name="T21" fmla="*/ 0 h 25"/>
                <a:gd name="T22" fmla="*/ 12 w 42"/>
                <a:gd name="T23" fmla="*/ 0 h 25"/>
                <a:gd name="T24" fmla="*/ 12 w 42"/>
                <a:gd name="T25" fmla="*/ 0 h 25"/>
                <a:gd name="T26" fmla="*/ 17 w 42"/>
                <a:gd name="T27" fmla="*/ 6 h 25"/>
                <a:gd name="T28" fmla="*/ 17 w 42"/>
                <a:gd name="T29" fmla="*/ 7 h 25"/>
                <a:gd name="T30" fmla="*/ 17 w 42"/>
                <a:gd name="T31" fmla="*/ 7 h 25"/>
                <a:gd name="T32" fmla="*/ 17 w 42"/>
                <a:gd name="T33" fmla="*/ 18 h 25"/>
                <a:gd name="T34" fmla="*/ 18 w 42"/>
                <a:gd name="T35" fmla="*/ 18 h 25"/>
                <a:gd name="T36" fmla="*/ 15 w 42"/>
                <a:gd name="T37" fmla="*/ 22 h 25"/>
                <a:gd name="T38" fmla="*/ 15 w 42"/>
                <a:gd name="T39" fmla="*/ 25 h 25"/>
                <a:gd name="T40" fmla="*/ 12 w 42"/>
                <a:gd name="T41" fmla="*/ 25 h 25"/>
                <a:gd name="T42" fmla="*/ 30 w 42"/>
                <a:gd name="T43" fmla="*/ 25 h 25"/>
                <a:gd name="T44" fmla="*/ 42 w 42"/>
                <a:gd name="T45" fmla="*/ 25 h 25"/>
                <a:gd name="T46" fmla="*/ 42 w 42"/>
                <a:gd name="T47" fmla="*/ 22 h 25"/>
                <a:gd name="T48" fmla="*/ 34 w 42"/>
                <a:gd name="T49" fmla="*/ 18 h 25"/>
                <a:gd name="T50" fmla="*/ 34 w 42"/>
                <a:gd name="T51" fmla="*/ 7 h 25"/>
                <a:gd name="T52" fmla="*/ 34 w 42"/>
                <a:gd name="T53" fmla="*/ 7 h 25"/>
                <a:gd name="T54" fmla="*/ 34 w 42"/>
                <a:gd name="T55" fmla="*/ 6 h 25"/>
                <a:gd name="T56" fmla="*/ 30 w 42"/>
                <a:gd name="T57" fmla="*/ 0 h 25"/>
                <a:gd name="T58" fmla="*/ 30 w 42"/>
                <a:gd name="T59" fmla="*/ 0 h 25"/>
                <a:gd name="T60" fmla="*/ 30 w 42"/>
                <a:gd name="T61" fmla="*/ 0 h 25"/>
                <a:gd name="T62" fmla="*/ 30 w 42"/>
                <a:gd name="T63" fmla="*/ 0 h 25"/>
                <a:gd name="T64" fmla="*/ 30 w 42"/>
                <a:gd name="T65" fmla="*/ 0 h 25"/>
                <a:gd name="T66" fmla="*/ 25 w 42"/>
                <a:gd name="T67" fmla="*/ 6 h 25"/>
                <a:gd name="T68" fmla="*/ 25 w 42"/>
                <a:gd name="T69" fmla="*/ 7 h 25"/>
                <a:gd name="T70" fmla="*/ 25 w 42"/>
                <a:gd name="T71" fmla="*/ 7 h 25"/>
                <a:gd name="T72" fmla="*/ 25 w 42"/>
                <a:gd name="T73" fmla="*/ 18 h 25"/>
                <a:gd name="T74" fmla="*/ 17 w 42"/>
                <a:gd name="T75" fmla="*/ 22 h 25"/>
                <a:gd name="T76" fmla="*/ 17 w 42"/>
                <a:gd name="T77" fmla="*/ 25 h 25"/>
                <a:gd name="T78" fmla="*/ 30 w 42"/>
                <a:gd name="T79"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 h="25">
                  <a:moveTo>
                    <a:pt x="12" y="25"/>
                  </a:moveTo>
                  <a:cubicBezTo>
                    <a:pt x="12" y="25"/>
                    <a:pt x="12" y="25"/>
                    <a:pt x="12" y="25"/>
                  </a:cubicBezTo>
                  <a:cubicBezTo>
                    <a:pt x="0" y="25"/>
                    <a:pt x="0" y="25"/>
                    <a:pt x="0" y="25"/>
                  </a:cubicBezTo>
                  <a:cubicBezTo>
                    <a:pt x="0" y="22"/>
                    <a:pt x="0" y="22"/>
                    <a:pt x="0" y="22"/>
                  </a:cubicBezTo>
                  <a:cubicBezTo>
                    <a:pt x="0" y="19"/>
                    <a:pt x="7" y="19"/>
                    <a:pt x="8" y="18"/>
                  </a:cubicBezTo>
                  <a:cubicBezTo>
                    <a:pt x="11" y="14"/>
                    <a:pt x="8" y="11"/>
                    <a:pt x="8" y="7"/>
                  </a:cubicBezTo>
                  <a:cubicBezTo>
                    <a:pt x="8" y="7"/>
                    <a:pt x="8" y="7"/>
                    <a:pt x="8" y="7"/>
                  </a:cubicBezTo>
                  <a:cubicBezTo>
                    <a:pt x="8" y="7"/>
                    <a:pt x="8" y="6"/>
                    <a:pt x="8" y="6"/>
                  </a:cubicBezTo>
                  <a:cubicBezTo>
                    <a:pt x="8" y="2"/>
                    <a:pt x="10" y="0"/>
                    <a:pt x="12" y="0"/>
                  </a:cubicBezTo>
                  <a:cubicBezTo>
                    <a:pt x="12" y="0"/>
                    <a:pt x="12" y="0"/>
                    <a:pt x="12" y="0"/>
                  </a:cubicBezTo>
                  <a:cubicBezTo>
                    <a:pt x="12" y="0"/>
                    <a:pt x="12" y="0"/>
                    <a:pt x="12" y="0"/>
                  </a:cubicBezTo>
                  <a:cubicBezTo>
                    <a:pt x="12" y="0"/>
                    <a:pt x="12" y="0"/>
                    <a:pt x="12" y="0"/>
                  </a:cubicBezTo>
                  <a:cubicBezTo>
                    <a:pt x="12" y="0"/>
                    <a:pt x="12" y="0"/>
                    <a:pt x="12" y="0"/>
                  </a:cubicBezTo>
                  <a:cubicBezTo>
                    <a:pt x="15" y="0"/>
                    <a:pt x="17" y="2"/>
                    <a:pt x="17" y="6"/>
                  </a:cubicBezTo>
                  <a:cubicBezTo>
                    <a:pt x="17" y="6"/>
                    <a:pt x="17" y="7"/>
                    <a:pt x="17" y="7"/>
                  </a:cubicBezTo>
                  <a:cubicBezTo>
                    <a:pt x="17" y="7"/>
                    <a:pt x="17" y="7"/>
                    <a:pt x="17" y="7"/>
                  </a:cubicBezTo>
                  <a:cubicBezTo>
                    <a:pt x="16" y="11"/>
                    <a:pt x="14" y="14"/>
                    <a:pt x="17" y="18"/>
                  </a:cubicBezTo>
                  <a:cubicBezTo>
                    <a:pt x="17" y="18"/>
                    <a:pt x="17" y="18"/>
                    <a:pt x="18" y="18"/>
                  </a:cubicBezTo>
                  <a:cubicBezTo>
                    <a:pt x="16" y="19"/>
                    <a:pt x="15" y="20"/>
                    <a:pt x="15" y="22"/>
                  </a:cubicBezTo>
                  <a:cubicBezTo>
                    <a:pt x="15" y="25"/>
                    <a:pt x="15" y="25"/>
                    <a:pt x="15" y="25"/>
                  </a:cubicBezTo>
                  <a:cubicBezTo>
                    <a:pt x="12" y="25"/>
                    <a:pt x="12" y="25"/>
                    <a:pt x="12" y="25"/>
                  </a:cubicBezTo>
                  <a:close/>
                  <a:moveTo>
                    <a:pt x="30" y="25"/>
                  </a:moveTo>
                  <a:cubicBezTo>
                    <a:pt x="42" y="25"/>
                    <a:pt x="42" y="25"/>
                    <a:pt x="42" y="25"/>
                  </a:cubicBezTo>
                  <a:cubicBezTo>
                    <a:pt x="42" y="22"/>
                    <a:pt x="42" y="22"/>
                    <a:pt x="42" y="22"/>
                  </a:cubicBezTo>
                  <a:cubicBezTo>
                    <a:pt x="42" y="19"/>
                    <a:pt x="35" y="19"/>
                    <a:pt x="34" y="18"/>
                  </a:cubicBezTo>
                  <a:cubicBezTo>
                    <a:pt x="31" y="14"/>
                    <a:pt x="34" y="11"/>
                    <a:pt x="34" y="7"/>
                  </a:cubicBezTo>
                  <a:cubicBezTo>
                    <a:pt x="34" y="7"/>
                    <a:pt x="34" y="7"/>
                    <a:pt x="34" y="7"/>
                  </a:cubicBezTo>
                  <a:cubicBezTo>
                    <a:pt x="34" y="7"/>
                    <a:pt x="34" y="6"/>
                    <a:pt x="34" y="6"/>
                  </a:cubicBezTo>
                  <a:cubicBezTo>
                    <a:pt x="34" y="2"/>
                    <a:pt x="32" y="0"/>
                    <a:pt x="30" y="0"/>
                  </a:cubicBezTo>
                  <a:cubicBezTo>
                    <a:pt x="30" y="0"/>
                    <a:pt x="30" y="0"/>
                    <a:pt x="30" y="0"/>
                  </a:cubicBezTo>
                  <a:cubicBezTo>
                    <a:pt x="30" y="0"/>
                    <a:pt x="30" y="0"/>
                    <a:pt x="30" y="0"/>
                  </a:cubicBezTo>
                  <a:cubicBezTo>
                    <a:pt x="30" y="0"/>
                    <a:pt x="30" y="0"/>
                    <a:pt x="30" y="0"/>
                  </a:cubicBezTo>
                  <a:cubicBezTo>
                    <a:pt x="30" y="0"/>
                    <a:pt x="30" y="0"/>
                    <a:pt x="30" y="0"/>
                  </a:cubicBezTo>
                  <a:cubicBezTo>
                    <a:pt x="27" y="0"/>
                    <a:pt x="25" y="2"/>
                    <a:pt x="25" y="6"/>
                  </a:cubicBezTo>
                  <a:cubicBezTo>
                    <a:pt x="25" y="6"/>
                    <a:pt x="25" y="7"/>
                    <a:pt x="25" y="7"/>
                  </a:cubicBezTo>
                  <a:cubicBezTo>
                    <a:pt x="25" y="7"/>
                    <a:pt x="25" y="7"/>
                    <a:pt x="25" y="7"/>
                  </a:cubicBezTo>
                  <a:cubicBezTo>
                    <a:pt x="26" y="11"/>
                    <a:pt x="28" y="14"/>
                    <a:pt x="25" y="18"/>
                  </a:cubicBezTo>
                  <a:cubicBezTo>
                    <a:pt x="24" y="19"/>
                    <a:pt x="17" y="19"/>
                    <a:pt x="17" y="22"/>
                  </a:cubicBezTo>
                  <a:cubicBezTo>
                    <a:pt x="17" y="25"/>
                    <a:pt x="17" y="25"/>
                    <a:pt x="17" y="25"/>
                  </a:cubicBezTo>
                  <a:cubicBezTo>
                    <a:pt x="30" y="25"/>
                    <a:pt x="30" y="25"/>
                    <a:pt x="30"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6" name="Freeform 1712"/>
            <p:cNvSpPr>
              <a:spLocks noEditPoints="1"/>
            </p:cNvSpPr>
            <p:nvPr/>
          </p:nvSpPr>
          <p:spPr bwMode="auto">
            <a:xfrm flipH="1">
              <a:off x="9195780" y="1547486"/>
              <a:ext cx="120473" cy="79403"/>
            </a:xfrm>
            <a:custGeom>
              <a:avLst/>
              <a:gdLst>
                <a:gd name="T0" fmla="*/ 32 w 37"/>
                <a:gd name="T1" fmla="*/ 13 h 25"/>
                <a:gd name="T2" fmla="*/ 37 w 37"/>
                <a:gd name="T3" fmla="*/ 19 h 25"/>
                <a:gd name="T4" fmla="*/ 37 w 37"/>
                <a:gd name="T5" fmla="*/ 19 h 25"/>
                <a:gd name="T6" fmla="*/ 31 w 37"/>
                <a:gd name="T7" fmla="*/ 25 h 25"/>
                <a:gd name="T8" fmla="*/ 6 w 37"/>
                <a:gd name="T9" fmla="*/ 25 h 25"/>
                <a:gd name="T10" fmla="*/ 0 w 37"/>
                <a:gd name="T11" fmla="*/ 19 h 25"/>
                <a:gd name="T12" fmla="*/ 0 w 37"/>
                <a:gd name="T13" fmla="*/ 19 h 25"/>
                <a:gd name="T14" fmla="*/ 2 w 37"/>
                <a:gd name="T15" fmla="*/ 14 h 25"/>
                <a:gd name="T16" fmla="*/ 1 w 37"/>
                <a:gd name="T17" fmla="*/ 12 h 25"/>
                <a:gd name="T18" fmla="*/ 7 w 37"/>
                <a:gd name="T19" fmla="*/ 6 h 25"/>
                <a:gd name="T20" fmla="*/ 8 w 37"/>
                <a:gd name="T21" fmla="*/ 6 h 25"/>
                <a:gd name="T22" fmla="*/ 17 w 37"/>
                <a:gd name="T23" fmla="*/ 0 h 25"/>
                <a:gd name="T24" fmla="*/ 24 w 37"/>
                <a:gd name="T25" fmla="*/ 5 h 25"/>
                <a:gd name="T26" fmla="*/ 26 w 37"/>
                <a:gd name="T27" fmla="*/ 5 h 25"/>
                <a:gd name="T28" fmla="*/ 32 w 37"/>
                <a:gd name="T29" fmla="*/ 11 h 25"/>
                <a:gd name="T30" fmla="*/ 32 w 37"/>
                <a:gd name="T31" fmla="*/ 13 h 25"/>
                <a:gd name="T32" fmla="*/ 10 w 37"/>
                <a:gd name="T33" fmla="*/ 16 h 25"/>
                <a:gd name="T34" fmla="*/ 12 w 37"/>
                <a:gd name="T35" fmla="*/ 18 h 25"/>
                <a:gd name="T36" fmla="*/ 22 w 37"/>
                <a:gd name="T37" fmla="*/ 18 h 25"/>
                <a:gd name="T38" fmla="*/ 22 w 37"/>
                <a:gd name="T39" fmla="*/ 18 h 25"/>
                <a:gd name="T40" fmla="*/ 24 w 37"/>
                <a:gd name="T41" fmla="*/ 16 h 25"/>
                <a:gd name="T42" fmla="*/ 24 w 37"/>
                <a:gd name="T43" fmla="*/ 16 h 25"/>
                <a:gd name="T44" fmla="*/ 10 w 37"/>
                <a:gd name="T45" fmla="*/ 16 h 25"/>
                <a:gd name="T46" fmla="*/ 16 w 37"/>
                <a:gd name="T47" fmla="*/ 19 h 25"/>
                <a:gd name="T48" fmla="*/ 16 w 37"/>
                <a:gd name="T49" fmla="*/ 22 h 25"/>
                <a:gd name="T50" fmla="*/ 18 w 37"/>
                <a:gd name="T51" fmla="*/ 22 h 25"/>
                <a:gd name="T52" fmla="*/ 18 w 37"/>
                <a:gd name="T53" fmla="*/ 19 h 25"/>
                <a:gd name="T54" fmla="*/ 16 w 37"/>
                <a:gd name="T55" fmla="*/ 19 h 25"/>
                <a:gd name="T56" fmla="*/ 6 w 37"/>
                <a:gd name="T57" fmla="*/ 12 h 25"/>
                <a:gd name="T58" fmla="*/ 8 w 37"/>
                <a:gd name="T59" fmla="*/ 14 h 25"/>
                <a:gd name="T60" fmla="*/ 26 w 37"/>
                <a:gd name="T61" fmla="*/ 14 h 25"/>
                <a:gd name="T62" fmla="*/ 26 w 37"/>
                <a:gd name="T63" fmla="*/ 14 h 25"/>
                <a:gd name="T64" fmla="*/ 28 w 37"/>
                <a:gd name="T65" fmla="*/ 12 h 25"/>
                <a:gd name="T66" fmla="*/ 28 w 37"/>
                <a:gd name="T67" fmla="*/ 12 h 25"/>
                <a:gd name="T68" fmla="*/ 6 w 37"/>
                <a:gd name="T69"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 h="25">
                  <a:moveTo>
                    <a:pt x="32" y="13"/>
                  </a:moveTo>
                  <a:cubicBezTo>
                    <a:pt x="35" y="13"/>
                    <a:pt x="37" y="16"/>
                    <a:pt x="37" y="19"/>
                  </a:cubicBezTo>
                  <a:cubicBezTo>
                    <a:pt x="37" y="19"/>
                    <a:pt x="37" y="19"/>
                    <a:pt x="37" y="19"/>
                  </a:cubicBezTo>
                  <a:cubicBezTo>
                    <a:pt x="37" y="22"/>
                    <a:pt x="35" y="25"/>
                    <a:pt x="31" y="25"/>
                  </a:cubicBezTo>
                  <a:cubicBezTo>
                    <a:pt x="6" y="25"/>
                    <a:pt x="6" y="25"/>
                    <a:pt x="6" y="25"/>
                  </a:cubicBezTo>
                  <a:cubicBezTo>
                    <a:pt x="2" y="25"/>
                    <a:pt x="0" y="22"/>
                    <a:pt x="0" y="19"/>
                  </a:cubicBezTo>
                  <a:cubicBezTo>
                    <a:pt x="0" y="19"/>
                    <a:pt x="0" y="19"/>
                    <a:pt x="0" y="19"/>
                  </a:cubicBezTo>
                  <a:cubicBezTo>
                    <a:pt x="0" y="17"/>
                    <a:pt x="0" y="15"/>
                    <a:pt x="2" y="14"/>
                  </a:cubicBezTo>
                  <a:cubicBezTo>
                    <a:pt x="1" y="14"/>
                    <a:pt x="1" y="13"/>
                    <a:pt x="1" y="12"/>
                  </a:cubicBezTo>
                  <a:cubicBezTo>
                    <a:pt x="1" y="9"/>
                    <a:pt x="4" y="6"/>
                    <a:pt x="7" y="6"/>
                  </a:cubicBezTo>
                  <a:cubicBezTo>
                    <a:pt x="8" y="6"/>
                    <a:pt x="8" y="6"/>
                    <a:pt x="8" y="6"/>
                  </a:cubicBezTo>
                  <a:cubicBezTo>
                    <a:pt x="9" y="3"/>
                    <a:pt x="13" y="0"/>
                    <a:pt x="17" y="0"/>
                  </a:cubicBezTo>
                  <a:cubicBezTo>
                    <a:pt x="20" y="0"/>
                    <a:pt x="23" y="2"/>
                    <a:pt x="24" y="5"/>
                  </a:cubicBezTo>
                  <a:cubicBezTo>
                    <a:pt x="25" y="5"/>
                    <a:pt x="26" y="5"/>
                    <a:pt x="26" y="5"/>
                  </a:cubicBezTo>
                  <a:cubicBezTo>
                    <a:pt x="29" y="5"/>
                    <a:pt x="32" y="8"/>
                    <a:pt x="32" y="11"/>
                  </a:cubicBezTo>
                  <a:cubicBezTo>
                    <a:pt x="32" y="12"/>
                    <a:pt x="32" y="12"/>
                    <a:pt x="32" y="13"/>
                  </a:cubicBezTo>
                  <a:close/>
                  <a:moveTo>
                    <a:pt x="10" y="16"/>
                  </a:moveTo>
                  <a:cubicBezTo>
                    <a:pt x="12" y="18"/>
                    <a:pt x="12" y="18"/>
                    <a:pt x="12" y="18"/>
                  </a:cubicBezTo>
                  <a:cubicBezTo>
                    <a:pt x="15" y="15"/>
                    <a:pt x="19" y="15"/>
                    <a:pt x="22" y="18"/>
                  </a:cubicBezTo>
                  <a:cubicBezTo>
                    <a:pt x="22" y="18"/>
                    <a:pt x="22" y="18"/>
                    <a:pt x="22" y="18"/>
                  </a:cubicBezTo>
                  <a:cubicBezTo>
                    <a:pt x="24" y="16"/>
                    <a:pt x="24" y="16"/>
                    <a:pt x="24" y="16"/>
                  </a:cubicBezTo>
                  <a:cubicBezTo>
                    <a:pt x="24" y="16"/>
                    <a:pt x="24" y="16"/>
                    <a:pt x="24" y="16"/>
                  </a:cubicBezTo>
                  <a:cubicBezTo>
                    <a:pt x="20" y="12"/>
                    <a:pt x="14" y="12"/>
                    <a:pt x="10" y="16"/>
                  </a:cubicBezTo>
                  <a:close/>
                  <a:moveTo>
                    <a:pt x="16" y="19"/>
                  </a:moveTo>
                  <a:cubicBezTo>
                    <a:pt x="15" y="20"/>
                    <a:pt x="15" y="21"/>
                    <a:pt x="16" y="22"/>
                  </a:cubicBezTo>
                  <a:cubicBezTo>
                    <a:pt x="16" y="23"/>
                    <a:pt x="18" y="23"/>
                    <a:pt x="18" y="22"/>
                  </a:cubicBezTo>
                  <a:cubicBezTo>
                    <a:pt x="19" y="21"/>
                    <a:pt x="19" y="20"/>
                    <a:pt x="18" y="19"/>
                  </a:cubicBezTo>
                  <a:cubicBezTo>
                    <a:pt x="18" y="18"/>
                    <a:pt x="16" y="18"/>
                    <a:pt x="16" y="19"/>
                  </a:cubicBezTo>
                  <a:close/>
                  <a:moveTo>
                    <a:pt x="6" y="12"/>
                  </a:moveTo>
                  <a:cubicBezTo>
                    <a:pt x="8" y="14"/>
                    <a:pt x="8" y="14"/>
                    <a:pt x="8" y="14"/>
                  </a:cubicBezTo>
                  <a:cubicBezTo>
                    <a:pt x="13" y="9"/>
                    <a:pt x="21" y="9"/>
                    <a:pt x="26" y="14"/>
                  </a:cubicBezTo>
                  <a:cubicBezTo>
                    <a:pt x="26" y="14"/>
                    <a:pt x="26" y="14"/>
                    <a:pt x="26" y="14"/>
                  </a:cubicBezTo>
                  <a:cubicBezTo>
                    <a:pt x="28" y="12"/>
                    <a:pt x="28" y="12"/>
                    <a:pt x="28" y="12"/>
                  </a:cubicBezTo>
                  <a:cubicBezTo>
                    <a:pt x="28" y="12"/>
                    <a:pt x="28" y="12"/>
                    <a:pt x="28" y="12"/>
                  </a:cubicBezTo>
                  <a:cubicBezTo>
                    <a:pt x="22" y="6"/>
                    <a:pt x="12" y="6"/>
                    <a:pt x="6" y="1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7" name="Freeform 1713"/>
            <p:cNvSpPr/>
            <p:nvPr/>
          </p:nvSpPr>
          <p:spPr bwMode="auto">
            <a:xfrm flipH="1">
              <a:off x="9428511" y="2724839"/>
              <a:ext cx="101307" cy="101307"/>
            </a:xfrm>
            <a:custGeom>
              <a:avLst/>
              <a:gdLst>
                <a:gd name="T0" fmla="*/ 25 w 31"/>
                <a:gd name="T1" fmla="*/ 20 h 31"/>
                <a:gd name="T2" fmla="*/ 28 w 31"/>
                <a:gd name="T3" fmla="*/ 20 h 31"/>
                <a:gd name="T4" fmla="*/ 28 w 31"/>
                <a:gd name="T5" fmla="*/ 7 h 31"/>
                <a:gd name="T6" fmla="*/ 12 w 31"/>
                <a:gd name="T7" fmla="*/ 9 h 31"/>
                <a:gd name="T8" fmla="*/ 12 w 31"/>
                <a:gd name="T9" fmla="*/ 26 h 31"/>
                <a:gd name="T10" fmla="*/ 12 w 31"/>
                <a:gd name="T11" fmla="*/ 26 h 31"/>
                <a:gd name="T12" fmla="*/ 6 w 31"/>
                <a:gd name="T13" fmla="*/ 31 h 31"/>
                <a:gd name="T14" fmla="*/ 0 w 31"/>
                <a:gd name="T15" fmla="*/ 26 h 31"/>
                <a:gd name="T16" fmla="*/ 6 w 31"/>
                <a:gd name="T17" fmla="*/ 21 h 31"/>
                <a:gd name="T18" fmla="*/ 8 w 31"/>
                <a:gd name="T19" fmla="*/ 22 h 31"/>
                <a:gd name="T20" fmla="*/ 8 w 31"/>
                <a:gd name="T21" fmla="*/ 4 h 31"/>
                <a:gd name="T22" fmla="*/ 31 w 31"/>
                <a:gd name="T23" fmla="*/ 0 h 31"/>
                <a:gd name="T24" fmla="*/ 31 w 31"/>
                <a:gd name="T25" fmla="*/ 8 h 31"/>
                <a:gd name="T26" fmla="*/ 31 w 31"/>
                <a:gd name="T27" fmla="*/ 25 h 31"/>
                <a:gd name="T28" fmla="*/ 31 w 31"/>
                <a:gd name="T29" fmla="*/ 25 h 31"/>
                <a:gd name="T30" fmla="*/ 25 w 31"/>
                <a:gd name="T31" fmla="*/ 29 h 31"/>
                <a:gd name="T32" fmla="*/ 19 w 31"/>
                <a:gd name="T33" fmla="*/ 24 h 31"/>
                <a:gd name="T34" fmla="*/ 25 w 31"/>
                <a:gd name="T35" fmla="*/ 2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31">
                  <a:moveTo>
                    <a:pt x="25" y="20"/>
                  </a:moveTo>
                  <a:cubicBezTo>
                    <a:pt x="26" y="20"/>
                    <a:pt x="27" y="20"/>
                    <a:pt x="28" y="20"/>
                  </a:cubicBezTo>
                  <a:cubicBezTo>
                    <a:pt x="28" y="7"/>
                    <a:pt x="28" y="7"/>
                    <a:pt x="28" y="7"/>
                  </a:cubicBezTo>
                  <a:cubicBezTo>
                    <a:pt x="12" y="9"/>
                    <a:pt x="12" y="9"/>
                    <a:pt x="12" y="9"/>
                  </a:cubicBezTo>
                  <a:cubicBezTo>
                    <a:pt x="12" y="26"/>
                    <a:pt x="12" y="26"/>
                    <a:pt x="12" y="26"/>
                  </a:cubicBezTo>
                  <a:cubicBezTo>
                    <a:pt x="12" y="26"/>
                    <a:pt x="12" y="26"/>
                    <a:pt x="12" y="26"/>
                  </a:cubicBezTo>
                  <a:cubicBezTo>
                    <a:pt x="12" y="29"/>
                    <a:pt x="9" y="31"/>
                    <a:pt x="6" y="31"/>
                  </a:cubicBezTo>
                  <a:cubicBezTo>
                    <a:pt x="2" y="31"/>
                    <a:pt x="0" y="29"/>
                    <a:pt x="0" y="26"/>
                  </a:cubicBezTo>
                  <a:cubicBezTo>
                    <a:pt x="0" y="23"/>
                    <a:pt x="3" y="21"/>
                    <a:pt x="6" y="21"/>
                  </a:cubicBezTo>
                  <a:cubicBezTo>
                    <a:pt x="8" y="21"/>
                    <a:pt x="8" y="21"/>
                    <a:pt x="8" y="22"/>
                  </a:cubicBezTo>
                  <a:cubicBezTo>
                    <a:pt x="8" y="4"/>
                    <a:pt x="8" y="4"/>
                    <a:pt x="8" y="4"/>
                  </a:cubicBezTo>
                  <a:cubicBezTo>
                    <a:pt x="31" y="0"/>
                    <a:pt x="31" y="0"/>
                    <a:pt x="31" y="0"/>
                  </a:cubicBezTo>
                  <a:cubicBezTo>
                    <a:pt x="31" y="8"/>
                    <a:pt x="31" y="8"/>
                    <a:pt x="31" y="8"/>
                  </a:cubicBezTo>
                  <a:cubicBezTo>
                    <a:pt x="31" y="25"/>
                    <a:pt x="31" y="25"/>
                    <a:pt x="31" y="25"/>
                  </a:cubicBezTo>
                  <a:cubicBezTo>
                    <a:pt x="31" y="25"/>
                    <a:pt x="31" y="25"/>
                    <a:pt x="31" y="25"/>
                  </a:cubicBezTo>
                  <a:cubicBezTo>
                    <a:pt x="31" y="27"/>
                    <a:pt x="28" y="29"/>
                    <a:pt x="25" y="29"/>
                  </a:cubicBezTo>
                  <a:cubicBezTo>
                    <a:pt x="22" y="29"/>
                    <a:pt x="19" y="27"/>
                    <a:pt x="19" y="24"/>
                  </a:cubicBezTo>
                  <a:cubicBezTo>
                    <a:pt x="19" y="22"/>
                    <a:pt x="22" y="20"/>
                    <a:pt x="25" y="2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8" name="Freeform 1714"/>
            <p:cNvSpPr>
              <a:spLocks noEditPoints="1"/>
            </p:cNvSpPr>
            <p:nvPr/>
          </p:nvSpPr>
          <p:spPr bwMode="auto">
            <a:xfrm flipH="1">
              <a:off x="9743384" y="3488749"/>
              <a:ext cx="169757" cy="156068"/>
            </a:xfrm>
            <a:custGeom>
              <a:avLst/>
              <a:gdLst>
                <a:gd name="T0" fmla="*/ 31 w 52"/>
                <a:gd name="T1" fmla="*/ 0 h 48"/>
                <a:gd name="T2" fmla="*/ 43 w 52"/>
                <a:gd name="T3" fmla="*/ 12 h 48"/>
                <a:gd name="T4" fmla="*/ 31 w 52"/>
                <a:gd name="T5" fmla="*/ 25 h 48"/>
                <a:gd name="T6" fmla="*/ 19 w 52"/>
                <a:gd name="T7" fmla="*/ 12 h 48"/>
                <a:gd name="T8" fmla="*/ 31 w 52"/>
                <a:gd name="T9" fmla="*/ 0 h 48"/>
                <a:gd name="T10" fmla="*/ 2 w 52"/>
                <a:gd name="T11" fmla="*/ 32 h 48"/>
                <a:gd name="T12" fmla="*/ 0 w 52"/>
                <a:gd name="T13" fmla="*/ 34 h 48"/>
                <a:gd name="T14" fmla="*/ 0 w 52"/>
                <a:gd name="T15" fmla="*/ 38 h 48"/>
                <a:gd name="T16" fmla="*/ 2 w 52"/>
                <a:gd name="T17" fmla="*/ 39 h 48"/>
                <a:gd name="T18" fmla="*/ 9 w 52"/>
                <a:gd name="T19" fmla="*/ 39 h 48"/>
                <a:gd name="T20" fmla="*/ 9 w 52"/>
                <a:gd name="T21" fmla="*/ 47 h 48"/>
                <a:gd name="T22" fmla="*/ 10 w 52"/>
                <a:gd name="T23" fmla="*/ 48 h 48"/>
                <a:gd name="T24" fmla="*/ 14 w 52"/>
                <a:gd name="T25" fmla="*/ 48 h 48"/>
                <a:gd name="T26" fmla="*/ 16 w 52"/>
                <a:gd name="T27" fmla="*/ 47 h 48"/>
                <a:gd name="T28" fmla="*/ 16 w 52"/>
                <a:gd name="T29" fmla="*/ 39 h 48"/>
                <a:gd name="T30" fmla="*/ 22 w 52"/>
                <a:gd name="T31" fmla="*/ 39 h 48"/>
                <a:gd name="T32" fmla="*/ 24 w 52"/>
                <a:gd name="T33" fmla="*/ 38 h 48"/>
                <a:gd name="T34" fmla="*/ 24 w 52"/>
                <a:gd name="T35" fmla="*/ 34 h 48"/>
                <a:gd name="T36" fmla="*/ 22 w 52"/>
                <a:gd name="T37" fmla="*/ 32 h 48"/>
                <a:gd name="T38" fmla="*/ 16 w 52"/>
                <a:gd name="T39" fmla="*/ 32 h 48"/>
                <a:gd name="T40" fmla="*/ 16 w 52"/>
                <a:gd name="T41" fmla="*/ 25 h 48"/>
                <a:gd name="T42" fmla="*/ 14 w 52"/>
                <a:gd name="T43" fmla="*/ 24 h 48"/>
                <a:gd name="T44" fmla="*/ 10 w 52"/>
                <a:gd name="T45" fmla="*/ 24 h 48"/>
                <a:gd name="T46" fmla="*/ 9 w 52"/>
                <a:gd name="T47" fmla="*/ 25 h 48"/>
                <a:gd name="T48" fmla="*/ 9 w 52"/>
                <a:gd name="T49" fmla="*/ 32 h 48"/>
                <a:gd name="T50" fmla="*/ 2 w 52"/>
                <a:gd name="T51" fmla="*/ 32 h 48"/>
                <a:gd name="T52" fmla="*/ 26 w 52"/>
                <a:gd name="T53" fmla="*/ 29 h 48"/>
                <a:gd name="T54" fmla="*/ 36 w 52"/>
                <a:gd name="T55" fmla="*/ 29 h 48"/>
                <a:gd name="T56" fmla="*/ 52 w 52"/>
                <a:gd name="T57" fmla="*/ 44 h 48"/>
                <a:gd name="T58" fmla="*/ 52 w 52"/>
                <a:gd name="T59" fmla="*/ 48 h 48"/>
                <a:gd name="T60" fmla="*/ 18 w 52"/>
                <a:gd name="T61" fmla="*/ 48 h 48"/>
                <a:gd name="T62" fmla="*/ 18 w 52"/>
                <a:gd name="T63" fmla="*/ 47 h 48"/>
                <a:gd name="T64" fmla="*/ 18 w 52"/>
                <a:gd name="T65" fmla="*/ 42 h 48"/>
                <a:gd name="T66" fmla="*/ 22 w 52"/>
                <a:gd name="T67" fmla="*/ 42 h 48"/>
                <a:gd name="T68" fmla="*/ 27 w 52"/>
                <a:gd name="T69" fmla="*/ 38 h 48"/>
                <a:gd name="T70" fmla="*/ 27 w 52"/>
                <a:gd name="T71" fmla="*/ 34 h 48"/>
                <a:gd name="T72" fmla="*/ 22 w 52"/>
                <a:gd name="T73" fmla="*/ 30 h 48"/>
                <a:gd name="T74" fmla="*/ 19 w 52"/>
                <a:gd name="T75" fmla="*/ 30 h 48"/>
                <a:gd name="T76" fmla="*/ 26 w 52"/>
                <a:gd name="T77"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48">
                  <a:moveTo>
                    <a:pt x="31" y="0"/>
                  </a:moveTo>
                  <a:cubicBezTo>
                    <a:pt x="38" y="0"/>
                    <a:pt x="43" y="6"/>
                    <a:pt x="43" y="12"/>
                  </a:cubicBezTo>
                  <a:cubicBezTo>
                    <a:pt x="43" y="19"/>
                    <a:pt x="38" y="25"/>
                    <a:pt x="31" y="25"/>
                  </a:cubicBezTo>
                  <a:cubicBezTo>
                    <a:pt x="24" y="25"/>
                    <a:pt x="19" y="19"/>
                    <a:pt x="19" y="12"/>
                  </a:cubicBezTo>
                  <a:cubicBezTo>
                    <a:pt x="19" y="6"/>
                    <a:pt x="24" y="0"/>
                    <a:pt x="31" y="0"/>
                  </a:cubicBezTo>
                  <a:close/>
                  <a:moveTo>
                    <a:pt x="2" y="32"/>
                  </a:moveTo>
                  <a:cubicBezTo>
                    <a:pt x="1" y="32"/>
                    <a:pt x="0" y="33"/>
                    <a:pt x="0" y="34"/>
                  </a:cubicBezTo>
                  <a:cubicBezTo>
                    <a:pt x="0" y="38"/>
                    <a:pt x="0" y="38"/>
                    <a:pt x="0" y="38"/>
                  </a:cubicBezTo>
                  <a:cubicBezTo>
                    <a:pt x="0" y="39"/>
                    <a:pt x="1" y="39"/>
                    <a:pt x="2" y="39"/>
                  </a:cubicBezTo>
                  <a:cubicBezTo>
                    <a:pt x="9" y="39"/>
                    <a:pt x="9" y="39"/>
                    <a:pt x="9" y="39"/>
                  </a:cubicBezTo>
                  <a:cubicBezTo>
                    <a:pt x="9" y="47"/>
                    <a:pt x="9" y="47"/>
                    <a:pt x="9" y="47"/>
                  </a:cubicBezTo>
                  <a:cubicBezTo>
                    <a:pt x="9" y="47"/>
                    <a:pt x="9" y="48"/>
                    <a:pt x="10" y="48"/>
                  </a:cubicBezTo>
                  <a:cubicBezTo>
                    <a:pt x="14" y="48"/>
                    <a:pt x="14" y="48"/>
                    <a:pt x="14" y="48"/>
                  </a:cubicBezTo>
                  <a:cubicBezTo>
                    <a:pt x="15" y="48"/>
                    <a:pt x="16" y="47"/>
                    <a:pt x="16" y="47"/>
                  </a:cubicBezTo>
                  <a:cubicBezTo>
                    <a:pt x="16" y="39"/>
                    <a:pt x="16" y="39"/>
                    <a:pt x="16" y="39"/>
                  </a:cubicBezTo>
                  <a:cubicBezTo>
                    <a:pt x="22" y="39"/>
                    <a:pt x="22" y="39"/>
                    <a:pt x="22" y="39"/>
                  </a:cubicBezTo>
                  <a:cubicBezTo>
                    <a:pt x="24" y="39"/>
                    <a:pt x="24" y="39"/>
                    <a:pt x="24" y="38"/>
                  </a:cubicBezTo>
                  <a:cubicBezTo>
                    <a:pt x="24" y="34"/>
                    <a:pt x="24" y="34"/>
                    <a:pt x="24" y="34"/>
                  </a:cubicBezTo>
                  <a:cubicBezTo>
                    <a:pt x="24" y="33"/>
                    <a:pt x="24" y="32"/>
                    <a:pt x="22" y="32"/>
                  </a:cubicBezTo>
                  <a:cubicBezTo>
                    <a:pt x="16" y="32"/>
                    <a:pt x="16" y="32"/>
                    <a:pt x="16" y="32"/>
                  </a:cubicBezTo>
                  <a:cubicBezTo>
                    <a:pt x="16" y="25"/>
                    <a:pt x="16" y="25"/>
                    <a:pt x="16" y="25"/>
                  </a:cubicBezTo>
                  <a:cubicBezTo>
                    <a:pt x="16" y="24"/>
                    <a:pt x="15" y="24"/>
                    <a:pt x="14" y="24"/>
                  </a:cubicBezTo>
                  <a:cubicBezTo>
                    <a:pt x="10" y="24"/>
                    <a:pt x="10" y="24"/>
                    <a:pt x="10" y="24"/>
                  </a:cubicBezTo>
                  <a:cubicBezTo>
                    <a:pt x="9" y="24"/>
                    <a:pt x="9" y="24"/>
                    <a:pt x="9" y="25"/>
                  </a:cubicBezTo>
                  <a:cubicBezTo>
                    <a:pt x="9" y="32"/>
                    <a:pt x="9" y="32"/>
                    <a:pt x="9" y="32"/>
                  </a:cubicBezTo>
                  <a:cubicBezTo>
                    <a:pt x="2" y="32"/>
                    <a:pt x="2" y="32"/>
                    <a:pt x="2" y="32"/>
                  </a:cubicBezTo>
                  <a:close/>
                  <a:moveTo>
                    <a:pt x="26" y="29"/>
                  </a:moveTo>
                  <a:cubicBezTo>
                    <a:pt x="36" y="29"/>
                    <a:pt x="36" y="29"/>
                    <a:pt x="36" y="29"/>
                  </a:cubicBezTo>
                  <a:cubicBezTo>
                    <a:pt x="45" y="29"/>
                    <a:pt x="52" y="36"/>
                    <a:pt x="52" y="44"/>
                  </a:cubicBezTo>
                  <a:cubicBezTo>
                    <a:pt x="52" y="48"/>
                    <a:pt x="52" y="48"/>
                    <a:pt x="52" y="48"/>
                  </a:cubicBezTo>
                  <a:cubicBezTo>
                    <a:pt x="18" y="48"/>
                    <a:pt x="18" y="48"/>
                    <a:pt x="18" y="48"/>
                  </a:cubicBezTo>
                  <a:cubicBezTo>
                    <a:pt x="18" y="48"/>
                    <a:pt x="18" y="47"/>
                    <a:pt x="18" y="47"/>
                  </a:cubicBezTo>
                  <a:cubicBezTo>
                    <a:pt x="18" y="42"/>
                    <a:pt x="18" y="42"/>
                    <a:pt x="18" y="42"/>
                  </a:cubicBezTo>
                  <a:cubicBezTo>
                    <a:pt x="22" y="42"/>
                    <a:pt x="22" y="42"/>
                    <a:pt x="22" y="42"/>
                  </a:cubicBezTo>
                  <a:cubicBezTo>
                    <a:pt x="25" y="42"/>
                    <a:pt x="27" y="40"/>
                    <a:pt x="27" y="38"/>
                  </a:cubicBezTo>
                  <a:cubicBezTo>
                    <a:pt x="27" y="34"/>
                    <a:pt x="27" y="34"/>
                    <a:pt x="27" y="34"/>
                  </a:cubicBezTo>
                  <a:cubicBezTo>
                    <a:pt x="27" y="32"/>
                    <a:pt x="25" y="30"/>
                    <a:pt x="22" y="30"/>
                  </a:cubicBezTo>
                  <a:cubicBezTo>
                    <a:pt x="19" y="30"/>
                    <a:pt x="19" y="30"/>
                    <a:pt x="19" y="30"/>
                  </a:cubicBezTo>
                  <a:cubicBezTo>
                    <a:pt x="21" y="29"/>
                    <a:pt x="23" y="29"/>
                    <a:pt x="26" y="2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79" name="Freeform 1715"/>
            <p:cNvSpPr>
              <a:spLocks noEditPoints="1"/>
            </p:cNvSpPr>
            <p:nvPr/>
          </p:nvSpPr>
          <p:spPr bwMode="auto">
            <a:xfrm flipH="1">
              <a:off x="9154709" y="4422417"/>
              <a:ext cx="147853" cy="265589"/>
            </a:xfrm>
            <a:custGeom>
              <a:avLst/>
              <a:gdLst>
                <a:gd name="T0" fmla="*/ 4 w 46"/>
                <a:gd name="T1" fmla="*/ 0 h 82"/>
                <a:gd name="T2" fmla="*/ 42 w 46"/>
                <a:gd name="T3" fmla="*/ 0 h 82"/>
                <a:gd name="T4" fmla="*/ 46 w 46"/>
                <a:gd name="T5" fmla="*/ 4 h 82"/>
                <a:gd name="T6" fmla="*/ 46 w 46"/>
                <a:gd name="T7" fmla="*/ 78 h 82"/>
                <a:gd name="T8" fmla="*/ 42 w 46"/>
                <a:gd name="T9" fmla="*/ 82 h 82"/>
                <a:gd name="T10" fmla="*/ 4 w 46"/>
                <a:gd name="T11" fmla="*/ 82 h 82"/>
                <a:gd name="T12" fmla="*/ 0 w 46"/>
                <a:gd name="T13" fmla="*/ 78 h 82"/>
                <a:gd name="T14" fmla="*/ 0 w 46"/>
                <a:gd name="T15" fmla="*/ 4 h 82"/>
                <a:gd name="T16" fmla="*/ 4 w 46"/>
                <a:gd name="T17" fmla="*/ 0 h 82"/>
                <a:gd name="T18" fmla="*/ 5 w 46"/>
                <a:gd name="T19" fmla="*/ 5 h 82"/>
                <a:gd name="T20" fmla="*/ 5 w 46"/>
                <a:gd name="T21" fmla="*/ 63 h 82"/>
                <a:gd name="T22" fmla="*/ 42 w 46"/>
                <a:gd name="T23" fmla="*/ 63 h 82"/>
                <a:gd name="T24" fmla="*/ 42 w 46"/>
                <a:gd name="T25" fmla="*/ 5 h 82"/>
                <a:gd name="T26" fmla="*/ 5 w 46"/>
                <a:gd name="T27" fmla="*/ 5 h 82"/>
                <a:gd name="T28" fmla="*/ 7 w 46"/>
                <a:gd name="T29" fmla="*/ 72 h 82"/>
                <a:gd name="T30" fmla="*/ 7 w 46"/>
                <a:gd name="T31" fmla="*/ 75 h 82"/>
                <a:gd name="T32" fmla="*/ 16 w 46"/>
                <a:gd name="T33" fmla="*/ 75 h 82"/>
                <a:gd name="T34" fmla="*/ 16 w 46"/>
                <a:gd name="T35" fmla="*/ 72 h 82"/>
                <a:gd name="T36" fmla="*/ 7 w 46"/>
                <a:gd name="T37" fmla="*/ 72 h 82"/>
                <a:gd name="T38" fmla="*/ 31 w 46"/>
                <a:gd name="T39" fmla="*/ 72 h 82"/>
                <a:gd name="T40" fmla="*/ 31 w 46"/>
                <a:gd name="T41" fmla="*/ 75 h 82"/>
                <a:gd name="T42" fmla="*/ 39 w 46"/>
                <a:gd name="T43" fmla="*/ 75 h 82"/>
                <a:gd name="T44" fmla="*/ 39 w 46"/>
                <a:gd name="T45" fmla="*/ 72 h 82"/>
                <a:gd name="T46" fmla="*/ 31 w 46"/>
                <a:gd name="T47" fmla="*/ 72 h 82"/>
                <a:gd name="T48" fmla="*/ 23 w 46"/>
                <a:gd name="T49" fmla="*/ 71 h 82"/>
                <a:gd name="T50" fmla="*/ 20 w 46"/>
                <a:gd name="T51" fmla="*/ 74 h 82"/>
                <a:gd name="T52" fmla="*/ 23 w 46"/>
                <a:gd name="T53" fmla="*/ 77 h 82"/>
                <a:gd name="T54" fmla="*/ 26 w 46"/>
                <a:gd name="T55" fmla="*/ 74 h 82"/>
                <a:gd name="T56" fmla="*/ 23 w 46"/>
                <a:gd name="T57" fmla="*/ 7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6" h="82">
                  <a:moveTo>
                    <a:pt x="4" y="0"/>
                  </a:moveTo>
                  <a:cubicBezTo>
                    <a:pt x="42" y="0"/>
                    <a:pt x="42" y="0"/>
                    <a:pt x="42" y="0"/>
                  </a:cubicBezTo>
                  <a:cubicBezTo>
                    <a:pt x="44" y="0"/>
                    <a:pt x="46" y="2"/>
                    <a:pt x="46" y="4"/>
                  </a:cubicBezTo>
                  <a:cubicBezTo>
                    <a:pt x="46" y="78"/>
                    <a:pt x="46" y="78"/>
                    <a:pt x="46" y="78"/>
                  </a:cubicBezTo>
                  <a:cubicBezTo>
                    <a:pt x="46" y="80"/>
                    <a:pt x="44" y="82"/>
                    <a:pt x="42" y="82"/>
                  </a:cubicBezTo>
                  <a:cubicBezTo>
                    <a:pt x="4" y="82"/>
                    <a:pt x="4" y="82"/>
                    <a:pt x="4" y="82"/>
                  </a:cubicBezTo>
                  <a:cubicBezTo>
                    <a:pt x="2" y="82"/>
                    <a:pt x="0" y="80"/>
                    <a:pt x="0" y="78"/>
                  </a:cubicBezTo>
                  <a:cubicBezTo>
                    <a:pt x="0" y="4"/>
                    <a:pt x="0" y="4"/>
                    <a:pt x="0" y="4"/>
                  </a:cubicBezTo>
                  <a:cubicBezTo>
                    <a:pt x="0" y="2"/>
                    <a:pt x="2" y="0"/>
                    <a:pt x="4" y="0"/>
                  </a:cubicBezTo>
                  <a:close/>
                  <a:moveTo>
                    <a:pt x="5" y="5"/>
                  </a:moveTo>
                  <a:cubicBezTo>
                    <a:pt x="5" y="63"/>
                    <a:pt x="5" y="63"/>
                    <a:pt x="5" y="63"/>
                  </a:cubicBezTo>
                  <a:cubicBezTo>
                    <a:pt x="42" y="63"/>
                    <a:pt x="42" y="63"/>
                    <a:pt x="42" y="63"/>
                  </a:cubicBezTo>
                  <a:cubicBezTo>
                    <a:pt x="42" y="5"/>
                    <a:pt x="42" y="5"/>
                    <a:pt x="42" y="5"/>
                  </a:cubicBezTo>
                  <a:cubicBezTo>
                    <a:pt x="5" y="5"/>
                    <a:pt x="5" y="5"/>
                    <a:pt x="5" y="5"/>
                  </a:cubicBezTo>
                  <a:close/>
                  <a:moveTo>
                    <a:pt x="7" y="72"/>
                  </a:moveTo>
                  <a:cubicBezTo>
                    <a:pt x="7" y="75"/>
                    <a:pt x="7" y="75"/>
                    <a:pt x="7" y="75"/>
                  </a:cubicBezTo>
                  <a:cubicBezTo>
                    <a:pt x="16" y="75"/>
                    <a:pt x="16" y="75"/>
                    <a:pt x="16" y="75"/>
                  </a:cubicBezTo>
                  <a:cubicBezTo>
                    <a:pt x="16" y="72"/>
                    <a:pt x="16" y="72"/>
                    <a:pt x="16" y="72"/>
                  </a:cubicBezTo>
                  <a:cubicBezTo>
                    <a:pt x="7" y="72"/>
                    <a:pt x="7" y="72"/>
                    <a:pt x="7" y="72"/>
                  </a:cubicBezTo>
                  <a:close/>
                  <a:moveTo>
                    <a:pt x="31" y="72"/>
                  </a:moveTo>
                  <a:cubicBezTo>
                    <a:pt x="31" y="75"/>
                    <a:pt x="31" y="75"/>
                    <a:pt x="31" y="75"/>
                  </a:cubicBezTo>
                  <a:cubicBezTo>
                    <a:pt x="39" y="75"/>
                    <a:pt x="39" y="75"/>
                    <a:pt x="39" y="75"/>
                  </a:cubicBezTo>
                  <a:cubicBezTo>
                    <a:pt x="39" y="72"/>
                    <a:pt x="39" y="72"/>
                    <a:pt x="39" y="72"/>
                  </a:cubicBezTo>
                  <a:cubicBezTo>
                    <a:pt x="31" y="72"/>
                    <a:pt x="31" y="72"/>
                    <a:pt x="31" y="72"/>
                  </a:cubicBezTo>
                  <a:close/>
                  <a:moveTo>
                    <a:pt x="23" y="71"/>
                  </a:moveTo>
                  <a:cubicBezTo>
                    <a:pt x="22" y="71"/>
                    <a:pt x="20" y="72"/>
                    <a:pt x="20" y="74"/>
                  </a:cubicBezTo>
                  <a:cubicBezTo>
                    <a:pt x="20" y="75"/>
                    <a:pt x="22" y="77"/>
                    <a:pt x="23" y="77"/>
                  </a:cubicBezTo>
                  <a:cubicBezTo>
                    <a:pt x="25" y="77"/>
                    <a:pt x="26" y="75"/>
                    <a:pt x="26" y="74"/>
                  </a:cubicBezTo>
                  <a:cubicBezTo>
                    <a:pt x="26" y="72"/>
                    <a:pt x="25" y="71"/>
                    <a:pt x="23" y="7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0" name="Freeform 1716"/>
            <p:cNvSpPr>
              <a:spLocks noEditPoints="1"/>
            </p:cNvSpPr>
            <p:nvPr/>
          </p:nvSpPr>
          <p:spPr bwMode="auto">
            <a:xfrm flipH="1">
              <a:off x="8305923" y="1060117"/>
              <a:ext cx="109521" cy="134163"/>
            </a:xfrm>
            <a:custGeom>
              <a:avLst/>
              <a:gdLst>
                <a:gd name="T0" fmla="*/ 25 w 34"/>
                <a:gd name="T1" fmla="*/ 22 h 41"/>
                <a:gd name="T2" fmla="*/ 34 w 34"/>
                <a:gd name="T3" fmla="*/ 41 h 41"/>
                <a:gd name="T4" fmla="*/ 34 w 34"/>
                <a:gd name="T5" fmla="*/ 41 h 41"/>
                <a:gd name="T6" fmla="*/ 0 w 34"/>
                <a:gd name="T7" fmla="*/ 41 h 41"/>
                <a:gd name="T8" fmla="*/ 0 w 34"/>
                <a:gd name="T9" fmla="*/ 41 h 41"/>
                <a:gd name="T10" fmla="*/ 9 w 34"/>
                <a:gd name="T11" fmla="*/ 22 h 41"/>
                <a:gd name="T12" fmla="*/ 9 w 34"/>
                <a:gd name="T13" fmla="*/ 22 h 41"/>
                <a:gd name="T14" fmla="*/ 9 w 34"/>
                <a:gd name="T15" fmla="*/ 22 h 41"/>
                <a:gd name="T16" fmla="*/ 10 w 34"/>
                <a:gd name="T17" fmla="*/ 24 h 41"/>
                <a:gd name="T18" fmla="*/ 10 w 34"/>
                <a:gd name="T19" fmla="*/ 24 h 41"/>
                <a:gd name="T20" fmla="*/ 10 w 34"/>
                <a:gd name="T21" fmla="*/ 24 h 41"/>
                <a:gd name="T22" fmla="*/ 17 w 34"/>
                <a:gd name="T23" fmla="*/ 27 h 41"/>
                <a:gd name="T24" fmla="*/ 17 w 34"/>
                <a:gd name="T25" fmla="*/ 27 h 41"/>
                <a:gd name="T26" fmla="*/ 17 w 34"/>
                <a:gd name="T27" fmla="*/ 27 h 41"/>
                <a:gd name="T28" fmla="*/ 17 w 34"/>
                <a:gd name="T29" fmla="*/ 27 h 41"/>
                <a:gd name="T30" fmla="*/ 25 w 34"/>
                <a:gd name="T31" fmla="*/ 22 h 41"/>
                <a:gd name="T32" fmla="*/ 17 w 34"/>
                <a:gd name="T33" fmla="*/ 0 h 41"/>
                <a:gd name="T34" fmla="*/ 9 w 34"/>
                <a:gd name="T35" fmla="*/ 16 h 41"/>
                <a:gd name="T36" fmla="*/ 17 w 34"/>
                <a:gd name="T37" fmla="*/ 24 h 41"/>
                <a:gd name="T38" fmla="*/ 25 w 34"/>
                <a:gd name="T39" fmla="*/ 16 h 41"/>
                <a:gd name="T40" fmla="*/ 17 w 34"/>
                <a:gd name="T41" fmla="*/ 0 h 41"/>
                <a:gd name="T42" fmla="*/ 23 w 34"/>
                <a:gd name="T43" fmla="*/ 6 h 41"/>
                <a:gd name="T44" fmla="*/ 10 w 34"/>
                <a:gd name="T45" fmla="*/ 9 h 41"/>
                <a:gd name="T46" fmla="*/ 10 w 34"/>
                <a:gd name="T47" fmla="*/ 13 h 41"/>
                <a:gd name="T48" fmla="*/ 17 w 34"/>
                <a:gd name="T49" fmla="*/ 22 h 41"/>
                <a:gd name="T50" fmla="*/ 24 w 34"/>
                <a:gd name="T51" fmla="*/ 13 h 41"/>
                <a:gd name="T52" fmla="*/ 23 w 34"/>
                <a:gd name="T53"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41">
                  <a:moveTo>
                    <a:pt x="25" y="22"/>
                  </a:moveTo>
                  <a:cubicBezTo>
                    <a:pt x="30" y="26"/>
                    <a:pt x="34" y="33"/>
                    <a:pt x="34" y="41"/>
                  </a:cubicBezTo>
                  <a:cubicBezTo>
                    <a:pt x="34" y="41"/>
                    <a:pt x="34" y="41"/>
                    <a:pt x="34" y="41"/>
                  </a:cubicBezTo>
                  <a:cubicBezTo>
                    <a:pt x="0" y="41"/>
                    <a:pt x="0" y="41"/>
                    <a:pt x="0" y="41"/>
                  </a:cubicBezTo>
                  <a:cubicBezTo>
                    <a:pt x="0" y="41"/>
                    <a:pt x="0" y="41"/>
                    <a:pt x="0" y="41"/>
                  </a:cubicBezTo>
                  <a:cubicBezTo>
                    <a:pt x="0" y="33"/>
                    <a:pt x="4" y="26"/>
                    <a:pt x="9" y="22"/>
                  </a:cubicBezTo>
                  <a:cubicBezTo>
                    <a:pt x="9" y="22"/>
                    <a:pt x="9" y="22"/>
                    <a:pt x="9" y="22"/>
                  </a:cubicBezTo>
                  <a:cubicBezTo>
                    <a:pt x="9" y="22"/>
                    <a:pt x="9" y="22"/>
                    <a:pt x="9" y="22"/>
                  </a:cubicBezTo>
                  <a:cubicBezTo>
                    <a:pt x="9" y="23"/>
                    <a:pt x="10" y="23"/>
                    <a:pt x="10" y="24"/>
                  </a:cubicBezTo>
                  <a:cubicBezTo>
                    <a:pt x="10" y="24"/>
                    <a:pt x="10" y="24"/>
                    <a:pt x="10" y="24"/>
                  </a:cubicBezTo>
                  <a:cubicBezTo>
                    <a:pt x="10" y="24"/>
                    <a:pt x="10" y="24"/>
                    <a:pt x="10" y="24"/>
                  </a:cubicBezTo>
                  <a:cubicBezTo>
                    <a:pt x="12" y="25"/>
                    <a:pt x="14" y="26"/>
                    <a:pt x="17" y="27"/>
                  </a:cubicBezTo>
                  <a:cubicBezTo>
                    <a:pt x="17" y="27"/>
                    <a:pt x="17" y="27"/>
                    <a:pt x="17" y="27"/>
                  </a:cubicBezTo>
                  <a:cubicBezTo>
                    <a:pt x="17" y="27"/>
                    <a:pt x="17" y="27"/>
                    <a:pt x="17" y="27"/>
                  </a:cubicBezTo>
                  <a:cubicBezTo>
                    <a:pt x="17" y="27"/>
                    <a:pt x="17" y="27"/>
                    <a:pt x="17" y="27"/>
                  </a:cubicBezTo>
                  <a:cubicBezTo>
                    <a:pt x="20" y="27"/>
                    <a:pt x="24" y="25"/>
                    <a:pt x="25" y="22"/>
                  </a:cubicBezTo>
                  <a:close/>
                  <a:moveTo>
                    <a:pt x="17" y="0"/>
                  </a:moveTo>
                  <a:cubicBezTo>
                    <a:pt x="7" y="0"/>
                    <a:pt x="6" y="8"/>
                    <a:pt x="9" y="16"/>
                  </a:cubicBezTo>
                  <a:cubicBezTo>
                    <a:pt x="10" y="21"/>
                    <a:pt x="13" y="24"/>
                    <a:pt x="17" y="24"/>
                  </a:cubicBezTo>
                  <a:cubicBezTo>
                    <a:pt x="21" y="24"/>
                    <a:pt x="24" y="20"/>
                    <a:pt x="25" y="16"/>
                  </a:cubicBezTo>
                  <a:cubicBezTo>
                    <a:pt x="27" y="8"/>
                    <a:pt x="27" y="0"/>
                    <a:pt x="17" y="0"/>
                  </a:cubicBezTo>
                  <a:close/>
                  <a:moveTo>
                    <a:pt x="23" y="6"/>
                  </a:moveTo>
                  <a:cubicBezTo>
                    <a:pt x="19" y="7"/>
                    <a:pt x="16" y="10"/>
                    <a:pt x="10" y="9"/>
                  </a:cubicBezTo>
                  <a:cubicBezTo>
                    <a:pt x="10" y="10"/>
                    <a:pt x="10" y="12"/>
                    <a:pt x="10" y="13"/>
                  </a:cubicBezTo>
                  <a:cubicBezTo>
                    <a:pt x="10" y="18"/>
                    <a:pt x="13" y="22"/>
                    <a:pt x="17" y="22"/>
                  </a:cubicBezTo>
                  <a:cubicBezTo>
                    <a:pt x="21" y="22"/>
                    <a:pt x="24" y="18"/>
                    <a:pt x="24" y="13"/>
                  </a:cubicBezTo>
                  <a:cubicBezTo>
                    <a:pt x="24" y="8"/>
                    <a:pt x="23" y="7"/>
                    <a:pt x="23"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1" name="Freeform 1717"/>
            <p:cNvSpPr>
              <a:spLocks noEditPoints="1"/>
            </p:cNvSpPr>
            <p:nvPr/>
          </p:nvSpPr>
          <p:spPr bwMode="auto">
            <a:xfrm flipH="1">
              <a:off x="8820671" y="2549605"/>
              <a:ext cx="164281" cy="210828"/>
            </a:xfrm>
            <a:custGeom>
              <a:avLst/>
              <a:gdLst>
                <a:gd name="T0" fmla="*/ 35 w 51"/>
                <a:gd name="T1" fmla="*/ 32 h 65"/>
                <a:gd name="T2" fmla="*/ 25 w 51"/>
                <a:gd name="T3" fmla="*/ 38 h 65"/>
                <a:gd name="T4" fmla="*/ 16 w 51"/>
                <a:gd name="T5" fmla="*/ 32 h 65"/>
                <a:gd name="T6" fmla="*/ 9 w 51"/>
                <a:gd name="T7" fmla="*/ 32 h 65"/>
                <a:gd name="T8" fmla="*/ 9 w 51"/>
                <a:gd name="T9" fmla="*/ 21 h 65"/>
                <a:gd name="T10" fmla="*/ 25 w 51"/>
                <a:gd name="T11" fmla="*/ 0 h 65"/>
                <a:gd name="T12" fmla="*/ 42 w 51"/>
                <a:gd name="T13" fmla="*/ 21 h 65"/>
                <a:gd name="T14" fmla="*/ 42 w 51"/>
                <a:gd name="T15" fmla="*/ 32 h 65"/>
                <a:gd name="T16" fmla="*/ 35 w 51"/>
                <a:gd name="T17" fmla="*/ 32 h 65"/>
                <a:gd name="T18" fmla="*/ 34 w 51"/>
                <a:gd name="T19" fmla="*/ 11 h 65"/>
                <a:gd name="T20" fmla="*/ 14 w 51"/>
                <a:gd name="T21" fmla="*/ 19 h 65"/>
                <a:gd name="T22" fmla="*/ 14 w 51"/>
                <a:gd name="T23" fmla="*/ 21 h 65"/>
                <a:gd name="T24" fmla="*/ 25 w 51"/>
                <a:gd name="T25" fmla="*/ 35 h 65"/>
                <a:gd name="T26" fmla="*/ 37 w 51"/>
                <a:gd name="T27" fmla="*/ 21 h 65"/>
                <a:gd name="T28" fmla="*/ 34 w 51"/>
                <a:gd name="T29" fmla="*/ 11 h 65"/>
                <a:gd name="T30" fmla="*/ 38 w 51"/>
                <a:gd name="T31" fmla="*/ 35 h 65"/>
                <a:gd name="T32" fmla="*/ 25 w 51"/>
                <a:gd name="T33" fmla="*/ 42 h 65"/>
                <a:gd name="T34" fmla="*/ 13 w 51"/>
                <a:gd name="T35" fmla="*/ 35 h 65"/>
                <a:gd name="T36" fmla="*/ 0 w 51"/>
                <a:gd name="T37" fmla="*/ 63 h 65"/>
                <a:gd name="T38" fmla="*/ 0 w 51"/>
                <a:gd name="T39" fmla="*/ 65 h 65"/>
                <a:gd name="T40" fmla="*/ 51 w 51"/>
                <a:gd name="T41" fmla="*/ 65 h 65"/>
                <a:gd name="T42" fmla="*/ 51 w 51"/>
                <a:gd name="T43" fmla="*/ 63 h 65"/>
                <a:gd name="T44" fmla="*/ 38 w 51"/>
                <a:gd name="T45" fmla="*/ 3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 h="65">
                  <a:moveTo>
                    <a:pt x="35" y="32"/>
                  </a:moveTo>
                  <a:cubicBezTo>
                    <a:pt x="33" y="35"/>
                    <a:pt x="29" y="38"/>
                    <a:pt x="25" y="38"/>
                  </a:cubicBezTo>
                  <a:cubicBezTo>
                    <a:pt x="22" y="38"/>
                    <a:pt x="18" y="36"/>
                    <a:pt x="16" y="32"/>
                  </a:cubicBezTo>
                  <a:cubicBezTo>
                    <a:pt x="9" y="32"/>
                    <a:pt x="9" y="32"/>
                    <a:pt x="9" y="32"/>
                  </a:cubicBezTo>
                  <a:cubicBezTo>
                    <a:pt x="9" y="21"/>
                    <a:pt x="9" y="21"/>
                    <a:pt x="9" y="21"/>
                  </a:cubicBezTo>
                  <a:cubicBezTo>
                    <a:pt x="9" y="9"/>
                    <a:pt x="17" y="0"/>
                    <a:pt x="25" y="0"/>
                  </a:cubicBezTo>
                  <a:cubicBezTo>
                    <a:pt x="34" y="0"/>
                    <a:pt x="42" y="9"/>
                    <a:pt x="42" y="21"/>
                  </a:cubicBezTo>
                  <a:cubicBezTo>
                    <a:pt x="42" y="32"/>
                    <a:pt x="42" y="32"/>
                    <a:pt x="42" y="32"/>
                  </a:cubicBezTo>
                  <a:cubicBezTo>
                    <a:pt x="35" y="32"/>
                    <a:pt x="35" y="32"/>
                    <a:pt x="35" y="32"/>
                  </a:cubicBezTo>
                  <a:close/>
                  <a:moveTo>
                    <a:pt x="34" y="11"/>
                  </a:moveTo>
                  <a:cubicBezTo>
                    <a:pt x="27" y="13"/>
                    <a:pt x="27" y="20"/>
                    <a:pt x="14" y="19"/>
                  </a:cubicBezTo>
                  <a:cubicBezTo>
                    <a:pt x="14" y="20"/>
                    <a:pt x="14" y="20"/>
                    <a:pt x="14" y="21"/>
                  </a:cubicBezTo>
                  <a:cubicBezTo>
                    <a:pt x="14" y="29"/>
                    <a:pt x="19" y="35"/>
                    <a:pt x="25" y="35"/>
                  </a:cubicBezTo>
                  <a:cubicBezTo>
                    <a:pt x="32" y="35"/>
                    <a:pt x="37" y="29"/>
                    <a:pt x="37" y="21"/>
                  </a:cubicBezTo>
                  <a:cubicBezTo>
                    <a:pt x="37" y="17"/>
                    <a:pt x="36" y="14"/>
                    <a:pt x="34" y="11"/>
                  </a:cubicBezTo>
                  <a:close/>
                  <a:moveTo>
                    <a:pt x="38" y="35"/>
                  </a:moveTo>
                  <a:cubicBezTo>
                    <a:pt x="35" y="39"/>
                    <a:pt x="31" y="42"/>
                    <a:pt x="25" y="42"/>
                  </a:cubicBezTo>
                  <a:cubicBezTo>
                    <a:pt x="20" y="42"/>
                    <a:pt x="16" y="39"/>
                    <a:pt x="13" y="35"/>
                  </a:cubicBezTo>
                  <a:cubicBezTo>
                    <a:pt x="5" y="40"/>
                    <a:pt x="0" y="51"/>
                    <a:pt x="0" y="63"/>
                  </a:cubicBezTo>
                  <a:cubicBezTo>
                    <a:pt x="0" y="64"/>
                    <a:pt x="0" y="64"/>
                    <a:pt x="0" y="65"/>
                  </a:cubicBezTo>
                  <a:cubicBezTo>
                    <a:pt x="51" y="65"/>
                    <a:pt x="51" y="65"/>
                    <a:pt x="51" y="65"/>
                  </a:cubicBezTo>
                  <a:cubicBezTo>
                    <a:pt x="51" y="64"/>
                    <a:pt x="51" y="64"/>
                    <a:pt x="51" y="63"/>
                  </a:cubicBezTo>
                  <a:cubicBezTo>
                    <a:pt x="51" y="51"/>
                    <a:pt x="46" y="40"/>
                    <a:pt x="38" y="3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2" name="Freeform 1718"/>
            <p:cNvSpPr>
              <a:spLocks noEditPoints="1"/>
            </p:cNvSpPr>
            <p:nvPr/>
          </p:nvSpPr>
          <p:spPr bwMode="auto">
            <a:xfrm flipH="1">
              <a:off x="7993789" y="1435227"/>
              <a:ext cx="114997" cy="101307"/>
            </a:xfrm>
            <a:custGeom>
              <a:avLst/>
              <a:gdLst>
                <a:gd name="T0" fmla="*/ 5 w 42"/>
                <a:gd name="T1" fmla="*/ 16 h 37"/>
                <a:gd name="T2" fmla="*/ 5 w 42"/>
                <a:gd name="T3" fmla="*/ 31 h 37"/>
                <a:gd name="T4" fmla="*/ 37 w 42"/>
                <a:gd name="T5" fmla="*/ 31 h 37"/>
                <a:gd name="T6" fmla="*/ 37 w 42"/>
                <a:gd name="T7" fmla="*/ 16 h 37"/>
                <a:gd name="T8" fmla="*/ 42 w 42"/>
                <a:gd name="T9" fmla="*/ 16 h 37"/>
                <a:gd name="T10" fmla="*/ 42 w 42"/>
                <a:gd name="T11" fmla="*/ 37 h 37"/>
                <a:gd name="T12" fmla="*/ 0 w 42"/>
                <a:gd name="T13" fmla="*/ 37 h 37"/>
                <a:gd name="T14" fmla="*/ 0 w 42"/>
                <a:gd name="T15" fmla="*/ 16 h 37"/>
                <a:gd name="T16" fmla="*/ 5 w 42"/>
                <a:gd name="T17" fmla="*/ 16 h 37"/>
                <a:gd name="T18" fmla="*/ 5 w 42"/>
                <a:gd name="T19" fmla="*/ 16 h 37"/>
                <a:gd name="T20" fmla="*/ 14 w 42"/>
                <a:gd name="T21" fmla="*/ 24 h 37"/>
                <a:gd name="T22" fmla="*/ 27 w 42"/>
                <a:gd name="T23" fmla="*/ 24 h 37"/>
                <a:gd name="T24" fmla="*/ 27 w 42"/>
                <a:gd name="T25" fmla="*/ 12 h 37"/>
                <a:gd name="T26" fmla="*/ 33 w 42"/>
                <a:gd name="T27" fmla="*/ 12 h 37"/>
                <a:gd name="T28" fmla="*/ 20 w 42"/>
                <a:gd name="T29" fmla="*/ 0 h 37"/>
                <a:gd name="T30" fmla="*/ 9 w 42"/>
                <a:gd name="T31" fmla="*/ 12 h 37"/>
                <a:gd name="T32" fmla="*/ 14 w 42"/>
                <a:gd name="T33" fmla="*/ 12 h 37"/>
                <a:gd name="T34" fmla="*/ 14 w 42"/>
                <a:gd name="T35"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37">
                  <a:moveTo>
                    <a:pt x="5" y="16"/>
                  </a:moveTo>
                  <a:lnTo>
                    <a:pt x="5" y="31"/>
                  </a:lnTo>
                  <a:lnTo>
                    <a:pt x="37" y="31"/>
                  </a:lnTo>
                  <a:lnTo>
                    <a:pt x="37" y="16"/>
                  </a:lnTo>
                  <a:lnTo>
                    <a:pt x="42" y="16"/>
                  </a:lnTo>
                  <a:lnTo>
                    <a:pt x="42" y="37"/>
                  </a:lnTo>
                  <a:lnTo>
                    <a:pt x="0" y="37"/>
                  </a:lnTo>
                  <a:lnTo>
                    <a:pt x="0" y="16"/>
                  </a:lnTo>
                  <a:lnTo>
                    <a:pt x="5" y="16"/>
                  </a:lnTo>
                  <a:lnTo>
                    <a:pt x="5" y="16"/>
                  </a:lnTo>
                  <a:close/>
                  <a:moveTo>
                    <a:pt x="14" y="24"/>
                  </a:moveTo>
                  <a:lnTo>
                    <a:pt x="27" y="24"/>
                  </a:lnTo>
                  <a:lnTo>
                    <a:pt x="27" y="12"/>
                  </a:lnTo>
                  <a:lnTo>
                    <a:pt x="33" y="12"/>
                  </a:lnTo>
                  <a:lnTo>
                    <a:pt x="20" y="0"/>
                  </a:lnTo>
                  <a:lnTo>
                    <a:pt x="9" y="12"/>
                  </a:lnTo>
                  <a:lnTo>
                    <a:pt x="14" y="12"/>
                  </a:lnTo>
                  <a:lnTo>
                    <a:pt x="14" y="2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3" name="Freeform 1719"/>
            <p:cNvSpPr>
              <a:spLocks noEditPoints="1"/>
            </p:cNvSpPr>
            <p:nvPr/>
          </p:nvSpPr>
          <p:spPr bwMode="auto">
            <a:xfrm flipH="1">
              <a:off x="9792668" y="1344872"/>
              <a:ext cx="125949" cy="114997"/>
            </a:xfrm>
            <a:custGeom>
              <a:avLst/>
              <a:gdLst>
                <a:gd name="T0" fmla="*/ 36 w 39"/>
                <a:gd name="T1" fmla="*/ 0 h 35"/>
                <a:gd name="T2" fmla="*/ 39 w 39"/>
                <a:gd name="T3" fmla="*/ 32 h 35"/>
                <a:gd name="T4" fmla="*/ 3 w 39"/>
                <a:gd name="T5" fmla="*/ 35 h 35"/>
                <a:gd name="T6" fmla="*/ 0 w 39"/>
                <a:gd name="T7" fmla="*/ 3 h 35"/>
                <a:gd name="T8" fmla="*/ 20 w 39"/>
                <a:gd name="T9" fmla="*/ 6 h 35"/>
                <a:gd name="T10" fmla="*/ 20 w 39"/>
                <a:gd name="T11" fmla="*/ 12 h 35"/>
                <a:gd name="T12" fmla="*/ 20 w 39"/>
                <a:gd name="T13" fmla="*/ 6 h 35"/>
                <a:gd name="T14" fmla="*/ 6 w 39"/>
                <a:gd name="T15" fmla="*/ 33 h 35"/>
                <a:gd name="T16" fmla="*/ 33 w 39"/>
                <a:gd name="T17" fmla="*/ 2 h 35"/>
                <a:gd name="T18" fmla="*/ 22 w 39"/>
                <a:gd name="T19" fmla="*/ 32 h 35"/>
                <a:gd name="T20" fmla="*/ 24 w 39"/>
                <a:gd name="T21" fmla="*/ 26 h 35"/>
                <a:gd name="T22" fmla="*/ 25 w 39"/>
                <a:gd name="T23" fmla="*/ 17 h 35"/>
                <a:gd name="T24" fmla="*/ 19 w 39"/>
                <a:gd name="T25" fmla="*/ 13 h 35"/>
                <a:gd name="T26" fmla="*/ 15 w 39"/>
                <a:gd name="T27" fmla="*/ 24 h 35"/>
                <a:gd name="T28" fmla="*/ 17 w 39"/>
                <a:gd name="T29" fmla="*/ 26 h 35"/>
                <a:gd name="T30" fmla="*/ 22 w 39"/>
                <a:gd name="T31" fmla="*/ 32 h 35"/>
                <a:gd name="T32" fmla="*/ 35 w 39"/>
                <a:gd name="T33" fmla="*/ 23 h 35"/>
                <a:gd name="T34" fmla="*/ 35 w 39"/>
                <a:gd name="T35" fmla="*/ 24 h 35"/>
                <a:gd name="T36" fmla="*/ 38 w 39"/>
                <a:gd name="T37" fmla="*/ 24 h 35"/>
                <a:gd name="T38" fmla="*/ 38 w 39"/>
                <a:gd name="T39" fmla="*/ 22 h 35"/>
                <a:gd name="T40" fmla="*/ 2 w 39"/>
                <a:gd name="T41" fmla="*/ 4 h 35"/>
                <a:gd name="T42" fmla="*/ 1 w 39"/>
                <a:gd name="T43" fmla="*/ 6 h 35"/>
                <a:gd name="T44" fmla="*/ 5 w 39"/>
                <a:gd name="T45" fmla="*/ 6 h 35"/>
                <a:gd name="T46" fmla="*/ 5 w 39"/>
                <a:gd name="T47" fmla="*/ 4 h 35"/>
                <a:gd name="T48" fmla="*/ 2 w 39"/>
                <a:gd name="T49" fmla="*/ 4 h 35"/>
                <a:gd name="T50" fmla="*/ 1 w 39"/>
                <a:gd name="T51" fmla="*/ 11 h 35"/>
                <a:gd name="T52" fmla="*/ 2 w 39"/>
                <a:gd name="T53" fmla="*/ 12 h 35"/>
                <a:gd name="T54" fmla="*/ 5 w 39"/>
                <a:gd name="T55" fmla="*/ 12 h 35"/>
                <a:gd name="T56" fmla="*/ 5 w 39"/>
                <a:gd name="T57" fmla="*/ 10 h 35"/>
                <a:gd name="T58" fmla="*/ 2 w 39"/>
                <a:gd name="T59" fmla="*/ 16 h 35"/>
                <a:gd name="T60" fmla="*/ 1 w 39"/>
                <a:gd name="T61" fmla="*/ 18 h 35"/>
                <a:gd name="T62" fmla="*/ 5 w 39"/>
                <a:gd name="T63" fmla="*/ 18 h 35"/>
                <a:gd name="T64" fmla="*/ 5 w 39"/>
                <a:gd name="T65" fmla="*/ 17 h 35"/>
                <a:gd name="T66" fmla="*/ 2 w 39"/>
                <a:gd name="T67" fmla="*/ 16 h 35"/>
                <a:gd name="T68" fmla="*/ 1 w 39"/>
                <a:gd name="T69" fmla="*/ 23 h 35"/>
                <a:gd name="T70" fmla="*/ 2 w 39"/>
                <a:gd name="T71" fmla="*/ 24 h 35"/>
                <a:gd name="T72" fmla="*/ 5 w 39"/>
                <a:gd name="T73" fmla="*/ 24 h 35"/>
                <a:gd name="T74" fmla="*/ 5 w 39"/>
                <a:gd name="T75" fmla="*/ 22 h 35"/>
                <a:gd name="T76" fmla="*/ 2 w 39"/>
                <a:gd name="T77" fmla="*/ 28 h 35"/>
                <a:gd name="T78" fmla="*/ 1 w 39"/>
                <a:gd name="T79" fmla="*/ 30 h 35"/>
                <a:gd name="T80" fmla="*/ 5 w 39"/>
                <a:gd name="T81" fmla="*/ 31 h 35"/>
                <a:gd name="T82" fmla="*/ 5 w 39"/>
                <a:gd name="T83" fmla="*/ 29 h 35"/>
                <a:gd name="T84" fmla="*/ 2 w 39"/>
                <a:gd name="T85" fmla="*/ 28 h 35"/>
                <a:gd name="T86" fmla="*/ 34 w 39"/>
                <a:gd name="T87" fmla="*/ 4 h 35"/>
                <a:gd name="T88" fmla="*/ 35 w 39"/>
                <a:gd name="T89" fmla="*/ 6 h 35"/>
                <a:gd name="T90" fmla="*/ 38 w 39"/>
                <a:gd name="T91" fmla="*/ 6 h 35"/>
                <a:gd name="T92" fmla="*/ 38 w 39"/>
                <a:gd name="T93" fmla="*/ 4 h 35"/>
                <a:gd name="T94" fmla="*/ 35 w 39"/>
                <a:gd name="T95" fmla="*/ 10 h 35"/>
                <a:gd name="T96" fmla="*/ 34 w 39"/>
                <a:gd name="T97" fmla="*/ 12 h 35"/>
                <a:gd name="T98" fmla="*/ 38 w 39"/>
                <a:gd name="T99" fmla="*/ 12 h 35"/>
                <a:gd name="T100" fmla="*/ 38 w 39"/>
                <a:gd name="T101" fmla="*/ 11 h 35"/>
                <a:gd name="T102" fmla="*/ 35 w 39"/>
                <a:gd name="T103" fmla="*/ 10 h 35"/>
                <a:gd name="T104" fmla="*/ 34 w 39"/>
                <a:gd name="T105" fmla="*/ 17 h 35"/>
                <a:gd name="T106" fmla="*/ 35 w 39"/>
                <a:gd name="T107" fmla="*/ 18 h 35"/>
                <a:gd name="T108" fmla="*/ 38 w 39"/>
                <a:gd name="T109" fmla="*/ 18 h 35"/>
                <a:gd name="T110" fmla="*/ 38 w 39"/>
                <a:gd name="T111" fmla="*/ 16 h 35"/>
                <a:gd name="T112" fmla="*/ 35 w 39"/>
                <a:gd name="T113" fmla="*/ 28 h 35"/>
                <a:gd name="T114" fmla="*/ 34 w 39"/>
                <a:gd name="T115" fmla="*/ 30 h 35"/>
                <a:gd name="T116" fmla="*/ 38 w 39"/>
                <a:gd name="T117" fmla="*/ 31 h 35"/>
                <a:gd name="T118" fmla="*/ 38 w 39"/>
                <a:gd name="T119" fmla="*/ 29 h 35"/>
                <a:gd name="T120" fmla="*/ 35 w 39"/>
                <a:gd name="T121" fmla="*/ 2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 h="35">
                  <a:moveTo>
                    <a:pt x="3" y="0"/>
                  </a:moveTo>
                  <a:cubicBezTo>
                    <a:pt x="36" y="0"/>
                    <a:pt x="36" y="0"/>
                    <a:pt x="36" y="0"/>
                  </a:cubicBezTo>
                  <a:cubicBezTo>
                    <a:pt x="38" y="0"/>
                    <a:pt x="39" y="1"/>
                    <a:pt x="39" y="3"/>
                  </a:cubicBezTo>
                  <a:cubicBezTo>
                    <a:pt x="39" y="32"/>
                    <a:pt x="39" y="32"/>
                    <a:pt x="39" y="32"/>
                  </a:cubicBezTo>
                  <a:cubicBezTo>
                    <a:pt x="39" y="33"/>
                    <a:pt x="38" y="35"/>
                    <a:pt x="36" y="35"/>
                  </a:cubicBezTo>
                  <a:cubicBezTo>
                    <a:pt x="3" y="35"/>
                    <a:pt x="3" y="35"/>
                    <a:pt x="3" y="35"/>
                  </a:cubicBezTo>
                  <a:cubicBezTo>
                    <a:pt x="1" y="35"/>
                    <a:pt x="0" y="33"/>
                    <a:pt x="0" y="32"/>
                  </a:cubicBezTo>
                  <a:cubicBezTo>
                    <a:pt x="0" y="3"/>
                    <a:pt x="0" y="3"/>
                    <a:pt x="0" y="3"/>
                  </a:cubicBezTo>
                  <a:cubicBezTo>
                    <a:pt x="0" y="1"/>
                    <a:pt x="1" y="0"/>
                    <a:pt x="3" y="0"/>
                  </a:cubicBezTo>
                  <a:close/>
                  <a:moveTo>
                    <a:pt x="20" y="6"/>
                  </a:moveTo>
                  <a:cubicBezTo>
                    <a:pt x="18" y="6"/>
                    <a:pt x="17" y="7"/>
                    <a:pt x="17" y="9"/>
                  </a:cubicBezTo>
                  <a:cubicBezTo>
                    <a:pt x="17" y="10"/>
                    <a:pt x="18" y="12"/>
                    <a:pt x="20" y="12"/>
                  </a:cubicBezTo>
                  <a:cubicBezTo>
                    <a:pt x="22" y="12"/>
                    <a:pt x="23" y="10"/>
                    <a:pt x="23" y="9"/>
                  </a:cubicBezTo>
                  <a:cubicBezTo>
                    <a:pt x="23" y="7"/>
                    <a:pt x="22" y="6"/>
                    <a:pt x="20" y="6"/>
                  </a:cubicBezTo>
                  <a:close/>
                  <a:moveTo>
                    <a:pt x="6" y="2"/>
                  </a:moveTo>
                  <a:cubicBezTo>
                    <a:pt x="6" y="33"/>
                    <a:pt x="6" y="33"/>
                    <a:pt x="6" y="33"/>
                  </a:cubicBezTo>
                  <a:cubicBezTo>
                    <a:pt x="33" y="33"/>
                    <a:pt x="33" y="33"/>
                    <a:pt x="33" y="33"/>
                  </a:cubicBezTo>
                  <a:cubicBezTo>
                    <a:pt x="33" y="2"/>
                    <a:pt x="33" y="2"/>
                    <a:pt x="33" y="2"/>
                  </a:cubicBezTo>
                  <a:cubicBezTo>
                    <a:pt x="6" y="2"/>
                    <a:pt x="6" y="2"/>
                    <a:pt x="6" y="2"/>
                  </a:cubicBezTo>
                  <a:close/>
                  <a:moveTo>
                    <a:pt x="22" y="32"/>
                  </a:moveTo>
                  <a:cubicBezTo>
                    <a:pt x="23" y="26"/>
                    <a:pt x="23" y="26"/>
                    <a:pt x="23" y="26"/>
                  </a:cubicBezTo>
                  <a:cubicBezTo>
                    <a:pt x="24" y="26"/>
                    <a:pt x="24" y="26"/>
                    <a:pt x="24" y="26"/>
                  </a:cubicBezTo>
                  <a:cubicBezTo>
                    <a:pt x="24" y="26"/>
                    <a:pt x="25" y="25"/>
                    <a:pt x="25" y="24"/>
                  </a:cubicBezTo>
                  <a:cubicBezTo>
                    <a:pt x="25" y="17"/>
                    <a:pt x="25" y="17"/>
                    <a:pt x="25" y="17"/>
                  </a:cubicBezTo>
                  <a:cubicBezTo>
                    <a:pt x="25" y="14"/>
                    <a:pt x="23" y="13"/>
                    <a:pt x="21" y="13"/>
                  </a:cubicBezTo>
                  <a:cubicBezTo>
                    <a:pt x="19" y="13"/>
                    <a:pt x="19" y="13"/>
                    <a:pt x="19" y="13"/>
                  </a:cubicBezTo>
                  <a:cubicBezTo>
                    <a:pt x="16" y="13"/>
                    <a:pt x="15" y="14"/>
                    <a:pt x="15" y="17"/>
                  </a:cubicBezTo>
                  <a:cubicBezTo>
                    <a:pt x="15" y="24"/>
                    <a:pt x="15" y="24"/>
                    <a:pt x="15" y="24"/>
                  </a:cubicBezTo>
                  <a:cubicBezTo>
                    <a:pt x="15" y="25"/>
                    <a:pt x="15" y="26"/>
                    <a:pt x="16" y="26"/>
                  </a:cubicBezTo>
                  <a:cubicBezTo>
                    <a:pt x="17" y="26"/>
                    <a:pt x="17" y="26"/>
                    <a:pt x="17" y="26"/>
                  </a:cubicBezTo>
                  <a:cubicBezTo>
                    <a:pt x="17" y="32"/>
                    <a:pt x="17" y="32"/>
                    <a:pt x="17" y="32"/>
                  </a:cubicBezTo>
                  <a:cubicBezTo>
                    <a:pt x="22" y="32"/>
                    <a:pt x="22" y="32"/>
                    <a:pt x="22" y="32"/>
                  </a:cubicBezTo>
                  <a:close/>
                  <a:moveTo>
                    <a:pt x="35" y="22"/>
                  </a:moveTo>
                  <a:cubicBezTo>
                    <a:pt x="35" y="22"/>
                    <a:pt x="35" y="22"/>
                    <a:pt x="35" y="23"/>
                  </a:cubicBezTo>
                  <a:cubicBezTo>
                    <a:pt x="35" y="24"/>
                    <a:pt x="35" y="24"/>
                    <a:pt x="35" y="24"/>
                  </a:cubicBezTo>
                  <a:cubicBezTo>
                    <a:pt x="35" y="24"/>
                    <a:pt x="35" y="24"/>
                    <a:pt x="35" y="24"/>
                  </a:cubicBezTo>
                  <a:cubicBezTo>
                    <a:pt x="38" y="24"/>
                    <a:pt x="38" y="24"/>
                    <a:pt x="38" y="24"/>
                  </a:cubicBezTo>
                  <a:cubicBezTo>
                    <a:pt x="38" y="24"/>
                    <a:pt x="38" y="24"/>
                    <a:pt x="38" y="24"/>
                  </a:cubicBezTo>
                  <a:cubicBezTo>
                    <a:pt x="38" y="23"/>
                    <a:pt x="38" y="23"/>
                    <a:pt x="38" y="23"/>
                  </a:cubicBezTo>
                  <a:cubicBezTo>
                    <a:pt x="38" y="22"/>
                    <a:pt x="38" y="22"/>
                    <a:pt x="38" y="22"/>
                  </a:cubicBezTo>
                  <a:cubicBezTo>
                    <a:pt x="35" y="22"/>
                    <a:pt x="35" y="22"/>
                    <a:pt x="35" y="22"/>
                  </a:cubicBezTo>
                  <a:close/>
                  <a:moveTo>
                    <a:pt x="2" y="4"/>
                  </a:moveTo>
                  <a:cubicBezTo>
                    <a:pt x="2" y="4"/>
                    <a:pt x="1" y="4"/>
                    <a:pt x="1" y="4"/>
                  </a:cubicBezTo>
                  <a:cubicBezTo>
                    <a:pt x="1" y="6"/>
                    <a:pt x="1" y="6"/>
                    <a:pt x="1" y="6"/>
                  </a:cubicBezTo>
                  <a:cubicBezTo>
                    <a:pt x="1" y="6"/>
                    <a:pt x="2" y="6"/>
                    <a:pt x="2" y="6"/>
                  </a:cubicBezTo>
                  <a:cubicBezTo>
                    <a:pt x="5" y="6"/>
                    <a:pt x="5" y="6"/>
                    <a:pt x="5" y="6"/>
                  </a:cubicBezTo>
                  <a:cubicBezTo>
                    <a:pt x="5" y="6"/>
                    <a:pt x="5" y="6"/>
                    <a:pt x="5" y="6"/>
                  </a:cubicBezTo>
                  <a:cubicBezTo>
                    <a:pt x="5" y="4"/>
                    <a:pt x="5" y="4"/>
                    <a:pt x="5" y="4"/>
                  </a:cubicBezTo>
                  <a:cubicBezTo>
                    <a:pt x="5" y="4"/>
                    <a:pt x="5" y="4"/>
                    <a:pt x="5" y="4"/>
                  </a:cubicBezTo>
                  <a:cubicBezTo>
                    <a:pt x="2" y="4"/>
                    <a:pt x="2" y="4"/>
                    <a:pt x="2" y="4"/>
                  </a:cubicBezTo>
                  <a:close/>
                  <a:moveTo>
                    <a:pt x="2" y="10"/>
                  </a:moveTo>
                  <a:cubicBezTo>
                    <a:pt x="2" y="10"/>
                    <a:pt x="1" y="10"/>
                    <a:pt x="1" y="11"/>
                  </a:cubicBezTo>
                  <a:cubicBezTo>
                    <a:pt x="1" y="12"/>
                    <a:pt x="1" y="12"/>
                    <a:pt x="1" y="12"/>
                  </a:cubicBezTo>
                  <a:cubicBezTo>
                    <a:pt x="1" y="12"/>
                    <a:pt x="2" y="12"/>
                    <a:pt x="2" y="12"/>
                  </a:cubicBezTo>
                  <a:cubicBezTo>
                    <a:pt x="5" y="12"/>
                    <a:pt x="5" y="12"/>
                    <a:pt x="5" y="12"/>
                  </a:cubicBezTo>
                  <a:cubicBezTo>
                    <a:pt x="5" y="12"/>
                    <a:pt x="5" y="12"/>
                    <a:pt x="5" y="12"/>
                  </a:cubicBezTo>
                  <a:cubicBezTo>
                    <a:pt x="5" y="11"/>
                    <a:pt x="5" y="11"/>
                    <a:pt x="5" y="11"/>
                  </a:cubicBezTo>
                  <a:cubicBezTo>
                    <a:pt x="5" y="10"/>
                    <a:pt x="5" y="10"/>
                    <a:pt x="5" y="10"/>
                  </a:cubicBezTo>
                  <a:cubicBezTo>
                    <a:pt x="2" y="10"/>
                    <a:pt x="2" y="10"/>
                    <a:pt x="2" y="10"/>
                  </a:cubicBezTo>
                  <a:close/>
                  <a:moveTo>
                    <a:pt x="2" y="16"/>
                  </a:moveTo>
                  <a:cubicBezTo>
                    <a:pt x="2" y="16"/>
                    <a:pt x="1" y="16"/>
                    <a:pt x="1" y="17"/>
                  </a:cubicBezTo>
                  <a:cubicBezTo>
                    <a:pt x="1" y="18"/>
                    <a:pt x="1" y="18"/>
                    <a:pt x="1" y="18"/>
                  </a:cubicBezTo>
                  <a:cubicBezTo>
                    <a:pt x="1" y="18"/>
                    <a:pt x="2" y="18"/>
                    <a:pt x="2" y="18"/>
                  </a:cubicBezTo>
                  <a:cubicBezTo>
                    <a:pt x="5" y="18"/>
                    <a:pt x="5" y="18"/>
                    <a:pt x="5" y="18"/>
                  </a:cubicBezTo>
                  <a:cubicBezTo>
                    <a:pt x="5" y="18"/>
                    <a:pt x="5" y="18"/>
                    <a:pt x="5" y="18"/>
                  </a:cubicBezTo>
                  <a:cubicBezTo>
                    <a:pt x="5" y="17"/>
                    <a:pt x="5" y="17"/>
                    <a:pt x="5" y="17"/>
                  </a:cubicBezTo>
                  <a:cubicBezTo>
                    <a:pt x="5" y="16"/>
                    <a:pt x="5" y="16"/>
                    <a:pt x="5" y="16"/>
                  </a:cubicBezTo>
                  <a:cubicBezTo>
                    <a:pt x="2" y="16"/>
                    <a:pt x="2" y="16"/>
                    <a:pt x="2" y="16"/>
                  </a:cubicBezTo>
                  <a:close/>
                  <a:moveTo>
                    <a:pt x="2" y="22"/>
                  </a:moveTo>
                  <a:cubicBezTo>
                    <a:pt x="2" y="22"/>
                    <a:pt x="1" y="22"/>
                    <a:pt x="1" y="23"/>
                  </a:cubicBezTo>
                  <a:cubicBezTo>
                    <a:pt x="1" y="24"/>
                    <a:pt x="1" y="24"/>
                    <a:pt x="1" y="24"/>
                  </a:cubicBezTo>
                  <a:cubicBezTo>
                    <a:pt x="1" y="24"/>
                    <a:pt x="2" y="24"/>
                    <a:pt x="2" y="24"/>
                  </a:cubicBezTo>
                  <a:cubicBezTo>
                    <a:pt x="5" y="24"/>
                    <a:pt x="5" y="24"/>
                    <a:pt x="5" y="24"/>
                  </a:cubicBezTo>
                  <a:cubicBezTo>
                    <a:pt x="5" y="24"/>
                    <a:pt x="5" y="24"/>
                    <a:pt x="5" y="24"/>
                  </a:cubicBezTo>
                  <a:cubicBezTo>
                    <a:pt x="5" y="23"/>
                    <a:pt x="5" y="23"/>
                    <a:pt x="5" y="23"/>
                  </a:cubicBezTo>
                  <a:cubicBezTo>
                    <a:pt x="5" y="22"/>
                    <a:pt x="5" y="22"/>
                    <a:pt x="5" y="22"/>
                  </a:cubicBezTo>
                  <a:cubicBezTo>
                    <a:pt x="2" y="22"/>
                    <a:pt x="2" y="22"/>
                    <a:pt x="2" y="22"/>
                  </a:cubicBezTo>
                  <a:close/>
                  <a:moveTo>
                    <a:pt x="2" y="28"/>
                  </a:moveTo>
                  <a:cubicBezTo>
                    <a:pt x="2" y="28"/>
                    <a:pt x="1" y="29"/>
                    <a:pt x="1" y="29"/>
                  </a:cubicBezTo>
                  <a:cubicBezTo>
                    <a:pt x="1" y="30"/>
                    <a:pt x="1" y="30"/>
                    <a:pt x="1" y="30"/>
                  </a:cubicBezTo>
                  <a:cubicBezTo>
                    <a:pt x="1" y="30"/>
                    <a:pt x="2" y="31"/>
                    <a:pt x="2" y="31"/>
                  </a:cubicBezTo>
                  <a:cubicBezTo>
                    <a:pt x="5" y="31"/>
                    <a:pt x="5" y="31"/>
                    <a:pt x="5" y="31"/>
                  </a:cubicBezTo>
                  <a:cubicBezTo>
                    <a:pt x="5" y="31"/>
                    <a:pt x="5" y="30"/>
                    <a:pt x="5" y="30"/>
                  </a:cubicBezTo>
                  <a:cubicBezTo>
                    <a:pt x="5" y="29"/>
                    <a:pt x="5" y="29"/>
                    <a:pt x="5" y="29"/>
                  </a:cubicBezTo>
                  <a:cubicBezTo>
                    <a:pt x="5" y="29"/>
                    <a:pt x="5" y="28"/>
                    <a:pt x="5" y="28"/>
                  </a:cubicBezTo>
                  <a:cubicBezTo>
                    <a:pt x="2" y="28"/>
                    <a:pt x="2" y="28"/>
                    <a:pt x="2" y="28"/>
                  </a:cubicBezTo>
                  <a:close/>
                  <a:moveTo>
                    <a:pt x="35" y="4"/>
                  </a:moveTo>
                  <a:cubicBezTo>
                    <a:pt x="35" y="4"/>
                    <a:pt x="34" y="4"/>
                    <a:pt x="34" y="4"/>
                  </a:cubicBezTo>
                  <a:cubicBezTo>
                    <a:pt x="34" y="6"/>
                    <a:pt x="34" y="6"/>
                    <a:pt x="34" y="6"/>
                  </a:cubicBezTo>
                  <a:cubicBezTo>
                    <a:pt x="34" y="6"/>
                    <a:pt x="35" y="6"/>
                    <a:pt x="35" y="6"/>
                  </a:cubicBezTo>
                  <a:cubicBezTo>
                    <a:pt x="38" y="6"/>
                    <a:pt x="38" y="6"/>
                    <a:pt x="38" y="6"/>
                  </a:cubicBezTo>
                  <a:cubicBezTo>
                    <a:pt x="38" y="6"/>
                    <a:pt x="38" y="6"/>
                    <a:pt x="38" y="6"/>
                  </a:cubicBezTo>
                  <a:cubicBezTo>
                    <a:pt x="38" y="4"/>
                    <a:pt x="38" y="4"/>
                    <a:pt x="38" y="4"/>
                  </a:cubicBezTo>
                  <a:cubicBezTo>
                    <a:pt x="38" y="4"/>
                    <a:pt x="38" y="4"/>
                    <a:pt x="38" y="4"/>
                  </a:cubicBezTo>
                  <a:cubicBezTo>
                    <a:pt x="35" y="4"/>
                    <a:pt x="35" y="4"/>
                    <a:pt x="35" y="4"/>
                  </a:cubicBezTo>
                  <a:close/>
                  <a:moveTo>
                    <a:pt x="35" y="10"/>
                  </a:moveTo>
                  <a:cubicBezTo>
                    <a:pt x="35" y="10"/>
                    <a:pt x="34" y="10"/>
                    <a:pt x="34" y="11"/>
                  </a:cubicBezTo>
                  <a:cubicBezTo>
                    <a:pt x="34" y="12"/>
                    <a:pt x="34" y="12"/>
                    <a:pt x="34" y="12"/>
                  </a:cubicBezTo>
                  <a:cubicBezTo>
                    <a:pt x="34" y="12"/>
                    <a:pt x="35" y="12"/>
                    <a:pt x="35" y="12"/>
                  </a:cubicBezTo>
                  <a:cubicBezTo>
                    <a:pt x="38" y="12"/>
                    <a:pt x="38" y="12"/>
                    <a:pt x="38" y="12"/>
                  </a:cubicBezTo>
                  <a:cubicBezTo>
                    <a:pt x="38" y="12"/>
                    <a:pt x="38" y="12"/>
                    <a:pt x="38" y="12"/>
                  </a:cubicBezTo>
                  <a:cubicBezTo>
                    <a:pt x="38" y="11"/>
                    <a:pt x="38" y="11"/>
                    <a:pt x="38" y="11"/>
                  </a:cubicBezTo>
                  <a:cubicBezTo>
                    <a:pt x="38" y="10"/>
                    <a:pt x="38" y="10"/>
                    <a:pt x="38" y="10"/>
                  </a:cubicBezTo>
                  <a:cubicBezTo>
                    <a:pt x="35" y="10"/>
                    <a:pt x="35" y="10"/>
                    <a:pt x="35" y="10"/>
                  </a:cubicBezTo>
                  <a:close/>
                  <a:moveTo>
                    <a:pt x="35" y="16"/>
                  </a:moveTo>
                  <a:cubicBezTo>
                    <a:pt x="35" y="16"/>
                    <a:pt x="34" y="16"/>
                    <a:pt x="34" y="17"/>
                  </a:cubicBezTo>
                  <a:cubicBezTo>
                    <a:pt x="34" y="18"/>
                    <a:pt x="34" y="18"/>
                    <a:pt x="34" y="18"/>
                  </a:cubicBezTo>
                  <a:cubicBezTo>
                    <a:pt x="34" y="18"/>
                    <a:pt x="35" y="18"/>
                    <a:pt x="35" y="18"/>
                  </a:cubicBezTo>
                  <a:cubicBezTo>
                    <a:pt x="38" y="18"/>
                    <a:pt x="38" y="18"/>
                    <a:pt x="38" y="18"/>
                  </a:cubicBezTo>
                  <a:cubicBezTo>
                    <a:pt x="38" y="18"/>
                    <a:pt x="38" y="18"/>
                    <a:pt x="38" y="18"/>
                  </a:cubicBezTo>
                  <a:cubicBezTo>
                    <a:pt x="38" y="17"/>
                    <a:pt x="38" y="17"/>
                    <a:pt x="38" y="17"/>
                  </a:cubicBezTo>
                  <a:cubicBezTo>
                    <a:pt x="38" y="16"/>
                    <a:pt x="38" y="16"/>
                    <a:pt x="38" y="16"/>
                  </a:cubicBezTo>
                  <a:cubicBezTo>
                    <a:pt x="35" y="16"/>
                    <a:pt x="35" y="16"/>
                    <a:pt x="35" y="16"/>
                  </a:cubicBezTo>
                  <a:close/>
                  <a:moveTo>
                    <a:pt x="35" y="28"/>
                  </a:moveTo>
                  <a:cubicBezTo>
                    <a:pt x="35" y="28"/>
                    <a:pt x="34" y="29"/>
                    <a:pt x="34" y="29"/>
                  </a:cubicBezTo>
                  <a:cubicBezTo>
                    <a:pt x="34" y="30"/>
                    <a:pt x="34" y="30"/>
                    <a:pt x="34" y="30"/>
                  </a:cubicBezTo>
                  <a:cubicBezTo>
                    <a:pt x="34" y="30"/>
                    <a:pt x="35" y="31"/>
                    <a:pt x="35" y="31"/>
                  </a:cubicBezTo>
                  <a:cubicBezTo>
                    <a:pt x="38" y="31"/>
                    <a:pt x="38" y="31"/>
                    <a:pt x="38" y="31"/>
                  </a:cubicBezTo>
                  <a:cubicBezTo>
                    <a:pt x="38" y="31"/>
                    <a:pt x="38" y="30"/>
                    <a:pt x="38" y="30"/>
                  </a:cubicBezTo>
                  <a:cubicBezTo>
                    <a:pt x="38" y="29"/>
                    <a:pt x="38" y="29"/>
                    <a:pt x="38" y="29"/>
                  </a:cubicBezTo>
                  <a:cubicBezTo>
                    <a:pt x="38" y="29"/>
                    <a:pt x="38" y="28"/>
                    <a:pt x="38" y="28"/>
                  </a:cubicBezTo>
                  <a:lnTo>
                    <a:pt x="35" y="2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4" name="Freeform 1720"/>
            <p:cNvSpPr>
              <a:spLocks noEditPoints="1"/>
            </p:cNvSpPr>
            <p:nvPr/>
          </p:nvSpPr>
          <p:spPr bwMode="auto">
            <a:xfrm flipH="1">
              <a:off x="9406607" y="4132186"/>
              <a:ext cx="161543" cy="104045"/>
            </a:xfrm>
            <a:custGeom>
              <a:avLst/>
              <a:gdLst>
                <a:gd name="T0" fmla="*/ 18 w 50"/>
                <a:gd name="T1" fmla="*/ 0 h 32"/>
                <a:gd name="T2" fmla="*/ 35 w 50"/>
                <a:gd name="T3" fmla="*/ 12 h 32"/>
                <a:gd name="T4" fmla="*/ 18 w 50"/>
                <a:gd name="T5" fmla="*/ 25 h 32"/>
                <a:gd name="T6" fmla="*/ 14 w 50"/>
                <a:gd name="T7" fmla="*/ 25 h 32"/>
                <a:gd name="T8" fmla="*/ 8 w 50"/>
                <a:gd name="T9" fmla="*/ 32 h 32"/>
                <a:gd name="T10" fmla="*/ 8 w 50"/>
                <a:gd name="T11" fmla="*/ 23 h 32"/>
                <a:gd name="T12" fmla="*/ 0 w 50"/>
                <a:gd name="T13" fmla="*/ 12 h 32"/>
                <a:gd name="T14" fmla="*/ 18 w 50"/>
                <a:gd name="T15" fmla="*/ 0 h 32"/>
                <a:gd name="T16" fmla="*/ 27 w 50"/>
                <a:gd name="T17" fmla="*/ 23 h 32"/>
                <a:gd name="T18" fmla="*/ 27 w 50"/>
                <a:gd name="T19" fmla="*/ 23 h 32"/>
                <a:gd name="T20" fmla="*/ 27 w 50"/>
                <a:gd name="T21" fmla="*/ 23 h 32"/>
                <a:gd name="T22" fmla="*/ 27 w 50"/>
                <a:gd name="T23" fmla="*/ 23 h 32"/>
                <a:gd name="T24" fmla="*/ 29 w 50"/>
                <a:gd name="T25" fmla="*/ 24 h 32"/>
                <a:gd name="T26" fmla="*/ 37 w 50"/>
                <a:gd name="T27" fmla="*/ 26 h 32"/>
                <a:gd name="T28" fmla="*/ 39 w 50"/>
                <a:gd name="T29" fmla="*/ 26 h 32"/>
                <a:gd name="T30" fmla="*/ 44 w 50"/>
                <a:gd name="T31" fmla="*/ 31 h 32"/>
                <a:gd name="T32" fmla="*/ 44 w 50"/>
                <a:gd name="T33" fmla="*/ 24 h 32"/>
                <a:gd name="T34" fmla="*/ 50 w 50"/>
                <a:gd name="T35" fmla="*/ 16 h 32"/>
                <a:gd name="T36" fmla="*/ 36 w 50"/>
                <a:gd name="T37" fmla="*/ 7 h 32"/>
                <a:gd name="T38" fmla="*/ 29 w 50"/>
                <a:gd name="T3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2">
                  <a:moveTo>
                    <a:pt x="18" y="0"/>
                  </a:moveTo>
                  <a:cubicBezTo>
                    <a:pt x="27" y="0"/>
                    <a:pt x="35" y="5"/>
                    <a:pt x="35" y="12"/>
                  </a:cubicBezTo>
                  <a:cubicBezTo>
                    <a:pt x="35" y="19"/>
                    <a:pt x="27" y="25"/>
                    <a:pt x="18" y="25"/>
                  </a:cubicBezTo>
                  <a:cubicBezTo>
                    <a:pt x="16" y="25"/>
                    <a:pt x="15" y="25"/>
                    <a:pt x="14" y="25"/>
                  </a:cubicBezTo>
                  <a:cubicBezTo>
                    <a:pt x="8" y="32"/>
                    <a:pt x="8" y="32"/>
                    <a:pt x="8" y="32"/>
                  </a:cubicBezTo>
                  <a:cubicBezTo>
                    <a:pt x="8" y="23"/>
                    <a:pt x="8" y="23"/>
                    <a:pt x="8" y="23"/>
                  </a:cubicBezTo>
                  <a:cubicBezTo>
                    <a:pt x="4" y="21"/>
                    <a:pt x="0" y="17"/>
                    <a:pt x="0" y="12"/>
                  </a:cubicBezTo>
                  <a:cubicBezTo>
                    <a:pt x="0" y="5"/>
                    <a:pt x="8" y="0"/>
                    <a:pt x="18" y="0"/>
                  </a:cubicBezTo>
                  <a:close/>
                  <a:moveTo>
                    <a:pt x="27" y="23"/>
                  </a:moveTo>
                  <a:cubicBezTo>
                    <a:pt x="27" y="23"/>
                    <a:pt x="27" y="23"/>
                    <a:pt x="27" y="23"/>
                  </a:cubicBezTo>
                  <a:cubicBezTo>
                    <a:pt x="27" y="23"/>
                    <a:pt x="27" y="23"/>
                    <a:pt x="27" y="23"/>
                  </a:cubicBezTo>
                  <a:cubicBezTo>
                    <a:pt x="27" y="23"/>
                    <a:pt x="27" y="23"/>
                    <a:pt x="27" y="23"/>
                  </a:cubicBezTo>
                  <a:close/>
                  <a:moveTo>
                    <a:pt x="29" y="24"/>
                  </a:moveTo>
                  <a:cubicBezTo>
                    <a:pt x="31" y="25"/>
                    <a:pt x="35" y="26"/>
                    <a:pt x="37" y="26"/>
                  </a:cubicBezTo>
                  <a:cubicBezTo>
                    <a:pt x="39" y="26"/>
                    <a:pt x="38" y="26"/>
                    <a:pt x="39" y="26"/>
                  </a:cubicBezTo>
                  <a:cubicBezTo>
                    <a:pt x="44" y="31"/>
                    <a:pt x="44" y="31"/>
                    <a:pt x="44" y="31"/>
                  </a:cubicBezTo>
                  <a:cubicBezTo>
                    <a:pt x="44" y="24"/>
                    <a:pt x="44" y="24"/>
                    <a:pt x="44" y="24"/>
                  </a:cubicBezTo>
                  <a:cubicBezTo>
                    <a:pt x="48" y="23"/>
                    <a:pt x="50" y="20"/>
                    <a:pt x="50" y="16"/>
                  </a:cubicBezTo>
                  <a:cubicBezTo>
                    <a:pt x="50" y="11"/>
                    <a:pt x="42" y="7"/>
                    <a:pt x="36" y="7"/>
                  </a:cubicBezTo>
                  <a:cubicBezTo>
                    <a:pt x="41" y="13"/>
                    <a:pt x="38" y="19"/>
                    <a:pt x="29"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5" name="Freeform 1721"/>
            <p:cNvSpPr>
              <a:spLocks noEditPoints="1"/>
            </p:cNvSpPr>
            <p:nvPr/>
          </p:nvSpPr>
          <p:spPr bwMode="auto">
            <a:xfrm flipH="1">
              <a:off x="8289495" y="2051283"/>
              <a:ext cx="123211" cy="117735"/>
            </a:xfrm>
            <a:custGeom>
              <a:avLst/>
              <a:gdLst>
                <a:gd name="T0" fmla="*/ 22 w 38"/>
                <a:gd name="T1" fmla="*/ 0 h 36"/>
                <a:gd name="T2" fmla="*/ 31 w 38"/>
                <a:gd name="T3" fmla="*/ 9 h 36"/>
                <a:gd name="T4" fmla="*/ 22 w 38"/>
                <a:gd name="T5" fmla="*/ 18 h 36"/>
                <a:gd name="T6" fmla="*/ 13 w 38"/>
                <a:gd name="T7" fmla="*/ 9 h 36"/>
                <a:gd name="T8" fmla="*/ 22 w 38"/>
                <a:gd name="T9" fmla="*/ 0 h 36"/>
                <a:gd name="T10" fmla="*/ 1 w 38"/>
                <a:gd name="T11" fmla="*/ 24 h 36"/>
                <a:gd name="T12" fmla="*/ 0 w 38"/>
                <a:gd name="T13" fmla="*/ 25 h 36"/>
                <a:gd name="T14" fmla="*/ 0 w 38"/>
                <a:gd name="T15" fmla="*/ 28 h 36"/>
                <a:gd name="T16" fmla="*/ 1 w 38"/>
                <a:gd name="T17" fmla="*/ 29 h 36"/>
                <a:gd name="T18" fmla="*/ 6 w 38"/>
                <a:gd name="T19" fmla="*/ 29 h 36"/>
                <a:gd name="T20" fmla="*/ 6 w 38"/>
                <a:gd name="T21" fmla="*/ 35 h 36"/>
                <a:gd name="T22" fmla="*/ 7 w 38"/>
                <a:gd name="T23" fmla="*/ 36 h 36"/>
                <a:gd name="T24" fmla="*/ 10 w 38"/>
                <a:gd name="T25" fmla="*/ 36 h 36"/>
                <a:gd name="T26" fmla="*/ 11 w 38"/>
                <a:gd name="T27" fmla="*/ 35 h 36"/>
                <a:gd name="T28" fmla="*/ 11 w 38"/>
                <a:gd name="T29" fmla="*/ 29 h 36"/>
                <a:gd name="T30" fmla="*/ 16 w 38"/>
                <a:gd name="T31" fmla="*/ 29 h 36"/>
                <a:gd name="T32" fmla="*/ 17 w 38"/>
                <a:gd name="T33" fmla="*/ 28 h 36"/>
                <a:gd name="T34" fmla="*/ 17 w 38"/>
                <a:gd name="T35" fmla="*/ 25 h 36"/>
                <a:gd name="T36" fmla="*/ 16 w 38"/>
                <a:gd name="T37" fmla="*/ 24 h 36"/>
                <a:gd name="T38" fmla="*/ 11 w 38"/>
                <a:gd name="T39" fmla="*/ 24 h 36"/>
                <a:gd name="T40" fmla="*/ 11 w 38"/>
                <a:gd name="T41" fmla="*/ 19 h 36"/>
                <a:gd name="T42" fmla="*/ 10 w 38"/>
                <a:gd name="T43" fmla="*/ 18 h 36"/>
                <a:gd name="T44" fmla="*/ 7 w 38"/>
                <a:gd name="T45" fmla="*/ 18 h 36"/>
                <a:gd name="T46" fmla="*/ 6 w 38"/>
                <a:gd name="T47" fmla="*/ 19 h 36"/>
                <a:gd name="T48" fmla="*/ 6 w 38"/>
                <a:gd name="T49" fmla="*/ 24 h 36"/>
                <a:gd name="T50" fmla="*/ 1 w 38"/>
                <a:gd name="T51" fmla="*/ 24 h 36"/>
                <a:gd name="T52" fmla="*/ 18 w 38"/>
                <a:gd name="T53" fmla="*/ 21 h 36"/>
                <a:gd name="T54" fmla="*/ 26 w 38"/>
                <a:gd name="T55" fmla="*/ 21 h 36"/>
                <a:gd name="T56" fmla="*/ 38 w 38"/>
                <a:gd name="T57" fmla="*/ 33 h 36"/>
                <a:gd name="T58" fmla="*/ 38 w 38"/>
                <a:gd name="T59" fmla="*/ 36 h 36"/>
                <a:gd name="T60" fmla="*/ 13 w 38"/>
                <a:gd name="T61" fmla="*/ 36 h 36"/>
                <a:gd name="T62" fmla="*/ 13 w 38"/>
                <a:gd name="T63" fmla="*/ 35 h 36"/>
                <a:gd name="T64" fmla="*/ 13 w 38"/>
                <a:gd name="T65" fmla="*/ 31 h 36"/>
                <a:gd name="T66" fmla="*/ 16 w 38"/>
                <a:gd name="T67" fmla="*/ 31 h 36"/>
                <a:gd name="T68" fmla="*/ 19 w 38"/>
                <a:gd name="T69" fmla="*/ 28 h 36"/>
                <a:gd name="T70" fmla="*/ 19 w 38"/>
                <a:gd name="T71" fmla="*/ 25 h 36"/>
                <a:gd name="T72" fmla="*/ 16 w 38"/>
                <a:gd name="T73" fmla="*/ 22 h 36"/>
                <a:gd name="T74" fmla="*/ 13 w 38"/>
                <a:gd name="T75" fmla="*/ 22 h 36"/>
                <a:gd name="T76" fmla="*/ 18 w 38"/>
                <a:gd name="T7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 h="36">
                  <a:moveTo>
                    <a:pt x="22" y="0"/>
                  </a:moveTo>
                  <a:cubicBezTo>
                    <a:pt x="27" y="0"/>
                    <a:pt x="31" y="5"/>
                    <a:pt x="31" y="9"/>
                  </a:cubicBezTo>
                  <a:cubicBezTo>
                    <a:pt x="31" y="14"/>
                    <a:pt x="27" y="18"/>
                    <a:pt x="22" y="18"/>
                  </a:cubicBezTo>
                  <a:cubicBezTo>
                    <a:pt x="17" y="18"/>
                    <a:pt x="13" y="14"/>
                    <a:pt x="13" y="9"/>
                  </a:cubicBezTo>
                  <a:cubicBezTo>
                    <a:pt x="13" y="5"/>
                    <a:pt x="17" y="0"/>
                    <a:pt x="22" y="0"/>
                  </a:cubicBezTo>
                  <a:close/>
                  <a:moveTo>
                    <a:pt x="1" y="24"/>
                  </a:moveTo>
                  <a:cubicBezTo>
                    <a:pt x="0" y="24"/>
                    <a:pt x="0" y="25"/>
                    <a:pt x="0" y="25"/>
                  </a:cubicBezTo>
                  <a:cubicBezTo>
                    <a:pt x="0" y="28"/>
                    <a:pt x="0" y="28"/>
                    <a:pt x="0" y="28"/>
                  </a:cubicBezTo>
                  <a:cubicBezTo>
                    <a:pt x="0" y="29"/>
                    <a:pt x="0" y="29"/>
                    <a:pt x="1" y="29"/>
                  </a:cubicBezTo>
                  <a:cubicBezTo>
                    <a:pt x="6" y="29"/>
                    <a:pt x="6" y="29"/>
                    <a:pt x="6" y="29"/>
                  </a:cubicBezTo>
                  <a:cubicBezTo>
                    <a:pt x="6" y="35"/>
                    <a:pt x="6" y="35"/>
                    <a:pt x="6" y="35"/>
                  </a:cubicBezTo>
                  <a:cubicBezTo>
                    <a:pt x="6" y="35"/>
                    <a:pt x="6" y="36"/>
                    <a:pt x="7" y="36"/>
                  </a:cubicBezTo>
                  <a:cubicBezTo>
                    <a:pt x="10" y="36"/>
                    <a:pt x="10" y="36"/>
                    <a:pt x="10" y="36"/>
                  </a:cubicBezTo>
                  <a:cubicBezTo>
                    <a:pt x="11" y="36"/>
                    <a:pt x="11" y="35"/>
                    <a:pt x="11" y="35"/>
                  </a:cubicBezTo>
                  <a:cubicBezTo>
                    <a:pt x="11" y="29"/>
                    <a:pt x="11" y="29"/>
                    <a:pt x="11" y="29"/>
                  </a:cubicBezTo>
                  <a:cubicBezTo>
                    <a:pt x="16" y="29"/>
                    <a:pt x="16" y="29"/>
                    <a:pt x="16" y="29"/>
                  </a:cubicBezTo>
                  <a:cubicBezTo>
                    <a:pt x="17" y="29"/>
                    <a:pt x="17" y="29"/>
                    <a:pt x="17" y="28"/>
                  </a:cubicBezTo>
                  <a:cubicBezTo>
                    <a:pt x="17" y="25"/>
                    <a:pt x="17" y="25"/>
                    <a:pt x="17" y="25"/>
                  </a:cubicBezTo>
                  <a:cubicBezTo>
                    <a:pt x="17" y="25"/>
                    <a:pt x="17" y="24"/>
                    <a:pt x="16" y="24"/>
                  </a:cubicBezTo>
                  <a:cubicBezTo>
                    <a:pt x="11" y="24"/>
                    <a:pt x="11" y="24"/>
                    <a:pt x="11" y="24"/>
                  </a:cubicBezTo>
                  <a:cubicBezTo>
                    <a:pt x="11" y="19"/>
                    <a:pt x="11" y="19"/>
                    <a:pt x="11" y="19"/>
                  </a:cubicBezTo>
                  <a:cubicBezTo>
                    <a:pt x="11" y="18"/>
                    <a:pt x="11" y="18"/>
                    <a:pt x="10" y="18"/>
                  </a:cubicBezTo>
                  <a:cubicBezTo>
                    <a:pt x="7" y="18"/>
                    <a:pt x="7" y="18"/>
                    <a:pt x="7" y="18"/>
                  </a:cubicBezTo>
                  <a:cubicBezTo>
                    <a:pt x="6" y="18"/>
                    <a:pt x="6" y="18"/>
                    <a:pt x="6" y="19"/>
                  </a:cubicBezTo>
                  <a:cubicBezTo>
                    <a:pt x="6" y="24"/>
                    <a:pt x="6" y="24"/>
                    <a:pt x="6" y="24"/>
                  </a:cubicBezTo>
                  <a:cubicBezTo>
                    <a:pt x="1" y="24"/>
                    <a:pt x="1" y="24"/>
                    <a:pt x="1" y="24"/>
                  </a:cubicBezTo>
                  <a:close/>
                  <a:moveTo>
                    <a:pt x="18" y="21"/>
                  </a:moveTo>
                  <a:cubicBezTo>
                    <a:pt x="26" y="21"/>
                    <a:pt x="26" y="21"/>
                    <a:pt x="26" y="21"/>
                  </a:cubicBezTo>
                  <a:cubicBezTo>
                    <a:pt x="33" y="21"/>
                    <a:pt x="38" y="26"/>
                    <a:pt x="38" y="33"/>
                  </a:cubicBezTo>
                  <a:cubicBezTo>
                    <a:pt x="38" y="36"/>
                    <a:pt x="38" y="36"/>
                    <a:pt x="38" y="36"/>
                  </a:cubicBezTo>
                  <a:cubicBezTo>
                    <a:pt x="13" y="36"/>
                    <a:pt x="13" y="36"/>
                    <a:pt x="13" y="36"/>
                  </a:cubicBezTo>
                  <a:cubicBezTo>
                    <a:pt x="13" y="35"/>
                    <a:pt x="13" y="35"/>
                    <a:pt x="13" y="35"/>
                  </a:cubicBezTo>
                  <a:cubicBezTo>
                    <a:pt x="13" y="31"/>
                    <a:pt x="13" y="31"/>
                    <a:pt x="13" y="31"/>
                  </a:cubicBezTo>
                  <a:cubicBezTo>
                    <a:pt x="16" y="31"/>
                    <a:pt x="16" y="31"/>
                    <a:pt x="16" y="31"/>
                  </a:cubicBezTo>
                  <a:cubicBezTo>
                    <a:pt x="18" y="31"/>
                    <a:pt x="19" y="30"/>
                    <a:pt x="19" y="28"/>
                  </a:cubicBezTo>
                  <a:cubicBezTo>
                    <a:pt x="19" y="25"/>
                    <a:pt x="19" y="25"/>
                    <a:pt x="19" y="25"/>
                  </a:cubicBezTo>
                  <a:cubicBezTo>
                    <a:pt x="19" y="24"/>
                    <a:pt x="18" y="22"/>
                    <a:pt x="16" y="22"/>
                  </a:cubicBezTo>
                  <a:cubicBezTo>
                    <a:pt x="13" y="22"/>
                    <a:pt x="13" y="22"/>
                    <a:pt x="13" y="22"/>
                  </a:cubicBezTo>
                  <a:cubicBezTo>
                    <a:pt x="15" y="22"/>
                    <a:pt x="17" y="21"/>
                    <a:pt x="18"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6" name="Freeform 1722"/>
            <p:cNvSpPr>
              <a:spLocks noEditPoints="1"/>
            </p:cNvSpPr>
            <p:nvPr/>
          </p:nvSpPr>
          <p:spPr bwMode="auto">
            <a:xfrm flipH="1">
              <a:off x="10351224" y="1991047"/>
              <a:ext cx="147853" cy="95831"/>
            </a:xfrm>
            <a:custGeom>
              <a:avLst/>
              <a:gdLst>
                <a:gd name="T0" fmla="*/ 39 w 45"/>
                <a:gd name="T1" fmla="*/ 15 h 30"/>
                <a:gd name="T2" fmla="*/ 45 w 45"/>
                <a:gd name="T3" fmla="*/ 22 h 30"/>
                <a:gd name="T4" fmla="*/ 45 w 45"/>
                <a:gd name="T5" fmla="*/ 22 h 30"/>
                <a:gd name="T6" fmla="*/ 38 w 45"/>
                <a:gd name="T7" fmla="*/ 30 h 30"/>
                <a:gd name="T8" fmla="*/ 7 w 45"/>
                <a:gd name="T9" fmla="*/ 30 h 30"/>
                <a:gd name="T10" fmla="*/ 0 w 45"/>
                <a:gd name="T11" fmla="*/ 22 h 30"/>
                <a:gd name="T12" fmla="*/ 0 w 45"/>
                <a:gd name="T13" fmla="*/ 22 h 30"/>
                <a:gd name="T14" fmla="*/ 2 w 45"/>
                <a:gd name="T15" fmla="*/ 17 h 30"/>
                <a:gd name="T16" fmla="*/ 2 w 45"/>
                <a:gd name="T17" fmla="*/ 14 h 30"/>
                <a:gd name="T18" fmla="*/ 9 w 45"/>
                <a:gd name="T19" fmla="*/ 7 h 30"/>
                <a:gd name="T20" fmla="*/ 10 w 45"/>
                <a:gd name="T21" fmla="*/ 7 h 30"/>
                <a:gd name="T22" fmla="*/ 20 w 45"/>
                <a:gd name="T23" fmla="*/ 0 h 30"/>
                <a:gd name="T24" fmla="*/ 30 w 45"/>
                <a:gd name="T25" fmla="*/ 6 h 30"/>
                <a:gd name="T26" fmla="*/ 32 w 45"/>
                <a:gd name="T27" fmla="*/ 6 h 30"/>
                <a:gd name="T28" fmla="*/ 39 w 45"/>
                <a:gd name="T29" fmla="*/ 13 h 30"/>
                <a:gd name="T30" fmla="*/ 39 w 45"/>
                <a:gd name="T31" fmla="*/ 15 h 30"/>
                <a:gd name="T32" fmla="*/ 16 w 45"/>
                <a:gd name="T33" fmla="*/ 17 h 30"/>
                <a:gd name="T34" fmla="*/ 16 w 45"/>
                <a:gd name="T35" fmla="*/ 17 h 30"/>
                <a:gd name="T36" fmla="*/ 14 w 45"/>
                <a:gd name="T37" fmla="*/ 16 h 30"/>
                <a:gd name="T38" fmla="*/ 11 w 45"/>
                <a:gd name="T39" fmla="*/ 20 h 30"/>
                <a:gd name="T40" fmla="*/ 15 w 45"/>
                <a:gd name="T41" fmla="*/ 22 h 30"/>
                <a:gd name="T42" fmla="*/ 17 w 45"/>
                <a:gd name="T43" fmla="*/ 21 h 30"/>
                <a:gd name="T44" fmla="*/ 24 w 45"/>
                <a:gd name="T45" fmla="*/ 24 h 30"/>
                <a:gd name="T46" fmla="*/ 24 w 45"/>
                <a:gd name="T47" fmla="*/ 26 h 30"/>
                <a:gd name="T48" fmla="*/ 28 w 45"/>
                <a:gd name="T49" fmla="*/ 26 h 30"/>
                <a:gd name="T50" fmla="*/ 29 w 45"/>
                <a:gd name="T51" fmla="*/ 22 h 30"/>
                <a:gd name="T52" fmla="*/ 25 w 45"/>
                <a:gd name="T53" fmla="*/ 22 h 30"/>
                <a:gd name="T54" fmla="*/ 25 w 45"/>
                <a:gd name="T55" fmla="*/ 22 h 30"/>
                <a:gd name="T56" fmla="*/ 17 w 45"/>
                <a:gd name="T57" fmla="*/ 19 h 30"/>
                <a:gd name="T58" fmla="*/ 17 w 45"/>
                <a:gd name="T59" fmla="*/ 19 h 30"/>
                <a:gd name="T60" fmla="*/ 17 w 45"/>
                <a:gd name="T61" fmla="*/ 19 h 30"/>
                <a:gd name="T62" fmla="*/ 17 w 45"/>
                <a:gd name="T63" fmla="*/ 18 h 30"/>
                <a:gd name="T64" fmla="*/ 23 w 45"/>
                <a:gd name="T65" fmla="*/ 13 h 30"/>
                <a:gd name="T66" fmla="*/ 25 w 45"/>
                <a:gd name="T67" fmla="*/ 13 h 30"/>
                <a:gd name="T68" fmla="*/ 27 w 45"/>
                <a:gd name="T69" fmla="*/ 10 h 30"/>
                <a:gd name="T70" fmla="*/ 24 w 45"/>
                <a:gd name="T71" fmla="*/ 8 h 30"/>
                <a:gd name="T72" fmla="*/ 22 w 45"/>
                <a:gd name="T73" fmla="*/ 11 h 30"/>
                <a:gd name="T74" fmla="*/ 22 w 45"/>
                <a:gd name="T75" fmla="*/ 11 h 30"/>
                <a:gd name="T76" fmla="*/ 16 w 45"/>
                <a:gd name="T77" fmla="*/ 1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 h="30">
                  <a:moveTo>
                    <a:pt x="39" y="15"/>
                  </a:moveTo>
                  <a:cubicBezTo>
                    <a:pt x="42" y="16"/>
                    <a:pt x="45" y="19"/>
                    <a:pt x="45" y="22"/>
                  </a:cubicBezTo>
                  <a:cubicBezTo>
                    <a:pt x="45" y="22"/>
                    <a:pt x="45" y="22"/>
                    <a:pt x="45" y="22"/>
                  </a:cubicBezTo>
                  <a:cubicBezTo>
                    <a:pt x="45" y="26"/>
                    <a:pt x="42" y="30"/>
                    <a:pt x="38" y="30"/>
                  </a:cubicBezTo>
                  <a:cubicBezTo>
                    <a:pt x="7" y="30"/>
                    <a:pt x="7" y="30"/>
                    <a:pt x="7" y="30"/>
                  </a:cubicBezTo>
                  <a:cubicBezTo>
                    <a:pt x="3" y="30"/>
                    <a:pt x="0" y="26"/>
                    <a:pt x="0" y="22"/>
                  </a:cubicBezTo>
                  <a:cubicBezTo>
                    <a:pt x="0" y="22"/>
                    <a:pt x="0" y="22"/>
                    <a:pt x="0" y="22"/>
                  </a:cubicBezTo>
                  <a:cubicBezTo>
                    <a:pt x="0" y="20"/>
                    <a:pt x="1" y="18"/>
                    <a:pt x="2" y="17"/>
                  </a:cubicBezTo>
                  <a:cubicBezTo>
                    <a:pt x="2" y="16"/>
                    <a:pt x="2" y="15"/>
                    <a:pt x="2" y="14"/>
                  </a:cubicBezTo>
                  <a:cubicBezTo>
                    <a:pt x="2" y="10"/>
                    <a:pt x="5" y="7"/>
                    <a:pt x="9" y="7"/>
                  </a:cubicBezTo>
                  <a:cubicBezTo>
                    <a:pt x="9" y="7"/>
                    <a:pt x="10" y="7"/>
                    <a:pt x="10" y="7"/>
                  </a:cubicBezTo>
                  <a:cubicBezTo>
                    <a:pt x="12" y="3"/>
                    <a:pt x="16" y="0"/>
                    <a:pt x="20" y="0"/>
                  </a:cubicBezTo>
                  <a:cubicBezTo>
                    <a:pt x="25" y="0"/>
                    <a:pt x="28" y="3"/>
                    <a:pt x="30" y="6"/>
                  </a:cubicBezTo>
                  <a:cubicBezTo>
                    <a:pt x="30" y="6"/>
                    <a:pt x="31" y="6"/>
                    <a:pt x="32" y="6"/>
                  </a:cubicBezTo>
                  <a:cubicBezTo>
                    <a:pt x="36" y="6"/>
                    <a:pt x="39" y="9"/>
                    <a:pt x="39" y="13"/>
                  </a:cubicBezTo>
                  <a:cubicBezTo>
                    <a:pt x="39" y="14"/>
                    <a:pt x="39" y="15"/>
                    <a:pt x="39" y="15"/>
                  </a:cubicBezTo>
                  <a:close/>
                  <a:moveTo>
                    <a:pt x="16" y="17"/>
                  </a:moveTo>
                  <a:cubicBezTo>
                    <a:pt x="16" y="17"/>
                    <a:pt x="16" y="17"/>
                    <a:pt x="16" y="17"/>
                  </a:cubicBezTo>
                  <a:cubicBezTo>
                    <a:pt x="15" y="16"/>
                    <a:pt x="15" y="16"/>
                    <a:pt x="14" y="16"/>
                  </a:cubicBezTo>
                  <a:cubicBezTo>
                    <a:pt x="12" y="16"/>
                    <a:pt x="11" y="18"/>
                    <a:pt x="11" y="20"/>
                  </a:cubicBezTo>
                  <a:cubicBezTo>
                    <a:pt x="12" y="21"/>
                    <a:pt x="13" y="22"/>
                    <a:pt x="15" y="22"/>
                  </a:cubicBezTo>
                  <a:cubicBezTo>
                    <a:pt x="16" y="22"/>
                    <a:pt x="16" y="22"/>
                    <a:pt x="17" y="21"/>
                  </a:cubicBezTo>
                  <a:cubicBezTo>
                    <a:pt x="24" y="24"/>
                    <a:pt x="24" y="24"/>
                    <a:pt x="24" y="24"/>
                  </a:cubicBezTo>
                  <a:cubicBezTo>
                    <a:pt x="24" y="25"/>
                    <a:pt x="24" y="25"/>
                    <a:pt x="24" y="26"/>
                  </a:cubicBezTo>
                  <a:cubicBezTo>
                    <a:pt x="25" y="27"/>
                    <a:pt x="27" y="27"/>
                    <a:pt x="28" y="26"/>
                  </a:cubicBezTo>
                  <a:cubicBezTo>
                    <a:pt x="29" y="25"/>
                    <a:pt x="30" y="24"/>
                    <a:pt x="29" y="22"/>
                  </a:cubicBezTo>
                  <a:cubicBezTo>
                    <a:pt x="28" y="21"/>
                    <a:pt x="26" y="21"/>
                    <a:pt x="25" y="22"/>
                  </a:cubicBezTo>
                  <a:cubicBezTo>
                    <a:pt x="25" y="22"/>
                    <a:pt x="25" y="22"/>
                    <a:pt x="25" y="22"/>
                  </a:cubicBezTo>
                  <a:cubicBezTo>
                    <a:pt x="17" y="19"/>
                    <a:pt x="17" y="19"/>
                    <a:pt x="17" y="19"/>
                  </a:cubicBezTo>
                  <a:cubicBezTo>
                    <a:pt x="17" y="19"/>
                    <a:pt x="17" y="19"/>
                    <a:pt x="17" y="19"/>
                  </a:cubicBezTo>
                  <a:cubicBezTo>
                    <a:pt x="17" y="19"/>
                    <a:pt x="17" y="19"/>
                    <a:pt x="17" y="19"/>
                  </a:cubicBezTo>
                  <a:cubicBezTo>
                    <a:pt x="17" y="19"/>
                    <a:pt x="17" y="18"/>
                    <a:pt x="17" y="18"/>
                  </a:cubicBezTo>
                  <a:cubicBezTo>
                    <a:pt x="23" y="13"/>
                    <a:pt x="23" y="13"/>
                    <a:pt x="23" y="13"/>
                  </a:cubicBezTo>
                  <a:cubicBezTo>
                    <a:pt x="24" y="13"/>
                    <a:pt x="24" y="14"/>
                    <a:pt x="25" y="13"/>
                  </a:cubicBezTo>
                  <a:cubicBezTo>
                    <a:pt x="26" y="13"/>
                    <a:pt x="28" y="12"/>
                    <a:pt x="27" y="10"/>
                  </a:cubicBezTo>
                  <a:cubicBezTo>
                    <a:pt x="27" y="9"/>
                    <a:pt x="26" y="8"/>
                    <a:pt x="24" y="8"/>
                  </a:cubicBezTo>
                  <a:cubicBezTo>
                    <a:pt x="23" y="8"/>
                    <a:pt x="22" y="10"/>
                    <a:pt x="22" y="11"/>
                  </a:cubicBezTo>
                  <a:cubicBezTo>
                    <a:pt x="22" y="11"/>
                    <a:pt x="22" y="11"/>
                    <a:pt x="22" y="11"/>
                  </a:cubicBezTo>
                  <a:lnTo>
                    <a:pt x="16" y="1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7" name="Freeform 1723"/>
            <p:cNvSpPr>
              <a:spLocks noEditPoints="1"/>
            </p:cNvSpPr>
            <p:nvPr/>
          </p:nvSpPr>
          <p:spPr bwMode="auto">
            <a:xfrm flipH="1">
              <a:off x="8478418" y="1643317"/>
              <a:ext cx="131425" cy="128687"/>
            </a:xfrm>
            <a:custGeom>
              <a:avLst/>
              <a:gdLst>
                <a:gd name="T0" fmla="*/ 32 w 48"/>
                <a:gd name="T1" fmla="*/ 16 h 47"/>
                <a:gd name="T2" fmla="*/ 48 w 48"/>
                <a:gd name="T3" fmla="*/ 18 h 47"/>
                <a:gd name="T4" fmla="*/ 38 w 48"/>
                <a:gd name="T5" fmla="*/ 31 h 47"/>
                <a:gd name="T6" fmla="*/ 39 w 48"/>
                <a:gd name="T7" fmla="*/ 47 h 47"/>
                <a:gd name="T8" fmla="*/ 25 w 48"/>
                <a:gd name="T9" fmla="*/ 40 h 47"/>
                <a:gd name="T10" fmla="*/ 9 w 48"/>
                <a:gd name="T11" fmla="*/ 47 h 47"/>
                <a:gd name="T12" fmla="*/ 11 w 48"/>
                <a:gd name="T13" fmla="*/ 31 h 47"/>
                <a:gd name="T14" fmla="*/ 0 w 48"/>
                <a:gd name="T15" fmla="*/ 18 h 47"/>
                <a:gd name="T16" fmla="*/ 17 w 48"/>
                <a:gd name="T17" fmla="*/ 16 h 47"/>
                <a:gd name="T18" fmla="*/ 25 w 48"/>
                <a:gd name="T19" fmla="*/ 0 h 47"/>
                <a:gd name="T20" fmla="*/ 32 w 48"/>
                <a:gd name="T21" fmla="*/ 16 h 47"/>
                <a:gd name="T22" fmla="*/ 32 w 48"/>
                <a:gd name="T23" fmla="*/ 16 h 47"/>
                <a:gd name="T24" fmla="*/ 31 w 48"/>
                <a:gd name="T25" fmla="*/ 17 h 47"/>
                <a:gd name="T26" fmla="*/ 25 w 48"/>
                <a:gd name="T27" fmla="*/ 4 h 47"/>
                <a:gd name="T28" fmla="*/ 18 w 48"/>
                <a:gd name="T29" fmla="*/ 17 h 47"/>
                <a:gd name="T30" fmla="*/ 3 w 48"/>
                <a:gd name="T31" fmla="*/ 19 h 47"/>
                <a:gd name="T32" fmla="*/ 13 w 48"/>
                <a:gd name="T33" fmla="*/ 30 h 47"/>
                <a:gd name="T34" fmla="*/ 12 w 48"/>
                <a:gd name="T35" fmla="*/ 44 h 47"/>
                <a:gd name="T36" fmla="*/ 25 w 48"/>
                <a:gd name="T37" fmla="*/ 38 h 47"/>
                <a:gd name="T38" fmla="*/ 37 w 48"/>
                <a:gd name="T39" fmla="*/ 44 h 47"/>
                <a:gd name="T40" fmla="*/ 35 w 48"/>
                <a:gd name="T41" fmla="*/ 30 h 47"/>
                <a:gd name="T42" fmla="*/ 45 w 48"/>
                <a:gd name="T43" fmla="*/ 19 h 47"/>
                <a:gd name="T44" fmla="*/ 31 w 48"/>
                <a:gd name="T45" fmla="*/ 17 h 47"/>
                <a:gd name="T46" fmla="*/ 31 w 48"/>
                <a:gd name="T47" fmla="*/ 17 h 47"/>
                <a:gd name="T48" fmla="*/ 25 w 48"/>
                <a:gd name="T49" fmla="*/ 7 h 47"/>
                <a:gd name="T50" fmla="*/ 19 w 48"/>
                <a:gd name="T51" fmla="*/ 18 h 47"/>
                <a:gd name="T52" fmla="*/ 7 w 48"/>
                <a:gd name="T53" fmla="*/ 20 h 47"/>
                <a:gd name="T54" fmla="*/ 15 w 48"/>
                <a:gd name="T55" fmla="*/ 29 h 47"/>
                <a:gd name="T56" fmla="*/ 13 w 48"/>
                <a:gd name="T57" fmla="*/ 40 h 47"/>
                <a:gd name="T58" fmla="*/ 25 w 48"/>
                <a:gd name="T59" fmla="*/ 36 h 47"/>
                <a:gd name="T60" fmla="*/ 35 w 48"/>
                <a:gd name="T61" fmla="*/ 40 h 47"/>
                <a:gd name="T62" fmla="*/ 33 w 48"/>
                <a:gd name="T63" fmla="*/ 29 h 47"/>
                <a:gd name="T64" fmla="*/ 41 w 48"/>
                <a:gd name="T65" fmla="*/ 20 h 47"/>
                <a:gd name="T66" fmla="*/ 30 w 48"/>
                <a:gd name="T67" fmla="*/ 18 h 47"/>
                <a:gd name="T68" fmla="*/ 25 w 48"/>
                <a:gd name="T6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47">
                  <a:moveTo>
                    <a:pt x="32" y="16"/>
                  </a:moveTo>
                  <a:lnTo>
                    <a:pt x="48" y="18"/>
                  </a:lnTo>
                  <a:lnTo>
                    <a:pt x="38" y="31"/>
                  </a:lnTo>
                  <a:lnTo>
                    <a:pt x="39" y="47"/>
                  </a:lnTo>
                  <a:lnTo>
                    <a:pt x="25" y="40"/>
                  </a:lnTo>
                  <a:lnTo>
                    <a:pt x="9" y="47"/>
                  </a:lnTo>
                  <a:lnTo>
                    <a:pt x="11" y="31"/>
                  </a:lnTo>
                  <a:lnTo>
                    <a:pt x="0" y="18"/>
                  </a:lnTo>
                  <a:lnTo>
                    <a:pt x="17" y="16"/>
                  </a:lnTo>
                  <a:lnTo>
                    <a:pt x="25" y="0"/>
                  </a:lnTo>
                  <a:lnTo>
                    <a:pt x="32" y="16"/>
                  </a:lnTo>
                  <a:lnTo>
                    <a:pt x="32" y="16"/>
                  </a:lnTo>
                  <a:close/>
                  <a:moveTo>
                    <a:pt x="31" y="17"/>
                  </a:moveTo>
                  <a:lnTo>
                    <a:pt x="25" y="4"/>
                  </a:lnTo>
                  <a:lnTo>
                    <a:pt x="18" y="17"/>
                  </a:lnTo>
                  <a:lnTo>
                    <a:pt x="3" y="19"/>
                  </a:lnTo>
                  <a:lnTo>
                    <a:pt x="13" y="30"/>
                  </a:lnTo>
                  <a:lnTo>
                    <a:pt x="12" y="44"/>
                  </a:lnTo>
                  <a:lnTo>
                    <a:pt x="25" y="38"/>
                  </a:lnTo>
                  <a:lnTo>
                    <a:pt x="37" y="44"/>
                  </a:lnTo>
                  <a:lnTo>
                    <a:pt x="35" y="30"/>
                  </a:lnTo>
                  <a:lnTo>
                    <a:pt x="45" y="19"/>
                  </a:lnTo>
                  <a:lnTo>
                    <a:pt x="31" y="17"/>
                  </a:lnTo>
                  <a:lnTo>
                    <a:pt x="31" y="17"/>
                  </a:lnTo>
                  <a:close/>
                  <a:moveTo>
                    <a:pt x="25" y="7"/>
                  </a:moveTo>
                  <a:lnTo>
                    <a:pt x="19" y="18"/>
                  </a:lnTo>
                  <a:lnTo>
                    <a:pt x="7" y="20"/>
                  </a:lnTo>
                  <a:lnTo>
                    <a:pt x="15" y="29"/>
                  </a:lnTo>
                  <a:lnTo>
                    <a:pt x="13" y="40"/>
                  </a:lnTo>
                  <a:lnTo>
                    <a:pt x="25" y="36"/>
                  </a:lnTo>
                  <a:lnTo>
                    <a:pt x="35" y="40"/>
                  </a:lnTo>
                  <a:lnTo>
                    <a:pt x="33" y="29"/>
                  </a:lnTo>
                  <a:lnTo>
                    <a:pt x="41" y="20"/>
                  </a:lnTo>
                  <a:lnTo>
                    <a:pt x="30" y="18"/>
                  </a:lnTo>
                  <a:lnTo>
                    <a:pt x="25" y="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8" name="Freeform 1724"/>
            <p:cNvSpPr>
              <a:spLocks noEditPoints="1"/>
            </p:cNvSpPr>
            <p:nvPr/>
          </p:nvSpPr>
          <p:spPr bwMode="auto">
            <a:xfrm flipH="1">
              <a:off x="8793291" y="3863859"/>
              <a:ext cx="114997" cy="112259"/>
            </a:xfrm>
            <a:custGeom>
              <a:avLst/>
              <a:gdLst>
                <a:gd name="T0" fmla="*/ 0 w 42"/>
                <a:gd name="T1" fmla="*/ 0 h 41"/>
                <a:gd name="T2" fmla="*/ 27 w 42"/>
                <a:gd name="T3" fmla="*/ 0 h 41"/>
                <a:gd name="T4" fmla="*/ 27 w 42"/>
                <a:gd name="T5" fmla="*/ 10 h 41"/>
                <a:gd name="T6" fmla="*/ 42 w 42"/>
                <a:gd name="T7" fmla="*/ 10 h 41"/>
                <a:gd name="T8" fmla="*/ 42 w 42"/>
                <a:gd name="T9" fmla="*/ 41 h 41"/>
                <a:gd name="T10" fmla="*/ 14 w 42"/>
                <a:gd name="T11" fmla="*/ 41 h 41"/>
                <a:gd name="T12" fmla="*/ 14 w 42"/>
                <a:gd name="T13" fmla="*/ 29 h 41"/>
                <a:gd name="T14" fmla="*/ 0 w 42"/>
                <a:gd name="T15" fmla="*/ 29 h 41"/>
                <a:gd name="T16" fmla="*/ 0 w 42"/>
                <a:gd name="T17" fmla="*/ 0 h 41"/>
                <a:gd name="T18" fmla="*/ 0 w 42"/>
                <a:gd name="T19" fmla="*/ 0 h 41"/>
                <a:gd name="T20" fmla="*/ 27 w 42"/>
                <a:gd name="T21" fmla="*/ 13 h 41"/>
                <a:gd name="T22" fmla="*/ 26 w 42"/>
                <a:gd name="T23" fmla="*/ 13 h 41"/>
                <a:gd name="T24" fmla="*/ 16 w 42"/>
                <a:gd name="T25" fmla="*/ 13 h 41"/>
                <a:gd name="T26" fmla="*/ 16 w 42"/>
                <a:gd name="T27" fmla="*/ 13 h 41"/>
                <a:gd name="T28" fmla="*/ 16 w 42"/>
                <a:gd name="T29" fmla="*/ 22 h 41"/>
                <a:gd name="T30" fmla="*/ 16 w 42"/>
                <a:gd name="T31" fmla="*/ 29 h 41"/>
                <a:gd name="T32" fmla="*/ 16 w 42"/>
                <a:gd name="T33" fmla="*/ 34 h 41"/>
                <a:gd name="T34" fmla="*/ 16 w 42"/>
                <a:gd name="T35" fmla="*/ 34 h 41"/>
                <a:gd name="T36" fmla="*/ 39 w 42"/>
                <a:gd name="T37" fmla="*/ 34 h 41"/>
                <a:gd name="T38" fmla="*/ 39 w 42"/>
                <a:gd name="T39" fmla="*/ 34 h 41"/>
                <a:gd name="T40" fmla="*/ 39 w 42"/>
                <a:gd name="T41" fmla="*/ 13 h 41"/>
                <a:gd name="T42" fmla="*/ 39 w 42"/>
                <a:gd name="T43" fmla="*/ 13 h 41"/>
                <a:gd name="T44" fmla="*/ 27 w 42"/>
                <a:gd name="T45" fmla="*/ 13 h 41"/>
                <a:gd name="T46" fmla="*/ 27 w 42"/>
                <a:gd name="T47" fmla="*/ 13 h 41"/>
                <a:gd name="T48" fmla="*/ 26 w 42"/>
                <a:gd name="T49" fmla="*/ 10 h 41"/>
                <a:gd name="T50" fmla="*/ 26 w 42"/>
                <a:gd name="T51" fmla="*/ 2 h 41"/>
                <a:gd name="T52" fmla="*/ 26 w 42"/>
                <a:gd name="T53" fmla="*/ 2 h 41"/>
                <a:gd name="T54" fmla="*/ 3 w 42"/>
                <a:gd name="T55" fmla="*/ 2 h 41"/>
                <a:gd name="T56" fmla="*/ 3 w 42"/>
                <a:gd name="T57" fmla="*/ 22 h 41"/>
                <a:gd name="T58" fmla="*/ 14 w 42"/>
                <a:gd name="T59" fmla="*/ 22 h 41"/>
                <a:gd name="T60" fmla="*/ 14 w 42"/>
                <a:gd name="T61" fmla="*/ 10 h 41"/>
                <a:gd name="T62" fmla="*/ 26 w 42"/>
                <a:gd name="T63"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41">
                  <a:moveTo>
                    <a:pt x="0" y="0"/>
                  </a:moveTo>
                  <a:lnTo>
                    <a:pt x="27" y="0"/>
                  </a:lnTo>
                  <a:lnTo>
                    <a:pt x="27" y="10"/>
                  </a:lnTo>
                  <a:lnTo>
                    <a:pt x="42" y="10"/>
                  </a:lnTo>
                  <a:lnTo>
                    <a:pt x="42" y="41"/>
                  </a:lnTo>
                  <a:lnTo>
                    <a:pt x="14" y="41"/>
                  </a:lnTo>
                  <a:lnTo>
                    <a:pt x="14" y="29"/>
                  </a:lnTo>
                  <a:lnTo>
                    <a:pt x="0" y="29"/>
                  </a:lnTo>
                  <a:lnTo>
                    <a:pt x="0" y="0"/>
                  </a:lnTo>
                  <a:lnTo>
                    <a:pt x="0" y="0"/>
                  </a:lnTo>
                  <a:close/>
                  <a:moveTo>
                    <a:pt x="27" y="13"/>
                  </a:moveTo>
                  <a:lnTo>
                    <a:pt x="26" y="13"/>
                  </a:lnTo>
                  <a:lnTo>
                    <a:pt x="16" y="13"/>
                  </a:lnTo>
                  <a:lnTo>
                    <a:pt x="16" y="13"/>
                  </a:lnTo>
                  <a:lnTo>
                    <a:pt x="16" y="22"/>
                  </a:lnTo>
                  <a:lnTo>
                    <a:pt x="16" y="29"/>
                  </a:lnTo>
                  <a:lnTo>
                    <a:pt x="16" y="34"/>
                  </a:lnTo>
                  <a:lnTo>
                    <a:pt x="16" y="34"/>
                  </a:lnTo>
                  <a:lnTo>
                    <a:pt x="39" y="34"/>
                  </a:lnTo>
                  <a:lnTo>
                    <a:pt x="39" y="34"/>
                  </a:lnTo>
                  <a:lnTo>
                    <a:pt x="39" y="13"/>
                  </a:lnTo>
                  <a:lnTo>
                    <a:pt x="39" y="13"/>
                  </a:lnTo>
                  <a:lnTo>
                    <a:pt x="27" y="13"/>
                  </a:lnTo>
                  <a:lnTo>
                    <a:pt x="27" y="13"/>
                  </a:lnTo>
                  <a:close/>
                  <a:moveTo>
                    <a:pt x="26" y="10"/>
                  </a:moveTo>
                  <a:lnTo>
                    <a:pt x="26" y="2"/>
                  </a:lnTo>
                  <a:lnTo>
                    <a:pt x="26" y="2"/>
                  </a:lnTo>
                  <a:lnTo>
                    <a:pt x="3" y="2"/>
                  </a:lnTo>
                  <a:lnTo>
                    <a:pt x="3" y="22"/>
                  </a:lnTo>
                  <a:lnTo>
                    <a:pt x="14" y="22"/>
                  </a:lnTo>
                  <a:lnTo>
                    <a:pt x="14" y="10"/>
                  </a:lnTo>
                  <a:lnTo>
                    <a:pt x="26"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89" name="Freeform 1725"/>
            <p:cNvSpPr>
              <a:spLocks noEditPoints="1"/>
            </p:cNvSpPr>
            <p:nvPr/>
          </p:nvSpPr>
          <p:spPr bwMode="auto">
            <a:xfrm flipH="1">
              <a:off x="8804243" y="3904929"/>
              <a:ext cx="54760" cy="43808"/>
            </a:xfrm>
            <a:custGeom>
              <a:avLst/>
              <a:gdLst>
                <a:gd name="T0" fmla="*/ 4 w 17"/>
                <a:gd name="T1" fmla="*/ 0 h 14"/>
                <a:gd name="T2" fmla="*/ 6 w 17"/>
                <a:gd name="T3" fmla="*/ 2 h 14"/>
                <a:gd name="T4" fmla="*/ 4 w 17"/>
                <a:gd name="T5" fmla="*/ 4 h 14"/>
                <a:gd name="T6" fmla="*/ 2 w 17"/>
                <a:gd name="T7" fmla="*/ 2 h 14"/>
                <a:gd name="T8" fmla="*/ 4 w 17"/>
                <a:gd name="T9" fmla="*/ 0 h 14"/>
                <a:gd name="T10" fmla="*/ 5 w 17"/>
                <a:gd name="T11" fmla="*/ 8 h 14"/>
                <a:gd name="T12" fmla="*/ 9 w 17"/>
                <a:gd name="T13" fmla="*/ 11 h 14"/>
                <a:gd name="T14" fmla="*/ 13 w 17"/>
                <a:gd name="T15" fmla="*/ 5 h 14"/>
                <a:gd name="T16" fmla="*/ 17 w 17"/>
                <a:gd name="T17" fmla="*/ 10 h 14"/>
                <a:gd name="T18" fmla="*/ 17 w 17"/>
                <a:gd name="T19" fmla="*/ 14 h 14"/>
                <a:gd name="T20" fmla="*/ 0 w 17"/>
                <a:gd name="T21" fmla="*/ 14 h 14"/>
                <a:gd name="T22" fmla="*/ 5 w 17"/>
                <a:gd name="T23"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4">
                  <a:moveTo>
                    <a:pt x="4" y="0"/>
                  </a:moveTo>
                  <a:cubicBezTo>
                    <a:pt x="5" y="0"/>
                    <a:pt x="6" y="1"/>
                    <a:pt x="6" y="2"/>
                  </a:cubicBezTo>
                  <a:cubicBezTo>
                    <a:pt x="6" y="3"/>
                    <a:pt x="5" y="4"/>
                    <a:pt x="4" y="4"/>
                  </a:cubicBezTo>
                  <a:cubicBezTo>
                    <a:pt x="3" y="4"/>
                    <a:pt x="2" y="3"/>
                    <a:pt x="2" y="2"/>
                  </a:cubicBezTo>
                  <a:cubicBezTo>
                    <a:pt x="2" y="1"/>
                    <a:pt x="3" y="0"/>
                    <a:pt x="4" y="0"/>
                  </a:cubicBezTo>
                  <a:close/>
                  <a:moveTo>
                    <a:pt x="5" y="8"/>
                  </a:moveTo>
                  <a:cubicBezTo>
                    <a:pt x="9" y="11"/>
                    <a:pt x="9" y="11"/>
                    <a:pt x="9" y="11"/>
                  </a:cubicBezTo>
                  <a:cubicBezTo>
                    <a:pt x="13" y="5"/>
                    <a:pt x="13" y="5"/>
                    <a:pt x="13" y="5"/>
                  </a:cubicBezTo>
                  <a:cubicBezTo>
                    <a:pt x="17" y="10"/>
                    <a:pt x="17" y="10"/>
                    <a:pt x="17" y="10"/>
                  </a:cubicBezTo>
                  <a:cubicBezTo>
                    <a:pt x="17" y="14"/>
                    <a:pt x="17" y="14"/>
                    <a:pt x="17" y="14"/>
                  </a:cubicBezTo>
                  <a:cubicBezTo>
                    <a:pt x="0" y="14"/>
                    <a:pt x="0" y="14"/>
                    <a:pt x="0" y="14"/>
                  </a:cubicBezTo>
                  <a:lnTo>
                    <a:pt x="5"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0" name="Freeform 1726"/>
            <p:cNvSpPr/>
            <p:nvPr/>
          </p:nvSpPr>
          <p:spPr bwMode="auto">
            <a:xfrm flipH="1">
              <a:off x="9590055" y="2253898"/>
              <a:ext cx="112259" cy="114997"/>
            </a:xfrm>
            <a:custGeom>
              <a:avLst/>
              <a:gdLst>
                <a:gd name="T0" fmla="*/ 24 w 34"/>
                <a:gd name="T1" fmla="*/ 11 h 36"/>
                <a:gd name="T2" fmla="*/ 23 w 34"/>
                <a:gd name="T3" fmla="*/ 26 h 36"/>
                <a:gd name="T4" fmla="*/ 34 w 34"/>
                <a:gd name="T5" fmla="*/ 32 h 36"/>
                <a:gd name="T6" fmla="*/ 34 w 34"/>
                <a:gd name="T7" fmla="*/ 36 h 36"/>
                <a:gd name="T8" fmla="*/ 17 w 34"/>
                <a:gd name="T9" fmla="*/ 36 h 36"/>
                <a:gd name="T10" fmla="*/ 17 w 34"/>
                <a:gd name="T11" fmla="*/ 36 h 36"/>
                <a:gd name="T12" fmla="*/ 0 w 34"/>
                <a:gd name="T13" fmla="*/ 36 h 36"/>
                <a:gd name="T14" fmla="*/ 0 w 34"/>
                <a:gd name="T15" fmla="*/ 32 h 36"/>
                <a:gd name="T16" fmla="*/ 11 w 34"/>
                <a:gd name="T17" fmla="*/ 26 h 36"/>
                <a:gd name="T18" fmla="*/ 10 w 34"/>
                <a:gd name="T19" fmla="*/ 11 h 36"/>
                <a:gd name="T20" fmla="*/ 24 w 34"/>
                <a:gd name="T2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4" y="11"/>
                  </a:moveTo>
                  <a:cubicBezTo>
                    <a:pt x="24" y="16"/>
                    <a:pt x="18" y="21"/>
                    <a:pt x="23" y="26"/>
                  </a:cubicBezTo>
                  <a:cubicBezTo>
                    <a:pt x="24" y="28"/>
                    <a:pt x="34" y="29"/>
                    <a:pt x="34" y="32"/>
                  </a:cubicBezTo>
                  <a:cubicBezTo>
                    <a:pt x="34" y="36"/>
                    <a:pt x="34" y="36"/>
                    <a:pt x="34" y="36"/>
                  </a:cubicBezTo>
                  <a:cubicBezTo>
                    <a:pt x="17" y="36"/>
                    <a:pt x="17" y="36"/>
                    <a:pt x="17" y="36"/>
                  </a:cubicBezTo>
                  <a:cubicBezTo>
                    <a:pt x="17" y="36"/>
                    <a:pt x="17" y="36"/>
                    <a:pt x="17" y="36"/>
                  </a:cubicBezTo>
                  <a:cubicBezTo>
                    <a:pt x="0" y="36"/>
                    <a:pt x="0" y="36"/>
                    <a:pt x="0" y="36"/>
                  </a:cubicBezTo>
                  <a:cubicBezTo>
                    <a:pt x="0" y="32"/>
                    <a:pt x="0" y="32"/>
                    <a:pt x="0" y="32"/>
                  </a:cubicBezTo>
                  <a:cubicBezTo>
                    <a:pt x="1" y="29"/>
                    <a:pt x="10" y="28"/>
                    <a:pt x="11" y="26"/>
                  </a:cubicBezTo>
                  <a:cubicBezTo>
                    <a:pt x="16" y="21"/>
                    <a:pt x="10" y="16"/>
                    <a:pt x="10" y="11"/>
                  </a:cubicBezTo>
                  <a:cubicBezTo>
                    <a:pt x="10" y="0"/>
                    <a:pt x="24" y="0"/>
                    <a:pt x="24"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1" name="Freeform 1727"/>
            <p:cNvSpPr>
              <a:spLocks noEditPoints="1"/>
            </p:cNvSpPr>
            <p:nvPr/>
          </p:nvSpPr>
          <p:spPr bwMode="auto">
            <a:xfrm flipH="1">
              <a:off x="10449793" y="1758314"/>
              <a:ext cx="106783" cy="123211"/>
            </a:xfrm>
            <a:custGeom>
              <a:avLst/>
              <a:gdLst>
                <a:gd name="T0" fmla="*/ 25 w 33"/>
                <a:gd name="T1" fmla="*/ 0 h 38"/>
                <a:gd name="T2" fmla="*/ 33 w 33"/>
                <a:gd name="T3" fmla="*/ 2 h 38"/>
                <a:gd name="T4" fmla="*/ 31 w 33"/>
                <a:gd name="T5" fmla="*/ 38 h 38"/>
                <a:gd name="T6" fmla="*/ 25 w 33"/>
                <a:gd name="T7" fmla="*/ 38 h 38"/>
                <a:gd name="T8" fmla="*/ 1 w 33"/>
                <a:gd name="T9" fmla="*/ 38 h 38"/>
                <a:gd name="T10" fmla="*/ 0 w 33"/>
                <a:gd name="T11" fmla="*/ 36 h 38"/>
                <a:gd name="T12" fmla="*/ 0 w 33"/>
                <a:gd name="T13" fmla="*/ 2 h 38"/>
                <a:gd name="T14" fmla="*/ 2 w 33"/>
                <a:gd name="T15" fmla="*/ 0 h 38"/>
                <a:gd name="T16" fmla="*/ 2 w 33"/>
                <a:gd name="T17" fmla="*/ 0 h 38"/>
                <a:gd name="T18" fmla="*/ 30 w 33"/>
                <a:gd name="T19" fmla="*/ 28 h 38"/>
                <a:gd name="T20" fmla="*/ 31 w 33"/>
                <a:gd name="T21" fmla="*/ 19 h 38"/>
                <a:gd name="T22" fmla="*/ 30 w 33"/>
                <a:gd name="T23" fmla="*/ 28 h 38"/>
                <a:gd name="T24" fmla="*/ 31 w 33"/>
                <a:gd name="T25" fmla="*/ 28 h 38"/>
                <a:gd name="T26" fmla="*/ 31 w 33"/>
                <a:gd name="T27" fmla="*/ 33 h 38"/>
                <a:gd name="T28" fmla="*/ 31 w 33"/>
                <a:gd name="T29" fmla="*/ 33 h 38"/>
                <a:gd name="T30" fmla="*/ 31 w 33"/>
                <a:gd name="T31" fmla="*/ 36 h 38"/>
                <a:gd name="T32" fmla="*/ 32 w 33"/>
                <a:gd name="T33" fmla="*/ 2 h 38"/>
                <a:gd name="T34" fmla="*/ 31 w 33"/>
                <a:gd name="T35" fmla="*/ 2 h 38"/>
                <a:gd name="T36" fmla="*/ 31 w 33"/>
                <a:gd name="T37" fmla="*/ 14 h 38"/>
                <a:gd name="T38" fmla="*/ 31 w 33"/>
                <a:gd name="T39" fmla="*/ 19 h 38"/>
                <a:gd name="T40" fmla="*/ 31 w 33"/>
                <a:gd name="T41" fmla="*/ 33 h 38"/>
                <a:gd name="T42" fmla="*/ 30 w 33"/>
                <a:gd name="T43" fmla="*/ 36 h 38"/>
                <a:gd name="T44" fmla="*/ 31 w 33"/>
                <a:gd name="T45" fmla="*/ 33 h 38"/>
                <a:gd name="T46" fmla="*/ 31 w 33"/>
                <a:gd name="T47" fmla="*/ 2 h 38"/>
                <a:gd name="T48" fmla="*/ 30 w 33"/>
                <a:gd name="T49" fmla="*/ 3 h 38"/>
                <a:gd name="T50" fmla="*/ 30 w 33"/>
                <a:gd name="T51" fmla="*/ 3 h 38"/>
                <a:gd name="T52" fmla="*/ 30 w 33"/>
                <a:gd name="T53" fmla="*/ 8 h 38"/>
                <a:gd name="T54" fmla="*/ 30 w 33"/>
                <a:gd name="T55" fmla="*/ 14 h 38"/>
                <a:gd name="T56" fmla="*/ 29 w 33"/>
                <a:gd name="T57" fmla="*/ 36 h 38"/>
                <a:gd name="T58" fmla="*/ 29 w 33"/>
                <a:gd name="T59" fmla="*/ 19 h 38"/>
                <a:gd name="T60" fmla="*/ 29 w 33"/>
                <a:gd name="T61" fmla="*/ 14 h 38"/>
                <a:gd name="T62" fmla="*/ 29 w 33"/>
                <a:gd name="T63" fmla="*/ 8 h 38"/>
                <a:gd name="T64" fmla="*/ 29 w 33"/>
                <a:gd name="T65" fmla="*/ 36 h 38"/>
                <a:gd name="T66" fmla="*/ 29 w 33"/>
                <a:gd name="T67" fmla="*/ 2 h 38"/>
                <a:gd name="T68" fmla="*/ 29 w 33"/>
                <a:gd name="T69" fmla="*/ 3 h 38"/>
                <a:gd name="T70" fmla="*/ 28 w 33"/>
                <a:gd name="T71" fmla="*/ 3 h 38"/>
                <a:gd name="T72" fmla="*/ 28 w 33"/>
                <a:gd name="T73" fmla="*/ 2 h 38"/>
                <a:gd name="T74" fmla="*/ 28 w 33"/>
                <a:gd name="T75" fmla="*/ 36 h 38"/>
                <a:gd name="T76" fmla="*/ 28 w 33"/>
                <a:gd name="T77" fmla="*/ 8 h 38"/>
                <a:gd name="T78" fmla="*/ 28 w 33"/>
                <a:gd name="T79" fmla="*/ 3 h 38"/>
                <a:gd name="T80" fmla="*/ 12 w 33"/>
                <a:gd name="T81" fmla="*/ 15 h 38"/>
                <a:gd name="T82" fmla="*/ 7 w 33"/>
                <a:gd name="T83" fmla="*/ 26 h 38"/>
                <a:gd name="T84" fmla="*/ 16 w 33"/>
                <a:gd name="T85" fmla="*/ 28 h 38"/>
                <a:gd name="T86" fmla="*/ 24 w 33"/>
                <a:gd name="T87" fmla="*/ 28 h 38"/>
                <a:gd name="T88" fmla="*/ 19 w 33"/>
                <a:gd name="T89"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 h="38">
                  <a:moveTo>
                    <a:pt x="2" y="0"/>
                  </a:moveTo>
                  <a:cubicBezTo>
                    <a:pt x="25" y="0"/>
                    <a:pt x="25" y="0"/>
                    <a:pt x="25" y="0"/>
                  </a:cubicBezTo>
                  <a:cubicBezTo>
                    <a:pt x="31" y="0"/>
                    <a:pt x="31" y="0"/>
                    <a:pt x="31" y="0"/>
                  </a:cubicBezTo>
                  <a:cubicBezTo>
                    <a:pt x="32" y="0"/>
                    <a:pt x="33" y="1"/>
                    <a:pt x="33" y="2"/>
                  </a:cubicBezTo>
                  <a:cubicBezTo>
                    <a:pt x="33" y="36"/>
                    <a:pt x="33" y="36"/>
                    <a:pt x="33" y="36"/>
                  </a:cubicBezTo>
                  <a:cubicBezTo>
                    <a:pt x="33" y="37"/>
                    <a:pt x="32" y="38"/>
                    <a:pt x="31" y="38"/>
                  </a:cubicBezTo>
                  <a:cubicBezTo>
                    <a:pt x="26" y="38"/>
                    <a:pt x="26" y="38"/>
                    <a:pt x="26" y="38"/>
                  </a:cubicBezTo>
                  <a:cubicBezTo>
                    <a:pt x="26" y="38"/>
                    <a:pt x="26" y="38"/>
                    <a:pt x="25" y="38"/>
                  </a:cubicBezTo>
                  <a:cubicBezTo>
                    <a:pt x="2" y="38"/>
                    <a:pt x="2" y="38"/>
                    <a:pt x="2" y="38"/>
                  </a:cubicBezTo>
                  <a:cubicBezTo>
                    <a:pt x="1" y="38"/>
                    <a:pt x="1" y="38"/>
                    <a:pt x="1" y="38"/>
                  </a:cubicBezTo>
                  <a:cubicBezTo>
                    <a:pt x="0" y="38"/>
                    <a:pt x="0" y="37"/>
                    <a:pt x="0" y="36"/>
                  </a:cubicBezTo>
                  <a:cubicBezTo>
                    <a:pt x="0" y="36"/>
                    <a:pt x="0" y="36"/>
                    <a:pt x="0" y="36"/>
                  </a:cubicBezTo>
                  <a:cubicBezTo>
                    <a:pt x="0" y="2"/>
                    <a:pt x="0" y="2"/>
                    <a:pt x="0" y="2"/>
                  </a:cubicBezTo>
                  <a:cubicBezTo>
                    <a:pt x="0" y="2"/>
                    <a:pt x="0" y="2"/>
                    <a:pt x="0" y="2"/>
                  </a:cubicBezTo>
                  <a:cubicBezTo>
                    <a:pt x="0" y="1"/>
                    <a:pt x="0" y="0"/>
                    <a:pt x="1" y="0"/>
                  </a:cubicBezTo>
                  <a:cubicBezTo>
                    <a:pt x="2" y="0"/>
                    <a:pt x="2" y="0"/>
                    <a:pt x="2" y="0"/>
                  </a:cubicBezTo>
                  <a:cubicBezTo>
                    <a:pt x="2" y="0"/>
                    <a:pt x="2" y="0"/>
                    <a:pt x="2" y="0"/>
                  </a:cubicBezTo>
                  <a:cubicBezTo>
                    <a:pt x="2" y="0"/>
                    <a:pt x="2" y="0"/>
                    <a:pt x="2" y="0"/>
                  </a:cubicBezTo>
                  <a:cubicBezTo>
                    <a:pt x="2" y="0"/>
                    <a:pt x="2" y="0"/>
                    <a:pt x="2" y="0"/>
                  </a:cubicBezTo>
                  <a:close/>
                  <a:moveTo>
                    <a:pt x="30" y="28"/>
                  </a:moveTo>
                  <a:cubicBezTo>
                    <a:pt x="31" y="28"/>
                    <a:pt x="31" y="28"/>
                    <a:pt x="31" y="28"/>
                  </a:cubicBezTo>
                  <a:cubicBezTo>
                    <a:pt x="31" y="19"/>
                    <a:pt x="31" y="19"/>
                    <a:pt x="31" y="19"/>
                  </a:cubicBezTo>
                  <a:cubicBezTo>
                    <a:pt x="30" y="19"/>
                    <a:pt x="30" y="19"/>
                    <a:pt x="30" y="19"/>
                  </a:cubicBezTo>
                  <a:cubicBezTo>
                    <a:pt x="30" y="28"/>
                    <a:pt x="30" y="28"/>
                    <a:pt x="30" y="28"/>
                  </a:cubicBezTo>
                  <a:close/>
                  <a:moveTo>
                    <a:pt x="31" y="28"/>
                  </a:moveTo>
                  <a:cubicBezTo>
                    <a:pt x="31" y="28"/>
                    <a:pt x="31" y="28"/>
                    <a:pt x="31" y="28"/>
                  </a:cubicBezTo>
                  <a:cubicBezTo>
                    <a:pt x="31" y="28"/>
                    <a:pt x="31" y="28"/>
                    <a:pt x="31" y="28"/>
                  </a:cubicBezTo>
                  <a:cubicBezTo>
                    <a:pt x="31" y="33"/>
                    <a:pt x="31" y="33"/>
                    <a:pt x="31" y="33"/>
                  </a:cubicBezTo>
                  <a:cubicBezTo>
                    <a:pt x="31" y="33"/>
                    <a:pt x="31" y="33"/>
                    <a:pt x="31" y="33"/>
                  </a:cubicBezTo>
                  <a:cubicBezTo>
                    <a:pt x="31" y="33"/>
                    <a:pt x="31" y="33"/>
                    <a:pt x="31" y="33"/>
                  </a:cubicBezTo>
                  <a:cubicBezTo>
                    <a:pt x="31" y="36"/>
                    <a:pt x="31" y="36"/>
                    <a:pt x="31" y="36"/>
                  </a:cubicBezTo>
                  <a:cubicBezTo>
                    <a:pt x="31" y="36"/>
                    <a:pt x="31" y="36"/>
                    <a:pt x="31" y="36"/>
                  </a:cubicBezTo>
                  <a:cubicBezTo>
                    <a:pt x="31" y="36"/>
                    <a:pt x="32" y="36"/>
                    <a:pt x="32" y="36"/>
                  </a:cubicBezTo>
                  <a:cubicBezTo>
                    <a:pt x="32" y="2"/>
                    <a:pt x="32" y="2"/>
                    <a:pt x="32" y="2"/>
                  </a:cubicBezTo>
                  <a:cubicBezTo>
                    <a:pt x="32" y="2"/>
                    <a:pt x="31" y="2"/>
                    <a:pt x="31" y="2"/>
                  </a:cubicBezTo>
                  <a:cubicBezTo>
                    <a:pt x="31" y="2"/>
                    <a:pt x="31" y="2"/>
                    <a:pt x="31" y="2"/>
                  </a:cubicBezTo>
                  <a:cubicBezTo>
                    <a:pt x="31" y="14"/>
                    <a:pt x="31" y="14"/>
                    <a:pt x="31" y="14"/>
                  </a:cubicBezTo>
                  <a:cubicBezTo>
                    <a:pt x="31" y="14"/>
                    <a:pt x="31" y="14"/>
                    <a:pt x="31" y="14"/>
                  </a:cubicBezTo>
                  <a:cubicBezTo>
                    <a:pt x="31" y="19"/>
                    <a:pt x="31" y="19"/>
                    <a:pt x="31" y="19"/>
                  </a:cubicBezTo>
                  <a:cubicBezTo>
                    <a:pt x="31" y="19"/>
                    <a:pt x="31" y="19"/>
                    <a:pt x="31" y="19"/>
                  </a:cubicBezTo>
                  <a:cubicBezTo>
                    <a:pt x="31" y="28"/>
                    <a:pt x="31" y="28"/>
                    <a:pt x="31" y="28"/>
                  </a:cubicBezTo>
                  <a:close/>
                  <a:moveTo>
                    <a:pt x="31" y="33"/>
                  </a:moveTo>
                  <a:cubicBezTo>
                    <a:pt x="30" y="33"/>
                    <a:pt x="30" y="33"/>
                    <a:pt x="30" y="33"/>
                  </a:cubicBezTo>
                  <a:cubicBezTo>
                    <a:pt x="30" y="36"/>
                    <a:pt x="30" y="36"/>
                    <a:pt x="30" y="36"/>
                  </a:cubicBezTo>
                  <a:cubicBezTo>
                    <a:pt x="31" y="36"/>
                    <a:pt x="31" y="36"/>
                    <a:pt x="31" y="36"/>
                  </a:cubicBezTo>
                  <a:cubicBezTo>
                    <a:pt x="31" y="33"/>
                    <a:pt x="31" y="33"/>
                    <a:pt x="31" y="33"/>
                  </a:cubicBezTo>
                  <a:close/>
                  <a:moveTo>
                    <a:pt x="31" y="14"/>
                  </a:moveTo>
                  <a:cubicBezTo>
                    <a:pt x="31" y="2"/>
                    <a:pt x="31" y="2"/>
                    <a:pt x="31" y="2"/>
                  </a:cubicBezTo>
                  <a:cubicBezTo>
                    <a:pt x="30" y="2"/>
                    <a:pt x="30" y="2"/>
                    <a:pt x="30" y="2"/>
                  </a:cubicBezTo>
                  <a:cubicBezTo>
                    <a:pt x="30" y="3"/>
                    <a:pt x="30" y="3"/>
                    <a:pt x="30" y="3"/>
                  </a:cubicBezTo>
                  <a:cubicBezTo>
                    <a:pt x="30" y="3"/>
                    <a:pt x="30" y="3"/>
                    <a:pt x="30" y="3"/>
                  </a:cubicBezTo>
                  <a:cubicBezTo>
                    <a:pt x="30" y="3"/>
                    <a:pt x="30" y="3"/>
                    <a:pt x="30" y="3"/>
                  </a:cubicBezTo>
                  <a:cubicBezTo>
                    <a:pt x="30" y="8"/>
                    <a:pt x="30" y="8"/>
                    <a:pt x="30" y="8"/>
                  </a:cubicBezTo>
                  <a:cubicBezTo>
                    <a:pt x="30" y="8"/>
                    <a:pt x="30" y="8"/>
                    <a:pt x="30" y="8"/>
                  </a:cubicBezTo>
                  <a:cubicBezTo>
                    <a:pt x="30" y="8"/>
                    <a:pt x="30" y="8"/>
                    <a:pt x="30" y="8"/>
                  </a:cubicBezTo>
                  <a:cubicBezTo>
                    <a:pt x="30" y="14"/>
                    <a:pt x="30" y="14"/>
                    <a:pt x="30" y="14"/>
                  </a:cubicBezTo>
                  <a:cubicBezTo>
                    <a:pt x="31" y="14"/>
                    <a:pt x="31" y="14"/>
                    <a:pt x="31" y="14"/>
                  </a:cubicBezTo>
                  <a:close/>
                  <a:moveTo>
                    <a:pt x="29" y="36"/>
                  </a:moveTo>
                  <a:cubicBezTo>
                    <a:pt x="29" y="19"/>
                    <a:pt x="29" y="19"/>
                    <a:pt x="29" y="19"/>
                  </a:cubicBezTo>
                  <a:cubicBezTo>
                    <a:pt x="29" y="19"/>
                    <a:pt x="29" y="19"/>
                    <a:pt x="29" y="19"/>
                  </a:cubicBezTo>
                  <a:cubicBezTo>
                    <a:pt x="29" y="14"/>
                    <a:pt x="29" y="14"/>
                    <a:pt x="29" y="14"/>
                  </a:cubicBezTo>
                  <a:cubicBezTo>
                    <a:pt x="29" y="14"/>
                    <a:pt x="29" y="14"/>
                    <a:pt x="29" y="14"/>
                  </a:cubicBezTo>
                  <a:cubicBezTo>
                    <a:pt x="29" y="8"/>
                    <a:pt x="29" y="8"/>
                    <a:pt x="29" y="8"/>
                  </a:cubicBezTo>
                  <a:cubicBezTo>
                    <a:pt x="29" y="8"/>
                    <a:pt x="29" y="8"/>
                    <a:pt x="29" y="8"/>
                  </a:cubicBezTo>
                  <a:cubicBezTo>
                    <a:pt x="29" y="36"/>
                    <a:pt x="29" y="36"/>
                    <a:pt x="29" y="36"/>
                  </a:cubicBezTo>
                  <a:cubicBezTo>
                    <a:pt x="29" y="36"/>
                    <a:pt x="29" y="36"/>
                    <a:pt x="29" y="36"/>
                  </a:cubicBezTo>
                  <a:close/>
                  <a:moveTo>
                    <a:pt x="29" y="3"/>
                  </a:moveTo>
                  <a:cubicBezTo>
                    <a:pt x="29" y="2"/>
                    <a:pt x="29" y="2"/>
                    <a:pt x="29" y="2"/>
                  </a:cubicBezTo>
                  <a:cubicBezTo>
                    <a:pt x="29" y="2"/>
                    <a:pt x="29" y="2"/>
                    <a:pt x="29" y="2"/>
                  </a:cubicBezTo>
                  <a:cubicBezTo>
                    <a:pt x="29" y="3"/>
                    <a:pt x="29" y="3"/>
                    <a:pt x="29" y="3"/>
                  </a:cubicBezTo>
                  <a:cubicBezTo>
                    <a:pt x="29" y="3"/>
                    <a:pt x="29" y="3"/>
                    <a:pt x="29" y="3"/>
                  </a:cubicBezTo>
                  <a:close/>
                  <a:moveTo>
                    <a:pt x="28" y="3"/>
                  </a:moveTo>
                  <a:cubicBezTo>
                    <a:pt x="28" y="3"/>
                    <a:pt x="28" y="3"/>
                    <a:pt x="28" y="3"/>
                  </a:cubicBezTo>
                  <a:cubicBezTo>
                    <a:pt x="28" y="2"/>
                    <a:pt x="28" y="2"/>
                    <a:pt x="28" y="2"/>
                  </a:cubicBezTo>
                  <a:cubicBezTo>
                    <a:pt x="28" y="2"/>
                    <a:pt x="28" y="2"/>
                    <a:pt x="28" y="2"/>
                  </a:cubicBezTo>
                  <a:cubicBezTo>
                    <a:pt x="28" y="36"/>
                    <a:pt x="28" y="36"/>
                    <a:pt x="28" y="36"/>
                  </a:cubicBezTo>
                  <a:cubicBezTo>
                    <a:pt x="28" y="36"/>
                    <a:pt x="28" y="36"/>
                    <a:pt x="28" y="36"/>
                  </a:cubicBezTo>
                  <a:cubicBezTo>
                    <a:pt x="28" y="8"/>
                    <a:pt x="28" y="8"/>
                    <a:pt x="28" y="8"/>
                  </a:cubicBezTo>
                  <a:cubicBezTo>
                    <a:pt x="28" y="8"/>
                    <a:pt x="28" y="8"/>
                    <a:pt x="28" y="8"/>
                  </a:cubicBezTo>
                  <a:cubicBezTo>
                    <a:pt x="28" y="3"/>
                    <a:pt x="28" y="3"/>
                    <a:pt x="28" y="3"/>
                  </a:cubicBezTo>
                  <a:close/>
                  <a:moveTo>
                    <a:pt x="19" y="15"/>
                  </a:moveTo>
                  <a:cubicBezTo>
                    <a:pt x="19" y="10"/>
                    <a:pt x="12" y="10"/>
                    <a:pt x="12" y="15"/>
                  </a:cubicBezTo>
                  <a:cubicBezTo>
                    <a:pt x="12" y="18"/>
                    <a:pt x="15" y="20"/>
                    <a:pt x="12" y="23"/>
                  </a:cubicBezTo>
                  <a:cubicBezTo>
                    <a:pt x="12" y="24"/>
                    <a:pt x="7" y="25"/>
                    <a:pt x="7" y="26"/>
                  </a:cubicBezTo>
                  <a:cubicBezTo>
                    <a:pt x="7" y="28"/>
                    <a:pt x="7" y="28"/>
                    <a:pt x="7" y="28"/>
                  </a:cubicBezTo>
                  <a:cubicBezTo>
                    <a:pt x="16" y="28"/>
                    <a:pt x="16" y="28"/>
                    <a:pt x="16" y="28"/>
                  </a:cubicBezTo>
                  <a:cubicBezTo>
                    <a:pt x="16" y="28"/>
                    <a:pt x="16" y="28"/>
                    <a:pt x="16" y="28"/>
                  </a:cubicBezTo>
                  <a:cubicBezTo>
                    <a:pt x="24" y="28"/>
                    <a:pt x="24" y="28"/>
                    <a:pt x="24" y="28"/>
                  </a:cubicBezTo>
                  <a:cubicBezTo>
                    <a:pt x="24" y="26"/>
                    <a:pt x="24" y="26"/>
                    <a:pt x="24" y="26"/>
                  </a:cubicBezTo>
                  <a:cubicBezTo>
                    <a:pt x="24" y="25"/>
                    <a:pt x="19" y="24"/>
                    <a:pt x="19" y="23"/>
                  </a:cubicBezTo>
                  <a:cubicBezTo>
                    <a:pt x="16" y="20"/>
                    <a:pt x="19" y="18"/>
                    <a:pt x="19"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2" name="Freeform 1728"/>
            <p:cNvSpPr>
              <a:spLocks noEditPoints="1"/>
            </p:cNvSpPr>
            <p:nvPr/>
          </p:nvSpPr>
          <p:spPr bwMode="auto">
            <a:xfrm flipH="1">
              <a:off x="9765288" y="2607103"/>
              <a:ext cx="87617" cy="136901"/>
            </a:xfrm>
            <a:custGeom>
              <a:avLst/>
              <a:gdLst>
                <a:gd name="T0" fmla="*/ 2 w 27"/>
                <a:gd name="T1" fmla="*/ 0 h 43"/>
                <a:gd name="T2" fmla="*/ 25 w 27"/>
                <a:gd name="T3" fmla="*/ 0 h 43"/>
                <a:gd name="T4" fmla="*/ 27 w 27"/>
                <a:gd name="T5" fmla="*/ 2 h 43"/>
                <a:gd name="T6" fmla="*/ 27 w 27"/>
                <a:gd name="T7" fmla="*/ 41 h 43"/>
                <a:gd name="T8" fmla="*/ 25 w 27"/>
                <a:gd name="T9" fmla="*/ 43 h 43"/>
                <a:gd name="T10" fmla="*/ 2 w 27"/>
                <a:gd name="T11" fmla="*/ 43 h 43"/>
                <a:gd name="T12" fmla="*/ 0 w 27"/>
                <a:gd name="T13" fmla="*/ 41 h 43"/>
                <a:gd name="T14" fmla="*/ 0 w 27"/>
                <a:gd name="T15" fmla="*/ 2 h 43"/>
                <a:gd name="T16" fmla="*/ 2 w 27"/>
                <a:gd name="T17" fmla="*/ 0 h 43"/>
                <a:gd name="T18" fmla="*/ 11 w 27"/>
                <a:gd name="T19" fmla="*/ 40 h 43"/>
                <a:gd name="T20" fmla="*/ 11 w 27"/>
                <a:gd name="T21" fmla="*/ 40 h 43"/>
                <a:gd name="T22" fmla="*/ 11 w 27"/>
                <a:gd name="T23" fmla="*/ 41 h 43"/>
                <a:gd name="T24" fmla="*/ 11 w 27"/>
                <a:gd name="T25" fmla="*/ 41 h 43"/>
                <a:gd name="T26" fmla="*/ 11 w 27"/>
                <a:gd name="T27" fmla="*/ 42 h 43"/>
                <a:gd name="T28" fmla="*/ 15 w 27"/>
                <a:gd name="T29" fmla="*/ 42 h 43"/>
                <a:gd name="T30" fmla="*/ 16 w 27"/>
                <a:gd name="T31" fmla="*/ 41 h 43"/>
                <a:gd name="T32" fmla="*/ 16 w 27"/>
                <a:gd name="T33" fmla="*/ 41 h 43"/>
                <a:gd name="T34" fmla="*/ 16 w 27"/>
                <a:gd name="T35" fmla="*/ 40 h 43"/>
                <a:gd name="T36" fmla="*/ 15 w 27"/>
                <a:gd name="T37" fmla="*/ 40 h 43"/>
                <a:gd name="T38" fmla="*/ 11 w 27"/>
                <a:gd name="T39" fmla="*/ 40 h 43"/>
                <a:gd name="T40" fmla="*/ 3 w 27"/>
                <a:gd name="T41" fmla="*/ 3 h 43"/>
                <a:gd name="T42" fmla="*/ 3 w 27"/>
                <a:gd name="T43" fmla="*/ 39 h 43"/>
                <a:gd name="T44" fmla="*/ 24 w 27"/>
                <a:gd name="T45" fmla="*/ 39 h 43"/>
                <a:gd name="T46" fmla="*/ 24 w 27"/>
                <a:gd name="T47" fmla="*/ 3 h 43"/>
                <a:gd name="T48" fmla="*/ 3 w 27"/>
                <a:gd name="T49"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 h="43">
                  <a:moveTo>
                    <a:pt x="2" y="0"/>
                  </a:moveTo>
                  <a:cubicBezTo>
                    <a:pt x="25" y="0"/>
                    <a:pt x="25" y="0"/>
                    <a:pt x="25" y="0"/>
                  </a:cubicBezTo>
                  <a:cubicBezTo>
                    <a:pt x="26" y="0"/>
                    <a:pt x="27" y="1"/>
                    <a:pt x="27" y="2"/>
                  </a:cubicBezTo>
                  <a:cubicBezTo>
                    <a:pt x="27" y="41"/>
                    <a:pt x="27" y="41"/>
                    <a:pt x="27" y="41"/>
                  </a:cubicBezTo>
                  <a:cubicBezTo>
                    <a:pt x="27" y="42"/>
                    <a:pt x="26" y="43"/>
                    <a:pt x="25" y="43"/>
                  </a:cubicBezTo>
                  <a:cubicBezTo>
                    <a:pt x="2" y="43"/>
                    <a:pt x="2" y="43"/>
                    <a:pt x="2" y="43"/>
                  </a:cubicBezTo>
                  <a:cubicBezTo>
                    <a:pt x="1" y="43"/>
                    <a:pt x="0" y="42"/>
                    <a:pt x="0" y="41"/>
                  </a:cubicBezTo>
                  <a:cubicBezTo>
                    <a:pt x="0" y="2"/>
                    <a:pt x="0" y="2"/>
                    <a:pt x="0" y="2"/>
                  </a:cubicBezTo>
                  <a:cubicBezTo>
                    <a:pt x="0" y="1"/>
                    <a:pt x="1" y="0"/>
                    <a:pt x="2" y="0"/>
                  </a:cubicBezTo>
                  <a:close/>
                  <a:moveTo>
                    <a:pt x="11" y="40"/>
                  </a:moveTo>
                  <a:cubicBezTo>
                    <a:pt x="11" y="40"/>
                    <a:pt x="11" y="40"/>
                    <a:pt x="11" y="40"/>
                  </a:cubicBezTo>
                  <a:cubicBezTo>
                    <a:pt x="11" y="41"/>
                    <a:pt x="11" y="41"/>
                    <a:pt x="11" y="41"/>
                  </a:cubicBezTo>
                  <a:cubicBezTo>
                    <a:pt x="11" y="41"/>
                    <a:pt x="11" y="41"/>
                    <a:pt x="11" y="41"/>
                  </a:cubicBezTo>
                  <a:cubicBezTo>
                    <a:pt x="11" y="41"/>
                    <a:pt x="11" y="42"/>
                    <a:pt x="11" y="42"/>
                  </a:cubicBezTo>
                  <a:cubicBezTo>
                    <a:pt x="15" y="42"/>
                    <a:pt x="15" y="42"/>
                    <a:pt x="15" y="42"/>
                  </a:cubicBezTo>
                  <a:cubicBezTo>
                    <a:pt x="15" y="42"/>
                    <a:pt x="16" y="41"/>
                    <a:pt x="16" y="41"/>
                  </a:cubicBezTo>
                  <a:cubicBezTo>
                    <a:pt x="16" y="41"/>
                    <a:pt x="16" y="41"/>
                    <a:pt x="16" y="41"/>
                  </a:cubicBezTo>
                  <a:cubicBezTo>
                    <a:pt x="16" y="40"/>
                    <a:pt x="16" y="40"/>
                    <a:pt x="16" y="40"/>
                  </a:cubicBezTo>
                  <a:cubicBezTo>
                    <a:pt x="16" y="40"/>
                    <a:pt x="15" y="40"/>
                    <a:pt x="15" y="40"/>
                  </a:cubicBezTo>
                  <a:cubicBezTo>
                    <a:pt x="11" y="40"/>
                    <a:pt x="11" y="40"/>
                    <a:pt x="11" y="40"/>
                  </a:cubicBezTo>
                  <a:close/>
                  <a:moveTo>
                    <a:pt x="3" y="3"/>
                  </a:moveTo>
                  <a:cubicBezTo>
                    <a:pt x="3" y="39"/>
                    <a:pt x="3" y="39"/>
                    <a:pt x="3" y="39"/>
                  </a:cubicBezTo>
                  <a:cubicBezTo>
                    <a:pt x="24" y="39"/>
                    <a:pt x="24" y="39"/>
                    <a:pt x="24" y="39"/>
                  </a:cubicBezTo>
                  <a:cubicBezTo>
                    <a:pt x="24" y="3"/>
                    <a:pt x="24" y="3"/>
                    <a:pt x="24" y="3"/>
                  </a:cubicBezTo>
                  <a:lnTo>
                    <a:pt x="3" y="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3" name="Freeform 1729"/>
            <p:cNvSpPr/>
            <p:nvPr/>
          </p:nvSpPr>
          <p:spPr bwMode="auto">
            <a:xfrm flipH="1">
              <a:off x="9820048" y="2620794"/>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4" y="0"/>
                    <a:pt x="5" y="1"/>
                    <a:pt x="5" y="1"/>
                  </a:cubicBezTo>
                  <a:cubicBezTo>
                    <a:pt x="5" y="4"/>
                    <a:pt x="5" y="4"/>
                    <a:pt x="5" y="4"/>
                  </a:cubicBezTo>
                  <a:cubicBezTo>
                    <a:pt x="5" y="4"/>
                    <a:pt x="4" y="5"/>
                    <a:pt x="4" y="5"/>
                  </a:cubicBezTo>
                  <a:cubicBezTo>
                    <a:pt x="1" y="5"/>
                    <a:pt x="1" y="5"/>
                    <a:pt x="1" y="5"/>
                  </a:cubicBezTo>
                  <a:cubicBezTo>
                    <a:pt x="0" y="5"/>
                    <a:pt x="0" y="4"/>
                    <a:pt x="0" y="4"/>
                  </a:cubicBezTo>
                  <a:cubicBezTo>
                    <a:pt x="0" y="1"/>
                    <a:pt x="0" y="1"/>
                    <a:pt x="0" y="1"/>
                  </a:cubicBezTo>
                  <a:cubicBezTo>
                    <a:pt x="0" y="1"/>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4" name="Freeform 1730"/>
            <p:cNvSpPr/>
            <p:nvPr/>
          </p:nvSpPr>
          <p:spPr bwMode="auto">
            <a:xfrm flipH="1">
              <a:off x="9800882" y="2620794"/>
              <a:ext cx="16428" cy="16428"/>
            </a:xfrm>
            <a:custGeom>
              <a:avLst/>
              <a:gdLst>
                <a:gd name="T0" fmla="*/ 1 w 5"/>
                <a:gd name="T1" fmla="*/ 0 h 5"/>
                <a:gd name="T2" fmla="*/ 4 w 5"/>
                <a:gd name="T3" fmla="*/ 0 h 5"/>
                <a:gd name="T4" fmla="*/ 5 w 5"/>
                <a:gd name="T5" fmla="*/ 1 h 5"/>
                <a:gd name="T6" fmla="*/ 5 w 5"/>
                <a:gd name="T7" fmla="*/ 4 h 5"/>
                <a:gd name="T8" fmla="*/ 4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4" y="0"/>
                    <a:pt x="4" y="0"/>
                    <a:pt x="4" y="0"/>
                  </a:cubicBezTo>
                  <a:cubicBezTo>
                    <a:pt x="4" y="0"/>
                    <a:pt x="5" y="1"/>
                    <a:pt x="5" y="1"/>
                  </a:cubicBezTo>
                  <a:cubicBezTo>
                    <a:pt x="5" y="4"/>
                    <a:pt x="5" y="4"/>
                    <a:pt x="5" y="4"/>
                  </a:cubicBezTo>
                  <a:cubicBezTo>
                    <a:pt x="5" y="4"/>
                    <a:pt x="4" y="5"/>
                    <a:pt x="4" y="5"/>
                  </a:cubicBezTo>
                  <a:cubicBezTo>
                    <a:pt x="1" y="5"/>
                    <a:pt x="1" y="5"/>
                    <a:pt x="1" y="5"/>
                  </a:cubicBezTo>
                  <a:cubicBezTo>
                    <a:pt x="1" y="5"/>
                    <a:pt x="0" y="4"/>
                    <a:pt x="0" y="4"/>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5" name="Freeform 1731"/>
            <p:cNvSpPr/>
            <p:nvPr/>
          </p:nvSpPr>
          <p:spPr bwMode="auto">
            <a:xfrm flipH="1">
              <a:off x="9781716" y="2620794"/>
              <a:ext cx="13690" cy="16428"/>
            </a:xfrm>
            <a:custGeom>
              <a:avLst/>
              <a:gdLst>
                <a:gd name="T0" fmla="*/ 0 w 4"/>
                <a:gd name="T1" fmla="*/ 0 h 5"/>
                <a:gd name="T2" fmla="*/ 3 w 4"/>
                <a:gd name="T3" fmla="*/ 0 h 5"/>
                <a:gd name="T4" fmla="*/ 4 w 4"/>
                <a:gd name="T5" fmla="*/ 1 h 5"/>
                <a:gd name="T6" fmla="*/ 4 w 4"/>
                <a:gd name="T7" fmla="*/ 4 h 5"/>
                <a:gd name="T8" fmla="*/ 3 w 4"/>
                <a:gd name="T9" fmla="*/ 5 h 5"/>
                <a:gd name="T10" fmla="*/ 0 w 4"/>
                <a:gd name="T11" fmla="*/ 5 h 5"/>
                <a:gd name="T12" fmla="*/ 0 w 4"/>
                <a:gd name="T13" fmla="*/ 4 h 5"/>
                <a:gd name="T14" fmla="*/ 0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3" y="0"/>
                    <a:pt x="3" y="0"/>
                    <a:pt x="3" y="0"/>
                  </a:cubicBezTo>
                  <a:cubicBezTo>
                    <a:pt x="4" y="0"/>
                    <a:pt x="4" y="1"/>
                    <a:pt x="4" y="1"/>
                  </a:cubicBezTo>
                  <a:cubicBezTo>
                    <a:pt x="4" y="4"/>
                    <a:pt x="4" y="4"/>
                    <a:pt x="4" y="4"/>
                  </a:cubicBezTo>
                  <a:cubicBezTo>
                    <a:pt x="4" y="4"/>
                    <a:pt x="4" y="5"/>
                    <a:pt x="3" y="5"/>
                  </a:cubicBezTo>
                  <a:cubicBezTo>
                    <a:pt x="0" y="5"/>
                    <a:pt x="0" y="5"/>
                    <a:pt x="0" y="5"/>
                  </a:cubicBezTo>
                  <a:cubicBezTo>
                    <a:pt x="0" y="5"/>
                    <a:pt x="0" y="4"/>
                    <a:pt x="0" y="4"/>
                  </a:cubicBezTo>
                  <a:cubicBezTo>
                    <a:pt x="0" y="1"/>
                    <a:pt x="0" y="1"/>
                    <a:pt x="0" y="1"/>
                  </a:cubicBezTo>
                  <a:cubicBezTo>
                    <a:pt x="0" y="1"/>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6" name="Freeform 1732"/>
            <p:cNvSpPr/>
            <p:nvPr/>
          </p:nvSpPr>
          <p:spPr bwMode="auto">
            <a:xfrm flipH="1">
              <a:off x="9820048" y="2645436"/>
              <a:ext cx="16428" cy="10952"/>
            </a:xfrm>
            <a:custGeom>
              <a:avLst/>
              <a:gdLst>
                <a:gd name="T0" fmla="*/ 1 w 5"/>
                <a:gd name="T1" fmla="*/ 0 h 4"/>
                <a:gd name="T2" fmla="*/ 4 w 5"/>
                <a:gd name="T3" fmla="*/ 0 h 4"/>
                <a:gd name="T4" fmla="*/ 5 w 5"/>
                <a:gd name="T5" fmla="*/ 0 h 4"/>
                <a:gd name="T6" fmla="*/ 5 w 5"/>
                <a:gd name="T7" fmla="*/ 3 h 4"/>
                <a:gd name="T8" fmla="*/ 4 w 5"/>
                <a:gd name="T9" fmla="*/ 4 h 4"/>
                <a:gd name="T10" fmla="*/ 1 w 5"/>
                <a:gd name="T11" fmla="*/ 4 h 4"/>
                <a:gd name="T12" fmla="*/ 0 w 5"/>
                <a:gd name="T13" fmla="*/ 3 h 4"/>
                <a:gd name="T14" fmla="*/ 0 w 5"/>
                <a:gd name="T15" fmla="*/ 0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0"/>
                  </a:cubicBezTo>
                  <a:cubicBezTo>
                    <a:pt x="5" y="3"/>
                    <a:pt x="5" y="3"/>
                    <a:pt x="5" y="3"/>
                  </a:cubicBezTo>
                  <a:cubicBezTo>
                    <a:pt x="5" y="4"/>
                    <a:pt x="4" y="4"/>
                    <a:pt x="4" y="4"/>
                  </a:cubicBezTo>
                  <a:cubicBezTo>
                    <a:pt x="1" y="4"/>
                    <a:pt x="1" y="4"/>
                    <a:pt x="1" y="4"/>
                  </a:cubicBezTo>
                  <a:cubicBezTo>
                    <a:pt x="0" y="4"/>
                    <a:pt x="0" y="4"/>
                    <a:pt x="0" y="3"/>
                  </a:cubicBezTo>
                  <a:cubicBezTo>
                    <a:pt x="0" y="0"/>
                    <a:pt x="0" y="0"/>
                    <a:pt x="0" y="0"/>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7" name="Freeform 1733"/>
            <p:cNvSpPr/>
            <p:nvPr/>
          </p:nvSpPr>
          <p:spPr bwMode="auto">
            <a:xfrm flipH="1">
              <a:off x="9800882" y="2645436"/>
              <a:ext cx="16428" cy="10952"/>
            </a:xfrm>
            <a:custGeom>
              <a:avLst/>
              <a:gdLst>
                <a:gd name="T0" fmla="*/ 1 w 5"/>
                <a:gd name="T1" fmla="*/ 0 h 4"/>
                <a:gd name="T2" fmla="*/ 4 w 5"/>
                <a:gd name="T3" fmla="*/ 0 h 4"/>
                <a:gd name="T4" fmla="*/ 5 w 5"/>
                <a:gd name="T5" fmla="*/ 0 h 4"/>
                <a:gd name="T6" fmla="*/ 5 w 5"/>
                <a:gd name="T7" fmla="*/ 3 h 4"/>
                <a:gd name="T8" fmla="*/ 4 w 5"/>
                <a:gd name="T9" fmla="*/ 4 h 4"/>
                <a:gd name="T10" fmla="*/ 1 w 5"/>
                <a:gd name="T11" fmla="*/ 4 h 4"/>
                <a:gd name="T12" fmla="*/ 0 w 5"/>
                <a:gd name="T13" fmla="*/ 3 h 4"/>
                <a:gd name="T14" fmla="*/ 0 w 5"/>
                <a:gd name="T15" fmla="*/ 0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0"/>
                  </a:cubicBezTo>
                  <a:cubicBezTo>
                    <a:pt x="5" y="3"/>
                    <a:pt x="5" y="3"/>
                    <a:pt x="5" y="3"/>
                  </a:cubicBezTo>
                  <a:cubicBezTo>
                    <a:pt x="5" y="4"/>
                    <a:pt x="4" y="4"/>
                    <a:pt x="4" y="4"/>
                  </a:cubicBezTo>
                  <a:cubicBezTo>
                    <a:pt x="1" y="4"/>
                    <a:pt x="1" y="4"/>
                    <a:pt x="1" y="4"/>
                  </a:cubicBezTo>
                  <a:cubicBezTo>
                    <a:pt x="1" y="4"/>
                    <a:pt x="0" y="4"/>
                    <a:pt x="0" y="3"/>
                  </a:cubicBezTo>
                  <a:cubicBezTo>
                    <a:pt x="0" y="0"/>
                    <a:pt x="0" y="0"/>
                    <a:pt x="0" y="0"/>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8" name="Freeform 1734"/>
            <p:cNvSpPr/>
            <p:nvPr/>
          </p:nvSpPr>
          <p:spPr bwMode="auto">
            <a:xfrm flipH="1">
              <a:off x="9781716" y="2645436"/>
              <a:ext cx="13690" cy="10952"/>
            </a:xfrm>
            <a:custGeom>
              <a:avLst/>
              <a:gdLst>
                <a:gd name="T0" fmla="*/ 0 w 4"/>
                <a:gd name="T1" fmla="*/ 0 h 4"/>
                <a:gd name="T2" fmla="*/ 3 w 4"/>
                <a:gd name="T3" fmla="*/ 0 h 4"/>
                <a:gd name="T4" fmla="*/ 4 w 4"/>
                <a:gd name="T5" fmla="*/ 0 h 4"/>
                <a:gd name="T6" fmla="*/ 4 w 4"/>
                <a:gd name="T7" fmla="*/ 3 h 4"/>
                <a:gd name="T8" fmla="*/ 3 w 4"/>
                <a:gd name="T9" fmla="*/ 4 h 4"/>
                <a:gd name="T10" fmla="*/ 0 w 4"/>
                <a:gd name="T11" fmla="*/ 4 h 4"/>
                <a:gd name="T12" fmla="*/ 0 w 4"/>
                <a:gd name="T13" fmla="*/ 3 h 4"/>
                <a:gd name="T14" fmla="*/ 0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3" y="0"/>
                    <a:pt x="3" y="0"/>
                    <a:pt x="3" y="0"/>
                  </a:cubicBezTo>
                  <a:cubicBezTo>
                    <a:pt x="4" y="0"/>
                    <a:pt x="4" y="0"/>
                    <a:pt x="4" y="0"/>
                  </a:cubicBezTo>
                  <a:cubicBezTo>
                    <a:pt x="4" y="3"/>
                    <a:pt x="4" y="3"/>
                    <a:pt x="4" y="3"/>
                  </a:cubicBezTo>
                  <a:cubicBezTo>
                    <a:pt x="4" y="4"/>
                    <a:pt x="4" y="4"/>
                    <a:pt x="3" y="4"/>
                  </a:cubicBezTo>
                  <a:cubicBezTo>
                    <a:pt x="0" y="4"/>
                    <a:pt x="0" y="4"/>
                    <a:pt x="0" y="4"/>
                  </a:cubicBezTo>
                  <a:cubicBezTo>
                    <a:pt x="0" y="4"/>
                    <a:pt x="0" y="4"/>
                    <a:pt x="0" y="3"/>
                  </a:cubicBezTo>
                  <a:cubicBezTo>
                    <a:pt x="0" y="0"/>
                    <a:pt x="0" y="0"/>
                    <a:pt x="0" y="0"/>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399" name="Freeform 1735"/>
            <p:cNvSpPr/>
            <p:nvPr/>
          </p:nvSpPr>
          <p:spPr bwMode="auto">
            <a:xfrm flipH="1">
              <a:off x="9820048" y="2664602"/>
              <a:ext cx="16428" cy="13690"/>
            </a:xfrm>
            <a:custGeom>
              <a:avLst/>
              <a:gdLst>
                <a:gd name="T0" fmla="*/ 1 w 5"/>
                <a:gd name="T1" fmla="*/ 0 h 4"/>
                <a:gd name="T2" fmla="*/ 4 w 5"/>
                <a:gd name="T3" fmla="*/ 0 h 4"/>
                <a:gd name="T4" fmla="*/ 5 w 5"/>
                <a:gd name="T5" fmla="*/ 1 h 4"/>
                <a:gd name="T6" fmla="*/ 5 w 5"/>
                <a:gd name="T7" fmla="*/ 4 h 4"/>
                <a:gd name="T8" fmla="*/ 4 w 5"/>
                <a:gd name="T9" fmla="*/ 4 h 4"/>
                <a:gd name="T10" fmla="*/ 1 w 5"/>
                <a:gd name="T11" fmla="*/ 4 h 4"/>
                <a:gd name="T12" fmla="*/ 0 w 5"/>
                <a:gd name="T13" fmla="*/ 4 h 4"/>
                <a:gd name="T14" fmla="*/ 0 w 5"/>
                <a:gd name="T15" fmla="*/ 1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1"/>
                  </a:cubicBezTo>
                  <a:cubicBezTo>
                    <a:pt x="5" y="4"/>
                    <a:pt x="5" y="4"/>
                    <a:pt x="5" y="4"/>
                  </a:cubicBezTo>
                  <a:cubicBezTo>
                    <a:pt x="5" y="4"/>
                    <a:pt x="4" y="4"/>
                    <a:pt x="4" y="4"/>
                  </a:cubicBezTo>
                  <a:cubicBezTo>
                    <a:pt x="1" y="4"/>
                    <a:pt x="1" y="4"/>
                    <a:pt x="1" y="4"/>
                  </a:cubicBezTo>
                  <a:cubicBezTo>
                    <a:pt x="0" y="4"/>
                    <a:pt x="0" y="4"/>
                    <a:pt x="0" y="4"/>
                  </a:cubicBezTo>
                  <a:cubicBezTo>
                    <a:pt x="0" y="1"/>
                    <a:pt x="0" y="1"/>
                    <a:pt x="0" y="1"/>
                  </a:cubicBezTo>
                  <a:cubicBezTo>
                    <a:pt x="0" y="0"/>
                    <a:pt x="0"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0" name="Freeform 1736"/>
            <p:cNvSpPr/>
            <p:nvPr/>
          </p:nvSpPr>
          <p:spPr bwMode="auto">
            <a:xfrm flipH="1">
              <a:off x="9800882" y="2664602"/>
              <a:ext cx="16428" cy="13690"/>
            </a:xfrm>
            <a:custGeom>
              <a:avLst/>
              <a:gdLst>
                <a:gd name="T0" fmla="*/ 1 w 5"/>
                <a:gd name="T1" fmla="*/ 0 h 4"/>
                <a:gd name="T2" fmla="*/ 4 w 5"/>
                <a:gd name="T3" fmla="*/ 0 h 4"/>
                <a:gd name="T4" fmla="*/ 5 w 5"/>
                <a:gd name="T5" fmla="*/ 1 h 4"/>
                <a:gd name="T6" fmla="*/ 5 w 5"/>
                <a:gd name="T7" fmla="*/ 4 h 4"/>
                <a:gd name="T8" fmla="*/ 4 w 5"/>
                <a:gd name="T9" fmla="*/ 4 h 4"/>
                <a:gd name="T10" fmla="*/ 1 w 5"/>
                <a:gd name="T11" fmla="*/ 4 h 4"/>
                <a:gd name="T12" fmla="*/ 0 w 5"/>
                <a:gd name="T13" fmla="*/ 4 h 4"/>
                <a:gd name="T14" fmla="*/ 0 w 5"/>
                <a:gd name="T15" fmla="*/ 1 h 4"/>
                <a:gd name="T16" fmla="*/ 1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1" y="0"/>
                  </a:moveTo>
                  <a:cubicBezTo>
                    <a:pt x="4" y="0"/>
                    <a:pt x="4" y="0"/>
                    <a:pt x="4" y="0"/>
                  </a:cubicBezTo>
                  <a:cubicBezTo>
                    <a:pt x="4" y="0"/>
                    <a:pt x="5" y="0"/>
                    <a:pt x="5" y="1"/>
                  </a:cubicBezTo>
                  <a:cubicBezTo>
                    <a:pt x="5" y="4"/>
                    <a:pt x="5" y="4"/>
                    <a:pt x="5" y="4"/>
                  </a:cubicBezTo>
                  <a:cubicBezTo>
                    <a:pt x="5" y="4"/>
                    <a:pt x="4" y="4"/>
                    <a:pt x="4" y="4"/>
                  </a:cubicBezTo>
                  <a:cubicBezTo>
                    <a:pt x="1" y="4"/>
                    <a:pt x="1" y="4"/>
                    <a:pt x="1" y="4"/>
                  </a:cubicBezTo>
                  <a:cubicBezTo>
                    <a:pt x="1" y="4"/>
                    <a:pt x="0" y="4"/>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1" name="Freeform 1737"/>
            <p:cNvSpPr/>
            <p:nvPr/>
          </p:nvSpPr>
          <p:spPr bwMode="auto">
            <a:xfrm flipH="1">
              <a:off x="9781716" y="2664602"/>
              <a:ext cx="13690" cy="13690"/>
            </a:xfrm>
            <a:custGeom>
              <a:avLst/>
              <a:gdLst>
                <a:gd name="T0" fmla="*/ 0 w 4"/>
                <a:gd name="T1" fmla="*/ 0 h 4"/>
                <a:gd name="T2" fmla="*/ 3 w 4"/>
                <a:gd name="T3" fmla="*/ 0 h 4"/>
                <a:gd name="T4" fmla="*/ 4 w 4"/>
                <a:gd name="T5" fmla="*/ 1 h 4"/>
                <a:gd name="T6" fmla="*/ 4 w 4"/>
                <a:gd name="T7" fmla="*/ 4 h 4"/>
                <a:gd name="T8" fmla="*/ 3 w 4"/>
                <a:gd name="T9" fmla="*/ 4 h 4"/>
                <a:gd name="T10" fmla="*/ 0 w 4"/>
                <a:gd name="T11" fmla="*/ 4 h 4"/>
                <a:gd name="T12" fmla="*/ 0 w 4"/>
                <a:gd name="T13" fmla="*/ 4 h 4"/>
                <a:gd name="T14" fmla="*/ 0 w 4"/>
                <a:gd name="T15" fmla="*/ 1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3" y="0"/>
                    <a:pt x="3" y="0"/>
                    <a:pt x="3" y="0"/>
                  </a:cubicBezTo>
                  <a:cubicBezTo>
                    <a:pt x="4" y="0"/>
                    <a:pt x="4" y="0"/>
                    <a:pt x="4" y="1"/>
                  </a:cubicBezTo>
                  <a:cubicBezTo>
                    <a:pt x="4" y="4"/>
                    <a:pt x="4" y="4"/>
                    <a:pt x="4" y="4"/>
                  </a:cubicBezTo>
                  <a:cubicBezTo>
                    <a:pt x="4" y="4"/>
                    <a:pt x="4" y="4"/>
                    <a:pt x="3" y="4"/>
                  </a:cubicBezTo>
                  <a:cubicBezTo>
                    <a:pt x="0" y="4"/>
                    <a:pt x="0" y="4"/>
                    <a:pt x="0" y="4"/>
                  </a:cubicBezTo>
                  <a:cubicBezTo>
                    <a:pt x="0" y="4"/>
                    <a:pt x="0" y="4"/>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2" name="Freeform 1738"/>
            <p:cNvSpPr>
              <a:spLocks noEditPoints="1"/>
            </p:cNvSpPr>
            <p:nvPr/>
          </p:nvSpPr>
          <p:spPr bwMode="auto">
            <a:xfrm flipH="1">
              <a:off x="8998642" y="3707791"/>
              <a:ext cx="120473" cy="117735"/>
            </a:xfrm>
            <a:custGeom>
              <a:avLst/>
              <a:gdLst>
                <a:gd name="T0" fmla="*/ 35 w 37"/>
                <a:gd name="T1" fmla="*/ 0 h 37"/>
                <a:gd name="T2" fmla="*/ 2 w 37"/>
                <a:gd name="T3" fmla="*/ 0 h 37"/>
                <a:gd name="T4" fmla="*/ 0 w 37"/>
                <a:gd name="T5" fmla="*/ 2 h 37"/>
                <a:gd name="T6" fmla="*/ 0 w 37"/>
                <a:gd name="T7" fmla="*/ 35 h 37"/>
                <a:gd name="T8" fmla="*/ 2 w 37"/>
                <a:gd name="T9" fmla="*/ 37 h 37"/>
                <a:gd name="T10" fmla="*/ 35 w 37"/>
                <a:gd name="T11" fmla="*/ 37 h 37"/>
                <a:gd name="T12" fmla="*/ 37 w 37"/>
                <a:gd name="T13" fmla="*/ 35 h 37"/>
                <a:gd name="T14" fmla="*/ 37 w 37"/>
                <a:gd name="T15" fmla="*/ 2 h 37"/>
                <a:gd name="T16" fmla="*/ 35 w 37"/>
                <a:gd name="T17" fmla="*/ 0 h 37"/>
                <a:gd name="T18" fmla="*/ 15 w 37"/>
                <a:gd name="T19" fmla="*/ 9 h 37"/>
                <a:gd name="T20" fmla="*/ 15 w 37"/>
                <a:gd name="T21" fmla="*/ 9 h 37"/>
                <a:gd name="T22" fmla="*/ 15 w 37"/>
                <a:gd name="T23" fmla="*/ 9 h 37"/>
                <a:gd name="T24" fmla="*/ 16 w 37"/>
                <a:gd name="T25" fmla="*/ 9 h 37"/>
                <a:gd name="T26" fmla="*/ 27 w 37"/>
                <a:gd name="T27" fmla="*/ 19 h 37"/>
                <a:gd name="T28" fmla="*/ 36 w 37"/>
                <a:gd name="T29" fmla="*/ 10 h 37"/>
                <a:gd name="T30" fmla="*/ 36 w 37"/>
                <a:gd name="T31" fmla="*/ 10 h 37"/>
                <a:gd name="T32" fmla="*/ 36 w 37"/>
                <a:gd name="T33" fmla="*/ 15 h 37"/>
                <a:gd name="T34" fmla="*/ 36 w 37"/>
                <a:gd name="T35" fmla="*/ 15 h 37"/>
                <a:gd name="T36" fmla="*/ 30 w 37"/>
                <a:gd name="T37" fmla="*/ 22 h 37"/>
                <a:gd name="T38" fmla="*/ 36 w 37"/>
                <a:gd name="T39" fmla="*/ 27 h 37"/>
                <a:gd name="T40" fmla="*/ 36 w 37"/>
                <a:gd name="T41" fmla="*/ 32 h 37"/>
                <a:gd name="T42" fmla="*/ 28 w 37"/>
                <a:gd name="T43" fmla="*/ 24 h 37"/>
                <a:gd name="T44" fmla="*/ 25 w 37"/>
                <a:gd name="T45" fmla="*/ 27 h 37"/>
                <a:gd name="T46" fmla="*/ 20 w 37"/>
                <a:gd name="T47" fmla="*/ 33 h 37"/>
                <a:gd name="T48" fmla="*/ 24 w 37"/>
                <a:gd name="T49" fmla="*/ 36 h 37"/>
                <a:gd name="T50" fmla="*/ 18 w 37"/>
                <a:gd name="T51" fmla="*/ 36 h 37"/>
                <a:gd name="T52" fmla="*/ 1 w 37"/>
                <a:gd name="T53" fmla="*/ 21 h 37"/>
                <a:gd name="T54" fmla="*/ 1 w 37"/>
                <a:gd name="T55" fmla="*/ 16 h 37"/>
                <a:gd name="T56" fmla="*/ 3 w 37"/>
                <a:gd name="T57" fmla="*/ 17 h 37"/>
                <a:gd name="T58" fmla="*/ 17 w 37"/>
                <a:gd name="T59" fmla="*/ 1 h 37"/>
                <a:gd name="T60" fmla="*/ 22 w 37"/>
                <a:gd name="T61" fmla="*/ 1 h 37"/>
                <a:gd name="T62" fmla="*/ 16 w 37"/>
                <a:gd name="T63" fmla="*/ 9 h 37"/>
                <a:gd name="T64" fmla="*/ 16 w 37"/>
                <a:gd name="T65" fmla="*/ 9 h 37"/>
                <a:gd name="T66" fmla="*/ 19 w 37"/>
                <a:gd name="T67" fmla="*/ 16 h 37"/>
                <a:gd name="T68" fmla="*/ 25 w 37"/>
                <a:gd name="T69" fmla="*/ 22 h 37"/>
                <a:gd name="T70" fmla="*/ 25 w 37"/>
                <a:gd name="T71" fmla="*/ 22 h 37"/>
                <a:gd name="T72" fmla="*/ 25 w 37"/>
                <a:gd name="T73" fmla="*/ 22 h 37"/>
                <a:gd name="T74" fmla="*/ 17 w 37"/>
                <a:gd name="T75" fmla="*/ 30 h 37"/>
                <a:gd name="T76" fmla="*/ 12 w 37"/>
                <a:gd name="T77" fmla="*/ 26 h 37"/>
                <a:gd name="T78" fmla="*/ 12 w 37"/>
                <a:gd name="T79" fmla="*/ 26 h 37"/>
                <a:gd name="T80" fmla="*/ 6 w 37"/>
                <a:gd name="T81" fmla="*/ 20 h 37"/>
                <a:gd name="T82" fmla="*/ 10 w 37"/>
                <a:gd name="T83" fmla="*/ 16 h 37"/>
                <a:gd name="T84" fmla="*/ 10 w 37"/>
                <a:gd name="T85" fmla="*/ 16 h 37"/>
                <a:gd name="T86" fmla="*/ 10 w 37"/>
                <a:gd name="T87" fmla="*/ 16 h 37"/>
                <a:gd name="T88" fmla="*/ 10 w 37"/>
                <a:gd name="T89" fmla="*/ 16 h 37"/>
                <a:gd name="T90" fmla="*/ 10 w 37"/>
                <a:gd name="T91" fmla="*/ 17 h 37"/>
                <a:gd name="T92" fmla="*/ 14 w 37"/>
                <a:gd name="T93" fmla="*/ 26 h 37"/>
                <a:gd name="T94" fmla="*/ 18 w 37"/>
                <a:gd name="T95" fmla="*/ 17 h 37"/>
                <a:gd name="T96" fmla="*/ 18 w 37"/>
                <a:gd name="T97" fmla="*/ 17 h 37"/>
                <a:gd name="T98" fmla="*/ 19 w 37"/>
                <a:gd name="T99" fmla="*/ 1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37">
                  <a:moveTo>
                    <a:pt x="35" y="0"/>
                  </a:moveTo>
                  <a:cubicBezTo>
                    <a:pt x="2" y="0"/>
                    <a:pt x="2" y="0"/>
                    <a:pt x="2" y="0"/>
                  </a:cubicBezTo>
                  <a:cubicBezTo>
                    <a:pt x="1" y="0"/>
                    <a:pt x="0" y="1"/>
                    <a:pt x="0" y="2"/>
                  </a:cubicBezTo>
                  <a:cubicBezTo>
                    <a:pt x="0" y="35"/>
                    <a:pt x="0" y="35"/>
                    <a:pt x="0" y="35"/>
                  </a:cubicBezTo>
                  <a:cubicBezTo>
                    <a:pt x="0" y="36"/>
                    <a:pt x="1" y="37"/>
                    <a:pt x="2" y="37"/>
                  </a:cubicBezTo>
                  <a:cubicBezTo>
                    <a:pt x="35" y="37"/>
                    <a:pt x="35" y="37"/>
                    <a:pt x="35" y="37"/>
                  </a:cubicBezTo>
                  <a:cubicBezTo>
                    <a:pt x="36" y="37"/>
                    <a:pt x="37" y="36"/>
                    <a:pt x="37" y="35"/>
                  </a:cubicBezTo>
                  <a:cubicBezTo>
                    <a:pt x="37" y="2"/>
                    <a:pt x="37" y="2"/>
                    <a:pt x="37" y="2"/>
                  </a:cubicBezTo>
                  <a:cubicBezTo>
                    <a:pt x="37" y="1"/>
                    <a:pt x="36" y="0"/>
                    <a:pt x="35" y="0"/>
                  </a:cubicBezTo>
                  <a:close/>
                  <a:moveTo>
                    <a:pt x="15" y="9"/>
                  </a:moveTo>
                  <a:cubicBezTo>
                    <a:pt x="15" y="9"/>
                    <a:pt x="15" y="9"/>
                    <a:pt x="15" y="9"/>
                  </a:cubicBezTo>
                  <a:cubicBezTo>
                    <a:pt x="15" y="9"/>
                    <a:pt x="15" y="9"/>
                    <a:pt x="15" y="9"/>
                  </a:cubicBezTo>
                  <a:close/>
                  <a:moveTo>
                    <a:pt x="16" y="9"/>
                  </a:moveTo>
                  <a:cubicBezTo>
                    <a:pt x="17" y="10"/>
                    <a:pt x="25" y="17"/>
                    <a:pt x="27" y="19"/>
                  </a:cubicBezTo>
                  <a:cubicBezTo>
                    <a:pt x="36" y="10"/>
                    <a:pt x="36" y="10"/>
                    <a:pt x="36" y="10"/>
                  </a:cubicBezTo>
                  <a:cubicBezTo>
                    <a:pt x="36" y="10"/>
                    <a:pt x="36" y="10"/>
                    <a:pt x="36" y="10"/>
                  </a:cubicBezTo>
                  <a:cubicBezTo>
                    <a:pt x="36" y="15"/>
                    <a:pt x="36" y="15"/>
                    <a:pt x="36" y="15"/>
                  </a:cubicBezTo>
                  <a:cubicBezTo>
                    <a:pt x="36" y="15"/>
                    <a:pt x="36" y="15"/>
                    <a:pt x="36" y="15"/>
                  </a:cubicBezTo>
                  <a:cubicBezTo>
                    <a:pt x="30" y="22"/>
                    <a:pt x="30" y="22"/>
                    <a:pt x="30" y="22"/>
                  </a:cubicBezTo>
                  <a:cubicBezTo>
                    <a:pt x="36" y="27"/>
                    <a:pt x="36" y="27"/>
                    <a:pt x="36" y="27"/>
                  </a:cubicBezTo>
                  <a:cubicBezTo>
                    <a:pt x="36" y="32"/>
                    <a:pt x="36" y="32"/>
                    <a:pt x="36" y="32"/>
                  </a:cubicBezTo>
                  <a:cubicBezTo>
                    <a:pt x="28" y="24"/>
                    <a:pt x="28" y="24"/>
                    <a:pt x="28" y="24"/>
                  </a:cubicBezTo>
                  <a:cubicBezTo>
                    <a:pt x="25" y="27"/>
                    <a:pt x="25" y="27"/>
                    <a:pt x="25" y="27"/>
                  </a:cubicBezTo>
                  <a:cubicBezTo>
                    <a:pt x="20" y="33"/>
                    <a:pt x="20" y="33"/>
                    <a:pt x="20" y="33"/>
                  </a:cubicBezTo>
                  <a:cubicBezTo>
                    <a:pt x="24" y="36"/>
                    <a:pt x="24" y="36"/>
                    <a:pt x="24" y="36"/>
                  </a:cubicBezTo>
                  <a:cubicBezTo>
                    <a:pt x="18" y="36"/>
                    <a:pt x="18" y="36"/>
                    <a:pt x="18" y="36"/>
                  </a:cubicBezTo>
                  <a:cubicBezTo>
                    <a:pt x="1" y="21"/>
                    <a:pt x="1" y="21"/>
                    <a:pt x="1" y="21"/>
                  </a:cubicBezTo>
                  <a:cubicBezTo>
                    <a:pt x="1" y="16"/>
                    <a:pt x="1" y="16"/>
                    <a:pt x="1" y="16"/>
                  </a:cubicBezTo>
                  <a:cubicBezTo>
                    <a:pt x="3" y="17"/>
                    <a:pt x="3" y="17"/>
                    <a:pt x="3" y="17"/>
                  </a:cubicBezTo>
                  <a:cubicBezTo>
                    <a:pt x="17" y="1"/>
                    <a:pt x="17" y="1"/>
                    <a:pt x="17" y="1"/>
                  </a:cubicBezTo>
                  <a:cubicBezTo>
                    <a:pt x="22" y="1"/>
                    <a:pt x="22" y="1"/>
                    <a:pt x="22" y="1"/>
                  </a:cubicBezTo>
                  <a:cubicBezTo>
                    <a:pt x="16" y="9"/>
                    <a:pt x="16" y="9"/>
                    <a:pt x="16" y="9"/>
                  </a:cubicBezTo>
                  <a:cubicBezTo>
                    <a:pt x="16" y="9"/>
                    <a:pt x="16" y="9"/>
                    <a:pt x="16" y="9"/>
                  </a:cubicBezTo>
                  <a:close/>
                  <a:moveTo>
                    <a:pt x="19" y="16"/>
                  </a:moveTo>
                  <a:cubicBezTo>
                    <a:pt x="25" y="22"/>
                    <a:pt x="25" y="22"/>
                    <a:pt x="25" y="22"/>
                  </a:cubicBezTo>
                  <a:cubicBezTo>
                    <a:pt x="25" y="22"/>
                    <a:pt x="25" y="22"/>
                    <a:pt x="25" y="22"/>
                  </a:cubicBezTo>
                  <a:cubicBezTo>
                    <a:pt x="25" y="22"/>
                    <a:pt x="25" y="22"/>
                    <a:pt x="25" y="22"/>
                  </a:cubicBezTo>
                  <a:cubicBezTo>
                    <a:pt x="17" y="30"/>
                    <a:pt x="17" y="30"/>
                    <a:pt x="17" y="30"/>
                  </a:cubicBezTo>
                  <a:cubicBezTo>
                    <a:pt x="12" y="26"/>
                    <a:pt x="12" y="26"/>
                    <a:pt x="12" y="26"/>
                  </a:cubicBezTo>
                  <a:cubicBezTo>
                    <a:pt x="12" y="26"/>
                    <a:pt x="12" y="26"/>
                    <a:pt x="12" y="26"/>
                  </a:cubicBezTo>
                  <a:cubicBezTo>
                    <a:pt x="6" y="20"/>
                    <a:pt x="6" y="20"/>
                    <a:pt x="6" y="20"/>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7"/>
                  </a:cubicBezTo>
                  <a:cubicBezTo>
                    <a:pt x="12" y="20"/>
                    <a:pt x="13" y="22"/>
                    <a:pt x="14" y="26"/>
                  </a:cubicBezTo>
                  <a:cubicBezTo>
                    <a:pt x="15" y="22"/>
                    <a:pt x="16" y="20"/>
                    <a:pt x="18" y="17"/>
                  </a:cubicBezTo>
                  <a:cubicBezTo>
                    <a:pt x="18" y="17"/>
                    <a:pt x="18" y="17"/>
                    <a:pt x="18" y="17"/>
                  </a:cubicBezTo>
                  <a:cubicBezTo>
                    <a:pt x="18" y="17"/>
                    <a:pt x="18" y="17"/>
                    <a:pt x="19" y="1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3" name="Freeform 1739"/>
            <p:cNvSpPr>
              <a:spLocks noEditPoints="1"/>
            </p:cNvSpPr>
            <p:nvPr/>
          </p:nvSpPr>
          <p:spPr bwMode="auto">
            <a:xfrm flipH="1">
              <a:off x="9058879" y="3740648"/>
              <a:ext cx="27380" cy="41070"/>
            </a:xfrm>
            <a:custGeom>
              <a:avLst/>
              <a:gdLst>
                <a:gd name="T0" fmla="*/ 4 w 8"/>
                <a:gd name="T1" fmla="*/ 13 h 13"/>
                <a:gd name="T2" fmla="*/ 7 w 8"/>
                <a:gd name="T3" fmla="*/ 6 h 13"/>
                <a:gd name="T4" fmla="*/ 8 w 8"/>
                <a:gd name="T5" fmla="*/ 4 h 13"/>
                <a:gd name="T6" fmla="*/ 4 w 8"/>
                <a:gd name="T7" fmla="*/ 0 h 13"/>
                <a:gd name="T8" fmla="*/ 0 w 8"/>
                <a:gd name="T9" fmla="*/ 4 h 13"/>
                <a:gd name="T10" fmla="*/ 0 w 8"/>
                <a:gd name="T11" fmla="*/ 6 h 13"/>
                <a:gd name="T12" fmla="*/ 0 w 8"/>
                <a:gd name="T13" fmla="*/ 6 h 13"/>
                <a:gd name="T14" fmla="*/ 1 w 8"/>
                <a:gd name="T15" fmla="*/ 6 h 13"/>
                <a:gd name="T16" fmla="*/ 4 w 8"/>
                <a:gd name="T17" fmla="*/ 13 h 13"/>
                <a:gd name="T18" fmla="*/ 4 w 8"/>
                <a:gd name="T19" fmla="*/ 1 h 13"/>
                <a:gd name="T20" fmla="*/ 6 w 8"/>
                <a:gd name="T21" fmla="*/ 4 h 13"/>
                <a:gd name="T22" fmla="*/ 4 w 8"/>
                <a:gd name="T23" fmla="*/ 6 h 13"/>
                <a:gd name="T24" fmla="*/ 2 w 8"/>
                <a:gd name="T25" fmla="*/ 4 h 13"/>
                <a:gd name="T26" fmla="*/ 4 w 8"/>
                <a:gd name="T2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3">
                  <a:moveTo>
                    <a:pt x="4" y="13"/>
                  </a:moveTo>
                  <a:cubicBezTo>
                    <a:pt x="5" y="11"/>
                    <a:pt x="6" y="9"/>
                    <a:pt x="7" y="6"/>
                  </a:cubicBezTo>
                  <a:cubicBezTo>
                    <a:pt x="8" y="6"/>
                    <a:pt x="8" y="5"/>
                    <a:pt x="8" y="4"/>
                  </a:cubicBezTo>
                  <a:cubicBezTo>
                    <a:pt x="8" y="2"/>
                    <a:pt x="6" y="0"/>
                    <a:pt x="4" y="0"/>
                  </a:cubicBezTo>
                  <a:cubicBezTo>
                    <a:pt x="2" y="0"/>
                    <a:pt x="0" y="2"/>
                    <a:pt x="0" y="4"/>
                  </a:cubicBezTo>
                  <a:cubicBezTo>
                    <a:pt x="0" y="5"/>
                    <a:pt x="0" y="5"/>
                    <a:pt x="0" y="6"/>
                  </a:cubicBezTo>
                  <a:cubicBezTo>
                    <a:pt x="0" y="6"/>
                    <a:pt x="0" y="6"/>
                    <a:pt x="0" y="6"/>
                  </a:cubicBezTo>
                  <a:cubicBezTo>
                    <a:pt x="0" y="6"/>
                    <a:pt x="0" y="6"/>
                    <a:pt x="1" y="6"/>
                  </a:cubicBezTo>
                  <a:cubicBezTo>
                    <a:pt x="2" y="9"/>
                    <a:pt x="3" y="11"/>
                    <a:pt x="4" y="13"/>
                  </a:cubicBezTo>
                  <a:close/>
                  <a:moveTo>
                    <a:pt x="4" y="1"/>
                  </a:moveTo>
                  <a:cubicBezTo>
                    <a:pt x="5" y="1"/>
                    <a:pt x="6" y="2"/>
                    <a:pt x="6" y="4"/>
                  </a:cubicBezTo>
                  <a:cubicBezTo>
                    <a:pt x="6" y="5"/>
                    <a:pt x="5" y="6"/>
                    <a:pt x="4" y="6"/>
                  </a:cubicBezTo>
                  <a:cubicBezTo>
                    <a:pt x="3" y="6"/>
                    <a:pt x="2" y="5"/>
                    <a:pt x="2" y="4"/>
                  </a:cubicBezTo>
                  <a:cubicBezTo>
                    <a:pt x="2" y="2"/>
                    <a:pt x="3" y="1"/>
                    <a:pt x="4" y="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4" name="Freeform 1740"/>
            <p:cNvSpPr>
              <a:spLocks noEditPoints="1"/>
            </p:cNvSpPr>
            <p:nvPr/>
          </p:nvSpPr>
          <p:spPr bwMode="auto">
            <a:xfrm flipH="1">
              <a:off x="10652406" y="1892478"/>
              <a:ext cx="112259" cy="109521"/>
            </a:xfrm>
            <a:custGeom>
              <a:avLst/>
              <a:gdLst>
                <a:gd name="T0" fmla="*/ 28 w 34"/>
                <a:gd name="T1" fmla="*/ 19 h 34"/>
                <a:gd name="T2" fmla="*/ 28 w 34"/>
                <a:gd name="T3" fmla="*/ 19 h 34"/>
                <a:gd name="T4" fmla="*/ 28 w 34"/>
                <a:gd name="T5" fmla="*/ 16 h 34"/>
                <a:gd name="T6" fmla="*/ 11 w 34"/>
                <a:gd name="T7" fmla="*/ 0 h 34"/>
                <a:gd name="T8" fmla="*/ 6 w 34"/>
                <a:gd name="T9" fmla="*/ 1 h 34"/>
                <a:gd name="T10" fmla="*/ 24 w 34"/>
                <a:gd name="T11" fmla="*/ 19 h 34"/>
                <a:gd name="T12" fmla="*/ 28 w 34"/>
                <a:gd name="T13" fmla="*/ 19 h 34"/>
                <a:gd name="T14" fmla="*/ 34 w 34"/>
                <a:gd name="T15" fmla="*/ 34 h 34"/>
                <a:gd name="T16" fmla="*/ 19 w 34"/>
                <a:gd name="T17" fmla="*/ 28 h 34"/>
                <a:gd name="T18" fmla="*/ 21 w 34"/>
                <a:gd name="T19" fmla="*/ 27 h 34"/>
                <a:gd name="T20" fmla="*/ 21 w 34"/>
                <a:gd name="T21" fmla="*/ 27 h 34"/>
                <a:gd name="T22" fmla="*/ 25 w 34"/>
                <a:gd name="T23" fmla="*/ 29 h 34"/>
                <a:gd name="T24" fmla="*/ 29 w 34"/>
                <a:gd name="T25" fmla="*/ 25 h 34"/>
                <a:gd name="T26" fmla="*/ 28 w 34"/>
                <a:gd name="T27" fmla="*/ 20 h 34"/>
                <a:gd name="T28" fmla="*/ 28 w 34"/>
                <a:gd name="T29" fmla="*/ 20 h 34"/>
                <a:gd name="T30" fmla="*/ 29 w 34"/>
                <a:gd name="T31" fmla="*/ 19 h 34"/>
                <a:gd name="T32" fmla="*/ 34 w 34"/>
                <a:gd name="T33" fmla="*/ 34 h 34"/>
                <a:gd name="T34" fmla="*/ 20 w 34"/>
                <a:gd name="T35" fmla="*/ 27 h 34"/>
                <a:gd name="T36" fmla="*/ 17 w 34"/>
                <a:gd name="T37" fmla="*/ 27 h 34"/>
                <a:gd name="T38" fmla="*/ 0 w 34"/>
                <a:gd name="T39" fmla="*/ 10 h 34"/>
                <a:gd name="T40" fmla="*/ 2 w 34"/>
                <a:gd name="T41" fmla="*/ 6 h 34"/>
                <a:gd name="T42" fmla="*/ 20 w 34"/>
                <a:gd name="T43" fmla="*/ 24 h 34"/>
                <a:gd name="T44" fmla="*/ 20 w 34"/>
                <a:gd name="T45" fmla="*/ 27 h 34"/>
                <a:gd name="T46" fmla="*/ 20 w 34"/>
                <a:gd name="T47" fmla="*/ 27 h 34"/>
                <a:gd name="T48" fmla="*/ 24 w 34"/>
                <a:gd name="T49" fmla="*/ 23 h 34"/>
                <a:gd name="T50" fmla="*/ 21 w 34"/>
                <a:gd name="T51" fmla="*/ 23 h 34"/>
                <a:gd name="T52" fmla="*/ 3 w 34"/>
                <a:gd name="T53" fmla="*/ 5 h 34"/>
                <a:gd name="T54" fmla="*/ 6 w 34"/>
                <a:gd name="T55" fmla="*/ 2 h 34"/>
                <a:gd name="T56" fmla="*/ 24 w 34"/>
                <a:gd name="T57" fmla="*/ 20 h 34"/>
                <a:gd name="T58" fmla="*/ 24 w 34"/>
                <a:gd name="T5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34">
                  <a:moveTo>
                    <a:pt x="28" y="19"/>
                  </a:moveTo>
                  <a:cubicBezTo>
                    <a:pt x="28" y="19"/>
                    <a:pt x="28" y="19"/>
                    <a:pt x="28" y="19"/>
                  </a:cubicBezTo>
                  <a:cubicBezTo>
                    <a:pt x="28" y="19"/>
                    <a:pt x="28" y="17"/>
                    <a:pt x="28" y="16"/>
                  </a:cubicBezTo>
                  <a:cubicBezTo>
                    <a:pt x="11" y="0"/>
                    <a:pt x="11" y="0"/>
                    <a:pt x="11" y="0"/>
                  </a:cubicBezTo>
                  <a:cubicBezTo>
                    <a:pt x="6" y="1"/>
                    <a:pt x="6" y="1"/>
                    <a:pt x="6" y="1"/>
                  </a:cubicBezTo>
                  <a:cubicBezTo>
                    <a:pt x="24" y="19"/>
                    <a:pt x="24" y="19"/>
                    <a:pt x="24" y="19"/>
                  </a:cubicBezTo>
                  <a:cubicBezTo>
                    <a:pt x="25" y="20"/>
                    <a:pt x="27" y="20"/>
                    <a:pt x="28" y="19"/>
                  </a:cubicBezTo>
                  <a:close/>
                  <a:moveTo>
                    <a:pt x="34" y="34"/>
                  </a:moveTo>
                  <a:cubicBezTo>
                    <a:pt x="19" y="28"/>
                    <a:pt x="19" y="28"/>
                    <a:pt x="19" y="28"/>
                  </a:cubicBezTo>
                  <a:cubicBezTo>
                    <a:pt x="20" y="28"/>
                    <a:pt x="20" y="28"/>
                    <a:pt x="21" y="27"/>
                  </a:cubicBezTo>
                  <a:cubicBezTo>
                    <a:pt x="21" y="27"/>
                    <a:pt x="21" y="27"/>
                    <a:pt x="21" y="27"/>
                  </a:cubicBezTo>
                  <a:cubicBezTo>
                    <a:pt x="25" y="29"/>
                    <a:pt x="25" y="29"/>
                    <a:pt x="25" y="29"/>
                  </a:cubicBezTo>
                  <a:cubicBezTo>
                    <a:pt x="29" y="25"/>
                    <a:pt x="29" y="25"/>
                    <a:pt x="29" y="25"/>
                  </a:cubicBezTo>
                  <a:cubicBezTo>
                    <a:pt x="28" y="20"/>
                    <a:pt x="28" y="20"/>
                    <a:pt x="28" y="20"/>
                  </a:cubicBezTo>
                  <a:cubicBezTo>
                    <a:pt x="28" y="20"/>
                    <a:pt x="28" y="20"/>
                    <a:pt x="28" y="20"/>
                  </a:cubicBezTo>
                  <a:cubicBezTo>
                    <a:pt x="28" y="20"/>
                    <a:pt x="29" y="19"/>
                    <a:pt x="29" y="19"/>
                  </a:cubicBezTo>
                  <a:cubicBezTo>
                    <a:pt x="34" y="34"/>
                    <a:pt x="34" y="34"/>
                    <a:pt x="34" y="34"/>
                  </a:cubicBezTo>
                  <a:close/>
                  <a:moveTo>
                    <a:pt x="20" y="27"/>
                  </a:moveTo>
                  <a:cubicBezTo>
                    <a:pt x="19" y="28"/>
                    <a:pt x="18" y="28"/>
                    <a:pt x="17" y="27"/>
                  </a:cubicBezTo>
                  <a:cubicBezTo>
                    <a:pt x="0" y="10"/>
                    <a:pt x="0" y="10"/>
                    <a:pt x="0" y="10"/>
                  </a:cubicBezTo>
                  <a:cubicBezTo>
                    <a:pt x="2" y="6"/>
                    <a:pt x="2" y="6"/>
                    <a:pt x="2" y="6"/>
                  </a:cubicBezTo>
                  <a:cubicBezTo>
                    <a:pt x="20" y="24"/>
                    <a:pt x="20" y="24"/>
                    <a:pt x="20" y="24"/>
                  </a:cubicBezTo>
                  <a:cubicBezTo>
                    <a:pt x="21" y="25"/>
                    <a:pt x="21" y="26"/>
                    <a:pt x="20" y="27"/>
                  </a:cubicBezTo>
                  <a:cubicBezTo>
                    <a:pt x="20" y="27"/>
                    <a:pt x="20" y="27"/>
                    <a:pt x="20" y="27"/>
                  </a:cubicBezTo>
                  <a:close/>
                  <a:moveTo>
                    <a:pt x="24" y="23"/>
                  </a:moveTo>
                  <a:cubicBezTo>
                    <a:pt x="23" y="24"/>
                    <a:pt x="22" y="24"/>
                    <a:pt x="21" y="23"/>
                  </a:cubicBezTo>
                  <a:cubicBezTo>
                    <a:pt x="3" y="5"/>
                    <a:pt x="3" y="5"/>
                    <a:pt x="3" y="5"/>
                  </a:cubicBezTo>
                  <a:cubicBezTo>
                    <a:pt x="6" y="2"/>
                    <a:pt x="6" y="2"/>
                    <a:pt x="6" y="2"/>
                  </a:cubicBezTo>
                  <a:cubicBezTo>
                    <a:pt x="24" y="20"/>
                    <a:pt x="24" y="20"/>
                    <a:pt x="24" y="20"/>
                  </a:cubicBezTo>
                  <a:cubicBezTo>
                    <a:pt x="25" y="21"/>
                    <a:pt x="25" y="22"/>
                    <a:pt x="24" y="2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5" name="Freeform 1741"/>
            <p:cNvSpPr>
              <a:spLocks noEditPoints="1"/>
            </p:cNvSpPr>
            <p:nvPr/>
          </p:nvSpPr>
          <p:spPr bwMode="auto">
            <a:xfrm flipH="1">
              <a:off x="9332681" y="1818551"/>
              <a:ext cx="114997" cy="120473"/>
            </a:xfrm>
            <a:custGeom>
              <a:avLst/>
              <a:gdLst>
                <a:gd name="T0" fmla="*/ 6 w 36"/>
                <a:gd name="T1" fmla="*/ 7 h 37"/>
                <a:gd name="T2" fmla="*/ 9 w 36"/>
                <a:gd name="T3" fmla="*/ 12 h 37"/>
                <a:gd name="T4" fmla="*/ 13 w 36"/>
                <a:gd name="T5" fmla="*/ 9 h 37"/>
                <a:gd name="T6" fmla="*/ 14 w 36"/>
                <a:gd name="T7" fmla="*/ 7 h 37"/>
                <a:gd name="T8" fmla="*/ 18 w 36"/>
                <a:gd name="T9" fmla="*/ 12 h 37"/>
                <a:gd name="T10" fmla="*/ 21 w 36"/>
                <a:gd name="T11" fmla="*/ 9 h 37"/>
                <a:gd name="T12" fmla="*/ 23 w 36"/>
                <a:gd name="T13" fmla="*/ 7 h 37"/>
                <a:gd name="T14" fmla="*/ 26 w 36"/>
                <a:gd name="T15" fmla="*/ 12 h 37"/>
                <a:gd name="T16" fmla="*/ 30 w 36"/>
                <a:gd name="T17" fmla="*/ 9 h 37"/>
                <a:gd name="T18" fmla="*/ 31 w 36"/>
                <a:gd name="T19" fmla="*/ 7 h 37"/>
                <a:gd name="T20" fmla="*/ 36 w 36"/>
                <a:gd name="T21" fmla="*/ 32 h 37"/>
                <a:gd name="T22" fmla="*/ 5 w 36"/>
                <a:gd name="T23" fmla="*/ 37 h 37"/>
                <a:gd name="T24" fmla="*/ 0 w 36"/>
                <a:gd name="T25" fmla="*/ 12 h 37"/>
                <a:gd name="T26" fmla="*/ 9 w 36"/>
                <a:gd name="T27" fmla="*/ 29 h 37"/>
                <a:gd name="T28" fmla="*/ 14 w 36"/>
                <a:gd name="T29" fmla="*/ 33 h 37"/>
                <a:gd name="T30" fmla="*/ 19 w 36"/>
                <a:gd name="T31" fmla="*/ 28 h 37"/>
                <a:gd name="T32" fmla="*/ 16 w 36"/>
                <a:gd name="T33" fmla="*/ 25 h 37"/>
                <a:gd name="T34" fmla="*/ 17 w 36"/>
                <a:gd name="T35" fmla="*/ 20 h 37"/>
                <a:gd name="T36" fmla="*/ 12 w 36"/>
                <a:gd name="T37" fmla="*/ 19 h 37"/>
                <a:gd name="T38" fmla="*/ 9 w 36"/>
                <a:gd name="T39" fmla="*/ 22 h 37"/>
                <a:gd name="T40" fmla="*/ 13 w 36"/>
                <a:gd name="T41" fmla="*/ 21 h 37"/>
                <a:gd name="T42" fmla="*/ 15 w 36"/>
                <a:gd name="T43" fmla="*/ 21 h 37"/>
                <a:gd name="T44" fmla="*/ 15 w 36"/>
                <a:gd name="T45" fmla="*/ 23 h 37"/>
                <a:gd name="T46" fmla="*/ 13 w 36"/>
                <a:gd name="T47" fmla="*/ 26 h 37"/>
                <a:gd name="T48" fmla="*/ 15 w 36"/>
                <a:gd name="T49" fmla="*/ 26 h 37"/>
                <a:gd name="T50" fmla="*/ 15 w 36"/>
                <a:gd name="T51" fmla="*/ 30 h 37"/>
                <a:gd name="T52" fmla="*/ 13 w 36"/>
                <a:gd name="T53" fmla="*/ 30 h 37"/>
                <a:gd name="T54" fmla="*/ 9 w 36"/>
                <a:gd name="T55" fmla="*/ 29 h 37"/>
                <a:gd name="T56" fmla="*/ 27 w 36"/>
                <a:gd name="T57" fmla="*/ 18 h 37"/>
                <a:gd name="T58" fmla="*/ 23 w 36"/>
                <a:gd name="T59" fmla="*/ 20 h 37"/>
                <a:gd name="T60" fmla="*/ 21 w 36"/>
                <a:gd name="T61" fmla="*/ 24 h 37"/>
                <a:gd name="T62" fmla="*/ 25 w 36"/>
                <a:gd name="T63" fmla="*/ 32 h 37"/>
                <a:gd name="T64" fmla="*/ 34 w 36"/>
                <a:gd name="T65" fmla="*/ 16 h 37"/>
                <a:gd name="T66" fmla="*/ 2 w 36"/>
                <a:gd name="T67" fmla="*/ 32 h 37"/>
                <a:gd name="T68" fmla="*/ 30 w 36"/>
                <a:gd name="T69" fmla="*/ 35 h 37"/>
                <a:gd name="T70" fmla="*/ 34 w 36"/>
                <a:gd name="T71" fmla="*/ 16 h 37"/>
                <a:gd name="T72" fmla="*/ 8 w 36"/>
                <a:gd name="T73" fmla="*/ 1 h 37"/>
                <a:gd name="T74" fmla="*/ 9 w 36"/>
                <a:gd name="T75" fmla="*/ 10 h 37"/>
                <a:gd name="T76" fmla="*/ 11 w 36"/>
                <a:gd name="T77" fmla="*/ 9 h 37"/>
                <a:gd name="T78" fmla="*/ 10 w 36"/>
                <a:gd name="T79" fmla="*/ 0 h 37"/>
                <a:gd name="T80" fmla="*/ 26 w 36"/>
                <a:gd name="T81" fmla="*/ 0 h 37"/>
                <a:gd name="T82" fmla="*/ 25 w 36"/>
                <a:gd name="T83" fmla="*/ 9 h 37"/>
                <a:gd name="T84" fmla="*/ 27 w 36"/>
                <a:gd name="T85" fmla="*/ 10 h 37"/>
                <a:gd name="T86" fmla="*/ 28 w 36"/>
                <a:gd name="T87" fmla="*/ 1 h 37"/>
                <a:gd name="T88" fmla="*/ 26 w 36"/>
                <a:gd name="T89" fmla="*/ 0 h 37"/>
                <a:gd name="T90" fmla="*/ 16 w 36"/>
                <a:gd name="T91" fmla="*/ 1 h 37"/>
                <a:gd name="T92" fmla="*/ 17 w 36"/>
                <a:gd name="T93" fmla="*/ 10 h 37"/>
                <a:gd name="T94" fmla="*/ 19 w 36"/>
                <a:gd name="T95" fmla="*/ 9 h 37"/>
                <a:gd name="T96" fmla="*/ 18 w 36"/>
                <a:gd name="T9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 h="37">
                  <a:moveTo>
                    <a:pt x="5" y="7"/>
                  </a:moveTo>
                  <a:cubicBezTo>
                    <a:pt x="6" y="7"/>
                    <a:pt x="6" y="7"/>
                    <a:pt x="6" y="7"/>
                  </a:cubicBezTo>
                  <a:cubicBezTo>
                    <a:pt x="6" y="9"/>
                    <a:pt x="6" y="9"/>
                    <a:pt x="6" y="9"/>
                  </a:cubicBezTo>
                  <a:cubicBezTo>
                    <a:pt x="6" y="10"/>
                    <a:pt x="7" y="12"/>
                    <a:pt x="9" y="12"/>
                  </a:cubicBezTo>
                  <a:cubicBezTo>
                    <a:pt x="10" y="12"/>
                    <a:pt x="10" y="12"/>
                    <a:pt x="10" y="12"/>
                  </a:cubicBezTo>
                  <a:cubicBezTo>
                    <a:pt x="11" y="12"/>
                    <a:pt x="13" y="10"/>
                    <a:pt x="13" y="9"/>
                  </a:cubicBezTo>
                  <a:cubicBezTo>
                    <a:pt x="13" y="7"/>
                    <a:pt x="13" y="7"/>
                    <a:pt x="13" y="7"/>
                  </a:cubicBezTo>
                  <a:cubicBezTo>
                    <a:pt x="14" y="7"/>
                    <a:pt x="14" y="7"/>
                    <a:pt x="14" y="7"/>
                  </a:cubicBezTo>
                  <a:cubicBezTo>
                    <a:pt x="14" y="9"/>
                    <a:pt x="14" y="9"/>
                    <a:pt x="14" y="9"/>
                  </a:cubicBezTo>
                  <a:cubicBezTo>
                    <a:pt x="14" y="10"/>
                    <a:pt x="16" y="12"/>
                    <a:pt x="18" y="12"/>
                  </a:cubicBezTo>
                  <a:cubicBezTo>
                    <a:pt x="18" y="12"/>
                    <a:pt x="18" y="12"/>
                    <a:pt x="18" y="12"/>
                  </a:cubicBezTo>
                  <a:cubicBezTo>
                    <a:pt x="20" y="12"/>
                    <a:pt x="21" y="10"/>
                    <a:pt x="21" y="9"/>
                  </a:cubicBezTo>
                  <a:cubicBezTo>
                    <a:pt x="21" y="7"/>
                    <a:pt x="21" y="7"/>
                    <a:pt x="21" y="7"/>
                  </a:cubicBezTo>
                  <a:cubicBezTo>
                    <a:pt x="23" y="7"/>
                    <a:pt x="23" y="7"/>
                    <a:pt x="23" y="7"/>
                  </a:cubicBezTo>
                  <a:cubicBezTo>
                    <a:pt x="23" y="9"/>
                    <a:pt x="23" y="9"/>
                    <a:pt x="23" y="9"/>
                  </a:cubicBezTo>
                  <a:cubicBezTo>
                    <a:pt x="23" y="10"/>
                    <a:pt x="24" y="12"/>
                    <a:pt x="26" y="12"/>
                  </a:cubicBezTo>
                  <a:cubicBezTo>
                    <a:pt x="27" y="12"/>
                    <a:pt x="27" y="12"/>
                    <a:pt x="27" y="12"/>
                  </a:cubicBezTo>
                  <a:cubicBezTo>
                    <a:pt x="28" y="12"/>
                    <a:pt x="30" y="10"/>
                    <a:pt x="30" y="9"/>
                  </a:cubicBezTo>
                  <a:cubicBezTo>
                    <a:pt x="30" y="7"/>
                    <a:pt x="30" y="7"/>
                    <a:pt x="30" y="7"/>
                  </a:cubicBezTo>
                  <a:cubicBezTo>
                    <a:pt x="31" y="7"/>
                    <a:pt x="31" y="7"/>
                    <a:pt x="31" y="7"/>
                  </a:cubicBezTo>
                  <a:cubicBezTo>
                    <a:pt x="34" y="7"/>
                    <a:pt x="36" y="9"/>
                    <a:pt x="36" y="12"/>
                  </a:cubicBezTo>
                  <a:cubicBezTo>
                    <a:pt x="36" y="32"/>
                    <a:pt x="36" y="32"/>
                    <a:pt x="36" y="32"/>
                  </a:cubicBezTo>
                  <a:cubicBezTo>
                    <a:pt x="36" y="35"/>
                    <a:pt x="34" y="37"/>
                    <a:pt x="31" y="37"/>
                  </a:cubicBezTo>
                  <a:cubicBezTo>
                    <a:pt x="5" y="37"/>
                    <a:pt x="5" y="37"/>
                    <a:pt x="5" y="37"/>
                  </a:cubicBezTo>
                  <a:cubicBezTo>
                    <a:pt x="2" y="37"/>
                    <a:pt x="0" y="35"/>
                    <a:pt x="0" y="32"/>
                  </a:cubicBezTo>
                  <a:cubicBezTo>
                    <a:pt x="0" y="12"/>
                    <a:pt x="0" y="12"/>
                    <a:pt x="0" y="12"/>
                  </a:cubicBezTo>
                  <a:cubicBezTo>
                    <a:pt x="0" y="9"/>
                    <a:pt x="2" y="7"/>
                    <a:pt x="5" y="7"/>
                  </a:cubicBezTo>
                  <a:close/>
                  <a:moveTo>
                    <a:pt x="9" y="29"/>
                  </a:moveTo>
                  <a:cubicBezTo>
                    <a:pt x="9" y="30"/>
                    <a:pt x="10" y="31"/>
                    <a:pt x="11" y="32"/>
                  </a:cubicBezTo>
                  <a:cubicBezTo>
                    <a:pt x="12" y="32"/>
                    <a:pt x="13" y="33"/>
                    <a:pt x="14" y="33"/>
                  </a:cubicBezTo>
                  <a:cubicBezTo>
                    <a:pt x="15" y="33"/>
                    <a:pt x="16" y="32"/>
                    <a:pt x="17" y="31"/>
                  </a:cubicBezTo>
                  <a:cubicBezTo>
                    <a:pt x="18" y="31"/>
                    <a:pt x="19" y="29"/>
                    <a:pt x="19" y="28"/>
                  </a:cubicBezTo>
                  <a:cubicBezTo>
                    <a:pt x="19" y="27"/>
                    <a:pt x="18" y="27"/>
                    <a:pt x="18" y="26"/>
                  </a:cubicBezTo>
                  <a:cubicBezTo>
                    <a:pt x="17" y="25"/>
                    <a:pt x="17" y="25"/>
                    <a:pt x="16" y="25"/>
                  </a:cubicBezTo>
                  <a:cubicBezTo>
                    <a:pt x="17" y="24"/>
                    <a:pt x="18" y="23"/>
                    <a:pt x="18" y="22"/>
                  </a:cubicBezTo>
                  <a:cubicBezTo>
                    <a:pt x="18" y="21"/>
                    <a:pt x="18" y="20"/>
                    <a:pt x="17" y="20"/>
                  </a:cubicBezTo>
                  <a:cubicBezTo>
                    <a:pt x="16" y="19"/>
                    <a:pt x="15" y="18"/>
                    <a:pt x="14" y="18"/>
                  </a:cubicBezTo>
                  <a:cubicBezTo>
                    <a:pt x="13" y="18"/>
                    <a:pt x="12" y="18"/>
                    <a:pt x="12" y="19"/>
                  </a:cubicBezTo>
                  <a:cubicBezTo>
                    <a:pt x="11" y="19"/>
                    <a:pt x="11" y="19"/>
                    <a:pt x="10" y="20"/>
                  </a:cubicBezTo>
                  <a:cubicBezTo>
                    <a:pt x="10" y="20"/>
                    <a:pt x="10" y="21"/>
                    <a:pt x="9" y="22"/>
                  </a:cubicBezTo>
                  <a:cubicBezTo>
                    <a:pt x="12" y="22"/>
                    <a:pt x="12" y="22"/>
                    <a:pt x="12" y="22"/>
                  </a:cubicBezTo>
                  <a:cubicBezTo>
                    <a:pt x="12" y="22"/>
                    <a:pt x="12" y="21"/>
                    <a:pt x="13" y="21"/>
                  </a:cubicBezTo>
                  <a:cubicBezTo>
                    <a:pt x="13" y="21"/>
                    <a:pt x="13" y="20"/>
                    <a:pt x="14" y="20"/>
                  </a:cubicBezTo>
                  <a:cubicBezTo>
                    <a:pt x="14" y="20"/>
                    <a:pt x="15" y="21"/>
                    <a:pt x="15" y="21"/>
                  </a:cubicBezTo>
                  <a:cubicBezTo>
                    <a:pt x="15" y="21"/>
                    <a:pt x="15" y="22"/>
                    <a:pt x="15" y="22"/>
                  </a:cubicBezTo>
                  <a:cubicBezTo>
                    <a:pt x="15" y="23"/>
                    <a:pt x="15" y="23"/>
                    <a:pt x="15" y="23"/>
                  </a:cubicBezTo>
                  <a:cubicBezTo>
                    <a:pt x="14" y="24"/>
                    <a:pt x="14" y="24"/>
                    <a:pt x="13" y="24"/>
                  </a:cubicBezTo>
                  <a:cubicBezTo>
                    <a:pt x="13" y="26"/>
                    <a:pt x="13" y="26"/>
                    <a:pt x="13" y="26"/>
                  </a:cubicBezTo>
                  <a:cubicBezTo>
                    <a:pt x="13" y="26"/>
                    <a:pt x="14" y="26"/>
                    <a:pt x="14" y="26"/>
                  </a:cubicBezTo>
                  <a:cubicBezTo>
                    <a:pt x="15" y="26"/>
                    <a:pt x="15" y="26"/>
                    <a:pt x="15" y="26"/>
                  </a:cubicBezTo>
                  <a:cubicBezTo>
                    <a:pt x="16" y="27"/>
                    <a:pt x="16" y="27"/>
                    <a:pt x="16" y="28"/>
                  </a:cubicBezTo>
                  <a:cubicBezTo>
                    <a:pt x="16" y="29"/>
                    <a:pt x="16" y="29"/>
                    <a:pt x="15" y="30"/>
                  </a:cubicBezTo>
                  <a:cubicBezTo>
                    <a:pt x="15" y="30"/>
                    <a:pt x="14" y="30"/>
                    <a:pt x="14" y="30"/>
                  </a:cubicBezTo>
                  <a:cubicBezTo>
                    <a:pt x="13" y="30"/>
                    <a:pt x="13" y="30"/>
                    <a:pt x="13" y="30"/>
                  </a:cubicBezTo>
                  <a:cubicBezTo>
                    <a:pt x="12" y="30"/>
                    <a:pt x="12" y="29"/>
                    <a:pt x="12" y="28"/>
                  </a:cubicBezTo>
                  <a:cubicBezTo>
                    <a:pt x="9" y="29"/>
                    <a:pt x="9" y="29"/>
                    <a:pt x="9" y="29"/>
                  </a:cubicBezTo>
                  <a:close/>
                  <a:moveTo>
                    <a:pt x="27" y="32"/>
                  </a:moveTo>
                  <a:cubicBezTo>
                    <a:pt x="27" y="18"/>
                    <a:pt x="27" y="18"/>
                    <a:pt x="27" y="18"/>
                  </a:cubicBezTo>
                  <a:cubicBezTo>
                    <a:pt x="25" y="18"/>
                    <a:pt x="25" y="18"/>
                    <a:pt x="25" y="18"/>
                  </a:cubicBezTo>
                  <a:cubicBezTo>
                    <a:pt x="25" y="19"/>
                    <a:pt x="24" y="20"/>
                    <a:pt x="23" y="20"/>
                  </a:cubicBezTo>
                  <a:cubicBezTo>
                    <a:pt x="23" y="21"/>
                    <a:pt x="22" y="22"/>
                    <a:pt x="21" y="22"/>
                  </a:cubicBezTo>
                  <a:cubicBezTo>
                    <a:pt x="21" y="24"/>
                    <a:pt x="21" y="24"/>
                    <a:pt x="21" y="24"/>
                  </a:cubicBezTo>
                  <a:cubicBezTo>
                    <a:pt x="22" y="24"/>
                    <a:pt x="24" y="23"/>
                    <a:pt x="25" y="22"/>
                  </a:cubicBezTo>
                  <a:cubicBezTo>
                    <a:pt x="25" y="32"/>
                    <a:pt x="25" y="32"/>
                    <a:pt x="25" y="32"/>
                  </a:cubicBezTo>
                  <a:cubicBezTo>
                    <a:pt x="27" y="32"/>
                    <a:pt x="27" y="32"/>
                    <a:pt x="27" y="32"/>
                  </a:cubicBezTo>
                  <a:close/>
                  <a:moveTo>
                    <a:pt x="34" y="16"/>
                  </a:moveTo>
                  <a:cubicBezTo>
                    <a:pt x="2" y="16"/>
                    <a:pt x="2" y="16"/>
                    <a:pt x="2" y="16"/>
                  </a:cubicBezTo>
                  <a:cubicBezTo>
                    <a:pt x="2" y="32"/>
                    <a:pt x="2" y="32"/>
                    <a:pt x="2" y="32"/>
                  </a:cubicBezTo>
                  <a:cubicBezTo>
                    <a:pt x="2" y="34"/>
                    <a:pt x="4" y="35"/>
                    <a:pt x="6" y="35"/>
                  </a:cubicBezTo>
                  <a:cubicBezTo>
                    <a:pt x="30" y="35"/>
                    <a:pt x="30" y="35"/>
                    <a:pt x="30" y="35"/>
                  </a:cubicBezTo>
                  <a:cubicBezTo>
                    <a:pt x="33" y="35"/>
                    <a:pt x="34" y="34"/>
                    <a:pt x="34" y="32"/>
                  </a:cubicBezTo>
                  <a:cubicBezTo>
                    <a:pt x="34" y="16"/>
                    <a:pt x="34" y="16"/>
                    <a:pt x="34" y="16"/>
                  </a:cubicBezTo>
                  <a:close/>
                  <a:moveTo>
                    <a:pt x="9" y="0"/>
                  </a:moveTo>
                  <a:cubicBezTo>
                    <a:pt x="8" y="0"/>
                    <a:pt x="8" y="1"/>
                    <a:pt x="8" y="1"/>
                  </a:cubicBezTo>
                  <a:cubicBezTo>
                    <a:pt x="8" y="9"/>
                    <a:pt x="8" y="9"/>
                    <a:pt x="8" y="9"/>
                  </a:cubicBezTo>
                  <a:cubicBezTo>
                    <a:pt x="8" y="9"/>
                    <a:pt x="8" y="10"/>
                    <a:pt x="9" y="10"/>
                  </a:cubicBezTo>
                  <a:cubicBezTo>
                    <a:pt x="10" y="10"/>
                    <a:pt x="10" y="10"/>
                    <a:pt x="10" y="10"/>
                  </a:cubicBezTo>
                  <a:cubicBezTo>
                    <a:pt x="10" y="10"/>
                    <a:pt x="11" y="9"/>
                    <a:pt x="11" y="9"/>
                  </a:cubicBezTo>
                  <a:cubicBezTo>
                    <a:pt x="11" y="1"/>
                    <a:pt x="11" y="1"/>
                    <a:pt x="11" y="1"/>
                  </a:cubicBezTo>
                  <a:cubicBezTo>
                    <a:pt x="11" y="1"/>
                    <a:pt x="10" y="0"/>
                    <a:pt x="10" y="0"/>
                  </a:cubicBezTo>
                  <a:cubicBezTo>
                    <a:pt x="9" y="0"/>
                    <a:pt x="9" y="0"/>
                    <a:pt x="9" y="0"/>
                  </a:cubicBezTo>
                  <a:close/>
                  <a:moveTo>
                    <a:pt x="26" y="0"/>
                  </a:moveTo>
                  <a:cubicBezTo>
                    <a:pt x="25" y="0"/>
                    <a:pt x="25" y="1"/>
                    <a:pt x="25" y="1"/>
                  </a:cubicBezTo>
                  <a:cubicBezTo>
                    <a:pt x="25" y="9"/>
                    <a:pt x="25" y="9"/>
                    <a:pt x="25" y="9"/>
                  </a:cubicBezTo>
                  <a:cubicBezTo>
                    <a:pt x="25" y="9"/>
                    <a:pt x="25" y="10"/>
                    <a:pt x="26" y="10"/>
                  </a:cubicBezTo>
                  <a:cubicBezTo>
                    <a:pt x="27" y="10"/>
                    <a:pt x="27" y="10"/>
                    <a:pt x="27" y="10"/>
                  </a:cubicBezTo>
                  <a:cubicBezTo>
                    <a:pt x="27" y="10"/>
                    <a:pt x="28" y="9"/>
                    <a:pt x="28" y="9"/>
                  </a:cubicBezTo>
                  <a:cubicBezTo>
                    <a:pt x="28" y="1"/>
                    <a:pt x="28" y="1"/>
                    <a:pt x="28" y="1"/>
                  </a:cubicBezTo>
                  <a:cubicBezTo>
                    <a:pt x="28" y="1"/>
                    <a:pt x="27" y="0"/>
                    <a:pt x="27" y="0"/>
                  </a:cubicBezTo>
                  <a:cubicBezTo>
                    <a:pt x="26" y="0"/>
                    <a:pt x="26" y="0"/>
                    <a:pt x="26" y="0"/>
                  </a:cubicBezTo>
                  <a:close/>
                  <a:moveTo>
                    <a:pt x="17" y="0"/>
                  </a:moveTo>
                  <a:cubicBezTo>
                    <a:pt x="17" y="0"/>
                    <a:pt x="16" y="1"/>
                    <a:pt x="16" y="1"/>
                  </a:cubicBezTo>
                  <a:cubicBezTo>
                    <a:pt x="16" y="9"/>
                    <a:pt x="16" y="9"/>
                    <a:pt x="16" y="9"/>
                  </a:cubicBezTo>
                  <a:cubicBezTo>
                    <a:pt x="16" y="9"/>
                    <a:pt x="17" y="10"/>
                    <a:pt x="17" y="10"/>
                  </a:cubicBezTo>
                  <a:cubicBezTo>
                    <a:pt x="18" y="10"/>
                    <a:pt x="18" y="10"/>
                    <a:pt x="18" y="10"/>
                  </a:cubicBezTo>
                  <a:cubicBezTo>
                    <a:pt x="19" y="10"/>
                    <a:pt x="19" y="9"/>
                    <a:pt x="19" y="9"/>
                  </a:cubicBezTo>
                  <a:cubicBezTo>
                    <a:pt x="19" y="1"/>
                    <a:pt x="19" y="1"/>
                    <a:pt x="19" y="1"/>
                  </a:cubicBezTo>
                  <a:cubicBezTo>
                    <a:pt x="19" y="1"/>
                    <a:pt x="19" y="0"/>
                    <a:pt x="18" y="0"/>
                  </a:cubicBezTo>
                  <a:lnTo>
                    <a:pt x="17"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6" name="Freeform 1743"/>
            <p:cNvSpPr>
              <a:spLocks noEditPoints="1"/>
            </p:cNvSpPr>
            <p:nvPr/>
          </p:nvSpPr>
          <p:spPr bwMode="auto">
            <a:xfrm flipH="1">
              <a:off x="9987067" y="2467464"/>
              <a:ext cx="123211" cy="123211"/>
            </a:xfrm>
            <a:custGeom>
              <a:avLst/>
              <a:gdLst>
                <a:gd name="T0" fmla="*/ 19 w 38"/>
                <a:gd name="T1" fmla="*/ 0 h 38"/>
                <a:gd name="T2" fmla="*/ 38 w 38"/>
                <a:gd name="T3" fmla="*/ 19 h 38"/>
                <a:gd name="T4" fmla="*/ 19 w 38"/>
                <a:gd name="T5" fmla="*/ 38 h 38"/>
                <a:gd name="T6" fmla="*/ 0 w 38"/>
                <a:gd name="T7" fmla="*/ 19 h 38"/>
                <a:gd name="T8" fmla="*/ 19 w 38"/>
                <a:gd name="T9" fmla="*/ 0 h 38"/>
                <a:gd name="T10" fmla="*/ 19 w 38"/>
                <a:gd name="T11" fmla="*/ 22 h 38"/>
                <a:gd name="T12" fmla="*/ 20 w 38"/>
                <a:gd name="T13" fmla="*/ 20 h 38"/>
                <a:gd name="T14" fmla="*/ 28 w 38"/>
                <a:gd name="T15" fmla="*/ 11 h 38"/>
                <a:gd name="T16" fmla="*/ 27 w 38"/>
                <a:gd name="T17" fmla="*/ 10 h 38"/>
                <a:gd name="T18" fmla="*/ 27 w 38"/>
                <a:gd name="T19" fmla="*/ 10 h 38"/>
                <a:gd name="T20" fmla="*/ 26 w 38"/>
                <a:gd name="T21" fmla="*/ 10 h 38"/>
                <a:gd name="T22" fmla="*/ 18 w 38"/>
                <a:gd name="T23" fmla="*/ 18 h 38"/>
                <a:gd name="T24" fmla="*/ 14 w 38"/>
                <a:gd name="T25" fmla="*/ 14 h 38"/>
                <a:gd name="T26" fmla="*/ 12 w 38"/>
                <a:gd name="T27" fmla="*/ 15 h 38"/>
                <a:gd name="T28" fmla="*/ 12 w 38"/>
                <a:gd name="T29" fmla="*/ 15 h 38"/>
                <a:gd name="T30" fmla="*/ 13 w 38"/>
                <a:gd name="T31" fmla="*/ 16 h 38"/>
                <a:gd name="T32" fmla="*/ 17 w 38"/>
                <a:gd name="T33" fmla="*/ 20 h 38"/>
                <a:gd name="T34" fmla="*/ 19 w 38"/>
                <a:gd name="T35" fmla="*/ 22 h 38"/>
                <a:gd name="T36" fmla="*/ 5 w 38"/>
                <a:gd name="T37" fmla="*/ 20 h 38"/>
                <a:gd name="T38" fmla="*/ 9 w 38"/>
                <a:gd name="T39" fmla="*/ 20 h 38"/>
                <a:gd name="T40" fmla="*/ 9 w 38"/>
                <a:gd name="T41" fmla="*/ 18 h 38"/>
                <a:gd name="T42" fmla="*/ 5 w 38"/>
                <a:gd name="T43" fmla="*/ 18 h 38"/>
                <a:gd name="T44" fmla="*/ 5 w 38"/>
                <a:gd name="T45" fmla="*/ 20 h 38"/>
                <a:gd name="T46" fmla="*/ 29 w 38"/>
                <a:gd name="T47" fmla="*/ 20 h 38"/>
                <a:gd name="T48" fmla="*/ 32 w 38"/>
                <a:gd name="T49" fmla="*/ 20 h 38"/>
                <a:gd name="T50" fmla="*/ 32 w 38"/>
                <a:gd name="T51" fmla="*/ 18 h 38"/>
                <a:gd name="T52" fmla="*/ 29 w 38"/>
                <a:gd name="T53" fmla="*/ 18 h 38"/>
                <a:gd name="T54" fmla="*/ 29 w 38"/>
                <a:gd name="T55" fmla="*/ 20 h 38"/>
                <a:gd name="T56" fmla="*/ 18 w 38"/>
                <a:gd name="T57" fmla="*/ 5 h 38"/>
                <a:gd name="T58" fmla="*/ 18 w 38"/>
                <a:gd name="T59" fmla="*/ 9 h 38"/>
                <a:gd name="T60" fmla="*/ 20 w 38"/>
                <a:gd name="T61" fmla="*/ 9 h 38"/>
                <a:gd name="T62" fmla="*/ 20 w 38"/>
                <a:gd name="T63" fmla="*/ 5 h 38"/>
                <a:gd name="T64" fmla="*/ 18 w 38"/>
                <a:gd name="T65" fmla="*/ 5 h 38"/>
                <a:gd name="T66" fmla="*/ 18 w 38"/>
                <a:gd name="T67" fmla="*/ 29 h 38"/>
                <a:gd name="T68" fmla="*/ 18 w 38"/>
                <a:gd name="T69" fmla="*/ 33 h 38"/>
                <a:gd name="T70" fmla="*/ 20 w 38"/>
                <a:gd name="T71" fmla="*/ 33 h 38"/>
                <a:gd name="T72" fmla="*/ 20 w 38"/>
                <a:gd name="T73" fmla="*/ 29 h 38"/>
                <a:gd name="T74" fmla="*/ 18 w 38"/>
                <a:gd name="T75" fmla="*/ 29 h 38"/>
                <a:gd name="T76" fmla="*/ 19 w 38"/>
                <a:gd name="T77" fmla="*/ 3 h 38"/>
                <a:gd name="T78" fmla="*/ 3 w 38"/>
                <a:gd name="T79" fmla="*/ 19 h 38"/>
                <a:gd name="T80" fmla="*/ 19 w 38"/>
                <a:gd name="T81" fmla="*/ 34 h 38"/>
                <a:gd name="T82" fmla="*/ 34 w 38"/>
                <a:gd name="T83" fmla="*/ 19 h 38"/>
                <a:gd name="T84" fmla="*/ 19 w 38"/>
                <a:gd name="T85" fmla="*/ 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8" h="38">
                  <a:moveTo>
                    <a:pt x="19" y="0"/>
                  </a:moveTo>
                  <a:cubicBezTo>
                    <a:pt x="29" y="0"/>
                    <a:pt x="38" y="8"/>
                    <a:pt x="38" y="19"/>
                  </a:cubicBezTo>
                  <a:cubicBezTo>
                    <a:pt x="38" y="30"/>
                    <a:pt x="29" y="38"/>
                    <a:pt x="19" y="38"/>
                  </a:cubicBezTo>
                  <a:cubicBezTo>
                    <a:pt x="8" y="38"/>
                    <a:pt x="0" y="30"/>
                    <a:pt x="0" y="19"/>
                  </a:cubicBezTo>
                  <a:cubicBezTo>
                    <a:pt x="0" y="8"/>
                    <a:pt x="8" y="0"/>
                    <a:pt x="19" y="0"/>
                  </a:cubicBezTo>
                  <a:close/>
                  <a:moveTo>
                    <a:pt x="19" y="22"/>
                  </a:moveTo>
                  <a:cubicBezTo>
                    <a:pt x="20" y="20"/>
                    <a:pt x="20" y="20"/>
                    <a:pt x="20" y="20"/>
                  </a:cubicBezTo>
                  <a:cubicBezTo>
                    <a:pt x="28" y="11"/>
                    <a:pt x="28" y="11"/>
                    <a:pt x="28" y="11"/>
                  </a:cubicBezTo>
                  <a:cubicBezTo>
                    <a:pt x="28" y="11"/>
                    <a:pt x="28" y="10"/>
                    <a:pt x="27" y="10"/>
                  </a:cubicBezTo>
                  <a:cubicBezTo>
                    <a:pt x="27" y="10"/>
                    <a:pt x="27" y="10"/>
                    <a:pt x="27" y="10"/>
                  </a:cubicBezTo>
                  <a:cubicBezTo>
                    <a:pt x="27" y="9"/>
                    <a:pt x="26" y="9"/>
                    <a:pt x="26" y="10"/>
                  </a:cubicBezTo>
                  <a:cubicBezTo>
                    <a:pt x="18" y="18"/>
                    <a:pt x="18" y="18"/>
                    <a:pt x="18" y="18"/>
                  </a:cubicBezTo>
                  <a:cubicBezTo>
                    <a:pt x="14" y="14"/>
                    <a:pt x="14" y="14"/>
                    <a:pt x="14" y="14"/>
                  </a:cubicBezTo>
                  <a:cubicBezTo>
                    <a:pt x="14" y="14"/>
                    <a:pt x="13" y="14"/>
                    <a:pt x="12" y="15"/>
                  </a:cubicBezTo>
                  <a:cubicBezTo>
                    <a:pt x="12" y="15"/>
                    <a:pt x="12" y="15"/>
                    <a:pt x="12" y="15"/>
                  </a:cubicBezTo>
                  <a:cubicBezTo>
                    <a:pt x="12" y="15"/>
                    <a:pt x="12" y="16"/>
                    <a:pt x="13" y="16"/>
                  </a:cubicBezTo>
                  <a:cubicBezTo>
                    <a:pt x="17" y="20"/>
                    <a:pt x="17" y="20"/>
                    <a:pt x="17" y="20"/>
                  </a:cubicBezTo>
                  <a:cubicBezTo>
                    <a:pt x="19" y="22"/>
                    <a:pt x="19" y="22"/>
                    <a:pt x="19" y="22"/>
                  </a:cubicBezTo>
                  <a:close/>
                  <a:moveTo>
                    <a:pt x="5" y="20"/>
                  </a:moveTo>
                  <a:cubicBezTo>
                    <a:pt x="9" y="20"/>
                    <a:pt x="9" y="20"/>
                    <a:pt x="9" y="20"/>
                  </a:cubicBezTo>
                  <a:cubicBezTo>
                    <a:pt x="9" y="18"/>
                    <a:pt x="9" y="18"/>
                    <a:pt x="9" y="18"/>
                  </a:cubicBezTo>
                  <a:cubicBezTo>
                    <a:pt x="5" y="18"/>
                    <a:pt x="5" y="18"/>
                    <a:pt x="5" y="18"/>
                  </a:cubicBezTo>
                  <a:cubicBezTo>
                    <a:pt x="5" y="20"/>
                    <a:pt x="5" y="20"/>
                    <a:pt x="5" y="20"/>
                  </a:cubicBezTo>
                  <a:close/>
                  <a:moveTo>
                    <a:pt x="29" y="20"/>
                  </a:moveTo>
                  <a:cubicBezTo>
                    <a:pt x="32" y="20"/>
                    <a:pt x="32" y="20"/>
                    <a:pt x="32" y="20"/>
                  </a:cubicBezTo>
                  <a:cubicBezTo>
                    <a:pt x="32" y="18"/>
                    <a:pt x="32" y="18"/>
                    <a:pt x="32" y="18"/>
                  </a:cubicBezTo>
                  <a:cubicBezTo>
                    <a:pt x="29" y="18"/>
                    <a:pt x="29" y="18"/>
                    <a:pt x="29" y="18"/>
                  </a:cubicBezTo>
                  <a:cubicBezTo>
                    <a:pt x="29" y="20"/>
                    <a:pt x="29" y="20"/>
                    <a:pt x="29" y="20"/>
                  </a:cubicBezTo>
                  <a:close/>
                  <a:moveTo>
                    <a:pt x="18" y="5"/>
                  </a:moveTo>
                  <a:cubicBezTo>
                    <a:pt x="18" y="9"/>
                    <a:pt x="18" y="9"/>
                    <a:pt x="18" y="9"/>
                  </a:cubicBezTo>
                  <a:cubicBezTo>
                    <a:pt x="20" y="9"/>
                    <a:pt x="20" y="9"/>
                    <a:pt x="20" y="9"/>
                  </a:cubicBezTo>
                  <a:cubicBezTo>
                    <a:pt x="20" y="5"/>
                    <a:pt x="20" y="5"/>
                    <a:pt x="20" y="5"/>
                  </a:cubicBezTo>
                  <a:cubicBezTo>
                    <a:pt x="18" y="5"/>
                    <a:pt x="18" y="5"/>
                    <a:pt x="18" y="5"/>
                  </a:cubicBezTo>
                  <a:close/>
                  <a:moveTo>
                    <a:pt x="18" y="29"/>
                  </a:moveTo>
                  <a:cubicBezTo>
                    <a:pt x="18" y="33"/>
                    <a:pt x="18" y="33"/>
                    <a:pt x="18" y="33"/>
                  </a:cubicBezTo>
                  <a:cubicBezTo>
                    <a:pt x="20" y="33"/>
                    <a:pt x="20" y="33"/>
                    <a:pt x="20" y="33"/>
                  </a:cubicBezTo>
                  <a:cubicBezTo>
                    <a:pt x="20" y="29"/>
                    <a:pt x="20" y="29"/>
                    <a:pt x="20" y="29"/>
                  </a:cubicBezTo>
                  <a:cubicBezTo>
                    <a:pt x="18" y="29"/>
                    <a:pt x="18" y="29"/>
                    <a:pt x="18" y="29"/>
                  </a:cubicBezTo>
                  <a:close/>
                  <a:moveTo>
                    <a:pt x="19" y="3"/>
                  </a:moveTo>
                  <a:cubicBezTo>
                    <a:pt x="10" y="3"/>
                    <a:pt x="3" y="10"/>
                    <a:pt x="3" y="19"/>
                  </a:cubicBezTo>
                  <a:cubicBezTo>
                    <a:pt x="3" y="28"/>
                    <a:pt x="10" y="34"/>
                    <a:pt x="19" y="34"/>
                  </a:cubicBezTo>
                  <a:cubicBezTo>
                    <a:pt x="27" y="34"/>
                    <a:pt x="34" y="28"/>
                    <a:pt x="34" y="19"/>
                  </a:cubicBezTo>
                  <a:cubicBezTo>
                    <a:pt x="34" y="10"/>
                    <a:pt x="27" y="3"/>
                    <a:pt x="19"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7" name="Freeform 1744"/>
            <p:cNvSpPr>
              <a:spLocks noEditPoints="1"/>
            </p:cNvSpPr>
            <p:nvPr/>
          </p:nvSpPr>
          <p:spPr bwMode="auto">
            <a:xfrm flipH="1">
              <a:off x="8355208" y="2568771"/>
              <a:ext cx="136901" cy="136901"/>
            </a:xfrm>
            <a:custGeom>
              <a:avLst/>
              <a:gdLst>
                <a:gd name="T0" fmla="*/ 16 w 43"/>
                <a:gd name="T1" fmla="*/ 0 h 42"/>
                <a:gd name="T2" fmla="*/ 31 w 43"/>
                <a:gd name="T3" fmla="*/ 15 h 42"/>
                <a:gd name="T4" fmla="*/ 16 w 43"/>
                <a:gd name="T5" fmla="*/ 31 h 42"/>
                <a:gd name="T6" fmla="*/ 0 w 43"/>
                <a:gd name="T7" fmla="*/ 15 h 42"/>
                <a:gd name="T8" fmla="*/ 16 w 43"/>
                <a:gd name="T9" fmla="*/ 0 h 42"/>
                <a:gd name="T10" fmla="*/ 32 w 43"/>
                <a:gd name="T11" fmla="*/ 24 h 42"/>
                <a:gd name="T12" fmla="*/ 24 w 43"/>
                <a:gd name="T13" fmla="*/ 31 h 42"/>
                <a:gd name="T14" fmla="*/ 35 w 43"/>
                <a:gd name="T15" fmla="*/ 41 h 42"/>
                <a:gd name="T16" fmla="*/ 37 w 43"/>
                <a:gd name="T17" fmla="*/ 41 h 42"/>
                <a:gd name="T18" fmla="*/ 42 w 43"/>
                <a:gd name="T19" fmla="*/ 36 h 42"/>
                <a:gd name="T20" fmla="*/ 42 w 43"/>
                <a:gd name="T21" fmla="*/ 33 h 42"/>
                <a:gd name="T22" fmla="*/ 32 w 43"/>
                <a:gd name="T23" fmla="*/ 24 h 42"/>
                <a:gd name="T24" fmla="*/ 22 w 43"/>
                <a:gd name="T25" fmla="*/ 9 h 42"/>
                <a:gd name="T26" fmla="*/ 16 w 43"/>
                <a:gd name="T27" fmla="*/ 7 h 42"/>
                <a:gd name="T28" fmla="*/ 10 w 43"/>
                <a:gd name="T29" fmla="*/ 9 h 42"/>
                <a:gd name="T30" fmla="*/ 8 w 43"/>
                <a:gd name="T31" fmla="*/ 15 h 42"/>
                <a:gd name="T32" fmla="*/ 10 w 43"/>
                <a:gd name="T33" fmla="*/ 21 h 42"/>
                <a:gd name="T34" fmla="*/ 16 w 43"/>
                <a:gd name="T35" fmla="*/ 24 h 42"/>
                <a:gd name="T36" fmla="*/ 22 w 43"/>
                <a:gd name="T37" fmla="*/ 21 h 42"/>
                <a:gd name="T38" fmla="*/ 24 w 43"/>
                <a:gd name="T39" fmla="*/ 15 h 42"/>
                <a:gd name="T40" fmla="*/ 22 w 43"/>
                <a:gd name="T41" fmla="*/ 9 h 42"/>
                <a:gd name="T42" fmla="*/ 9 w 43"/>
                <a:gd name="T43" fmla="*/ 16 h 42"/>
                <a:gd name="T44" fmla="*/ 11 w 43"/>
                <a:gd name="T45" fmla="*/ 16 h 42"/>
                <a:gd name="T46" fmla="*/ 15 w 43"/>
                <a:gd name="T47" fmla="*/ 11 h 42"/>
                <a:gd name="T48" fmla="*/ 15 w 43"/>
                <a:gd name="T49" fmla="*/ 9 h 42"/>
                <a:gd name="T50" fmla="*/ 9 w 43"/>
                <a:gd name="T51" fmla="*/ 16 h 42"/>
                <a:gd name="T52" fmla="*/ 16 w 43"/>
                <a:gd name="T53" fmla="*/ 3 h 42"/>
                <a:gd name="T54" fmla="*/ 8 w 43"/>
                <a:gd name="T55" fmla="*/ 7 h 42"/>
                <a:gd name="T56" fmla="*/ 4 w 43"/>
                <a:gd name="T57" fmla="*/ 15 h 42"/>
                <a:gd name="T58" fmla="*/ 8 w 43"/>
                <a:gd name="T59" fmla="*/ 24 h 42"/>
                <a:gd name="T60" fmla="*/ 16 w 43"/>
                <a:gd name="T61" fmla="*/ 27 h 42"/>
                <a:gd name="T62" fmla="*/ 24 w 43"/>
                <a:gd name="T63" fmla="*/ 24 h 42"/>
                <a:gd name="T64" fmla="*/ 28 w 43"/>
                <a:gd name="T65" fmla="*/ 15 h 42"/>
                <a:gd name="T66" fmla="*/ 24 w 43"/>
                <a:gd name="T67" fmla="*/ 7 h 42"/>
                <a:gd name="T68" fmla="*/ 16 w 43"/>
                <a:gd name="T69"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 h="42">
                  <a:moveTo>
                    <a:pt x="16" y="0"/>
                  </a:moveTo>
                  <a:cubicBezTo>
                    <a:pt x="24" y="0"/>
                    <a:pt x="31" y="7"/>
                    <a:pt x="31" y="15"/>
                  </a:cubicBezTo>
                  <a:cubicBezTo>
                    <a:pt x="31" y="24"/>
                    <a:pt x="24" y="31"/>
                    <a:pt x="16" y="31"/>
                  </a:cubicBezTo>
                  <a:cubicBezTo>
                    <a:pt x="7" y="31"/>
                    <a:pt x="0" y="24"/>
                    <a:pt x="0" y="15"/>
                  </a:cubicBezTo>
                  <a:cubicBezTo>
                    <a:pt x="0" y="7"/>
                    <a:pt x="7" y="0"/>
                    <a:pt x="16" y="0"/>
                  </a:cubicBezTo>
                  <a:close/>
                  <a:moveTo>
                    <a:pt x="32" y="24"/>
                  </a:moveTo>
                  <a:cubicBezTo>
                    <a:pt x="30" y="27"/>
                    <a:pt x="27" y="30"/>
                    <a:pt x="24" y="31"/>
                  </a:cubicBezTo>
                  <a:cubicBezTo>
                    <a:pt x="35" y="41"/>
                    <a:pt x="35" y="41"/>
                    <a:pt x="35" y="41"/>
                  </a:cubicBezTo>
                  <a:cubicBezTo>
                    <a:pt x="35" y="42"/>
                    <a:pt x="37" y="42"/>
                    <a:pt x="37" y="41"/>
                  </a:cubicBezTo>
                  <a:cubicBezTo>
                    <a:pt x="42" y="36"/>
                    <a:pt x="42" y="36"/>
                    <a:pt x="42" y="36"/>
                  </a:cubicBezTo>
                  <a:cubicBezTo>
                    <a:pt x="43" y="35"/>
                    <a:pt x="43" y="34"/>
                    <a:pt x="42" y="33"/>
                  </a:cubicBezTo>
                  <a:cubicBezTo>
                    <a:pt x="32" y="24"/>
                    <a:pt x="32" y="24"/>
                    <a:pt x="32" y="24"/>
                  </a:cubicBezTo>
                  <a:close/>
                  <a:moveTo>
                    <a:pt x="22" y="9"/>
                  </a:moveTo>
                  <a:cubicBezTo>
                    <a:pt x="20" y="8"/>
                    <a:pt x="18" y="7"/>
                    <a:pt x="16" y="7"/>
                  </a:cubicBezTo>
                  <a:cubicBezTo>
                    <a:pt x="14" y="7"/>
                    <a:pt x="12" y="8"/>
                    <a:pt x="10" y="9"/>
                  </a:cubicBezTo>
                  <a:cubicBezTo>
                    <a:pt x="8" y="11"/>
                    <a:pt x="8" y="13"/>
                    <a:pt x="8" y="15"/>
                  </a:cubicBezTo>
                  <a:cubicBezTo>
                    <a:pt x="8" y="18"/>
                    <a:pt x="8" y="20"/>
                    <a:pt x="10" y="21"/>
                  </a:cubicBezTo>
                  <a:cubicBezTo>
                    <a:pt x="12" y="23"/>
                    <a:pt x="14" y="24"/>
                    <a:pt x="16" y="24"/>
                  </a:cubicBezTo>
                  <a:cubicBezTo>
                    <a:pt x="18" y="24"/>
                    <a:pt x="20" y="23"/>
                    <a:pt x="22" y="21"/>
                  </a:cubicBezTo>
                  <a:cubicBezTo>
                    <a:pt x="23" y="20"/>
                    <a:pt x="24" y="18"/>
                    <a:pt x="24" y="15"/>
                  </a:cubicBezTo>
                  <a:cubicBezTo>
                    <a:pt x="24" y="13"/>
                    <a:pt x="23" y="11"/>
                    <a:pt x="22" y="9"/>
                  </a:cubicBezTo>
                  <a:close/>
                  <a:moveTo>
                    <a:pt x="9" y="16"/>
                  </a:moveTo>
                  <a:cubicBezTo>
                    <a:pt x="11" y="16"/>
                    <a:pt x="11" y="16"/>
                    <a:pt x="11" y="16"/>
                  </a:cubicBezTo>
                  <a:cubicBezTo>
                    <a:pt x="11" y="13"/>
                    <a:pt x="12" y="11"/>
                    <a:pt x="15" y="11"/>
                  </a:cubicBezTo>
                  <a:cubicBezTo>
                    <a:pt x="15" y="9"/>
                    <a:pt x="15" y="9"/>
                    <a:pt x="15" y="9"/>
                  </a:cubicBezTo>
                  <a:cubicBezTo>
                    <a:pt x="11" y="9"/>
                    <a:pt x="9" y="12"/>
                    <a:pt x="9" y="16"/>
                  </a:cubicBezTo>
                  <a:close/>
                  <a:moveTo>
                    <a:pt x="16" y="3"/>
                  </a:moveTo>
                  <a:cubicBezTo>
                    <a:pt x="13" y="3"/>
                    <a:pt x="10" y="5"/>
                    <a:pt x="8" y="7"/>
                  </a:cubicBezTo>
                  <a:cubicBezTo>
                    <a:pt x="5" y="9"/>
                    <a:pt x="4" y="12"/>
                    <a:pt x="4" y="15"/>
                  </a:cubicBezTo>
                  <a:cubicBezTo>
                    <a:pt x="4" y="19"/>
                    <a:pt x="5" y="22"/>
                    <a:pt x="8" y="24"/>
                  </a:cubicBezTo>
                  <a:cubicBezTo>
                    <a:pt x="10" y="26"/>
                    <a:pt x="13" y="27"/>
                    <a:pt x="16" y="27"/>
                  </a:cubicBezTo>
                  <a:cubicBezTo>
                    <a:pt x="19" y="27"/>
                    <a:pt x="22" y="26"/>
                    <a:pt x="24" y="24"/>
                  </a:cubicBezTo>
                  <a:cubicBezTo>
                    <a:pt x="27" y="22"/>
                    <a:pt x="28" y="19"/>
                    <a:pt x="28" y="15"/>
                  </a:cubicBezTo>
                  <a:cubicBezTo>
                    <a:pt x="28" y="12"/>
                    <a:pt x="27" y="9"/>
                    <a:pt x="24" y="7"/>
                  </a:cubicBezTo>
                  <a:cubicBezTo>
                    <a:pt x="22" y="5"/>
                    <a:pt x="19" y="3"/>
                    <a:pt x="16" y="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8" name="Freeform 1745"/>
            <p:cNvSpPr>
              <a:spLocks noEditPoints="1"/>
            </p:cNvSpPr>
            <p:nvPr/>
          </p:nvSpPr>
          <p:spPr bwMode="auto">
            <a:xfrm flipH="1">
              <a:off x="8993166" y="4520986"/>
              <a:ext cx="123211" cy="125949"/>
            </a:xfrm>
            <a:custGeom>
              <a:avLst/>
              <a:gdLst>
                <a:gd name="T0" fmla="*/ 19 w 38"/>
                <a:gd name="T1" fmla="*/ 0 h 39"/>
                <a:gd name="T2" fmla="*/ 21 w 38"/>
                <a:gd name="T3" fmla="*/ 0 h 39"/>
                <a:gd name="T4" fmla="*/ 22 w 38"/>
                <a:gd name="T5" fmla="*/ 3 h 39"/>
                <a:gd name="T6" fmla="*/ 22 w 38"/>
                <a:gd name="T7" fmla="*/ 4 h 39"/>
                <a:gd name="T8" fmla="*/ 25 w 38"/>
                <a:gd name="T9" fmla="*/ 6 h 39"/>
                <a:gd name="T10" fmla="*/ 27 w 38"/>
                <a:gd name="T11" fmla="*/ 6 h 39"/>
                <a:gd name="T12" fmla="*/ 30 w 38"/>
                <a:gd name="T13" fmla="*/ 4 h 39"/>
                <a:gd name="T14" fmla="*/ 34 w 38"/>
                <a:gd name="T15" fmla="*/ 8 h 39"/>
                <a:gd name="T16" fmla="*/ 32 w 38"/>
                <a:gd name="T17" fmla="*/ 11 h 39"/>
                <a:gd name="T18" fmla="*/ 31 w 38"/>
                <a:gd name="T19" fmla="*/ 12 h 39"/>
                <a:gd name="T20" fmla="*/ 33 w 38"/>
                <a:gd name="T21" fmla="*/ 15 h 39"/>
                <a:gd name="T22" fmla="*/ 34 w 38"/>
                <a:gd name="T23" fmla="*/ 16 h 39"/>
                <a:gd name="T24" fmla="*/ 37 w 38"/>
                <a:gd name="T25" fmla="*/ 17 h 39"/>
                <a:gd name="T26" fmla="*/ 38 w 38"/>
                <a:gd name="T27" fmla="*/ 20 h 39"/>
                <a:gd name="T28" fmla="*/ 37 w 38"/>
                <a:gd name="T29" fmla="*/ 23 h 39"/>
                <a:gd name="T30" fmla="*/ 35 w 38"/>
                <a:gd name="T31" fmla="*/ 23 h 39"/>
                <a:gd name="T32" fmla="*/ 33 w 38"/>
                <a:gd name="T33" fmla="*/ 23 h 39"/>
                <a:gd name="T34" fmla="*/ 31 w 38"/>
                <a:gd name="T35" fmla="*/ 27 h 39"/>
                <a:gd name="T36" fmla="*/ 32 w 38"/>
                <a:gd name="T37" fmla="*/ 28 h 39"/>
                <a:gd name="T38" fmla="*/ 33 w 38"/>
                <a:gd name="T39" fmla="*/ 32 h 39"/>
                <a:gd name="T40" fmla="*/ 31 w 38"/>
                <a:gd name="T41" fmla="*/ 35 h 39"/>
                <a:gd name="T42" fmla="*/ 28 w 38"/>
                <a:gd name="T43" fmla="*/ 33 h 39"/>
                <a:gd name="T44" fmla="*/ 27 w 38"/>
                <a:gd name="T45" fmla="*/ 33 h 39"/>
                <a:gd name="T46" fmla="*/ 23 w 38"/>
                <a:gd name="T47" fmla="*/ 34 h 39"/>
                <a:gd name="T48" fmla="*/ 23 w 38"/>
                <a:gd name="T49" fmla="*/ 35 h 39"/>
                <a:gd name="T50" fmla="*/ 21 w 38"/>
                <a:gd name="T51" fmla="*/ 39 h 39"/>
                <a:gd name="T52" fmla="*/ 19 w 38"/>
                <a:gd name="T53" fmla="*/ 39 h 39"/>
                <a:gd name="T54" fmla="*/ 16 w 38"/>
                <a:gd name="T55" fmla="*/ 39 h 39"/>
                <a:gd name="T56" fmla="*/ 16 w 38"/>
                <a:gd name="T57" fmla="*/ 36 h 39"/>
                <a:gd name="T58" fmla="*/ 15 w 38"/>
                <a:gd name="T59" fmla="*/ 34 h 39"/>
                <a:gd name="T60" fmla="*/ 12 w 38"/>
                <a:gd name="T61" fmla="*/ 32 h 39"/>
                <a:gd name="T62" fmla="*/ 10 w 38"/>
                <a:gd name="T63" fmla="*/ 33 h 39"/>
                <a:gd name="T64" fmla="*/ 7 w 38"/>
                <a:gd name="T65" fmla="*/ 35 h 39"/>
                <a:gd name="T66" fmla="*/ 3 w 38"/>
                <a:gd name="T67" fmla="*/ 31 h 39"/>
                <a:gd name="T68" fmla="*/ 5 w 38"/>
                <a:gd name="T69" fmla="*/ 28 h 39"/>
                <a:gd name="T70" fmla="*/ 6 w 38"/>
                <a:gd name="T71" fmla="*/ 26 h 39"/>
                <a:gd name="T72" fmla="*/ 4 w 38"/>
                <a:gd name="T73" fmla="*/ 23 h 39"/>
                <a:gd name="T74" fmla="*/ 3 w 38"/>
                <a:gd name="T75" fmla="*/ 22 h 39"/>
                <a:gd name="T76" fmla="*/ 0 w 38"/>
                <a:gd name="T77" fmla="*/ 22 h 39"/>
                <a:gd name="T78" fmla="*/ 0 w 38"/>
                <a:gd name="T79" fmla="*/ 20 h 39"/>
                <a:gd name="T80" fmla="*/ 0 w 38"/>
                <a:gd name="T81" fmla="*/ 17 h 39"/>
                <a:gd name="T82" fmla="*/ 2 w 38"/>
                <a:gd name="T83" fmla="*/ 16 h 39"/>
                <a:gd name="T84" fmla="*/ 4 w 38"/>
                <a:gd name="T85" fmla="*/ 16 h 39"/>
                <a:gd name="T86" fmla="*/ 6 w 38"/>
                <a:gd name="T87" fmla="*/ 13 h 39"/>
                <a:gd name="T88" fmla="*/ 5 w 38"/>
                <a:gd name="T89" fmla="*/ 11 h 39"/>
                <a:gd name="T90" fmla="*/ 3 w 38"/>
                <a:gd name="T91" fmla="*/ 8 h 39"/>
                <a:gd name="T92" fmla="*/ 7 w 38"/>
                <a:gd name="T93" fmla="*/ 4 h 39"/>
                <a:gd name="T94" fmla="*/ 9 w 38"/>
                <a:gd name="T95" fmla="*/ 5 h 39"/>
                <a:gd name="T96" fmla="*/ 11 w 38"/>
                <a:gd name="T97" fmla="*/ 6 h 39"/>
                <a:gd name="T98" fmla="*/ 14 w 38"/>
                <a:gd name="T99" fmla="*/ 5 h 39"/>
                <a:gd name="T100" fmla="*/ 15 w 38"/>
                <a:gd name="T101" fmla="*/ 3 h 39"/>
                <a:gd name="T102" fmla="*/ 16 w 38"/>
                <a:gd name="T103" fmla="*/ 0 h 39"/>
                <a:gd name="T104" fmla="*/ 19 w 38"/>
                <a:gd name="T105" fmla="*/ 0 h 39"/>
                <a:gd name="T106" fmla="*/ 19 w 38"/>
                <a:gd name="T107" fmla="*/ 7 h 39"/>
                <a:gd name="T108" fmla="*/ 10 w 38"/>
                <a:gd name="T109" fmla="*/ 11 h 39"/>
                <a:gd name="T110" fmla="*/ 7 w 38"/>
                <a:gd name="T111" fmla="*/ 20 h 39"/>
                <a:gd name="T112" fmla="*/ 10 w 38"/>
                <a:gd name="T113" fmla="*/ 28 h 39"/>
                <a:gd name="T114" fmla="*/ 19 w 38"/>
                <a:gd name="T115" fmla="*/ 32 h 39"/>
                <a:gd name="T116" fmla="*/ 27 w 38"/>
                <a:gd name="T117" fmla="*/ 28 h 39"/>
                <a:gd name="T118" fmla="*/ 31 w 38"/>
                <a:gd name="T119" fmla="*/ 20 h 39"/>
                <a:gd name="T120" fmla="*/ 27 w 38"/>
                <a:gd name="T121" fmla="*/ 11 h 39"/>
                <a:gd name="T122" fmla="*/ 19 w 38"/>
                <a:gd name="T123"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 h="39">
                  <a:moveTo>
                    <a:pt x="19" y="0"/>
                  </a:moveTo>
                  <a:cubicBezTo>
                    <a:pt x="20" y="0"/>
                    <a:pt x="20" y="0"/>
                    <a:pt x="21" y="0"/>
                  </a:cubicBezTo>
                  <a:cubicBezTo>
                    <a:pt x="22" y="3"/>
                    <a:pt x="22" y="3"/>
                    <a:pt x="22" y="3"/>
                  </a:cubicBezTo>
                  <a:cubicBezTo>
                    <a:pt x="22" y="4"/>
                    <a:pt x="22" y="4"/>
                    <a:pt x="22" y="4"/>
                  </a:cubicBezTo>
                  <a:cubicBezTo>
                    <a:pt x="25" y="6"/>
                    <a:pt x="25" y="6"/>
                    <a:pt x="25" y="6"/>
                  </a:cubicBezTo>
                  <a:cubicBezTo>
                    <a:pt x="26" y="6"/>
                    <a:pt x="26" y="6"/>
                    <a:pt x="27" y="6"/>
                  </a:cubicBezTo>
                  <a:cubicBezTo>
                    <a:pt x="30" y="4"/>
                    <a:pt x="30" y="4"/>
                    <a:pt x="30" y="4"/>
                  </a:cubicBezTo>
                  <a:cubicBezTo>
                    <a:pt x="32" y="5"/>
                    <a:pt x="33" y="6"/>
                    <a:pt x="34" y="8"/>
                  </a:cubicBezTo>
                  <a:cubicBezTo>
                    <a:pt x="32" y="11"/>
                    <a:pt x="32" y="11"/>
                    <a:pt x="32" y="11"/>
                  </a:cubicBezTo>
                  <a:cubicBezTo>
                    <a:pt x="32" y="11"/>
                    <a:pt x="31" y="12"/>
                    <a:pt x="31" y="12"/>
                  </a:cubicBezTo>
                  <a:cubicBezTo>
                    <a:pt x="33" y="15"/>
                    <a:pt x="33" y="15"/>
                    <a:pt x="33" y="15"/>
                  </a:cubicBezTo>
                  <a:cubicBezTo>
                    <a:pt x="33" y="16"/>
                    <a:pt x="34" y="16"/>
                    <a:pt x="34" y="16"/>
                  </a:cubicBezTo>
                  <a:cubicBezTo>
                    <a:pt x="37" y="17"/>
                    <a:pt x="37" y="17"/>
                    <a:pt x="37" y="17"/>
                  </a:cubicBezTo>
                  <a:cubicBezTo>
                    <a:pt x="38" y="18"/>
                    <a:pt x="38" y="19"/>
                    <a:pt x="38" y="20"/>
                  </a:cubicBezTo>
                  <a:cubicBezTo>
                    <a:pt x="38" y="21"/>
                    <a:pt x="38" y="22"/>
                    <a:pt x="37" y="23"/>
                  </a:cubicBezTo>
                  <a:cubicBezTo>
                    <a:pt x="35" y="23"/>
                    <a:pt x="35" y="23"/>
                    <a:pt x="35" y="23"/>
                  </a:cubicBezTo>
                  <a:cubicBezTo>
                    <a:pt x="34" y="23"/>
                    <a:pt x="33" y="23"/>
                    <a:pt x="33" y="23"/>
                  </a:cubicBezTo>
                  <a:cubicBezTo>
                    <a:pt x="31" y="27"/>
                    <a:pt x="31" y="27"/>
                    <a:pt x="31" y="27"/>
                  </a:cubicBezTo>
                  <a:cubicBezTo>
                    <a:pt x="31" y="27"/>
                    <a:pt x="31" y="28"/>
                    <a:pt x="32" y="28"/>
                  </a:cubicBezTo>
                  <a:cubicBezTo>
                    <a:pt x="33" y="32"/>
                    <a:pt x="33" y="32"/>
                    <a:pt x="33" y="32"/>
                  </a:cubicBezTo>
                  <a:cubicBezTo>
                    <a:pt x="32" y="33"/>
                    <a:pt x="32" y="34"/>
                    <a:pt x="31" y="35"/>
                  </a:cubicBezTo>
                  <a:cubicBezTo>
                    <a:pt x="28" y="33"/>
                    <a:pt x="28" y="33"/>
                    <a:pt x="28" y="33"/>
                  </a:cubicBezTo>
                  <a:cubicBezTo>
                    <a:pt x="28" y="33"/>
                    <a:pt x="27" y="33"/>
                    <a:pt x="27" y="33"/>
                  </a:cubicBezTo>
                  <a:cubicBezTo>
                    <a:pt x="23" y="34"/>
                    <a:pt x="23" y="34"/>
                    <a:pt x="23" y="34"/>
                  </a:cubicBezTo>
                  <a:cubicBezTo>
                    <a:pt x="23" y="34"/>
                    <a:pt x="23" y="35"/>
                    <a:pt x="23" y="35"/>
                  </a:cubicBezTo>
                  <a:cubicBezTo>
                    <a:pt x="21" y="39"/>
                    <a:pt x="21" y="39"/>
                    <a:pt x="21" y="39"/>
                  </a:cubicBezTo>
                  <a:cubicBezTo>
                    <a:pt x="20" y="39"/>
                    <a:pt x="20" y="39"/>
                    <a:pt x="19" y="39"/>
                  </a:cubicBezTo>
                  <a:cubicBezTo>
                    <a:pt x="18" y="39"/>
                    <a:pt x="17" y="39"/>
                    <a:pt x="16" y="39"/>
                  </a:cubicBezTo>
                  <a:cubicBezTo>
                    <a:pt x="16" y="36"/>
                    <a:pt x="16" y="36"/>
                    <a:pt x="16" y="36"/>
                  </a:cubicBezTo>
                  <a:cubicBezTo>
                    <a:pt x="15" y="35"/>
                    <a:pt x="15" y="34"/>
                    <a:pt x="15" y="34"/>
                  </a:cubicBezTo>
                  <a:cubicBezTo>
                    <a:pt x="12" y="32"/>
                    <a:pt x="12" y="32"/>
                    <a:pt x="12" y="32"/>
                  </a:cubicBezTo>
                  <a:cubicBezTo>
                    <a:pt x="12" y="32"/>
                    <a:pt x="11" y="33"/>
                    <a:pt x="10" y="33"/>
                  </a:cubicBezTo>
                  <a:cubicBezTo>
                    <a:pt x="7" y="35"/>
                    <a:pt x="7" y="35"/>
                    <a:pt x="7" y="35"/>
                  </a:cubicBezTo>
                  <a:cubicBezTo>
                    <a:pt x="5" y="34"/>
                    <a:pt x="4" y="32"/>
                    <a:pt x="3" y="31"/>
                  </a:cubicBezTo>
                  <a:cubicBezTo>
                    <a:pt x="5" y="28"/>
                    <a:pt x="5" y="28"/>
                    <a:pt x="5" y="28"/>
                  </a:cubicBezTo>
                  <a:cubicBezTo>
                    <a:pt x="5" y="27"/>
                    <a:pt x="6" y="27"/>
                    <a:pt x="6" y="26"/>
                  </a:cubicBezTo>
                  <a:cubicBezTo>
                    <a:pt x="4" y="23"/>
                    <a:pt x="4" y="23"/>
                    <a:pt x="4" y="23"/>
                  </a:cubicBezTo>
                  <a:cubicBezTo>
                    <a:pt x="4" y="23"/>
                    <a:pt x="3" y="22"/>
                    <a:pt x="3" y="22"/>
                  </a:cubicBezTo>
                  <a:cubicBezTo>
                    <a:pt x="0" y="22"/>
                    <a:pt x="0" y="22"/>
                    <a:pt x="0" y="22"/>
                  </a:cubicBezTo>
                  <a:cubicBezTo>
                    <a:pt x="0" y="21"/>
                    <a:pt x="0" y="20"/>
                    <a:pt x="0" y="20"/>
                  </a:cubicBezTo>
                  <a:cubicBezTo>
                    <a:pt x="0" y="19"/>
                    <a:pt x="0" y="18"/>
                    <a:pt x="0" y="17"/>
                  </a:cubicBezTo>
                  <a:cubicBezTo>
                    <a:pt x="2" y="16"/>
                    <a:pt x="2" y="16"/>
                    <a:pt x="2" y="16"/>
                  </a:cubicBezTo>
                  <a:cubicBezTo>
                    <a:pt x="3" y="16"/>
                    <a:pt x="4" y="16"/>
                    <a:pt x="4" y="16"/>
                  </a:cubicBezTo>
                  <a:cubicBezTo>
                    <a:pt x="6" y="13"/>
                    <a:pt x="6" y="13"/>
                    <a:pt x="6" y="13"/>
                  </a:cubicBezTo>
                  <a:cubicBezTo>
                    <a:pt x="6" y="12"/>
                    <a:pt x="5" y="12"/>
                    <a:pt x="5" y="11"/>
                  </a:cubicBezTo>
                  <a:cubicBezTo>
                    <a:pt x="3" y="8"/>
                    <a:pt x="3" y="8"/>
                    <a:pt x="3" y="8"/>
                  </a:cubicBezTo>
                  <a:cubicBezTo>
                    <a:pt x="5" y="6"/>
                    <a:pt x="6" y="5"/>
                    <a:pt x="7" y="4"/>
                  </a:cubicBezTo>
                  <a:cubicBezTo>
                    <a:pt x="9" y="5"/>
                    <a:pt x="9" y="5"/>
                    <a:pt x="9" y="5"/>
                  </a:cubicBezTo>
                  <a:cubicBezTo>
                    <a:pt x="10" y="6"/>
                    <a:pt x="11" y="6"/>
                    <a:pt x="11" y="6"/>
                  </a:cubicBezTo>
                  <a:cubicBezTo>
                    <a:pt x="14" y="5"/>
                    <a:pt x="14" y="5"/>
                    <a:pt x="14" y="5"/>
                  </a:cubicBezTo>
                  <a:cubicBezTo>
                    <a:pt x="15" y="5"/>
                    <a:pt x="15" y="4"/>
                    <a:pt x="15" y="3"/>
                  </a:cubicBezTo>
                  <a:cubicBezTo>
                    <a:pt x="16" y="0"/>
                    <a:pt x="16" y="0"/>
                    <a:pt x="16" y="0"/>
                  </a:cubicBezTo>
                  <a:cubicBezTo>
                    <a:pt x="17" y="0"/>
                    <a:pt x="18" y="0"/>
                    <a:pt x="19" y="0"/>
                  </a:cubicBezTo>
                  <a:close/>
                  <a:moveTo>
                    <a:pt x="19" y="7"/>
                  </a:moveTo>
                  <a:cubicBezTo>
                    <a:pt x="15" y="7"/>
                    <a:pt x="12" y="9"/>
                    <a:pt x="10" y="11"/>
                  </a:cubicBezTo>
                  <a:cubicBezTo>
                    <a:pt x="8" y="13"/>
                    <a:pt x="7" y="16"/>
                    <a:pt x="7" y="20"/>
                  </a:cubicBezTo>
                  <a:cubicBezTo>
                    <a:pt x="7" y="23"/>
                    <a:pt x="8" y="26"/>
                    <a:pt x="10" y="28"/>
                  </a:cubicBezTo>
                  <a:cubicBezTo>
                    <a:pt x="12" y="31"/>
                    <a:pt x="15" y="32"/>
                    <a:pt x="19" y="32"/>
                  </a:cubicBezTo>
                  <a:cubicBezTo>
                    <a:pt x="22" y="32"/>
                    <a:pt x="25" y="31"/>
                    <a:pt x="27" y="28"/>
                  </a:cubicBezTo>
                  <a:cubicBezTo>
                    <a:pt x="29" y="26"/>
                    <a:pt x="31" y="23"/>
                    <a:pt x="31" y="20"/>
                  </a:cubicBezTo>
                  <a:cubicBezTo>
                    <a:pt x="31" y="16"/>
                    <a:pt x="29" y="13"/>
                    <a:pt x="27" y="11"/>
                  </a:cubicBezTo>
                  <a:cubicBezTo>
                    <a:pt x="25" y="9"/>
                    <a:pt x="22" y="7"/>
                    <a:pt x="19" y="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09" name="Freeform 1746"/>
            <p:cNvSpPr>
              <a:spLocks noEditPoints="1"/>
            </p:cNvSpPr>
            <p:nvPr/>
          </p:nvSpPr>
          <p:spPr bwMode="auto">
            <a:xfrm flipH="1">
              <a:off x="9017808" y="4545628"/>
              <a:ext cx="71189" cy="73927"/>
            </a:xfrm>
            <a:custGeom>
              <a:avLst/>
              <a:gdLst>
                <a:gd name="T0" fmla="*/ 18 w 22"/>
                <a:gd name="T1" fmla="*/ 4 h 23"/>
                <a:gd name="T2" fmla="*/ 11 w 22"/>
                <a:gd name="T3" fmla="*/ 0 h 23"/>
                <a:gd name="T4" fmla="*/ 3 w 22"/>
                <a:gd name="T5" fmla="*/ 4 h 23"/>
                <a:gd name="T6" fmla="*/ 0 w 22"/>
                <a:gd name="T7" fmla="*/ 12 h 23"/>
                <a:gd name="T8" fmla="*/ 3 w 22"/>
                <a:gd name="T9" fmla="*/ 20 h 23"/>
                <a:gd name="T10" fmla="*/ 11 w 22"/>
                <a:gd name="T11" fmla="*/ 23 h 23"/>
                <a:gd name="T12" fmla="*/ 18 w 22"/>
                <a:gd name="T13" fmla="*/ 20 h 23"/>
                <a:gd name="T14" fmla="*/ 22 w 22"/>
                <a:gd name="T15" fmla="*/ 12 h 23"/>
                <a:gd name="T16" fmla="*/ 18 w 22"/>
                <a:gd name="T17" fmla="*/ 4 h 23"/>
                <a:gd name="T18" fmla="*/ 11 w 22"/>
                <a:gd name="T19" fmla="*/ 6 h 23"/>
                <a:gd name="T20" fmla="*/ 17 w 22"/>
                <a:gd name="T21" fmla="*/ 12 h 23"/>
                <a:gd name="T22" fmla="*/ 11 w 22"/>
                <a:gd name="T23" fmla="*/ 18 h 23"/>
                <a:gd name="T24" fmla="*/ 5 w 22"/>
                <a:gd name="T25" fmla="*/ 12 h 23"/>
                <a:gd name="T26" fmla="*/ 11 w 22"/>
                <a:gd name="T2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8" y="4"/>
                  </a:moveTo>
                  <a:cubicBezTo>
                    <a:pt x="16" y="1"/>
                    <a:pt x="14" y="0"/>
                    <a:pt x="11" y="0"/>
                  </a:cubicBezTo>
                  <a:cubicBezTo>
                    <a:pt x="8" y="0"/>
                    <a:pt x="5" y="1"/>
                    <a:pt x="3" y="4"/>
                  </a:cubicBezTo>
                  <a:cubicBezTo>
                    <a:pt x="1" y="6"/>
                    <a:pt x="0" y="8"/>
                    <a:pt x="0" y="12"/>
                  </a:cubicBezTo>
                  <a:cubicBezTo>
                    <a:pt x="0" y="15"/>
                    <a:pt x="1" y="18"/>
                    <a:pt x="3" y="20"/>
                  </a:cubicBezTo>
                  <a:cubicBezTo>
                    <a:pt x="5" y="22"/>
                    <a:pt x="8" y="23"/>
                    <a:pt x="11" y="23"/>
                  </a:cubicBezTo>
                  <a:cubicBezTo>
                    <a:pt x="14" y="23"/>
                    <a:pt x="16" y="22"/>
                    <a:pt x="18" y="20"/>
                  </a:cubicBezTo>
                  <a:cubicBezTo>
                    <a:pt x="21" y="18"/>
                    <a:pt x="22" y="15"/>
                    <a:pt x="22" y="12"/>
                  </a:cubicBezTo>
                  <a:cubicBezTo>
                    <a:pt x="22" y="8"/>
                    <a:pt x="21" y="6"/>
                    <a:pt x="18" y="4"/>
                  </a:cubicBezTo>
                  <a:close/>
                  <a:moveTo>
                    <a:pt x="11" y="6"/>
                  </a:moveTo>
                  <a:cubicBezTo>
                    <a:pt x="14" y="6"/>
                    <a:pt x="17" y="8"/>
                    <a:pt x="17" y="12"/>
                  </a:cubicBezTo>
                  <a:cubicBezTo>
                    <a:pt x="17" y="15"/>
                    <a:pt x="14" y="18"/>
                    <a:pt x="11" y="18"/>
                  </a:cubicBezTo>
                  <a:cubicBezTo>
                    <a:pt x="7" y="18"/>
                    <a:pt x="5" y="15"/>
                    <a:pt x="5" y="12"/>
                  </a:cubicBezTo>
                  <a:cubicBezTo>
                    <a:pt x="5" y="8"/>
                    <a:pt x="7" y="6"/>
                    <a:pt x="11"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0" name="Freeform 1747"/>
            <p:cNvSpPr>
              <a:spLocks noEditPoints="1"/>
            </p:cNvSpPr>
            <p:nvPr/>
          </p:nvSpPr>
          <p:spPr bwMode="auto">
            <a:xfrm flipH="1">
              <a:off x="10455269" y="5460130"/>
              <a:ext cx="109521" cy="117735"/>
            </a:xfrm>
            <a:custGeom>
              <a:avLst/>
              <a:gdLst>
                <a:gd name="T0" fmla="*/ 11 w 34"/>
                <a:gd name="T1" fmla="*/ 29 h 37"/>
                <a:gd name="T2" fmla="*/ 15 w 34"/>
                <a:gd name="T3" fmla="*/ 32 h 37"/>
                <a:gd name="T4" fmla="*/ 11 w 34"/>
                <a:gd name="T5" fmla="*/ 36 h 37"/>
                <a:gd name="T6" fmla="*/ 8 w 34"/>
                <a:gd name="T7" fmla="*/ 32 h 37"/>
                <a:gd name="T8" fmla="*/ 11 w 34"/>
                <a:gd name="T9" fmla="*/ 29 h 37"/>
                <a:gd name="T10" fmla="*/ 28 w 34"/>
                <a:gd name="T11" fmla="*/ 29 h 37"/>
                <a:gd name="T12" fmla="*/ 32 w 34"/>
                <a:gd name="T13" fmla="*/ 33 h 37"/>
                <a:gd name="T14" fmla="*/ 28 w 34"/>
                <a:gd name="T15" fmla="*/ 37 h 37"/>
                <a:gd name="T16" fmla="*/ 24 w 34"/>
                <a:gd name="T17" fmla="*/ 33 h 37"/>
                <a:gd name="T18" fmla="*/ 28 w 34"/>
                <a:gd name="T19" fmla="*/ 29 h 37"/>
                <a:gd name="T20" fmla="*/ 0 w 34"/>
                <a:gd name="T21" fmla="*/ 0 h 37"/>
                <a:gd name="T22" fmla="*/ 6 w 34"/>
                <a:gd name="T23" fmla="*/ 0 h 37"/>
                <a:gd name="T24" fmla="*/ 8 w 34"/>
                <a:gd name="T25" fmla="*/ 5 h 37"/>
                <a:gd name="T26" fmla="*/ 34 w 34"/>
                <a:gd name="T27" fmla="*/ 5 h 37"/>
                <a:gd name="T28" fmla="*/ 33 w 34"/>
                <a:gd name="T29" fmla="*/ 16 h 37"/>
                <a:gd name="T30" fmla="*/ 11 w 34"/>
                <a:gd name="T31" fmla="*/ 20 h 37"/>
                <a:gd name="T32" fmla="*/ 10 w 34"/>
                <a:gd name="T33" fmla="*/ 24 h 37"/>
                <a:gd name="T34" fmla="*/ 33 w 34"/>
                <a:gd name="T35" fmla="*/ 23 h 37"/>
                <a:gd name="T36" fmla="*/ 33 w 34"/>
                <a:gd name="T37" fmla="*/ 27 h 37"/>
                <a:gd name="T38" fmla="*/ 9 w 34"/>
                <a:gd name="T39" fmla="*/ 27 h 37"/>
                <a:gd name="T40" fmla="*/ 7 w 34"/>
                <a:gd name="T41" fmla="*/ 18 h 37"/>
                <a:gd name="T42" fmla="*/ 3 w 34"/>
                <a:gd name="T43" fmla="*/ 3 h 37"/>
                <a:gd name="T44" fmla="*/ 2 w 34"/>
                <a:gd name="T45" fmla="*/ 3 h 37"/>
                <a:gd name="T46" fmla="*/ 0 w 34"/>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37">
                  <a:moveTo>
                    <a:pt x="11" y="29"/>
                  </a:moveTo>
                  <a:cubicBezTo>
                    <a:pt x="13" y="29"/>
                    <a:pt x="15" y="30"/>
                    <a:pt x="15" y="32"/>
                  </a:cubicBezTo>
                  <a:cubicBezTo>
                    <a:pt x="15" y="34"/>
                    <a:pt x="13" y="36"/>
                    <a:pt x="11" y="36"/>
                  </a:cubicBezTo>
                  <a:cubicBezTo>
                    <a:pt x="9" y="36"/>
                    <a:pt x="8" y="34"/>
                    <a:pt x="8" y="32"/>
                  </a:cubicBezTo>
                  <a:cubicBezTo>
                    <a:pt x="8" y="30"/>
                    <a:pt x="9" y="29"/>
                    <a:pt x="11" y="29"/>
                  </a:cubicBezTo>
                  <a:close/>
                  <a:moveTo>
                    <a:pt x="28" y="29"/>
                  </a:moveTo>
                  <a:cubicBezTo>
                    <a:pt x="30" y="29"/>
                    <a:pt x="32" y="31"/>
                    <a:pt x="32" y="33"/>
                  </a:cubicBezTo>
                  <a:cubicBezTo>
                    <a:pt x="32" y="35"/>
                    <a:pt x="30" y="37"/>
                    <a:pt x="28" y="37"/>
                  </a:cubicBezTo>
                  <a:cubicBezTo>
                    <a:pt x="26" y="37"/>
                    <a:pt x="24" y="35"/>
                    <a:pt x="24" y="33"/>
                  </a:cubicBezTo>
                  <a:cubicBezTo>
                    <a:pt x="24" y="31"/>
                    <a:pt x="26" y="29"/>
                    <a:pt x="28" y="29"/>
                  </a:cubicBezTo>
                  <a:close/>
                  <a:moveTo>
                    <a:pt x="0" y="0"/>
                  </a:moveTo>
                  <a:cubicBezTo>
                    <a:pt x="6" y="0"/>
                    <a:pt x="6" y="0"/>
                    <a:pt x="6" y="0"/>
                  </a:cubicBezTo>
                  <a:cubicBezTo>
                    <a:pt x="8" y="5"/>
                    <a:pt x="8" y="5"/>
                    <a:pt x="8" y="5"/>
                  </a:cubicBezTo>
                  <a:cubicBezTo>
                    <a:pt x="34" y="5"/>
                    <a:pt x="34" y="5"/>
                    <a:pt x="34" y="5"/>
                  </a:cubicBezTo>
                  <a:cubicBezTo>
                    <a:pt x="33" y="16"/>
                    <a:pt x="33" y="16"/>
                    <a:pt x="33" y="16"/>
                  </a:cubicBezTo>
                  <a:cubicBezTo>
                    <a:pt x="11" y="20"/>
                    <a:pt x="11" y="20"/>
                    <a:pt x="11" y="20"/>
                  </a:cubicBezTo>
                  <a:cubicBezTo>
                    <a:pt x="9" y="20"/>
                    <a:pt x="9" y="23"/>
                    <a:pt x="10" y="24"/>
                  </a:cubicBezTo>
                  <a:cubicBezTo>
                    <a:pt x="33" y="23"/>
                    <a:pt x="33" y="23"/>
                    <a:pt x="33" y="23"/>
                  </a:cubicBezTo>
                  <a:cubicBezTo>
                    <a:pt x="33" y="27"/>
                    <a:pt x="33" y="27"/>
                    <a:pt x="33" y="27"/>
                  </a:cubicBezTo>
                  <a:cubicBezTo>
                    <a:pt x="9" y="27"/>
                    <a:pt x="9" y="27"/>
                    <a:pt x="9" y="27"/>
                  </a:cubicBezTo>
                  <a:cubicBezTo>
                    <a:pt x="5" y="27"/>
                    <a:pt x="5" y="20"/>
                    <a:pt x="7" y="18"/>
                  </a:cubicBezTo>
                  <a:cubicBezTo>
                    <a:pt x="3" y="3"/>
                    <a:pt x="3" y="3"/>
                    <a:pt x="3" y="3"/>
                  </a:cubicBezTo>
                  <a:cubicBezTo>
                    <a:pt x="2" y="3"/>
                    <a:pt x="2" y="3"/>
                    <a:pt x="2" y="3"/>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1" name="Freeform 1748"/>
            <p:cNvSpPr>
              <a:spLocks noEditPoints="1"/>
            </p:cNvSpPr>
            <p:nvPr/>
          </p:nvSpPr>
          <p:spPr bwMode="auto">
            <a:xfrm flipH="1">
              <a:off x="10986445" y="3439465"/>
              <a:ext cx="142377" cy="134163"/>
            </a:xfrm>
            <a:custGeom>
              <a:avLst/>
              <a:gdLst>
                <a:gd name="T0" fmla="*/ 38 w 44"/>
                <a:gd name="T1" fmla="*/ 15 h 42"/>
                <a:gd name="T2" fmla="*/ 44 w 44"/>
                <a:gd name="T3" fmla="*/ 22 h 42"/>
                <a:gd name="T4" fmla="*/ 44 w 44"/>
                <a:gd name="T5" fmla="*/ 22 h 42"/>
                <a:gd name="T6" fmla="*/ 37 w 44"/>
                <a:gd name="T7" fmla="*/ 29 h 42"/>
                <a:gd name="T8" fmla="*/ 29 w 44"/>
                <a:gd name="T9" fmla="*/ 29 h 42"/>
                <a:gd name="T10" fmla="*/ 29 w 44"/>
                <a:gd name="T11" fmla="*/ 17 h 42"/>
                <a:gd name="T12" fmla="*/ 15 w 44"/>
                <a:gd name="T13" fmla="*/ 17 h 42"/>
                <a:gd name="T14" fmla="*/ 15 w 44"/>
                <a:gd name="T15" fmla="*/ 29 h 42"/>
                <a:gd name="T16" fmla="*/ 7 w 44"/>
                <a:gd name="T17" fmla="*/ 29 h 42"/>
                <a:gd name="T18" fmla="*/ 0 w 44"/>
                <a:gd name="T19" fmla="*/ 22 h 42"/>
                <a:gd name="T20" fmla="*/ 0 w 44"/>
                <a:gd name="T21" fmla="*/ 22 h 42"/>
                <a:gd name="T22" fmla="*/ 3 w 44"/>
                <a:gd name="T23" fmla="*/ 16 h 42"/>
                <a:gd name="T24" fmla="*/ 2 w 44"/>
                <a:gd name="T25" fmla="*/ 14 h 42"/>
                <a:gd name="T26" fmla="*/ 9 w 44"/>
                <a:gd name="T27" fmla="*/ 7 h 42"/>
                <a:gd name="T28" fmla="*/ 11 w 44"/>
                <a:gd name="T29" fmla="*/ 7 h 42"/>
                <a:gd name="T30" fmla="*/ 20 w 44"/>
                <a:gd name="T31" fmla="*/ 0 h 42"/>
                <a:gd name="T32" fmla="*/ 29 w 44"/>
                <a:gd name="T33" fmla="*/ 6 h 42"/>
                <a:gd name="T34" fmla="*/ 31 w 44"/>
                <a:gd name="T35" fmla="*/ 6 h 42"/>
                <a:gd name="T36" fmla="*/ 38 w 44"/>
                <a:gd name="T37" fmla="*/ 13 h 42"/>
                <a:gd name="T38" fmla="*/ 38 w 44"/>
                <a:gd name="T39" fmla="*/ 15 h 42"/>
                <a:gd name="T40" fmla="*/ 17 w 44"/>
                <a:gd name="T41" fmla="*/ 19 h 42"/>
                <a:gd name="T42" fmla="*/ 17 w 44"/>
                <a:gd name="T43" fmla="*/ 31 h 42"/>
                <a:gd name="T44" fmla="*/ 12 w 44"/>
                <a:gd name="T45" fmla="*/ 31 h 42"/>
                <a:gd name="T46" fmla="*/ 22 w 44"/>
                <a:gd name="T47" fmla="*/ 42 h 42"/>
                <a:gd name="T48" fmla="*/ 32 w 44"/>
                <a:gd name="T49" fmla="*/ 31 h 42"/>
                <a:gd name="T50" fmla="*/ 27 w 44"/>
                <a:gd name="T51" fmla="*/ 31 h 42"/>
                <a:gd name="T52" fmla="*/ 27 w 44"/>
                <a:gd name="T53" fmla="*/ 19 h 42"/>
                <a:gd name="T54" fmla="*/ 17 w 44"/>
                <a:gd name="T55"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2">
                  <a:moveTo>
                    <a:pt x="38" y="15"/>
                  </a:moveTo>
                  <a:cubicBezTo>
                    <a:pt x="42" y="15"/>
                    <a:pt x="44" y="18"/>
                    <a:pt x="44" y="22"/>
                  </a:cubicBezTo>
                  <a:cubicBezTo>
                    <a:pt x="44" y="22"/>
                    <a:pt x="44" y="22"/>
                    <a:pt x="44" y="22"/>
                  </a:cubicBezTo>
                  <a:cubicBezTo>
                    <a:pt x="44" y="26"/>
                    <a:pt x="41" y="29"/>
                    <a:pt x="37" y="29"/>
                  </a:cubicBezTo>
                  <a:cubicBezTo>
                    <a:pt x="29" y="29"/>
                    <a:pt x="29" y="29"/>
                    <a:pt x="29" y="29"/>
                  </a:cubicBezTo>
                  <a:cubicBezTo>
                    <a:pt x="29" y="17"/>
                    <a:pt x="29" y="17"/>
                    <a:pt x="29" y="17"/>
                  </a:cubicBezTo>
                  <a:cubicBezTo>
                    <a:pt x="15" y="17"/>
                    <a:pt x="15" y="17"/>
                    <a:pt x="15" y="17"/>
                  </a:cubicBezTo>
                  <a:cubicBezTo>
                    <a:pt x="15" y="29"/>
                    <a:pt x="15" y="29"/>
                    <a:pt x="15" y="29"/>
                  </a:cubicBezTo>
                  <a:cubicBezTo>
                    <a:pt x="7" y="29"/>
                    <a:pt x="7" y="29"/>
                    <a:pt x="7" y="29"/>
                  </a:cubicBezTo>
                  <a:cubicBezTo>
                    <a:pt x="3" y="29"/>
                    <a:pt x="0" y="26"/>
                    <a:pt x="0" y="22"/>
                  </a:cubicBezTo>
                  <a:cubicBezTo>
                    <a:pt x="0" y="22"/>
                    <a:pt x="0" y="22"/>
                    <a:pt x="0" y="22"/>
                  </a:cubicBezTo>
                  <a:cubicBezTo>
                    <a:pt x="0" y="20"/>
                    <a:pt x="1" y="18"/>
                    <a:pt x="3" y="16"/>
                  </a:cubicBezTo>
                  <a:cubicBezTo>
                    <a:pt x="2" y="16"/>
                    <a:pt x="2" y="15"/>
                    <a:pt x="2" y="14"/>
                  </a:cubicBezTo>
                  <a:cubicBezTo>
                    <a:pt x="2" y="10"/>
                    <a:pt x="5" y="7"/>
                    <a:pt x="9" y="7"/>
                  </a:cubicBezTo>
                  <a:cubicBezTo>
                    <a:pt x="10" y="7"/>
                    <a:pt x="10" y="7"/>
                    <a:pt x="11" y="7"/>
                  </a:cubicBezTo>
                  <a:cubicBezTo>
                    <a:pt x="12" y="3"/>
                    <a:pt x="16" y="0"/>
                    <a:pt x="20" y="0"/>
                  </a:cubicBezTo>
                  <a:cubicBezTo>
                    <a:pt x="24" y="0"/>
                    <a:pt x="28" y="2"/>
                    <a:pt x="29" y="6"/>
                  </a:cubicBezTo>
                  <a:cubicBezTo>
                    <a:pt x="30" y="6"/>
                    <a:pt x="31" y="6"/>
                    <a:pt x="31" y="6"/>
                  </a:cubicBezTo>
                  <a:cubicBezTo>
                    <a:pt x="35" y="6"/>
                    <a:pt x="38" y="9"/>
                    <a:pt x="38" y="13"/>
                  </a:cubicBezTo>
                  <a:cubicBezTo>
                    <a:pt x="38" y="14"/>
                    <a:pt x="38" y="14"/>
                    <a:pt x="38" y="15"/>
                  </a:cubicBezTo>
                  <a:close/>
                  <a:moveTo>
                    <a:pt x="17" y="19"/>
                  </a:moveTo>
                  <a:cubicBezTo>
                    <a:pt x="17" y="31"/>
                    <a:pt x="17" y="31"/>
                    <a:pt x="17" y="31"/>
                  </a:cubicBezTo>
                  <a:cubicBezTo>
                    <a:pt x="12" y="31"/>
                    <a:pt x="12" y="31"/>
                    <a:pt x="12" y="31"/>
                  </a:cubicBezTo>
                  <a:cubicBezTo>
                    <a:pt x="22" y="42"/>
                    <a:pt x="22" y="42"/>
                    <a:pt x="22" y="42"/>
                  </a:cubicBezTo>
                  <a:cubicBezTo>
                    <a:pt x="32" y="31"/>
                    <a:pt x="32" y="31"/>
                    <a:pt x="32" y="31"/>
                  </a:cubicBezTo>
                  <a:cubicBezTo>
                    <a:pt x="27" y="31"/>
                    <a:pt x="27" y="31"/>
                    <a:pt x="27" y="31"/>
                  </a:cubicBezTo>
                  <a:cubicBezTo>
                    <a:pt x="27" y="19"/>
                    <a:pt x="27" y="19"/>
                    <a:pt x="27" y="19"/>
                  </a:cubicBezTo>
                  <a:lnTo>
                    <a:pt x="17" y="1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2" name="Freeform 1749"/>
            <p:cNvSpPr>
              <a:spLocks noEditPoints="1"/>
            </p:cNvSpPr>
            <p:nvPr/>
          </p:nvSpPr>
          <p:spPr bwMode="auto">
            <a:xfrm flipH="1">
              <a:off x="7446185" y="537154"/>
              <a:ext cx="131425" cy="95831"/>
            </a:xfrm>
            <a:custGeom>
              <a:avLst/>
              <a:gdLst>
                <a:gd name="T0" fmla="*/ 7 w 40"/>
                <a:gd name="T1" fmla="*/ 18 h 30"/>
                <a:gd name="T2" fmla="*/ 33 w 40"/>
                <a:gd name="T3" fmla="*/ 18 h 30"/>
                <a:gd name="T4" fmla="*/ 33 w 40"/>
                <a:gd name="T5" fmla="*/ 18 h 30"/>
                <a:gd name="T6" fmla="*/ 30 w 40"/>
                <a:gd name="T7" fmla="*/ 22 h 30"/>
                <a:gd name="T8" fmla="*/ 29 w 40"/>
                <a:gd name="T9" fmla="*/ 22 h 30"/>
                <a:gd name="T10" fmla="*/ 10 w 40"/>
                <a:gd name="T11" fmla="*/ 22 h 30"/>
                <a:gd name="T12" fmla="*/ 7 w 40"/>
                <a:gd name="T13" fmla="*/ 18 h 30"/>
                <a:gd name="T14" fmla="*/ 18 w 40"/>
                <a:gd name="T15" fmla="*/ 23 h 30"/>
                <a:gd name="T16" fmla="*/ 23 w 40"/>
                <a:gd name="T17" fmla="*/ 23 h 30"/>
                <a:gd name="T18" fmla="*/ 23 w 40"/>
                <a:gd name="T19" fmla="*/ 29 h 30"/>
                <a:gd name="T20" fmla="*/ 18 w 40"/>
                <a:gd name="T21" fmla="*/ 29 h 30"/>
                <a:gd name="T22" fmla="*/ 18 w 40"/>
                <a:gd name="T23" fmla="*/ 23 h 30"/>
                <a:gd name="T24" fmla="*/ 0 w 40"/>
                <a:gd name="T25" fmla="*/ 11 h 30"/>
                <a:gd name="T26" fmla="*/ 3 w 40"/>
                <a:gd name="T27" fmla="*/ 14 h 30"/>
                <a:gd name="T28" fmla="*/ 37 w 40"/>
                <a:gd name="T29" fmla="*/ 14 h 30"/>
                <a:gd name="T30" fmla="*/ 37 w 40"/>
                <a:gd name="T31" fmla="*/ 15 h 30"/>
                <a:gd name="T32" fmla="*/ 40 w 40"/>
                <a:gd name="T33" fmla="*/ 11 h 30"/>
                <a:gd name="T34" fmla="*/ 40 w 40"/>
                <a:gd name="T35" fmla="*/ 11 h 30"/>
                <a:gd name="T36" fmla="*/ 0 w 40"/>
                <a:gd name="T37" fmla="*/ 11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30">
                  <a:moveTo>
                    <a:pt x="7" y="18"/>
                  </a:moveTo>
                  <a:cubicBezTo>
                    <a:pt x="14" y="11"/>
                    <a:pt x="26" y="11"/>
                    <a:pt x="33" y="18"/>
                  </a:cubicBezTo>
                  <a:cubicBezTo>
                    <a:pt x="33" y="18"/>
                    <a:pt x="33" y="18"/>
                    <a:pt x="33" y="18"/>
                  </a:cubicBezTo>
                  <a:cubicBezTo>
                    <a:pt x="30" y="22"/>
                    <a:pt x="30" y="22"/>
                    <a:pt x="30" y="22"/>
                  </a:cubicBezTo>
                  <a:cubicBezTo>
                    <a:pt x="29" y="22"/>
                    <a:pt x="29" y="22"/>
                    <a:pt x="29" y="22"/>
                  </a:cubicBezTo>
                  <a:cubicBezTo>
                    <a:pt x="24" y="16"/>
                    <a:pt x="16" y="16"/>
                    <a:pt x="10" y="22"/>
                  </a:cubicBezTo>
                  <a:cubicBezTo>
                    <a:pt x="7" y="18"/>
                    <a:pt x="7" y="18"/>
                    <a:pt x="7" y="18"/>
                  </a:cubicBezTo>
                  <a:close/>
                  <a:moveTo>
                    <a:pt x="18" y="23"/>
                  </a:moveTo>
                  <a:cubicBezTo>
                    <a:pt x="19" y="22"/>
                    <a:pt x="21" y="22"/>
                    <a:pt x="23" y="23"/>
                  </a:cubicBezTo>
                  <a:cubicBezTo>
                    <a:pt x="24" y="25"/>
                    <a:pt x="24" y="27"/>
                    <a:pt x="23" y="29"/>
                  </a:cubicBezTo>
                  <a:cubicBezTo>
                    <a:pt x="21" y="30"/>
                    <a:pt x="19" y="30"/>
                    <a:pt x="18" y="29"/>
                  </a:cubicBezTo>
                  <a:cubicBezTo>
                    <a:pt x="16" y="27"/>
                    <a:pt x="16" y="25"/>
                    <a:pt x="18" y="23"/>
                  </a:cubicBezTo>
                  <a:close/>
                  <a:moveTo>
                    <a:pt x="0" y="11"/>
                  </a:moveTo>
                  <a:cubicBezTo>
                    <a:pt x="3" y="14"/>
                    <a:pt x="3" y="14"/>
                    <a:pt x="3" y="14"/>
                  </a:cubicBezTo>
                  <a:cubicBezTo>
                    <a:pt x="12" y="5"/>
                    <a:pt x="27" y="5"/>
                    <a:pt x="37" y="14"/>
                  </a:cubicBezTo>
                  <a:cubicBezTo>
                    <a:pt x="37" y="15"/>
                    <a:pt x="37" y="15"/>
                    <a:pt x="37" y="15"/>
                  </a:cubicBezTo>
                  <a:cubicBezTo>
                    <a:pt x="40" y="11"/>
                    <a:pt x="40" y="11"/>
                    <a:pt x="40" y="11"/>
                  </a:cubicBezTo>
                  <a:cubicBezTo>
                    <a:pt x="40" y="11"/>
                    <a:pt x="40" y="11"/>
                    <a:pt x="40" y="11"/>
                  </a:cubicBezTo>
                  <a:cubicBezTo>
                    <a:pt x="29" y="0"/>
                    <a:pt x="11" y="0"/>
                    <a:pt x="0"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3" name="Freeform 1750"/>
            <p:cNvSpPr>
              <a:spLocks noEditPoints="1"/>
            </p:cNvSpPr>
            <p:nvPr/>
          </p:nvSpPr>
          <p:spPr bwMode="auto">
            <a:xfrm flipH="1">
              <a:off x="10055518" y="4715386"/>
              <a:ext cx="93093" cy="134163"/>
            </a:xfrm>
            <a:custGeom>
              <a:avLst/>
              <a:gdLst>
                <a:gd name="T0" fmla="*/ 15 w 29"/>
                <a:gd name="T1" fmla="*/ 0 h 42"/>
                <a:gd name="T2" fmla="*/ 29 w 29"/>
                <a:gd name="T3" fmla="*/ 15 h 42"/>
                <a:gd name="T4" fmla="*/ 15 w 29"/>
                <a:gd name="T5" fmla="*/ 42 h 42"/>
                <a:gd name="T6" fmla="*/ 0 w 29"/>
                <a:gd name="T7" fmla="*/ 15 h 42"/>
                <a:gd name="T8" fmla="*/ 15 w 29"/>
                <a:gd name="T9" fmla="*/ 0 h 42"/>
                <a:gd name="T10" fmla="*/ 15 w 29"/>
                <a:gd name="T11" fmla="*/ 9 h 42"/>
                <a:gd name="T12" fmla="*/ 9 w 29"/>
                <a:gd name="T13" fmla="*/ 15 h 42"/>
                <a:gd name="T14" fmla="*/ 15 w 29"/>
                <a:gd name="T15" fmla="*/ 21 h 42"/>
                <a:gd name="T16" fmla="*/ 21 w 29"/>
                <a:gd name="T17" fmla="*/ 15 h 42"/>
                <a:gd name="T18" fmla="*/ 15 w 29"/>
                <a:gd name="T19" fmla="*/ 9 h 42"/>
                <a:gd name="T20" fmla="*/ 15 w 29"/>
                <a:gd name="T21" fmla="*/ 4 h 42"/>
                <a:gd name="T22" fmla="*/ 4 w 29"/>
                <a:gd name="T23" fmla="*/ 15 h 42"/>
                <a:gd name="T24" fmla="*/ 15 w 29"/>
                <a:gd name="T25" fmla="*/ 25 h 42"/>
                <a:gd name="T26" fmla="*/ 25 w 29"/>
                <a:gd name="T27" fmla="*/ 15 h 42"/>
                <a:gd name="T28" fmla="*/ 15 w 29"/>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42">
                  <a:moveTo>
                    <a:pt x="15" y="0"/>
                  </a:moveTo>
                  <a:cubicBezTo>
                    <a:pt x="23" y="0"/>
                    <a:pt x="29" y="7"/>
                    <a:pt x="29" y="15"/>
                  </a:cubicBezTo>
                  <a:cubicBezTo>
                    <a:pt x="29" y="25"/>
                    <a:pt x="18" y="36"/>
                    <a:pt x="15" y="42"/>
                  </a:cubicBezTo>
                  <a:cubicBezTo>
                    <a:pt x="12" y="36"/>
                    <a:pt x="0" y="25"/>
                    <a:pt x="0" y="15"/>
                  </a:cubicBezTo>
                  <a:cubicBezTo>
                    <a:pt x="0" y="7"/>
                    <a:pt x="7" y="0"/>
                    <a:pt x="15" y="0"/>
                  </a:cubicBezTo>
                  <a:close/>
                  <a:moveTo>
                    <a:pt x="15" y="9"/>
                  </a:moveTo>
                  <a:cubicBezTo>
                    <a:pt x="12" y="9"/>
                    <a:pt x="9" y="11"/>
                    <a:pt x="9" y="15"/>
                  </a:cubicBezTo>
                  <a:cubicBezTo>
                    <a:pt x="9" y="18"/>
                    <a:pt x="12" y="21"/>
                    <a:pt x="15" y="21"/>
                  </a:cubicBezTo>
                  <a:cubicBezTo>
                    <a:pt x="18" y="21"/>
                    <a:pt x="21" y="18"/>
                    <a:pt x="21" y="15"/>
                  </a:cubicBezTo>
                  <a:cubicBezTo>
                    <a:pt x="21" y="11"/>
                    <a:pt x="18" y="9"/>
                    <a:pt x="15" y="9"/>
                  </a:cubicBezTo>
                  <a:close/>
                  <a:moveTo>
                    <a:pt x="15" y="4"/>
                  </a:moveTo>
                  <a:cubicBezTo>
                    <a:pt x="9" y="4"/>
                    <a:pt x="4" y="9"/>
                    <a:pt x="4" y="15"/>
                  </a:cubicBezTo>
                  <a:cubicBezTo>
                    <a:pt x="4" y="21"/>
                    <a:pt x="9" y="25"/>
                    <a:pt x="15" y="25"/>
                  </a:cubicBezTo>
                  <a:cubicBezTo>
                    <a:pt x="21" y="25"/>
                    <a:pt x="25" y="21"/>
                    <a:pt x="25" y="15"/>
                  </a:cubicBezTo>
                  <a:cubicBezTo>
                    <a:pt x="25" y="9"/>
                    <a:pt x="21" y="4"/>
                    <a:pt x="15"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4" name="Freeform 1751"/>
            <p:cNvSpPr/>
            <p:nvPr/>
          </p:nvSpPr>
          <p:spPr bwMode="auto">
            <a:xfrm flipH="1">
              <a:off x="10685263" y="3551724"/>
              <a:ext cx="136901" cy="112259"/>
            </a:xfrm>
            <a:custGeom>
              <a:avLst/>
              <a:gdLst>
                <a:gd name="T0" fmla="*/ 21 w 42"/>
                <a:gd name="T1" fmla="*/ 0 h 35"/>
                <a:gd name="T2" fmla="*/ 31 w 42"/>
                <a:gd name="T3" fmla="*/ 8 h 35"/>
                <a:gd name="T4" fmla="*/ 42 w 42"/>
                <a:gd name="T5" fmla="*/ 17 h 35"/>
                <a:gd name="T6" fmla="*/ 36 w 42"/>
                <a:gd name="T7" fmla="*/ 17 h 35"/>
                <a:gd name="T8" fmla="*/ 36 w 42"/>
                <a:gd name="T9" fmla="*/ 35 h 35"/>
                <a:gd name="T10" fmla="*/ 26 w 42"/>
                <a:gd name="T11" fmla="*/ 35 h 35"/>
                <a:gd name="T12" fmla="*/ 26 w 42"/>
                <a:gd name="T13" fmla="*/ 25 h 35"/>
                <a:gd name="T14" fmla="*/ 21 w 42"/>
                <a:gd name="T15" fmla="*/ 19 h 35"/>
                <a:gd name="T16" fmla="*/ 21 w 42"/>
                <a:gd name="T17" fmla="*/ 19 h 35"/>
                <a:gd name="T18" fmla="*/ 16 w 42"/>
                <a:gd name="T19" fmla="*/ 25 h 35"/>
                <a:gd name="T20" fmla="*/ 16 w 42"/>
                <a:gd name="T21" fmla="*/ 35 h 35"/>
                <a:gd name="T22" fmla="*/ 5 w 42"/>
                <a:gd name="T23" fmla="*/ 35 h 35"/>
                <a:gd name="T24" fmla="*/ 5 w 42"/>
                <a:gd name="T25" fmla="*/ 17 h 35"/>
                <a:gd name="T26" fmla="*/ 0 w 42"/>
                <a:gd name="T27" fmla="*/ 17 h 35"/>
                <a:gd name="T28" fmla="*/ 8 w 42"/>
                <a:gd name="T29" fmla="*/ 10 h 35"/>
                <a:gd name="T30" fmla="*/ 8 w 42"/>
                <a:gd name="T31" fmla="*/ 3 h 35"/>
                <a:gd name="T32" fmla="*/ 12 w 42"/>
                <a:gd name="T33" fmla="*/ 3 h 35"/>
                <a:gd name="T34" fmla="*/ 12 w 42"/>
                <a:gd name="T35" fmla="*/ 7 h 35"/>
                <a:gd name="T36" fmla="*/ 21 w 42"/>
                <a:gd name="T3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35">
                  <a:moveTo>
                    <a:pt x="21" y="0"/>
                  </a:moveTo>
                  <a:cubicBezTo>
                    <a:pt x="31" y="8"/>
                    <a:pt x="31" y="8"/>
                    <a:pt x="31" y="8"/>
                  </a:cubicBezTo>
                  <a:cubicBezTo>
                    <a:pt x="42" y="17"/>
                    <a:pt x="42" y="17"/>
                    <a:pt x="42" y="17"/>
                  </a:cubicBezTo>
                  <a:cubicBezTo>
                    <a:pt x="36" y="17"/>
                    <a:pt x="36" y="17"/>
                    <a:pt x="36" y="17"/>
                  </a:cubicBezTo>
                  <a:cubicBezTo>
                    <a:pt x="36" y="35"/>
                    <a:pt x="36" y="35"/>
                    <a:pt x="36" y="35"/>
                  </a:cubicBezTo>
                  <a:cubicBezTo>
                    <a:pt x="26" y="35"/>
                    <a:pt x="26" y="35"/>
                    <a:pt x="26" y="35"/>
                  </a:cubicBezTo>
                  <a:cubicBezTo>
                    <a:pt x="26" y="25"/>
                    <a:pt x="26" y="25"/>
                    <a:pt x="26" y="25"/>
                  </a:cubicBezTo>
                  <a:cubicBezTo>
                    <a:pt x="26" y="22"/>
                    <a:pt x="24" y="19"/>
                    <a:pt x="21" y="19"/>
                  </a:cubicBezTo>
                  <a:cubicBezTo>
                    <a:pt x="21" y="19"/>
                    <a:pt x="21" y="19"/>
                    <a:pt x="21" y="19"/>
                  </a:cubicBezTo>
                  <a:cubicBezTo>
                    <a:pt x="18" y="19"/>
                    <a:pt x="16" y="22"/>
                    <a:pt x="16" y="25"/>
                  </a:cubicBezTo>
                  <a:cubicBezTo>
                    <a:pt x="16" y="35"/>
                    <a:pt x="16" y="35"/>
                    <a:pt x="16" y="35"/>
                  </a:cubicBezTo>
                  <a:cubicBezTo>
                    <a:pt x="5" y="35"/>
                    <a:pt x="5" y="35"/>
                    <a:pt x="5" y="35"/>
                  </a:cubicBezTo>
                  <a:cubicBezTo>
                    <a:pt x="5" y="17"/>
                    <a:pt x="5" y="17"/>
                    <a:pt x="5" y="17"/>
                  </a:cubicBezTo>
                  <a:cubicBezTo>
                    <a:pt x="0" y="17"/>
                    <a:pt x="0" y="17"/>
                    <a:pt x="0" y="17"/>
                  </a:cubicBezTo>
                  <a:cubicBezTo>
                    <a:pt x="8" y="10"/>
                    <a:pt x="8" y="10"/>
                    <a:pt x="8" y="10"/>
                  </a:cubicBezTo>
                  <a:cubicBezTo>
                    <a:pt x="8" y="3"/>
                    <a:pt x="8" y="3"/>
                    <a:pt x="8" y="3"/>
                  </a:cubicBezTo>
                  <a:cubicBezTo>
                    <a:pt x="12" y="3"/>
                    <a:pt x="12" y="3"/>
                    <a:pt x="12" y="3"/>
                  </a:cubicBezTo>
                  <a:cubicBezTo>
                    <a:pt x="12" y="7"/>
                    <a:pt x="12" y="7"/>
                    <a:pt x="12" y="7"/>
                  </a:cubicBezTo>
                  <a:lnTo>
                    <a:pt x="21"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5" name="Freeform 1752"/>
            <p:cNvSpPr>
              <a:spLocks noEditPoints="1"/>
            </p:cNvSpPr>
            <p:nvPr/>
          </p:nvSpPr>
          <p:spPr bwMode="auto">
            <a:xfrm flipH="1">
              <a:off x="8733054" y="2815194"/>
              <a:ext cx="65712" cy="117735"/>
            </a:xfrm>
            <a:custGeom>
              <a:avLst/>
              <a:gdLst>
                <a:gd name="T0" fmla="*/ 2 w 20"/>
                <a:gd name="T1" fmla="*/ 0 h 36"/>
                <a:gd name="T2" fmla="*/ 19 w 20"/>
                <a:gd name="T3" fmla="*/ 0 h 36"/>
                <a:gd name="T4" fmla="*/ 20 w 20"/>
                <a:gd name="T5" fmla="*/ 2 h 36"/>
                <a:gd name="T6" fmla="*/ 20 w 20"/>
                <a:gd name="T7" fmla="*/ 34 h 36"/>
                <a:gd name="T8" fmla="*/ 19 w 20"/>
                <a:gd name="T9" fmla="*/ 36 h 36"/>
                <a:gd name="T10" fmla="*/ 2 w 20"/>
                <a:gd name="T11" fmla="*/ 36 h 36"/>
                <a:gd name="T12" fmla="*/ 0 w 20"/>
                <a:gd name="T13" fmla="*/ 34 h 36"/>
                <a:gd name="T14" fmla="*/ 0 w 20"/>
                <a:gd name="T15" fmla="*/ 2 h 36"/>
                <a:gd name="T16" fmla="*/ 2 w 20"/>
                <a:gd name="T17" fmla="*/ 0 h 36"/>
                <a:gd name="T18" fmla="*/ 2 w 20"/>
                <a:gd name="T19" fmla="*/ 2 h 36"/>
                <a:gd name="T20" fmla="*/ 2 w 20"/>
                <a:gd name="T21" fmla="*/ 27 h 36"/>
                <a:gd name="T22" fmla="*/ 18 w 20"/>
                <a:gd name="T23" fmla="*/ 27 h 36"/>
                <a:gd name="T24" fmla="*/ 18 w 20"/>
                <a:gd name="T25" fmla="*/ 2 h 36"/>
                <a:gd name="T26" fmla="*/ 2 w 20"/>
                <a:gd name="T27" fmla="*/ 2 h 36"/>
                <a:gd name="T28" fmla="*/ 3 w 20"/>
                <a:gd name="T29" fmla="*/ 31 h 36"/>
                <a:gd name="T30" fmla="*/ 3 w 20"/>
                <a:gd name="T31" fmla="*/ 33 h 36"/>
                <a:gd name="T32" fmla="*/ 7 w 20"/>
                <a:gd name="T33" fmla="*/ 33 h 36"/>
                <a:gd name="T34" fmla="*/ 7 w 20"/>
                <a:gd name="T35" fmla="*/ 31 h 36"/>
                <a:gd name="T36" fmla="*/ 3 w 20"/>
                <a:gd name="T37" fmla="*/ 31 h 36"/>
                <a:gd name="T38" fmla="*/ 14 w 20"/>
                <a:gd name="T39" fmla="*/ 31 h 36"/>
                <a:gd name="T40" fmla="*/ 14 w 20"/>
                <a:gd name="T41" fmla="*/ 33 h 36"/>
                <a:gd name="T42" fmla="*/ 17 w 20"/>
                <a:gd name="T43" fmla="*/ 33 h 36"/>
                <a:gd name="T44" fmla="*/ 17 w 20"/>
                <a:gd name="T45" fmla="*/ 31 h 36"/>
                <a:gd name="T46" fmla="*/ 14 w 20"/>
                <a:gd name="T47" fmla="*/ 31 h 36"/>
                <a:gd name="T48" fmla="*/ 10 w 20"/>
                <a:gd name="T49" fmla="*/ 31 h 36"/>
                <a:gd name="T50" fmla="*/ 9 w 20"/>
                <a:gd name="T51" fmla="*/ 32 h 36"/>
                <a:gd name="T52" fmla="*/ 10 w 20"/>
                <a:gd name="T53" fmla="*/ 33 h 36"/>
                <a:gd name="T54" fmla="*/ 12 w 20"/>
                <a:gd name="T55" fmla="*/ 32 h 36"/>
                <a:gd name="T56" fmla="*/ 10 w 20"/>
                <a:gd name="T5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 h="36">
                  <a:moveTo>
                    <a:pt x="2" y="0"/>
                  </a:moveTo>
                  <a:cubicBezTo>
                    <a:pt x="19" y="0"/>
                    <a:pt x="19" y="0"/>
                    <a:pt x="19" y="0"/>
                  </a:cubicBezTo>
                  <a:cubicBezTo>
                    <a:pt x="20" y="0"/>
                    <a:pt x="20" y="1"/>
                    <a:pt x="20" y="2"/>
                  </a:cubicBezTo>
                  <a:cubicBezTo>
                    <a:pt x="20" y="34"/>
                    <a:pt x="20" y="34"/>
                    <a:pt x="20" y="34"/>
                  </a:cubicBezTo>
                  <a:cubicBezTo>
                    <a:pt x="20" y="35"/>
                    <a:pt x="20" y="36"/>
                    <a:pt x="19" y="36"/>
                  </a:cubicBezTo>
                  <a:cubicBezTo>
                    <a:pt x="2" y="36"/>
                    <a:pt x="2" y="36"/>
                    <a:pt x="2" y="36"/>
                  </a:cubicBezTo>
                  <a:cubicBezTo>
                    <a:pt x="1" y="36"/>
                    <a:pt x="0" y="35"/>
                    <a:pt x="0" y="34"/>
                  </a:cubicBezTo>
                  <a:cubicBezTo>
                    <a:pt x="0" y="2"/>
                    <a:pt x="0" y="2"/>
                    <a:pt x="0" y="2"/>
                  </a:cubicBezTo>
                  <a:cubicBezTo>
                    <a:pt x="0" y="1"/>
                    <a:pt x="1" y="0"/>
                    <a:pt x="2" y="0"/>
                  </a:cubicBezTo>
                  <a:close/>
                  <a:moveTo>
                    <a:pt x="2" y="2"/>
                  </a:moveTo>
                  <a:cubicBezTo>
                    <a:pt x="2" y="27"/>
                    <a:pt x="2" y="27"/>
                    <a:pt x="2" y="27"/>
                  </a:cubicBezTo>
                  <a:cubicBezTo>
                    <a:pt x="18" y="27"/>
                    <a:pt x="18" y="27"/>
                    <a:pt x="18" y="27"/>
                  </a:cubicBezTo>
                  <a:cubicBezTo>
                    <a:pt x="18" y="2"/>
                    <a:pt x="18" y="2"/>
                    <a:pt x="18" y="2"/>
                  </a:cubicBezTo>
                  <a:cubicBezTo>
                    <a:pt x="2" y="2"/>
                    <a:pt x="2" y="2"/>
                    <a:pt x="2" y="2"/>
                  </a:cubicBezTo>
                  <a:close/>
                  <a:moveTo>
                    <a:pt x="3" y="31"/>
                  </a:moveTo>
                  <a:cubicBezTo>
                    <a:pt x="3" y="33"/>
                    <a:pt x="3" y="33"/>
                    <a:pt x="3" y="33"/>
                  </a:cubicBezTo>
                  <a:cubicBezTo>
                    <a:pt x="7" y="33"/>
                    <a:pt x="7" y="33"/>
                    <a:pt x="7" y="33"/>
                  </a:cubicBezTo>
                  <a:cubicBezTo>
                    <a:pt x="7" y="31"/>
                    <a:pt x="7" y="31"/>
                    <a:pt x="7" y="31"/>
                  </a:cubicBezTo>
                  <a:cubicBezTo>
                    <a:pt x="3" y="31"/>
                    <a:pt x="3" y="31"/>
                    <a:pt x="3" y="31"/>
                  </a:cubicBezTo>
                  <a:close/>
                  <a:moveTo>
                    <a:pt x="14" y="31"/>
                  </a:moveTo>
                  <a:cubicBezTo>
                    <a:pt x="14" y="33"/>
                    <a:pt x="14" y="33"/>
                    <a:pt x="14" y="33"/>
                  </a:cubicBezTo>
                  <a:cubicBezTo>
                    <a:pt x="17" y="33"/>
                    <a:pt x="17" y="33"/>
                    <a:pt x="17" y="33"/>
                  </a:cubicBezTo>
                  <a:cubicBezTo>
                    <a:pt x="17" y="31"/>
                    <a:pt x="17" y="31"/>
                    <a:pt x="17" y="31"/>
                  </a:cubicBezTo>
                  <a:cubicBezTo>
                    <a:pt x="14" y="31"/>
                    <a:pt x="14" y="31"/>
                    <a:pt x="14" y="31"/>
                  </a:cubicBezTo>
                  <a:close/>
                  <a:moveTo>
                    <a:pt x="10" y="31"/>
                  </a:moveTo>
                  <a:cubicBezTo>
                    <a:pt x="10" y="31"/>
                    <a:pt x="9" y="31"/>
                    <a:pt x="9" y="32"/>
                  </a:cubicBezTo>
                  <a:cubicBezTo>
                    <a:pt x="9" y="33"/>
                    <a:pt x="10" y="33"/>
                    <a:pt x="10" y="33"/>
                  </a:cubicBezTo>
                  <a:cubicBezTo>
                    <a:pt x="11" y="33"/>
                    <a:pt x="12" y="33"/>
                    <a:pt x="12" y="32"/>
                  </a:cubicBezTo>
                  <a:cubicBezTo>
                    <a:pt x="12" y="31"/>
                    <a:pt x="11" y="31"/>
                    <a:pt x="10" y="3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6" name="Freeform 1753"/>
            <p:cNvSpPr>
              <a:spLocks noEditPoints="1"/>
            </p:cNvSpPr>
            <p:nvPr/>
          </p:nvSpPr>
          <p:spPr bwMode="auto">
            <a:xfrm flipH="1">
              <a:off x="9275182" y="3587318"/>
              <a:ext cx="150591" cy="90355"/>
            </a:xfrm>
            <a:custGeom>
              <a:avLst/>
              <a:gdLst>
                <a:gd name="T0" fmla="*/ 14 w 47"/>
                <a:gd name="T1" fmla="*/ 28 h 28"/>
                <a:gd name="T2" fmla="*/ 14 w 47"/>
                <a:gd name="T3" fmla="*/ 28 h 28"/>
                <a:gd name="T4" fmla="*/ 0 w 47"/>
                <a:gd name="T5" fmla="*/ 28 h 28"/>
                <a:gd name="T6" fmla="*/ 0 w 47"/>
                <a:gd name="T7" fmla="*/ 24 h 28"/>
                <a:gd name="T8" fmla="*/ 9 w 47"/>
                <a:gd name="T9" fmla="*/ 20 h 28"/>
                <a:gd name="T10" fmla="*/ 9 w 47"/>
                <a:gd name="T11" fmla="*/ 8 h 28"/>
                <a:gd name="T12" fmla="*/ 9 w 47"/>
                <a:gd name="T13" fmla="*/ 8 h 28"/>
                <a:gd name="T14" fmla="*/ 9 w 47"/>
                <a:gd name="T15" fmla="*/ 7 h 28"/>
                <a:gd name="T16" fmla="*/ 14 w 47"/>
                <a:gd name="T17" fmla="*/ 0 h 28"/>
                <a:gd name="T18" fmla="*/ 14 w 47"/>
                <a:gd name="T19" fmla="*/ 0 h 28"/>
                <a:gd name="T20" fmla="*/ 14 w 47"/>
                <a:gd name="T21" fmla="*/ 0 h 28"/>
                <a:gd name="T22" fmla="*/ 14 w 47"/>
                <a:gd name="T23" fmla="*/ 0 h 28"/>
                <a:gd name="T24" fmla="*/ 14 w 47"/>
                <a:gd name="T25" fmla="*/ 0 h 28"/>
                <a:gd name="T26" fmla="*/ 19 w 47"/>
                <a:gd name="T27" fmla="*/ 7 h 28"/>
                <a:gd name="T28" fmla="*/ 19 w 47"/>
                <a:gd name="T29" fmla="*/ 8 h 28"/>
                <a:gd name="T30" fmla="*/ 19 w 47"/>
                <a:gd name="T31" fmla="*/ 8 h 28"/>
                <a:gd name="T32" fmla="*/ 19 w 47"/>
                <a:gd name="T33" fmla="*/ 20 h 28"/>
                <a:gd name="T34" fmla="*/ 20 w 47"/>
                <a:gd name="T35" fmla="*/ 21 h 28"/>
                <a:gd name="T36" fmla="*/ 17 w 47"/>
                <a:gd name="T37" fmla="*/ 24 h 28"/>
                <a:gd name="T38" fmla="*/ 17 w 47"/>
                <a:gd name="T39" fmla="*/ 28 h 28"/>
                <a:gd name="T40" fmla="*/ 14 w 47"/>
                <a:gd name="T41" fmla="*/ 28 h 28"/>
                <a:gd name="T42" fmla="*/ 33 w 47"/>
                <a:gd name="T43" fmla="*/ 28 h 28"/>
                <a:gd name="T44" fmla="*/ 47 w 47"/>
                <a:gd name="T45" fmla="*/ 28 h 28"/>
                <a:gd name="T46" fmla="*/ 47 w 47"/>
                <a:gd name="T47" fmla="*/ 24 h 28"/>
                <a:gd name="T48" fmla="*/ 38 w 47"/>
                <a:gd name="T49" fmla="*/ 20 h 28"/>
                <a:gd name="T50" fmla="*/ 38 w 47"/>
                <a:gd name="T51" fmla="*/ 8 h 28"/>
                <a:gd name="T52" fmla="*/ 38 w 47"/>
                <a:gd name="T53" fmla="*/ 8 h 28"/>
                <a:gd name="T54" fmla="*/ 38 w 47"/>
                <a:gd name="T55" fmla="*/ 7 h 28"/>
                <a:gd name="T56" fmla="*/ 33 w 47"/>
                <a:gd name="T57" fmla="*/ 0 h 28"/>
                <a:gd name="T58" fmla="*/ 33 w 47"/>
                <a:gd name="T59" fmla="*/ 0 h 28"/>
                <a:gd name="T60" fmla="*/ 33 w 47"/>
                <a:gd name="T61" fmla="*/ 0 h 28"/>
                <a:gd name="T62" fmla="*/ 33 w 47"/>
                <a:gd name="T63" fmla="*/ 0 h 28"/>
                <a:gd name="T64" fmla="*/ 33 w 47"/>
                <a:gd name="T65" fmla="*/ 0 h 28"/>
                <a:gd name="T66" fmla="*/ 28 w 47"/>
                <a:gd name="T67" fmla="*/ 7 h 28"/>
                <a:gd name="T68" fmla="*/ 28 w 47"/>
                <a:gd name="T69" fmla="*/ 8 h 28"/>
                <a:gd name="T70" fmla="*/ 28 w 47"/>
                <a:gd name="T71" fmla="*/ 8 h 28"/>
                <a:gd name="T72" fmla="*/ 28 w 47"/>
                <a:gd name="T73" fmla="*/ 20 h 28"/>
                <a:gd name="T74" fmla="*/ 19 w 47"/>
                <a:gd name="T75" fmla="*/ 24 h 28"/>
                <a:gd name="T76" fmla="*/ 19 w 47"/>
                <a:gd name="T77" fmla="*/ 28 h 28"/>
                <a:gd name="T78" fmla="*/ 33 w 47"/>
                <a:gd name="T7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 h="28">
                  <a:moveTo>
                    <a:pt x="14" y="28"/>
                  </a:moveTo>
                  <a:cubicBezTo>
                    <a:pt x="14" y="28"/>
                    <a:pt x="14" y="28"/>
                    <a:pt x="14" y="28"/>
                  </a:cubicBezTo>
                  <a:cubicBezTo>
                    <a:pt x="0" y="28"/>
                    <a:pt x="0" y="28"/>
                    <a:pt x="0" y="28"/>
                  </a:cubicBezTo>
                  <a:cubicBezTo>
                    <a:pt x="0" y="24"/>
                    <a:pt x="0" y="24"/>
                    <a:pt x="0" y="24"/>
                  </a:cubicBezTo>
                  <a:cubicBezTo>
                    <a:pt x="0" y="22"/>
                    <a:pt x="8" y="22"/>
                    <a:pt x="9" y="20"/>
                  </a:cubicBezTo>
                  <a:cubicBezTo>
                    <a:pt x="12" y="16"/>
                    <a:pt x="9" y="12"/>
                    <a:pt x="9" y="8"/>
                  </a:cubicBezTo>
                  <a:cubicBezTo>
                    <a:pt x="9" y="8"/>
                    <a:pt x="9" y="8"/>
                    <a:pt x="9" y="8"/>
                  </a:cubicBezTo>
                  <a:cubicBezTo>
                    <a:pt x="9" y="8"/>
                    <a:pt x="9" y="7"/>
                    <a:pt x="9" y="7"/>
                  </a:cubicBezTo>
                  <a:cubicBezTo>
                    <a:pt x="9" y="3"/>
                    <a:pt x="11" y="0"/>
                    <a:pt x="14" y="0"/>
                  </a:cubicBezTo>
                  <a:cubicBezTo>
                    <a:pt x="14" y="0"/>
                    <a:pt x="14" y="0"/>
                    <a:pt x="14" y="0"/>
                  </a:cubicBezTo>
                  <a:cubicBezTo>
                    <a:pt x="14" y="0"/>
                    <a:pt x="14" y="0"/>
                    <a:pt x="14" y="0"/>
                  </a:cubicBezTo>
                  <a:cubicBezTo>
                    <a:pt x="14" y="0"/>
                    <a:pt x="14" y="0"/>
                    <a:pt x="14" y="0"/>
                  </a:cubicBezTo>
                  <a:cubicBezTo>
                    <a:pt x="14" y="0"/>
                    <a:pt x="14" y="0"/>
                    <a:pt x="14" y="0"/>
                  </a:cubicBezTo>
                  <a:cubicBezTo>
                    <a:pt x="17" y="0"/>
                    <a:pt x="19" y="3"/>
                    <a:pt x="19" y="7"/>
                  </a:cubicBezTo>
                  <a:cubicBezTo>
                    <a:pt x="19" y="7"/>
                    <a:pt x="19" y="8"/>
                    <a:pt x="19" y="8"/>
                  </a:cubicBezTo>
                  <a:cubicBezTo>
                    <a:pt x="19" y="8"/>
                    <a:pt x="19" y="8"/>
                    <a:pt x="19" y="8"/>
                  </a:cubicBezTo>
                  <a:cubicBezTo>
                    <a:pt x="18" y="12"/>
                    <a:pt x="15" y="16"/>
                    <a:pt x="19" y="20"/>
                  </a:cubicBezTo>
                  <a:cubicBezTo>
                    <a:pt x="19" y="20"/>
                    <a:pt x="19" y="20"/>
                    <a:pt x="20" y="21"/>
                  </a:cubicBezTo>
                  <a:cubicBezTo>
                    <a:pt x="18" y="21"/>
                    <a:pt x="17" y="23"/>
                    <a:pt x="17" y="24"/>
                  </a:cubicBezTo>
                  <a:cubicBezTo>
                    <a:pt x="17" y="28"/>
                    <a:pt x="17" y="28"/>
                    <a:pt x="17" y="28"/>
                  </a:cubicBezTo>
                  <a:cubicBezTo>
                    <a:pt x="14" y="28"/>
                    <a:pt x="14" y="28"/>
                    <a:pt x="14" y="28"/>
                  </a:cubicBezTo>
                  <a:close/>
                  <a:moveTo>
                    <a:pt x="33" y="28"/>
                  </a:moveTo>
                  <a:cubicBezTo>
                    <a:pt x="47" y="28"/>
                    <a:pt x="47" y="28"/>
                    <a:pt x="47" y="28"/>
                  </a:cubicBezTo>
                  <a:cubicBezTo>
                    <a:pt x="47" y="24"/>
                    <a:pt x="47" y="24"/>
                    <a:pt x="47" y="24"/>
                  </a:cubicBezTo>
                  <a:cubicBezTo>
                    <a:pt x="46" y="22"/>
                    <a:pt x="39" y="22"/>
                    <a:pt x="38" y="20"/>
                  </a:cubicBezTo>
                  <a:cubicBezTo>
                    <a:pt x="34" y="16"/>
                    <a:pt x="37" y="12"/>
                    <a:pt x="38" y="8"/>
                  </a:cubicBezTo>
                  <a:cubicBezTo>
                    <a:pt x="38" y="8"/>
                    <a:pt x="38" y="8"/>
                    <a:pt x="38" y="8"/>
                  </a:cubicBezTo>
                  <a:cubicBezTo>
                    <a:pt x="38" y="8"/>
                    <a:pt x="38" y="7"/>
                    <a:pt x="38" y="7"/>
                  </a:cubicBezTo>
                  <a:cubicBezTo>
                    <a:pt x="38" y="3"/>
                    <a:pt x="36" y="0"/>
                    <a:pt x="33" y="0"/>
                  </a:cubicBezTo>
                  <a:cubicBezTo>
                    <a:pt x="33" y="0"/>
                    <a:pt x="33" y="0"/>
                    <a:pt x="33" y="0"/>
                  </a:cubicBezTo>
                  <a:cubicBezTo>
                    <a:pt x="33" y="0"/>
                    <a:pt x="33" y="0"/>
                    <a:pt x="33" y="0"/>
                  </a:cubicBezTo>
                  <a:cubicBezTo>
                    <a:pt x="33" y="0"/>
                    <a:pt x="33" y="0"/>
                    <a:pt x="33" y="0"/>
                  </a:cubicBezTo>
                  <a:cubicBezTo>
                    <a:pt x="33" y="0"/>
                    <a:pt x="33" y="0"/>
                    <a:pt x="33" y="0"/>
                  </a:cubicBezTo>
                  <a:cubicBezTo>
                    <a:pt x="30" y="0"/>
                    <a:pt x="28" y="3"/>
                    <a:pt x="28" y="7"/>
                  </a:cubicBezTo>
                  <a:cubicBezTo>
                    <a:pt x="28" y="7"/>
                    <a:pt x="28" y="8"/>
                    <a:pt x="28" y="8"/>
                  </a:cubicBezTo>
                  <a:cubicBezTo>
                    <a:pt x="28" y="8"/>
                    <a:pt x="28" y="8"/>
                    <a:pt x="28" y="8"/>
                  </a:cubicBezTo>
                  <a:cubicBezTo>
                    <a:pt x="28" y="12"/>
                    <a:pt x="31" y="16"/>
                    <a:pt x="28" y="20"/>
                  </a:cubicBezTo>
                  <a:cubicBezTo>
                    <a:pt x="27" y="22"/>
                    <a:pt x="19" y="22"/>
                    <a:pt x="19" y="24"/>
                  </a:cubicBezTo>
                  <a:cubicBezTo>
                    <a:pt x="19" y="28"/>
                    <a:pt x="19" y="28"/>
                    <a:pt x="19" y="28"/>
                  </a:cubicBezTo>
                  <a:cubicBezTo>
                    <a:pt x="33" y="28"/>
                    <a:pt x="33" y="28"/>
                    <a:pt x="33" y="2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7" name="Freeform 1754"/>
            <p:cNvSpPr>
              <a:spLocks noEditPoints="1"/>
            </p:cNvSpPr>
            <p:nvPr/>
          </p:nvSpPr>
          <p:spPr bwMode="auto">
            <a:xfrm flipH="1">
              <a:off x="11323221" y="5071330"/>
              <a:ext cx="134163" cy="87617"/>
            </a:xfrm>
            <a:custGeom>
              <a:avLst/>
              <a:gdLst>
                <a:gd name="T0" fmla="*/ 35 w 41"/>
                <a:gd name="T1" fmla="*/ 14 h 27"/>
                <a:gd name="T2" fmla="*/ 41 w 41"/>
                <a:gd name="T3" fmla="*/ 20 h 27"/>
                <a:gd name="T4" fmla="*/ 41 w 41"/>
                <a:gd name="T5" fmla="*/ 20 h 27"/>
                <a:gd name="T6" fmla="*/ 35 w 41"/>
                <a:gd name="T7" fmla="*/ 27 h 27"/>
                <a:gd name="T8" fmla="*/ 7 w 41"/>
                <a:gd name="T9" fmla="*/ 27 h 27"/>
                <a:gd name="T10" fmla="*/ 0 w 41"/>
                <a:gd name="T11" fmla="*/ 20 h 27"/>
                <a:gd name="T12" fmla="*/ 0 w 41"/>
                <a:gd name="T13" fmla="*/ 20 h 27"/>
                <a:gd name="T14" fmla="*/ 2 w 41"/>
                <a:gd name="T15" fmla="*/ 15 h 27"/>
                <a:gd name="T16" fmla="*/ 2 w 41"/>
                <a:gd name="T17" fmla="*/ 13 h 27"/>
                <a:gd name="T18" fmla="*/ 8 w 41"/>
                <a:gd name="T19" fmla="*/ 6 h 27"/>
                <a:gd name="T20" fmla="*/ 10 w 41"/>
                <a:gd name="T21" fmla="*/ 6 h 27"/>
                <a:gd name="T22" fmla="*/ 19 w 41"/>
                <a:gd name="T23" fmla="*/ 0 h 27"/>
                <a:gd name="T24" fmla="*/ 27 w 41"/>
                <a:gd name="T25" fmla="*/ 6 h 27"/>
                <a:gd name="T26" fmla="*/ 29 w 41"/>
                <a:gd name="T27" fmla="*/ 5 h 27"/>
                <a:gd name="T28" fmla="*/ 36 w 41"/>
                <a:gd name="T29" fmla="*/ 12 h 27"/>
                <a:gd name="T30" fmla="*/ 35 w 41"/>
                <a:gd name="T31" fmla="*/ 14 h 27"/>
                <a:gd name="T32" fmla="*/ 11 w 41"/>
                <a:gd name="T33" fmla="*/ 17 h 27"/>
                <a:gd name="T34" fmla="*/ 13 w 41"/>
                <a:gd name="T35" fmla="*/ 19 h 27"/>
                <a:gd name="T36" fmla="*/ 25 w 41"/>
                <a:gd name="T37" fmla="*/ 20 h 27"/>
                <a:gd name="T38" fmla="*/ 25 w 41"/>
                <a:gd name="T39" fmla="*/ 20 h 27"/>
                <a:gd name="T40" fmla="*/ 27 w 41"/>
                <a:gd name="T41" fmla="*/ 17 h 27"/>
                <a:gd name="T42" fmla="*/ 27 w 41"/>
                <a:gd name="T43" fmla="*/ 17 h 27"/>
                <a:gd name="T44" fmla="*/ 11 w 41"/>
                <a:gd name="T45" fmla="*/ 17 h 27"/>
                <a:gd name="T46" fmla="*/ 18 w 41"/>
                <a:gd name="T47" fmla="*/ 21 h 27"/>
                <a:gd name="T48" fmla="*/ 18 w 41"/>
                <a:gd name="T49" fmla="*/ 24 h 27"/>
                <a:gd name="T50" fmla="*/ 21 w 41"/>
                <a:gd name="T51" fmla="*/ 24 h 27"/>
                <a:gd name="T52" fmla="*/ 21 w 41"/>
                <a:gd name="T53" fmla="*/ 21 h 27"/>
                <a:gd name="T54" fmla="*/ 18 w 41"/>
                <a:gd name="T55" fmla="*/ 21 h 27"/>
                <a:gd name="T56" fmla="*/ 7 w 41"/>
                <a:gd name="T57" fmla="*/ 13 h 27"/>
                <a:gd name="T58" fmla="*/ 9 w 41"/>
                <a:gd name="T59" fmla="*/ 15 h 27"/>
                <a:gd name="T60" fmla="*/ 29 w 41"/>
                <a:gd name="T61" fmla="*/ 15 h 27"/>
                <a:gd name="T62" fmla="*/ 29 w 41"/>
                <a:gd name="T63" fmla="*/ 15 h 27"/>
                <a:gd name="T64" fmla="*/ 31 w 41"/>
                <a:gd name="T65" fmla="*/ 13 h 27"/>
                <a:gd name="T66" fmla="*/ 31 w 41"/>
                <a:gd name="T67" fmla="*/ 13 h 27"/>
                <a:gd name="T68" fmla="*/ 7 w 41"/>
                <a:gd name="T69" fmla="*/ 1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27">
                  <a:moveTo>
                    <a:pt x="35" y="14"/>
                  </a:moveTo>
                  <a:cubicBezTo>
                    <a:pt x="39" y="14"/>
                    <a:pt x="41" y="17"/>
                    <a:pt x="41" y="20"/>
                  </a:cubicBezTo>
                  <a:cubicBezTo>
                    <a:pt x="41" y="20"/>
                    <a:pt x="41" y="20"/>
                    <a:pt x="41" y="20"/>
                  </a:cubicBezTo>
                  <a:cubicBezTo>
                    <a:pt x="41" y="24"/>
                    <a:pt x="38" y="27"/>
                    <a:pt x="35" y="27"/>
                  </a:cubicBezTo>
                  <a:cubicBezTo>
                    <a:pt x="7" y="27"/>
                    <a:pt x="7" y="27"/>
                    <a:pt x="7" y="27"/>
                  </a:cubicBezTo>
                  <a:cubicBezTo>
                    <a:pt x="3" y="27"/>
                    <a:pt x="0" y="24"/>
                    <a:pt x="0" y="20"/>
                  </a:cubicBezTo>
                  <a:cubicBezTo>
                    <a:pt x="0" y="20"/>
                    <a:pt x="0" y="20"/>
                    <a:pt x="0" y="20"/>
                  </a:cubicBezTo>
                  <a:cubicBezTo>
                    <a:pt x="0" y="18"/>
                    <a:pt x="1" y="17"/>
                    <a:pt x="2" y="15"/>
                  </a:cubicBezTo>
                  <a:cubicBezTo>
                    <a:pt x="2" y="15"/>
                    <a:pt x="2" y="14"/>
                    <a:pt x="2" y="13"/>
                  </a:cubicBezTo>
                  <a:cubicBezTo>
                    <a:pt x="2" y="9"/>
                    <a:pt x="5" y="6"/>
                    <a:pt x="8" y="6"/>
                  </a:cubicBezTo>
                  <a:cubicBezTo>
                    <a:pt x="9" y="6"/>
                    <a:pt x="9" y="6"/>
                    <a:pt x="10" y="6"/>
                  </a:cubicBezTo>
                  <a:cubicBezTo>
                    <a:pt x="11" y="3"/>
                    <a:pt x="14" y="0"/>
                    <a:pt x="19" y="0"/>
                  </a:cubicBezTo>
                  <a:cubicBezTo>
                    <a:pt x="23" y="0"/>
                    <a:pt x="26" y="2"/>
                    <a:pt x="27" y="6"/>
                  </a:cubicBezTo>
                  <a:cubicBezTo>
                    <a:pt x="28" y="6"/>
                    <a:pt x="28" y="5"/>
                    <a:pt x="29" y="5"/>
                  </a:cubicBezTo>
                  <a:cubicBezTo>
                    <a:pt x="33" y="5"/>
                    <a:pt x="36" y="8"/>
                    <a:pt x="36" y="12"/>
                  </a:cubicBezTo>
                  <a:cubicBezTo>
                    <a:pt x="36" y="13"/>
                    <a:pt x="36" y="13"/>
                    <a:pt x="35" y="14"/>
                  </a:cubicBezTo>
                  <a:close/>
                  <a:moveTo>
                    <a:pt x="11" y="17"/>
                  </a:moveTo>
                  <a:cubicBezTo>
                    <a:pt x="13" y="19"/>
                    <a:pt x="13" y="19"/>
                    <a:pt x="13" y="19"/>
                  </a:cubicBezTo>
                  <a:cubicBezTo>
                    <a:pt x="16" y="16"/>
                    <a:pt x="22" y="16"/>
                    <a:pt x="25" y="20"/>
                  </a:cubicBezTo>
                  <a:cubicBezTo>
                    <a:pt x="25" y="20"/>
                    <a:pt x="25" y="20"/>
                    <a:pt x="25" y="20"/>
                  </a:cubicBezTo>
                  <a:cubicBezTo>
                    <a:pt x="27" y="17"/>
                    <a:pt x="27" y="17"/>
                    <a:pt x="27" y="17"/>
                  </a:cubicBezTo>
                  <a:cubicBezTo>
                    <a:pt x="27" y="17"/>
                    <a:pt x="27" y="17"/>
                    <a:pt x="27" y="17"/>
                  </a:cubicBezTo>
                  <a:cubicBezTo>
                    <a:pt x="23" y="13"/>
                    <a:pt x="15" y="13"/>
                    <a:pt x="11" y="17"/>
                  </a:cubicBezTo>
                  <a:close/>
                  <a:moveTo>
                    <a:pt x="18" y="21"/>
                  </a:moveTo>
                  <a:cubicBezTo>
                    <a:pt x="17" y="21"/>
                    <a:pt x="17" y="23"/>
                    <a:pt x="18" y="24"/>
                  </a:cubicBezTo>
                  <a:cubicBezTo>
                    <a:pt x="18" y="25"/>
                    <a:pt x="20" y="25"/>
                    <a:pt x="21" y="24"/>
                  </a:cubicBezTo>
                  <a:cubicBezTo>
                    <a:pt x="22" y="23"/>
                    <a:pt x="22" y="21"/>
                    <a:pt x="21" y="21"/>
                  </a:cubicBezTo>
                  <a:cubicBezTo>
                    <a:pt x="20" y="20"/>
                    <a:pt x="18" y="20"/>
                    <a:pt x="18" y="21"/>
                  </a:cubicBezTo>
                  <a:close/>
                  <a:moveTo>
                    <a:pt x="7" y="13"/>
                  </a:moveTo>
                  <a:cubicBezTo>
                    <a:pt x="9" y="15"/>
                    <a:pt x="9" y="15"/>
                    <a:pt x="9" y="15"/>
                  </a:cubicBezTo>
                  <a:cubicBezTo>
                    <a:pt x="14" y="10"/>
                    <a:pt x="23" y="10"/>
                    <a:pt x="29" y="15"/>
                  </a:cubicBezTo>
                  <a:cubicBezTo>
                    <a:pt x="29" y="15"/>
                    <a:pt x="29" y="15"/>
                    <a:pt x="29" y="15"/>
                  </a:cubicBezTo>
                  <a:cubicBezTo>
                    <a:pt x="31" y="13"/>
                    <a:pt x="31" y="13"/>
                    <a:pt x="31" y="13"/>
                  </a:cubicBezTo>
                  <a:cubicBezTo>
                    <a:pt x="31" y="13"/>
                    <a:pt x="31" y="13"/>
                    <a:pt x="31" y="13"/>
                  </a:cubicBezTo>
                  <a:cubicBezTo>
                    <a:pt x="24" y="6"/>
                    <a:pt x="13" y="6"/>
                    <a:pt x="7"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8" name="Freeform 1755"/>
            <p:cNvSpPr/>
            <p:nvPr/>
          </p:nvSpPr>
          <p:spPr bwMode="auto">
            <a:xfrm flipH="1">
              <a:off x="10378604" y="5764051"/>
              <a:ext cx="109521" cy="106783"/>
            </a:xfrm>
            <a:custGeom>
              <a:avLst/>
              <a:gdLst>
                <a:gd name="T0" fmla="*/ 28 w 34"/>
                <a:gd name="T1" fmla="*/ 21 h 33"/>
                <a:gd name="T2" fmla="*/ 31 w 34"/>
                <a:gd name="T3" fmla="*/ 22 h 33"/>
                <a:gd name="T4" fmla="*/ 31 w 34"/>
                <a:gd name="T5" fmla="*/ 7 h 33"/>
                <a:gd name="T6" fmla="*/ 13 w 34"/>
                <a:gd name="T7" fmla="*/ 10 h 33"/>
                <a:gd name="T8" fmla="*/ 13 w 34"/>
                <a:gd name="T9" fmla="*/ 27 h 33"/>
                <a:gd name="T10" fmla="*/ 13 w 34"/>
                <a:gd name="T11" fmla="*/ 28 h 33"/>
                <a:gd name="T12" fmla="*/ 6 w 34"/>
                <a:gd name="T13" fmla="*/ 33 h 33"/>
                <a:gd name="T14" fmla="*/ 0 w 34"/>
                <a:gd name="T15" fmla="*/ 28 h 33"/>
                <a:gd name="T16" fmla="*/ 6 w 34"/>
                <a:gd name="T17" fmla="*/ 23 h 33"/>
                <a:gd name="T18" fmla="*/ 9 w 34"/>
                <a:gd name="T19" fmla="*/ 23 h 33"/>
                <a:gd name="T20" fmla="*/ 9 w 34"/>
                <a:gd name="T21" fmla="*/ 3 h 33"/>
                <a:gd name="T22" fmla="*/ 34 w 34"/>
                <a:gd name="T23" fmla="*/ 0 h 33"/>
                <a:gd name="T24" fmla="*/ 34 w 34"/>
                <a:gd name="T25" fmla="*/ 8 h 33"/>
                <a:gd name="T26" fmla="*/ 34 w 34"/>
                <a:gd name="T27" fmla="*/ 26 h 33"/>
                <a:gd name="T28" fmla="*/ 34 w 34"/>
                <a:gd name="T29" fmla="*/ 26 h 33"/>
                <a:gd name="T30" fmla="*/ 28 w 34"/>
                <a:gd name="T31" fmla="*/ 31 h 33"/>
                <a:gd name="T32" fmla="*/ 21 w 34"/>
                <a:gd name="T33" fmla="*/ 26 h 33"/>
                <a:gd name="T34" fmla="*/ 28 w 34"/>
                <a:gd name="T3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33">
                  <a:moveTo>
                    <a:pt x="28" y="21"/>
                  </a:moveTo>
                  <a:cubicBezTo>
                    <a:pt x="29" y="21"/>
                    <a:pt x="30" y="21"/>
                    <a:pt x="31" y="22"/>
                  </a:cubicBezTo>
                  <a:cubicBezTo>
                    <a:pt x="31" y="7"/>
                    <a:pt x="31" y="7"/>
                    <a:pt x="31" y="7"/>
                  </a:cubicBezTo>
                  <a:cubicBezTo>
                    <a:pt x="13" y="10"/>
                    <a:pt x="13" y="10"/>
                    <a:pt x="13" y="10"/>
                  </a:cubicBezTo>
                  <a:cubicBezTo>
                    <a:pt x="13" y="27"/>
                    <a:pt x="13" y="27"/>
                    <a:pt x="13" y="27"/>
                  </a:cubicBezTo>
                  <a:cubicBezTo>
                    <a:pt x="13" y="28"/>
                    <a:pt x="13" y="28"/>
                    <a:pt x="13" y="28"/>
                  </a:cubicBezTo>
                  <a:cubicBezTo>
                    <a:pt x="13" y="31"/>
                    <a:pt x="10" y="33"/>
                    <a:pt x="6" y="33"/>
                  </a:cubicBezTo>
                  <a:cubicBezTo>
                    <a:pt x="3" y="33"/>
                    <a:pt x="0" y="31"/>
                    <a:pt x="0" y="28"/>
                  </a:cubicBezTo>
                  <a:cubicBezTo>
                    <a:pt x="0" y="25"/>
                    <a:pt x="4" y="23"/>
                    <a:pt x="6" y="23"/>
                  </a:cubicBezTo>
                  <a:cubicBezTo>
                    <a:pt x="9" y="23"/>
                    <a:pt x="8" y="23"/>
                    <a:pt x="9" y="23"/>
                  </a:cubicBezTo>
                  <a:cubicBezTo>
                    <a:pt x="9" y="3"/>
                    <a:pt x="9" y="3"/>
                    <a:pt x="9" y="3"/>
                  </a:cubicBezTo>
                  <a:cubicBezTo>
                    <a:pt x="34" y="0"/>
                    <a:pt x="34" y="0"/>
                    <a:pt x="34" y="0"/>
                  </a:cubicBezTo>
                  <a:cubicBezTo>
                    <a:pt x="34" y="8"/>
                    <a:pt x="34" y="8"/>
                    <a:pt x="34" y="8"/>
                  </a:cubicBezTo>
                  <a:cubicBezTo>
                    <a:pt x="34" y="26"/>
                    <a:pt x="34" y="26"/>
                    <a:pt x="34" y="26"/>
                  </a:cubicBezTo>
                  <a:cubicBezTo>
                    <a:pt x="34" y="26"/>
                    <a:pt x="34" y="26"/>
                    <a:pt x="34" y="26"/>
                  </a:cubicBezTo>
                  <a:cubicBezTo>
                    <a:pt x="34" y="29"/>
                    <a:pt x="31" y="31"/>
                    <a:pt x="28" y="31"/>
                  </a:cubicBezTo>
                  <a:cubicBezTo>
                    <a:pt x="24" y="31"/>
                    <a:pt x="21" y="29"/>
                    <a:pt x="21" y="26"/>
                  </a:cubicBezTo>
                  <a:cubicBezTo>
                    <a:pt x="21" y="23"/>
                    <a:pt x="24" y="21"/>
                    <a:pt x="28"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19" name="Freeform 1756"/>
            <p:cNvSpPr>
              <a:spLocks noEditPoints="1"/>
            </p:cNvSpPr>
            <p:nvPr/>
          </p:nvSpPr>
          <p:spPr bwMode="auto">
            <a:xfrm flipH="1">
              <a:off x="10893352" y="3179352"/>
              <a:ext cx="123211" cy="114997"/>
            </a:xfrm>
            <a:custGeom>
              <a:avLst/>
              <a:gdLst>
                <a:gd name="T0" fmla="*/ 23 w 38"/>
                <a:gd name="T1" fmla="*/ 0 h 36"/>
                <a:gd name="T2" fmla="*/ 32 w 38"/>
                <a:gd name="T3" fmla="*/ 9 h 36"/>
                <a:gd name="T4" fmla="*/ 23 w 38"/>
                <a:gd name="T5" fmla="*/ 18 h 36"/>
                <a:gd name="T6" fmla="*/ 14 w 38"/>
                <a:gd name="T7" fmla="*/ 9 h 36"/>
                <a:gd name="T8" fmla="*/ 23 w 38"/>
                <a:gd name="T9" fmla="*/ 0 h 36"/>
                <a:gd name="T10" fmla="*/ 2 w 38"/>
                <a:gd name="T11" fmla="*/ 24 h 36"/>
                <a:gd name="T12" fmla="*/ 0 w 38"/>
                <a:gd name="T13" fmla="*/ 25 h 36"/>
                <a:gd name="T14" fmla="*/ 0 w 38"/>
                <a:gd name="T15" fmla="*/ 28 h 36"/>
                <a:gd name="T16" fmla="*/ 2 w 38"/>
                <a:gd name="T17" fmla="*/ 29 h 36"/>
                <a:gd name="T18" fmla="*/ 7 w 38"/>
                <a:gd name="T19" fmla="*/ 29 h 36"/>
                <a:gd name="T20" fmla="*/ 7 w 38"/>
                <a:gd name="T21" fmla="*/ 35 h 36"/>
                <a:gd name="T22" fmla="*/ 8 w 38"/>
                <a:gd name="T23" fmla="*/ 36 h 36"/>
                <a:gd name="T24" fmla="*/ 11 w 38"/>
                <a:gd name="T25" fmla="*/ 36 h 36"/>
                <a:gd name="T26" fmla="*/ 12 w 38"/>
                <a:gd name="T27" fmla="*/ 35 h 36"/>
                <a:gd name="T28" fmla="*/ 12 w 38"/>
                <a:gd name="T29" fmla="*/ 29 h 36"/>
                <a:gd name="T30" fmla="*/ 17 w 38"/>
                <a:gd name="T31" fmla="*/ 29 h 36"/>
                <a:gd name="T32" fmla="*/ 18 w 38"/>
                <a:gd name="T33" fmla="*/ 28 h 36"/>
                <a:gd name="T34" fmla="*/ 18 w 38"/>
                <a:gd name="T35" fmla="*/ 25 h 36"/>
                <a:gd name="T36" fmla="*/ 17 w 38"/>
                <a:gd name="T37" fmla="*/ 24 h 36"/>
                <a:gd name="T38" fmla="*/ 12 w 38"/>
                <a:gd name="T39" fmla="*/ 24 h 36"/>
                <a:gd name="T40" fmla="*/ 12 w 38"/>
                <a:gd name="T41" fmla="*/ 19 h 36"/>
                <a:gd name="T42" fmla="*/ 11 w 38"/>
                <a:gd name="T43" fmla="*/ 18 h 36"/>
                <a:gd name="T44" fmla="*/ 8 w 38"/>
                <a:gd name="T45" fmla="*/ 18 h 36"/>
                <a:gd name="T46" fmla="*/ 7 w 38"/>
                <a:gd name="T47" fmla="*/ 19 h 36"/>
                <a:gd name="T48" fmla="*/ 7 w 38"/>
                <a:gd name="T49" fmla="*/ 24 h 36"/>
                <a:gd name="T50" fmla="*/ 2 w 38"/>
                <a:gd name="T51" fmla="*/ 24 h 36"/>
                <a:gd name="T52" fmla="*/ 19 w 38"/>
                <a:gd name="T53" fmla="*/ 21 h 36"/>
                <a:gd name="T54" fmla="*/ 27 w 38"/>
                <a:gd name="T55" fmla="*/ 21 h 36"/>
                <a:gd name="T56" fmla="*/ 38 w 38"/>
                <a:gd name="T57" fmla="*/ 33 h 36"/>
                <a:gd name="T58" fmla="*/ 38 w 38"/>
                <a:gd name="T59" fmla="*/ 36 h 36"/>
                <a:gd name="T60" fmla="*/ 13 w 38"/>
                <a:gd name="T61" fmla="*/ 36 h 36"/>
                <a:gd name="T62" fmla="*/ 14 w 38"/>
                <a:gd name="T63" fmla="*/ 35 h 36"/>
                <a:gd name="T64" fmla="*/ 14 w 38"/>
                <a:gd name="T65" fmla="*/ 31 h 36"/>
                <a:gd name="T66" fmla="*/ 17 w 38"/>
                <a:gd name="T67" fmla="*/ 31 h 36"/>
                <a:gd name="T68" fmla="*/ 20 w 38"/>
                <a:gd name="T69" fmla="*/ 28 h 36"/>
                <a:gd name="T70" fmla="*/ 20 w 38"/>
                <a:gd name="T71" fmla="*/ 25 h 36"/>
                <a:gd name="T72" fmla="*/ 17 w 38"/>
                <a:gd name="T73" fmla="*/ 22 h 36"/>
                <a:gd name="T74" fmla="*/ 14 w 38"/>
                <a:gd name="T75" fmla="*/ 22 h 36"/>
                <a:gd name="T76" fmla="*/ 19 w 38"/>
                <a:gd name="T7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 h="36">
                  <a:moveTo>
                    <a:pt x="23" y="0"/>
                  </a:moveTo>
                  <a:cubicBezTo>
                    <a:pt x="28" y="0"/>
                    <a:pt x="32" y="5"/>
                    <a:pt x="32" y="9"/>
                  </a:cubicBezTo>
                  <a:cubicBezTo>
                    <a:pt x="32" y="14"/>
                    <a:pt x="28" y="18"/>
                    <a:pt x="23" y="18"/>
                  </a:cubicBezTo>
                  <a:cubicBezTo>
                    <a:pt x="18" y="18"/>
                    <a:pt x="14" y="14"/>
                    <a:pt x="14" y="9"/>
                  </a:cubicBezTo>
                  <a:cubicBezTo>
                    <a:pt x="14" y="5"/>
                    <a:pt x="18" y="0"/>
                    <a:pt x="23" y="0"/>
                  </a:cubicBezTo>
                  <a:close/>
                  <a:moveTo>
                    <a:pt x="2" y="24"/>
                  </a:moveTo>
                  <a:cubicBezTo>
                    <a:pt x="1" y="24"/>
                    <a:pt x="0" y="25"/>
                    <a:pt x="0" y="25"/>
                  </a:cubicBezTo>
                  <a:cubicBezTo>
                    <a:pt x="0" y="28"/>
                    <a:pt x="0" y="28"/>
                    <a:pt x="0" y="28"/>
                  </a:cubicBezTo>
                  <a:cubicBezTo>
                    <a:pt x="0" y="29"/>
                    <a:pt x="1" y="29"/>
                    <a:pt x="2" y="29"/>
                  </a:cubicBezTo>
                  <a:cubicBezTo>
                    <a:pt x="7" y="29"/>
                    <a:pt x="7" y="29"/>
                    <a:pt x="7" y="29"/>
                  </a:cubicBezTo>
                  <a:cubicBezTo>
                    <a:pt x="7" y="35"/>
                    <a:pt x="7" y="35"/>
                    <a:pt x="7" y="35"/>
                  </a:cubicBezTo>
                  <a:cubicBezTo>
                    <a:pt x="7" y="35"/>
                    <a:pt x="7" y="36"/>
                    <a:pt x="8" y="36"/>
                  </a:cubicBezTo>
                  <a:cubicBezTo>
                    <a:pt x="11" y="36"/>
                    <a:pt x="11" y="36"/>
                    <a:pt x="11" y="36"/>
                  </a:cubicBezTo>
                  <a:cubicBezTo>
                    <a:pt x="11" y="36"/>
                    <a:pt x="12" y="35"/>
                    <a:pt x="12" y="35"/>
                  </a:cubicBezTo>
                  <a:cubicBezTo>
                    <a:pt x="12" y="29"/>
                    <a:pt x="12" y="29"/>
                    <a:pt x="12" y="29"/>
                  </a:cubicBezTo>
                  <a:cubicBezTo>
                    <a:pt x="17" y="29"/>
                    <a:pt x="17" y="29"/>
                    <a:pt x="17" y="29"/>
                  </a:cubicBezTo>
                  <a:cubicBezTo>
                    <a:pt x="18" y="29"/>
                    <a:pt x="18" y="29"/>
                    <a:pt x="18" y="28"/>
                  </a:cubicBezTo>
                  <a:cubicBezTo>
                    <a:pt x="18" y="25"/>
                    <a:pt x="18" y="25"/>
                    <a:pt x="18" y="25"/>
                  </a:cubicBezTo>
                  <a:cubicBezTo>
                    <a:pt x="18" y="25"/>
                    <a:pt x="18" y="24"/>
                    <a:pt x="17" y="24"/>
                  </a:cubicBezTo>
                  <a:cubicBezTo>
                    <a:pt x="12" y="24"/>
                    <a:pt x="12" y="24"/>
                    <a:pt x="12" y="24"/>
                  </a:cubicBezTo>
                  <a:cubicBezTo>
                    <a:pt x="12" y="19"/>
                    <a:pt x="12" y="19"/>
                    <a:pt x="12" y="19"/>
                  </a:cubicBezTo>
                  <a:cubicBezTo>
                    <a:pt x="12" y="18"/>
                    <a:pt x="11" y="18"/>
                    <a:pt x="11" y="18"/>
                  </a:cubicBezTo>
                  <a:cubicBezTo>
                    <a:pt x="8" y="18"/>
                    <a:pt x="8" y="18"/>
                    <a:pt x="8" y="18"/>
                  </a:cubicBezTo>
                  <a:cubicBezTo>
                    <a:pt x="7" y="18"/>
                    <a:pt x="7" y="18"/>
                    <a:pt x="7" y="19"/>
                  </a:cubicBezTo>
                  <a:cubicBezTo>
                    <a:pt x="7" y="24"/>
                    <a:pt x="7" y="24"/>
                    <a:pt x="7" y="24"/>
                  </a:cubicBezTo>
                  <a:cubicBezTo>
                    <a:pt x="2" y="24"/>
                    <a:pt x="2" y="24"/>
                    <a:pt x="2" y="24"/>
                  </a:cubicBezTo>
                  <a:close/>
                  <a:moveTo>
                    <a:pt x="19" y="21"/>
                  </a:moveTo>
                  <a:cubicBezTo>
                    <a:pt x="27" y="21"/>
                    <a:pt x="27" y="21"/>
                    <a:pt x="27" y="21"/>
                  </a:cubicBezTo>
                  <a:cubicBezTo>
                    <a:pt x="33" y="21"/>
                    <a:pt x="38" y="26"/>
                    <a:pt x="38" y="33"/>
                  </a:cubicBezTo>
                  <a:cubicBezTo>
                    <a:pt x="38" y="36"/>
                    <a:pt x="38" y="36"/>
                    <a:pt x="38" y="36"/>
                  </a:cubicBezTo>
                  <a:cubicBezTo>
                    <a:pt x="13" y="36"/>
                    <a:pt x="13" y="36"/>
                    <a:pt x="13" y="36"/>
                  </a:cubicBezTo>
                  <a:cubicBezTo>
                    <a:pt x="13" y="35"/>
                    <a:pt x="14" y="35"/>
                    <a:pt x="14" y="35"/>
                  </a:cubicBezTo>
                  <a:cubicBezTo>
                    <a:pt x="14" y="31"/>
                    <a:pt x="14" y="31"/>
                    <a:pt x="14" y="31"/>
                  </a:cubicBezTo>
                  <a:cubicBezTo>
                    <a:pt x="17" y="31"/>
                    <a:pt x="17" y="31"/>
                    <a:pt x="17" y="31"/>
                  </a:cubicBezTo>
                  <a:cubicBezTo>
                    <a:pt x="18" y="31"/>
                    <a:pt x="20" y="30"/>
                    <a:pt x="20" y="28"/>
                  </a:cubicBezTo>
                  <a:cubicBezTo>
                    <a:pt x="20" y="25"/>
                    <a:pt x="20" y="25"/>
                    <a:pt x="20" y="25"/>
                  </a:cubicBezTo>
                  <a:cubicBezTo>
                    <a:pt x="20" y="24"/>
                    <a:pt x="18" y="22"/>
                    <a:pt x="17" y="22"/>
                  </a:cubicBezTo>
                  <a:cubicBezTo>
                    <a:pt x="14" y="22"/>
                    <a:pt x="14" y="22"/>
                    <a:pt x="14" y="22"/>
                  </a:cubicBezTo>
                  <a:cubicBezTo>
                    <a:pt x="16" y="22"/>
                    <a:pt x="17" y="21"/>
                    <a:pt x="19"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0" name="Freeform 1757"/>
            <p:cNvSpPr>
              <a:spLocks noEditPoints="1"/>
            </p:cNvSpPr>
            <p:nvPr/>
          </p:nvSpPr>
          <p:spPr bwMode="auto">
            <a:xfrm flipH="1">
              <a:off x="10326582" y="4384085"/>
              <a:ext cx="161543" cy="104045"/>
            </a:xfrm>
            <a:custGeom>
              <a:avLst/>
              <a:gdLst>
                <a:gd name="T0" fmla="*/ 17 w 50"/>
                <a:gd name="T1" fmla="*/ 0 h 32"/>
                <a:gd name="T2" fmla="*/ 35 w 50"/>
                <a:gd name="T3" fmla="*/ 12 h 32"/>
                <a:gd name="T4" fmla="*/ 17 w 50"/>
                <a:gd name="T5" fmla="*/ 25 h 32"/>
                <a:gd name="T6" fmla="*/ 14 w 50"/>
                <a:gd name="T7" fmla="*/ 25 h 32"/>
                <a:gd name="T8" fmla="*/ 8 w 50"/>
                <a:gd name="T9" fmla="*/ 32 h 32"/>
                <a:gd name="T10" fmla="*/ 8 w 50"/>
                <a:gd name="T11" fmla="*/ 23 h 32"/>
                <a:gd name="T12" fmla="*/ 0 w 50"/>
                <a:gd name="T13" fmla="*/ 12 h 32"/>
                <a:gd name="T14" fmla="*/ 17 w 50"/>
                <a:gd name="T15" fmla="*/ 0 h 32"/>
                <a:gd name="T16" fmla="*/ 27 w 50"/>
                <a:gd name="T17" fmla="*/ 23 h 32"/>
                <a:gd name="T18" fmla="*/ 27 w 50"/>
                <a:gd name="T19" fmla="*/ 23 h 32"/>
                <a:gd name="T20" fmla="*/ 27 w 50"/>
                <a:gd name="T21" fmla="*/ 23 h 32"/>
                <a:gd name="T22" fmla="*/ 27 w 50"/>
                <a:gd name="T23" fmla="*/ 23 h 32"/>
                <a:gd name="T24" fmla="*/ 29 w 50"/>
                <a:gd name="T25" fmla="*/ 24 h 32"/>
                <a:gd name="T26" fmla="*/ 36 w 50"/>
                <a:gd name="T27" fmla="*/ 26 h 32"/>
                <a:gd name="T28" fmla="*/ 39 w 50"/>
                <a:gd name="T29" fmla="*/ 26 h 32"/>
                <a:gd name="T30" fmla="*/ 44 w 50"/>
                <a:gd name="T31" fmla="*/ 32 h 32"/>
                <a:gd name="T32" fmla="*/ 44 w 50"/>
                <a:gd name="T33" fmla="*/ 25 h 32"/>
                <a:gd name="T34" fmla="*/ 50 w 50"/>
                <a:gd name="T35" fmla="*/ 16 h 32"/>
                <a:gd name="T36" fmla="*/ 35 w 50"/>
                <a:gd name="T37" fmla="*/ 7 h 32"/>
                <a:gd name="T38" fmla="*/ 29 w 50"/>
                <a:gd name="T39"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32">
                  <a:moveTo>
                    <a:pt x="17" y="0"/>
                  </a:moveTo>
                  <a:cubicBezTo>
                    <a:pt x="27" y="0"/>
                    <a:pt x="35" y="6"/>
                    <a:pt x="35" y="12"/>
                  </a:cubicBezTo>
                  <a:cubicBezTo>
                    <a:pt x="35" y="19"/>
                    <a:pt x="27" y="25"/>
                    <a:pt x="17" y="25"/>
                  </a:cubicBezTo>
                  <a:cubicBezTo>
                    <a:pt x="16" y="25"/>
                    <a:pt x="15" y="25"/>
                    <a:pt x="14" y="25"/>
                  </a:cubicBezTo>
                  <a:cubicBezTo>
                    <a:pt x="8" y="32"/>
                    <a:pt x="8" y="32"/>
                    <a:pt x="8" y="32"/>
                  </a:cubicBezTo>
                  <a:cubicBezTo>
                    <a:pt x="8" y="23"/>
                    <a:pt x="8" y="23"/>
                    <a:pt x="8" y="23"/>
                  </a:cubicBezTo>
                  <a:cubicBezTo>
                    <a:pt x="3" y="21"/>
                    <a:pt x="0" y="17"/>
                    <a:pt x="0" y="12"/>
                  </a:cubicBezTo>
                  <a:cubicBezTo>
                    <a:pt x="0" y="6"/>
                    <a:pt x="8" y="0"/>
                    <a:pt x="17" y="0"/>
                  </a:cubicBezTo>
                  <a:close/>
                  <a:moveTo>
                    <a:pt x="27" y="23"/>
                  </a:moveTo>
                  <a:cubicBezTo>
                    <a:pt x="27" y="23"/>
                    <a:pt x="27" y="23"/>
                    <a:pt x="27" y="23"/>
                  </a:cubicBezTo>
                  <a:cubicBezTo>
                    <a:pt x="27" y="23"/>
                    <a:pt x="27" y="23"/>
                    <a:pt x="27" y="23"/>
                  </a:cubicBezTo>
                  <a:cubicBezTo>
                    <a:pt x="27" y="23"/>
                    <a:pt x="27" y="23"/>
                    <a:pt x="27" y="23"/>
                  </a:cubicBezTo>
                  <a:close/>
                  <a:moveTo>
                    <a:pt x="29" y="24"/>
                  </a:moveTo>
                  <a:cubicBezTo>
                    <a:pt x="31" y="25"/>
                    <a:pt x="35" y="26"/>
                    <a:pt x="36" y="26"/>
                  </a:cubicBezTo>
                  <a:cubicBezTo>
                    <a:pt x="39" y="26"/>
                    <a:pt x="38" y="26"/>
                    <a:pt x="39" y="26"/>
                  </a:cubicBezTo>
                  <a:cubicBezTo>
                    <a:pt x="44" y="32"/>
                    <a:pt x="44" y="32"/>
                    <a:pt x="44" y="32"/>
                  </a:cubicBezTo>
                  <a:cubicBezTo>
                    <a:pt x="44" y="25"/>
                    <a:pt x="44" y="25"/>
                    <a:pt x="44" y="25"/>
                  </a:cubicBezTo>
                  <a:cubicBezTo>
                    <a:pt x="47" y="23"/>
                    <a:pt x="50" y="20"/>
                    <a:pt x="50" y="16"/>
                  </a:cubicBezTo>
                  <a:cubicBezTo>
                    <a:pt x="50" y="11"/>
                    <a:pt x="41" y="7"/>
                    <a:pt x="35" y="7"/>
                  </a:cubicBezTo>
                  <a:cubicBezTo>
                    <a:pt x="40" y="13"/>
                    <a:pt x="38" y="19"/>
                    <a:pt x="29"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1" name="Freeform 1758"/>
            <p:cNvSpPr>
              <a:spLocks noEditPoints="1"/>
            </p:cNvSpPr>
            <p:nvPr/>
          </p:nvSpPr>
          <p:spPr bwMode="auto">
            <a:xfrm flipH="1">
              <a:off x="7966409" y="2938405"/>
              <a:ext cx="131425" cy="104045"/>
            </a:xfrm>
            <a:custGeom>
              <a:avLst/>
              <a:gdLst>
                <a:gd name="T0" fmla="*/ 13 w 41"/>
                <a:gd name="T1" fmla="*/ 0 h 32"/>
                <a:gd name="T2" fmla="*/ 28 w 41"/>
                <a:gd name="T3" fmla="*/ 0 h 32"/>
                <a:gd name="T4" fmla="*/ 29 w 41"/>
                <a:gd name="T5" fmla="*/ 1 h 32"/>
                <a:gd name="T6" fmla="*/ 29 w 41"/>
                <a:gd name="T7" fmla="*/ 3 h 32"/>
                <a:gd name="T8" fmla="*/ 12 w 41"/>
                <a:gd name="T9" fmla="*/ 3 h 32"/>
                <a:gd name="T10" fmla="*/ 12 w 41"/>
                <a:gd name="T11" fmla="*/ 1 h 32"/>
                <a:gd name="T12" fmla="*/ 13 w 41"/>
                <a:gd name="T13" fmla="*/ 0 h 32"/>
                <a:gd name="T14" fmla="*/ 20 w 41"/>
                <a:gd name="T15" fmla="*/ 10 h 32"/>
                <a:gd name="T16" fmla="*/ 29 w 41"/>
                <a:gd name="T17" fmla="*/ 19 h 32"/>
                <a:gd name="T18" fmla="*/ 20 w 41"/>
                <a:gd name="T19" fmla="*/ 27 h 32"/>
                <a:gd name="T20" fmla="*/ 12 w 41"/>
                <a:gd name="T21" fmla="*/ 19 h 32"/>
                <a:gd name="T22" fmla="*/ 20 w 41"/>
                <a:gd name="T23" fmla="*/ 10 h 32"/>
                <a:gd name="T24" fmla="*/ 20 w 41"/>
                <a:gd name="T25" fmla="*/ 12 h 32"/>
                <a:gd name="T26" fmla="*/ 20 w 41"/>
                <a:gd name="T27" fmla="*/ 14 h 32"/>
                <a:gd name="T28" fmla="*/ 25 w 41"/>
                <a:gd name="T29" fmla="*/ 19 h 32"/>
                <a:gd name="T30" fmla="*/ 28 w 41"/>
                <a:gd name="T31" fmla="*/ 19 h 32"/>
                <a:gd name="T32" fmla="*/ 20 w 41"/>
                <a:gd name="T33" fmla="*/ 12 h 32"/>
                <a:gd name="T34" fmla="*/ 2 w 41"/>
                <a:gd name="T35" fmla="*/ 4 h 32"/>
                <a:gd name="T36" fmla="*/ 0 w 41"/>
                <a:gd name="T37" fmla="*/ 6 h 32"/>
                <a:gd name="T38" fmla="*/ 0 w 41"/>
                <a:gd name="T39" fmla="*/ 11 h 32"/>
                <a:gd name="T40" fmla="*/ 0 w 41"/>
                <a:gd name="T41" fmla="*/ 26 h 32"/>
                <a:gd name="T42" fmla="*/ 0 w 41"/>
                <a:gd name="T43" fmla="*/ 30 h 32"/>
                <a:gd name="T44" fmla="*/ 2 w 41"/>
                <a:gd name="T45" fmla="*/ 32 h 32"/>
                <a:gd name="T46" fmla="*/ 38 w 41"/>
                <a:gd name="T47" fmla="*/ 32 h 32"/>
                <a:gd name="T48" fmla="*/ 41 w 41"/>
                <a:gd name="T49" fmla="*/ 30 h 32"/>
                <a:gd name="T50" fmla="*/ 41 w 41"/>
                <a:gd name="T51" fmla="*/ 26 h 32"/>
                <a:gd name="T52" fmla="*/ 41 w 41"/>
                <a:gd name="T53" fmla="*/ 11 h 32"/>
                <a:gd name="T54" fmla="*/ 41 w 41"/>
                <a:gd name="T55" fmla="*/ 6 h 32"/>
                <a:gd name="T56" fmla="*/ 38 w 41"/>
                <a:gd name="T57" fmla="*/ 4 h 32"/>
                <a:gd name="T58" fmla="*/ 2 w 41"/>
                <a:gd name="T59" fmla="*/ 4 h 32"/>
                <a:gd name="T60" fmla="*/ 5 w 41"/>
                <a:gd name="T61" fmla="*/ 7 h 32"/>
                <a:gd name="T62" fmla="*/ 6 w 41"/>
                <a:gd name="T63" fmla="*/ 8 h 32"/>
                <a:gd name="T64" fmla="*/ 5 w 41"/>
                <a:gd name="T65" fmla="*/ 10 h 32"/>
                <a:gd name="T66" fmla="*/ 3 w 41"/>
                <a:gd name="T67" fmla="*/ 8 h 32"/>
                <a:gd name="T68" fmla="*/ 5 w 41"/>
                <a:gd name="T69" fmla="*/ 7 h 32"/>
                <a:gd name="T70" fmla="*/ 20 w 41"/>
                <a:gd name="T71" fmla="*/ 8 h 32"/>
                <a:gd name="T72" fmla="*/ 9 w 41"/>
                <a:gd name="T73" fmla="*/ 19 h 32"/>
                <a:gd name="T74" fmla="*/ 20 w 41"/>
                <a:gd name="T75" fmla="*/ 30 h 32"/>
                <a:gd name="T76" fmla="*/ 31 w 41"/>
                <a:gd name="T77" fmla="*/ 19 h 32"/>
                <a:gd name="T78" fmla="*/ 20 w 41"/>
                <a:gd name="T7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 h="32">
                  <a:moveTo>
                    <a:pt x="13" y="0"/>
                  </a:moveTo>
                  <a:cubicBezTo>
                    <a:pt x="28" y="0"/>
                    <a:pt x="28" y="0"/>
                    <a:pt x="28" y="0"/>
                  </a:cubicBezTo>
                  <a:cubicBezTo>
                    <a:pt x="29" y="0"/>
                    <a:pt x="29" y="1"/>
                    <a:pt x="29" y="1"/>
                  </a:cubicBezTo>
                  <a:cubicBezTo>
                    <a:pt x="29" y="3"/>
                    <a:pt x="29" y="3"/>
                    <a:pt x="29" y="3"/>
                  </a:cubicBezTo>
                  <a:cubicBezTo>
                    <a:pt x="12" y="3"/>
                    <a:pt x="12" y="3"/>
                    <a:pt x="12" y="3"/>
                  </a:cubicBezTo>
                  <a:cubicBezTo>
                    <a:pt x="12" y="1"/>
                    <a:pt x="12" y="1"/>
                    <a:pt x="12" y="1"/>
                  </a:cubicBezTo>
                  <a:cubicBezTo>
                    <a:pt x="12" y="1"/>
                    <a:pt x="13" y="0"/>
                    <a:pt x="13" y="0"/>
                  </a:cubicBezTo>
                  <a:close/>
                  <a:moveTo>
                    <a:pt x="20" y="10"/>
                  </a:moveTo>
                  <a:cubicBezTo>
                    <a:pt x="25" y="10"/>
                    <a:pt x="29" y="14"/>
                    <a:pt x="29" y="19"/>
                  </a:cubicBezTo>
                  <a:cubicBezTo>
                    <a:pt x="29" y="23"/>
                    <a:pt x="25" y="27"/>
                    <a:pt x="20" y="27"/>
                  </a:cubicBezTo>
                  <a:cubicBezTo>
                    <a:pt x="16" y="27"/>
                    <a:pt x="12" y="23"/>
                    <a:pt x="12" y="19"/>
                  </a:cubicBezTo>
                  <a:cubicBezTo>
                    <a:pt x="12" y="14"/>
                    <a:pt x="16" y="10"/>
                    <a:pt x="20" y="10"/>
                  </a:cubicBezTo>
                  <a:close/>
                  <a:moveTo>
                    <a:pt x="20" y="12"/>
                  </a:moveTo>
                  <a:cubicBezTo>
                    <a:pt x="20" y="14"/>
                    <a:pt x="20" y="14"/>
                    <a:pt x="20" y="14"/>
                  </a:cubicBezTo>
                  <a:cubicBezTo>
                    <a:pt x="23" y="14"/>
                    <a:pt x="25" y="16"/>
                    <a:pt x="25" y="19"/>
                  </a:cubicBezTo>
                  <a:cubicBezTo>
                    <a:pt x="28" y="19"/>
                    <a:pt x="28" y="19"/>
                    <a:pt x="28" y="19"/>
                  </a:cubicBezTo>
                  <a:cubicBezTo>
                    <a:pt x="28" y="15"/>
                    <a:pt x="24" y="12"/>
                    <a:pt x="20" y="12"/>
                  </a:cubicBezTo>
                  <a:close/>
                  <a:moveTo>
                    <a:pt x="2" y="4"/>
                  </a:moveTo>
                  <a:cubicBezTo>
                    <a:pt x="1" y="4"/>
                    <a:pt x="0" y="5"/>
                    <a:pt x="0" y="6"/>
                  </a:cubicBezTo>
                  <a:cubicBezTo>
                    <a:pt x="0" y="11"/>
                    <a:pt x="0" y="11"/>
                    <a:pt x="0" y="11"/>
                  </a:cubicBezTo>
                  <a:cubicBezTo>
                    <a:pt x="0" y="26"/>
                    <a:pt x="0" y="26"/>
                    <a:pt x="0" y="26"/>
                  </a:cubicBezTo>
                  <a:cubicBezTo>
                    <a:pt x="0" y="30"/>
                    <a:pt x="0" y="30"/>
                    <a:pt x="0" y="30"/>
                  </a:cubicBezTo>
                  <a:cubicBezTo>
                    <a:pt x="0" y="31"/>
                    <a:pt x="1" y="32"/>
                    <a:pt x="2" y="32"/>
                  </a:cubicBezTo>
                  <a:cubicBezTo>
                    <a:pt x="38" y="32"/>
                    <a:pt x="38" y="32"/>
                    <a:pt x="38" y="32"/>
                  </a:cubicBezTo>
                  <a:cubicBezTo>
                    <a:pt x="40" y="32"/>
                    <a:pt x="41" y="31"/>
                    <a:pt x="41" y="30"/>
                  </a:cubicBezTo>
                  <a:cubicBezTo>
                    <a:pt x="41" y="26"/>
                    <a:pt x="41" y="26"/>
                    <a:pt x="41" y="26"/>
                  </a:cubicBezTo>
                  <a:cubicBezTo>
                    <a:pt x="41" y="11"/>
                    <a:pt x="41" y="11"/>
                    <a:pt x="41" y="11"/>
                  </a:cubicBezTo>
                  <a:cubicBezTo>
                    <a:pt x="41" y="6"/>
                    <a:pt x="41" y="6"/>
                    <a:pt x="41" y="6"/>
                  </a:cubicBezTo>
                  <a:cubicBezTo>
                    <a:pt x="41" y="5"/>
                    <a:pt x="40" y="4"/>
                    <a:pt x="38" y="4"/>
                  </a:cubicBezTo>
                  <a:cubicBezTo>
                    <a:pt x="2" y="4"/>
                    <a:pt x="2" y="4"/>
                    <a:pt x="2" y="4"/>
                  </a:cubicBezTo>
                  <a:close/>
                  <a:moveTo>
                    <a:pt x="5" y="7"/>
                  </a:moveTo>
                  <a:cubicBezTo>
                    <a:pt x="6" y="7"/>
                    <a:pt x="6" y="8"/>
                    <a:pt x="6" y="8"/>
                  </a:cubicBezTo>
                  <a:cubicBezTo>
                    <a:pt x="6" y="9"/>
                    <a:pt x="6" y="10"/>
                    <a:pt x="5" y="10"/>
                  </a:cubicBezTo>
                  <a:cubicBezTo>
                    <a:pt x="4" y="10"/>
                    <a:pt x="3" y="9"/>
                    <a:pt x="3" y="8"/>
                  </a:cubicBezTo>
                  <a:cubicBezTo>
                    <a:pt x="3" y="8"/>
                    <a:pt x="4" y="7"/>
                    <a:pt x="5" y="7"/>
                  </a:cubicBezTo>
                  <a:close/>
                  <a:moveTo>
                    <a:pt x="20" y="8"/>
                  </a:moveTo>
                  <a:cubicBezTo>
                    <a:pt x="14" y="8"/>
                    <a:pt x="9" y="13"/>
                    <a:pt x="9" y="19"/>
                  </a:cubicBezTo>
                  <a:cubicBezTo>
                    <a:pt x="9" y="25"/>
                    <a:pt x="14" y="30"/>
                    <a:pt x="20" y="30"/>
                  </a:cubicBezTo>
                  <a:cubicBezTo>
                    <a:pt x="26" y="30"/>
                    <a:pt x="31" y="25"/>
                    <a:pt x="31" y="19"/>
                  </a:cubicBezTo>
                  <a:cubicBezTo>
                    <a:pt x="31" y="13"/>
                    <a:pt x="26" y="8"/>
                    <a:pt x="20"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2" name="Freeform 1759"/>
            <p:cNvSpPr>
              <a:spLocks noEditPoints="1"/>
            </p:cNvSpPr>
            <p:nvPr/>
          </p:nvSpPr>
          <p:spPr bwMode="auto">
            <a:xfrm flipH="1">
              <a:off x="8667342" y="4132186"/>
              <a:ext cx="147853" cy="128687"/>
            </a:xfrm>
            <a:custGeom>
              <a:avLst/>
              <a:gdLst>
                <a:gd name="T0" fmla="*/ 42 w 45"/>
                <a:gd name="T1" fmla="*/ 0 h 40"/>
                <a:gd name="T2" fmla="*/ 45 w 45"/>
                <a:gd name="T3" fmla="*/ 37 h 40"/>
                <a:gd name="T4" fmla="*/ 3 w 45"/>
                <a:gd name="T5" fmla="*/ 40 h 40"/>
                <a:gd name="T6" fmla="*/ 0 w 45"/>
                <a:gd name="T7" fmla="*/ 3 h 40"/>
                <a:gd name="T8" fmla="*/ 23 w 45"/>
                <a:gd name="T9" fmla="*/ 7 h 40"/>
                <a:gd name="T10" fmla="*/ 23 w 45"/>
                <a:gd name="T11" fmla="*/ 14 h 40"/>
                <a:gd name="T12" fmla="*/ 23 w 45"/>
                <a:gd name="T13" fmla="*/ 7 h 40"/>
                <a:gd name="T14" fmla="*/ 7 w 45"/>
                <a:gd name="T15" fmla="*/ 38 h 40"/>
                <a:gd name="T16" fmla="*/ 38 w 45"/>
                <a:gd name="T17" fmla="*/ 2 h 40"/>
                <a:gd name="T18" fmla="*/ 26 w 45"/>
                <a:gd name="T19" fmla="*/ 37 h 40"/>
                <a:gd name="T20" fmla="*/ 27 w 45"/>
                <a:gd name="T21" fmla="*/ 30 h 40"/>
                <a:gd name="T22" fmla="*/ 29 w 45"/>
                <a:gd name="T23" fmla="*/ 19 h 40"/>
                <a:gd name="T24" fmla="*/ 21 w 45"/>
                <a:gd name="T25" fmla="*/ 15 h 40"/>
                <a:gd name="T26" fmla="*/ 17 w 45"/>
                <a:gd name="T27" fmla="*/ 28 h 40"/>
                <a:gd name="T28" fmla="*/ 19 w 45"/>
                <a:gd name="T29" fmla="*/ 30 h 40"/>
                <a:gd name="T30" fmla="*/ 26 w 45"/>
                <a:gd name="T31" fmla="*/ 37 h 40"/>
                <a:gd name="T32" fmla="*/ 40 w 45"/>
                <a:gd name="T33" fmla="*/ 26 h 40"/>
                <a:gd name="T34" fmla="*/ 40 w 45"/>
                <a:gd name="T35" fmla="*/ 28 h 40"/>
                <a:gd name="T36" fmla="*/ 44 w 45"/>
                <a:gd name="T37" fmla="*/ 28 h 40"/>
                <a:gd name="T38" fmla="*/ 43 w 45"/>
                <a:gd name="T39" fmla="*/ 26 h 40"/>
                <a:gd name="T40" fmla="*/ 2 w 45"/>
                <a:gd name="T41" fmla="*/ 5 h 40"/>
                <a:gd name="T42" fmla="*/ 2 w 45"/>
                <a:gd name="T43" fmla="*/ 7 h 40"/>
                <a:gd name="T44" fmla="*/ 5 w 45"/>
                <a:gd name="T45" fmla="*/ 7 h 40"/>
                <a:gd name="T46" fmla="*/ 6 w 45"/>
                <a:gd name="T47" fmla="*/ 5 h 40"/>
                <a:gd name="T48" fmla="*/ 2 w 45"/>
                <a:gd name="T49" fmla="*/ 5 h 40"/>
                <a:gd name="T50" fmla="*/ 2 w 45"/>
                <a:gd name="T51" fmla="*/ 12 h 40"/>
                <a:gd name="T52" fmla="*/ 2 w 45"/>
                <a:gd name="T53" fmla="*/ 14 h 40"/>
                <a:gd name="T54" fmla="*/ 6 w 45"/>
                <a:gd name="T55" fmla="*/ 14 h 40"/>
                <a:gd name="T56" fmla="*/ 5 w 45"/>
                <a:gd name="T57" fmla="*/ 12 h 40"/>
                <a:gd name="T58" fmla="*/ 2 w 45"/>
                <a:gd name="T59" fmla="*/ 19 h 40"/>
                <a:gd name="T60" fmla="*/ 2 w 45"/>
                <a:gd name="T61" fmla="*/ 21 h 40"/>
                <a:gd name="T62" fmla="*/ 5 w 45"/>
                <a:gd name="T63" fmla="*/ 21 h 40"/>
                <a:gd name="T64" fmla="*/ 6 w 45"/>
                <a:gd name="T65" fmla="*/ 19 h 40"/>
                <a:gd name="T66" fmla="*/ 2 w 45"/>
                <a:gd name="T67" fmla="*/ 19 h 40"/>
                <a:gd name="T68" fmla="*/ 2 w 45"/>
                <a:gd name="T69" fmla="*/ 26 h 40"/>
                <a:gd name="T70" fmla="*/ 2 w 45"/>
                <a:gd name="T71" fmla="*/ 28 h 40"/>
                <a:gd name="T72" fmla="*/ 6 w 45"/>
                <a:gd name="T73" fmla="*/ 28 h 40"/>
                <a:gd name="T74" fmla="*/ 5 w 45"/>
                <a:gd name="T75" fmla="*/ 26 h 40"/>
                <a:gd name="T76" fmla="*/ 2 w 45"/>
                <a:gd name="T77" fmla="*/ 33 h 40"/>
                <a:gd name="T78" fmla="*/ 2 w 45"/>
                <a:gd name="T79" fmla="*/ 35 h 40"/>
                <a:gd name="T80" fmla="*/ 5 w 45"/>
                <a:gd name="T81" fmla="*/ 35 h 40"/>
                <a:gd name="T82" fmla="*/ 6 w 45"/>
                <a:gd name="T83" fmla="*/ 33 h 40"/>
                <a:gd name="T84" fmla="*/ 2 w 45"/>
                <a:gd name="T85" fmla="*/ 33 h 40"/>
                <a:gd name="T86" fmla="*/ 39 w 45"/>
                <a:gd name="T87" fmla="*/ 5 h 40"/>
                <a:gd name="T88" fmla="*/ 40 w 45"/>
                <a:gd name="T89" fmla="*/ 7 h 40"/>
                <a:gd name="T90" fmla="*/ 43 w 45"/>
                <a:gd name="T91" fmla="*/ 7 h 40"/>
                <a:gd name="T92" fmla="*/ 43 w 45"/>
                <a:gd name="T93" fmla="*/ 5 h 40"/>
                <a:gd name="T94" fmla="*/ 40 w 45"/>
                <a:gd name="T95" fmla="*/ 12 h 40"/>
                <a:gd name="T96" fmla="*/ 39 w 45"/>
                <a:gd name="T97" fmla="*/ 14 h 40"/>
                <a:gd name="T98" fmla="*/ 43 w 45"/>
                <a:gd name="T99" fmla="*/ 14 h 40"/>
                <a:gd name="T100" fmla="*/ 43 w 45"/>
                <a:gd name="T101" fmla="*/ 12 h 40"/>
                <a:gd name="T102" fmla="*/ 40 w 45"/>
                <a:gd name="T103" fmla="*/ 12 h 40"/>
                <a:gd name="T104" fmla="*/ 39 w 45"/>
                <a:gd name="T105" fmla="*/ 19 h 40"/>
                <a:gd name="T106" fmla="*/ 40 w 45"/>
                <a:gd name="T107" fmla="*/ 21 h 40"/>
                <a:gd name="T108" fmla="*/ 43 w 45"/>
                <a:gd name="T109" fmla="*/ 21 h 40"/>
                <a:gd name="T110" fmla="*/ 43 w 45"/>
                <a:gd name="T111" fmla="*/ 19 h 40"/>
                <a:gd name="T112" fmla="*/ 40 w 45"/>
                <a:gd name="T113" fmla="*/ 33 h 40"/>
                <a:gd name="T114" fmla="*/ 39 w 45"/>
                <a:gd name="T115" fmla="*/ 35 h 40"/>
                <a:gd name="T116" fmla="*/ 43 w 45"/>
                <a:gd name="T117" fmla="*/ 35 h 40"/>
                <a:gd name="T118" fmla="*/ 43 w 45"/>
                <a:gd name="T119" fmla="*/ 33 h 40"/>
                <a:gd name="T120" fmla="*/ 40 w 45"/>
                <a:gd name="T121" fmla="*/ 3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 h="40">
                  <a:moveTo>
                    <a:pt x="3" y="0"/>
                  </a:moveTo>
                  <a:cubicBezTo>
                    <a:pt x="42" y="0"/>
                    <a:pt x="42" y="0"/>
                    <a:pt x="42" y="0"/>
                  </a:cubicBezTo>
                  <a:cubicBezTo>
                    <a:pt x="43" y="0"/>
                    <a:pt x="45" y="2"/>
                    <a:pt x="45" y="3"/>
                  </a:cubicBezTo>
                  <a:cubicBezTo>
                    <a:pt x="45" y="37"/>
                    <a:pt x="45" y="37"/>
                    <a:pt x="45" y="37"/>
                  </a:cubicBezTo>
                  <a:cubicBezTo>
                    <a:pt x="45" y="39"/>
                    <a:pt x="43" y="40"/>
                    <a:pt x="42" y="40"/>
                  </a:cubicBezTo>
                  <a:cubicBezTo>
                    <a:pt x="3" y="40"/>
                    <a:pt x="3" y="40"/>
                    <a:pt x="3" y="40"/>
                  </a:cubicBezTo>
                  <a:cubicBezTo>
                    <a:pt x="2" y="40"/>
                    <a:pt x="0" y="39"/>
                    <a:pt x="0" y="37"/>
                  </a:cubicBezTo>
                  <a:cubicBezTo>
                    <a:pt x="0" y="3"/>
                    <a:pt x="0" y="3"/>
                    <a:pt x="0" y="3"/>
                  </a:cubicBezTo>
                  <a:cubicBezTo>
                    <a:pt x="0" y="2"/>
                    <a:pt x="2" y="0"/>
                    <a:pt x="3" y="0"/>
                  </a:cubicBezTo>
                  <a:close/>
                  <a:moveTo>
                    <a:pt x="23" y="7"/>
                  </a:moveTo>
                  <a:cubicBezTo>
                    <a:pt x="21" y="7"/>
                    <a:pt x="19" y="9"/>
                    <a:pt x="19" y="10"/>
                  </a:cubicBezTo>
                  <a:cubicBezTo>
                    <a:pt x="19" y="12"/>
                    <a:pt x="21" y="14"/>
                    <a:pt x="23" y="14"/>
                  </a:cubicBezTo>
                  <a:cubicBezTo>
                    <a:pt x="25" y="14"/>
                    <a:pt x="26" y="12"/>
                    <a:pt x="26" y="10"/>
                  </a:cubicBezTo>
                  <a:cubicBezTo>
                    <a:pt x="26" y="9"/>
                    <a:pt x="25" y="7"/>
                    <a:pt x="23" y="7"/>
                  </a:cubicBezTo>
                  <a:close/>
                  <a:moveTo>
                    <a:pt x="7" y="2"/>
                  </a:moveTo>
                  <a:cubicBezTo>
                    <a:pt x="7" y="38"/>
                    <a:pt x="7" y="38"/>
                    <a:pt x="7" y="38"/>
                  </a:cubicBezTo>
                  <a:cubicBezTo>
                    <a:pt x="38" y="38"/>
                    <a:pt x="38" y="38"/>
                    <a:pt x="38" y="38"/>
                  </a:cubicBezTo>
                  <a:cubicBezTo>
                    <a:pt x="38" y="2"/>
                    <a:pt x="38" y="2"/>
                    <a:pt x="38" y="2"/>
                  </a:cubicBezTo>
                  <a:cubicBezTo>
                    <a:pt x="7" y="2"/>
                    <a:pt x="7" y="2"/>
                    <a:pt x="7" y="2"/>
                  </a:cubicBezTo>
                  <a:close/>
                  <a:moveTo>
                    <a:pt x="26" y="37"/>
                  </a:moveTo>
                  <a:cubicBezTo>
                    <a:pt x="26" y="30"/>
                    <a:pt x="26" y="30"/>
                    <a:pt x="26" y="30"/>
                  </a:cubicBezTo>
                  <a:cubicBezTo>
                    <a:pt x="27" y="30"/>
                    <a:pt x="27" y="30"/>
                    <a:pt x="27" y="30"/>
                  </a:cubicBezTo>
                  <a:cubicBezTo>
                    <a:pt x="28" y="30"/>
                    <a:pt x="29" y="29"/>
                    <a:pt x="29" y="28"/>
                  </a:cubicBezTo>
                  <a:cubicBezTo>
                    <a:pt x="29" y="19"/>
                    <a:pt x="29" y="19"/>
                    <a:pt x="29" y="19"/>
                  </a:cubicBezTo>
                  <a:cubicBezTo>
                    <a:pt x="29" y="17"/>
                    <a:pt x="27" y="15"/>
                    <a:pt x="24" y="15"/>
                  </a:cubicBezTo>
                  <a:cubicBezTo>
                    <a:pt x="21" y="15"/>
                    <a:pt x="21" y="15"/>
                    <a:pt x="21" y="15"/>
                  </a:cubicBezTo>
                  <a:cubicBezTo>
                    <a:pt x="19" y="15"/>
                    <a:pt x="17" y="17"/>
                    <a:pt x="17" y="19"/>
                  </a:cubicBezTo>
                  <a:cubicBezTo>
                    <a:pt x="17" y="28"/>
                    <a:pt x="17" y="28"/>
                    <a:pt x="17" y="28"/>
                  </a:cubicBezTo>
                  <a:cubicBezTo>
                    <a:pt x="17" y="29"/>
                    <a:pt x="18" y="30"/>
                    <a:pt x="18" y="30"/>
                  </a:cubicBezTo>
                  <a:cubicBezTo>
                    <a:pt x="19" y="30"/>
                    <a:pt x="19" y="30"/>
                    <a:pt x="19" y="30"/>
                  </a:cubicBezTo>
                  <a:cubicBezTo>
                    <a:pt x="20" y="37"/>
                    <a:pt x="20" y="37"/>
                    <a:pt x="20" y="37"/>
                  </a:cubicBezTo>
                  <a:cubicBezTo>
                    <a:pt x="26" y="37"/>
                    <a:pt x="26" y="37"/>
                    <a:pt x="26" y="37"/>
                  </a:cubicBezTo>
                  <a:close/>
                  <a:moveTo>
                    <a:pt x="40" y="26"/>
                  </a:moveTo>
                  <a:cubicBezTo>
                    <a:pt x="40" y="26"/>
                    <a:pt x="40" y="26"/>
                    <a:pt x="40" y="26"/>
                  </a:cubicBezTo>
                  <a:cubicBezTo>
                    <a:pt x="40" y="28"/>
                    <a:pt x="40" y="28"/>
                    <a:pt x="40" y="28"/>
                  </a:cubicBezTo>
                  <a:cubicBezTo>
                    <a:pt x="40" y="28"/>
                    <a:pt x="40" y="28"/>
                    <a:pt x="40" y="28"/>
                  </a:cubicBezTo>
                  <a:cubicBezTo>
                    <a:pt x="43" y="28"/>
                    <a:pt x="43" y="28"/>
                    <a:pt x="43" y="28"/>
                  </a:cubicBezTo>
                  <a:cubicBezTo>
                    <a:pt x="43" y="28"/>
                    <a:pt x="44" y="28"/>
                    <a:pt x="44" y="28"/>
                  </a:cubicBezTo>
                  <a:cubicBezTo>
                    <a:pt x="44" y="26"/>
                    <a:pt x="44" y="26"/>
                    <a:pt x="44" y="26"/>
                  </a:cubicBezTo>
                  <a:cubicBezTo>
                    <a:pt x="44" y="26"/>
                    <a:pt x="43" y="26"/>
                    <a:pt x="43" y="26"/>
                  </a:cubicBezTo>
                  <a:cubicBezTo>
                    <a:pt x="40" y="26"/>
                    <a:pt x="40" y="26"/>
                    <a:pt x="40" y="26"/>
                  </a:cubicBezTo>
                  <a:close/>
                  <a:moveTo>
                    <a:pt x="2" y="5"/>
                  </a:moveTo>
                  <a:cubicBezTo>
                    <a:pt x="2" y="5"/>
                    <a:pt x="2" y="5"/>
                    <a:pt x="2" y="5"/>
                  </a:cubicBezTo>
                  <a:cubicBezTo>
                    <a:pt x="2" y="7"/>
                    <a:pt x="2" y="7"/>
                    <a:pt x="2" y="7"/>
                  </a:cubicBezTo>
                  <a:cubicBezTo>
                    <a:pt x="2" y="7"/>
                    <a:pt x="2" y="7"/>
                    <a:pt x="2" y="7"/>
                  </a:cubicBezTo>
                  <a:cubicBezTo>
                    <a:pt x="5" y="7"/>
                    <a:pt x="5" y="7"/>
                    <a:pt x="5" y="7"/>
                  </a:cubicBezTo>
                  <a:cubicBezTo>
                    <a:pt x="5" y="7"/>
                    <a:pt x="6" y="7"/>
                    <a:pt x="6" y="7"/>
                  </a:cubicBezTo>
                  <a:cubicBezTo>
                    <a:pt x="6" y="5"/>
                    <a:pt x="6" y="5"/>
                    <a:pt x="6" y="5"/>
                  </a:cubicBezTo>
                  <a:cubicBezTo>
                    <a:pt x="6" y="5"/>
                    <a:pt x="5" y="5"/>
                    <a:pt x="5" y="5"/>
                  </a:cubicBezTo>
                  <a:cubicBezTo>
                    <a:pt x="2" y="5"/>
                    <a:pt x="2" y="5"/>
                    <a:pt x="2" y="5"/>
                  </a:cubicBezTo>
                  <a:close/>
                  <a:moveTo>
                    <a:pt x="2" y="12"/>
                  </a:moveTo>
                  <a:cubicBezTo>
                    <a:pt x="2" y="12"/>
                    <a:pt x="2" y="12"/>
                    <a:pt x="2" y="12"/>
                  </a:cubicBezTo>
                  <a:cubicBezTo>
                    <a:pt x="2" y="14"/>
                    <a:pt x="2" y="14"/>
                    <a:pt x="2" y="14"/>
                  </a:cubicBezTo>
                  <a:cubicBezTo>
                    <a:pt x="2" y="14"/>
                    <a:pt x="2" y="14"/>
                    <a:pt x="2" y="14"/>
                  </a:cubicBezTo>
                  <a:cubicBezTo>
                    <a:pt x="5" y="14"/>
                    <a:pt x="5" y="14"/>
                    <a:pt x="5" y="14"/>
                  </a:cubicBezTo>
                  <a:cubicBezTo>
                    <a:pt x="5" y="14"/>
                    <a:pt x="6" y="14"/>
                    <a:pt x="6" y="14"/>
                  </a:cubicBezTo>
                  <a:cubicBezTo>
                    <a:pt x="6" y="12"/>
                    <a:pt x="6" y="12"/>
                    <a:pt x="6" y="12"/>
                  </a:cubicBezTo>
                  <a:cubicBezTo>
                    <a:pt x="6" y="12"/>
                    <a:pt x="5" y="12"/>
                    <a:pt x="5" y="12"/>
                  </a:cubicBezTo>
                  <a:cubicBezTo>
                    <a:pt x="2" y="12"/>
                    <a:pt x="2" y="12"/>
                    <a:pt x="2" y="12"/>
                  </a:cubicBezTo>
                  <a:close/>
                  <a:moveTo>
                    <a:pt x="2" y="19"/>
                  </a:moveTo>
                  <a:cubicBezTo>
                    <a:pt x="2" y="19"/>
                    <a:pt x="2" y="19"/>
                    <a:pt x="2" y="19"/>
                  </a:cubicBezTo>
                  <a:cubicBezTo>
                    <a:pt x="2" y="21"/>
                    <a:pt x="2" y="21"/>
                    <a:pt x="2" y="21"/>
                  </a:cubicBezTo>
                  <a:cubicBezTo>
                    <a:pt x="2" y="21"/>
                    <a:pt x="2" y="21"/>
                    <a:pt x="2" y="21"/>
                  </a:cubicBezTo>
                  <a:cubicBezTo>
                    <a:pt x="5" y="21"/>
                    <a:pt x="5" y="21"/>
                    <a:pt x="5" y="21"/>
                  </a:cubicBezTo>
                  <a:cubicBezTo>
                    <a:pt x="5" y="21"/>
                    <a:pt x="6" y="21"/>
                    <a:pt x="6" y="21"/>
                  </a:cubicBezTo>
                  <a:cubicBezTo>
                    <a:pt x="6" y="19"/>
                    <a:pt x="6" y="19"/>
                    <a:pt x="6" y="19"/>
                  </a:cubicBezTo>
                  <a:cubicBezTo>
                    <a:pt x="6" y="19"/>
                    <a:pt x="5" y="19"/>
                    <a:pt x="5" y="19"/>
                  </a:cubicBezTo>
                  <a:cubicBezTo>
                    <a:pt x="2" y="19"/>
                    <a:pt x="2" y="19"/>
                    <a:pt x="2" y="19"/>
                  </a:cubicBezTo>
                  <a:close/>
                  <a:moveTo>
                    <a:pt x="2" y="26"/>
                  </a:moveTo>
                  <a:cubicBezTo>
                    <a:pt x="2" y="26"/>
                    <a:pt x="2" y="26"/>
                    <a:pt x="2" y="26"/>
                  </a:cubicBezTo>
                  <a:cubicBezTo>
                    <a:pt x="2" y="28"/>
                    <a:pt x="2" y="28"/>
                    <a:pt x="2" y="28"/>
                  </a:cubicBezTo>
                  <a:cubicBezTo>
                    <a:pt x="2" y="28"/>
                    <a:pt x="2" y="28"/>
                    <a:pt x="2" y="28"/>
                  </a:cubicBezTo>
                  <a:cubicBezTo>
                    <a:pt x="5" y="28"/>
                    <a:pt x="5" y="28"/>
                    <a:pt x="5" y="28"/>
                  </a:cubicBezTo>
                  <a:cubicBezTo>
                    <a:pt x="5" y="28"/>
                    <a:pt x="6" y="28"/>
                    <a:pt x="6" y="28"/>
                  </a:cubicBezTo>
                  <a:cubicBezTo>
                    <a:pt x="6" y="26"/>
                    <a:pt x="6" y="26"/>
                    <a:pt x="6" y="26"/>
                  </a:cubicBezTo>
                  <a:cubicBezTo>
                    <a:pt x="6" y="26"/>
                    <a:pt x="5" y="26"/>
                    <a:pt x="5" y="26"/>
                  </a:cubicBezTo>
                  <a:cubicBezTo>
                    <a:pt x="2" y="26"/>
                    <a:pt x="2" y="26"/>
                    <a:pt x="2" y="26"/>
                  </a:cubicBezTo>
                  <a:close/>
                  <a:moveTo>
                    <a:pt x="2" y="33"/>
                  </a:moveTo>
                  <a:cubicBezTo>
                    <a:pt x="2" y="33"/>
                    <a:pt x="2" y="33"/>
                    <a:pt x="2" y="33"/>
                  </a:cubicBezTo>
                  <a:cubicBezTo>
                    <a:pt x="2" y="35"/>
                    <a:pt x="2" y="35"/>
                    <a:pt x="2" y="35"/>
                  </a:cubicBezTo>
                  <a:cubicBezTo>
                    <a:pt x="2" y="35"/>
                    <a:pt x="2" y="35"/>
                    <a:pt x="2" y="35"/>
                  </a:cubicBezTo>
                  <a:cubicBezTo>
                    <a:pt x="5" y="35"/>
                    <a:pt x="5" y="35"/>
                    <a:pt x="5" y="35"/>
                  </a:cubicBezTo>
                  <a:cubicBezTo>
                    <a:pt x="5" y="35"/>
                    <a:pt x="6" y="35"/>
                    <a:pt x="6" y="35"/>
                  </a:cubicBezTo>
                  <a:cubicBezTo>
                    <a:pt x="6" y="33"/>
                    <a:pt x="6" y="33"/>
                    <a:pt x="6" y="33"/>
                  </a:cubicBezTo>
                  <a:cubicBezTo>
                    <a:pt x="6" y="33"/>
                    <a:pt x="5" y="33"/>
                    <a:pt x="5" y="33"/>
                  </a:cubicBezTo>
                  <a:cubicBezTo>
                    <a:pt x="2" y="33"/>
                    <a:pt x="2" y="33"/>
                    <a:pt x="2" y="33"/>
                  </a:cubicBezTo>
                  <a:close/>
                  <a:moveTo>
                    <a:pt x="40" y="5"/>
                  </a:moveTo>
                  <a:cubicBezTo>
                    <a:pt x="39" y="5"/>
                    <a:pt x="39" y="5"/>
                    <a:pt x="39" y="5"/>
                  </a:cubicBezTo>
                  <a:cubicBezTo>
                    <a:pt x="39" y="7"/>
                    <a:pt x="39" y="7"/>
                    <a:pt x="39" y="7"/>
                  </a:cubicBezTo>
                  <a:cubicBezTo>
                    <a:pt x="39" y="7"/>
                    <a:pt x="39" y="7"/>
                    <a:pt x="40" y="7"/>
                  </a:cubicBezTo>
                  <a:cubicBezTo>
                    <a:pt x="43" y="7"/>
                    <a:pt x="43" y="7"/>
                    <a:pt x="43" y="7"/>
                  </a:cubicBezTo>
                  <a:cubicBezTo>
                    <a:pt x="43" y="7"/>
                    <a:pt x="43" y="7"/>
                    <a:pt x="43" y="7"/>
                  </a:cubicBezTo>
                  <a:cubicBezTo>
                    <a:pt x="43" y="5"/>
                    <a:pt x="43" y="5"/>
                    <a:pt x="43" y="5"/>
                  </a:cubicBezTo>
                  <a:cubicBezTo>
                    <a:pt x="43" y="5"/>
                    <a:pt x="43" y="5"/>
                    <a:pt x="43" y="5"/>
                  </a:cubicBezTo>
                  <a:cubicBezTo>
                    <a:pt x="40" y="5"/>
                    <a:pt x="40" y="5"/>
                    <a:pt x="40" y="5"/>
                  </a:cubicBezTo>
                  <a:close/>
                  <a:moveTo>
                    <a:pt x="40" y="12"/>
                  </a:moveTo>
                  <a:cubicBezTo>
                    <a:pt x="39" y="12"/>
                    <a:pt x="39" y="12"/>
                    <a:pt x="39" y="12"/>
                  </a:cubicBezTo>
                  <a:cubicBezTo>
                    <a:pt x="39" y="14"/>
                    <a:pt x="39" y="14"/>
                    <a:pt x="39" y="14"/>
                  </a:cubicBezTo>
                  <a:cubicBezTo>
                    <a:pt x="39" y="14"/>
                    <a:pt x="39" y="14"/>
                    <a:pt x="40" y="14"/>
                  </a:cubicBezTo>
                  <a:cubicBezTo>
                    <a:pt x="43" y="14"/>
                    <a:pt x="43" y="14"/>
                    <a:pt x="43" y="14"/>
                  </a:cubicBezTo>
                  <a:cubicBezTo>
                    <a:pt x="43" y="14"/>
                    <a:pt x="43" y="14"/>
                    <a:pt x="43" y="14"/>
                  </a:cubicBezTo>
                  <a:cubicBezTo>
                    <a:pt x="43" y="12"/>
                    <a:pt x="43" y="12"/>
                    <a:pt x="43" y="12"/>
                  </a:cubicBezTo>
                  <a:cubicBezTo>
                    <a:pt x="43" y="12"/>
                    <a:pt x="43" y="12"/>
                    <a:pt x="43" y="12"/>
                  </a:cubicBezTo>
                  <a:cubicBezTo>
                    <a:pt x="40" y="12"/>
                    <a:pt x="40" y="12"/>
                    <a:pt x="40" y="12"/>
                  </a:cubicBezTo>
                  <a:close/>
                  <a:moveTo>
                    <a:pt x="40" y="19"/>
                  </a:moveTo>
                  <a:cubicBezTo>
                    <a:pt x="39" y="19"/>
                    <a:pt x="39" y="19"/>
                    <a:pt x="39" y="19"/>
                  </a:cubicBezTo>
                  <a:cubicBezTo>
                    <a:pt x="39" y="21"/>
                    <a:pt x="39" y="21"/>
                    <a:pt x="39" y="21"/>
                  </a:cubicBezTo>
                  <a:cubicBezTo>
                    <a:pt x="39" y="21"/>
                    <a:pt x="39" y="21"/>
                    <a:pt x="40" y="21"/>
                  </a:cubicBezTo>
                  <a:cubicBezTo>
                    <a:pt x="43" y="21"/>
                    <a:pt x="43" y="21"/>
                    <a:pt x="43" y="21"/>
                  </a:cubicBezTo>
                  <a:cubicBezTo>
                    <a:pt x="43" y="21"/>
                    <a:pt x="43" y="21"/>
                    <a:pt x="43" y="21"/>
                  </a:cubicBezTo>
                  <a:cubicBezTo>
                    <a:pt x="43" y="19"/>
                    <a:pt x="43" y="19"/>
                    <a:pt x="43" y="19"/>
                  </a:cubicBezTo>
                  <a:cubicBezTo>
                    <a:pt x="43" y="19"/>
                    <a:pt x="43" y="19"/>
                    <a:pt x="43" y="19"/>
                  </a:cubicBezTo>
                  <a:cubicBezTo>
                    <a:pt x="40" y="19"/>
                    <a:pt x="40" y="19"/>
                    <a:pt x="40" y="19"/>
                  </a:cubicBezTo>
                  <a:close/>
                  <a:moveTo>
                    <a:pt x="40" y="33"/>
                  </a:moveTo>
                  <a:cubicBezTo>
                    <a:pt x="39" y="33"/>
                    <a:pt x="39" y="33"/>
                    <a:pt x="39" y="33"/>
                  </a:cubicBezTo>
                  <a:cubicBezTo>
                    <a:pt x="39" y="35"/>
                    <a:pt x="39" y="35"/>
                    <a:pt x="39" y="35"/>
                  </a:cubicBezTo>
                  <a:cubicBezTo>
                    <a:pt x="39" y="35"/>
                    <a:pt x="39" y="35"/>
                    <a:pt x="40" y="35"/>
                  </a:cubicBezTo>
                  <a:cubicBezTo>
                    <a:pt x="43" y="35"/>
                    <a:pt x="43" y="35"/>
                    <a:pt x="43" y="35"/>
                  </a:cubicBezTo>
                  <a:cubicBezTo>
                    <a:pt x="43" y="35"/>
                    <a:pt x="43" y="35"/>
                    <a:pt x="43" y="35"/>
                  </a:cubicBezTo>
                  <a:cubicBezTo>
                    <a:pt x="43" y="33"/>
                    <a:pt x="43" y="33"/>
                    <a:pt x="43" y="33"/>
                  </a:cubicBezTo>
                  <a:cubicBezTo>
                    <a:pt x="43" y="33"/>
                    <a:pt x="43" y="33"/>
                    <a:pt x="43" y="33"/>
                  </a:cubicBezTo>
                  <a:lnTo>
                    <a:pt x="40" y="3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3" name="Freeform 1760"/>
            <p:cNvSpPr>
              <a:spLocks noEditPoints="1"/>
            </p:cNvSpPr>
            <p:nvPr/>
          </p:nvSpPr>
          <p:spPr bwMode="auto">
            <a:xfrm flipH="1">
              <a:off x="9127329" y="2902811"/>
              <a:ext cx="186185" cy="120473"/>
            </a:xfrm>
            <a:custGeom>
              <a:avLst/>
              <a:gdLst>
                <a:gd name="T0" fmla="*/ 20 w 57"/>
                <a:gd name="T1" fmla="*/ 0 h 37"/>
                <a:gd name="T2" fmla="*/ 39 w 57"/>
                <a:gd name="T3" fmla="*/ 15 h 37"/>
                <a:gd name="T4" fmla="*/ 20 w 57"/>
                <a:gd name="T5" fmla="*/ 29 h 37"/>
                <a:gd name="T6" fmla="*/ 16 w 57"/>
                <a:gd name="T7" fmla="*/ 29 h 37"/>
                <a:gd name="T8" fmla="*/ 9 w 57"/>
                <a:gd name="T9" fmla="*/ 37 h 37"/>
                <a:gd name="T10" fmla="*/ 9 w 57"/>
                <a:gd name="T11" fmla="*/ 27 h 37"/>
                <a:gd name="T12" fmla="*/ 0 w 57"/>
                <a:gd name="T13" fmla="*/ 15 h 37"/>
                <a:gd name="T14" fmla="*/ 20 w 57"/>
                <a:gd name="T15" fmla="*/ 0 h 37"/>
                <a:gd name="T16" fmla="*/ 31 w 57"/>
                <a:gd name="T17" fmla="*/ 27 h 37"/>
                <a:gd name="T18" fmla="*/ 31 w 57"/>
                <a:gd name="T19" fmla="*/ 27 h 37"/>
                <a:gd name="T20" fmla="*/ 31 w 57"/>
                <a:gd name="T21" fmla="*/ 27 h 37"/>
                <a:gd name="T22" fmla="*/ 31 w 57"/>
                <a:gd name="T23" fmla="*/ 27 h 37"/>
                <a:gd name="T24" fmla="*/ 33 w 57"/>
                <a:gd name="T25" fmla="*/ 28 h 37"/>
                <a:gd name="T26" fmla="*/ 41 w 57"/>
                <a:gd name="T27" fmla="*/ 30 h 37"/>
                <a:gd name="T28" fmla="*/ 44 w 57"/>
                <a:gd name="T29" fmla="*/ 30 h 37"/>
                <a:gd name="T30" fmla="*/ 50 w 57"/>
                <a:gd name="T31" fmla="*/ 36 h 37"/>
                <a:gd name="T32" fmla="*/ 50 w 57"/>
                <a:gd name="T33" fmla="*/ 28 h 37"/>
                <a:gd name="T34" fmla="*/ 57 w 57"/>
                <a:gd name="T35" fmla="*/ 19 h 37"/>
                <a:gd name="T36" fmla="*/ 40 w 57"/>
                <a:gd name="T37" fmla="*/ 8 h 37"/>
                <a:gd name="T38" fmla="*/ 33 w 57"/>
                <a:gd name="T39"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 h="37">
                  <a:moveTo>
                    <a:pt x="20" y="0"/>
                  </a:moveTo>
                  <a:cubicBezTo>
                    <a:pt x="31" y="0"/>
                    <a:pt x="39" y="7"/>
                    <a:pt x="39" y="15"/>
                  </a:cubicBezTo>
                  <a:cubicBezTo>
                    <a:pt x="39" y="22"/>
                    <a:pt x="31" y="29"/>
                    <a:pt x="20" y="29"/>
                  </a:cubicBezTo>
                  <a:cubicBezTo>
                    <a:pt x="18" y="29"/>
                    <a:pt x="17" y="29"/>
                    <a:pt x="16" y="29"/>
                  </a:cubicBezTo>
                  <a:cubicBezTo>
                    <a:pt x="9" y="37"/>
                    <a:pt x="9" y="37"/>
                    <a:pt x="9" y="37"/>
                  </a:cubicBezTo>
                  <a:cubicBezTo>
                    <a:pt x="9" y="27"/>
                    <a:pt x="9" y="27"/>
                    <a:pt x="9" y="27"/>
                  </a:cubicBezTo>
                  <a:cubicBezTo>
                    <a:pt x="4" y="24"/>
                    <a:pt x="0" y="20"/>
                    <a:pt x="0" y="15"/>
                  </a:cubicBezTo>
                  <a:cubicBezTo>
                    <a:pt x="0" y="7"/>
                    <a:pt x="9" y="0"/>
                    <a:pt x="20" y="0"/>
                  </a:cubicBezTo>
                  <a:close/>
                  <a:moveTo>
                    <a:pt x="31" y="27"/>
                  </a:moveTo>
                  <a:cubicBezTo>
                    <a:pt x="31" y="27"/>
                    <a:pt x="31" y="27"/>
                    <a:pt x="31" y="27"/>
                  </a:cubicBezTo>
                  <a:cubicBezTo>
                    <a:pt x="31" y="27"/>
                    <a:pt x="31" y="27"/>
                    <a:pt x="31" y="27"/>
                  </a:cubicBezTo>
                  <a:cubicBezTo>
                    <a:pt x="31" y="27"/>
                    <a:pt x="31" y="27"/>
                    <a:pt x="31" y="27"/>
                  </a:cubicBezTo>
                  <a:close/>
                  <a:moveTo>
                    <a:pt x="33" y="28"/>
                  </a:moveTo>
                  <a:cubicBezTo>
                    <a:pt x="35" y="29"/>
                    <a:pt x="39" y="30"/>
                    <a:pt x="41" y="30"/>
                  </a:cubicBezTo>
                  <a:cubicBezTo>
                    <a:pt x="44" y="30"/>
                    <a:pt x="44" y="30"/>
                    <a:pt x="44" y="30"/>
                  </a:cubicBezTo>
                  <a:cubicBezTo>
                    <a:pt x="50" y="36"/>
                    <a:pt x="50" y="36"/>
                    <a:pt x="50" y="36"/>
                  </a:cubicBezTo>
                  <a:cubicBezTo>
                    <a:pt x="50" y="28"/>
                    <a:pt x="50" y="28"/>
                    <a:pt x="50" y="28"/>
                  </a:cubicBezTo>
                  <a:cubicBezTo>
                    <a:pt x="54" y="26"/>
                    <a:pt x="57" y="23"/>
                    <a:pt x="57" y="19"/>
                  </a:cubicBezTo>
                  <a:cubicBezTo>
                    <a:pt x="57" y="13"/>
                    <a:pt x="47" y="8"/>
                    <a:pt x="40" y="8"/>
                  </a:cubicBezTo>
                  <a:cubicBezTo>
                    <a:pt x="46" y="16"/>
                    <a:pt x="43" y="22"/>
                    <a:pt x="33" y="2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4" name="Freeform 1761"/>
            <p:cNvSpPr>
              <a:spLocks noEditPoints="1"/>
            </p:cNvSpPr>
            <p:nvPr/>
          </p:nvSpPr>
          <p:spPr bwMode="auto">
            <a:xfrm flipH="1">
              <a:off x="9119115" y="3266969"/>
              <a:ext cx="142377" cy="128687"/>
            </a:xfrm>
            <a:custGeom>
              <a:avLst/>
              <a:gdLst>
                <a:gd name="T0" fmla="*/ 26 w 44"/>
                <a:gd name="T1" fmla="*/ 0 h 40"/>
                <a:gd name="T2" fmla="*/ 36 w 44"/>
                <a:gd name="T3" fmla="*/ 10 h 40"/>
                <a:gd name="T4" fmla="*/ 26 w 44"/>
                <a:gd name="T5" fmla="*/ 21 h 40"/>
                <a:gd name="T6" fmla="*/ 16 w 44"/>
                <a:gd name="T7" fmla="*/ 10 h 40"/>
                <a:gd name="T8" fmla="*/ 26 w 44"/>
                <a:gd name="T9" fmla="*/ 0 h 40"/>
                <a:gd name="T10" fmla="*/ 2 w 44"/>
                <a:gd name="T11" fmla="*/ 27 h 40"/>
                <a:gd name="T12" fmla="*/ 0 w 44"/>
                <a:gd name="T13" fmla="*/ 29 h 40"/>
                <a:gd name="T14" fmla="*/ 0 w 44"/>
                <a:gd name="T15" fmla="*/ 32 h 40"/>
                <a:gd name="T16" fmla="*/ 2 w 44"/>
                <a:gd name="T17" fmla="*/ 33 h 40"/>
                <a:gd name="T18" fmla="*/ 7 w 44"/>
                <a:gd name="T19" fmla="*/ 33 h 40"/>
                <a:gd name="T20" fmla="*/ 7 w 44"/>
                <a:gd name="T21" fmla="*/ 39 h 40"/>
                <a:gd name="T22" fmla="*/ 8 w 44"/>
                <a:gd name="T23" fmla="*/ 40 h 40"/>
                <a:gd name="T24" fmla="*/ 12 w 44"/>
                <a:gd name="T25" fmla="*/ 40 h 40"/>
                <a:gd name="T26" fmla="*/ 13 w 44"/>
                <a:gd name="T27" fmla="*/ 39 h 40"/>
                <a:gd name="T28" fmla="*/ 13 w 44"/>
                <a:gd name="T29" fmla="*/ 33 h 40"/>
                <a:gd name="T30" fmla="*/ 19 w 44"/>
                <a:gd name="T31" fmla="*/ 33 h 40"/>
                <a:gd name="T32" fmla="*/ 20 w 44"/>
                <a:gd name="T33" fmla="*/ 32 h 40"/>
                <a:gd name="T34" fmla="*/ 20 w 44"/>
                <a:gd name="T35" fmla="*/ 29 h 40"/>
                <a:gd name="T36" fmla="*/ 19 w 44"/>
                <a:gd name="T37" fmla="*/ 27 h 40"/>
                <a:gd name="T38" fmla="*/ 13 w 44"/>
                <a:gd name="T39" fmla="*/ 27 h 40"/>
                <a:gd name="T40" fmla="*/ 13 w 44"/>
                <a:gd name="T41" fmla="*/ 21 h 40"/>
                <a:gd name="T42" fmla="*/ 12 w 44"/>
                <a:gd name="T43" fmla="*/ 20 h 40"/>
                <a:gd name="T44" fmla="*/ 8 w 44"/>
                <a:gd name="T45" fmla="*/ 20 h 40"/>
                <a:gd name="T46" fmla="*/ 7 w 44"/>
                <a:gd name="T47" fmla="*/ 21 h 40"/>
                <a:gd name="T48" fmla="*/ 7 w 44"/>
                <a:gd name="T49" fmla="*/ 27 h 40"/>
                <a:gd name="T50" fmla="*/ 2 w 44"/>
                <a:gd name="T51" fmla="*/ 27 h 40"/>
                <a:gd name="T52" fmla="*/ 21 w 44"/>
                <a:gd name="T53" fmla="*/ 24 h 40"/>
                <a:gd name="T54" fmla="*/ 30 w 44"/>
                <a:gd name="T55" fmla="*/ 24 h 40"/>
                <a:gd name="T56" fmla="*/ 44 w 44"/>
                <a:gd name="T57" fmla="*/ 37 h 40"/>
                <a:gd name="T58" fmla="*/ 44 w 44"/>
                <a:gd name="T59" fmla="*/ 40 h 40"/>
                <a:gd name="T60" fmla="*/ 15 w 44"/>
                <a:gd name="T61" fmla="*/ 40 h 40"/>
                <a:gd name="T62" fmla="*/ 15 w 44"/>
                <a:gd name="T63" fmla="*/ 39 h 40"/>
                <a:gd name="T64" fmla="*/ 15 w 44"/>
                <a:gd name="T65" fmla="*/ 35 h 40"/>
                <a:gd name="T66" fmla="*/ 19 w 44"/>
                <a:gd name="T67" fmla="*/ 35 h 40"/>
                <a:gd name="T68" fmla="*/ 22 w 44"/>
                <a:gd name="T69" fmla="*/ 32 h 40"/>
                <a:gd name="T70" fmla="*/ 22 w 44"/>
                <a:gd name="T71" fmla="*/ 29 h 40"/>
                <a:gd name="T72" fmla="*/ 19 w 44"/>
                <a:gd name="T73" fmla="*/ 25 h 40"/>
                <a:gd name="T74" fmla="*/ 16 w 44"/>
                <a:gd name="T75" fmla="*/ 25 h 40"/>
                <a:gd name="T76" fmla="*/ 21 w 44"/>
                <a:gd name="T77"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40">
                  <a:moveTo>
                    <a:pt x="26" y="0"/>
                  </a:moveTo>
                  <a:cubicBezTo>
                    <a:pt x="32" y="0"/>
                    <a:pt x="36" y="5"/>
                    <a:pt x="36" y="10"/>
                  </a:cubicBezTo>
                  <a:cubicBezTo>
                    <a:pt x="36" y="16"/>
                    <a:pt x="32" y="21"/>
                    <a:pt x="26" y="21"/>
                  </a:cubicBezTo>
                  <a:cubicBezTo>
                    <a:pt x="20" y="21"/>
                    <a:pt x="16" y="16"/>
                    <a:pt x="16" y="10"/>
                  </a:cubicBezTo>
                  <a:cubicBezTo>
                    <a:pt x="16" y="5"/>
                    <a:pt x="20" y="0"/>
                    <a:pt x="26" y="0"/>
                  </a:cubicBezTo>
                  <a:close/>
                  <a:moveTo>
                    <a:pt x="2" y="27"/>
                  </a:moveTo>
                  <a:cubicBezTo>
                    <a:pt x="1" y="27"/>
                    <a:pt x="0" y="28"/>
                    <a:pt x="0" y="29"/>
                  </a:cubicBezTo>
                  <a:cubicBezTo>
                    <a:pt x="0" y="32"/>
                    <a:pt x="0" y="32"/>
                    <a:pt x="0" y="32"/>
                  </a:cubicBezTo>
                  <a:cubicBezTo>
                    <a:pt x="0" y="32"/>
                    <a:pt x="1" y="33"/>
                    <a:pt x="2" y="33"/>
                  </a:cubicBezTo>
                  <a:cubicBezTo>
                    <a:pt x="7" y="33"/>
                    <a:pt x="7" y="33"/>
                    <a:pt x="7" y="33"/>
                  </a:cubicBezTo>
                  <a:cubicBezTo>
                    <a:pt x="7" y="39"/>
                    <a:pt x="7" y="39"/>
                    <a:pt x="7" y="39"/>
                  </a:cubicBezTo>
                  <a:cubicBezTo>
                    <a:pt x="7" y="40"/>
                    <a:pt x="8" y="40"/>
                    <a:pt x="8" y="40"/>
                  </a:cubicBezTo>
                  <a:cubicBezTo>
                    <a:pt x="12" y="40"/>
                    <a:pt x="12" y="40"/>
                    <a:pt x="12" y="40"/>
                  </a:cubicBezTo>
                  <a:cubicBezTo>
                    <a:pt x="13" y="40"/>
                    <a:pt x="13" y="40"/>
                    <a:pt x="13" y="39"/>
                  </a:cubicBezTo>
                  <a:cubicBezTo>
                    <a:pt x="13" y="33"/>
                    <a:pt x="13" y="33"/>
                    <a:pt x="13" y="33"/>
                  </a:cubicBezTo>
                  <a:cubicBezTo>
                    <a:pt x="19" y="33"/>
                    <a:pt x="19" y="33"/>
                    <a:pt x="19" y="33"/>
                  </a:cubicBezTo>
                  <a:cubicBezTo>
                    <a:pt x="20" y="33"/>
                    <a:pt x="20" y="32"/>
                    <a:pt x="20" y="32"/>
                  </a:cubicBezTo>
                  <a:cubicBezTo>
                    <a:pt x="20" y="29"/>
                    <a:pt x="20" y="29"/>
                    <a:pt x="20" y="29"/>
                  </a:cubicBezTo>
                  <a:cubicBezTo>
                    <a:pt x="20" y="28"/>
                    <a:pt x="20" y="27"/>
                    <a:pt x="19" y="27"/>
                  </a:cubicBezTo>
                  <a:cubicBezTo>
                    <a:pt x="13" y="27"/>
                    <a:pt x="13" y="27"/>
                    <a:pt x="13" y="27"/>
                  </a:cubicBezTo>
                  <a:cubicBezTo>
                    <a:pt x="13" y="21"/>
                    <a:pt x="13" y="21"/>
                    <a:pt x="13" y="21"/>
                  </a:cubicBezTo>
                  <a:cubicBezTo>
                    <a:pt x="13" y="20"/>
                    <a:pt x="13" y="20"/>
                    <a:pt x="12" y="20"/>
                  </a:cubicBezTo>
                  <a:cubicBezTo>
                    <a:pt x="8" y="20"/>
                    <a:pt x="8" y="20"/>
                    <a:pt x="8" y="20"/>
                  </a:cubicBezTo>
                  <a:cubicBezTo>
                    <a:pt x="8" y="20"/>
                    <a:pt x="7" y="20"/>
                    <a:pt x="7" y="21"/>
                  </a:cubicBezTo>
                  <a:cubicBezTo>
                    <a:pt x="7" y="27"/>
                    <a:pt x="7" y="27"/>
                    <a:pt x="7" y="27"/>
                  </a:cubicBezTo>
                  <a:cubicBezTo>
                    <a:pt x="2" y="27"/>
                    <a:pt x="2" y="27"/>
                    <a:pt x="2" y="27"/>
                  </a:cubicBezTo>
                  <a:close/>
                  <a:moveTo>
                    <a:pt x="21" y="24"/>
                  </a:moveTo>
                  <a:cubicBezTo>
                    <a:pt x="30" y="24"/>
                    <a:pt x="30" y="24"/>
                    <a:pt x="30" y="24"/>
                  </a:cubicBezTo>
                  <a:cubicBezTo>
                    <a:pt x="38" y="24"/>
                    <a:pt x="44" y="30"/>
                    <a:pt x="44" y="37"/>
                  </a:cubicBezTo>
                  <a:cubicBezTo>
                    <a:pt x="44" y="40"/>
                    <a:pt x="44" y="40"/>
                    <a:pt x="44" y="40"/>
                  </a:cubicBezTo>
                  <a:cubicBezTo>
                    <a:pt x="15" y="40"/>
                    <a:pt x="15" y="40"/>
                    <a:pt x="15" y="40"/>
                  </a:cubicBezTo>
                  <a:cubicBezTo>
                    <a:pt x="15" y="40"/>
                    <a:pt x="15" y="39"/>
                    <a:pt x="15" y="39"/>
                  </a:cubicBezTo>
                  <a:cubicBezTo>
                    <a:pt x="15" y="35"/>
                    <a:pt x="15" y="35"/>
                    <a:pt x="15" y="35"/>
                  </a:cubicBezTo>
                  <a:cubicBezTo>
                    <a:pt x="19" y="35"/>
                    <a:pt x="19" y="35"/>
                    <a:pt x="19" y="35"/>
                  </a:cubicBezTo>
                  <a:cubicBezTo>
                    <a:pt x="21" y="35"/>
                    <a:pt x="22" y="33"/>
                    <a:pt x="22" y="32"/>
                  </a:cubicBezTo>
                  <a:cubicBezTo>
                    <a:pt x="22" y="29"/>
                    <a:pt x="22" y="29"/>
                    <a:pt x="22" y="29"/>
                  </a:cubicBezTo>
                  <a:cubicBezTo>
                    <a:pt x="22" y="27"/>
                    <a:pt x="21" y="25"/>
                    <a:pt x="19" y="25"/>
                  </a:cubicBezTo>
                  <a:cubicBezTo>
                    <a:pt x="16" y="25"/>
                    <a:pt x="16" y="25"/>
                    <a:pt x="16" y="25"/>
                  </a:cubicBezTo>
                  <a:cubicBezTo>
                    <a:pt x="17" y="24"/>
                    <a:pt x="19" y="24"/>
                    <a:pt x="21" y="2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5" name="Freeform 1762"/>
            <p:cNvSpPr>
              <a:spLocks noEditPoints="1"/>
            </p:cNvSpPr>
            <p:nvPr/>
          </p:nvSpPr>
          <p:spPr bwMode="auto">
            <a:xfrm flipH="1">
              <a:off x="8401754" y="3576366"/>
              <a:ext cx="169757" cy="112259"/>
            </a:xfrm>
            <a:custGeom>
              <a:avLst/>
              <a:gdLst>
                <a:gd name="T0" fmla="*/ 45 w 52"/>
                <a:gd name="T1" fmla="*/ 18 h 34"/>
                <a:gd name="T2" fmla="*/ 52 w 52"/>
                <a:gd name="T3" fmla="*/ 26 h 34"/>
                <a:gd name="T4" fmla="*/ 52 w 52"/>
                <a:gd name="T5" fmla="*/ 26 h 34"/>
                <a:gd name="T6" fmla="*/ 44 w 52"/>
                <a:gd name="T7" fmla="*/ 34 h 34"/>
                <a:gd name="T8" fmla="*/ 8 w 52"/>
                <a:gd name="T9" fmla="*/ 34 h 34"/>
                <a:gd name="T10" fmla="*/ 0 w 52"/>
                <a:gd name="T11" fmla="*/ 26 h 34"/>
                <a:gd name="T12" fmla="*/ 0 w 52"/>
                <a:gd name="T13" fmla="*/ 26 h 34"/>
                <a:gd name="T14" fmla="*/ 3 w 52"/>
                <a:gd name="T15" fmla="*/ 20 h 34"/>
                <a:gd name="T16" fmla="*/ 2 w 52"/>
                <a:gd name="T17" fmla="*/ 17 h 34"/>
                <a:gd name="T18" fmla="*/ 10 w 52"/>
                <a:gd name="T19" fmla="*/ 8 h 34"/>
                <a:gd name="T20" fmla="*/ 12 w 52"/>
                <a:gd name="T21" fmla="*/ 8 h 34"/>
                <a:gd name="T22" fmla="*/ 23 w 52"/>
                <a:gd name="T23" fmla="*/ 0 h 34"/>
                <a:gd name="T24" fmla="*/ 34 w 52"/>
                <a:gd name="T25" fmla="*/ 8 h 34"/>
                <a:gd name="T26" fmla="*/ 37 w 52"/>
                <a:gd name="T27" fmla="*/ 7 h 34"/>
                <a:gd name="T28" fmla="*/ 45 w 52"/>
                <a:gd name="T29" fmla="*/ 15 h 34"/>
                <a:gd name="T30" fmla="*/ 45 w 52"/>
                <a:gd name="T31" fmla="*/ 18 h 34"/>
                <a:gd name="T32" fmla="*/ 18 w 52"/>
                <a:gd name="T33" fmla="*/ 19 h 34"/>
                <a:gd name="T34" fmla="*/ 18 w 52"/>
                <a:gd name="T35" fmla="*/ 19 h 34"/>
                <a:gd name="T36" fmla="*/ 16 w 52"/>
                <a:gd name="T37" fmla="*/ 19 h 34"/>
                <a:gd name="T38" fmla="*/ 13 w 52"/>
                <a:gd name="T39" fmla="*/ 22 h 34"/>
                <a:gd name="T40" fmla="*/ 17 w 52"/>
                <a:gd name="T41" fmla="*/ 25 h 34"/>
                <a:gd name="T42" fmla="*/ 19 w 52"/>
                <a:gd name="T43" fmla="*/ 24 h 34"/>
                <a:gd name="T44" fmla="*/ 28 w 52"/>
                <a:gd name="T45" fmla="*/ 28 h 34"/>
                <a:gd name="T46" fmla="*/ 28 w 52"/>
                <a:gd name="T47" fmla="*/ 29 h 34"/>
                <a:gd name="T48" fmla="*/ 32 w 52"/>
                <a:gd name="T49" fmla="*/ 30 h 34"/>
                <a:gd name="T50" fmla="*/ 33 w 52"/>
                <a:gd name="T51" fmla="*/ 26 h 34"/>
                <a:gd name="T52" fmla="*/ 29 w 52"/>
                <a:gd name="T53" fmla="*/ 25 h 34"/>
                <a:gd name="T54" fmla="*/ 29 w 52"/>
                <a:gd name="T55" fmla="*/ 25 h 34"/>
                <a:gd name="T56" fmla="*/ 20 w 52"/>
                <a:gd name="T57" fmla="*/ 22 h 34"/>
                <a:gd name="T58" fmla="*/ 20 w 52"/>
                <a:gd name="T59" fmla="*/ 22 h 34"/>
                <a:gd name="T60" fmla="*/ 20 w 52"/>
                <a:gd name="T61" fmla="*/ 22 h 34"/>
                <a:gd name="T62" fmla="*/ 20 w 52"/>
                <a:gd name="T63" fmla="*/ 21 h 34"/>
                <a:gd name="T64" fmla="*/ 27 w 52"/>
                <a:gd name="T65" fmla="*/ 15 h 34"/>
                <a:gd name="T66" fmla="*/ 29 w 52"/>
                <a:gd name="T67" fmla="*/ 16 h 34"/>
                <a:gd name="T68" fmla="*/ 32 w 52"/>
                <a:gd name="T69" fmla="*/ 12 h 34"/>
                <a:gd name="T70" fmla="*/ 28 w 52"/>
                <a:gd name="T71" fmla="*/ 9 h 34"/>
                <a:gd name="T72" fmla="*/ 25 w 52"/>
                <a:gd name="T73" fmla="*/ 13 h 34"/>
                <a:gd name="T74" fmla="*/ 26 w 52"/>
                <a:gd name="T75" fmla="*/ 13 h 34"/>
                <a:gd name="T76" fmla="*/ 18 w 52"/>
                <a:gd name="T77" fmla="*/ 19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34">
                  <a:moveTo>
                    <a:pt x="45" y="18"/>
                  </a:moveTo>
                  <a:cubicBezTo>
                    <a:pt x="49" y="18"/>
                    <a:pt x="52" y="21"/>
                    <a:pt x="52" y="26"/>
                  </a:cubicBezTo>
                  <a:cubicBezTo>
                    <a:pt x="52" y="26"/>
                    <a:pt x="52" y="26"/>
                    <a:pt x="52" y="26"/>
                  </a:cubicBezTo>
                  <a:cubicBezTo>
                    <a:pt x="52" y="30"/>
                    <a:pt x="49" y="34"/>
                    <a:pt x="44" y="34"/>
                  </a:cubicBezTo>
                  <a:cubicBezTo>
                    <a:pt x="8" y="34"/>
                    <a:pt x="8" y="34"/>
                    <a:pt x="8" y="34"/>
                  </a:cubicBezTo>
                  <a:cubicBezTo>
                    <a:pt x="4" y="34"/>
                    <a:pt x="0" y="30"/>
                    <a:pt x="0" y="26"/>
                  </a:cubicBezTo>
                  <a:cubicBezTo>
                    <a:pt x="0" y="26"/>
                    <a:pt x="0" y="26"/>
                    <a:pt x="0" y="26"/>
                  </a:cubicBezTo>
                  <a:cubicBezTo>
                    <a:pt x="0" y="23"/>
                    <a:pt x="1" y="21"/>
                    <a:pt x="3" y="20"/>
                  </a:cubicBezTo>
                  <a:cubicBezTo>
                    <a:pt x="2" y="19"/>
                    <a:pt x="2" y="18"/>
                    <a:pt x="2" y="17"/>
                  </a:cubicBezTo>
                  <a:cubicBezTo>
                    <a:pt x="2" y="12"/>
                    <a:pt x="6" y="8"/>
                    <a:pt x="10" y="8"/>
                  </a:cubicBezTo>
                  <a:cubicBezTo>
                    <a:pt x="11" y="8"/>
                    <a:pt x="12" y="8"/>
                    <a:pt x="12" y="8"/>
                  </a:cubicBezTo>
                  <a:cubicBezTo>
                    <a:pt x="14" y="4"/>
                    <a:pt x="18" y="0"/>
                    <a:pt x="23" y="0"/>
                  </a:cubicBezTo>
                  <a:cubicBezTo>
                    <a:pt x="28" y="0"/>
                    <a:pt x="33" y="3"/>
                    <a:pt x="34" y="8"/>
                  </a:cubicBezTo>
                  <a:cubicBezTo>
                    <a:pt x="35" y="7"/>
                    <a:pt x="36" y="7"/>
                    <a:pt x="37" y="7"/>
                  </a:cubicBezTo>
                  <a:cubicBezTo>
                    <a:pt x="41" y="7"/>
                    <a:pt x="45" y="11"/>
                    <a:pt x="45" y="15"/>
                  </a:cubicBezTo>
                  <a:cubicBezTo>
                    <a:pt x="45" y="16"/>
                    <a:pt x="45" y="17"/>
                    <a:pt x="45" y="18"/>
                  </a:cubicBezTo>
                  <a:close/>
                  <a:moveTo>
                    <a:pt x="18" y="19"/>
                  </a:moveTo>
                  <a:cubicBezTo>
                    <a:pt x="18" y="19"/>
                    <a:pt x="18" y="19"/>
                    <a:pt x="18" y="19"/>
                  </a:cubicBezTo>
                  <a:cubicBezTo>
                    <a:pt x="18" y="19"/>
                    <a:pt x="17" y="19"/>
                    <a:pt x="16" y="19"/>
                  </a:cubicBezTo>
                  <a:cubicBezTo>
                    <a:pt x="14" y="19"/>
                    <a:pt x="13" y="21"/>
                    <a:pt x="13" y="22"/>
                  </a:cubicBezTo>
                  <a:cubicBezTo>
                    <a:pt x="14" y="24"/>
                    <a:pt x="15" y="26"/>
                    <a:pt x="17" y="25"/>
                  </a:cubicBezTo>
                  <a:cubicBezTo>
                    <a:pt x="18" y="25"/>
                    <a:pt x="19" y="25"/>
                    <a:pt x="19" y="24"/>
                  </a:cubicBezTo>
                  <a:cubicBezTo>
                    <a:pt x="28" y="28"/>
                    <a:pt x="28" y="28"/>
                    <a:pt x="28" y="28"/>
                  </a:cubicBezTo>
                  <a:cubicBezTo>
                    <a:pt x="28" y="28"/>
                    <a:pt x="28" y="29"/>
                    <a:pt x="28" y="29"/>
                  </a:cubicBezTo>
                  <a:cubicBezTo>
                    <a:pt x="29" y="31"/>
                    <a:pt x="31" y="31"/>
                    <a:pt x="32" y="30"/>
                  </a:cubicBezTo>
                  <a:cubicBezTo>
                    <a:pt x="34" y="29"/>
                    <a:pt x="34" y="27"/>
                    <a:pt x="33" y="26"/>
                  </a:cubicBezTo>
                  <a:cubicBezTo>
                    <a:pt x="32" y="24"/>
                    <a:pt x="30" y="24"/>
                    <a:pt x="29" y="25"/>
                  </a:cubicBezTo>
                  <a:cubicBezTo>
                    <a:pt x="29" y="25"/>
                    <a:pt x="29" y="25"/>
                    <a:pt x="29" y="25"/>
                  </a:cubicBezTo>
                  <a:cubicBezTo>
                    <a:pt x="20" y="22"/>
                    <a:pt x="20" y="22"/>
                    <a:pt x="20" y="22"/>
                  </a:cubicBezTo>
                  <a:cubicBezTo>
                    <a:pt x="20" y="22"/>
                    <a:pt x="20" y="22"/>
                    <a:pt x="20" y="22"/>
                  </a:cubicBezTo>
                  <a:cubicBezTo>
                    <a:pt x="20" y="22"/>
                    <a:pt x="20" y="22"/>
                    <a:pt x="20" y="22"/>
                  </a:cubicBezTo>
                  <a:cubicBezTo>
                    <a:pt x="20" y="21"/>
                    <a:pt x="20" y="21"/>
                    <a:pt x="20" y="21"/>
                  </a:cubicBezTo>
                  <a:cubicBezTo>
                    <a:pt x="27" y="15"/>
                    <a:pt x="27" y="15"/>
                    <a:pt x="27" y="15"/>
                  </a:cubicBezTo>
                  <a:cubicBezTo>
                    <a:pt x="28" y="16"/>
                    <a:pt x="28" y="16"/>
                    <a:pt x="29" y="16"/>
                  </a:cubicBezTo>
                  <a:cubicBezTo>
                    <a:pt x="31" y="15"/>
                    <a:pt x="32" y="14"/>
                    <a:pt x="32" y="12"/>
                  </a:cubicBezTo>
                  <a:cubicBezTo>
                    <a:pt x="31" y="10"/>
                    <a:pt x="30" y="9"/>
                    <a:pt x="28" y="9"/>
                  </a:cubicBezTo>
                  <a:cubicBezTo>
                    <a:pt x="26" y="10"/>
                    <a:pt x="25" y="11"/>
                    <a:pt x="25" y="13"/>
                  </a:cubicBezTo>
                  <a:cubicBezTo>
                    <a:pt x="25" y="13"/>
                    <a:pt x="25" y="13"/>
                    <a:pt x="26" y="13"/>
                  </a:cubicBezTo>
                  <a:lnTo>
                    <a:pt x="18" y="1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6" name="Freeform 1763"/>
            <p:cNvSpPr>
              <a:spLocks noEditPoints="1"/>
            </p:cNvSpPr>
            <p:nvPr/>
          </p:nvSpPr>
          <p:spPr bwMode="auto">
            <a:xfrm flipH="1">
              <a:off x="8231997" y="2902811"/>
              <a:ext cx="153329" cy="150592"/>
            </a:xfrm>
            <a:custGeom>
              <a:avLst/>
              <a:gdLst>
                <a:gd name="T0" fmla="*/ 37 w 56"/>
                <a:gd name="T1" fmla="*/ 18 h 55"/>
                <a:gd name="T2" fmla="*/ 56 w 56"/>
                <a:gd name="T3" fmla="*/ 22 h 55"/>
                <a:gd name="T4" fmla="*/ 43 w 56"/>
                <a:gd name="T5" fmla="*/ 36 h 55"/>
                <a:gd name="T6" fmla="*/ 46 w 56"/>
                <a:gd name="T7" fmla="*/ 55 h 55"/>
                <a:gd name="T8" fmla="*/ 28 w 56"/>
                <a:gd name="T9" fmla="*/ 46 h 55"/>
                <a:gd name="T10" fmla="*/ 10 w 56"/>
                <a:gd name="T11" fmla="*/ 55 h 55"/>
                <a:gd name="T12" fmla="*/ 13 w 56"/>
                <a:gd name="T13" fmla="*/ 36 h 55"/>
                <a:gd name="T14" fmla="*/ 0 w 56"/>
                <a:gd name="T15" fmla="*/ 22 h 55"/>
                <a:gd name="T16" fmla="*/ 18 w 56"/>
                <a:gd name="T17" fmla="*/ 18 h 55"/>
                <a:gd name="T18" fmla="*/ 28 w 56"/>
                <a:gd name="T19" fmla="*/ 0 h 55"/>
                <a:gd name="T20" fmla="*/ 37 w 56"/>
                <a:gd name="T21" fmla="*/ 18 h 55"/>
                <a:gd name="T22" fmla="*/ 37 w 56"/>
                <a:gd name="T23" fmla="*/ 18 h 55"/>
                <a:gd name="T24" fmla="*/ 35 w 56"/>
                <a:gd name="T25" fmla="*/ 19 h 55"/>
                <a:gd name="T26" fmla="*/ 28 w 56"/>
                <a:gd name="T27" fmla="*/ 5 h 55"/>
                <a:gd name="T28" fmla="*/ 20 w 56"/>
                <a:gd name="T29" fmla="*/ 19 h 55"/>
                <a:gd name="T30" fmla="*/ 4 w 56"/>
                <a:gd name="T31" fmla="*/ 23 h 55"/>
                <a:gd name="T32" fmla="*/ 15 w 56"/>
                <a:gd name="T33" fmla="*/ 35 h 55"/>
                <a:gd name="T34" fmla="*/ 13 w 56"/>
                <a:gd name="T35" fmla="*/ 50 h 55"/>
                <a:gd name="T36" fmla="*/ 28 w 56"/>
                <a:gd name="T37" fmla="*/ 43 h 55"/>
                <a:gd name="T38" fmla="*/ 42 w 56"/>
                <a:gd name="T39" fmla="*/ 50 h 55"/>
                <a:gd name="T40" fmla="*/ 41 w 56"/>
                <a:gd name="T41" fmla="*/ 35 h 55"/>
                <a:gd name="T42" fmla="*/ 52 w 56"/>
                <a:gd name="T43" fmla="*/ 23 h 55"/>
                <a:gd name="T44" fmla="*/ 35 w 56"/>
                <a:gd name="T45" fmla="*/ 19 h 55"/>
                <a:gd name="T46" fmla="*/ 35 w 56"/>
                <a:gd name="T47" fmla="*/ 19 h 55"/>
                <a:gd name="T48" fmla="*/ 28 w 56"/>
                <a:gd name="T49" fmla="*/ 9 h 55"/>
                <a:gd name="T50" fmla="*/ 21 w 56"/>
                <a:gd name="T51" fmla="*/ 20 h 55"/>
                <a:gd name="T52" fmla="*/ 8 w 56"/>
                <a:gd name="T53" fmla="*/ 24 h 55"/>
                <a:gd name="T54" fmla="*/ 17 w 56"/>
                <a:gd name="T55" fmla="*/ 33 h 55"/>
                <a:gd name="T56" fmla="*/ 15 w 56"/>
                <a:gd name="T57" fmla="*/ 48 h 55"/>
                <a:gd name="T58" fmla="*/ 28 w 56"/>
                <a:gd name="T59" fmla="*/ 42 h 55"/>
                <a:gd name="T60" fmla="*/ 40 w 56"/>
                <a:gd name="T61" fmla="*/ 48 h 55"/>
                <a:gd name="T62" fmla="*/ 39 w 56"/>
                <a:gd name="T63" fmla="*/ 33 h 55"/>
                <a:gd name="T64" fmla="*/ 48 w 56"/>
                <a:gd name="T65" fmla="*/ 24 h 55"/>
                <a:gd name="T66" fmla="*/ 34 w 56"/>
                <a:gd name="T67" fmla="*/ 20 h 55"/>
                <a:gd name="T68" fmla="*/ 28 w 56"/>
                <a:gd name="T69" fmla="*/ 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55">
                  <a:moveTo>
                    <a:pt x="37" y="18"/>
                  </a:moveTo>
                  <a:lnTo>
                    <a:pt x="56" y="22"/>
                  </a:lnTo>
                  <a:lnTo>
                    <a:pt x="43" y="36"/>
                  </a:lnTo>
                  <a:lnTo>
                    <a:pt x="46" y="55"/>
                  </a:lnTo>
                  <a:lnTo>
                    <a:pt x="28" y="46"/>
                  </a:lnTo>
                  <a:lnTo>
                    <a:pt x="10" y="55"/>
                  </a:lnTo>
                  <a:lnTo>
                    <a:pt x="13" y="36"/>
                  </a:lnTo>
                  <a:lnTo>
                    <a:pt x="0" y="22"/>
                  </a:lnTo>
                  <a:lnTo>
                    <a:pt x="18" y="18"/>
                  </a:lnTo>
                  <a:lnTo>
                    <a:pt x="28" y="0"/>
                  </a:lnTo>
                  <a:lnTo>
                    <a:pt x="37" y="18"/>
                  </a:lnTo>
                  <a:lnTo>
                    <a:pt x="37" y="18"/>
                  </a:lnTo>
                  <a:close/>
                  <a:moveTo>
                    <a:pt x="35" y="19"/>
                  </a:moveTo>
                  <a:lnTo>
                    <a:pt x="28" y="5"/>
                  </a:lnTo>
                  <a:lnTo>
                    <a:pt x="20" y="19"/>
                  </a:lnTo>
                  <a:lnTo>
                    <a:pt x="4" y="23"/>
                  </a:lnTo>
                  <a:lnTo>
                    <a:pt x="15" y="35"/>
                  </a:lnTo>
                  <a:lnTo>
                    <a:pt x="13" y="50"/>
                  </a:lnTo>
                  <a:lnTo>
                    <a:pt x="28" y="43"/>
                  </a:lnTo>
                  <a:lnTo>
                    <a:pt x="42" y="50"/>
                  </a:lnTo>
                  <a:lnTo>
                    <a:pt x="41" y="35"/>
                  </a:lnTo>
                  <a:lnTo>
                    <a:pt x="52" y="23"/>
                  </a:lnTo>
                  <a:lnTo>
                    <a:pt x="35" y="19"/>
                  </a:lnTo>
                  <a:lnTo>
                    <a:pt x="35" y="19"/>
                  </a:lnTo>
                  <a:close/>
                  <a:moveTo>
                    <a:pt x="28" y="9"/>
                  </a:moveTo>
                  <a:lnTo>
                    <a:pt x="21" y="20"/>
                  </a:lnTo>
                  <a:lnTo>
                    <a:pt x="8" y="24"/>
                  </a:lnTo>
                  <a:lnTo>
                    <a:pt x="17" y="33"/>
                  </a:lnTo>
                  <a:lnTo>
                    <a:pt x="15" y="48"/>
                  </a:lnTo>
                  <a:lnTo>
                    <a:pt x="28" y="42"/>
                  </a:lnTo>
                  <a:lnTo>
                    <a:pt x="40" y="48"/>
                  </a:lnTo>
                  <a:lnTo>
                    <a:pt x="39" y="33"/>
                  </a:lnTo>
                  <a:lnTo>
                    <a:pt x="48" y="24"/>
                  </a:lnTo>
                  <a:lnTo>
                    <a:pt x="34" y="20"/>
                  </a:lnTo>
                  <a:lnTo>
                    <a:pt x="28" y="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7" name="Freeform 1764"/>
            <p:cNvSpPr>
              <a:spLocks noEditPoints="1"/>
            </p:cNvSpPr>
            <p:nvPr/>
          </p:nvSpPr>
          <p:spPr bwMode="auto">
            <a:xfrm flipH="1">
              <a:off x="9510652" y="4586699"/>
              <a:ext cx="145115" cy="104045"/>
            </a:xfrm>
            <a:custGeom>
              <a:avLst/>
              <a:gdLst>
                <a:gd name="T0" fmla="*/ 44 w 45"/>
                <a:gd name="T1" fmla="*/ 31 h 32"/>
                <a:gd name="T2" fmla="*/ 44 w 45"/>
                <a:gd name="T3" fmla="*/ 31 h 32"/>
                <a:gd name="T4" fmla="*/ 44 w 45"/>
                <a:gd name="T5" fmla="*/ 32 h 32"/>
                <a:gd name="T6" fmla="*/ 44 w 45"/>
                <a:gd name="T7" fmla="*/ 32 h 32"/>
                <a:gd name="T8" fmla="*/ 44 w 45"/>
                <a:gd name="T9" fmla="*/ 32 h 32"/>
                <a:gd name="T10" fmla="*/ 44 w 45"/>
                <a:gd name="T11" fmla="*/ 32 h 32"/>
                <a:gd name="T12" fmla="*/ 44 w 45"/>
                <a:gd name="T13" fmla="*/ 32 h 32"/>
                <a:gd name="T14" fmla="*/ 44 w 45"/>
                <a:gd name="T15" fmla="*/ 32 h 32"/>
                <a:gd name="T16" fmla="*/ 44 w 45"/>
                <a:gd name="T17" fmla="*/ 32 h 32"/>
                <a:gd name="T18" fmla="*/ 44 w 45"/>
                <a:gd name="T19" fmla="*/ 32 h 32"/>
                <a:gd name="T20" fmla="*/ 44 w 45"/>
                <a:gd name="T21" fmla="*/ 32 h 32"/>
                <a:gd name="T22" fmla="*/ 44 w 45"/>
                <a:gd name="T23" fmla="*/ 32 h 32"/>
                <a:gd name="T24" fmla="*/ 44 w 45"/>
                <a:gd name="T25" fmla="*/ 32 h 32"/>
                <a:gd name="T26" fmla="*/ 1 w 45"/>
                <a:gd name="T27" fmla="*/ 32 h 32"/>
                <a:gd name="T28" fmla="*/ 1 w 45"/>
                <a:gd name="T29" fmla="*/ 32 h 32"/>
                <a:gd name="T30" fmla="*/ 1 w 45"/>
                <a:gd name="T31" fmla="*/ 32 h 32"/>
                <a:gd name="T32" fmla="*/ 28 w 45"/>
                <a:gd name="T33" fmla="*/ 16 h 32"/>
                <a:gd name="T34" fmla="*/ 1 w 45"/>
                <a:gd name="T35" fmla="*/ 0 h 32"/>
                <a:gd name="T36" fmla="*/ 1 w 45"/>
                <a:gd name="T37" fmla="*/ 0 h 32"/>
                <a:gd name="T38" fmla="*/ 1 w 45"/>
                <a:gd name="T39" fmla="*/ 0 h 32"/>
                <a:gd name="T40" fmla="*/ 1 w 45"/>
                <a:gd name="T41" fmla="*/ 0 h 32"/>
                <a:gd name="T42" fmla="*/ 1 w 45"/>
                <a:gd name="T43" fmla="*/ 0 h 32"/>
                <a:gd name="T44" fmla="*/ 1 w 45"/>
                <a:gd name="T45" fmla="*/ 0 h 32"/>
                <a:gd name="T46" fmla="*/ 1 w 45"/>
                <a:gd name="T47" fmla="*/ 0 h 32"/>
                <a:gd name="T48" fmla="*/ 1 w 45"/>
                <a:gd name="T49" fmla="*/ 0 h 32"/>
                <a:gd name="T50" fmla="*/ 1 w 45"/>
                <a:gd name="T51" fmla="*/ 0 h 32"/>
                <a:gd name="T52" fmla="*/ 1 w 45"/>
                <a:gd name="T53" fmla="*/ 0 h 32"/>
                <a:gd name="T54" fmla="*/ 1 w 45"/>
                <a:gd name="T55" fmla="*/ 0 h 32"/>
                <a:gd name="T56" fmla="*/ 44 w 45"/>
                <a:gd name="T57" fmla="*/ 0 h 32"/>
                <a:gd name="T58" fmla="*/ 44 w 45"/>
                <a:gd name="T59" fmla="*/ 0 h 32"/>
                <a:gd name="T60" fmla="*/ 44 w 45"/>
                <a:gd name="T61" fmla="*/ 0 h 32"/>
                <a:gd name="T62" fmla="*/ 44 w 45"/>
                <a:gd name="T63" fmla="*/ 0 h 32"/>
                <a:gd name="T64" fmla="*/ 44 w 45"/>
                <a:gd name="T65" fmla="*/ 0 h 32"/>
                <a:gd name="T66" fmla="*/ 44 w 45"/>
                <a:gd name="T67" fmla="*/ 0 h 32"/>
                <a:gd name="T68" fmla="*/ 44 w 45"/>
                <a:gd name="T69" fmla="*/ 0 h 32"/>
                <a:gd name="T70" fmla="*/ 44 w 45"/>
                <a:gd name="T71" fmla="*/ 0 h 32"/>
                <a:gd name="T72" fmla="*/ 44 w 45"/>
                <a:gd name="T73" fmla="*/ 0 h 32"/>
                <a:gd name="T74" fmla="*/ 44 w 45"/>
                <a:gd name="T75" fmla="*/ 0 h 32"/>
                <a:gd name="T76" fmla="*/ 44 w 45"/>
                <a:gd name="T77" fmla="*/ 0 h 32"/>
                <a:gd name="T78" fmla="*/ 44 w 45"/>
                <a:gd name="T79" fmla="*/ 0 h 32"/>
                <a:gd name="T80" fmla="*/ 44 w 45"/>
                <a:gd name="T81" fmla="*/ 1 h 32"/>
                <a:gd name="T82" fmla="*/ 43 w 45"/>
                <a:gd name="T83" fmla="*/ 1 h 32"/>
                <a:gd name="T84" fmla="*/ 42 w 45"/>
                <a:gd name="T85" fmla="*/ 2 h 32"/>
                <a:gd name="T86" fmla="*/ 41 w 45"/>
                <a:gd name="T87" fmla="*/ 3 h 32"/>
                <a:gd name="T88" fmla="*/ 40 w 45"/>
                <a:gd name="T89" fmla="*/ 4 h 32"/>
                <a:gd name="T90" fmla="*/ 38 w 45"/>
                <a:gd name="T91" fmla="*/ 5 h 32"/>
                <a:gd name="T92" fmla="*/ 37 w 45"/>
                <a:gd name="T93" fmla="*/ 6 h 32"/>
                <a:gd name="T94" fmla="*/ 36 w 45"/>
                <a:gd name="T95" fmla="*/ 7 h 32"/>
                <a:gd name="T96" fmla="*/ 35 w 45"/>
                <a:gd name="T97" fmla="*/ 8 h 32"/>
                <a:gd name="T98" fmla="*/ 33 w 45"/>
                <a:gd name="T99" fmla="*/ 9 h 32"/>
                <a:gd name="T100" fmla="*/ 32 w 45"/>
                <a:gd name="T101" fmla="*/ 10 h 32"/>
                <a:gd name="T102" fmla="*/ 31 w 45"/>
                <a:gd name="T103" fmla="*/ 11 h 32"/>
                <a:gd name="T104" fmla="*/ 30 w 45"/>
                <a:gd name="T105" fmla="*/ 11 h 32"/>
                <a:gd name="T106" fmla="*/ 29 w 45"/>
                <a:gd name="T107" fmla="*/ 13 h 32"/>
                <a:gd name="T108" fmla="*/ 28 w 45"/>
                <a:gd name="T109" fmla="*/ 13 h 32"/>
                <a:gd name="T110" fmla="*/ 27 w 45"/>
                <a:gd name="T111"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 h="32">
                  <a:moveTo>
                    <a:pt x="16" y="16"/>
                  </a:moveTo>
                  <a:cubicBezTo>
                    <a:pt x="0" y="3"/>
                    <a:pt x="0" y="3"/>
                    <a:pt x="0" y="3"/>
                  </a:cubicBezTo>
                  <a:cubicBezTo>
                    <a:pt x="0" y="29"/>
                    <a:pt x="0" y="29"/>
                    <a:pt x="0" y="29"/>
                  </a:cubicBezTo>
                  <a:cubicBezTo>
                    <a:pt x="16" y="16"/>
                    <a:pt x="16" y="16"/>
                    <a:pt x="16" y="16"/>
                  </a:cubicBezTo>
                  <a:close/>
                  <a:moveTo>
                    <a:pt x="26" y="18"/>
                  </a:move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2"/>
                  </a:cubicBezTo>
                  <a:cubicBezTo>
                    <a:pt x="1" y="32"/>
                    <a:pt x="1" y="32"/>
                    <a:pt x="1" y="31"/>
                  </a:cubicBezTo>
                  <a:cubicBezTo>
                    <a:pt x="18" y="17"/>
                    <a:pt x="18" y="17"/>
                    <a:pt x="18" y="17"/>
                  </a:cubicBezTo>
                  <a:cubicBezTo>
                    <a:pt x="20" y="18"/>
                    <a:pt x="20" y="18"/>
                    <a:pt x="20" y="18"/>
                  </a:cubicBezTo>
                  <a:cubicBezTo>
                    <a:pt x="22" y="20"/>
                    <a:pt x="23" y="20"/>
                    <a:pt x="25" y="18"/>
                  </a:cubicBezTo>
                  <a:cubicBezTo>
                    <a:pt x="26" y="18"/>
                    <a:pt x="26" y="18"/>
                    <a:pt x="26" y="18"/>
                  </a:cubicBezTo>
                  <a:close/>
                  <a:moveTo>
                    <a:pt x="45" y="3"/>
                  </a:moveTo>
                  <a:cubicBezTo>
                    <a:pt x="28" y="16"/>
                    <a:pt x="28" y="16"/>
                    <a:pt x="28" y="16"/>
                  </a:cubicBezTo>
                  <a:cubicBezTo>
                    <a:pt x="45" y="29"/>
                    <a:pt x="45" y="29"/>
                    <a:pt x="45" y="29"/>
                  </a:cubicBezTo>
                  <a:cubicBezTo>
                    <a:pt x="45" y="3"/>
                    <a:pt x="45" y="3"/>
                    <a:pt x="45" y="3"/>
                  </a:cubicBezTo>
                  <a:close/>
                  <a:moveTo>
                    <a:pt x="26" y="15"/>
                  </a:moveTo>
                  <a:cubicBezTo>
                    <a:pt x="25" y="15"/>
                    <a:pt x="24" y="16"/>
                    <a:pt x="24" y="17"/>
                  </a:cubicBezTo>
                  <a:cubicBezTo>
                    <a:pt x="23" y="17"/>
                    <a:pt x="22" y="17"/>
                    <a:pt x="21" y="17"/>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4" y="0"/>
                    <a:pt x="44" y="0"/>
                    <a:pt x="44" y="0"/>
                  </a:cubicBezTo>
                  <a:cubicBezTo>
                    <a:pt x="45" y="0"/>
                    <a:pt x="45" y="0"/>
                    <a:pt x="45" y="0"/>
                  </a:cubicBezTo>
                  <a:cubicBezTo>
                    <a:pt x="44" y="0"/>
                    <a:pt x="44" y="0"/>
                    <a:pt x="44" y="0"/>
                  </a:cubicBezTo>
                  <a:cubicBezTo>
                    <a:pt x="44" y="0"/>
                    <a:pt x="44" y="0"/>
                    <a:pt x="44" y="0"/>
                  </a:cubicBezTo>
                  <a:cubicBezTo>
                    <a:pt x="44" y="0"/>
                    <a:pt x="44" y="0"/>
                    <a:pt x="44" y="0"/>
                  </a:cubicBezTo>
                  <a:cubicBezTo>
                    <a:pt x="44" y="1"/>
                    <a:pt x="44" y="1"/>
                    <a:pt x="44" y="1"/>
                  </a:cubicBezTo>
                  <a:cubicBezTo>
                    <a:pt x="44" y="1"/>
                    <a:pt x="44" y="1"/>
                    <a:pt x="44" y="1"/>
                  </a:cubicBezTo>
                  <a:cubicBezTo>
                    <a:pt x="44" y="1"/>
                    <a:pt x="44" y="1"/>
                    <a:pt x="44" y="1"/>
                  </a:cubicBezTo>
                  <a:cubicBezTo>
                    <a:pt x="43" y="1"/>
                    <a:pt x="43" y="1"/>
                    <a:pt x="43" y="1"/>
                  </a:cubicBezTo>
                  <a:cubicBezTo>
                    <a:pt x="43" y="1"/>
                    <a:pt x="43" y="1"/>
                    <a:pt x="43" y="1"/>
                  </a:cubicBezTo>
                  <a:cubicBezTo>
                    <a:pt x="43" y="1"/>
                    <a:pt x="43" y="1"/>
                    <a:pt x="43" y="1"/>
                  </a:cubicBezTo>
                  <a:cubicBezTo>
                    <a:pt x="43" y="1"/>
                    <a:pt x="43" y="1"/>
                    <a:pt x="43" y="1"/>
                  </a:cubicBezTo>
                  <a:cubicBezTo>
                    <a:pt x="43" y="1"/>
                    <a:pt x="43" y="1"/>
                    <a:pt x="43" y="1"/>
                  </a:cubicBezTo>
                  <a:cubicBezTo>
                    <a:pt x="43" y="2"/>
                    <a:pt x="43" y="2"/>
                    <a:pt x="43"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2" y="2"/>
                    <a:pt x="42" y="2"/>
                    <a:pt x="42" y="2"/>
                  </a:cubicBezTo>
                  <a:cubicBezTo>
                    <a:pt x="41" y="3"/>
                    <a:pt x="41" y="3"/>
                    <a:pt x="41" y="3"/>
                  </a:cubicBezTo>
                  <a:cubicBezTo>
                    <a:pt x="41" y="3"/>
                    <a:pt x="41" y="3"/>
                    <a:pt x="41" y="3"/>
                  </a:cubicBezTo>
                  <a:cubicBezTo>
                    <a:pt x="41" y="3"/>
                    <a:pt x="41" y="3"/>
                    <a:pt x="41" y="3"/>
                  </a:cubicBezTo>
                  <a:cubicBezTo>
                    <a:pt x="41" y="3"/>
                    <a:pt x="41" y="3"/>
                    <a:pt x="41" y="3"/>
                  </a:cubicBezTo>
                  <a:cubicBezTo>
                    <a:pt x="41" y="3"/>
                    <a:pt x="41" y="3"/>
                    <a:pt x="41" y="3"/>
                  </a:cubicBezTo>
                  <a:cubicBezTo>
                    <a:pt x="41" y="3"/>
                    <a:pt x="41" y="3"/>
                    <a:pt x="41" y="3"/>
                  </a:cubicBezTo>
                  <a:cubicBezTo>
                    <a:pt x="40" y="3"/>
                    <a:pt x="40" y="3"/>
                    <a:pt x="40" y="3"/>
                  </a:cubicBezTo>
                  <a:cubicBezTo>
                    <a:pt x="40" y="3"/>
                    <a:pt x="40" y="3"/>
                    <a:pt x="40" y="3"/>
                  </a:cubicBezTo>
                  <a:cubicBezTo>
                    <a:pt x="40" y="3"/>
                    <a:pt x="40" y="3"/>
                    <a:pt x="40" y="3"/>
                  </a:cubicBezTo>
                  <a:cubicBezTo>
                    <a:pt x="40" y="4"/>
                    <a:pt x="40" y="4"/>
                    <a:pt x="40" y="4"/>
                  </a:cubicBezTo>
                  <a:cubicBezTo>
                    <a:pt x="40" y="4"/>
                    <a:pt x="40" y="4"/>
                    <a:pt x="40" y="4"/>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39" y="5"/>
                    <a:pt x="39" y="5"/>
                    <a:pt x="39" y="5"/>
                  </a:cubicBezTo>
                  <a:cubicBezTo>
                    <a:pt x="39" y="5"/>
                    <a:pt x="39" y="5"/>
                    <a:pt x="39" y="5"/>
                  </a:cubicBezTo>
                  <a:cubicBezTo>
                    <a:pt x="38" y="5"/>
                    <a:pt x="38" y="5"/>
                    <a:pt x="38" y="5"/>
                  </a:cubicBezTo>
                  <a:cubicBezTo>
                    <a:pt x="38" y="5"/>
                    <a:pt x="38" y="5"/>
                    <a:pt x="38" y="5"/>
                  </a:cubicBezTo>
                  <a:cubicBezTo>
                    <a:pt x="38" y="5"/>
                    <a:pt x="38" y="5"/>
                    <a:pt x="38" y="5"/>
                  </a:cubicBezTo>
                  <a:cubicBezTo>
                    <a:pt x="38" y="5"/>
                    <a:pt x="38" y="5"/>
                    <a:pt x="38" y="5"/>
                  </a:cubicBezTo>
                  <a:cubicBezTo>
                    <a:pt x="38" y="5"/>
                    <a:pt x="38" y="5"/>
                    <a:pt x="38" y="5"/>
                  </a:cubicBezTo>
                  <a:cubicBezTo>
                    <a:pt x="38" y="5"/>
                    <a:pt x="38" y="5"/>
                    <a:pt x="38" y="5"/>
                  </a:cubicBezTo>
                  <a:cubicBezTo>
                    <a:pt x="38" y="6"/>
                    <a:pt x="38" y="6"/>
                    <a:pt x="38" y="6"/>
                  </a:cubicBezTo>
                  <a:cubicBezTo>
                    <a:pt x="37" y="6"/>
                    <a:pt x="37" y="6"/>
                    <a:pt x="37" y="6"/>
                  </a:cubicBezTo>
                  <a:cubicBezTo>
                    <a:pt x="37" y="6"/>
                    <a:pt x="37" y="6"/>
                    <a:pt x="37" y="6"/>
                  </a:cubicBezTo>
                  <a:cubicBezTo>
                    <a:pt x="36" y="6"/>
                    <a:pt x="36" y="6"/>
                    <a:pt x="36" y="6"/>
                  </a:cubicBezTo>
                  <a:cubicBezTo>
                    <a:pt x="36" y="7"/>
                    <a:pt x="36" y="7"/>
                    <a:pt x="36" y="7"/>
                  </a:cubicBezTo>
                  <a:cubicBezTo>
                    <a:pt x="36" y="7"/>
                    <a:pt x="36" y="7"/>
                    <a:pt x="36" y="7"/>
                  </a:cubicBezTo>
                  <a:cubicBezTo>
                    <a:pt x="36" y="7"/>
                    <a:pt x="36" y="7"/>
                    <a:pt x="36" y="7"/>
                  </a:cubicBezTo>
                  <a:cubicBezTo>
                    <a:pt x="36" y="7"/>
                    <a:pt x="36" y="7"/>
                    <a:pt x="36" y="7"/>
                  </a:cubicBezTo>
                  <a:cubicBezTo>
                    <a:pt x="36" y="7"/>
                    <a:pt x="36" y="7"/>
                    <a:pt x="36" y="7"/>
                  </a:cubicBezTo>
                  <a:cubicBezTo>
                    <a:pt x="35" y="7"/>
                    <a:pt x="35" y="7"/>
                    <a:pt x="35" y="7"/>
                  </a:cubicBezTo>
                  <a:cubicBezTo>
                    <a:pt x="35" y="7"/>
                    <a:pt x="35" y="7"/>
                    <a:pt x="35" y="7"/>
                  </a:cubicBezTo>
                  <a:cubicBezTo>
                    <a:pt x="35" y="7"/>
                    <a:pt x="35" y="7"/>
                    <a:pt x="35" y="7"/>
                  </a:cubicBezTo>
                  <a:cubicBezTo>
                    <a:pt x="35" y="8"/>
                    <a:pt x="35" y="8"/>
                    <a:pt x="35" y="8"/>
                  </a:cubicBezTo>
                  <a:cubicBezTo>
                    <a:pt x="35" y="8"/>
                    <a:pt x="35" y="8"/>
                    <a:pt x="35" y="8"/>
                  </a:cubicBezTo>
                  <a:cubicBezTo>
                    <a:pt x="35" y="8"/>
                    <a:pt x="35" y="8"/>
                    <a:pt x="35" y="8"/>
                  </a:cubicBezTo>
                  <a:cubicBezTo>
                    <a:pt x="35"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3" y="9"/>
                    <a:pt x="33" y="9"/>
                    <a:pt x="33" y="9"/>
                  </a:cubicBezTo>
                  <a:cubicBezTo>
                    <a:pt x="33" y="9"/>
                    <a:pt x="33" y="9"/>
                    <a:pt x="33" y="9"/>
                  </a:cubicBezTo>
                  <a:cubicBezTo>
                    <a:pt x="33" y="9"/>
                    <a:pt x="33" y="9"/>
                    <a:pt x="33" y="9"/>
                  </a:cubicBezTo>
                  <a:cubicBezTo>
                    <a:pt x="33" y="9"/>
                    <a:pt x="33" y="9"/>
                    <a:pt x="33" y="9"/>
                  </a:cubicBezTo>
                  <a:cubicBezTo>
                    <a:pt x="33" y="9"/>
                    <a:pt x="33" y="9"/>
                    <a:pt x="33" y="9"/>
                  </a:cubicBezTo>
                  <a:cubicBezTo>
                    <a:pt x="33" y="9"/>
                    <a:pt x="33" y="9"/>
                    <a:pt x="33" y="9"/>
                  </a:cubicBezTo>
                  <a:cubicBezTo>
                    <a:pt x="33" y="9"/>
                    <a:pt x="33" y="9"/>
                    <a:pt x="33" y="9"/>
                  </a:cubicBezTo>
                  <a:cubicBezTo>
                    <a:pt x="32" y="10"/>
                    <a:pt x="32" y="10"/>
                    <a:pt x="32" y="10"/>
                  </a:cubicBezTo>
                  <a:cubicBezTo>
                    <a:pt x="32" y="10"/>
                    <a:pt x="32" y="10"/>
                    <a:pt x="32" y="10"/>
                  </a:cubicBezTo>
                  <a:cubicBezTo>
                    <a:pt x="32" y="10"/>
                    <a:pt x="32" y="10"/>
                    <a:pt x="32" y="10"/>
                  </a:cubicBezTo>
                  <a:cubicBezTo>
                    <a:pt x="32" y="10"/>
                    <a:pt x="32" y="10"/>
                    <a:pt x="32" y="10"/>
                  </a:cubicBezTo>
                  <a:cubicBezTo>
                    <a:pt x="32" y="10"/>
                    <a:pt x="32" y="10"/>
                    <a:pt x="32" y="10"/>
                  </a:cubicBezTo>
                  <a:cubicBezTo>
                    <a:pt x="32" y="10"/>
                    <a:pt x="32" y="10"/>
                    <a:pt x="32" y="10"/>
                  </a:cubicBezTo>
                  <a:cubicBezTo>
                    <a:pt x="31" y="10"/>
                    <a:pt x="31" y="10"/>
                    <a:pt x="31" y="10"/>
                  </a:cubicBezTo>
                  <a:cubicBezTo>
                    <a:pt x="31" y="10"/>
                    <a:pt x="31" y="10"/>
                    <a:pt x="31" y="10"/>
                  </a:cubicBezTo>
                  <a:cubicBezTo>
                    <a:pt x="31" y="11"/>
                    <a:pt x="31" y="11"/>
                    <a:pt x="31" y="11"/>
                  </a:cubicBezTo>
                  <a:cubicBezTo>
                    <a:pt x="31" y="11"/>
                    <a:pt x="31" y="11"/>
                    <a:pt x="31" y="11"/>
                  </a:cubicBezTo>
                  <a:cubicBezTo>
                    <a:pt x="31" y="11"/>
                    <a:pt x="31" y="11"/>
                    <a:pt x="31" y="11"/>
                  </a:cubicBezTo>
                  <a:cubicBezTo>
                    <a:pt x="31" y="11"/>
                    <a:pt x="31" y="11"/>
                    <a:pt x="31" y="11"/>
                  </a:cubicBezTo>
                  <a:cubicBezTo>
                    <a:pt x="31" y="11"/>
                    <a:pt x="31" y="11"/>
                    <a:pt x="31" y="11"/>
                  </a:cubicBezTo>
                  <a:cubicBezTo>
                    <a:pt x="30" y="11"/>
                    <a:pt x="30" y="11"/>
                    <a:pt x="30" y="11"/>
                  </a:cubicBezTo>
                  <a:cubicBezTo>
                    <a:pt x="30" y="11"/>
                    <a:pt x="30" y="11"/>
                    <a:pt x="30" y="11"/>
                  </a:cubicBezTo>
                  <a:cubicBezTo>
                    <a:pt x="30" y="11"/>
                    <a:pt x="30" y="11"/>
                    <a:pt x="30" y="11"/>
                  </a:cubicBezTo>
                  <a:cubicBezTo>
                    <a:pt x="30" y="12"/>
                    <a:pt x="30" y="12"/>
                    <a:pt x="30" y="12"/>
                  </a:cubicBezTo>
                  <a:cubicBezTo>
                    <a:pt x="30" y="12"/>
                    <a:pt x="30" y="12"/>
                    <a:pt x="30" y="12"/>
                  </a:cubicBezTo>
                  <a:cubicBezTo>
                    <a:pt x="29" y="12"/>
                    <a:pt x="29" y="12"/>
                    <a:pt x="29" y="12"/>
                  </a:cubicBezTo>
                  <a:cubicBezTo>
                    <a:pt x="29" y="12"/>
                    <a:pt x="29" y="12"/>
                    <a:pt x="29" y="12"/>
                  </a:cubicBezTo>
                  <a:cubicBezTo>
                    <a:pt x="29" y="12"/>
                    <a:pt x="29" y="12"/>
                    <a:pt x="29" y="12"/>
                  </a:cubicBezTo>
                  <a:cubicBezTo>
                    <a:pt x="29" y="12"/>
                    <a:pt x="29" y="12"/>
                    <a:pt x="29" y="12"/>
                  </a:cubicBezTo>
                  <a:cubicBezTo>
                    <a:pt x="29" y="13"/>
                    <a:pt x="29" y="13"/>
                    <a:pt x="29" y="13"/>
                  </a:cubicBezTo>
                  <a:cubicBezTo>
                    <a:pt x="29" y="13"/>
                    <a:pt x="29" y="13"/>
                    <a:pt x="29" y="13"/>
                  </a:cubicBezTo>
                  <a:cubicBezTo>
                    <a:pt x="29" y="13"/>
                    <a:pt x="29" y="13"/>
                    <a:pt x="29" y="13"/>
                  </a:cubicBezTo>
                  <a:cubicBezTo>
                    <a:pt x="29" y="13"/>
                    <a:pt x="29" y="13"/>
                    <a:pt x="29"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4"/>
                    <a:pt x="28" y="14"/>
                    <a:pt x="28"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6" y="15"/>
                    <a:pt x="26" y="15"/>
                    <a:pt x="26" y="15"/>
                  </a:cubicBezTo>
                  <a:cubicBezTo>
                    <a:pt x="26" y="15"/>
                    <a:pt x="26" y="15"/>
                    <a:pt x="26"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8" name="Freeform 1765"/>
            <p:cNvSpPr>
              <a:spLocks noEditPoints="1"/>
            </p:cNvSpPr>
            <p:nvPr/>
          </p:nvSpPr>
          <p:spPr bwMode="auto">
            <a:xfrm flipH="1">
              <a:off x="8735792" y="3368276"/>
              <a:ext cx="128687" cy="128687"/>
            </a:xfrm>
            <a:custGeom>
              <a:avLst/>
              <a:gdLst>
                <a:gd name="T0" fmla="*/ 0 w 47"/>
                <a:gd name="T1" fmla="*/ 0 h 47"/>
                <a:gd name="T2" fmla="*/ 30 w 47"/>
                <a:gd name="T3" fmla="*/ 0 h 47"/>
                <a:gd name="T4" fmla="*/ 30 w 47"/>
                <a:gd name="T5" fmla="*/ 13 h 47"/>
                <a:gd name="T6" fmla="*/ 47 w 47"/>
                <a:gd name="T7" fmla="*/ 13 h 47"/>
                <a:gd name="T8" fmla="*/ 47 w 47"/>
                <a:gd name="T9" fmla="*/ 47 h 47"/>
                <a:gd name="T10" fmla="*/ 16 w 47"/>
                <a:gd name="T11" fmla="*/ 47 h 47"/>
                <a:gd name="T12" fmla="*/ 16 w 47"/>
                <a:gd name="T13" fmla="*/ 34 h 47"/>
                <a:gd name="T14" fmla="*/ 0 w 47"/>
                <a:gd name="T15" fmla="*/ 34 h 47"/>
                <a:gd name="T16" fmla="*/ 0 w 47"/>
                <a:gd name="T17" fmla="*/ 0 h 47"/>
                <a:gd name="T18" fmla="*/ 0 w 47"/>
                <a:gd name="T19" fmla="*/ 0 h 47"/>
                <a:gd name="T20" fmla="*/ 30 w 47"/>
                <a:gd name="T21" fmla="*/ 15 h 47"/>
                <a:gd name="T22" fmla="*/ 29 w 47"/>
                <a:gd name="T23" fmla="*/ 15 h 47"/>
                <a:gd name="T24" fmla="*/ 18 w 47"/>
                <a:gd name="T25" fmla="*/ 15 h 47"/>
                <a:gd name="T26" fmla="*/ 18 w 47"/>
                <a:gd name="T27" fmla="*/ 15 h 47"/>
                <a:gd name="T28" fmla="*/ 18 w 47"/>
                <a:gd name="T29" fmla="*/ 27 h 47"/>
                <a:gd name="T30" fmla="*/ 18 w 47"/>
                <a:gd name="T31" fmla="*/ 34 h 47"/>
                <a:gd name="T32" fmla="*/ 18 w 47"/>
                <a:gd name="T33" fmla="*/ 39 h 47"/>
                <a:gd name="T34" fmla="*/ 18 w 47"/>
                <a:gd name="T35" fmla="*/ 39 h 47"/>
                <a:gd name="T36" fmla="*/ 44 w 47"/>
                <a:gd name="T37" fmla="*/ 39 h 47"/>
                <a:gd name="T38" fmla="*/ 44 w 47"/>
                <a:gd name="T39" fmla="*/ 39 h 47"/>
                <a:gd name="T40" fmla="*/ 44 w 47"/>
                <a:gd name="T41" fmla="*/ 15 h 47"/>
                <a:gd name="T42" fmla="*/ 44 w 47"/>
                <a:gd name="T43" fmla="*/ 15 h 47"/>
                <a:gd name="T44" fmla="*/ 30 w 47"/>
                <a:gd name="T45" fmla="*/ 15 h 47"/>
                <a:gd name="T46" fmla="*/ 30 w 47"/>
                <a:gd name="T47" fmla="*/ 15 h 47"/>
                <a:gd name="T48" fmla="*/ 29 w 47"/>
                <a:gd name="T49" fmla="*/ 13 h 47"/>
                <a:gd name="T50" fmla="*/ 29 w 47"/>
                <a:gd name="T51" fmla="*/ 2 h 47"/>
                <a:gd name="T52" fmla="*/ 29 w 47"/>
                <a:gd name="T53" fmla="*/ 2 h 47"/>
                <a:gd name="T54" fmla="*/ 2 w 47"/>
                <a:gd name="T55" fmla="*/ 2 h 47"/>
                <a:gd name="T56" fmla="*/ 2 w 47"/>
                <a:gd name="T57" fmla="*/ 27 h 47"/>
                <a:gd name="T58" fmla="*/ 16 w 47"/>
                <a:gd name="T59" fmla="*/ 27 h 47"/>
                <a:gd name="T60" fmla="*/ 16 w 47"/>
                <a:gd name="T61" fmla="*/ 13 h 47"/>
                <a:gd name="T62" fmla="*/ 29 w 47"/>
                <a:gd name="T63" fmla="*/ 1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47">
                  <a:moveTo>
                    <a:pt x="0" y="0"/>
                  </a:moveTo>
                  <a:lnTo>
                    <a:pt x="30" y="0"/>
                  </a:lnTo>
                  <a:lnTo>
                    <a:pt x="30" y="13"/>
                  </a:lnTo>
                  <a:lnTo>
                    <a:pt x="47" y="13"/>
                  </a:lnTo>
                  <a:lnTo>
                    <a:pt x="47" y="47"/>
                  </a:lnTo>
                  <a:lnTo>
                    <a:pt x="16" y="47"/>
                  </a:lnTo>
                  <a:lnTo>
                    <a:pt x="16" y="34"/>
                  </a:lnTo>
                  <a:lnTo>
                    <a:pt x="0" y="34"/>
                  </a:lnTo>
                  <a:lnTo>
                    <a:pt x="0" y="0"/>
                  </a:lnTo>
                  <a:lnTo>
                    <a:pt x="0" y="0"/>
                  </a:lnTo>
                  <a:close/>
                  <a:moveTo>
                    <a:pt x="30" y="15"/>
                  </a:moveTo>
                  <a:lnTo>
                    <a:pt x="29" y="15"/>
                  </a:lnTo>
                  <a:lnTo>
                    <a:pt x="18" y="15"/>
                  </a:lnTo>
                  <a:lnTo>
                    <a:pt x="18" y="15"/>
                  </a:lnTo>
                  <a:lnTo>
                    <a:pt x="18" y="27"/>
                  </a:lnTo>
                  <a:lnTo>
                    <a:pt x="18" y="34"/>
                  </a:lnTo>
                  <a:lnTo>
                    <a:pt x="18" y="39"/>
                  </a:lnTo>
                  <a:lnTo>
                    <a:pt x="18" y="39"/>
                  </a:lnTo>
                  <a:lnTo>
                    <a:pt x="44" y="39"/>
                  </a:lnTo>
                  <a:lnTo>
                    <a:pt x="44" y="39"/>
                  </a:lnTo>
                  <a:lnTo>
                    <a:pt x="44" y="15"/>
                  </a:lnTo>
                  <a:lnTo>
                    <a:pt x="44" y="15"/>
                  </a:lnTo>
                  <a:lnTo>
                    <a:pt x="30" y="15"/>
                  </a:lnTo>
                  <a:lnTo>
                    <a:pt x="30" y="15"/>
                  </a:lnTo>
                  <a:close/>
                  <a:moveTo>
                    <a:pt x="29" y="13"/>
                  </a:moveTo>
                  <a:lnTo>
                    <a:pt x="29" y="2"/>
                  </a:lnTo>
                  <a:lnTo>
                    <a:pt x="29" y="2"/>
                  </a:lnTo>
                  <a:lnTo>
                    <a:pt x="2" y="2"/>
                  </a:lnTo>
                  <a:lnTo>
                    <a:pt x="2" y="27"/>
                  </a:lnTo>
                  <a:lnTo>
                    <a:pt x="16" y="27"/>
                  </a:lnTo>
                  <a:lnTo>
                    <a:pt x="16" y="13"/>
                  </a:lnTo>
                  <a:lnTo>
                    <a:pt x="29" y="1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29" name="Freeform 1766"/>
            <p:cNvSpPr>
              <a:spLocks noEditPoints="1"/>
            </p:cNvSpPr>
            <p:nvPr/>
          </p:nvSpPr>
          <p:spPr bwMode="auto">
            <a:xfrm flipH="1">
              <a:off x="8746744" y="3414822"/>
              <a:ext cx="60236" cy="54761"/>
            </a:xfrm>
            <a:custGeom>
              <a:avLst/>
              <a:gdLst>
                <a:gd name="T0" fmla="*/ 4 w 19"/>
                <a:gd name="T1" fmla="*/ 0 h 17"/>
                <a:gd name="T2" fmla="*/ 6 w 19"/>
                <a:gd name="T3" fmla="*/ 3 h 17"/>
                <a:gd name="T4" fmla="*/ 4 w 19"/>
                <a:gd name="T5" fmla="*/ 5 h 17"/>
                <a:gd name="T6" fmla="*/ 1 w 19"/>
                <a:gd name="T7" fmla="*/ 3 h 17"/>
                <a:gd name="T8" fmla="*/ 4 w 19"/>
                <a:gd name="T9" fmla="*/ 0 h 17"/>
                <a:gd name="T10" fmla="*/ 5 w 19"/>
                <a:gd name="T11" fmla="*/ 9 h 17"/>
                <a:gd name="T12" fmla="*/ 9 w 19"/>
                <a:gd name="T13" fmla="*/ 13 h 17"/>
                <a:gd name="T14" fmla="*/ 14 w 19"/>
                <a:gd name="T15" fmla="*/ 5 h 17"/>
                <a:gd name="T16" fmla="*/ 19 w 19"/>
                <a:gd name="T17" fmla="*/ 12 h 17"/>
                <a:gd name="T18" fmla="*/ 19 w 19"/>
                <a:gd name="T19" fmla="*/ 17 h 17"/>
                <a:gd name="T20" fmla="*/ 0 w 19"/>
                <a:gd name="T21" fmla="*/ 17 h 17"/>
                <a:gd name="T22" fmla="*/ 5 w 19"/>
                <a:gd name="T23"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7">
                  <a:moveTo>
                    <a:pt x="4" y="0"/>
                  </a:moveTo>
                  <a:cubicBezTo>
                    <a:pt x="5" y="0"/>
                    <a:pt x="6" y="1"/>
                    <a:pt x="6" y="3"/>
                  </a:cubicBezTo>
                  <a:cubicBezTo>
                    <a:pt x="6" y="4"/>
                    <a:pt x="5" y="5"/>
                    <a:pt x="4" y="5"/>
                  </a:cubicBezTo>
                  <a:cubicBezTo>
                    <a:pt x="3" y="5"/>
                    <a:pt x="1" y="4"/>
                    <a:pt x="1" y="3"/>
                  </a:cubicBezTo>
                  <a:cubicBezTo>
                    <a:pt x="1" y="1"/>
                    <a:pt x="3" y="0"/>
                    <a:pt x="4" y="0"/>
                  </a:cubicBezTo>
                  <a:close/>
                  <a:moveTo>
                    <a:pt x="5" y="9"/>
                  </a:moveTo>
                  <a:cubicBezTo>
                    <a:pt x="9" y="13"/>
                    <a:pt x="9" y="13"/>
                    <a:pt x="9" y="13"/>
                  </a:cubicBezTo>
                  <a:cubicBezTo>
                    <a:pt x="14" y="5"/>
                    <a:pt x="14" y="5"/>
                    <a:pt x="14" y="5"/>
                  </a:cubicBezTo>
                  <a:cubicBezTo>
                    <a:pt x="19" y="12"/>
                    <a:pt x="19" y="12"/>
                    <a:pt x="19" y="12"/>
                  </a:cubicBezTo>
                  <a:cubicBezTo>
                    <a:pt x="19" y="17"/>
                    <a:pt x="19" y="17"/>
                    <a:pt x="19" y="17"/>
                  </a:cubicBezTo>
                  <a:cubicBezTo>
                    <a:pt x="0" y="17"/>
                    <a:pt x="0" y="17"/>
                    <a:pt x="0" y="17"/>
                  </a:cubicBezTo>
                  <a:lnTo>
                    <a:pt x="5" y="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0" name="Freeform 1767"/>
            <p:cNvSpPr/>
            <p:nvPr/>
          </p:nvSpPr>
          <p:spPr bwMode="auto">
            <a:xfrm flipH="1">
              <a:off x="9899451" y="3017808"/>
              <a:ext cx="123211" cy="134163"/>
            </a:xfrm>
            <a:custGeom>
              <a:avLst/>
              <a:gdLst>
                <a:gd name="T0" fmla="*/ 27 w 38"/>
                <a:gd name="T1" fmla="*/ 13 h 42"/>
                <a:gd name="T2" fmla="*/ 26 w 38"/>
                <a:gd name="T3" fmla="*/ 30 h 42"/>
                <a:gd name="T4" fmla="*/ 38 w 38"/>
                <a:gd name="T5" fmla="*/ 36 h 42"/>
                <a:gd name="T6" fmla="*/ 38 w 38"/>
                <a:gd name="T7" fmla="*/ 42 h 42"/>
                <a:gd name="T8" fmla="*/ 19 w 38"/>
                <a:gd name="T9" fmla="*/ 42 h 42"/>
                <a:gd name="T10" fmla="*/ 19 w 38"/>
                <a:gd name="T11" fmla="*/ 42 h 42"/>
                <a:gd name="T12" fmla="*/ 0 w 38"/>
                <a:gd name="T13" fmla="*/ 42 h 42"/>
                <a:gd name="T14" fmla="*/ 0 w 38"/>
                <a:gd name="T15" fmla="*/ 36 h 42"/>
                <a:gd name="T16" fmla="*/ 12 w 38"/>
                <a:gd name="T17" fmla="*/ 30 h 42"/>
                <a:gd name="T18" fmla="*/ 11 w 38"/>
                <a:gd name="T19" fmla="*/ 13 h 42"/>
                <a:gd name="T20" fmla="*/ 27 w 38"/>
                <a:gd name="T21" fmla="*/ 1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2">
                  <a:moveTo>
                    <a:pt x="27" y="13"/>
                  </a:moveTo>
                  <a:cubicBezTo>
                    <a:pt x="27" y="19"/>
                    <a:pt x="20" y="24"/>
                    <a:pt x="26" y="30"/>
                  </a:cubicBezTo>
                  <a:cubicBezTo>
                    <a:pt x="28" y="33"/>
                    <a:pt x="38" y="33"/>
                    <a:pt x="38" y="36"/>
                  </a:cubicBezTo>
                  <a:cubicBezTo>
                    <a:pt x="38" y="42"/>
                    <a:pt x="38" y="42"/>
                    <a:pt x="38" y="42"/>
                  </a:cubicBezTo>
                  <a:cubicBezTo>
                    <a:pt x="19" y="42"/>
                    <a:pt x="19" y="42"/>
                    <a:pt x="19" y="42"/>
                  </a:cubicBezTo>
                  <a:cubicBezTo>
                    <a:pt x="19" y="42"/>
                    <a:pt x="19" y="42"/>
                    <a:pt x="19" y="42"/>
                  </a:cubicBezTo>
                  <a:cubicBezTo>
                    <a:pt x="0" y="42"/>
                    <a:pt x="0" y="42"/>
                    <a:pt x="0" y="42"/>
                  </a:cubicBezTo>
                  <a:cubicBezTo>
                    <a:pt x="0" y="36"/>
                    <a:pt x="0" y="36"/>
                    <a:pt x="0" y="36"/>
                  </a:cubicBezTo>
                  <a:cubicBezTo>
                    <a:pt x="0" y="33"/>
                    <a:pt x="11" y="33"/>
                    <a:pt x="12" y="30"/>
                  </a:cubicBezTo>
                  <a:cubicBezTo>
                    <a:pt x="18" y="24"/>
                    <a:pt x="11" y="19"/>
                    <a:pt x="11" y="13"/>
                  </a:cubicBezTo>
                  <a:cubicBezTo>
                    <a:pt x="11" y="0"/>
                    <a:pt x="27" y="0"/>
                    <a:pt x="27"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1" name="Freeform 1768"/>
            <p:cNvSpPr>
              <a:spLocks noEditPoints="1"/>
            </p:cNvSpPr>
            <p:nvPr/>
          </p:nvSpPr>
          <p:spPr bwMode="auto">
            <a:xfrm flipH="1">
              <a:off x="10274560" y="3798146"/>
              <a:ext cx="123211" cy="139639"/>
            </a:xfrm>
            <a:custGeom>
              <a:avLst/>
              <a:gdLst>
                <a:gd name="T0" fmla="*/ 29 w 38"/>
                <a:gd name="T1" fmla="*/ 0 h 43"/>
                <a:gd name="T2" fmla="*/ 38 w 38"/>
                <a:gd name="T3" fmla="*/ 3 h 43"/>
                <a:gd name="T4" fmla="*/ 36 w 38"/>
                <a:gd name="T5" fmla="*/ 43 h 43"/>
                <a:gd name="T6" fmla="*/ 30 w 38"/>
                <a:gd name="T7" fmla="*/ 43 h 43"/>
                <a:gd name="T8" fmla="*/ 2 w 38"/>
                <a:gd name="T9" fmla="*/ 43 h 43"/>
                <a:gd name="T10" fmla="*/ 0 w 38"/>
                <a:gd name="T11" fmla="*/ 41 h 43"/>
                <a:gd name="T12" fmla="*/ 0 w 38"/>
                <a:gd name="T13" fmla="*/ 2 h 43"/>
                <a:gd name="T14" fmla="*/ 3 w 38"/>
                <a:gd name="T15" fmla="*/ 0 h 43"/>
                <a:gd name="T16" fmla="*/ 3 w 38"/>
                <a:gd name="T17" fmla="*/ 0 h 43"/>
                <a:gd name="T18" fmla="*/ 35 w 38"/>
                <a:gd name="T19" fmla="*/ 32 h 43"/>
                <a:gd name="T20" fmla="*/ 36 w 38"/>
                <a:gd name="T21" fmla="*/ 22 h 43"/>
                <a:gd name="T22" fmla="*/ 35 w 38"/>
                <a:gd name="T23" fmla="*/ 32 h 43"/>
                <a:gd name="T24" fmla="*/ 36 w 38"/>
                <a:gd name="T25" fmla="*/ 32 h 43"/>
                <a:gd name="T26" fmla="*/ 37 w 38"/>
                <a:gd name="T27" fmla="*/ 38 h 43"/>
                <a:gd name="T28" fmla="*/ 36 w 38"/>
                <a:gd name="T29" fmla="*/ 38 h 43"/>
                <a:gd name="T30" fmla="*/ 36 w 38"/>
                <a:gd name="T31" fmla="*/ 42 h 43"/>
                <a:gd name="T32" fmla="*/ 37 w 38"/>
                <a:gd name="T33" fmla="*/ 2 h 43"/>
                <a:gd name="T34" fmla="*/ 36 w 38"/>
                <a:gd name="T35" fmla="*/ 2 h 43"/>
                <a:gd name="T36" fmla="*/ 36 w 38"/>
                <a:gd name="T37" fmla="*/ 16 h 43"/>
                <a:gd name="T38" fmla="*/ 36 w 38"/>
                <a:gd name="T39" fmla="*/ 22 h 43"/>
                <a:gd name="T40" fmla="*/ 36 w 38"/>
                <a:gd name="T41" fmla="*/ 38 h 43"/>
                <a:gd name="T42" fmla="*/ 35 w 38"/>
                <a:gd name="T43" fmla="*/ 42 h 43"/>
                <a:gd name="T44" fmla="*/ 36 w 38"/>
                <a:gd name="T45" fmla="*/ 38 h 43"/>
                <a:gd name="T46" fmla="*/ 36 w 38"/>
                <a:gd name="T47" fmla="*/ 2 h 43"/>
                <a:gd name="T48" fmla="*/ 35 w 38"/>
                <a:gd name="T49" fmla="*/ 3 h 43"/>
                <a:gd name="T50" fmla="*/ 35 w 38"/>
                <a:gd name="T51" fmla="*/ 4 h 43"/>
                <a:gd name="T52" fmla="*/ 35 w 38"/>
                <a:gd name="T53" fmla="*/ 9 h 43"/>
                <a:gd name="T54" fmla="*/ 35 w 38"/>
                <a:gd name="T55" fmla="*/ 16 h 43"/>
                <a:gd name="T56" fmla="*/ 34 w 38"/>
                <a:gd name="T57" fmla="*/ 42 h 43"/>
                <a:gd name="T58" fmla="*/ 34 w 38"/>
                <a:gd name="T59" fmla="*/ 22 h 43"/>
                <a:gd name="T60" fmla="*/ 34 w 38"/>
                <a:gd name="T61" fmla="*/ 16 h 43"/>
                <a:gd name="T62" fmla="*/ 34 w 38"/>
                <a:gd name="T63" fmla="*/ 9 h 43"/>
                <a:gd name="T64" fmla="*/ 34 w 38"/>
                <a:gd name="T65" fmla="*/ 42 h 43"/>
                <a:gd name="T66" fmla="*/ 34 w 38"/>
                <a:gd name="T67" fmla="*/ 2 h 43"/>
                <a:gd name="T68" fmla="*/ 34 w 38"/>
                <a:gd name="T69" fmla="*/ 3 h 43"/>
                <a:gd name="T70" fmla="*/ 33 w 38"/>
                <a:gd name="T71" fmla="*/ 3 h 43"/>
                <a:gd name="T72" fmla="*/ 33 w 38"/>
                <a:gd name="T73" fmla="*/ 2 h 43"/>
                <a:gd name="T74" fmla="*/ 32 w 38"/>
                <a:gd name="T75" fmla="*/ 42 h 43"/>
                <a:gd name="T76" fmla="*/ 33 w 38"/>
                <a:gd name="T77" fmla="*/ 9 h 43"/>
                <a:gd name="T78" fmla="*/ 33 w 38"/>
                <a:gd name="T79" fmla="*/ 3 h 43"/>
                <a:gd name="T80" fmla="*/ 14 w 38"/>
                <a:gd name="T81" fmla="*/ 18 h 43"/>
                <a:gd name="T82" fmla="*/ 9 w 38"/>
                <a:gd name="T83" fmla="*/ 30 h 43"/>
                <a:gd name="T84" fmla="*/ 18 w 38"/>
                <a:gd name="T85" fmla="*/ 32 h 43"/>
                <a:gd name="T86" fmla="*/ 28 w 38"/>
                <a:gd name="T87" fmla="*/ 32 h 43"/>
                <a:gd name="T88" fmla="*/ 22 w 38"/>
                <a:gd name="T89"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 h="43">
                  <a:moveTo>
                    <a:pt x="3" y="0"/>
                  </a:moveTo>
                  <a:cubicBezTo>
                    <a:pt x="29" y="0"/>
                    <a:pt x="29" y="0"/>
                    <a:pt x="29" y="0"/>
                  </a:cubicBezTo>
                  <a:cubicBezTo>
                    <a:pt x="36" y="0"/>
                    <a:pt x="36" y="0"/>
                    <a:pt x="36" y="0"/>
                  </a:cubicBezTo>
                  <a:cubicBezTo>
                    <a:pt x="37" y="0"/>
                    <a:pt x="38" y="1"/>
                    <a:pt x="38" y="3"/>
                  </a:cubicBezTo>
                  <a:cubicBezTo>
                    <a:pt x="38" y="41"/>
                    <a:pt x="38" y="41"/>
                    <a:pt x="38" y="41"/>
                  </a:cubicBezTo>
                  <a:cubicBezTo>
                    <a:pt x="38" y="42"/>
                    <a:pt x="37" y="43"/>
                    <a:pt x="36" y="43"/>
                  </a:cubicBezTo>
                  <a:cubicBezTo>
                    <a:pt x="30" y="43"/>
                    <a:pt x="30" y="43"/>
                    <a:pt x="30" y="43"/>
                  </a:cubicBezTo>
                  <a:cubicBezTo>
                    <a:pt x="30" y="43"/>
                    <a:pt x="30" y="43"/>
                    <a:pt x="30" y="43"/>
                  </a:cubicBezTo>
                  <a:cubicBezTo>
                    <a:pt x="2" y="43"/>
                    <a:pt x="2" y="43"/>
                    <a:pt x="2" y="43"/>
                  </a:cubicBezTo>
                  <a:cubicBezTo>
                    <a:pt x="2" y="43"/>
                    <a:pt x="2" y="43"/>
                    <a:pt x="2" y="43"/>
                  </a:cubicBezTo>
                  <a:cubicBezTo>
                    <a:pt x="1" y="43"/>
                    <a:pt x="0" y="42"/>
                    <a:pt x="0" y="41"/>
                  </a:cubicBezTo>
                  <a:cubicBezTo>
                    <a:pt x="0" y="41"/>
                    <a:pt x="0" y="41"/>
                    <a:pt x="0" y="41"/>
                  </a:cubicBezTo>
                  <a:cubicBezTo>
                    <a:pt x="0" y="3"/>
                    <a:pt x="0" y="3"/>
                    <a:pt x="0" y="3"/>
                  </a:cubicBezTo>
                  <a:cubicBezTo>
                    <a:pt x="0" y="2"/>
                    <a:pt x="0" y="2"/>
                    <a:pt x="0" y="2"/>
                  </a:cubicBezTo>
                  <a:cubicBezTo>
                    <a:pt x="0" y="1"/>
                    <a:pt x="1" y="0"/>
                    <a:pt x="2" y="0"/>
                  </a:cubicBezTo>
                  <a:cubicBezTo>
                    <a:pt x="3" y="0"/>
                    <a:pt x="3" y="0"/>
                    <a:pt x="3" y="0"/>
                  </a:cubicBezTo>
                  <a:cubicBezTo>
                    <a:pt x="3" y="0"/>
                    <a:pt x="3" y="0"/>
                    <a:pt x="3" y="0"/>
                  </a:cubicBezTo>
                  <a:cubicBezTo>
                    <a:pt x="3" y="0"/>
                    <a:pt x="3" y="0"/>
                    <a:pt x="3" y="0"/>
                  </a:cubicBezTo>
                  <a:cubicBezTo>
                    <a:pt x="3" y="0"/>
                    <a:pt x="3" y="0"/>
                    <a:pt x="3" y="0"/>
                  </a:cubicBezTo>
                  <a:close/>
                  <a:moveTo>
                    <a:pt x="35" y="32"/>
                  </a:moveTo>
                  <a:cubicBezTo>
                    <a:pt x="36" y="32"/>
                    <a:pt x="36" y="32"/>
                    <a:pt x="36" y="32"/>
                  </a:cubicBezTo>
                  <a:cubicBezTo>
                    <a:pt x="36" y="22"/>
                    <a:pt x="36" y="22"/>
                    <a:pt x="36" y="22"/>
                  </a:cubicBezTo>
                  <a:cubicBezTo>
                    <a:pt x="35" y="22"/>
                    <a:pt x="35" y="22"/>
                    <a:pt x="35" y="22"/>
                  </a:cubicBezTo>
                  <a:cubicBezTo>
                    <a:pt x="35" y="32"/>
                    <a:pt x="35" y="32"/>
                    <a:pt x="35" y="32"/>
                  </a:cubicBezTo>
                  <a:close/>
                  <a:moveTo>
                    <a:pt x="36" y="32"/>
                  </a:moveTo>
                  <a:cubicBezTo>
                    <a:pt x="36" y="32"/>
                    <a:pt x="36" y="32"/>
                    <a:pt x="36" y="32"/>
                  </a:cubicBezTo>
                  <a:cubicBezTo>
                    <a:pt x="36" y="32"/>
                    <a:pt x="37" y="32"/>
                    <a:pt x="37" y="32"/>
                  </a:cubicBezTo>
                  <a:cubicBezTo>
                    <a:pt x="37" y="38"/>
                    <a:pt x="37" y="38"/>
                    <a:pt x="37" y="38"/>
                  </a:cubicBezTo>
                  <a:cubicBezTo>
                    <a:pt x="37" y="38"/>
                    <a:pt x="36" y="38"/>
                    <a:pt x="36" y="38"/>
                  </a:cubicBezTo>
                  <a:cubicBezTo>
                    <a:pt x="36" y="38"/>
                    <a:pt x="36" y="38"/>
                    <a:pt x="36" y="38"/>
                  </a:cubicBezTo>
                  <a:cubicBezTo>
                    <a:pt x="36" y="42"/>
                    <a:pt x="36" y="42"/>
                    <a:pt x="36" y="42"/>
                  </a:cubicBezTo>
                  <a:cubicBezTo>
                    <a:pt x="36" y="42"/>
                    <a:pt x="36" y="42"/>
                    <a:pt x="36" y="42"/>
                  </a:cubicBezTo>
                  <a:cubicBezTo>
                    <a:pt x="37" y="42"/>
                    <a:pt x="37" y="41"/>
                    <a:pt x="37" y="41"/>
                  </a:cubicBezTo>
                  <a:cubicBezTo>
                    <a:pt x="37" y="2"/>
                    <a:pt x="37" y="2"/>
                    <a:pt x="37" y="2"/>
                  </a:cubicBezTo>
                  <a:cubicBezTo>
                    <a:pt x="37" y="2"/>
                    <a:pt x="37" y="2"/>
                    <a:pt x="36" y="2"/>
                  </a:cubicBezTo>
                  <a:cubicBezTo>
                    <a:pt x="36" y="2"/>
                    <a:pt x="36" y="2"/>
                    <a:pt x="36" y="2"/>
                  </a:cubicBezTo>
                  <a:cubicBezTo>
                    <a:pt x="36" y="16"/>
                    <a:pt x="36" y="16"/>
                    <a:pt x="36" y="16"/>
                  </a:cubicBezTo>
                  <a:cubicBezTo>
                    <a:pt x="36" y="16"/>
                    <a:pt x="36" y="16"/>
                    <a:pt x="36" y="16"/>
                  </a:cubicBezTo>
                  <a:cubicBezTo>
                    <a:pt x="36" y="22"/>
                    <a:pt x="36" y="22"/>
                    <a:pt x="36" y="22"/>
                  </a:cubicBezTo>
                  <a:cubicBezTo>
                    <a:pt x="36" y="22"/>
                    <a:pt x="36" y="22"/>
                    <a:pt x="36" y="22"/>
                  </a:cubicBezTo>
                  <a:cubicBezTo>
                    <a:pt x="36" y="32"/>
                    <a:pt x="36" y="32"/>
                    <a:pt x="36" y="32"/>
                  </a:cubicBezTo>
                  <a:close/>
                  <a:moveTo>
                    <a:pt x="36" y="38"/>
                  </a:moveTo>
                  <a:cubicBezTo>
                    <a:pt x="35" y="38"/>
                    <a:pt x="35" y="38"/>
                    <a:pt x="35" y="38"/>
                  </a:cubicBezTo>
                  <a:cubicBezTo>
                    <a:pt x="35" y="42"/>
                    <a:pt x="35" y="42"/>
                    <a:pt x="35" y="42"/>
                  </a:cubicBezTo>
                  <a:cubicBezTo>
                    <a:pt x="36" y="42"/>
                    <a:pt x="36" y="42"/>
                    <a:pt x="36" y="42"/>
                  </a:cubicBezTo>
                  <a:cubicBezTo>
                    <a:pt x="36" y="38"/>
                    <a:pt x="36" y="38"/>
                    <a:pt x="36" y="38"/>
                  </a:cubicBezTo>
                  <a:close/>
                  <a:moveTo>
                    <a:pt x="36" y="16"/>
                  </a:moveTo>
                  <a:cubicBezTo>
                    <a:pt x="36" y="2"/>
                    <a:pt x="36" y="2"/>
                    <a:pt x="36" y="2"/>
                  </a:cubicBezTo>
                  <a:cubicBezTo>
                    <a:pt x="35" y="2"/>
                    <a:pt x="35" y="2"/>
                    <a:pt x="35" y="2"/>
                  </a:cubicBezTo>
                  <a:cubicBezTo>
                    <a:pt x="35" y="3"/>
                    <a:pt x="35" y="3"/>
                    <a:pt x="35" y="3"/>
                  </a:cubicBezTo>
                  <a:cubicBezTo>
                    <a:pt x="35" y="3"/>
                    <a:pt x="35" y="3"/>
                    <a:pt x="35" y="3"/>
                  </a:cubicBezTo>
                  <a:cubicBezTo>
                    <a:pt x="35" y="3"/>
                    <a:pt x="35" y="3"/>
                    <a:pt x="35" y="4"/>
                  </a:cubicBezTo>
                  <a:cubicBezTo>
                    <a:pt x="35" y="9"/>
                    <a:pt x="35" y="9"/>
                    <a:pt x="35" y="9"/>
                  </a:cubicBezTo>
                  <a:cubicBezTo>
                    <a:pt x="35" y="9"/>
                    <a:pt x="35" y="9"/>
                    <a:pt x="35" y="9"/>
                  </a:cubicBezTo>
                  <a:cubicBezTo>
                    <a:pt x="35" y="9"/>
                    <a:pt x="35" y="9"/>
                    <a:pt x="35" y="9"/>
                  </a:cubicBezTo>
                  <a:cubicBezTo>
                    <a:pt x="35" y="16"/>
                    <a:pt x="35" y="16"/>
                    <a:pt x="35" y="16"/>
                  </a:cubicBezTo>
                  <a:cubicBezTo>
                    <a:pt x="36" y="16"/>
                    <a:pt x="36" y="16"/>
                    <a:pt x="36" y="16"/>
                  </a:cubicBezTo>
                  <a:close/>
                  <a:moveTo>
                    <a:pt x="34" y="42"/>
                  </a:moveTo>
                  <a:cubicBezTo>
                    <a:pt x="34" y="22"/>
                    <a:pt x="34" y="22"/>
                    <a:pt x="34" y="22"/>
                  </a:cubicBezTo>
                  <a:cubicBezTo>
                    <a:pt x="34" y="22"/>
                    <a:pt x="34" y="22"/>
                    <a:pt x="34" y="22"/>
                  </a:cubicBezTo>
                  <a:cubicBezTo>
                    <a:pt x="34" y="16"/>
                    <a:pt x="34" y="16"/>
                    <a:pt x="34" y="16"/>
                  </a:cubicBezTo>
                  <a:cubicBezTo>
                    <a:pt x="34" y="16"/>
                    <a:pt x="34" y="16"/>
                    <a:pt x="34" y="16"/>
                  </a:cubicBezTo>
                  <a:cubicBezTo>
                    <a:pt x="34" y="9"/>
                    <a:pt x="34" y="9"/>
                    <a:pt x="34" y="9"/>
                  </a:cubicBezTo>
                  <a:cubicBezTo>
                    <a:pt x="34" y="9"/>
                    <a:pt x="34" y="9"/>
                    <a:pt x="34" y="9"/>
                  </a:cubicBezTo>
                  <a:cubicBezTo>
                    <a:pt x="34" y="42"/>
                    <a:pt x="34" y="42"/>
                    <a:pt x="34" y="42"/>
                  </a:cubicBezTo>
                  <a:cubicBezTo>
                    <a:pt x="34" y="42"/>
                    <a:pt x="34" y="42"/>
                    <a:pt x="34" y="42"/>
                  </a:cubicBezTo>
                  <a:close/>
                  <a:moveTo>
                    <a:pt x="34" y="3"/>
                  </a:moveTo>
                  <a:cubicBezTo>
                    <a:pt x="34" y="2"/>
                    <a:pt x="34" y="2"/>
                    <a:pt x="34" y="2"/>
                  </a:cubicBezTo>
                  <a:cubicBezTo>
                    <a:pt x="34" y="2"/>
                    <a:pt x="34" y="2"/>
                    <a:pt x="34" y="2"/>
                  </a:cubicBezTo>
                  <a:cubicBezTo>
                    <a:pt x="34" y="3"/>
                    <a:pt x="34" y="3"/>
                    <a:pt x="34" y="3"/>
                  </a:cubicBezTo>
                  <a:cubicBezTo>
                    <a:pt x="34" y="3"/>
                    <a:pt x="34" y="3"/>
                    <a:pt x="34" y="3"/>
                  </a:cubicBezTo>
                  <a:close/>
                  <a:moveTo>
                    <a:pt x="33" y="3"/>
                  </a:moveTo>
                  <a:cubicBezTo>
                    <a:pt x="33" y="3"/>
                    <a:pt x="33" y="3"/>
                    <a:pt x="33" y="3"/>
                  </a:cubicBezTo>
                  <a:cubicBezTo>
                    <a:pt x="33" y="2"/>
                    <a:pt x="33" y="2"/>
                    <a:pt x="33" y="2"/>
                  </a:cubicBezTo>
                  <a:cubicBezTo>
                    <a:pt x="32" y="2"/>
                    <a:pt x="32" y="2"/>
                    <a:pt x="32" y="2"/>
                  </a:cubicBezTo>
                  <a:cubicBezTo>
                    <a:pt x="32" y="42"/>
                    <a:pt x="32" y="42"/>
                    <a:pt x="32" y="42"/>
                  </a:cubicBezTo>
                  <a:cubicBezTo>
                    <a:pt x="33" y="42"/>
                    <a:pt x="33" y="42"/>
                    <a:pt x="33" y="42"/>
                  </a:cubicBezTo>
                  <a:cubicBezTo>
                    <a:pt x="33" y="9"/>
                    <a:pt x="33" y="9"/>
                    <a:pt x="33" y="9"/>
                  </a:cubicBezTo>
                  <a:cubicBezTo>
                    <a:pt x="33" y="9"/>
                    <a:pt x="33" y="9"/>
                    <a:pt x="33" y="9"/>
                  </a:cubicBezTo>
                  <a:cubicBezTo>
                    <a:pt x="33" y="3"/>
                    <a:pt x="33" y="3"/>
                    <a:pt x="33" y="3"/>
                  </a:cubicBezTo>
                  <a:close/>
                  <a:moveTo>
                    <a:pt x="23" y="18"/>
                  </a:moveTo>
                  <a:cubicBezTo>
                    <a:pt x="23" y="11"/>
                    <a:pt x="14" y="11"/>
                    <a:pt x="14" y="18"/>
                  </a:cubicBezTo>
                  <a:cubicBezTo>
                    <a:pt x="14" y="21"/>
                    <a:pt x="18" y="23"/>
                    <a:pt x="15" y="27"/>
                  </a:cubicBezTo>
                  <a:cubicBezTo>
                    <a:pt x="14" y="28"/>
                    <a:pt x="9" y="28"/>
                    <a:pt x="9" y="30"/>
                  </a:cubicBezTo>
                  <a:cubicBezTo>
                    <a:pt x="9" y="32"/>
                    <a:pt x="9" y="32"/>
                    <a:pt x="9" y="32"/>
                  </a:cubicBezTo>
                  <a:cubicBezTo>
                    <a:pt x="18" y="32"/>
                    <a:pt x="18" y="32"/>
                    <a:pt x="18" y="32"/>
                  </a:cubicBezTo>
                  <a:cubicBezTo>
                    <a:pt x="18" y="32"/>
                    <a:pt x="18" y="32"/>
                    <a:pt x="18" y="32"/>
                  </a:cubicBezTo>
                  <a:cubicBezTo>
                    <a:pt x="28" y="32"/>
                    <a:pt x="28" y="32"/>
                    <a:pt x="28" y="32"/>
                  </a:cubicBezTo>
                  <a:cubicBezTo>
                    <a:pt x="28" y="30"/>
                    <a:pt x="28" y="30"/>
                    <a:pt x="28" y="30"/>
                  </a:cubicBezTo>
                  <a:cubicBezTo>
                    <a:pt x="28" y="28"/>
                    <a:pt x="23" y="28"/>
                    <a:pt x="22" y="27"/>
                  </a:cubicBezTo>
                  <a:cubicBezTo>
                    <a:pt x="19" y="23"/>
                    <a:pt x="23" y="21"/>
                    <a:pt x="23" y="1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2" name="Freeform 1769"/>
            <p:cNvSpPr>
              <a:spLocks noEditPoints="1"/>
            </p:cNvSpPr>
            <p:nvPr/>
          </p:nvSpPr>
          <p:spPr bwMode="auto">
            <a:xfrm flipH="1">
              <a:off x="10096588" y="3335419"/>
              <a:ext cx="104045" cy="161544"/>
            </a:xfrm>
            <a:custGeom>
              <a:avLst/>
              <a:gdLst>
                <a:gd name="T0" fmla="*/ 2 w 32"/>
                <a:gd name="T1" fmla="*/ 0 h 50"/>
                <a:gd name="T2" fmla="*/ 29 w 32"/>
                <a:gd name="T3" fmla="*/ 0 h 50"/>
                <a:gd name="T4" fmla="*/ 32 w 32"/>
                <a:gd name="T5" fmla="*/ 3 h 50"/>
                <a:gd name="T6" fmla="*/ 32 w 32"/>
                <a:gd name="T7" fmla="*/ 47 h 50"/>
                <a:gd name="T8" fmla="*/ 29 w 32"/>
                <a:gd name="T9" fmla="*/ 50 h 50"/>
                <a:gd name="T10" fmla="*/ 2 w 32"/>
                <a:gd name="T11" fmla="*/ 50 h 50"/>
                <a:gd name="T12" fmla="*/ 0 w 32"/>
                <a:gd name="T13" fmla="*/ 47 h 50"/>
                <a:gd name="T14" fmla="*/ 0 w 32"/>
                <a:gd name="T15" fmla="*/ 3 h 50"/>
                <a:gd name="T16" fmla="*/ 2 w 32"/>
                <a:gd name="T17" fmla="*/ 0 h 50"/>
                <a:gd name="T18" fmla="*/ 14 w 32"/>
                <a:gd name="T19" fmla="*/ 47 h 50"/>
                <a:gd name="T20" fmla="*/ 13 w 32"/>
                <a:gd name="T21" fmla="*/ 47 h 50"/>
                <a:gd name="T22" fmla="*/ 13 w 32"/>
                <a:gd name="T23" fmla="*/ 47 h 50"/>
                <a:gd name="T24" fmla="*/ 13 w 32"/>
                <a:gd name="T25" fmla="*/ 48 h 50"/>
                <a:gd name="T26" fmla="*/ 14 w 32"/>
                <a:gd name="T27" fmla="*/ 48 h 50"/>
                <a:gd name="T28" fmla="*/ 18 w 32"/>
                <a:gd name="T29" fmla="*/ 48 h 50"/>
                <a:gd name="T30" fmla="*/ 18 w 32"/>
                <a:gd name="T31" fmla="*/ 48 h 50"/>
                <a:gd name="T32" fmla="*/ 18 w 32"/>
                <a:gd name="T33" fmla="*/ 47 h 50"/>
                <a:gd name="T34" fmla="*/ 18 w 32"/>
                <a:gd name="T35" fmla="*/ 47 h 50"/>
                <a:gd name="T36" fmla="*/ 18 w 32"/>
                <a:gd name="T37" fmla="*/ 47 h 50"/>
                <a:gd name="T38" fmla="*/ 14 w 32"/>
                <a:gd name="T39" fmla="*/ 47 h 50"/>
                <a:gd name="T40" fmla="*/ 4 w 32"/>
                <a:gd name="T41" fmla="*/ 4 h 50"/>
                <a:gd name="T42" fmla="*/ 4 w 32"/>
                <a:gd name="T43" fmla="*/ 45 h 50"/>
                <a:gd name="T44" fmla="*/ 28 w 32"/>
                <a:gd name="T45" fmla="*/ 45 h 50"/>
                <a:gd name="T46" fmla="*/ 28 w 32"/>
                <a:gd name="T47" fmla="*/ 4 h 50"/>
                <a:gd name="T48" fmla="*/ 4 w 32"/>
                <a:gd name="T49" fmla="*/ 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50">
                  <a:moveTo>
                    <a:pt x="2" y="0"/>
                  </a:moveTo>
                  <a:cubicBezTo>
                    <a:pt x="29" y="0"/>
                    <a:pt x="29" y="0"/>
                    <a:pt x="29" y="0"/>
                  </a:cubicBezTo>
                  <a:cubicBezTo>
                    <a:pt x="31" y="0"/>
                    <a:pt x="32" y="2"/>
                    <a:pt x="32" y="3"/>
                  </a:cubicBezTo>
                  <a:cubicBezTo>
                    <a:pt x="32" y="47"/>
                    <a:pt x="32" y="47"/>
                    <a:pt x="32" y="47"/>
                  </a:cubicBezTo>
                  <a:cubicBezTo>
                    <a:pt x="32" y="48"/>
                    <a:pt x="31" y="50"/>
                    <a:pt x="29" y="50"/>
                  </a:cubicBezTo>
                  <a:cubicBezTo>
                    <a:pt x="2" y="50"/>
                    <a:pt x="2" y="50"/>
                    <a:pt x="2" y="50"/>
                  </a:cubicBezTo>
                  <a:cubicBezTo>
                    <a:pt x="1" y="50"/>
                    <a:pt x="0" y="48"/>
                    <a:pt x="0" y="47"/>
                  </a:cubicBezTo>
                  <a:cubicBezTo>
                    <a:pt x="0" y="3"/>
                    <a:pt x="0" y="3"/>
                    <a:pt x="0" y="3"/>
                  </a:cubicBezTo>
                  <a:cubicBezTo>
                    <a:pt x="0" y="2"/>
                    <a:pt x="1" y="0"/>
                    <a:pt x="2" y="0"/>
                  </a:cubicBezTo>
                  <a:close/>
                  <a:moveTo>
                    <a:pt x="14" y="47"/>
                  </a:moveTo>
                  <a:cubicBezTo>
                    <a:pt x="13" y="47"/>
                    <a:pt x="13" y="47"/>
                    <a:pt x="13" y="47"/>
                  </a:cubicBezTo>
                  <a:cubicBezTo>
                    <a:pt x="13" y="47"/>
                    <a:pt x="13" y="47"/>
                    <a:pt x="13" y="47"/>
                  </a:cubicBezTo>
                  <a:cubicBezTo>
                    <a:pt x="13" y="48"/>
                    <a:pt x="13" y="48"/>
                    <a:pt x="13" y="48"/>
                  </a:cubicBezTo>
                  <a:cubicBezTo>
                    <a:pt x="13" y="48"/>
                    <a:pt x="13" y="48"/>
                    <a:pt x="14" y="48"/>
                  </a:cubicBezTo>
                  <a:cubicBezTo>
                    <a:pt x="18" y="48"/>
                    <a:pt x="18" y="48"/>
                    <a:pt x="18" y="48"/>
                  </a:cubicBezTo>
                  <a:cubicBezTo>
                    <a:pt x="18" y="48"/>
                    <a:pt x="18" y="48"/>
                    <a:pt x="18" y="48"/>
                  </a:cubicBezTo>
                  <a:cubicBezTo>
                    <a:pt x="18" y="47"/>
                    <a:pt x="18" y="47"/>
                    <a:pt x="18" y="47"/>
                  </a:cubicBezTo>
                  <a:cubicBezTo>
                    <a:pt x="18" y="47"/>
                    <a:pt x="18" y="47"/>
                    <a:pt x="18" y="47"/>
                  </a:cubicBezTo>
                  <a:cubicBezTo>
                    <a:pt x="18" y="47"/>
                    <a:pt x="18" y="47"/>
                    <a:pt x="18" y="47"/>
                  </a:cubicBezTo>
                  <a:cubicBezTo>
                    <a:pt x="14" y="47"/>
                    <a:pt x="14" y="47"/>
                    <a:pt x="14" y="47"/>
                  </a:cubicBezTo>
                  <a:close/>
                  <a:moveTo>
                    <a:pt x="4" y="4"/>
                  </a:moveTo>
                  <a:cubicBezTo>
                    <a:pt x="4" y="45"/>
                    <a:pt x="4" y="45"/>
                    <a:pt x="4" y="45"/>
                  </a:cubicBezTo>
                  <a:cubicBezTo>
                    <a:pt x="28" y="45"/>
                    <a:pt x="28" y="45"/>
                    <a:pt x="28" y="45"/>
                  </a:cubicBezTo>
                  <a:cubicBezTo>
                    <a:pt x="28" y="4"/>
                    <a:pt x="28" y="4"/>
                    <a:pt x="28" y="4"/>
                  </a:cubicBezTo>
                  <a:lnTo>
                    <a:pt x="4" y="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3" name="Freeform 1770"/>
            <p:cNvSpPr/>
            <p:nvPr/>
          </p:nvSpPr>
          <p:spPr bwMode="auto">
            <a:xfrm flipH="1">
              <a:off x="10165039" y="3357324"/>
              <a:ext cx="16428"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4"/>
                    <a:pt x="5" y="5"/>
                    <a:pt x="5" y="5"/>
                  </a:cubicBezTo>
                  <a:cubicBezTo>
                    <a:pt x="1" y="5"/>
                    <a:pt x="1" y="5"/>
                    <a:pt x="1" y="5"/>
                  </a:cubicBezTo>
                  <a:cubicBezTo>
                    <a:pt x="1" y="5"/>
                    <a:pt x="0" y="4"/>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4" name="Freeform 1771"/>
            <p:cNvSpPr/>
            <p:nvPr/>
          </p:nvSpPr>
          <p:spPr bwMode="auto">
            <a:xfrm flipH="1">
              <a:off x="10143135" y="3357324"/>
              <a:ext cx="13690"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4"/>
                    <a:pt x="5" y="5"/>
                    <a:pt x="5" y="5"/>
                  </a:cubicBezTo>
                  <a:cubicBezTo>
                    <a:pt x="1" y="5"/>
                    <a:pt x="1" y="5"/>
                    <a:pt x="1" y="5"/>
                  </a:cubicBezTo>
                  <a:cubicBezTo>
                    <a:pt x="1" y="5"/>
                    <a:pt x="0" y="4"/>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5" name="Freeform 1772"/>
            <p:cNvSpPr/>
            <p:nvPr/>
          </p:nvSpPr>
          <p:spPr bwMode="auto">
            <a:xfrm flipH="1">
              <a:off x="10115754" y="3357324"/>
              <a:ext cx="16428" cy="16428"/>
            </a:xfrm>
            <a:custGeom>
              <a:avLst/>
              <a:gdLst>
                <a:gd name="T0" fmla="*/ 0 w 5"/>
                <a:gd name="T1" fmla="*/ 0 h 5"/>
                <a:gd name="T2" fmla="*/ 4 w 5"/>
                <a:gd name="T3" fmla="*/ 0 h 5"/>
                <a:gd name="T4" fmla="*/ 5 w 5"/>
                <a:gd name="T5" fmla="*/ 1 h 5"/>
                <a:gd name="T6" fmla="*/ 5 w 5"/>
                <a:gd name="T7" fmla="*/ 4 h 5"/>
                <a:gd name="T8" fmla="*/ 4 w 5"/>
                <a:gd name="T9" fmla="*/ 5 h 5"/>
                <a:gd name="T10" fmla="*/ 0 w 5"/>
                <a:gd name="T11" fmla="*/ 5 h 5"/>
                <a:gd name="T12" fmla="*/ 0 w 5"/>
                <a:gd name="T13" fmla="*/ 4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0"/>
                    <a:pt x="5" y="1"/>
                  </a:cubicBezTo>
                  <a:cubicBezTo>
                    <a:pt x="5" y="4"/>
                    <a:pt x="5" y="4"/>
                    <a:pt x="5" y="4"/>
                  </a:cubicBezTo>
                  <a:cubicBezTo>
                    <a:pt x="5" y="4"/>
                    <a:pt x="4" y="5"/>
                    <a:pt x="4" y="5"/>
                  </a:cubicBezTo>
                  <a:cubicBezTo>
                    <a:pt x="0" y="5"/>
                    <a:pt x="0" y="5"/>
                    <a:pt x="0" y="5"/>
                  </a:cubicBezTo>
                  <a:cubicBezTo>
                    <a:pt x="0" y="5"/>
                    <a:pt x="0" y="4"/>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6" name="Freeform 1773"/>
            <p:cNvSpPr/>
            <p:nvPr/>
          </p:nvSpPr>
          <p:spPr bwMode="auto">
            <a:xfrm flipH="1">
              <a:off x="10165039" y="3379228"/>
              <a:ext cx="16428"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5"/>
                    <a:pt x="5" y="5"/>
                    <a:pt x="5" y="5"/>
                  </a:cubicBezTo>
                  <a:cubicBezTo>
                    <a:pt x="1" y="5"/>
                    <a:pt x="1" y="5"/>
                    <a:pt x="1" y="5"/>
                  </a:cubicBezTo>
                  <a:cubicBezTo>
                    <a:pt x="1" y="5"/>
                    <a:pt x="0" y="5"/>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7" name="Freeform 1774"/>
            <p:cNvSpPr/>
            <p:nvPr/>
          </p:nvSpPr>
          <p:spPr bwMode="auto">
            <a:xfrm flipH="1">
              <a:off x="10143135" y="3379228"/>
              <a:ext cx="13690" cy="16428"/>
            </a:xfrm>
            <a:custGeom>
              <a:avLst/>
              <a:gdLst>
                <a:gd name="T0" fmla="*/ 1 w 5"/>
                <a:gd name="T1" fmla="*/ 0 h 5"/>
                <a:gd name="T2" fmla="*/ 5 w 5"/>
                <a:gd name="T3" fmla="*/ 0 h 5"/>
                <a:gd name="T4" fmla="*/ 5 w 5"/>
                <a:gd name="T5" fmla="*/ 1 h 5"/>
                <a:gd name="T6" fmla="*/ 5 w 5"/>
                <a:gd name="T7" fmla="*/ 4 h 5"/>
                <a:gd name="T8" fmla="*/ 5 w 5"/>
                <a:gd name="T9" fmla="*/ 5 h 5"/>
                <a:gd name="T10" fmla="*/ 1 w 5"/>
                <a:gd name="T11" fmla="*/ 5 h 5"/>
                <a:gd name="T12" fmla="*/ 0 w 5"/>
                <a:gd name="T13" fmla="*/ 4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0"/>
                    <a:pt x="5" y="1"/>
                  </a:cubicBezTo>
                  <a:cubicBezTo>
                    <a:pt x="5" y="4"/>
                    <a:pt x="5" y="4"/>
                    <a:pt x="5" y="4"/>
                  </a:cubicBezTo>
                  <a:cubicBezTo>
                    <a:pt x="5" y="5"/>
                    <a:pt x="5" y="5"/>
                    <a:pt x="5" y="5"/>
                  </a:cubicBezTo>
                  <a:cubicBezTo>
                    <a:pt x="1" y="5"/>
                    <a:pt x="1" y="5"/>
                    <a:pt x="1" y="5"/>
                  </a:cubicBezTo>
                  <a:cubicBezTo>
                    <a:pt x="1" y="5"/>
                    <a:pt x="0" y="5"/>
                    <a:pt x="0" y="4"/>
                  </a:cubicBezTo>
                  <a:cubicBezTo>
                    <a:pt x="0" y="1"/>
                    <a:pt x="0" y="1"/>
                    <a:pt x="0" y="1"/>
                  </a:cubicBezTo>
                  <a:cubicBezTo>
                    <a:pt x="0" y="0"/>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8" name="Freeform 1775"/>
            <p:cNvSpPr/>
            <p:nvPr/>
          </p:nvSpPr>
          <p:spPr bwMode="auto">
            <a:xfrm flipH="1">
              <a:off x="10115754" y="3379228"/>
              <a:ext cx="16428" cy="16428"/>
            </a:xfrm>
            <a:custGeom>
              <a:avLst/>
              <a:gdLst>
                <a:gd name="T0" fmla="*/ 0 w 5"/>
                <a:gd name="T1" fmla="*/ 0 h 5"/>
                <a:gd name="T2" fmla="*/ 4 w 5"/>
                <a:gd name="T3" fmla="*/ 0 h 5"/>
                <a:gd name="T4" fmla="*/ 5 w 5"/>
                <a:gd name="T5" fmla="*/ 1 h 5"/>
                <a:gd name="T6" fmla="*/ 5 w 5"/>
                <a:gd name="T7" fmla="*/ 4 h 5"/>
                <a:gd name="T8" fmla="*/ 4 w 5"/>
                <a:gd name="T9" fmla="*/ 5 h 5"/>
                <a:gd name="T10" fmla="*/ 0 w 5"/>
                <a:gd name="T11" fmla="*/ 5 h 5"/>
                <a:gd name="T12" fmla="*/ 0 w 5"/>
                <a:gd name="T13" fmla="*/ 4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0"/>
                    <a:pt x="5" y="1"/>
                  </a:cubicBezTo>
                  <a:cubicBezTo>
                    <a:pt x="5" y="4"/>
                    <a:pt x="5" y="4"/>
                    <a:pt x="5" y="4"/>
                  </a:cubicBezTo>
                  <a:cubicBezTo>
                    <a:pt x="5" y="5"/>
                    <a:pt x="4" y="5"/>
                    <a:pt x="4" y="5"/>
                  </a:cubicBezTo>
                  <a:cubicBezTo>
                    <a:pt x="0" y="5"/>
                    <a:pt x="0" y="5"/>
                    <a:pt x="0" y="5"/>
                  </a:cubicBezTo>
                  <a:cubicBezTo>
                    <a:pt x="0" y="5"/>
                    <a:pt x="0" y="5"/>
                    <a:pt x="0" y="4"/>
                  </a:cubicBezTo>
                  <a:cubicBezTo>
                    <a:pt x="0" y="1"/>
                    <a:pt x="0" y="1"/>
                    <a:pt x="0" y="1"/>
                  </a:cubicBezTo>
                  <a:cubicBezTo>
                    <a:pt x="0" y="0"/>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39" name="Freeform 1776"/>
            <p:cNvSpPr/>
            <p:nvPr/>
          </p:nvSpPr>
          <p:spPr bwMode="auto">
            <a:xfrm flipH="1">
              <a:off x="10165039" y="3403870"/>
              <a:ext cx="16428" cy="13690"/>
            </a:xfrm>
            <a:custGeom>
              <a:avLst/>
              <a:gdLst>
                <a:gd name="T0" fmla="*/ 1 w 5"/>
                <a:gd name="T1" fmla="*/ 0 h 5"/>
                <a:gd name="T2" fmla="*/ 5 w 5"/>
                <a:gd name="T3" fmla="*/ 0 h 5"/>
                <a:gd name="T4" fmla="*/ 5 w 5"/>
                <a:gd name="T5" fmla="*/ 1 h 5"/>
                <a:gd name="T6" fmla="*/ 5 w 5"/>
                <a:gd name="T7" fmla="*/ 5 h 5"/>
                <a:gd name="T8" fmla="*/ 5 w 5"/>
                <a:gd name="T9" fmla="*/ 5 h 5"/>
                <a:gd name="T10" fmla="*/ 1 w 5"/>
                <a:gd name="T11" fmla="*/ 5 h 5"/>
                <a:gd name="T12" fmla="*/ 0 w 5"/>
                <a:gd name="T13" fmla="*/ 5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1"/>
                    <a:pt x="5" y="1"/>
                  </a:cubicBezTo>
                  <a:cubicBezTo>
                    <a:pt x="5" y="5"/>
                    <a:pt x="5" y="5"/>
                    <a:pt x="5" y="5"/>
                  </a:cubicBezTo>
                  <a:cubicBezTo>
                    <a:pt x="5" y="5"/>
                    <a:pt x="5" y="5"/>
                    <a:pt x="5" y="5"/>
                  </a:cubicBezTo>
                  <a:cubicBezTo>
                    <a:pt x="1" y="5"/>
                    <a:pt x="1" y="5"/>
                    <a:pt x="1" y="5"/>
                  </a:cubicBezTo>
                  <a:cubicBezTo>
                    <a:pt x="1" y="5"/>
                    <a:pt x="0" y="5"/>
                    <a:pt x="0" y="5"/>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0" name="Freeform 1777"/>
            <p:cNvSpPr/>
            <p:nvPr/>
          </p:nvSpPr>
          <p:spPr bwMode="auto">
            <a:xfrm flipH="1">
              <a:off x="10143135" y="3403870"/>
              <a:ext cx="13690" cy="13690"/>
            </a:xfrm>
            <a:custGeom>
              <a:avLst/>
              <a:gdLst>
                <a:gd name="T0" fmla="*/ 1 w 5"/>
                <a:gd name="T1" fmla="*/ 0 h 5"/>
                <a:gd name="T2" fmla="*/ 5 w 5"/>
                <a:gd name="T3" fmla="*/ 0 h 5"/>
                <a:gd name="T4" fmla="*/ 5 w 5"/>
                <a:gd name="T5" fmla="*/ 1 h 5"/>
                <a:gd name="T6" fmla="*/ 5 w 5"/>
                <a:gd name="T7" fmla="*/ 5 h 5"/>
                <a:gd name="T8" fmla="*/ 5 w 5"/>
                <a:gd name="T9" fmla="*/ 5 h 5"/>
                <a:gd name="T10" fmla="*/ 1 w 5"/>
                <a:gd name="T11" fmla="*/ 5 h 5"/>
                <a:gd name="T12" fmla="*/ 0 w 5"/>
                <a:gd name="T13" fmla="*/ 5 h 5"/>
                <a:gd name="T14" fmla="*/ 0 w 5"/>
                <a:gd name="T15" fmla="*/ 1 h 5"/>
                <a:gd name="T16" fmla="*/ 1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1" y="0"/>
                  </a:moveTo>
                  <a:cubicBezTo>
                    <a:pt x="5" y="0"/>
                    <a:pt x="5" y="0"/>
                    <a:pt x="5" y="0"/>
                  </a:cubicBezTo>
                  <a:cubicBezTo>
                    <a:pt x="5" y="0"/>
                    <a:pt x="5" y="1"/>
                    <a:pt x="5" y="1"/>
                  </a:cubicBezTo>
                  <a:cubicBezTo>
                    <a:pt x="5" y="5"/>
                    <a:pt x="5" y="5"/>
                    <a:pt x="5" y="5"/>
                  </a:cubicBezTo>
                  <a:cubicBezTo>
                    <a:pt x="5" y="5"/>
                    <a:pt x="5" y="5"/>
                    <a:pt x="5" y="5"/>
                  </a:cubicBezTo>
                  <a:cubicBezTo>
                    <a:pt x="1" y="5"/>
                    <a:pt x="1" y="5"/>
                    <a:pt x="1" y="5"/>
                  </a:cubicBezTo>
                  <a:cubicBezTo>
                    <a:pt x="1" y="5"/>
                    <a:pt x="0" y="5"/>
                    <a:pt x="0" y="5"/>
                  </a:cubicBezTo>
                  <a:cubicBezTo>
                    <a:pt x="0" y="1"/>
                    <a:pt x="0" y="1"/>
                    <a:pt x="0" y="1"/>
                  </a:cubicBezTo>
                  <a:cubicBezTo>
                    <a:pt x="0" y="1"/>
                    <a:pt x="1" y="0"/>
                    <a:pt x="1"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1" name="Freeform 1778"/>
            <p:cNvSpPr/>
            <p:nvPr/>
          </p:nvSpPr>
          <p:spPr bwMode="auto">
            <a:xfrm flipH="1">
              <a:off x="10115754" y="3403870"/>
              <a:ext cx="16428" cy="13690"/>
            </a:xfrm>
            <a:custGeom>
              <a:avLst/>
              <a:gdLst>
                <a:gd name="T0" fmla="*/ 0 w 5"/>
                <a:gd name="T1" fmla="*/ 0 h 5"/>
                <a:gd name="T2" fmla="*/ 4 w 5"/>
                <a:gd name="T3" fmla="*/ 0 h 5"/>
                <a:gd name="T4" fmla="*/ 5 w 5"/>
                <a:gd name="T5" fmla="*/ 1 h 5"/>
                <a:gd name="T6" fmla="*/ 5 w 5"/>
                <a:gd name="T7" fmla="*/ 5 h 5"/>
                <a:gd name="T8" fmla="*/ 4 w 5"/>
                <a:gd name="T9" fmla="*/ 5 h 5"/>
                <a:gd name="T10" fmla="*/ 0 w 5"/>
                <a:gd name="T11" fmla="*/ 5 h 5"/>
                <a:gd name="T12" fmla="*/ 0 w 5"/>
                <a:gd name="T13" fmla="*/ 5 h 5"/>
                <a:gd name="T14" fmla="*/ 0 w 5"/>
                <a:gd name="T15" fmla="*/ 1 h 5"/>
                <a:gd name="T16" fmla="*/ 0 w 5"/>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5">
                  <a:moveTo>
                    <a:pt x="0" y="0"/>
                  </a:moveTo>
                  <a:cubicBezTo>
                    <a:pt x="4" y="0"/>
                    <a:pt x="4" y="0"/>
                    <a:pt x="4" y="0"/>
                  </a:cubicBezTo>
                  <a:cubicBezTo>
                    <a:pt x="4" y="0"/>
                    <a:pt x="5" y="1"/>
                    <a:pt x="5" y="1"/>
                  </a:cubicBezTo>
                  <a:cubicBezTo>
                    <a:pt x="5" y="5"/>
                    <a:pt x="5" y="5"/>
                    <a:pt x="5" y="5"/>
                  </a:cubicBezTo>
                  <a:cubicBezTo>
                    <a:pt x="5" y="5"/>
                    <a:pt x="4" y="5"/>
                    <a:pt x="4" y="5"/>
                  </a:cubicBezTo>
                  <a:cubicBezTo>
                    <a:pt x="0" y="5"/>
                    <a:pt x="0" y="5"/>
                    <a:pt x="0" y="5"/>
                  </a:cubicBezTo>
                  <a:cubicBezTo>
                    <a:pt x="0" y="5"/>
                    <a:pt x="0" y="5"/>
                    <a:pt x="0" y="5"/>
                  </a:cubicBezTo>
                  <a:cubicBezTo>
                    <a:pt x="0" y="1"/>
                    <a:pt x="0" y="1"/>
                    <a:pt x="0" y="1"/>
                  </a:cubicBezTo>
                  <a:cubicBezTo>
                    <a:pt x="0" y="1"/>
                    <a:pt x="0" y="0"/>
                    <a:pt x="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2" name="Freeform 1779"/>
            <p:cNvSpPr>
              <a:spLocks noEditPoints="1"/>
            </p:cNvSpPr>
            <p:nvPr/>
          </p:nvSpPr>
          <p:spPr bwMode="auto">
            <a:xfrm flipH="1">
              <a:off x="10315630" y="3554462"/>
              <a:ext cx="134163" cy="136901"/>
            </a:xfrm>
            <a:custGeom>
              <a:avLst/>
              <a:gdLst>
                <a:gd name="T0" fmla="*/ 40 w 41"/>
                <a:gd name="T1" fmla="*/ 0 h 42"/>
                <a:gd name="T2" fmla="*/ 2 w 41"/>
                <a:gd name="T3" fmla="*/ 0 h 42"/>
                <a:gd name="T4" fmla="*/ 0 w 41"/>
                <a:gd name="T5" fmla="*/ 2 h 42"/>
                <a:gd name="T6" fmla="*/ 0 w 41"/>
                <a:gd name="T7" fmla="*/ 40 h 42"/>
                <a:gd name="T8" fmla="*/ 2 w 41"/>
                <a:gd name="T9" fmla="*/ 42 h 42"/>
                <a:gd name="T10" fmla="*/ 40 w 41"/>
                <a:gd name="T11" fmla="*/ 42 h 42"/>
                <a:gd name="T12" fmla="*/ 41 w 41"/>
                <a:gd name="T13" fmla="*/ 40 h 42"/>
                <a:gd name="T14" fmla="*/ 41 w 41"/>
                <a:gd name="T15" fmla="*/ 2 h 42"/>
                <a:gd name="T16" fmla="*/ 40 w 41"/>
                <a:gd name="T17" fmla="*/ 0 h 42"/>
                <a:gd name="T18" fmla="*/ 16 w 41"/>
                <a:gd name="T19" fmla="*/ 10 h 42"/>
                <a:gd name="T20" fmla="*/ 16 w 41"/>
                <a:gd name="T21" fmla="*/ 10 h 42"/>
                <a:gd name="T22" fmla="*/ 16 w 41"/>
                <a:gd name="T23" fmla="*/ 10 h 42"/>
                <a:gd name="T24" fmla="*/ 18 w 41"/>
                <a:gd name="T25" fmla="*/ 10 h 42"/>
                <a:gd name="T26" fmla="*/ 30 w 41"/>
                <a:gd name="T27" fmla="*/ 22 h 42"/>
                <a:gd name="T28" fmla="*/ 40 w 41"/>
                <a:gd name="T29" fmla="*/ 11 h 42"/>
                <a:gd name="T30" fmla="*/ 40 w 41"/>
                <a:gd name="T31" fmla="*/ 11 h 42"/>
                <a:gd name="T32" fmla="*/ 40 w 41"/>
                <a:gd name="T33" fmla="*/ 17 h 42"/>
                <a:gd name="T34" fmla="*/ 40 w 41"/>
                <a:gd name="T35" fmla="*/ 17 h 42"/>
                <a:gd name="T36" fmla="*/ 34 w 41"/>
                <a:gd name="T37" fmla="*/ 24 h 42"/>
                <a:gd name="T38" fmla="*/ 40 w 41"/>
                <a:gd name="T39" fmla="*/ 30 h 42"/>
                <a:gd name="T40" fmla="*/ 40 w 41"/>
                <a:gd name="T41" fmla="*/ 36 h 42"/>
                <a:gd name="T42" fmla="*/ 31 w 41"/>
                <a:gd name="T43" fmla="*/ 28 h 42"/>
                <a:gd name="T44" fmla="*/ 28 w 41"/>
                <a:gd name="T45" fmla="*/ 31 h 42"/>
                <a:gd name="T46" fmla="*/ 22 w 41"/>
                <a:gd name="T47" fmla="*/ 37 h 42"/>
                <a:gd name="T48" fmla="*/ 26 w 41"/>
                <a:gd name="T49" fmla="*/ 41 h 42"/>
                <a:gd name="T50" fmla="*/ 20 w 41"/>
                <a:gd name="T51" fmla="*/ 41 h 42"/>
                <a:gd name="T52" fmla="*/ 1 w 41"/>
                <a:gd name="T53" fmla="*/ 23 h 42"/>
                <a:gd name="T54" fmla="*/ 1 w 41"/>
                <a:gd name="T55" fmla="*/ 18 h 42"/>
                <a:gd name="T56" fmla="*/ 3 w 41"/>
                <a:gd name="T57" fmla="*/ 20 h 42"/>
                <a:gd name="T58" fmla="*/ 19 w 41"/>
                <a:gd name="T59" fmla="*/ 2 h 42"/>
                <a:gd name="T60" fmla="*/ 25 w 41"/>
                <a:gd name="T61" fmla="*/ 2 h 42"/>
                <a:gd name="T62" fmla="*/ 17 w 41"/>
                <a:gd name="T63" fmla="*/ 10 h 42"/>
                <a:gd name="T64" fmla="*/ 18 w 41"/>
                <a:gd name="T65" fmla="*/ 10 h 42"/>
                <a:gd name="T66" fmla="*/ 20 w 41"/>
                <a:gd name="T67" fmla="*/ 18 h 42"/>
                <a:gd name="T68" fmla="*/ 28 w 41"/>
                <a:gd name="T69" fmla="*/ 25 h 42"/>
                <a:gd name="T70" fmla="*/ 28 w 41"/>
                <a:gd name="T71" fmla="*/ 25 h 42"/>
                <a:gd name="T72" fmla="*/ 28 w 41"/>
                <a:gd name="T73" fmla="*/ 25 h 42"/>
                <a:gd name="T74" fmla="*/ 19 w 41"/>
                <a:gd name="T75" fmla="*/ 34 h 42"/>
                <a:gd name="T76" fmla="*/ 13 w 41"/>
                <a:gd name="T77" fmla="*/ 29 h 42"/>
                <a:gd name="T78" fmla="*/ 13 w 41"/>
                <a:gd name="T79" fmla="*/ 29 h 42"/>
                <a:gd name="T80" fmla="*/ 6 w 41"/>
                <a:gd name="T81" fmla="*/ 23 h 42"/>
                <a:gd name="T82" fmla="*/ 10 w 41"/>
                <a:gd name="T83" fmla="*/ 18 h 42"/>
                <a:gd name="T84" fmla="*/ 10 w 41"/>
                <a:gd name="T85" fmla="*/ 18 h 42"/>
                <a:gd name="T86" fmla="*/ 10 w 41"/>
                <a:gd name="T87" fmla="*/ 18 h 42"/>
                <a:gd name="T88" fmla="*/ 10 w 41"/>
                <a:gd name="T89" fmla="*/ 18 h 42"/>
                <a:gd name="T90" fmla="*/ 10 w 41"/>
                <a:gd name="T91" fmla="*/ 19 h 42"/>
                <a:gd name="T92" fmla="*/ 15 w 41"/>
                <a:gd name="T93" fmla="*/ 30 h 42"/>
                <a:gd name="T94" fmla="*/ 20 w 41"/>
                <a:gd name="T95" fmla="*/ 19 h 42"/>
                <a:gd name="T96" fmla="*/ 20 w 41"/>
                <a:gd name="T97" fmla="*/ 19 h 42"/>
                <a:gd name="T98" fmla="*/ 20 w 41"/>
                <a:gd name="T99" fmla="*/ 1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 h="42">
                  <a:moveTo>
                    <a:pt x="40" y="0"/>
                  </a:moveTo>
                  <a:cubicBezTo>
                    <a:pt x="2" y="0"/>
                    <a:pt x="2" y="0"/>
                    <a:pt x="2" y="0"/>
                  </a:cubicBezTo>
                  <a:cubicBezTo>
                    <a:pt x="0" y="0"/>
                    <a:pt x="0" y="1"/>
                    <a:pt x="0" y="2"/>
                  </a:cubicBezTo>
                  <a:cubicBezTo>
                    <a:pt x="0" y="40"/>
                    <a:pt x="0" y="40"/>
                    <a:pt x="0" y="40"/>
                  </a:cubicBezTo>
                  <a:cubicBezTo>
                    <a:pt x="0" y="41"/>
                    <a:pt x="0" y="42"/>
                    <a:pt x="2" y="42"/>
                  </a:cubicBezTo>
                  <a:cubicBezTo>
                    <a:pt x="40" y="42"/>
                    <a:pt x="40" y="42"/>
                    <a:pt x="40" y="42"/>
                  </a:cubicBezTo>
                  <a:cubicBezTo>
                    <a:pt x="41" y="42"/>
                    <a:pt x="41" y="41"/>
                    <a:pt x="41" y="40"/>
                  </a:cubicBezTo>
                  <a:cubicBezTo>
                    <a:pt x="41" y="2"/>
                    <a:pt x="41" y="2"/>
                    <a:pt x="41" y="2"/>
                  </a:cubicBezTo>
                  <a:cubicBezTo>
                    <a:pt x="41" y="1"/>
                    <a:pt x="41" y="0"/>
                    <a:pt x="40" y="0"/>
                  </a:cubicBezTo>
                  <a:close/>
                  <a:moveTo>
                    <a:pt x="16" y="10"/>
                  </a:moveTo>
                  <a:cubicBezTo>
                    <a:pt x="16" y="10"/>
                    <a:pt x="16" y="10"/>
                    <a:pt x="16" y="10"/>
                  </a:cubicBezTo>
                  <a:cubicBezTo>
                    <a:pt x="16" y="10"/>
                    <a:pt x="16" y="10"/>
                    <a:pt x="16" y="10"/>
                  </a:cubicBezTo>
                  <a:close/>
                  <a:moveTo>
                    <a:pt x="18" y="10"/>
                  </a:moveTo>
                  <a:cubicBezTo>
                    <a:pt x="19" y="11"/>
                    <a:pt x="28" y="20"/>
                    <a:pt x="30" y="22"/>
                  </a:cubicBezTo>
                  <a:cubicBezTo>
                    <a:pt x="40" y="11"/>
                    <a:pt x="40" y="11"/>
                    <a:pt x="40" y="11"/>
                  </a:cubicBezTo>
                  <a:cubicBezTo>
                    <a:pt x="40" y="11"/>
                    <a:pt x="40" y="11"/>
                    <a:pt x="40" y="11"/>
                  </a:cubicBezTo>
                  <a:cubicBezTo>
                    <a:pt x="40" y="17"/>
                    <a:pt x="40" y="17"/>
                    <a:pt x="40" y="17"/>
                  </a:cubicBezTo>
                  <a:cubicBezTo>
                    <a:pt x="40" y="17"/>
                    <a:pt x="40" y="17"/>
                    <a:pt x="40" y="17"/>
                  </a:cubicBezTo>
                  <a:cubicBezTo>
                    <a:pt x="34" y="24"/>
                    <a:pt x="34" y="24"/>
                    <a:pt x="34" y="24"/>
                  </a:cubicBezTo>
                  <a:cubicBezTo>
                    <a:pt x="40" y="30"/>
                    <a:pt x="40" y="30"/>
                    <a:pt x="40" y="30"/>
                  </a:cubicBezTo>
                  <a:cubicBezTo>
                    <a:pt x="40" y="36"/>
                    <a:pt x="40" y="36"/>
                    <a:pt x="40" y="36"/>
                  </a:cubicBezTo>
                  <a:cubicBezTo>
                    <a:pt x="31" y="28"/>
                    <a:pt x="31" y="28"/>
                    <a:pt x="31" y="28"/>
                  </a:cubicBezTo>
                  <a:cubicBezTo>
                    <a:pt x="28" y="31"/>
                    <a:pt x="28" y="31"/>
                    <a:pt x="28" y="31"/>
                  </a:cubicBezTo>
                  <a:cubicBezTo>
                    <a:pt x="22" y="37"/>
                    <a:pt x="22" y="37"/>
                    <a:pt x="22" y="37"/>
                  </a:cubicBezTo>
                  <a:cubicBezTo>
                    <a:pt x="26" y="41"/>
                    <a:pt x="26" y="41"/>
                    <a:pt x="26" y="41"/>
                  </a:cubicBezTo>
                  <a:cubicBezTo>
                    <a:pt x="20" y="41"/>
                    <a:pt x="20" y="41"/>
                    <a:pt x="20" y="41"/>
                  </a:cubicBezTo>
                  <a:cubicBezTo>
                    <a:pt x="1" y="23"/>
                    <a:pt x="1" y="23"/>
                    <a:pt x="1" y="23"/>
                  </a:cubicBezTo>
                  <a:cubicBezTo>
                    <a:pt x="1" y="18"/>
                    <a:pt x="1" y="18"/>
                    <a:pt x="1" y="18"/>
                  </a:cubicBezTo>
                  <a:cubicBezTo>
                    <a:pt x="3" y="20"/>
                    <a:pt x="3" y="20"/>
                    <a:pt x="3" y="20"/>
                  </a:cubicBezTo>
                  <a:cubicBezTo>
                    <a:pt x="19" y="2"/>
                    <a:pt x="19" y="2"/>
                    <a:pt x="19" y="2"/>
                  </a:cubicBezTo>
                  <a:cubicBezTo>
                    <a:pt x="25" y="2"/>
                    <a:pt x="25" y="2"/>
                    <a:pt x="25" y="2"/>
                  </a:cubicBezTo>
                  <a:cubicBezTo>
                    <a:pt x="17" y="10"/>
                    <a:pt x="17" y="10"/>
                    <a:pt x="17" y="10"/>
                  </a:cubicBezTo>
                  <a:cubicBezTo>
                    <a:pt x="18" y="10"/>
                    <a:pt x="18" y="10"/>
                    <a:pt x="18" y="10"/>
                  </a:cubicBezTo>
                  <a:close/>
                  <a:moveTo>
                    <a:pt x="20" y="18"/>
                  </a:moveTo>
                  <a:cubicBezTo>
                    <a:pt x="28" y="25"/>
                    <a:pt x="28" y="25"/>
                    <a:pt x="28" y="25"/>
                  </a:cubicBezTo>
                  <a:cubicBezTo>
                    <a:pt x="28" y="25"/>
                    <a:pt x="28" y="25"/>
                    <a:pt x="28" y="25"/>
                  </a:cubicBezTo>
                  <a:cubicBezTo>
                    <a:pt x="28" y="25"/>
                    <a:pt x="28" y="25"/>
                    <a:pt x="28" y="25"/>
                  </a:cubicBezTo>
                  <a:cubicBezTo>
                    <a:pt x="19" y="34"/>
                    <a:pt x="19" y="34"/>
                    <a:pt x="19" y="34"/>
                  </a:cubicBezTo>
                  <a:cubicBezTo>
                    <a:pt x="13" y="29"/>
                    <a:pt x="13" y="29"/>
                    <a:pt x="13" y="29"/>
                  </a:cubicBezTo>
                  <a:cubicBezTo>
                    <a:pt x="13" y="29"/>
                    <a:pt x="13" y="29"/>
                    <a:pt x="13" y="29"/>
                  </a:cubicBezTo>
                  <a:cubicBezTo>
                    <a:pt x="6" y="23"/>
                    <a:pt x="6" y="23"/>
                    <a:pt x="6" y="23"/>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9"/>
                    <a:pt x="10" y="19"/>
                  </a:cubicBezTo>
                  <a:cubicBezTo>
                    <a:pt x="13" y="23"/>
                    <a:pt x="14" y="25"/>
                    <a:pt x="15" y="30"/>
                  </a:cubicBezTo>
                  <a:cubicBezTo>
                    <a:pt x="17" y="25"/>
                    <a:pt x="18" y="23"/>
                    <a:pt x="20" y="19"/>
                  </a:cubicBezTo>
                  <a:cubicBezTo>
                    <a:pt x="20" y="19"/>
                    <a:pt x="20" y="19"/>
                    <a:pt x="20" y="19"/>
                  </a:cubicBezTo>
                  <a:cubicBezTo>
                    <a:pt x="20" y="19"/>
                    <a:pt x="20" y="19"/>
                    <a:pt x="20" y="1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3" name="Freeform 1780"/>
            <p:cNvSpPr>
              <a:spLocks noEditPoints="1"/>
            </p:cNvSpPr>
            <p:nvPr/>
          </p:nvSpPr>
          <p:spPr bwMode="auto">
            <a:xfrm flipH="1">
              <a:off x="10384080" y="3590056"/>
              <a:ext cx="30118" cy="49285"/>
            </a:xfrm>
            <a:custGeom>
              <a:avLst/>
              <a:gdLst>
                <a:gd name="T0" fmla="*/ 4 w 9"/>
                <a:gd name="T1" fmla="*/ 15 h 15"/>
                <a:gd name="T2" fmla="*/ 8 w 9"/>
                <a:gd name="T3" fmla="*/ 7 h 15"/>
                <a:gd name="T4" fmla="*/ 9 w 9"/>
                <a:gd name="T5" fmla="*/ 5 h 15"/>
                <a:gd name="T6" fmla="*/ 4 w 9"/>
                <a:gd name="T7" fmla="*/ 0 h 15"/>
                <a:gd name="T8" fmla="*/ 0 w 9"/>
                <a:gd name="T9" fmla="*/ 5 h 15"/>
                <a:gd name="T10" fmla="*/ 0 w 9"/>
                <a:gd name="T11" fmla="*/ 7 h 15"/>
                <a:gd name="T12" fmla="*/ 0 w 9"/>
                <a:gd name="T13" fmla="*/ 7 h 15"/>
                <a:gd name="T14" fmla="*/ 0 w 9"/>
                <a:gd name="T15" fmla="*/ 7 h 15"/>
                <a:gd name="T16" fmla="*/ 4 w 9"/>
                <a:gd name="T17" fmla="*/ 15 h 15"/>
                <a:gd name="T18" fmla="*/ 4 w 9"/>
                <a:gd name="T19" fmla="*/ 2 h 15"/>
                <a:gd name="T20" fmla="*/ 7 w 9"/>
                <a:gd name="T21" fmla="*/ 4 h 15"/>
                <a:gd name="T22" fmla="*/ 4 w 9"/>
                <a:gd name="T23" fmla="*/ 7 h 15"/>
                <a:gd name="T24" fmla="*/ 2 w 9"/>
                <a:gd name="T25" fmla="*/ 4 h 15"/>
                <a:gd name="T26" fmla="*/ 4 w 9"/>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5">
                  <a:moveTo>
                    <a:pt x="4" y="15"/>
                  </a:moveTo>
                  <a:cubicBezTo>
                    <a:pt x="5" y="12"/>
                    <a:pt x="6" y="10"/>
                    <a:pt x="8" y="7"/>
                  </a:cubicBezTo>
                  <a:cubicBezTo>
                    <a:pt x="9" y="7"/>
                    <a:pt x="9" y="6"/>
                    <a:pt x="9" y="5"/>
                  </a:cubicBezTo>
                  <a:cubicBezTo>
                    <a:pt x="9" y="2"/>
                    <a:pt x="7" y="0"/>
                    <a:pt x="4" y="0"/>
                  </a:cubicBezTo>
                  <a:cubicBezTo>
                    <a:pt x="2" y="0"/>
                    <a:pt x="0" y="2"/>
                    <a:pt x="0" y="5"/>
                  </a:cubicBezTo>
                  <a:cubicBezTo>
                    <a:pt x="0" y="5"/>
                    <a:pt x="0" y="6"/>
                    <a:pt x="0" y="7"/>
                  </a:cubicBezTo>
                  <a:cubicBezTo>
                    <a:pt x="0" y="7"/>
                    <a:pt x="0" y="7"/>
                    <a:pt x="0" y="7"/>
                  </a:cubicBezTo>
                  <a:cubicBezTo>
                    <a:pt x="0" y="7"/>
                    <a:pt x="0" y="7"/>
                    <a:pt x="0" y="7"/>
                  </a:cubicBezTo>
                  <a:cubicBezTo>
                    <a:pt x="2" y="10"/>
                    <a:pt x="3" y="12"/>
                    <a:pt x="4" y="15"/>
                  </a:cubicBezTo>
                  <a:close/>
                  <a:moveTo>
                    <a:pt x="4" y="2"/>
                  </a:moveTo>
                  <a:cubicBezTo>
                    <a:pt x="6" y="2"/>
                    <a:pt x="7" y="3"/>
                    <a:pt x="7" y="4"/>
                  </a:cubicBezTo>
                  <a:cubicBezTo>
                    <a:pt x="7" y="6"/>
                    <a:pt x="6" y="7"/>
                    <a:pt x="4" y="7"/>
                  </a:cubicBezTo>
                  <a:cubicBezTo>
                    <a:pt x="3" y="7"/>
                    <a:pt x="2" y="6"/>
                    <a:pt x="2" y="4"/>
                  </a:cubicBezTo>
                  <a:cubicBezTo>
                    <a:pt x="2" y="3"/>
                    <a:pt x="3" y="2"/>
                    <a:pt x="4" y="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4" name="Freeform 1781"/>
            <p:cNvSpPr/>
            <p:nvPr/>
          </p:nvSpPr>
          <p:spPr bwMode="auto">
            <a:xfrm flipH="1">
              <a:off x="8968524" y="3132805"/>
              <a:ext cx="101307" cy="84879"/>
            </a:xfrm>
            <a:custGeom>
              <a:avLst/>
              <a:gdLst>
                <a:gd name="T0" fmla="*/ 15 w 31"/>
                <a:gd name="T1" fmla="*/ 5 h 26"/>
                <a:gd name="T2" fmla="*/ 23 w 31"/>
                <a:gd name="T3" fmla="*/ 0 h 26"/>
                <a:gd name="T4" fmla="*/ 31 w 31"/>
                <a:gd name="T5" fmla="*/ 6 h 26"/>
                <a:gd name="T6" fmla="*/ 15 w 31"/>
                <a:gd name="T7" fmla="*/ 26 h 26"/>
                <a:gd name="T8" fmla="*/ 0 w 31"/>
                <a:gd name="T9" fmla="*/ 6 h 26"/>
                <a:gd name="T10" fmla="*/ 8 w 31"/>
                <a:gd name="T11" fmla="*/ 0 h 26"/>
                <a:gd name="T12" fmla="*/ 15 w 31"/>
                <a:gd name="T13" fmla="*/ 5 h 26"/>
              </a:gdLst>
              <a:ahLst/>
              <a:cxnLst>
                <a:cxn ang="0">
                  <a:pos x="T0" y="T1"/>
                </a:cxn>
                <a:cxn ang="0">
                  <a:pos x="T2" y="T3"/>
                </a:cxn>
                <a:cxn ang="0">
                  <a:pos x="T4" y="T5"/>
                </a:cxn>
                <a:cxn ang="0">
                  <a:pos x="T6" y="T7"/>
                </a:cxn>
                <a:cxn ang="0">
                  <a:pos x="T8" y="T9"/>
                </a:cxn>
                <a:cxn ang="0">
                  <a:pos x="T10" y="T11"/>
                </a:cxn>
                <a:cxn ang="0">
                  <a:pos x="T12" y="T13"/>
                </a:cxn>
              </a:cxnLst>
              <a:rect l="0" t="0" r="r" b="b"/>
              <a:pathLst>
                <a:path w="31" h="26">
                  <a:moveTo>
                    <a:pt x="15" y="5"/>
                  </a:moveTo>
                  <a:cubicBezTo>
                    <a:pt x="17" y="1"/>
                    <a:pt x="19" y="0"/>
                    <a:pt x="23" y="0"/>
                  </a:cubicBezTo>
                  <a:cubicBezTo>
                    <a:pt x="27" y="0"/>
                    <a:pt x="31" y="3"/>
                    <a:pt x="31" y="6"/>
                  </a:cubicBezTo>
                  <a:cubicBezTo>
                    <a:pt x="31" y="13"/>
                    <a:pt x="23" y="19"/>
                    <a:pt x="15" y="26"/>
                  </a:cubicBezTo>
                  <a:cubicBezTo>
                    <a:pt x="8" y="19"/>
                    <a:pt x="0" y="13"/>
                    <a:pt x="0" y="6"/>
                  </a:cubicBezTo>
                  <a:cubicBezTo>
                    <a:pt x="0" y="3"/>
                    <a:pt x="3" y="0"/>
                    <a:pt x="8" y="0"/>
                  </a:cubicBezTo>
                  <a:cubicBezTo>
                    <a:pt x="11" y="0"/>
                    <a:pt x="13" y="1"/>
                    <a:pt x="15"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5" name="Freeform 1782"/>
            <p:cNvSpPr>
              <a:spLocks noEditPoints="1"/>
            </p:cNvSpPr>
            <p:nvPr/>
          </p:nvSpPr>
          <p:spPr bwMode="auto">
            <a:xfrm flipH="1">
              <a:off x="7312022" y="296207"/>
              <a:ext cx="142377" cy="142378"/>
            </a:xfrm>
            <a:custGeom>
              <a:avLst/>
              <a:gdLst>
                <a:gd name="T0" fmla="*/ 22 w 44"/>
                <a:gd name="T1" fmla="*/ 0 h 44"/>
                <a:gd name="T2" fmla="*/ 44 w 44"/>
                <a:gd name="T3" fmla="*/ 22 h 44"/>
                <a:gd name="T4" fmla="*/ 22 w 44"/>
                <a:gd name="T5" fmla="*/ 44 h 44"/>
                <a:gd name="T6" fmla="*/ 0 w 44"/>
                <a:gd name="T7" fmla="*/ 22 h 44"/>
                <a:gd name="T8" fmla="*/ 22 w 44"/>
                <a:gd name="T9" fmla="*/ 0 h 44"/>
                <a:gd name="T10" fmla="*/ 22 w 44"/>
                <a:gd name="T11" fmla="*/ 25 h 44"/>
                <a:gd name="T12" fmla="*/ 24 w 44"/>
                <a:gd name="T13" fmla="*/ 23 h 44"/>
                <a:gd name="T14" fmla="*/ 32 w 44"/>
                <a:gd name="T15" fmla="*/ 13 h 44"/>
                <a:gd name="T16" fmla="*/ 32 w 44"/>
                <a:gd name="T17" fmla="*/ 11 h 44"/>
                <a:gd name="T18" fmla="*/ 32 w 44"/>
                <a:gd name="T19" fmla="*/ 11 h 44"/>
                <a:gd name="T20" fmla="*/ 30 w 44"/>
                <a:gd name="T21" fmla="*/ 11 h 44"/>
                <a:gd name="T22" fmla="*/ 22 w 44"/>
                <a:gd name="T23" fmla="*/ 21 h 44"/>
                <a:gd name="T24" fmla="*/ 17 w 44"/>
                <a:gd name="T25" fmla="*/ 17 h 44"/>
                <a:gd name="T26" fmla="*/ 15 w 44"/>
                <a:gd name="T27" fmla="*/ 17 h 44"/>
                <a:gd name="T28" fmla="*/ 15 w 44"/>
                <a:gd name="T29" fmla="*/ 17 h 44"/>
                <a:gd name="T30" fmla="*/ 15 w 44"/>
                <a:gd name="T31" fmla="*/ 19 h 44"/>
                <a:gd name="T32" fmla="*/ 20 w 44"/>
                <a:gd name="T33" fmla="*/ 23 h 44"/>
                <a:gd name="T34" fmla="*/ 22 w 44"/>
                <a:gd name="T35" fmla="*/ 25 h 44"/>
                <a:gd name="T36" fmla="*/ 7 w 44"/>
                <a:gd name="T37" fmla="*/ 23 h 44"/>
                <a:gd name="T38" fmla="*/ 11 w 44"/>
                <a:gd name="T39" fmla="*/ 23 h 44"/>
                <a:gd name="T40" fmla="*/ 11 w 44"/>
                <a:gd name="T41" fmla="*/ 21 h 44"/>
                <a:gd name="T42" fmla="*/ 7 w 44"/>
                <a:gd name="T43" fmla="*/ 21 h 44"/>
                <a:gd name="T44" fmla="*/ 7 w 44"/>
                <a:gd name="T45" fmla="*/ 23 h 44"/>
                <a:gd name="T46" fmla="*/ 33 w 44"/>
                <a:gd name="T47" fmla="*/ 23 h 44"/>
                <a:gd name="T48" fmla="*/ 38 w 44"/>
                <a:gd name="T49" fmla="*/ 23 h 44"/>
                <a:gd name="T50" fmla="*/ 38 w 44"/>
                <a:gd name="T51" fmla="*/ 21 h 44"/>
                <a:gd name="T52" fmla="*/ 33 w 44"/>
                <a:gd name="T53" fmla="*/ 21 h 44"/>
                <a:gd name="T54" fmla="*/ 33 w 44"/>
                <a:gd name="T55" fmla="*/ 23 h 44"/>
                <a:gd name="T56" fmla="*/ 21 w 44"/>
                <a:gd name="T57" fmla="*/ 6 h 44"/>
                <a:gd name="T58" fmla="*/ 21 w 44"/>
                <a:gd name="T59" fmla="*/ 11 h 44"/>
                <a:gd name="T60" fmla="*/ 23 w 44"/>
                <a:gd name="T61" fmla="*/ 11 h 44"/>
                <a:gd name="T62" fmla="*/ 23 w 44"/>
                <a:gd name="T63" fmla="*/ 6 h 44"/>
                <a:gd name="T64" fmla="*/ 21 w 44"/>
                <a:gd name="T65" fmla="*/ 6 h 44"/>
                <a:gd name="T66" fmla="*/ 21 w 44"/>
                <a:gd name="T67" fmla="*/ 33 h 44"/>
                <a:gd name="T68" fmla="*/ 21 w 44"/>
                <a:gd name="T69" fmla="*/ 37 h 44"/>
                <a:gd name="T70" fmla="*/ 23 w 44"/>
                <a:gd name="T71" fmla="*/ 37 h 44"/>
                <a:gd name="T72" fmla="*/ 23 w 44"/>
                <a:gd name="T73" fmla="*/ 33 h 44"/>
                <a:gd name="T74" fmla="*/ 21 w 44"/>
                <a:gd name="T75" fmla="*/ 33 h 44"/>
                <a:gd name="T76" fmla="*/ 22 w 44"/>
                <a:gd name="T77" fmla="*/ 4 h 44"/>
                <a:gd name="T78" fmla="*/ 4 w 44"/>
                <a:gd name="T79" fmla="*/ 22 h 44"/>
                <a:gd name="T80" fmla="*/ 22 w 44"/>
                <a:gd name="T81" fmla="*/ 40 h 44"/>
                <a:gd name="T82" fmla="*/ 40 w 44"/>
                <a:gd name="T83" fmla="*/ 22 h 44"/>
                <a:gd name="T84" fmla="*/ 22 w 44"/>
                <a:gd name="T85"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 h="44">
                  <a:moveTo>
                    <a:pt x="22" y="0"/>
                  </a:moveTo>
                  <a:cubicBezTo>
                    <a:pt x="34" y="0"/>
                    <a:pt x="44" y="10"/>
                    <a:pt x="44" y="22"/>
                  </a:cubicBezTo>
                  <a:cubicBezTo>
                    <a:pt x="44" y="34"/>
                    <a:pt x="34" y="44"/>
                    <a:pt x="22" y="44"/>
                  </a:cubicBezTo>
                  <a:cubicBezTo>
                    <a:pt x="10" y="44"/>
                    <a:pt x="0" y="34"/>
                    <a:pt x="0" y="22"/>
                  </a:cubicBezTo>
                  <a:cubicBezTo>
                    <a:pt x="0" y="10"/>
                    <a:pt x="10" y="0"/>
                    <a:pt x="22" y="0"/>
                  </a:cubicBezTo>
                  <a:close/>
                  <a:moveTo>
                    <a:pt x="22" y="25"/>
                  </a:moveTo>
                  <a:cubicBezTo>
                    <a:pt x="24" y="23"/>
                    <a:pt x="24" y="23"/>
                    <a:pt x="24" y="23"/>
                  </a:cubicBezTo>
                  <a:cubicBezTo>
                    <a:pt x="32" y="13"/>
                    <a:pt x="32" y="13"/>
                    <a:pt x="32" y="13"/>
                  </a:cubicBezTo>
                  <a:cubicBezTo>
                    <a:pt x="33" y="13"/>
                    <a:pt x="33" y="12"/>
                    <a:pt x="32" y="11"/>
                  </a:cubicBezTo>
                  <a:cubicBezTo>
                    <a:pt x="32" y="11"/>
                    <a:pt x="32" y="11"/>
                    <a:pt x="32" y="11"/>
                  </a:cubicBezTo>
                  <a:cubicBezTo>
                    <a:pt x="31" y="11"/>
                    <a:pt x="30" y="11"/>
                    <a:pt x="30" y="11"/>
                  </a:cubicBezTo>
                  <a:cubicBezTo>
                    <a:pt x="22" y="21"/>
                    <a:pt x="22" y="21"/>
                    <a:pt x="22" y="21"/>
                  </a:cubicBezTo>
                  <a:cubicBezTo>
                    <a:pt x="17" y="17"/>
                    <a:pt x="17" y="17"/>
                    <a:pt x="17" y="17"/>
                  </a:cubicBezTo>
                  <a:cubicBezTo>
                    <a:pt x="16" y="16"/>
                    <a:pt x="15" y="16"/>
                    <a:pt x="15" y="17"/>
                  </a:cubicBezTo>
                  <a:cubicBezTo>
                    <a:pt x="15" y="17"/>
                    <a:pt x="15" y="17"/>
                    <a:pt x="15" y="17"/>
                  </a:cubicBezTo>
                  <a:cubicBezTo>
                    <a:pt x="14" y="18"/>
                    <a:pt x="14" y="19"/>
                    <a:pt x="15" y="19"/>
                  </a:cubicBezTo>
                  <a:cubicBezTo>
                    <a:pt x="20" y="23"/>
                    <a:pt x="20" y="23"/>
                    <a:pt x="20" y="23"/>
                  </a:cubicBezTo>
                  <a:cubicBezTo>
                    <a:pt x="22" y="25"/>
                    <a:pt x="22" y="25"/>
                    <a:pt x="22" y="25"/>
                  </a:cubicBezTo>
                  <a:close/>
                  <a:moveTo>
                    <a:pt x="7" y="23"/>
                  </a:moveTo>
                  <a:cubicBezTo>
                    <a:pt x="11" y="23"/>
                    <a:pt x="11" y="23"/>
                    <a:pt x="11" y="23"/>
                  </a:cubicBezTo>
                  <a:cubicBezTo>
                    <a:pt x="11" y="21"/>
                    <a:pt x="11" y="21"/>
                    <a:pt x="11" y="21"/>
                  </a:cubicBezTo>
                  <a:cubicBezTo>
                    <a:pt x="7" y="21"/>
                    <a:pt x="7" y="21"/>
                    <a:pt x="7" y="21"/>
                  </a:cubicBezTo>
                  <a:cubicBezTo>
                    <a:pt x="7" y="23"/>
                    <a:pt x="7" y="23"/>
                    <a:pt x="7" y="23"/>
                  </a:cubicBezTo>
                  <a:close/>
                  <a:moveTo>
                    <a:pt x="33" y="23"/>
                  </a:moveTo>
                  <a:cubicBezTo>
                    <a:pt x="38" y="23"/>
                    <a:pt x="38" y="23"/>
                    <a:pt x="38" y="23"/>
                  </a:cubicBezTo>
                  <a:cubicBezTo>
                    <a:pt x="38" y="21"/>
                    <a:pt x="38" y="21"/>
                    <a:pt x="38" y="21"/>
                  </a:cubicBezTo>
                  <a:cubicBezTo>
                    <a:pt x="33" y="21"/>
                    <a:pt x="33" y="21"/>
                    <a:pt x="33" y="21"/>
                  </a:cubicBezTo>
                  <a:cubicBezTo>
                    <a:pt x="33" y="23"/>
                    <a:pt x="33" y="23"/>
                    <a:pt x="33" y="23"/>
                  </a:cubicBezTo>
                  <a:close/>
                  <a:moveTo>
                    <a:pt x="21" y="6"/>
                  </a:moveTo>
                  <a:cubicBezTo>
                    <a:pt x="21" y="11"/>
                    <a:pt x="21" y="11"/>
                    <a:pt x="21" y="11"/>
                  </a:cubicBezTo>
                  <a:cubicBezTo>
                    <a:pt x="23" y="11"/>
                    <a:pt x="23" y="11"/>
                    <a:pt x="23" y="11"/>
                  </a:cubicBezTo>
                  <a:cubicBezTo>
                    <a:pt x="23" y="6"/>
                    <a:pt x="23" y="6"/>
                    <a:pt x="23" y="6"/>
                  </a:cubicBezTo>
                  <a:cubicBezTo>
                    <a:pt x="21" y="6"/>
                    <a:pt x="21" y="6"/>
                    <a:pt x="21" y="6"/>
                  </a:cubicBezTo>
                  <a:close/>
                  <a:moveTo>
                    <a:pt x="21" y="33"/>
                  </a:moveTo>
                  <a:cubicBezTo>
                    <a:pt x="21" y="37"/>
                    <a:pt x="21" y="37"/>
                    <a:pt x="21" y="37"/>
                  </a:cubicBezTo>
                  <a:cubicBezTo>
                    <a:pt x="23" y="37"/>
                    <a:pt x="23" y="37"/>
                    <a:pt x="23" y="37"/>
                  </a:cubicBezTo>
                  <a:cubicBezTo>
                    <a:pt x="23" y="33"/>
                    <a:pt x="23" y="33"/>
                    <a:pt x="23" y="33"/>
                  </a:cubicBezTo>
                  <a:cubicBezTo>
                    <a:pt x="21" y="33"/>
                    <a:pt x="21" y="33"/>
                    <a:pt x="21" y="33"/>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6" name="Freeform 1783"/>
            <p:cNvSpPr>
              <a:spLocks noEditPoints="1"/>
            </p:cNvSpPr>
            <p:nvPr/>
          </p:nvSpPr>
          <p:spPr bwMode="auto">
            <a:xfrm flipH="1">
              <a:off x="7676179" y="983452"/>
              <a:ext cx="134163" cy="139639"/>
            </a:xfrm>
            <a:custGeom>
              <a:avLst/>
              <a:gdLst>
                <a:gd name="T0" fmla="*/ 6 w 41"/>
                <a:gd name="T1" fmla="*/ 8 h 43"/>
                <a:gd name="T2" fmla="*/ 10 w 41"/>
                <a:gd name="T3" fmla="*/ 14 h 43"/>
                <a:gd name="T4" fmla="*/ 14 w 41"/>
                <a:gd name="T5" fmla="*/ 10 h 43"/>
                <a:gd name="T6" fmla="*/ 16 w 41"/>
                <a:gd name="T7" fmla="*/ 8 h 43"/>
                <a:gd name="T8" fmla="*/ 20 w 41"/>
                <a:gd name="T9" fmla="*/ 14 h 43"/>
                <a:gd name="T10" fmla="*/ 24 w 41"/>
                <a:gd name="T11" fmla="*/ 10 h 43"/>
                <a:gd name="T12" fmla="*/ 26 w 41"/>
                <a:gd name="T13" fmla="*/ 8 h 43"/>
                <a:gd name="T14" fmla="*/ 29 w 41"/>
                <a:gd name="T15" fmla="*/ 14 h 43"/>
                <a:gd name="T16" fmla="*/ 34 w 41"/>
                <a:gd name="T17" fmla="*/ 10 h 43"/>
                <a:gd name="T18" fmla="*/ 35 w 41"/>
                <a:gd name="T19" fmla="*/ 8 h 43"/>
                <a:gd name="T20" fmla="*/ 41 w 41"/>
                <a:gd name="T21" fmla="*/ 37 h 43"/>
                <a:gd name="T22" fmla="*/ 6 w 41"/>
                <a:gd name="T23" fmla="*/ 43 h 43"/>
                <a:gd name="T24" fmla="*/ 0 w 41"/>
                <a:gd name="T25" fmla="*/ 14 h 43"/>
                <a:gd name="T26" fmla="*/ 10 w 41"/>
                <a:gd name="T27" fmla="*/ 33 h 43"/>
                <a:gd name="T28" fmla="*/ 15 w 41"/>
                <a:gd name="T29" fmla="*/ 38 h 43"/>
                <a:gd name="T30" fmla="*/ 21 w 41"/>
                <a:gd name="T31" fmla="*/ 33 h 43"/>
                <a:gd name="T32" fmla="*/ 18 w 41"/>
                <a:gd name="T33" fmla="*/ 29 h 43"/>
                <a:gd name="T34" fmla="*/ 19 w 41"/>
                <a:gd name="T35" fmla="*/ 23 h 43"/>
                <a:gd name="T36" fmla="*/ 13 w 41"/>
                <a:gd name="T37" fmla="*/ 22 h 43"/>
                <a:gd name="T38" fmla="*/ 10 w 41"/>
                <a:gd name="T39" fmla="*/ 25 h 43"/>
                <a:gd name="T40" fmla="*/ 14 w 41"/>
                <a:gd name="T41" fmla="*/ 24 h 43"/>
                <a:gd name="T42" fmla="*/ 17 w 41"/>
                <a:gd name="T43" fmla="*/ 24 h 43"/>
                <a:gd name="T44" fmla="*/ 16 w 41"/>
                <a:gd name="T45" fmla="*/ 27 h 43"/>
                <a:gd name="T46" fmla="*/ 14 w 41"/>
                <a:gd name="T47" fmla="*/ 30 h 43"/>
                <a:gd name="T48" fmla="*/ 17 w 41"/>
                <a:gd name="T49" fmla="*/ 31 h 43"/>
                <a:gd name="T50" fmla="*/ 17 w 41"/>
                <a:gd name="T51" fmla="*/ 34 h 43"/>
                <a:gd name="T52" fmla="*/ 14 w 41"/>
                <a:gd name="T53" fmla="*/ 35 h 43"/>
                <a:gd name="T54" fmla="*/ 10 w 41"/>
                <a:gd name="T55" fmla="*/ 33 h 43"/>
                <a:gd name="T56" fmla="*/ 31 w 41"/>
                <a:gd name="T57" fmla="*/ 21 h 43"/>
                <a:gd name="T58" fmla="*/ 26 w 41"/>
                <a:gd name="T59" fmla="*/ 24 h 43"/>
                <a:gd name="T60" fmla="*/ 24 w 41"/>
                <a:gd name="T61" fmla="*/ 28 h 43"/>
                <a:gd name="T62" fmla="*/ 28 w 41"/>
                <a:gd name="T63" fmla="*/ 37 h 43"/>
                <a:gd name="T64" fmla="*/ 39 w 41"/>
                <a:gd name="T65" fmla="*/ 18 h 43"/>
                <a:gd name="T66" fmla="*/ 2 w 41"/>
                <a:gd name="T67" fmla="*/ 36 h 43"/>
                <a:gd name="T68" fmla="*/ 34 w 41"/>
                <a:gd name="T69" fmla="*/ 41 h 43"/>
                <a:gd name="T70" fmla="*/ 39 w 41"/>
                <a:gd name="T71" fmla="*/ 18 h 43"/>
                <a:gd name="T72" fmla="*/ 9 w 41"/>
                <a:gd name="T73" fmla="*/ 2 h 43"/>
                <a:gd name="T74" fmla="*/ 10 w 41"/>
                <a:gd name="T75" fmla="*/ 12 h 43"/>
                <a:gd name="T76" fmla="*/ 12 w 41"/>
                <a:gd name="T77" fmla="*/ 10 h 43"/>
                <a:gd name="T78" fmla="*/ 11 w 41"/>
                <a:gd name="T79" fmla="*/ 0 h 43"/>
                <a:gd name="T80" fmla="*/ 29 w 41"/>
                <a:gd name="T81" fmla="*/ 0 h 43"/>
                <a:gd name="T82" fmla="*/ 28 w 41"/>
                <a:gd name="T83" fmla="*/ 10 h 43"/>
                <a:gd name="T84" fmla="*/ 30 w 41"/>
                <a:gd name="T85" fmla="*/ 12 h 43"/>
                <a:gd name="T86" fmla="*/ 31 w 41"/>
                <a:gd name="T87" fmla="*/ 2 h 43"/>
                <a:gd name="T88" fmla="*/ 29 w 41"/>
                <a:gd name="T89" fmla="*/ 0 h 43"/>
                <a:gd name="T90" fmla="*/ 18 w 41"/>
                <a:gd name="T91" fmla="*/ 2 h 43"/>
                <a:gd name="T92" fmla="*/ 20 w 41"/>
                <a:gd name="T93" fmla="*/ 12 h 43"/>
                <a:gd name="T94" fmla="*/ 22 w 41"/>
                <a:gd name="T95" fmla="*/ 10 h 43"/>
                <a:gd name="T96" fmla="*/ 20 w 41"/>
                <a:gd name="T9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 h="43">
                  <a:moveTo>
                    <a:pt x="6" y="8"/>
                  </a:moveTo>
                  <a:cubicBezTo>
                    <a:pt x="6" y="8"/>
                    <a:pt x="6" y="8"/>
                    <a:pt x="6" y="8"/>
                  </a:cubicBezTo>
                  <a:cubicBezTo>
                    <a:pt x="6" y="10"/>
                    <a:pt x="6" y="10"/>
                    <a:pt x="6" y="10"/>
                  </a:cubicBezTo>
                  <a:cubicBezTo>
                    <a:pt x="6" y="12"/>
                    <a:pt x="8" y="14"/>
                    <a:pt x="10" y="14"/>
                  </a:cubicBezTo>
                  <a:cubicBezTo>
                    <a:pt x="11" y="14"/>
                    <a:pt x="11" y="14"/>
                    <a:pt x="11" y="14"/>
                  </a:cubicBezTo>
                  <a:cubicBezTo>
                    <a:pt x="13" y="14"/>
                    <a:pt x="14" y="12"/>
                    <a:pt x="14" y="10"/>
                  </a:cubicBezTo>
                  <a:cubicBezTo>
                    <a:pt x="14" y="8"/>
                    <a:pt x="14" y="8"/>
                    <a:pt x="14" y="8"/>
                  </a:cubicBezTo>
                  <a:cubicBezTo>
                    <a:pt x="16" y="8"/>
                    <a:pt x="16" y="8"/>
                    <a:pt x="16" y="8"/>
                  </a:cubicBezTo>
                  <a:cubicBezTo>
                    <a:pt x="16" y="10"/>
                    <a:pt x="16" y="10"/>
                    <a:pt x="16" y="10"/>
                  </a:cubicBezTo>
                  <a:cubicBezTo>
                    <a:pt x="16" y="12"/>
                    <a:pt x="18" y="14"/>
                    <a:pt x="20" y="14"/>
                  </a:cubicBezTo>
                  <a:cubicBezTo>
                    <a:pt x="20" y="14"/>
                    <a:pt x="20" y="14"/>
                    <a:pt x="20" y="14"/>
                  </a:cubicBezTo>
                  <a:cubicBezTo>
                    <a:pt x="22" y="14"/>
                    <a:pt x="24" y="12"/>
                    <a:pt x="24" y="10"/>
                  </a:cubicBezTo>
                  <a:cubicBezTo>
                    <a:pt x="24" y="8"/>
                    <a:pt x="24" y="8"/>
                    <a:pt x="24" y="8"/>
                  </a:cubicBezTo>
                  <a:cubicBezTo>
                    <a:pt x="26" y="8"/>
                    <a:pt x="26" y="8"/>
                    <a:pt x="26" y="8"/>
                  </a:cubicBezTo>
                  <a:cubicBezTo>
                    <a:pt x="26" y="10"/>
                    <a:pt x="26" y="10"/>
                    <a:pt x="26" y="10"/>
                  </a:cubicBezTo>
                  <a:cubicBezTo>
                    <a:pt x="26" y="12"/>
                    <a:pt x="27" y="14"/>
                    <a:pt x="29" y="14"/>
                  </a:cubicBezTo>
                  <a:cubicBezTo>
                    <a:pt x="30" y="14"/>
                    <a:pt x="30" y="14"/>
                    <a:pt x="30" y="14"/>
                  </a:cubicBezTo>
                  <a:cubicBezTo>
                    <a:pt x="32" y="14"/>
                    <a:pt x="34" y="12"/>
                    <a:pt x="34" y="10"/>
                  </a:cubicBezTo>
                  <a:cubicBezTo>
                    <a:pt x="34" y="8"/>
                    <a:pt x="34" y="8"/>
                    <a:pt x="34" y="8"/>
                  </a:cubicBezTo>
                  <a:cubicBezTo>
                    <a:pt x="35" y="8"/>
                    <a:pt x="35" y="8"/>
                    <a:pt x="35" y="8"/>
                  </a:cubicBezTo>
                  <a:cubicBezTo>
                    <a:pt x="38" y="8"/>
                    <a:pt x="41" y="11"/>
                    <a:pt x="41" y="14"/>
                  </a:cubicBezTo>
                  <a:cubicBezTo>
                    <a:pt x="41" y="37"/>
                    <a:pt x="41" y="37"/>
                    <a:pt x="41" y="37"/>
                  </a:cubicBezTo>
                  <a:cubicBezTo>
                    <a:pt x="41" y="40"/>
                    <a:pt x="38" y="43"/>
                    <a:pt x="35" y="43"/>
                  </a:cubicBezTo>
                  <a:cubicBezTo>
                    <a:pt x="6" y="43"/>
                    <a:pt x="6" y="43"/>
                    <a:pt x="6" y="43"/>
                  </a:cubicBezTo>
                  <a:cubicBezTo>
                    <a:pt x="2" y="43"/>
                    <a:pt x="0" y="40"/>
                    <a:pt x="0" y="37"/>
                  </a:cubicBezTo>
                  <a:cubicBezTo>
                    <a:pt x="0" y="14"/>
                    <a:pt x="0" y="14"/>
                    <a:pt x="0" y="14"/>
                  </a:cubicBezTo>
                  <a:cubicBezTo>
                    <a:pt x="0" y="11"/>
                    <a:pt x="2" y="8"/>
                    <a:pt x="6" y="8"/>
                  </a:cubicBezTo>
                  <a:close/>
                  <a:moveTo>
                    <a:pt x="10" y="33"/>
                  </a:moveTo>
                  <a:cubicBezTo>
                    <a:pt x="10" y="35"/>
                    <a:pt x="11" y="36"/>
                    <a:pt x="12" y="36"/>
                  </a:cubicBezTo>
                  <a:cubicBezTo>
                    <a:pt x="13" y="37"/>
                    <a:pt x="14" y="38"/>
                    <a:pt x="15" y="38"/>
                  </a:cubicBezTo>
                  <a:cubicBezTo>
                    <a:pt x="17" y="38"/>
                    <a:pt x="18" y="37"/>
                    <a:pt x="19" y="36"/>
                  </a:cubicBezTo>
                  <a:cubicBezTo>
                    <a:pt x="20" y="35"/>
                    <a:pt x="21" y="34"/>
                    <a:pt x="21" y="33"/>
                  </a:cubicBezTo>
                  <a:cubicBezTo>
                    <a:pt x="21" y="32"/>
                    <a:pt x="21" y="31"/>
                    <a:pt x="20" y="30"/>
                  </a:cubicBezTo>
                  <a:cubicBezTo>
                    <a:pt x="19" y="29"/>
                    <a:pt x="19" y="29"/>
                    <a:pt x="18" y="29"/>
                  </a:cubicBezTo>
                  <a:cubicBezTo>
                    <a:pt x="19" y="28"/>
                    <a:pt x="20" y="27"/>
                    <a:pt x="20" y="25"/>
                  </a:cubicBezTo>
                  <a:cubicBezTo>
                    <a:pt x="20" y="24"/>
                    <a:pt x="20" y="23"/>
                    <a:pt x="19" y="23"/>
                  </a:cubicBezTo>
                  <a:cubicBezTo>
                    <a:pt x="18" y="22"/>
                    <a:pt x="17" y="21"/>
                    <a:pt x="15" y="21"/>
                  </a:cubicBezTo>
                  <a:cubicBezTo>
                    <a:pt x="14" y="21"/>
                    <a:pt x="14" y="21"/>
                    <a:pt x="13" y="22"/>
                  </a:cubicBezTo>
                  <a:cubicBezTo>
                    <a:pt x="12" y="22"/>
                    <a:pt x="12" y="23"/>
                    <a:pt x="11" y="23"/>
                  </a:cubicBezTo>
                  <a:cubicBezTo>
                    <a:pt x="11" y="24"/>
                    <a:pt x="11" y="24"/>
                    <a:pt x="10" y="25"/>
                  </a:cubicBezTo>
                  <a:cubicBezTo>
                    <a:pt x="13" y="26"/>
                    <a:pt x="13" y="26"/>
                    <a:pt x="13" y="26"/>
                  </a:cubicBezTo>
                  <a:cubicBezTo>
                    <a:pt x="13" y="25"/>
                    <a:pt x="14" y="25"/>
                    <a:pt x="14" y="24"/>
                  </a:cubicBezTo>
                  <a:cubicBezTo>
                    <a:pt x="14" y="24"/>
                    <a:pt x="15" y="24"/>
                    <a:pt x="15" y="24"/>
                  </a:cubicBezTo>
                  <a:cubicBezTo>
                    <a:pt x="16" y="24"/>
                    <a:pt x="16" y="24"/>
                    <a:pt x="17" y="24"/>
                  </a:cubicBezTo>
                  <a:cubicBezTo>
                    <a:pt x="17" y="25"/>
                    <a:pt x="17" y="25"/>
                    <a:pt x="17" y="26"/>
                  </a:cubicBezTo>
                  <a:cubicBezTo>
                    <a:pt x="17" y="26"/>
                    <a:pt x="17" y="27"/>
                    <a:pt x="16" y="27"/>
                  </a:cubicBezTo>
                  <a:cubicBezTo>
                    <a:pt x="16" y="27"/>
                    <a:pt x="15" y="28"/>
                    <a:pt x="14" y="28"/>
                  </a:cubicBezTo>
                  <a:cubicBezTo>
                    <a:pt x="14" y="30"/>
                    <a:pt x="14" y="30"/>
                    <a:pt x="14" y="30"/>
                  </a:cubicBezTo>
                  <a:cubicBezTo>
                    <a:pt x="15" y="30"/>
                    <a:pt x="15" y="30"/>
                    <a:pt x="16" y="30"/>
                  </a:cubicBezTo>
                  <a:cubicBezTo>
                    <a:pt x="16" y="30"/>
                    <a:pt x="17" y="30"/>
                    <a:pt x="17" y="31"/>
                  </a:cubicBezTo>
                  <a:cubicBezTo>
                    <a:pt x="17" y="31"/>
                    <a:pt x="18" y="32"/>
                    <a:pt x="18" y="32"/>
                  </a:cubicBezTo>
                  <a:cubicBezTo>
                    <a:pt x="18" y="33"/>
                    <a:pt x="17" y="34"/>
                    <a:pt x="17" y="34"/>
                  </a:cubicBezTo>
                  <a:cubicBezTo>
                    <a:pt x="17" y="35"/>
                    <a:pt x="16" y="35"/>
                    <a:pt x="15" y="35"/>
                  </a:cubicBezTo>
                  <a:cubicBezTo>
                    <a:pt x="15" y="35"/>
                    <a:pt x="14" y="35"/>
                    <a:pt x="14" y="35"/>
                  </a:cubicBezTo>
                  <a:cubicBezTo>
                    <a:pt x="13" y="34"/>
                    <a:pt x="13" y="34"/>
                    <a:pt x="13" y="33"/>
                  </a:cubicBezTo>
                  <a:cubicBezTo>
                    <a:pt x="10" y="33"/>
                    <a:pt x="10" y="33"/>
                    <a:pt x="10" y="33"/>
                  </a:cubicBezTo>
                  <a:close/>
                  <a:moveTo>
                    <a:pt x="31" y="37"/>
                  </a:moveTo>
                  <a:cubicBezTo>
                    <a:pt x="31" y="21"/>
                    <a:pt x="31" y="21"/>
                    <a:pt x="31" y="21"/>
                  </a:cubicBezTo>
                  <a:cubicBezTo>
                    <a:pt x="28" y="21"/>
                    <a:pt x="28" y="21"/>
                    <a:pt x="28" y="21"/>
                  </a:cubicBezTo>
                  <a:cubicBezTo>
                    <a:pt x="28" y="22"/>
                    <a:pt x="27" y="23"/>
                    <a:pt x="26" y="24"/>
                  </a:cubicBezTo>
                  <a:cubicBezTo>
                    <a:pt x="25" y="25"/>
                    <a:pt x="24" y="25"/>
                    <a:pt x="24" y="25"/>
                  </a:cubicBezTo>
                  <a:cubicBezTo>
                    <a:pt x="24" y="28"/>
                    <a:pt x="24" y="28"/>
                    <a:pt x="24" y="28"/>
                  </a:cubicBezTo>
                  <a:cubicBezTo>
                    <a:pt x="25" y="28"/>
                    <a:pt x="26" y="27"/>
                    <a:pt x="28" y="26"/>
                  </a:cubicBezTo>
                  <a:cubicBezTo>
                    <a:pt x="28" y="37"/>
                    <a:pt x="28" y="37"/>
                    <a:pt x="28" y="37"/>
                  </a:cubicBezTo>
                  <a:cubicBezTo>
                    <a:pt x="31" y="37"/>
                    <a:pt x="31" y="37"/>
                    <a:pt x="31" y="37"/>
                  </a:cubicBezTo>
                  <a:close/>
                  <a:moveTo>
                    <a:pt x="39" y="18"/>
                  </a:moveTo>
                  <a:cubicBezTo>
                    <a:pt x="2" y="18"/>
                    <a:pt x="2" y="18"/>
                    <a:pt x="2" y="18"/>
                  </a:cubicBezTo>
                  <a:cubicBezTo>
                    <a:pt x="2" y="36"/>
                    <a:pt x="2" y="36"/>
                    <a:pt x="2" y="36"/>
                  </a:cubicBezTo>
                  <a:cubicBezTo>
                    <a:pt x="2" y="39"/>
                    <a:pt x="4" y="41"/>
                    <a:pt x="6" y="41"/>
                  </a:cubicBezTo>
                  <a:cubicBezTo>
                    <a:pt x="34" y="41"/>
                    <a:pt x="34" y="41"/>
                    <a:pt x="34" y="41"/>
                  </a:cubicBezTo>
                  <a:cubicBezTo>
                    <a:pt x="37" y="41"/>
                    <a:pt x="39" y="39"/>
                    <a:pt x="39" y="36"/>
                  </a:cubicBezTo>
                  <a:cubicBezTo>
                    <a:pt x="39" y="18"/>
                    <a:pt x="39" y="18"/>
                    <a:pt x="39" y="18"/>
                  </a:cubicBezTo>
                  <a:close/>
                  <a:moveTo>
                    <a:pt x="10" y="0"/>
                  </a:moveTo>
                  <a:cubicBezTo>
                    <a:pt x="9" y="0"/>
                    <a:pt x="9" y="1"/>
                    <a:pt x="9" y="2"/>
                  </a:cubicBezTo>
                  <a:cubicBezTo>
                    <a:pt x="9" y="10"/>
                    <a:pt x="9" y="10"/>
                    <a:pt x="9" y="10"/>
                  </a:cubicBezTo>
                  <a:cubicBezTo>
                    <a:pt x="9" y="11"/>
                    <a:pt x="9" y="12"/>
                    <a:pt x="10" y="12"/>
                  </a:cubicBezTo>
                  <a:cubicBezTo>
                    <a:pt x="11" y="12"/>
                    <a:pt x="11" y="12"/>
                    <a:pt x="11" y="12"/>
                  </a:cubicBezTo>
                  <a:cubicBezTo>
                    <a:pt x="12" y="12"/>
                    <a:pt x="12" y="11"/>
                    <a:pt x="12" y="10"/>
                  </a:cubicBezTo>
                  <a:cubicBezTo>
                    <a:pt x="12" y="2"/>
                    <a:pt x="12" y="2"/>
                    <a:pt x="12" y="2"/>
                  </a:cubicBezTo>
                  <a:cubicBezTo>
                    <a:pt x="12" y="1"/>
                    <a:pt x="12" y="0"/>
                    <a:pt x="11" y="0"/>
                  </a:cubicBezTo>
                  <a:cubicBezTo>
                    <a:pt x="10" y="0"/>
                    <a:pt x="10" y="0"/>
                    <a:pt x="10" y="0"/>
                  </a:cubicBezTo>
                  <a:close/>
                  <a:moveTo>
                    <a:pt x="29" y="0"/>
                  </a:moveTo>
                  <a:cubicBezTo>
                    <a:pt x="28" y="0"/>
                    <a:pt x="28" y="1"/>
                    <a:pt x="28" y="2"/>
                  </a:cubicBezTo>
                  <a:cubicBezTo>
                    <a:pt x="28" y="10"/>
                    <a:pt x="28" y="10"/>
                    <a:pt x="28" y="10"/>
                  </a:cubicBezTo>
                  <a:cubicBezTo>
                    <a:pt x="28" y="11"/>
                    <a:pt x="28" y="12"/>
                    <a:pt x="29" y="12"/>
                  </a:cubicBezTo>
                  <a:cubicBezTo>
                    <a:pt x="30" y="12"/>
                    <a:pt x="30" y="12"/>
                    <a:pt x="30" y="12"/>
                  </a:cubicBezTo>
                  <a:cubicBezTo>
                    <a:pt x="31" y="12"/>
                    <a:pt x="31" y="11"/>
                    <a:pt x="31" y="10"/>
                  </a:cubicBezTo>
                  <a:cubicBezTo>
                    <a:pt x="31" y="2"/>
                    <a:pt x="31" y="2"/>
                    <a:pt x="31" y="2"/>
                  </a:cubicBezTo>
                  <a:cubicBezTo>
                    <a:pt x="31" y="1"/>
                    <a:pt x="31" y="0"/>
                    <a:pt x="30" y="0"/>
                  </a:cubicBezTo>
                  <a:cubicBezTo>
                    <a:pt x="29" y="0"/>
                    <a:pt x="29" y="0"/>
                    <a:pt x="29" y="0"/>
                  </a:cubicBezTo>
                  <a:close/>
                  <a:moveTo>
                    <a:pt x="20" y="0"/>
                  </a:moveTo>
                  <a:cubicBezTo>
                    <a:pt x="19" y="0"/>
                    <a:pt x="18" y="1"/>
                    <a:pt x="18" y="2"/>
                  </a:cubicBezTo>
                  <a:cubicBezTo>
                    <a:pt x="18" y="10"/>
                    <a:pt x="18" y="10"/>
                    <a:pt x="18" y="10"/>
                  </a:cubicBezTo>
                  <a:cubicBezTo>
                    <a:pt x="18" y="11"/>
                    <a:pt x="19" y="12"/>
                    <a:pt x="20" y="12"/>
                  </a:cubicBezTo>
                  <a:cubicBezTo>
                    <a:pt x="20" y="12"/>
                    <a:pt x="20" y="12"/>
                    <a:pt x="20" y="12"/>
                  </a:cubicBezTo>
                  <a:cubicBezTo>
                    <a:pt x="21" y="12"/>
                    <a:pt x="22" y="11"/>
                    <a:pt x="22" y="10"/>
                  </a:cubicBezTo>
                  <a:cubicBezTo>
                    <a:pt x="22" y="2"/>
                    <a:pt x="22" y="2"/>
                    <a:pt x="22" y="2"/>
                  </a:cubicBezTo>
                  <a:cubicBezTo>
                    <a:pt x="22" y="1"/>
                    <a:pt x="21" y="0"/>
                    <a:pt x="20" y="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7" name="Freeform 1784"/>
            <p:cNvSpPr>
              <a:spLocks noEditPoints="1"/>
            </p:cNvSpPr>
            <p:nvPr/>
          </p:nvSpPr>
          <p:spPr bwMode="auto">
            <a:xfrm flipH="1">
              <a:off x="10855020" y="4635983"/>
              <a:ext cx="139639" cy="145116"/>
            </a:xfrm>
            <a:custGeom>
              <a:avLst/>
              <a:gdLst>
                <a:gd name="T0" fmla="*/ 22 w 43"/>
                <a:gd name="T1" fmla="*/ 0 h 45"/>
                <a:gd name="T2" fmla="*/ 25 w 43"/>
                <a:gd name="T3" fmla="*/ 1 h 45"/>
                <a:gd name="T4" fmla="*/ 25 w 43"/>
                <a:gd name="T5" fmla="*/ 3 h 45"/>
                <a:gd name="T6" fmla="*/ 26 w 43"/>
                <a:gd name="T7" fmla="*/ 5 h 45"/>
                <a:gd name="T8" fmla="*/ 29 w 43"/>
                <a:gd name="T9" fmla="*/ 7 h 45"/>
                <a:gd name="T10" fmla="*/ 31 w 43"/>
                <a:gd name="T11" fmla="*/ 7 h 45"/>
                <a:gd name="T12" fmla="*/ 35 w 43"/>
                <a:gd name="T13" fmla="*/ 5 h 45"/>
                <a:gd name="T14" fmla="*/ 39 w 43"/>
                <a:gd name="T15" fmla="*/ 9 h 45"/>
                <a:gd name="T16" fmla="*/ 37 w 43"/>
                <a:gd name="T17" fmla="*/ 12 h 45"/>
                <a:gd name="T18" fmla="*/ 36 w 43"/>
                <a:gd name="T19" fmla="*/ 14 h 45"/>
                <a:gd name="T20" fmla="*/ 38 w 43"/>
                <a:gd name="T21" fmla="*/ 18 h 45"/>
                <a:gd name="T22" fmla="*/ 39 w 43"/>
                <a:gd name="T23" fmla="*/ 19 h 45"/>
                <a:gd name="T24" fmla="*/ 43 w 43"/>
                <a:gd name="T25" fmla="*/ 20 h 45"/>
                <a:gd name="T26" fmla="*/ 43 w 43"/>
                <a:gd name="T27" fmla="*/ 23 h 45"/>
                <a:gd name="T28" fmla="*/ 43 w 43"/>
                <a:gd name="T29" fmla="*/ 26 h 45"/>
                <a:gd name="T30" fmla="*/ 40 w 43"/>
                <a:gd name="T31" fmla="*/ 26 h 45"/>
                <a:gd name="T32" fmla="*/ 38 w 43"/>
                <a:gd name="T33" fmla="*/ 27 h 45"/>
                <a:gd name="T34" fmla="*/ 36 w 43"/>
                <a:gd name="T35" fmla="*/ 30 h 45"/>
                <a:gd name="T36" fmla="*/ 37 w 43"/>
                <a:gd name="T37" fmla="*/ 32 h 45"/>
                <a:gd name="T38" fmla="*/ 38 w 43"/>
                <a:gd name="T39" fmla="*/ 37 h 45"/>
                <a:gd name="T40" fmla="*/ 35 w 43"/>
                <a:gd name="T41" fmla="*/ 40 h 45"/>
                <a:gd name="T42" fmla="*/ 33 w 43"/>
                <a:gd name="T43" fmla="*/ 38 h 45"/>
                <a:gd name="T44" fmla="*/ 31 w 43"/>
                <a:gd name="T45" fmla="*/ 37 h 45"/>
                <a:gd name="T46" fmla="*/ 27 w 43"/>
                <a:gd name="T47" fmla="*/ 39 h 45"/>
                <a:gd name="T48" fmla="*/ 26 w 43"/>
                <a:gd name="T49" fmla="*/ 40 h 45"/>
                <a:gd name="T50" fmla="*/ 25 w 43"/>
                <a:gd name="T51" fmla="*/ 45 h 45"/>
                <a:gd name="T52" fmla="*/ 22 w 43"/>
                <a:gd name="T53" fmla="*/ 45 h 45"/>
                <a:gd name="T54" fmla="*/ 19 w 43"/>
                <a:gd name="T55" fmla="*/ 45 h 45"/>
                <a:gd name="T56" fmla="*/ 18 w 43"/>
                <a:gd name="T57" fmla="*/ 41 h 45"/>
                <a:gd name="T58" fmla="*/ 18 w 43"/>
                <a:gd name="T59" fmla="*/ 39 h 45"/>
                <a:gd name="T60" fmla="*/ 14 w 43"/>
                <a:gd name="T61" fmla="*/ 37 h 45"/>
                <a:gd name="T62" fmla="*/ 12 w 43"/>
                <a:gd name="T63" fmla="*/ 38 h 45"/>
                <a:gd name="T64" fmla="*/ 8 w 43"/>
                <a:gd name="T65" fmla="*/ 40 h 45"/>
                <a:gd name="T66" fmla="*/ 4 w 43"/>
                <a:gd name="T67" fmla="*/ 36 h 45"/>
                <a:gd name="T68" fmla="*/ 6 w 43"/>
                <a:gd name="T69" fmla="*/ 32 h 45"/>
                <a:gd name="T70" fmla="*/ 7 w 43"/>
                <a:gd name="T71" fmla="*/ 30 h 45"/>
                <a:gd name="T72" fmla="*/ 5 w 43"/>
                <a:gd name="T73" fmla="*/ 26 h 45"/>
                <a:gd name="T74" fmla="*/ 4 w 43"/>
                <a:gd name="T75" fmla="*/ 26 h 45"/>
                <a:gd name="T76" fmla="*/ 0 w 43"/>
                <a:gd name="T77" fmla="*/ 25 h 45"/>
                <a:gd name="T78" fmla="*/ 0 w 43"/>
                <a:gd name="T79" fmla="*/ 23 h 45"/>
                <a:gd name="T80" fmla="*/ 0 w 43"/>
                <a:gd name="T81" fmla="*/ 20 h 45"/>
                <a:gd name="T82" fmla="*/ 3 w 43"/>
                <a:gd name="T83" fmla="*/ 19 h 45"/>
                <a:gd name="T84" fmla="*/ 5 w 43"/>
                <a:gd name="T85" fmla="*/ 18 h 45"/>
                <a:gd name="T86" fmla="*/ 7 w 43"/>
                <a:gd name="T87" fmla="*/ 15 h 45"/>
                <a:gd name="T88" fmla="*/ 6 w 43"/>
                <a:gd name="T89" fmla="*/ 13 h 45"/>
                <a:gd name="T90" fmla="*/ 4 w 43"/>
                <a:gd name="T91" fmla="*/ 9 h 45"/>
                <a:gd name="T92" fmla="*/ 9 w 43"/>
                <a:gd name="T93" fmla="*/ 5 h 45"/>
                <a:gd name="T94" fmla="*/ 11 w 43"/>
                <a:gd name="T95" fmla="*/ 6 h 45"/>
                <a:gd name="T96" fmla="*/ 13 w 43"/>
                <a:gd name="T97" fmla="*/ 7 h 45"/>
                <a:gd name="T98" fmla="*/ 17 w 43"/>
                <a:gd name="T99" fmla="*/ 6 h 45"/>
                <a:gd name="T100" fmla="*/ 18 w 43"/>
                <a:gd name="T101" fmla="*/ 4 h 45"/>
                <a:gd name="T102" fmla="*/ 19 w 43"/>
                <a:gd name="T103" fmla="*/ 1 h 45"/>
                <a:gd name="T104" fmla="*/ 22 w 43"/>
                <a:gd name="T105" fmla="*/ 0 h 45"/>
                <a:gd name="T106" fmla="*/ 22 w 43"/>
                <a:gd name="T107" fmla="*/ 9 h 45"/>
                <a:gd name="T108" fmla="*/ 12 w 43"/>
                <a:gd name="T109" fmla="*/ 13 h 45"/>
                <a:gd name="T110" fmla="*/ 8 w 43"/>
                <a:gd name="T111" fmla="*/ 23 h 45"/>
                <a:gd name="T112" fmla="*/ 12 w 43"/>
                <a:gd name="T113" fmla="*/ 33 h 45"/>
                <a:gd name="T114" fmla="*/ 22 w 43"/>
                <a:gd name="T115" fmla="*/ 37 h 45"/>
                <a:gd name="T116" fmla="*/ 31 w 43"/>
                <a:gd name="T117" fmla="*/ 33 h 45"/>
                <a:gd name="T118" fmla="*/ 35 w 43"/>
                <a:gd name="T119" fmla="*/ 23 h 45"/>
                <a:gd name="T120" fmla="*/ 31 w 43"/>
                <a:gd name="T121" fmla="*/ 13 h 45"/>
                <a:gd name="T122" fmla="*/ 22 w 43"/>
                <a:gd name="T123"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 h="45">
                  <a:moveTo>
                    <a:pt x="22" y="0"/>
                  </a:moveTo>
                  <a:cubicBezTo>
                    <a:pt x="23" y="0"/>
                    <a:pt x="24" y="0"/>
                    <a:pt x="25" y="1"/>
                  </a:cubicBezTo>
                  <a:cubicBezTo>
                    <a:pt x="25" y="3"/>
                    <a:pt x="25" y="3"/>
                    <a:pt x="25" y="3"/>
                  </a:cubicBezTo>
                  <a:cubicBezTo>
                    <a:pt x="25" y="4"/>
                    <a:pt x="25" y="5"/>
                    <a:pt x="26" y="5"/>
                  </a:cubicBezTo>
                  <a:cubicBezTo>
                    <a:pt x="29" y="7"/>
                    <a:pt x="29" y="7"/>
                    <a:pt x="29" y="7"/>
                  </a:cubicBezTo>
                  <a:cubicBezTo>
                    <a:pt x="30" y="7"/>
                    <a:pt x="30" y="7"/>
                    <a:pt x="31" y="7"/>
                  </a:cubicBezTo>
                  <a:cubicBezTo>
                    <a:pt x="35" y="5"/>
                    <a:pt x="35" y="5"/>
                    <a:pt x="35" y="5"/>
                  </a:cubicBezTo>
                  <a:cubicBezTo>
                    <a:pt x="36" y="6"/>
                    <a:pt x="38" y="7"/>
                    <a:pt x="39" y="9"/>
                  </a:cubicBezTo>
                  <a:cubicBezTo>
                    <a:pt x="37" y="12"/>
                    <a:pt x="37" y="12"/>
                    <a:pt x="37" y="12"/>
                  </a:cubicBezTo>
                  <a:cubicBezTo>
                    <a:pt x="37" y="13"/>
                    <a:pt x="36" y="14"/>
                    <a:pt x="36" y="14"/>
                  </a:cubicBezTo>
                  <a:cubicBezTo>
                    <a:pt x="38" y="18"/>
                    <a:pt x="38" y="18"/>
                    <a:pt x="38" y="18"/>
                  </a:cubicBezTo>
                  <a:cubicBezTo>
                    <a:pt x="38" y="18"/>
                    <a:pt x="39" y="18"/>
                    <a:pt x="39" y="19"/>
                  </a:cubicBezTo>
                  <a:cubicBezTo>
                    <a:pt x="43" y="20"/>
                    <a:pt x="43" y="20"/>
                    <a:pt x="43" y="20"/>
                  </a:cubicBezTo>
                  <a:cubicBezTo>
                    <a:pt x="43" y="21"/>
                    <a:pt x="43" y="22"/>
                    <a:pt x="43" y="23"/>
                  </a:cubicBezTo>
                  <a:cubicBezTo>
                    <a:pt x="43" y="24"/>
                    <a:pt x="43" y="25"/>
                    <a:pt x="43" y="26"/>
                  </a:cubicBezTo>
                  <a:cubicBezTo>
                    <a:pt x="40" y="26"/>
                    <a:pt x="40" y="26"/>
                    <a:pt x="40" y="26"/>
                  </a:cubicBezTo>
                  <a:cubicBezTo>
                    <a:pt x="39" y="27"/>
                    <a:pt x="38" y="27"/>
                    <a:pt x="38" y="27"/>
                  </a:cubicBezTo>
                  <a:cubicBezTo>
                    <a:pt x="36" y="30"/>
                    <a:pt x="36" y="30"/>
                    <a:pt x="36" y="30"/>
                  </a:cubicBezTo>
                  <a:cubicBezTo>
                    <a:pt x="36" y="31"/>
                    <a:pt x="36" y="32"/>
                    <a:pt x="37" y="32"/>
                  </a:cubicBezTo>
                  <a:cubicBezTo>
                    <a:pt x="38" y="37"/>
                    <a:pt x="38" y="37"/>
                    <a:pt x="38" y="37"/>
                  </a:cubicBezTo>
                  <a:cubicBezTo>
                    <a:pt x="38" y="38"/>
                    <a:pt x="36" y="39"/>
                    <a:pt x="35" y="40"/>
                  </a:cubicBezTo>
                  <a:cubicBezTo>
                    <a:pt x="33" y="38"/>
                    <a:pt x="33" y="38"/>
                    <a:pt x="33" y="38"/>
                  </a:cubicBezTo>
                  <a:cubicBezTo>
                    <a:pt x="32" y="38"/>
                    <a:pt x="31" y="37"/>
                    <a:pt x="31" y="37"/>
                  </a:cubicBezTo>
                  <a:cubicBezTo>
                    <a:pt x="27" y="39"/>
                    <a:pt x="27" y="39"/>
                    <a:pt x="27" y="39"/>
                  </a:cubicBezTo>
                  <a:cubicBezTo>
                    <a:pt x="27" y="39"/>
                    <a:pt x="26" y="40"/>
                    <a:pt x="26" y="40"/>
                  </a:cubicBezTo>
                  <a:cubicBezTo>
                    <a:pt x="25" y="45"/>
                    <a:pt x="25" y="45"/>
                    <a:pt x="25" y="45"/>
                  </a:cubicBezTo>
                  <a:cubicBezTo>
                    <a:pt x="24" y="45"/>
                    <a:pt x="23" y="45"/>
                    <a:pt x="22" y="45"/>
                  </a:cubicBezTo>
                  <a:cubicBezTo>
                    <a:pt x="21" y="45"/>
                    <a:pt x="20" y="45"/>
                    <a:pt x="19" y="45"/>
                  </a:cubicBezTo>
                  <a:cubicBezTo>
                    <a:pt x="18" y="41"/>
                    <a:pt x="18" y="41"/>
                    <a:pt x="18" y="41"/>
                  </a:cubicBezTo>
                  <a:cubicBezTo>
                    <a:pt x="18" y="40"/>
                    <a:pt x="18" y="39"/>
                    <a:pt x="18" y="39"/>
                  </a:cubicBezTo>
                  <a:cubicBezTo>
                    <a:pt x="14" y="37"/>
                    <a:pt x="14" y="37"/>
                    <a:pt x="14" y="37"/>
                  </a:cubicBezTo>
                  <a:cubicBezTo>
                    <a:pt x="14" y="37"/>
                    <a:pt x="13" y="37"/>
                    <a:pt x="12" y="38"/>
                  </a:cubicBezTo>
                  <a:cubicBezTo>
                    <a:pt x="8" y="40"/>
                    <a:pt x="8" y="40"/>
                    <a:pt x="8" y="40"/>
                  </a:cubicBezTo>
                  <a:cubicBezTo>
                    <a:pt x="7" y="39"/>
                    <a:pt x="5" y="37"/>
                    <a:pt x="4" y="36"/>
                  </a:cubicBezTo>
                  <a:cubicBezTo>
                    <a:pt x="6" y="32"/>
                    <a:pt x="6" y="32"/>
                    <a:pt x="6" y="32"/>
                  </a:cubicBezTo>
                  <a:cubicBezTo>
                    <a:pt x="7" y="31"/>
                    <a:pt x="7" y="31"/>
                    <a:pt x="7" y="30"/>
                  </a:cubicBezTo>
                  <a:cubicBezTo>
                    <a:pt x="5" y="26"/>
                    <a:pt x="5" y="26"/>
                    <a:pt x="5" y="26"/>
                  </a:cubicBezTo>
                  <a:cubicBezTo>
                    <a:pt x="5" y="26"/>
                    <a:pt x="4" y="26"/>
                    <a:pt x="4" y="26"/>
                  </a:cubicBezTo>
                  <a:cubicBezTo>
                    <a:pt x="0" y="25"/>
                    <a:pt x="0" y="25"/>
                    <a:pt x="0" y="25"/>
                  </a:cubicBezTo>
                  <a:cubicBezTo>
                    <a:pt x="0" y="24"/>
                    <a:pt x="0" y="23"/>
                    <a:pt x="0" y="23"/>
                  </a:cubicBezTo>
                  <a:cubicBezTo>
                    <a:pt x="0" y="22"/>
                    <a:pt x="0" y="21"/>
                    <a:pt x="0" y="20"/>
                  </a:cubicBezTo>
                  <a:cubicBezTo>
                    <a:pt x="3" y="19"/>
                    <a:pt x="3" y="19"/>
                    <a:pt x="3" y="19"/>
                  </a:cubicBezTo>
                  <a:cubicBezTo>
                    <a:pt x="4" y="19"/>
                    <a:pt x="5" y="19"/>
                    <a:pt x="5" y="18"/>
                  </a:cubicBezTo>
                  <a:cubicBezTo>
                    <a:pt x="7" y="15"/>
                    <a:pt x="7" y="15"/>
                    <a:pt x="7" y="15"/>
                  </a:cubicBezTo>
                  <a:cubicBezTo>
                    <a:pt x="7" y="14"/>
                    <a:pt x="7" y="14"/>
                    <a:pt x="6" y="13"/>
                  </a:cubicBezTo>
                  <a:cubicBezTo>
                    <a:pt x="4" y="9"/>
                    <a:pt x="4" y="9"/>
                    <a:pt x="4" y="9"/>
                  </a:cubicBezTo>
                  <a:cubicBezTo>
                    <a:pt x="6" y="8"/>
                    <a:pt x="7" y="6"/>
                    <a:pt x="9" y="5"/>
                  </a:cubicBezTo>
                  <a:cubicBezTo>
                    <a:pt x="11" y="6"/>
                    <a:pt x="11" y="6"/>
                    <a:pt x="11" y="6"/>
                  </a:cubicBezTo>
                  <a:cubicBezTo>
                    <a:pt x="12" y="7"/>
                    <a:pt x="12" y="7"/>
                    <a:pt x="13" y="7"/>
                  </a:cubicBezTo>
                  <a:cubicBezTo>
                    <a:pt x="17" y="6"/>
                    <a:pt x="17" y="6"/>
                    <a:pt x="17" y="6"/>
                  </a:cubicBezTo>
                  <a:cubicBezTo>
                    <a:pt x="17" y="6"/>
                    <a:pt x="17" y="5"/>
                    <a:pt x="18" y="4"/>
                  </a:cubicBezTo>
                  <a:cubicBezTo>
                    <a:pt x="19" y="1"/>
                    <a:pt x="19" y="1"/>
                    <a:pt x="19" y="1"/>
                  </a:cubicBezTo>
                  <a:cubicBezTo>
                    <a:pt x="20" y="0"/>
                    <a:pt x="21" y="0"/>
                    <a:pt x="22" y="0"/>
                  </a:cubicBezTo>
                  <a:close/>
                  <a:moveTo>
                    <a:pt x="22" y="9"/>
                  </a:moveTo>
                  <a:cubicBezTo>
                    <a:pt x="18" y="9"/>
                    <a:pt x="15" y="10"/>
                    <a:pt x="12" y="13"/>
                  </a:cubicBezTo>
                  <a:cubicBezTo>
                    <a:pt x="10" y="15"/>
                    <a:pt x="8" y="19"/>
                    <a:pt x="8" y="23"/>
                  </a:cubicBezTo>
                  <a:cubicBezTo>
                    <a:pt x="8" y="26"/>
                    <a:pt x="10" y="30"/>
                    <a:pt x="12" y="33"/>
                  </a:cubicBezTo>
                  <a:cubicBezTo>
                    <a:pt x="15" y="35"/>
                    <a:pt x="18" y="37"/>
                    <a:pt x="22" y="37"/>
                  </a:cubicBezTo>
                  <a:cubicBezTo>
                    <a:pt x="26" y="37"/>
                    <a:pt x="29" y="35"/>
                    <a:pt x="31" y="33"/>
                  </a:cubicBezTo>
                  <a:cubicBezTo>
                    <a:pt x="34" y="30"/>
                    <a:pt x="35" y="26"/>
                    <a:pt x="35" y="23"/>
                  </a:cubicBezTo>
                  <a:cubicBezTo>
                    <a:pt x="35" y="19"/>
                    <a:pt x="34" y="15"/>
                    <a:pt x="31" y="13"/>
                  </a:cubicBezTo>
                  <a:cubicBezTo>
                    <a:pt x="29" y="10"/>
                    <a:pt x="26" y="9"/>
                    <a:pt x="22" y="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8" name="Freeform 1785"/>
            <p:cNvSpPr>
              <a:spLocks noEditPoints="1"/>
            </p:cNvSpPr>
            <p:nvPr/>
          </p:nvSpPr>
          <p:spPr bwMode="auto">
            <a:xfrm flipH="1">
              <a:off x="10882400" y="4668840"/>
              <a:ext cx="82141" cy="84879"/>
            </a:xfrm>
            <a:custGeom>
              <a:avLst/>
              <a:gdLst>
                <a:gd name="T0" fmla="*/ 22 w 25"/>
                <a:gd name="T1" fmla="*/ 3 h 26"/>
                <a:gd name="T2" fmla="*/ 13 w 25"/>
                <a:gd name="T3" fmla="*/ 0 h 26"/>
                <a:gd name="T4" fmla="*/ 4 w 25"/>
                <a:gd name="T5" fmla="*/ 3 h 26"/>
                <a:gd name="T6" fmla="*/ 0 w 25"/>
                <a:gd name="T7" fmla="*/ 13 h 26"/>
                <a:gd name="T8" fmla="*/ 4 w 25"/>
                <a:gd name="T9" fmla="*/ 22 h 26"/>
                <a:gd name="T10" fmla="*/ 13 w 25"/>
                <a:gd name="T11" fmla="*/ 26 h 26"/>
                <a:gd name="T12" fmla="*/ 22 w 25"/>
                <a:gd name="T13" fmla="*/ 22 h 26"/>
                <a:gd name="T14" fmla="*/ 25 w 25"/>
                <a:gd name="T15" fmla="*/ 13 h 26"/>
                <a:gd name="T16" fmla="*/ 22 w 25"/>
                <a:gd name="T17" fmla="*/ 3 h 26"/>
                <a:gd name="T18" fmla="*/ 13 w 25"/>
                <a:gd name="T19" fmla="*/ 6 h 26"/>
                <a:gd name="T20" fmla="*/ 19 w 25"/>
                <a:gd name="T21" fmla="*/ 13 h 26"/>
                <a:gd name="T22" fmla="*/ 13 w 25"/>
                <a:gd name="T23" fmla="*/ 19 h 26"/>
                <a:gd name="T24" fmla="*/ 6 w 25"/>
                <a:gd name="T25" fmla="*/ 13 h 26"/>
                <a:gd name="T26" fmla="*/ 13 w 25"/>
                <a:gd name="T27"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6">
                  <a:moveTo>
                    <a:pt x="22" y="3"/>
                  </a:moveTo>
                  <a:cubicBezTo>
                    <a:pt x="19" y="1"/>
                    <a:pt x="16" y="0"/>
                    <a:pt x="13" y="0"/>
                  </a:cubicBezTo>
                  <a:cubicBezTo>
                    <a:pt x="9" y="0"/>
                    <a:pt x="6" y="1"/>
                    <a:pt x="4" y="3"/>
                  </a:cubicBezTo>
                  <a:cubicBezTo>
                    <a:pt x="2" y="6"/>
                    <a:pt x="0" y="9"/>
                    <a:pt x="0" y="13"/>
                  </a:cubicBezTo>
                  <a:cubicBezTo>
                    <a:pt x="0" y="16"/>
                    <a:pt x="2" y="19"/>
                    <a:pt x="4" y="22"/>
                  </a:cubicBezTo>
                  <a:cubicBezTo>
                    <a:pt x="6" y="24"/>
                    <a:pt x="9" y="26"/>
                    <a:pt x="13" y="26"/>
                  </a:cubicBezTo>
                  <a:cubicBezTo>
                    <a:pt x="16" y="26"/>
                    <a:pt x="19" y="24"/>
                    <a:pt x="22" y="22"/>
                  </a:cubicBezTo>
                  <a:cubicBezTo>
                    <a:pt x="24" y="19"/>
                    <a:pt x="25" y="16"/>
                    <a:pt x="25" y="13"/>
                  </a:cubicBezTo>
                  <a:cubicBezTo>
                    <a:pt x="25" y="9"/>
                    <a:pt x="24" y="6"/>
                    <a:pt x="22" y="3"/>
                  </a:cubicBezTo>
                  <a:close/>
                  <a:moveTo>
                    <a:pt x="13" y="6"/>
                  </a:moveTo>
                  <a:cubicBezTo>
                    <a:pt x="16" y="6"/>
                    <a:pt x="19" y="9"/>
                    <a:pt x="19" y="13"/>
                  </a:cubicBezTo>
                  <a:cubicBezTo>
                    <a:pt x="19" y="16"/>
                    <a:pt x="16" y="19"/>
                    <a:pt x="13" y="19"/>
                  </a:cubicBezTo>
                  <a:cubicBezTo>
                    <a:pt x="9" y="19"/>
                    <a:pt x="6" y="16"/>
                    <a:pt x="6" y="13"/>
                  </a:cubicBezTo>
                  <a:cubicBezTo>
                    <a:pt x="6" y="9"/>
                    <a:pt x="9" y="6"/>
                    <a:pt x="13" y="6"/>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49" name="Freeform 1786"/>
            <p:cNvSpPr>
              <a:spLocks noEditPoints="1"/>
            </p:cNvSpPr>
            <p:nvPr/>
          </p:nvSpPr>
          <p:spPr bwMode="auto">
            <a:xfrm flipH="1">
              <a:off x="10307416" y="4890620"/>
              <a:ext cx="128687" cy="112259"/>
            </a:xfrm>
            <a:custGeom>
              <a:avLst/>
              <a:gdLst>
                <a:gd name="T0" fmla="*/ 6 w 47"/>
                <a:gd name="T1" fmla="*/ 16 h 41"/>
                <a:gd name="T2" fmla="*/ 6 w 47"/>
                <a:gd name="T3" fmla="*/ 34 h 41"/>
                <a:gd name="T4" fmla="*/ 41 w 47"/>
                <a:gd name="T5" fmla="*/ 34 h 41"/>
                <a:gd name="T6" fmla="*/ 41 w 47"/>
                <a:gd name="T7" fmla="*/ 16 h 41"/>
                <a:gd name="T8" fmla="*/ 47 w 47"/>
                <a:gd name="T9" fmla="*/ 16 h 41"/>
                <a:gd name="T10" fmla="*/ 47 w 47"/>
                <a:gd name="T11" fmla="*/ 41 h 41"/>
                <a:gd name="T12" fmla="*/ 0 w 47"/>
                <a:gd name="T13" fmla="*/ 41 h 41"/>
                <a:gd name="T14" fmla="*/ 0 w 47"/>
                <a:gd name="T15" fmla="*/ 16 h 41"/>
                <a:gd name="T16" fmla="*/ 6 w 47"/>
                <a:gd name="T17" fmla="*/ 16 h 41"/>
                <a:gd name="T18" fmla="*/ 6 w 47"/>
                <a:gd name="T19" fmla="*/ 16 h 41"/>
                <a:gd name="T20" fmla="*/ 16 w 47"/>
                <a:gd name="T21" fmla="*/ 27 h 41"/>
                <a:gd name="T22" fmla="*/ 31 w 47"/>
                <a:gd name="T23" fmla="*/ 27 h 41"/>
                <a:gd name="T24" fmla="*/ 31 w 47"/>
                <a:gd name="T25" fmla="*/ 13 h 41"/>
                <a:gd name="T26" fmla="*/ 38 w 47"/>
                <a:gd name="T27" fmla="*/ 13 h 41"/>
                <a:gd name="T28" fmla="*/ 24 w 47"/>
                <a:gd name="T29" fmla="*/ 0 h 41"/>
                <a:gd name="T30" fmla="*/ 9 w 47"/>
                <a:gd name="T31" fmla="*/ 13 h 41"/>
                <a:gd name="T32" fmla="*/ 16 w 47"/>
                <a:gd name="T33" fmla="*/ 13 h 41"/>
                <a:gd name="T34" fmla="*/ 16 w 47"/>
                <a:gd name="T35"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41">
                  <a:moveTo>
                    <a:pt x="6" y="16"/>
                  </a:moveTo>
                  <a:lnTo>
                    <a:pt x="6" y="34"/>
                  </a:lnTo>
                  <a:lnTo>
                    <a:pt x="41" y="34"/>
                  </a:lnTo>
                  <a:lnTo>
                    <a:pt x="41" y="16"/>
                  </a:lnTo>
                  <a:lnTo>
                    <a:pt x="47" y="16"/>
                  </a:lnTo>
                  <a:lnTo>
                    <a:pt x="47" y="41"/>
                  </a:lnTo>
                  <a:lnTo>
                    <a:pt x="0" y="41"/>
                  </a:lnTo>
                  <a:lnTo>
                    <a:pt x="0" y="16"/>
                  </a:lnTo>
                  <a:lnTo>
                    <a:pt x="6" y="16"/>
                  </a:lnTo>
                  <a:lnTo>
                    <a:pt x="6" y="16"/>
                  </a:lnTo>
                  <a:close/>
                  <a:moveTo>
                    <a:pt x="16" y="27"/>
                  </a:moveTo>
                  <a:lnTo>
                    <a:pt x="31" y="27"/>
                  </a:lnTo>
                  <a:lnTo>
                    <a:pt x="31" y="13"/>
                  </a:lnTo>
                  <a:lnTo>
                    <a:pt x="38" y="13"/>
                  </a:lnTo>
                  <a:lnTo>
                    <a:pt x="24" y="0"/>
                  </a:lnTo>
                  <a:lnTo>
                    <a:pt x="9" y="13"/>
                  </a:lnTo>
                  <a:lnTo>
                    <a:pt x="16" y="13"/>
                  </a:lnTo>
                  <a:lnTo>
                    <a:pt x="16" y="2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0" name="Freeform 1787"/>
            <p:cNvSpPr>
              <a:spLocks noEditPoints="1"/>
            </p:cNvSpPr>
            <p:nvPr/>
          </p:nvSpPr>
          <p:spPr bwMode="auto">
            <a:xfrm flipH="1">
              <a:off x="9737908" y="3732434"/>
              <a:ext cx="123211" cy="156068"/>
            </a:xfrm>
            <a:custGeom>
              <a:avLst/>
              <a:gdLst>
                <a:gd name="T0" fmla="*/ 29 w 38"/>
                <a:gd name="T1" fmla="*/ 26 h 48"/>
                <a:gd name="T2" fmla="*/ 38 w 38"/>
                <a:gd name="T3" fmla="*/ 47 h 48"/>
                <a:gd name="T4" fmla="*/ 38 w 38"/>
                <a:gd name="T5" fmla="*/ 48 h 48"/>
                <a:gd name="T6" fmla="*/ 0 w 38"/>
                <a:gd name="T7" fmla="*/ 48 h 48"/>
                <a:gd name="T8" fmla="*/ 0 w 38"/>
                <a:gd name="T9" fmla="*/ 47 h 48"/>
                <a:gd name="T10" fmla="*/ 9 w 38"/>
                <a:gd name="T11" fmla="*/ 26 h 48"/>
                <a:gd name="T12" fmla="*/ 10 w 38"/>
                <a:gd name="T13" fmla="*/ 26 h 48"/>
                <a:gd name="T14" fmla="*/ 10 w 38"/>
                <a:gd name="T15" fmla="*/ 26 h 48"/>
                <a:gd name="T16" fmla="*/ 11 w 38"/>
                <a:gd name="T17" fmla="*/ 28 h 48"/>
                <a:gd name="T18" fmla="*/ 11 w 38"/>
                <a:gd name="T19" fmla="*/ 28 h 48"/>
                <a:gd name="T20" fmla="*/ 11 w 38"/>
                <a:gd name="T21" fmla="*/ 28 h 48"/>
                <a:gd name="T22" fmla="*/ 19 w 38"/>
                <a:gd name="T23" fmla="*/ 31 h 48"/>
                <a:gd name="T24" fmla="*/ 19 w 38"/>
                <a:gd name="T25" fmla="*/ 31 h 48"/>
                <a:gd name="T26" fmla="*/ 19 w 38"/>
                <a:gd name="T27" fmla="*/ 31 h 48"/>
                <a:gd name="T28" fmla="*/ 19 w 38"/>
                <a:gd name="T29" fmla="*/ 31 h 48"/>
                <a:gd name="T30" fmla="*/ 29 w 38"/>
                <a:gd name="T31" fmla="*/ 26 h 48"/>
                <a:gd name="T32" fmla="*/ 19 w 38"/>
                <a:gd name="T33" fmla="*/ 1 h 48"/>
                <a:gd name="T34" fmla="*/ 10 w 38"/>
                <a:gd name="T35" fmla="*/ 19 h 48"/>
                <a:gd name="T36" fmla="*/ 19 w 38"/>
                <a:gd name="T37" fmla="*/ 28 h 48"/>
                <a:gd name="T38" fmla="*/ 28 w 38"/>
                <a:gd name="T39" fmla="*/ 19 h 48"/>
                <a:gd name="T40" fmla="*/ 19 w 38"/>
                <a:gd name="T41" fmla="*/ 1 h 48"/>
                <a:gd name="T42" fmla="*/ 26 w 38"/>
                <a:gd name="T43" fmla="*/ 8 h 48"/>
                <a:gd name="T44" fmla="*/ 11 w 38"/>
                <a:gd name="T45" fmla="*/ 11 h 48"/>
                <a:gd name="T46" fmla="*/ 11 w 38"/>
                <a:gd name="T47" fmla="*/ 16 h 48"/>
                <a:gd name="T48" fmla="*/ 19 w 38"/>
                <a:gd name="T49" fmla="*/ 26 h 48"/>
                <a:gd name="T50" fmla="*/ 27 w 38"/>
                <a:gd name="T51" fmla="*/ 16 h 48"/>
                <a:gd name="T52" fmla="*/ 26 w 38"/>
                <a:gd name="T53"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 h="48">
                  <a:moveTo>
                    <a:pt x="29" y="26"/>
                  </a:moveTo>
                  <a:cubicBezTo>
                    <a:pt x="34" y="30"/>
                    <a:pt x="38" y="38"/>
                    <a:pt x="38" y="47"/>
                  </a:cubicBezTo>
                  <a:cubicBezTo>
                    <a:pt x="38" y="48"/>
                    <a:pt x="38" y="48"/>
                    <a:pt x="38" y="48"/>
                  </a:cubicBezTo>
                  <a:cubicBezTo>
                    <a:pt x="0" y="48"/>
                    <a:pt x="0" y="48"/>
                    <a:pt x="0" y="48"/>
                  </a:cubicBezTo>
                  <a:cubicBezTo>
                    <a:pt x="0" y="48"/>
                    <a:pt x="0" y="48"/>
                    <a:pt x="0" y="47"/>
                  </a:cubicBezTo>
                  <a:cubicBezTo>
                    <a:pt x="0" y="38"/>
                    <a:pt x="4" y="30"/>
                    <a:pt x="9" y="26"/>
                  </a:cubicBezTo>
                  <a:cubicBezTo>
                    <a:pt x="10" y="26"/>
                    <a:pt x="10" y="26"/>
                    <a:pt x="10" y="26"/>
                  </a:cubicBezTo>
                  <a:cubicBezTo>
                    <a:pt x="10" y="26"/>
                    <a:pt x="10" y="26"/>
                    <a:pt x="10" y="26"/>
                  </a:cubicBezTo>
                  <a:cubicBezTo>
                    <a:pt x="10" y="27"/>
                    <a:pt x="11" y="27"/>
                    <a:pt x="11" y="28"/>
                  </a:cubicBezTo>
                  <a:cubicBezTo>
                    <a:pt x="11" y="28"/>
                    <a:pt x="11" y="28"/>
                    <a:pt x="11" y="28"/>
                  </a:cubicBezTo>
                  <a:cubicBezTo>
                    <a:pt x="11" y="28"/>
                    <a:pt x="11" y="28"/>
                    <a:pt x="11" y="28"/>
                  </a:cubicBezTo>
                  <a:cubicBezTo>
                    <a:pt x="13" y="30"/>
                    <a:pt x="16" y="31"/>
                    <a:pt x="19" y="31"/>
                  </a:cubicBezTo>
                  <a:cubicBezTo>
                    <a:pt x="19" y="31"/>
                    <a:pt x="19" y="31"/>
                    <a:pt x="19" y="31"/>
                  </a:cubicBezTo>
                  <a:cubicBezTo>
                    <a:pt x="19" y="31"/>
                    <a:pt x="19" y="31"/>
                    <a:pt x="19" y="31"/>
                  </a:cubicBezTo>
                  <a:cubicBezTo>
                    <a:pt x="19" y="31"/>
                    <a:pt x="19" y="31"/>
                    <a:pt x="19" y="31"/>
                  </a:cubicBezTo>
                  <a:cubicBezTo>
                    <a:pt x="23" y="31"/>
                    <a:pt x="27" y="29"/>
                    <a:pt x="29" y="26"/>
                  </a:cubicBezTo>
                  <a:close/>
                  <a:moveTo>
                    <a:pt x="19" y="1"/>
                  </a:moveTo>
                  <a:cubicBezTo>
                    <a:pt x="7" y="1"/>
                    <a:pt x="7" y="10"/>
                    <a:pt x="10" y="19"/>
                  </a:cubicBezTo>
                  <a:cubicBezTo>
                    <a:pt x="11" y="24"/>
                    <a:pt x="15" y="28"/>
                    <a:pt x="19" y="28"/>
                  </a:cubicBezTo>
                  <a:cubicBezTo>
                    <a:pt x="23" y="28"/>
                    <a:pt x="27" y="24"/>
                    <a:pt x="28" y="19"/>
                  </a:cubicBezTo>
                  <a:cubicBezTo>
                    <a:pt x="30" y="10"/>
                    <a:pt x="30" y="0"/>
                    <a:pt x="19" y="1"/>
                  </a:cubicBezTo>
                  <a:close/>
                  <a:moveTo>
                    <a:pt x="26" y="8"/>
                  </a:moveTo>
                  <a:cubicBezTo>
                    <a:pt x="21" y="9"/>
                    <a:pt x="18" y="12"/>
                    <a:pt x="11" y="11"/>
                  </a:cubicBezTo>
                  <a:cubicBezTo>
                    <a:pt x="11" y="12"/>
                    <a:pt x="11" y="15"/>
                    <a:pt x="11" y="16"/>
                  </a:cubicBezTo>
                  <a:cubicBezTo>
                    <a:pt x="11" y="22"/>
                    <a:pt x="14" y="26"/>
                    <a:pt x="19" y="26"/>
                  </a:cubicBezTo>
                  <a:cubicBezTo>
                    <a:pt x="24" y="26"/>
                    <a:pt x="27" y="22"/>
                    <a:pt x="27" y="16"/>
                  </a:cubicBezTo>
                  <a:cubicBezTo>
                    <a:pt x="27" y="10"/>
                    <a:pt x="26" y="9"/>
                    <a:pt x="26"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1" name="Freeform 1788"/>
            <p:cNvSpPr>
              <a:spLocks noEditPoints="1"/>
            </p:cNvSpPr>
            <p:nvPr/>
          </p:nvSpPr>
          <p:spPr bwMode="auto">
            <a:xfrm flipH="1">
              <a:off x="8639962" y="3162924"/>
              <a:ext cx="128687" cy="112259"/>
            </a:xfrm>
            <a:custGeom>
              <a:avLst/>
              <a:gdLst>
                <a:gd name="T0" fmla="*/ 6 w 47"/>
                <a:gd name="T1" fmla="*/ 18 h 41"/>
                <a:gd name="T2" fmla="*/ 6 w 47"/>
                <a:gd name="T3" fmla="*/ 35 h 41"/>
                <a:gd name="T4" fmla="*/ 41 w 47"/>
                <a:gd name="T5" fmla="*/ 35 h 41"/>
                <a:gd name="T6" fmla="*/ 41 w 47"/>
                <a:gd name="T7" fmla="*/ 18 h 41"/>
                <a:gd name="T8" fmla="*/ 47 w 47"/>
                <a:gd name="T9" fmla="*/ 18 h 41"/>
                <a:gd name="T10" fmla="*/ 47 w 47"/>
                <a:gd name="T11" fmla="*/ 41 h 41"/>
                <a:gd name="T12" fmla="*/ 0 w 47"/>
                <a:gd name="T13" fmla="*/ 41 h 41"/>
                <a:gd name="T14" fmla="*/ 0 w 47"/>
                <a:gd name="T15" fmla="*/ 18 h 41"/>
                <a:gd name="T16" fmla="*/ 6 w 47"/>
                <a:gd name="T17" fmla="*/ 18 h 41"/>
                <a:gd name="T18" fmla="*/ 6 w 47"/>
                <a:gd name="T19" fmla="*/ 18 h 41"/>
                <a:gd name="T20" fmla="*/ 17 w 47"/>
                <a:gd name="T21" fmla="*/ 0 h 41"/>
                <a:gd name="T22" fmla="*/ 17 w 47"/>
                <a:gd name="T23" fmla="*/ 14 h 41"/>
                <a:gd name="T24" fmla="*/ 9 w 47"/>
                <a:gd name="T25" fmla="*/ 14 h 41"/>
                <a:gd name="T26" fmla="*/ 24 w 47"/>
                <a:gd name="T27" fmla="*/ 27 h 41"/>
                <a:gd name="T28" fmla="*/ 38 w 47"/>
                <a:gd name="T29" fmla="*/ 14 h 41"/>
                <a:gd name="T30" fmla="*/ 31 w 47"/>
                <a:gd name="T31" fmla="*/ 14 h 41"/>
                <a:gd name="T32" fmla="*/ 31 w 47"/>
                <a:gd name="T33" fmla="*/ 0 h 41"/>
                <a:gd name="T34" fmla="*/ 17 w 47"/>
                <a:gd name="T3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 h="41">
                  <a:moveTo>
                    <a:pt x="6" y="18"/>
                  </a:moveTo>
                  <a:lnTo>
                    <a:pt x="6" y="35"/>
                  </a:lnTo>
                  <a:lnTo>
                    <a:pt x="41" y="35"/>
                  </a:lnTo>
                  <a:lnTo>
                    <a:pt x="41" y="18"/>
                  </a:lnTo>
                  <a:lnTo>
                    <a:pt x="47" y="18"/>
                  </a:lnTo>
                  <a:lnTo>
                    <a:pt x="47" y="41"/>
                  </a:lnTo>
                  <a:lnTo>
                    <a:pt x="0" y="41"/>
                  </a:lnTo>
                  <a:lnTo>
                    <a:pt x="0" y="18"/>
                  </a:lnTo>
                  <a:lnTo>
                    <a:pt x="6" y="18"/>
                  </a:lnTo>
                  <a:lnTo>
                    <a:pt x="6" y="18"/>
                  </a:lnTo>
                  <a:close/>
                  <a:moveTo>
                    <a:pt x="17" y="0"/>
                  </a:moveTo>
                  <a:lnTo>
                    <a:pt x="17" y="14"/>
                  </a:lnTo>
                  <a:lnTo>
                    <a:pt x="9" y="14"/>
                  </a:lnTo>
                  <a:lnTo>
                    <a:pt x="24" y="27"/>
                  </a:lnTo>
                  <a:lnTo>
                    <a:pt x="38" y="14"/>
                  </a:lnTo>
                  <a:lnTo>
                    <a:pt x="31" y="14"/>
                  </a:lnTo>
                  <a:lnTo>
                    <a:pt x="31" y="0"/>
                  </a:lnTo>
                  <a:lnTo>
                    <a:pt x="17"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2" name="Freeform 1789"/>
            <p:cNvSpPr>
              <a:spLocks noEditPoints="1"/>
            </p:cNvSpPr>
            <p:nvPr/>
          </p:nvSpPr>
          <p:spPr bwMode="auto">
            <a:xfrm flipH="1">
              <a:off x="10019924" y="4159566"/>
              <a:ext cx="57498" cy="54761"/>
            </a:xfrm>
            <a:custGeom>
              <a:avLst/>
              <a:gdLst>
                <a:gd name="T0" fmla="*/ 2 w 18"/>
                <a:gd name="T1" fmla="*/ 0 h 17"/>
                <a:gd name="T2" fmla="*/ 16 w 18"/>
                <a:gd name="T3" fmla="*/ 0 h 17"/>
                <a:gd name="T4" fmla="*/ 18 w 18"/>
                <a:gd name="T5" fmla="*/ 1 h 17"/>
                <a:gd name="T6" fmla="*/ 18 w 18"/>
                <a:gd name="T7" fmla="*/ 16 h 17"/>
                <a:gd name="T8" fmla="*/ 16 w 18"/>
                <a:gd name="T9" fmla="*/ 17 h 17"/>
                <a:gd name="T10" fmla="*/ 2 w 18"/>
                <a:gd name="T11" fmla="*/ 17 h 17"/>
                <a:gd name="T12" fmla="*/ 0 w 18"/>
                <a:gd name="T13" fmla="*/ 16 h 17"/>
                <a:gd name="T14" fmla="*/ 0 w 18"/>
                <a:gd name="T15" fmla="*/ 1 h 17"/>
                <a:gd name="T16" fmla="*/ 2 w 18"/>
                <a:gd name="T17" fmla="*/ 0 h 17"/>
                <a:gd name="T18" fmla="*/ 8 w 18"/>
                <a:gd name="T19" fmla="*/ 4 h 17"/>
                <a:gd name="T20" fmla="*/ 8 w 18"/>
                <a:gd name="T21" fmla="*/ 7 h 17"/>
                <a:gd name="T22" fmla="*/ 5 w 18"/>
                <a:gd name="T23" fmla="*/ 7 h 17"/>
                <a:gd name="T24" fmla="*/ 5 w 18"/>
                <a:gd name="T25" fmla="*/ 10 h 17"/>
                <a:gd name="T26" fmla="*/ 8 w 18"/>
                <a:gd name="T27" fmla="*/ 10 h 17"/>
                <a:gd name="T28" fmla="*/ 8 w 18"/>
                <a:gd name="T29" fmla="*/ 13 h 17"/>
                <a:gd name="T30" fmla="*/ 10 w 18"/>
                <a:gd name="T31" fmla="*/ 13 h 17"/>
                <a:gd name="T32" fmla="*/ 10 w 18"/>
                <a:gd name="T33" fmla="*/ 10 h 17"/>
                <a:gd name="T34" fmla="*/ 13 w 18"/>
                <a:gd name="T35" fmla="*/ 10 h 17"/>
                <a:gd name="T36" fmla="*/ 13 w 18"/>
                <a:gd name="T37" fmla="*/ 7 h 17"/>
                <a:gd name="T38" fmla="*/ 10 w 18"/>
                <a:gd name="T39" fmla="*/ 7 h 17"/>
                <a:gd name="T40" fmla="*/ 10 w 18"/>
                <a:gd name="T41" fmla="*/ 4 h 17"/>
                <a:gd name="T42" fmla="*/ 8 w 18"/>
                <a:gd name="T43"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7">
                  <a:moveTo>
                    <a:pt x="2" y="0"/>
                  </a:moveTo>
                  <a:cubicBezTo>
                    <a:pt x="16" y="0"/>
                    <a:pt x="16" y="0"/>
                    <a:pt x="16" y="0"/>
                  </a:cubicBezTo>
                  <a:cubicBezTo>
                    <a:pt x="17" y="0"/>
                    <a:pt x="18" y="0"/>
                    <a:pt x="18" y="1"/>
                  </a:cubicBezTo>
                  <a:cubicBezTo>
                    <a:pt x="18" y="16"/>
                    <a:pt x="18" y="16"/>
                    <a:pt x="18" y="16"/>
                  </a:cubicBezTo>
                  <a:cubicBezTo>
                    <a:pt x="18" y="17"/>
                    <a:pt x="17" y="17"/>
                    <a:pt x="16" y="17"/>
                  </a:cubicBezTo>
                  <a:cubicBezTo>
                    <a:pt x="2" y="17"/>
                    <a:pt x="2" y="17"/>
                    <a:pt x="2" y="17"/>
                  </a:cubicBezTo>
                  <a:cubicBezTo>
                    <a:pt x="1" y="17"/>
                    <a:pt x="0" y="17"/>
                    <a:pt x="0" y="16"/>
                  </a:cubicBezTo>
                  <a:cubicBezTo>
                    <a:pt x="0" y="1"/>
                    <a:pt x="0" y="1"/>
                    <a:pt x="0" y="1"/>
                  </a:cubicBezTo>
                  <a:cubicBezTo>
                    <a:pt x="0" y="0"/>
                    <a:pt x="1" y="0"/>
                    <a:pt x="2" y="0"/>
                  </a:cubicBezTo>
                  <a:close/>
                  <a:moveTo>
                    <a:pt x="8" y="4"/>
                  </a:moveTo>
                  <a:cubicBezTo>
                    <a:pt x="8" y="7"/>
                    <a:pt x="8" y="7"/>
                    <a:pt x="8" y="7"/>
                  </a:cubicBezTo>
                  <a:cubicBezTo>
                    <a:pt x="5" y="7"/>
                    <a:pt x="5" y="7"/>
                    <a:pt x="5" y="7"/>
                  </a:cubicBezTo>
                  <a:cubicBezTo>
                    <a:pt x="5" y="10"/>
                    <a:pt x="5" y="10"/>
                    <a:pt x="5" y="10"/>
                  </a:cubicBezTo>
                  <a:cubicBezTo>
                    <a:pt x="8" y="10"/>
                    <a:pt x="8" y="10"/>
                    <a:pt x="8" y="10"/>
                  </a:cubicBezTo>
                  <a:cubicBezTo>
                    <a:pt x="8" y="13"/>
                    <a:pt x="8" y="13"/>
                    <a:pt x="8" y="13"/>
                  </a:cubicBezTo>
                  <a:cubicBezTo>
                    <a:pt x="10" y="13"/>
                    <a:pt x="10" y="13"/>
                    <a:pt x="10" y="13"/>
                  </a:cubicBezTo>
                  <a:cubicBezTo>
                    <a:pt x="10" y="10"/>
                    <a:pt x="10" y="10"/>
                    <a:pt x="10" y="10"/>
                  </a:cubicBezTo>
                  <a:cubicBezTo>
                    <a:pt x="13" y="10"/>
                    <a:pt x="13" y="10"/>
                    <a:pt x="13" y="10"/>
                  </a:cubicBezTo>
                  <a:cubicBezTo>
                    <a:pt x="13" y="7"/>
                    <a:pt x="13" y="7"/>
                    <a:pt x="13" y="7"/>
                  </a:cubicBezTo>
                  <a:cubicBezTo>
                    <a:pt x="10" y="7"/>
                    <a:pt x="10" y="7"/>
                    <a:pt x="10" y="7"/>
                  </a:cubicBezTo>
                  <a:cubicBezTo>
                    <a:pt x="10" y="4"/>
                    <a:pt x="10" y="4"/>
                    <a:pt x="10" y="4"/>
                  </a:cubicBezTo>
                  <a:lnTo>
                    <a:pt x="8" y="4"/>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3" name="Freeform 1790"/>
            <p:cNvSpPr>
              <a:spLocks noEditPoints="1"/>
            </p:cNvSpPr>
            <p:nvPr/>
          </p:nvSpPr>
          <p:spPr bwMode="auto">
            <a:xfrm flipH="1">
              <a:off x="9954211" y="4159566"/>
              <a:ext cx="57498" cy="54761"/>
            </a:xfrm>
            <a:custGeom>
              <a:avLst/>
              <a:gdLst>
                <a:gd name="T0" fmla="*/ 2 w 18"/>
                <a:gd name="T1" fmla="*/ 0 h 17"/>
                <a:gd name="T2" fmla="*/ 17 w 18"/>
                <a:gd name="T3" fmla="*/ 0 h 17"/>
                <a:gd name="T4" fmla="*/ 18 w 18"/>
                <a:gd name="T5" fmla="*/ 1 h 17"/>
                <a:gd name="T6" fmla="*/ 18 w 18"/>
                <a:gd name="T7" fmla="*/ 16 h 17"/>
                <a:gd name="T8" fmla="*/ 17 w 18"/>
                <a:gd name="T9" fmla="*/ 17 h 17"/>
                <a:gd name="T10" fmla="*/ 2 w 18"/>
                <a:gd name="T11" fmla="*/ 17 h 17"/>
                <a:gd name="T12" fmla="*/ 0 w 18"/>
                <a:gd name="T13" fmla="*/ 16 h 17"/>
                <a:gd name="T14" fmla="*/ 0 w 18"/>
                <a:gd name="T15" fmla="*/ 1 h 17"/>
                <a:gd name="T16" fmla="*/ 2 w 18"/>
                <a:gd name="T17" fmla="*/ 0 h 17"/>
                <a:gd name="T18" fmla="*/ 5 w 18"/>
                <a:gd name="T19" fmla="*/ 10 h 17"/>
                <a:gd name="T20" fmla="*/ 14 w 18"/>
                <a:gd name="T21" fmla="*/ 10 h 17"/>
                <a:gd name="T22" fmla="*/ 14 w 18"/>
                <a:gd name="T23" fmla="*/ 7 h 17"/>
                <a:gd name="T24" fmla="*/ 5 w 18"/>
                <a:gd name="T25" fmla="*/ 7 h 17"/>
                <a:gd name="T26" fmla="*/ 5 w 18"/>
                <a:gd name="T27" fmla="*/ 1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 h="17">
                  <a:moveTo>
                    <a:pt x="2" y="0"/>
                  </a:moveTo>
                  <a:cubicBezTo>
                    <a:pt x="17" y="0"/>
                    <a:pt x="17" y="0"/>
                    <a:pt x="17" y="0"/>
                  </a:cubicBezTo>
                  <a:cubicBezTo>
                    <a:pt x="18" y="0"/>
                    <a:pt x="18" y="0"/>
                    <a:pt x="18" y="1"/>
                  </a:cubicBezTo>
                  <a:cubicBezTo>
                    <a:pt x="18" y="16"/>
                    <a:pt x="18" y="16"/>
                    <a:pt x="18" y="16"/>
                  </a:cubicBezTo>
                  <a:cubicBezTo>
                    <a:pt x="18" y="17"/>
                    <a:pt x="18" y="17"/>
                    <a:pt x="17" y="17"/>
                  </a:cubicBezTo>
                  <a:cubicBezTo>
                    <a:pt x="2" y="17"/>
                    <a:pt x="2" y="17"/>
                    <a:pt x="2" y="17"/>
                  </a:cubicBezTo>
                  <a:cubicBezTo>
                    <a:pt x="1" y="17"/>
                    <a:pt x="0" y="17"/>
                    <a:pt x="0" y="16"/>
                  </a:cubicBezTo>
                  <a:cubicBezTo>
                    <a:pt x="0" y="1"/>
                    <a:pt x="0" y="1"/>
                    <a:pt x="0" y="1"/>
                  </a:cubicBezTo>
                  <a:cubicBezTo>
                    <a:pt x="0" y="0"/>
                    <a:pt x="1" y="0"/>
                    <a:pt x="2" y="0"/>
                  </a:cubicBezTo>
                  <a:close/>
                  <a:moveTo>
                    <a:pt x="5" y="10"/>
                  </a:moveTo>
                  <a:cubicBezTo>
                    <a:pt x="14" y="10"/>
                    <a:pt x="14" y="10"/>
                    <a:pt x="14" y="10"/>
                  </a:cubicBezTo>
                  <a:cubicBezTo>
                    <a:pt x="14" y="7"/>
                    <a:pt x="14" y="7"/>
                    <a:pt x="14" y="7"/>
                  </a:cubicBezTo>
                  <a:cubicBezTo>
                    <a:pt x="5" y="7"/>
                    <a:pt x="5" y="7"/>
                    <a:pt x="5" y="7"/>
                  </a:cubicBezTo>
                  <a:lnTo>
                    <a:pt x="5"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4" name="Freeform 1791"/>
            <p:cNvSpPr>
              <a:spLocks noEditPoints="1"/>
            </p:cNvSpPr>
            <p:nvPr/>
          </p:nvSpPr>
          <p:spPr bwMode="auto">
            <a:xfrm flipH="1">
              <a:off x="10019924" y="4225279"/>
              <a:ext cx="57498" cy="57499"/>
            </a:xfrm>
            <a:custGeom>
              <a:avLst/>
              <a:gdLst>
                <a:gd name="T0" fmla="*/ 2 w 18"/>
                <a:gd name="T1" fmla="*/ 0 h 18"/>
                <a:gd name="T2" fmla="*/ 16 w 18"/>
                <a:gd name="T3" fmla="*/ 0 h 18"/>
                <a:gd name="T4" fmla="*/ 18 w 18"/>
                <a:gd name="T5" fmla="*/ 2 h 18"/>
                <a:gd name="T6" fmla="*/ 18 w 18"/>
                <a:gd name="T7" fmla="*/ 16 h 18"/>
                <a:gd name="T8" fmla="*/ 16 w 18"/>
                <a:gd name="T9" fmla="*/ 18 h 18"/>
                <a:gd name="T10" fmla="*/ 2 w 18"/>
                <a:gd name="T11" fmla="*/ 18 h 18"/>
                <a:gd name="T12" fmla="*/ 0 w 18"/>
                <a:gd name="T13" fmla="*/ 16 h 18"/>
                <a:gd name="T14" fmla="*/ 0 w 18"/>
                <a:gd name="T15" fmla="*/ 2 h 18"/>
                <a:gd name="T16" fmla="*/ 2 w 18"/>
                <a:gd name="T17" fmla="*/ 0 h 18"/>
                <a:gd name="T18" fmla="*/ 5 w 18"/>
                <a:gd name="T19" fmla="*/ 7 h 18"/>
                <a:gd name="T20" fmla="*/ 7 w 18"/>
                <a:gd name="T21" fmla="*/ 9 h 18"/>
                <a:gd name="T22" fmla="*/ 5 w 18"/>
                <a:gd name="T23" fmla="*/ 11 h 18"/>
                <a:gd name="T24" fmla="*/ 7 w 18"/>
                <a:gd name="T25" fmla="*/ 13 h 18"/>
                <a:gd name="T26" fmla="*/ 9 w 18"/>
                <a:gd name="T27" fmla="*/ 11 h 18"/>
                <a:gd name="T28" fmla="*/ 11 w 18"/>
                <a:gd name="T29" fmla="*/ 13 h 18"/>
                <a:gd name="T30" fmla="*/ 13 w 18"/>
                <a:gd name="T31" fmla="*/ 11 h 18"/>
                <a:gd name="T32" fmla="*/ 11 w 18"/>
                <a:gd name="T33" fmla="*/ 9 h 18"/>
                <a:gd name="T34" fmla="*/ 13 w 18"/>
                <a:gd name="T35" fmla="*/ 7 h 18"/>
                <a:gd name="T36" fmla="*/ 11 w 18"/>
                <a:gd name="T37" fmla="*/ 5 h 18"/>
                <a:gd name="T38" fmla="*/ 9 w 18"/>
                <a:gd name="T39" fmla="*/ 7 h 18"/>
                <a:gd name="T40" fmla="*/ 7 w 18"/>
                <a:gd name="T41" fmla="*/ 5 h 18"/>
                <a:gd name="T42" fmla="*/ 5 w 18"/>
                <a:gd name="T43"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8">
                  <a:moveTo>
                    <a:pt x="2" y="0"/>
                  </a:moveTo>
                  <a:cubicBezTo>
                    <a:pt x="16" y="0"/>
                    <a:pt x="16" y="0"/>
                    <a:pt x="16" y="0"/>
                  </a:cubicBezTo>
                  <a:cubicBezTo>
                    <a:pt x="17" y="0"/>
                    <a:pt x="18" y="1"/>
                    <a:pt x="18" y="2"/>
                  </a:cubicBezTo>
                  <a:cubicBezTo>
                    <a:pt x="18" y="16"/>
                    <a:pt x="18" y="16"/>
                    <a:pt x="18" y="16"/>
                  </a:cubicBezTo>
                  <a:cubicBezTo>
                    <a:pt x="18" y="17"/>
                    <a:pt x="17" y="18"/>
                    <a:pt x="16" y="18"/>
                  </a:cubicBezTo>
                  <a:cubicBezTo>
                    <a:pt x="2" y="18"/>
                    <a:pt x="2" y="18"/>
                    <a:pt x="2" y="18"/>
                  </a:cubicBezTo>
                  <a:cubicBezTo>
                    <a:pt x="1" y="18"/>
                    <a:pt x="0" y="17"/>
                    <a:pt x="0" y="16"/>
                  </a:cubicBezTo>
                  <a:cubicBezTo>
                    <a:pt x="0" y="2"/>
                    <a:pt x="0" y="2"/>
                    <a:pt x="0" y="2"/>
                  </a:cubicBezTo>
                  <a:cubicBezTo>
                    <a:pt x="0" y="1"/>
                    <a:pt x="1" y="0"/>
                    <a:pt x="2" y="0"/>
                  </a:cubicBezTo>
                  <a:close/>
                  <a:moveTo>
                    <a:pt x="5" y="7"/>
                  </a:moveTo>
                  <a:cubicBezTo>
                    <a:pt x="7" y="9"/>
                    <a:pt x="7" y="9"/>
                    <a:pt x="7" y="9"/>
                  </a:cubicBezTo>
                  <a:cubicBezTo>
                    <a:pt x="5" y="11"/>
                    <a:pt x="5" y="11"/>
                    <a:pt x="5" y="11"/>
                  </a:cubicBezTo>
                  <a:cubicBezTo>
                    <a:pt x="7" y="13"/>
                    <a:pt x="7" y="13"/>
                    <a:pt x="7" y="13"/>
                  </a:cubicBezTo>
                  <a:cubicBezTo>
                    <a:pt x="9" y="11"/>
                    <a:pt x="9" y="11"/>
                    <a:pt x="9" y="11"/>
                  </a:cubicBezTo>
                  <a:cubicBezTo>
                    <a:pt x="11" y="13"/>
                    <a:pt x="11" y="13"/>
                    <a:pt x="11" y="13"/>
                  </a:cubicBezTo>
                  <a:cubicBezTo>
                    <a:pt x="13" y="11"/>
                    <a:pt x="13" y="11"/>
                    <a:pt x="13" y="11"/>
                  </a:cubicBezTo>
                  <a:cubicBezTo>
                    <a:pt x="11" y="9"/>
                    <a:pt x="11" y="9"/>
                    <a:pt x="11" y="9"/>
                  </a:cubicBezTo>
                  <a:cubicBezTo>
                    <a:pt x="13" y="7"/>
                    <a:pt x="13" y="7"/>
                    <a:pt x="13" y="7"/>
                  </a:cubicBezTo>
                  <a:cubicBezTo>
                    <a:pt x="11" y="5"/>
                    <a:pt x="11" y="5"/>
                    <a:pt x="11" y="5"/>
                  </a:cubicBezTo>
                  <a:cubicBezTo>
                    <a:pt x="9" y="7"/>
                    <a:pt x="9" y="7"/>
                    <a:pt x="9" y="7"/>
                  </a:cubicBezTo>
                  <a:cubicBezTo>
                    <a:pt x="7" y="5"/>
                    <a:pt x="7" y="5"/>
                    <a:pt x="7" y="5"/>
                  </a:cubicBezTo>
                  <a:lnTo>
                    <a:pt x="5" y="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5" name="Freeform 1792"/>
            <p:cNvSpPr>
              <a:spLocks noEditPoints="1"/>
            </p:cNvSpPr>
            <p:nvPr/>
          </p:nvSpPr>
          <p:spPr bwMode="auto">
            <a:xfrm flipH="1">
              <a:off x="9954211" y="4225279"/>
              <a:ext cx="57498" cy="57499"/>
            </a:xfrm>
            <a:custGeom>
              <a:avLst/>
              <a:gdLst>
                <a:gd name="T0" fmla="*/ 2 w 18"/>
                <a:gd name="T1" fmla="*/ 0 h 18"/>
                <a:gd name="T2" fmla="*/ 17 w 18"/>
                <a:gd name="T3" fmla="*/ 0 h 18"/>
                <a:gd name="T4" fmla="*/ 18 w 18"/>
                <a:gd name="T5" fmla="*/ 2 h 18"/>
                <a:gd name="T6" fmla="*/ 18 w 18"/>
                <a:gd name="T7" fmla="*/ 16 h 18"/>
                <a:gd name="T8" fmla="*/ 17 w 18"/>
                <a:gd name="T9" fmla="*/ 18 h 18"/>
                <a:gd name="T10" fmla="*/ 2 w 18"/>
                <a:gd name="T11" fmla="*/ 18 h 18"/>
                <a:gd name="T12" fmla="*/ 0 w 18"/>
                <a:gd name="T13" fmla="*/ 16 h 18"/>
                <a:gd name="T14" fmla="*/ 0 w 18"/>
                <a:gd name="T15" fmla="*/ 2 h 18"/>
                <a:gd name="T16" fmla="*/ 2 w 18"/>
                <a:gd name="T17" fmla="*/ 0 h 18"/>
                <a:gd name="T18" fmla="*/ 5 w 18"/>
                <a:gd name="T19" fmla="*/ 8 h 18"/>
                <a:gd name="T20" fmla="*/ 14 w 18"/>
                <a:gd name="T21" fmla="*/ 8 h 18"/>
                <a:gd name="T22" fmla="*/ 14 w 18"/>
                <a:gd name="T23" fmla="*/ 6 h 18"/>
                <a:gd name="T24" fmla="*/ 5 w 18"/>
                <a:gd name="T25" fmla="*/ 6 h 18"/>
                <a:gd name="T26" fmla="*/ 5 w 18"/>
                <a:gd name="T27" fmla="*/ 8 h 18"/>
                <a:gd name="T28" fmla="*/ 5 w 18"/>
                <a:gd name="T29" fmla="*/ 12 h 18"/>
                <a:gd name="T30" fmla="*/ 14 w 18"/>
                <a:gd name="T31" fmla="*/ 12 h 18"/>
                <a:gd name="T32" fmla="*/ 14 w 18"/>
                <a:gd name="T33" fmla="*/ 10 h 18"/>
                <a:gd name="T34" fmla="*/ 5 w 18"/>
                <a:gd name="T35" fmla="*/ 10 h 18"/>
                <a:gd name="T36" fmla="*/ 5 w 18"/>
                <a:gd name="T37"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8">
                  <a:moveTo>
                    <a:pt x="2" y="0"/>
                  </a:moveTo>
                  <a:cubicBezTo>
                    <a:pt x="17" y="0"/>
                    <a:pt x="17" y="0"/>
                    <a:pt x="17" y="0"/>
                  </a:cubicBezTo>
                  <a:cubicBezTo>
                    <a:pt x="18" y="0"/>
                    <a:pt x="18" y="1"/>
                    <a:pt x="18" y="2"/>
                  </a:cubicBezTo>
                  <a:cubicBezTo>
                    <a:pt x="18" y="16"/>
                    <a:pt x="18" y="16"/>
                    <a:pt x="18" y="16"/>
                  </a:cubicBezTo>
                  <a:cubicBezTo>
                    <a:pt x="18" y="17"/>
                    <a:pt x="18" y="18"/>
                    <a:pt x="17" y="18"/>
                  </a:cubicBezTo>
                  <a:cubicBezTo>
                    <a:pt x="2" y="18"/>
                    <a:pt x="2" y="18"/>
                    <a:pt x="2" y="18"/>
                  </a:cubicBezTo>
                  <a:cubicBezTo>
                    <a:pt x="1" y="18"/>
                    <a:pt x="0" y="17"/>
                    <a:pt x="0" y="16"/>
                  </a:cubicBezTo>
                  <a:cubicBezTo>
                    <a:pt x="0" y="2"/>
                    <a:pt x="0" y="2"/>
                    <a:pt x="0" y="2"/>
                  </a:cubicBezTo>
                  <a:cubicBezTo>
                    <a:pt x="0" y="1"/>
                    <a:pt x="1" y="0"/>
                    <a:pt x="2" y="0"/>
                  </a:cubicBezTo>
                  <a:close/>
                  <a:moveTo>
                    <a:pt x="5" y="8"/>
                  </a:moveTo>
                  <a:cubicBezTo>
                    <a:pt x="14" y="8"/>
                    <a:pt x="14" y="8"/>
                    <a:pt x="14" y="8"/>
                  </a:cubicBezTo>
                  <a:cubicBezTo>
                    <a:pt x="14" y="6"/>
                    <a:pt x="14" y="6"/>
                    <a:pt x="14" y="6"/>
                  </a:cubicBezTo>
                  <a:cubicBezTo>
                    <a:pt x="5" y="6"/>
                    <a:pt x="5" y="6"/>
                    <a:pt x="5" y="6"/>
                  </a:cubicBezTo>
                  <a:cubicBezTo>
                    <a:pt x="5" y="8"/>
                    <a:pt x="5" y="8"/>
                    <a:pt x="5" y="8"/>
                  </a:cubicBezTo>
                  <a:close/>
                  <a:moveTo>
                    <a:pt x="5" y="12"/>
                  </a:moveTo>
                  <a:cubicBezTo>
                    <a:pt x="14" y="12"/>
                    <a:pt x="14" y="12"/>
                    <a:pt x="14" y="12"/>
                  </a:cubicBezTo>
                  <a:cubicBezTo>
                    <a:pt x="14" y="10"/>
                    <a:pt x="14" y="10"/>
                    <a:pt x="14" y="10"/>
                  </a:cubicBezTo>
                  <a:cubicBezTo>
                    <a:pt x="5" y="10"/>
                    <a:pt x="5" y="10"/>
                    <a:pt x="5" y="10"/>
                  </a:cubicBezTo>
                  <a:lnTo>
                    <a:pt x="5"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6" name="Freeform 1793"/>
            <p:cNvSpPr>
              <a:spLocks noEditPoints="1"/>
            </p:cNvSpPr>
            <p:nvPr/>
          </p:nvSpPr>
          <p:spPr bwMode="auto">
            <a:xfrm flipH="1">
              <a:off x="8256639" y="3138281"/>
              <a:ext cx="125949" cy="134163"/>
            </a:xfrm>
            <a:custGeom>
              <a:avLst/>
              <a:gdLst>
                <a:gd name="T0" fmla="*/ 13 w 39"/>
                <a:gd name="T1" fmla="*/ 33 h 42"/>
                <a:gd name="T2" fmla="*/ 17 w 39"/>
                <a:gd name="T3" fmla="*/ 37 h 42"/>
                <a:gd name="T4" fmla="*/ 13 w 39"/>
                <a:gd name="T5" fmla="*/ 41 h 42"/>
                <a:gd name="T6" fmla="*/ 8 w 39"/>
                <a:gd name="T7" fmla="*/ 37 h 42"/>
                <a:gd name="T8" fmla="*/ 13 w 39"/>
                <a:gd name="T9" fmla="*/ 33 h 42"/>
                <a:gd name="T10" fmla="*/ 31 w 39"/>
                <a:gd name="T11" fmla="*/ 34 h 42"/>
                <a:gd name="T12" fmla="*/ 36 w 39"/>
                <a:gd name="T13" fmla="*/ 38 h 42"/>
                <a:gd name="T14" fmla="*/ 31 w 39"/>
                <a:gd name="T15" fmla="*/ 42 h 42"/>
                <a:gd name="T16" fmla="*/ 27 w 39"/>
                <a:gd name="T17" fmla="*/ 38 h 42"/>
                <a:gd name="T18" fmla="*/ 31 w 39"/>
                <a:gd name="T19" fmla="*/ 34 h 42"/>
                <a:gd name="T20" fmla="*/ 0 w 39"/>
                <a:gd name="T21" fmla="*/ 0 h 42"/>
                <a:gd name="T22" fmla="*/ 7 w 39"/>
                <a:gd name="T23" fmla="*/ 0 h 42"/>
                <a:gd name="T24" fmla="*/ 9 w 39"/>
                <a:gd name="T25" fmla="*/ 6 h 42"/>
                <a:gd name="T26" fmla="*/ 39 w 39"/>
                <a:gd name="T27" fmla="*/ 6 h 42"/>
                <a:gd name="T28" fmla="*/ 38 w 39"/>
                <a:gd name="T29" fmla="*/ 19 h 42"/>
                <a:gd name="T30" fmla="*/ 12 w 39"/>
                <a:gd name="T31" fmla="*/ 23 h 42"/>
                <a:gd name="T32" fmla="*/ 12 w 39"/>
                <a:gd name="T33" fmla="*/ 27 h 42"/>
                <a:gd name="T34" fmla="*/ 37 w 39"/>
                <a:gd name="T35" fmla="*/ 27 h 42"/>
                <a:gd name="T36" fmla="*/ 38 w 39"/>
                <a:gd name="T37" fmla="*/ 31 h 42"/>
                <a:gd name="T38" fmla="*/ 10 w 39"/>
                <a:gd name="T39" fmla="*/ 31 h 42"/>
                <a:gd name="T40" fmla="*/ 8 w 39"/>
                <a:gd name="T41" fmla="*/ 21 h 42"/>
                <a:gd name="T42" fmla="*/ 3 w 39"/>
                <a:gd name="T43" fmla="*/ 4 h 42"/>
                <a:gd name="T44" fmla="*/ 1 w 39"/>
                <a:gd name="T45" fmla="*/ 4 h 42"/>
                <a:gd name="T46" fmla="*/ 0 w 39"/>
                <a:gd name="T47"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42">
                  <a:moveTo>
                    <a:pt x="13" y="33"/>
                  </a:moveTo>
                  <a:cubicBezTo>
                    <a:pt x="15" y="33"/>
                    <a:pt x="17" y="35"/>
                    <a:pt x="17" y="37"/>
                  </a:cubicBezTo>
                  <a:cubicBezTo>
                    <a:pt x="17" y="40"/>
                    <a:pt x="15" y="41"/>
                    <a:pt x="13" y="41"/>
                  </a:cubicBezTo>
                  <a:cubicBezTo>
                    <a:pt x="10" y="41"/>
                    <a:pt x="8" y="40"/>
                    <a:pt x="8" y="37"/>
                  </a:cubicBezTo>
                  <a:cubicBezTo>
                    <a:pt x="8" y="35"/>
                    <a:pt x="10" y="33"/>
                    <a:pt x="13" y="33"/>
                  </a:cubicBezTo>
                  <a:close/>
                  <a:moveTo>
                    <a:pt x="31" y="34"/>
                  </a:moveTo>
                  <a:cubicBezTo>
                    <a:pt x="34" y="34"/>
                    <a:pt x="36" y="35"/>
                    <a:pt x="36" y="38"/>
                  </a:cubicBezTo>
                  <a:cubicBezTo>
                    <a:pt x="36" y="40"/>
                    <a:pt x="34" y="42"/>
                    <a:pt x="31" y="42"/>
                  </a:cubicBezTo>
                  <a:cubicBezTo>
                    <a:pt x="29" y="42"/>
                    <a:pt x="27" y="40"/>
                    <a:pt x="27" y="38"/>
                  </a:cubicBezTo>
                  <a:cubicBezTo>
                    <a:pt x="27" y="35"/>
                    <a:pt x="29" y="34"/>
                    <a:pt x="31" y="34"/>
                  </a:cubicBezTo>
                  <a:close/>
                  <a:moveTo>
                    <a:pt x="0" y="0"/>
                  </a:moveTo>
                  <a:cubicBezTo>
                    <a:pt x="7" y="0"/>
                    <a:pt x="7" y="0"/>
                    <a:pt x="7" y="0"/>
                  </a:cubicBezTo>
                  <a:cubicBezTo>
                    <a:pt x="9" y="6"/>
                    <a:pt x="9" y="6"/>
                    <a:pt x="9" y="6"/>
                  </a:cubicBezTo>
                  <a:cubicBezTo>
                    <a:pt x="39" y="6"/>
                    <a:pt x="39" y="6"/>
                    <a:pt x="39" y="6"/>
                  </a:cubicBezTo>
                  <a:cubicBezTo>
                    <a:pt x="38" y="19"/>
                    <a:pt x="38" y="19"/>
                    <a:pt x="38" y="19"/>
                  </a:cubicBezTo>
                  <a:cubicBezTo>
                    <a:pt x="12" y="23"/>
                    <a:pt x="12" y="23"/>
                    <a:pt x="12" y="23"/>
                  </a:cubicBezTo>
                  <a:cubicBezTo>
                    <a:pt x="10" y="24"/>
                    <a:pt x="10" y="27"/>
                    <a:pt x="12" y="27"/>
                  </a:cubicBezTo>
                  <a:cubicBezTo>
                    <a:pt x="37" y="27"/>
                    <a:pt x="37" y="27"/>
                    <a:pt x="37" y="27"/>
                  </a:cubicBezTo>
                  <a:cubicBezTo>
                    <a:pt x="38" y="31"/>
                    <a:pt x="38" y="31"/>
                    <a:pt x="38" y="31"/>
                  </a:cubicBezTo>
                  <a:cubicBezTo>
                    <a:pt x="10" y="31"/>
                    <a:pt x="10" y="31"/>
                    <a:pt x="10" y="31"/>
                  </a:cubicBezTo>
                  <a:cubicBezTo>
                    <a:pt x="5" y="31"/>
                    <a:pt x="5" y="23"/>
                    <a:pt x="8" y="21"/>
                  </a:cubicBezTo>
                  <a:cubicBezTo>
                    <a:pt x="3" y="4"/>
                    <a:pt x="3" y="4"/>
                    <a:pt x="3" y="4"/>
                  </a:cubicBezTo>
                  <a:cubicBezTo>
                    <a:pt x="1" y="4"/>
                    <a:pt x="1" y="4"/>
                    <a:pt x="1" y="4"/>
                  </a:cubicBez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7" name="Freeform 1794"/>
            <p:cNvSpPr>
              <a:spLocks noEditPoints="1"/>
            </p:cNvSpPr>
            <p:nvPr/>
          </p:nvSpPr>
          <p:spPr bwMode="auto">
            <a:xfrm flipH="1">
              <a:off x="9384703" y="2456512"/>
              <a:ext cx="114997" cy="150592"/>
            </a:xfrm>
            <a:custGeom>
              <a:avLst/>
              <a:gdLst>
                <a:gd name="T0" fmla="*/ 25 w 36"/>
                <a:gd name="T1" fmla="*/ 23 h 46"/>
                <a:gd name="T2" fmla="*/ 18 w 36"/>
                <a:gd name="T3" fmla="*/ 27 h 46"/>
                <a:gd name="T4" fmla="*/ 11 w 36"/>
                <a:gd name="T5" fmla="*/ 23 h 46"/>
                <a:gd name="T6" fmla="*/ 6 w 36"/>
                <a:gd name="T7" fmla="*/ 23 h 46"/>
                <a:gd name="T8" fmla="*/ 6 w 36"/>
                <a:gd name="T9" fmla="*/ 15 h 46"/>
                <a:gd name="T10" fmla="*/ 18 w 36"/>
                <a:gd name="T11" fmla="*/ 0 h 46"/>
                <a:gd name="T12" fmla="*/ 30 w 36"/>
                <a:gd name="T13" fmla="*/ 15 h 46"/>
                <a:gd name="T14" fmla="*/ 30 w 36"/>
                <a:gd name="T15" fmla="*/ 23 h 46"/>
                <a:gd name="T16" fmla="*/ 25 w 36"/>
                <a:gd name="T17" fmla="*/ 23 h 46"/>
                <a:gd name="T18" fmla="*/ 24 w 36"/>
                <a:gd name="T19" fmla="*/ 8 h 46"/>
                <a:gd name="T20" fmla="*/ 10 w 36"/>
                <a:gd name="T21" fmla="*/ 14 h 46"/>
                <a:gd name="T22" fmla="*/ 10 w 36"/>
                <a:gd name="T23" fmla="*/ 15 h 46"/>
                <a:gd name="T24" fmla="*/ 18 w 36"/>
                <a:gd name="T25" fmla="*/ 25 h 46"/>
                <a:gd name="T26" fmla="*/ 26 w 36"/>
                <a:gd name="T27" fmla="*/ 15 h 46"/>
                <a:gd name="T28" fmla="*/ 24 w 36"/>
                <a:gd name="T29" fmla="*/ 8 h 46"/>
                <a:gd name="T30" fmla="*/ 27 w 36"/>
                <a:gd name="T31" fmla="*/ 25 h 46"/>
                <a:gd name="T32" fmla="*/ 18 w 36"/>
                <a:gd name="T33" fmla="*/ 30 h 46"/>
                <a:gd name="T34" fmla="*/ 9 w 36"/>
                <a:gd name="T35" fmla="*/ 25 h 46"/>
                <a:gd name="T36" fmla="*/ 0 w 36"/>
                <a:gd name="T37" fmla="*/ 46 h 46"/>
                <a:gd name="T38" fmla="*/ 0 w 36"/>
                <a:gd name="T39" fmla="*/ 46 h 46"/>
                <a:gd name="T40" fmla="*/ 36 w 36"/>
                <a:gd name="T41" fmla="*/ 46 h 46"/>
                <a:gd name="T42" fmla="*/ 36 w 36"/>
                <a:gd name="T43" fmla="*/ 46 h 46"/>
                <a:gd name="T44" fmla="*/ 27 w 36"/>
                <a:gd name="T45" fmla="*/ 2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46">
                  <a:moveTo>
                    <a:pt x="25" y="23"/>
                  </a:moveTo>
                  <a:cubicBezTo>
                    <a:pt x="23" y="25"/>
                    <a:pt x="21" y="27"/>
                    <a:pt x="18" y="27"/>
                  </a:cubicBezTo>
                  <a:cubicBezTo>
                    <a:pt x="15" y="27"/>
                    <a:pt x="13" y="26"/>
                    <a:pt x="11" y="23"/>
                  </a:cubicBezTo>
                  <a:cubicBezTo>
                    <a:pt x="6" y="23"/>
                    <a:pt x="6" y="23"/>
                    <a:pt x="6" y="23"/>
                  </a:cubicBezTo>
                  <a:cubicBezTo>
                    <a:pt x="6" y="15"/>
                    <a:pt x="6" y="15"/>
                    <a:pt x="6" y="15"/>
                  </a:cubicBezTo>
                  <a:cubicBezTo>
                    <a:pt x="6" y="7"/>
                    <a:pt x="12" y="0"/>
                    <a:pt x="18" y="0"/>
                  </a:cubicBezTo>
                  <a:cubicBezTo>
                    <a:pt x="24" y="0"/>
                    <a:pt x="30" y="7"/>
                    <a:pt x="30" y="15"/>
                  </a:cubicBezTo>
                  <a:cubicBezTo>
                    <a:pt x="30" y="23"/>
                    <a:pt x="30" y="23"/>
                    <a:pt x="30" y="23"/>
                  </a:cubicBezTo>
                  <a:cubicBezTo>
                    <a:pt x="25" y="23"/>
                    <a:pt x="25" y="23"/>
                    <a:pt x="25" y="23"/>
                  </a:cubicBezTo>
                  <a:close/>
                  <a:moveTo>
                    <a:pt x="24" y="8"/>
                  </a:moveTo>
                  <a:cubicBezTo>
                    <a:pt x="19" y="9"/>
                    <a:pt x="19" y="14"/>
                    <a:pt x="10" y="14"/>
                  </a:cubicBezTo>
                  <a:cubicBezTo>
                    <a:pt x="10" y="14"/>
                    <a:pt x="10" y="14"/>
                    <a:pt x="10" y="15"/>
                  </a:cubicBezTo>
                  <a:cubicBezTo>
                    <a:pt x="10" y="21"/>
                    <a:pt x="14" y="25"/>
                    <a:pt x="18" y="25"/>
                  </a:cubicBezTo>
                  <a:cubicBezTo>
                    <a:pt x="22" y="25"/>
                    <a:pt x="26" y="21"/>
                    <a:pt x="26" y="15"/>
                  </a:cubicBezTo>
                  <a:cubicBezTo>
                    <a:pt x="26" y="12"/>
                    <a:pt x="25" y="10"/>
                    <a:pt x="24" y="8"/>
                  </a:cubicBezTo>
                  <a:close/>
                  <a:moveTo>
                    <a:pt x="27" y="25"/>
                  </a:moveTo>
                  <a:cubicBezTo>
                    <a:pt x="25" y="28"/>
                    <a:pt x="22" y="30"/>
                    <a:pt x="18" y="30"/>
                  </a:cubicBezTo>
                  <a:cubicBezTo>
                    <a:pt x="14" y="30"/>
                    <a:pt x="11" y="28"/>
                    <a:pt x="9" y="25"/>
                  </a:cubicBezTo>
                  <a:cubicBezTo>
                    <a:pt x="3" y="29"/>
                    <a:pt x="0" y="37"/>
                    <a:pt x="0" y="46"/>
                  </a:cubicBezTo>
                  <a:cubicBezTo>
                    <a:pt x="0" y="46"/>
                    <a:pt x="0" y="46"/>
                    <a:pt x="0" y="46"/>
                  </a:cubicBezTo>
                  <a:cubicBezTo>
                    <a:pt x="36" y="46"/>
                    <a:pt x="36" y="46"/>
                    <a:pt x="36" y="46"/>
                  </a:cubicBezTo>
                  <a:cubicBezTo>
                    <a:pt x="36" y="46"/>
                    <a:pt x="36" y="46"/>
                    <a:pt x="36" y="46"/>
                  </a:cubicBezTo>
                  <a:cubicBezTo>
                    <a:pt x="36" y="37"/>
                    <a:pt x="33" y="29"/>
                    <a:pt x="27" y="2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8" name="Freeform 1795"/>
            <p:cNvSpPr>
              <a:spLocks noEditPoints="1"/>
            </p:cNvSpPr>
            <p:nvPr/>
          </p:nvSpPr>
          <p:spPr bwMode="auto">
            <a:xfrm flipH="1">
              <a:off x="10411461" y="3113639"/>
              <a:ext cx="125949" cy="125949"/>
            </a:xfrm>
            <a:custGeom>
              <a:avLst/>
              <a:gdLst>
                <a:gd name="T0" fmla="*/ 19 w 39"/>
                <a:gd name="T1" fmla="*/ 0 h 39"/>
                <a:gd name="T2" fmla="*/ 39 w 39"/>
                <a:gd name="T3" fmla="*/ 19 h 39"/>
                <a:gd name="T4" fmla="*/ 19 w 39"/>
                <a:gd name="T5" fmla="*/ 39 h 39"/>
                <a:gd name="T6" fmla="*/ 0 w 39"/>
                <a:gd name="T7" fmla="*/ 19 h 39"/>
                <a:gd name="T8" fmla="*/ 19 w 39"/>
                <a:gd name="T9" fmla="*/ 0 h 39"/>
                <a:gd name="T10" fmla="*/ 27 w 39"/>
                <a:gd name="T11" fmla="*/ 19 h 39"/>
                <a:gd name="T12" fmla="*/ 21 w 39"/>
                <a:gd name="T13" fmla="*/ 14 h 39"/>
                <a:gd name="T14" fmla="*/ 15 w 39"/>
                <a:gd name="T15" fmla="*/ 10 h 39"/>
                <a:gd name="T16" fmla="*/ 15 w 39"/>
                <a:gd name="T17" fmla="*/ 19 h 39"/>
                <a:gd name="T18" fmla="*/ 15 w 39"/>
                <a:gd name="T19" fmla="*/ 29 h 39"/>
                <a:gd name="T20" fmla="*/ 21 w 39"/>
                <a:gd name="T21" fmla="*/ 24 h 39"/>
                <a:gd name="T22" fmla="*/ 27 w 39"/>
                <a:gd name="T23"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39">
                  <a:moveTo>
                    <a:pt x="19" y="0"/>
                  </a:moveTo>
                  <a:cubicBezTo>
                    <a:pt x="30" y="0"/>
                    <a:pt x="39" y="8"/>
                    <a:pt x="39" y="19"/>
                  </a:cubicBezTo>
                  <a:cubicBezTo>
                    <a:pt x="39" y="30"/>
                    <a:pt x="30" y="39"/>
                    <a:pt x="19" y="39"/>
                  </a:cubicBezTo>
                  <a:cubicBezTo>
                    <a:pt x="8" y="39"/>
                    <a:pt x="0" y="30"/>
                    <a:pt x="0" y="19"/>
                  </a:cubicBezTo>
                  <a:cubicBezTo>
                    <a:pt x="0" y="8"/>
                    <a:pt x="8" y="0"/>
                    <a:pt x="19" y="0"/>
                  </a:cubicBezTo>
                  <a:close/>
                  <a:moveTo>
                    <a:pt x="27" y="19"/>
                  </a:moveTo>
                  <a:cubicBezTo>
                    <a:pt x="21" y="14"/>
                    <a:pt x="21" y="14"/>
                    <a:pt x="21" y="14"/>
                  </a:cubicBezTo>
                  <a:cubicBezTo>
                    <a:pt x="15" y="10"/>
                    <a:pt x="15" y="10"/>
                    <a:pt x="15" y="10"/>
                  </a:cubicBezTo>
                  <a:cubicBezTo>
                    <a:pt x="15" y="19"/>
                    <a:pt x="15" y="19"/>
                    <a:pt x="15" y="19"/>
                  </a:cubicBezTo>
                  <a:cubicBezTo>
                    <a:pt x="15" y="29"/>
                    <a:pt x="15" y="29"/>
                    <a:pt x="15" y="29"/>
                  </a:cubicBezTo>
                  <a:cubicBezTo>
                    <a:pt x="21" y="24"/>
                    <a:pt x="21" y="24"/>
                    <a:pt x="21" y="24"/>
                  </a:cubicBezTo>
                  <a:lnTo>
                    <a:pt x="27" y="1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59" name="Freeform 1796"/>
            <p:cNvSpPr>
              <a:spLocks noEditPoints="1"/>
            </p:cNvSpPr>
            <p:nvPr/>
          </p:nvSpPr>
          <p:spPr bwMode="auto">
            <a:xfrm flipH="1">
              <a:off x="7867840" y="1895216"/>
              <a:ext cx="158805" cy="156068"/>
            </a:xfrm>
            <a:custGeom>
              <a:avLst/>
              <a:gdLst>
                <a:gd name="T0" fmla="*/ 18 w 49"/>
                <a:gd name="T1" fmla="*/ 0 h 48"/>
                <a:gd name="T2" fmla="*/ 36 w 49"/>
                <a:gd name="T3" fmla="*/ 17 h 48"/>
                <a:gd name="T4" fmla="*/ 18 w 49"/>
                <a:gd name="T5" fmla="*/ 35 h 48"/>
                <a:gd name="T6" fmla="*/ 0 w 49"/>
                <a:gd name="T7" fmla="*/ 17 h 48"/>
                <a:gd name="T8" fmla="*/ 18 w 49"/>
                <a:gd name="T9" fmla="*/ 0 h 48"/>
                <a:gd name="T10" fmla="*/ 36 w 49"/>
                <a:gd name="T11" fmla="*/ 27 h 48"/>
                <a:gd name="T12" fmla="*/ 28 w 49"/>
                <a:gd name="T13" fmla="*/ 35 h 48"/>
                <a:gd name="T14" fmla="*/ 39 w 49"/>
                <a:gd name="T15" fmla="*/ 47 h 48"/>
                <a:gd name="T16" fmla="*/ 43 w 49"/>
                <a:gd name="T17" fmla="*/ 47 h 48"/>
                <a:gd name="T18" fmla="*/ 48 w 49"/>
                <a:gd name="T19" fmla="*/ 41 h 48"/>
                <a:gd name="T20" fmla="*/ 48 w 49"/>
                <a:gd name="T21" fmla="*/ 38 h 48"/>
                <a:gd name="T22" fmla="*/ 36 w 49"/>
                <a:gd name="T23" fmla="*/ 27 h 48"/>
                <a:gd name="T24" fmla="*/ 25 w 49"/>
                <a:gd name="T25" fmla="*/ 11 h 48"/>
                <a:gd name="T26" fmla="*/ 18 w 49"/>
                <a:gd name="T27" fmla="*/ 8 h 48"/>
                <a:gd name="T28" fmla="*/ 11 w 49"/>
                <a:gd name="T29" fmla="*/ 11 h 48"/>
                <a:gd name="T30" fmla="*/ 8 w 49"/>
                <a:gd name="T31" fmla="*/ 17 h 48"/>
                <a:gd name="T32" fmla="*/ 11 w 49"/>
                <a:gd name="T33" fmla="*/ 24 h 48"/>
                <a:gd name="T34" fmla="*/ 18 w 49"/>
                <a:gd name="T35" fmla="*/ 27 h 48"/>
                <a:gd name="T36" fmla="*/ 25 w 49"/>
                <a:gd name="T37" fmla="*/ 24 h 48"/>
                <a:gd name="T38" fmla="*/ 28 w 49"/>
                <a:gd name="T39" fmla="*/ 17 h 48"/>
                <a:gd name="T40" fmla="*/ 25 w 49"/>
                <a:gd name="T41" fmla="*/ 11 h 48"/>
                <a:gd name="T42" fmla="*/ 10 w 49"/>
                <a:gd name="T43" fmla="*/ 18 h 48"/>
                <a:gd name="T44" fmla="*/ 13 w 49"/>
                <a:gd name="T45" fmla="*/ 18 h 48"/>
                <a:gd name="T46" fmla="*/ 17 w 49"/>
                <a:gd name="T47" fmla="*/ 13 h 48"/>
                <a:gd name="T48" fmla="*/ 17 w 49"/>
                <a:gd name="T49" fmla="*/ 10 h 48"/>
                <a:gd name="T50" fmla="*/ 10 w 49"/>
                <a:gd name="T51" fmla="*/ 18 h 48"/>
                <a:gd name="T52" fmla="*/ 18 w 49"/>
                <a:gd name="T53" fmla="*/ 4 h 48"/>
                <a:gd name="T54" fmla="*/ 8 w 49"/>
                <a:gd name="T55" fmla="*/ 8 h 48"/>
                <a:gd name="T56" fmla="*/ 4 w 49"/>
                <a:gd name="T57" fmla="*/ 17 h 48"/>
                <a:gd name="T58" fmla="*/ 8 w 49"/>
                <a:gd name="T59" fmla="*/ 27 h 48"/>
                <a:gd name="T60" fmla="*/ 18 w 49"/>
                <a:gd name="T61" fmla="*/ 31 h 48"/>
                <a:gd name="T62" fmla="*/ 28 w 49"/>
                <a:gd name="T63" fmla="*/ 27 h 48"/>
                <a:gd name="T64" fmla="*/ 32 w 49"/>
                <a:gd name="T65" fmla="*/ 17 h 48"/>
                <a:gd name="T66" fmla="*/ 28 w 49"/>
                <a:gd name="T67" fmla="*/ 8 h 48"/>
                <a:gd name="T68" fmla="*/ 18 w 49"/>
                <a:gd name="T6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8">
                  <a:moveTo>
                    <a:pt x="18" y="0"/>
                  </a:moveTo>
                  <a:cubicBezTo>
                    <a:pt x="28" y="0"/>
                    <a:pt x="36" y="8"/>
                    <a:pt x="36" y="17"/>
                  </a:cubicBezTo>
                  <a:cubicBezTo>
                    <a:pt x="36" y="27"/>
                    <a:pt x="28" y="35"/>
                    <a:pt x="18" y="35"/>
                  </a:cubicBezTo>
                  <a:cubicBezTo>
                    <a:pt x="8" y="35"/>
                    <a:pt x="0" y="27"/>
                    <a:pt x="0" y="17"/>
                  </a:cubicBezTo>
                  <a:cubicBezTo>
                    <a:pt x="0" y="8"/>
                    <a:pt x="8" y="0"/>
                    <a:pt x="18" y="0"/>
                  </a:cubicBezTo>
                  <a:close/>
                  <a:moveTo>
                    <a:pt x="36" y="27"/>
                  </a:moveTo>
                  <a:cubicBezTo>
                    <a:pt x="34" y="31"/>
                    <a:pt x="31" y="34"/>
                    <a:pt x="28" y="35"/>
                  </a:cubicBezTo>
                  <a:cubicBezTo>
                    <a:pt x="39" y="47"/>
                    <a:pt x="39" y="47"/>
                    <a:pt x="39" y="47"/>
                  </a:cubicBezTo>
                  <a:cubicBezTo>
                    <a:pt x="40" y="48"/>
                    <a:pt x="42" y="48"/>
                    <a:pt x="43" y="47"/>
                  </a:cubicBezTo>
                  <a:cubicBezTo>
                    <a:pt x="48" y="41"/>
                    <a:pt x="48" y="41"/>
                    <a:pt x="48" y="41"/>
                  </a:cubicBezTo>
                  <a:cubicBezTo>
                    <a:pt x="49" y="40"/>
                    <a:pt x="49" y="39"/>
                    <a:pt x="48" y="38"/>
                  </a:cubicBezTo>
                  <a:cubicBezTo>
                    <a:pt x="36" y="27"/>
                    <a:pt x="36" y="27"/>
                    <a:pt x="36" y="27"/>
                  </a:cubicBezTo>
                  <a:close/>
                  <a:moveTo>
                    <a:pt x="25" y="11"/>
                  </a:moveTo>
                  <a:cubicBezTo>
                    <a:pt x="23" y="9"/>
                    <a:pt x="21" y="8"/>
                    <a:pt x="18" y="8"/>
                  </a:cubicBezTo>
                  <a:cubicBezTo>
                    <a:pt x="15" y="8"/>
                    <a:pt x="13" y="9"/>
                    <a:pt x="11" y="11"/>
                  </a:cubicBezTo>
                  <a:cubicBezTo>
                    <a:pt x="10" y="12"/>
                    <a:pt x="8" y="15"/>
                    <a:pt x="8" y="17"/>
                  </a:cubicBezTo>
                  <a:cubicBezTo>
                    <a:pt x="8" y="20"/>
                    <a:pt x="10" y="23"/>
                    <a:pt x="11" y="24"/>
                  </a:cubicBezTo>
                  <a:cubicBezTo>
                    <a:pt x="13" y="26"/>
                    <a:pt x="15" y="27"/>
                    <a:pt x="18" y="27"/>
                  </a:cubicBezTo>
                  <a:cubicBezTo>
                    <a:pt x="21" y="27"/>
                    <a:pt x="23" y="26"/>
                    <a:pt x="25" y="24"/>
                  </a:cubicBezTo>
                  <a:cubicBezTo>
                    <a:pt x="27" y="23"/>
                    <a:pt x="28" y="20"/>
                    <a:pt x="28" y="17"/>
                  </a:cubicBezTo>
                  <a:cubicBezTo>
                    <a:pt x="28" y="15"/>
                    <a:pt x="27" y="12"/>
                    <a:pt x="25" y="11"/>
                  </a:cubicBezTo>
                  <a:close/>
                  <a:moveTo>
                    <a:pt x="10" y="18"/>
                  </a:moveTo>
                  <a:cubicBezTo>
                    <a:pt x="13" y="18"/>
                    <a:pt x="13" y="18"/>
                    <a:pt x="13" y="18"/>
                  </a:cubicBezTo>
                  <a:cubicBezTo>
                    <a:pt x="13" y="14"/>
                    <a:pt x="14" y="13"/>
                    <a:pt x="17" y="13"/>
                  </a:cubicBezTo>
                  <a:cubicBezTo>
                    <a:pt x="17" y="10"/>
                    <a:pt x="17" y="10"/>
                    <a:pt x="17" y="10"/>
                  </a:cubicBezTo>
                  <a:cubicBezTo>
                    <a:pt x="13" y="10"/>
                    <a:pt x="10" y="14"/>
                    <a:pt x="10" y="18"/>
                  </a:cubicBezTo>
                  <a:close/>
                  <a:moveTo>
                    <a:pt x="18" y="4"/>
                  </a:moveTo>
                  <a:cubicBezTo>
                    <a:pt x="14" y="4"/>
                    <a:pt x="11" y="5"/>
                    <a:pt x="8" y="8"/>
                  </a:cubicBezTo>
                  <a:cubicBezTo>
                    <a:pt x="6" y="10"/>
                    <a:pt x="4" y="14"/>
                    <a:pt x="4" y="17"/>
                  </a:cubicBezTo>
                  <a:cubicBezTo>
                    <a:pt x="4" y="21"/>
                    <a:pt x="6" y="25"/>
                    <a:pt x="8" y="27"/>
                  </a:cubicBezTo>
                  <a:cubicBezTo>
                    <a:pt x="11" y="30"/>
                    <a:pt x="14" y="31"/>
                    <a:pt x="18" y="31"/>
                  </a:cubicBezTo>
                  <a:cubicBezTo>
                    <a:pt x="22" y="31"/>
                    <a:pt x="25" y="30"/>
                    <a:pt x="28" y="27"/>
                  </a:cubicBezTo>
                  <a:cubicBezTo>
                    <a:pt x="30" y="25"/>
                    <a:pt x="32" y="21"/>
                    <a:pt x="32" y="17"/>
                  </a:cubicBezTo>
                  <a:cubicBezTo>
                    <a:pt x="32" y="14"/>
                    <a:pt x="30" y="10"/>
                    <a:pt x="28" y="8"/>
                  </a:cubicBezTo>
                  <a:cubicBezTo>
                    <a:pt x="25" y="5"/>
                    <a:pt x="22" y="4"/>
                    <a:pt x="18" y="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0" name="Freeform 1797"/>
            <p:cNvSpPr>
              <a:spLocks noEditPoints="1"/>
            </p:cNvSpPr>
            <p:nvPr/>
          </p:nvSpPr>
          <p:spPr bwMode="auto">
            <a:xfrm flipH="1">
              <a:off x="9620173" y="2043070"/>
              <a:ext cx="172495" cy="125949"/>
            </a:xfrm>
            <a:custGeom>
              <a:avLst/>
              <a:gdLst>
                <a:gd name="T0" fmla="*/ 9 w 53"/>
                <a:gd name="T1" fmla="*/ 24 h 39"/>
                <a:gd name="T2" fmla="*/ 43 w 53"/>
                <a:gd name="T3" fmla="*/ 24 h 39"/>
                <a:gd name="T4" fmla="*/ 43 w 53"/>
                <a:gd name="T5" fmla="*/ 24 h 39"/>
                <a:gd name="T6" fmla="*/ 39 w 53"/>
                <a:gd name="T7" fmla="*/ 29 h 39"/>
                <a:gd name="T8" fmla="*/ 38 w 53"/>
                <a:gd name="T9" fmla="*/ 29 h 39"/>
                <a:gd name="T10" fmla="*/ 14 w 53"/>
                <a:gd name="T11" fmla="*/ 28 h 39"/>
                <a:gd name="T12" fmla="*/ 9 w 53"/>
                <a:gd name="T13" fmla="*/ 24 h 39"/>
                <a:gd name="T14" fmla="*/ 23 w 53"/>
                <a:gd name="T15" fmla="*/ 31 h 39"/>
                <a:gd name="T16" fmla="*/ 30 w 53"/>
                <a:gd name="T17" fmla="*/ 31 h 39"/>
                <a:gd name="T18" fmla="*/ 30 w 53"/>
                <a:gd name="T19" fmla="*/ 38 h 39"/>
                <a:gd name="T20" fmla="*/ 23 w 53"/>
                <a:gd name="T21" fmla="*/ 38 h 39"/>
                <a:gd name="T22" fmla="*/ 23 w 53"/>
                <a:gd name="T23" fmla="*/ 31 h 39"/>
                <a:gd name="T24" fmla="*/ 0 w 53"/>
                <a:gd name="T25" fmla="*/ 14 h 39"/>
                <a:gd name="T26" fmla="*/ 4 w 53"/>
                <a:gd name="T27" fmla="*/ 19 h 39"/>
                <a:gd name="T28" fmla="*/ 48 w 53"/>
                <a:gd name="T29" fmla="*/ 19 h 39"/>
                <a:gd name="T30" fmla="*/ 48 w 53"/>
                <a:gd name="T31" fmla="*/ 19 h 39"/>
                <a:gd name="T32" fmla="*/ 53 w 53"/>
                <a:gd name="T33" fmla="*/ 15 h 39"/>
                <a:gd name="T34" fmla="*/ 53 w 53"/>
                <a:gd name="T35" fmla="*/ 14 h 39"/>
                <a:gd name="T36" fmla="*/ 0 w 53"/>
                <a:gd name="T37"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9">
                  <a:moveTo>
                    <a:pt x="9" y="24"/>
                  </a:moveTo>
                  <a:cubicBezTo>
                    <a:pt x="19" y="14"/>
                    <a:pt x="34" y="14"/>
                    <a:pt x="43" y="24"/>
                  </a:cubicBezTo>
                  <a:cubicBezTo>
                    <a:pt x="43" y="24"/>
                    <a:pt x="43" y="24"/>
                    <a:pt x="43" y="24"/>
                  </a:cubicBezTo>
                  <a:cubicBezTo>
                    <a:pt x="39" y="29"/>
                    <a:pt x="39" y="29"/>
                    <a:pt x="39" y="29"/>
                  </a:cubicBezTo>
                  <a:cubicBezTo>
                    <a:pt x="39" y="29"/>
                    <a:pt x="38" y="29"/>
                    <a:pt x="38" y="29"/>
                  </a:cubicBezTo>
                  <a:cubicBezTo>
                    <a:pt x="32" y="22"/>
                    <a:pt x="21" y="22"/>
                    <a:pt x="14" y="28"/>
                  </a:cubicBezTo>
                  <a:cubicBezTo>
                    <a:pt x="9" y="24"/>
                    <a:pt x="9" y="24"/>
                    <a:pt x="9" y="24"/>
                  </a:cubicBezTo>
                  <a:close/>
                  <a:moveTo>
                    <a:pt x="23" y="31"/>
                  </a:moveTo>
                  <a:cubicBezTo>
                    <a:pt x="25" y="29"/>
                    <a:pt x="28" y="29"/>
                    <a:pt x="30" y="31"/>
                  </a:cubicBezTo>
                  <a:cubicBezTo>
                    <a:pt x="32" y="33"/>
                    <a:pt x="32" y="36"/>
                    <a:pt x="30" y="38"/>
                  </a:cubicBezTo>
                  <a:cubicBezTo>
                    <a:pt x="28" y="39"/>
                    <a:pt x="25" y="39"/>
                    <a:pt x="23" y="38"/>
                  </a:cubicBezTo>
                  <a:cubicBezTo>
                    <a:pt x="21" y="36"/>
                    <a:pt x="21" y="33"/>
                    <a:pt x="23" y="31"/>
                  </a:cubicBezTo>
                  <a:close/>
                  <a:moveTo>
                    <a:pt x="0" y="14"/>
                  </a:moveTo>
                  <a:cubicBezTo>
                    <a:pt x="4" y="19"/>
                    <a:pt x="4" y="19"/>
                    <a:pt x="4" y="19"/>
                  </a:cubicBezTo>
                  <a:cubicBezTo>
                    <a:pt x="16" y="7"/>
                    <a:pt x="36" y="7"/>
                    <a:pt x="48" y="19"/>
                  </a:cubicBezTo>
                  <a:cubicBezTo>
                    <a:pt x="48" y="19"/>
                    <a:pt x="48" y="19"/>
                    <a:pt x="48" y="19"/>
                  </a:cubicBezTo>
                  <a:cubicBezTo>
                    <a:pt x="53" y="15"/>
                    <a:pt x="53" y="15"/>
                    <a:pt x="53" y="15"/>
                  </a:cubicBezTo>
                  <a:cubicBezTo>
                    <a:pt x="53" y="15"/>
                    <a:pt x="53" y="15"/>
                    <a:pt x="53" y="14"/>
                  </a:cubicBezTo>
                  <a:cubicBezTo>
                    <a:pt x="38" y="0"/>
                    <a:pt x="14" y="0"/>
                    <a:pt x="0"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1" name="Freeform 1798"/>
            <p:cNvSpPr>
              <a:spLocks noEditPoints="1"/>
            </p:cNvSpPr>
            <p:nvPr/>
          </p:nvSpPr>
          <p:spPr bwMode="auto">
            <a:xfrm flipH="1">
              <a:off x="7632370" y="616556"/>
              <a:ext cx="125949" cy="125949"/>
            </a:xfrm>
            <a:custGeom>
              <a:avLst/>
              <a:gdLst>
                <a:gd name="T0" fmla="*/ 31 w 39"/>
                <a:gd name="T1" fmla="*/ 23 h 39"/>
                <a:gd name="T2" fmla="*/ 31 w 39"/>
                <a:gd name="T3" fmla="*/ 23 h 39"/>
                <a:gd name="T4" fmla="*/ 31 w 39"/>
                <a:gd name="T5" fmla="*/ 19 h 39"/>
                <a:gd name="T6" fmla="*/ 12 w 39"/>
                <a:gd name="T7" fmla="*/ 0 h 39"/>
                <a:gd name="T8" fmla="*/ 7 w 39"/>
                <a:gd name="T9" fmla="*/ 2 h 39"/>
                <a:gd name="T10" fmla="*/ 28 w 39"/>
                <a:gd name="T11" fmla="*/ 23 h 39"/>
                <a:gd name="T12" fmla="*/ 31 w 39"/>
                <a:gd name="T13" fmla="*/ 23 h 39"/>
                <a:gd name="T14" fmla="*/ 39 w 39"/>
                <a:gd name="T15" fmla="*/ 39 h 39"/>
                <a:gd name="T16" fmla="*/ 22 w 39"/>
                <a:gd name="T17" fmla="*/ 32 h 39"/>
                <a:gd name="T18" fmla="*/ 23 w 39"/>
                <a:gd name="T19" fmla="*/ 32 h 39"/>
                <a:gd name="T20" fmla="*/ 24 w 39"/>
                <a:gd name="T21" fmla="*/ 31 h 39"/>
                <a:gd name="T22" fmla="*/ 29 w 39"/>
                <a:gd name="T23" fmla="*/ 33 h 39"/>
                <a:gd name="T24" fmla="*/ 33 w 39"/>
                <a:gd name="T25" fmla="*/ 29 h 39"/>
                <a:gd name="T26" fmla="*/ 31 w 39"/>
                <a:gd name="T27" fmla="*/ 23 h 39"/>
                <a:gd name="T28" fmla="*/ 32 w 39"/>
                <a:gd name="T29" fmla="*/ 23 h 39"/>
                <a:gd name="T30" fmla="*/ 33 w 39"/>
                <a:gd name="T31" fmla="*/ 22 h 39"/>
                <a:gd name="T32" fmla="*/ 39 w 39"/>
                <a:gd name="T33" fmla="*/ 39 h 39"/>
                <a:gd name="T34" fmla="*/ 23 w 39"/>
                <a:gd name="T35" fmla="*/ 31 h 39"/>
                <a:gd name="T36" fmla="*/ 19 w 39"/>
                <a:gd name="T37" fmla="*/ 31 h 39"/>
                <a:gd name="T38" fmla="*/ 0 w 39"/>
                <a:gd name="T39" fmla="*/ 12 h 39"/>
                <a:gd name="T40" fmla="*/ 2 w 39"/>
                <a:gd name="T41" fmla="*/ 7 h 39"/>
                <a:gd name="T42" fmla="*/ 23 w 39"/>
                <a:gd name="T43" fmla="*/ 28 h 39"/>
                <a:gd name="T44" fmla="*/ 23 w 39"/>
                <a:gd name="T45" fmla="*/ 31 h 39"/>
                <a:gd name="T46" fmla="*/ 23 w 39"/>
                <a:gd name="T47" fmla="*/ 31 h 39"/>
                <a:gd name="T48" fmla="*/ 27 w 39"/>
                <a:gd name="T49" fmla="*/ 27 h 39"/>
                <a:gd name="T50" fmla="*/ 23 w 39"/>
                <a:gd name="T51" fmla="*/ 27 h 39"/>
                <a:gd name="T52" fmla="*/ 3 w 39"/>
                <a:gd name="T53" fmla="*/ 6 h 39"/>
                <a:gd name="T54" fmla="*/ 6 w 39"/>
                <a:gd name="T55" fmla="*/ 3 h 39"/>
                <a:gd name="T56" fmla="*/ 27 w 39"/>
                <a:gd name="T57" fmla="*/ 23 h 39"/>
                <a:gd name="T58" fmla="*/ 27 w 39"/>
                <a:gd name="T59"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 h="39">
                  <a:moveTo>
                    <a:pt x="31" y="23"/>
                  </a:moveTo>
                  <a:cubicBezTo>
                    <a:pt x="31" y="23"/>
                    <a:pt x="31" y="23"/>
                    <a:pt x="31" y="23"/>
                  </a:cubicBezTo>
                  <a:cubicBezTo>
                    <a:pt x="32" y="22"/>
                    <a:pt x="32" y="20"/>
                    <a:pt x="31" y="19"/>
                  </a:cubicBezTo>
                  <a:cubicBezTo>
                    <a:pt x="12" y="0"/>
                    <a:pt x="12" y="0"/>
                    <a:pt x="12" y="0"/>
                  </a:cubicBezTo>
                  <a:cubicBezTo>
                    <a:pt x="7" y="2"/>
                    <a:pt x="7" y="2"/>
                    <a:pt x="7" y="2"/>
                  </a:cubicBezTo>
                  <a:cubicBezTo>
                    <a:pt x="28" y="23"/>
                    <a:pt x="28" y="23"/>
                    <a:pt x="28" y="23"/>
                  </a:cubicBezTo>
                  <a:cubicBezTo>
                    <a:pt x="29" y="23"/>
                    <a:pt x="30" y="23"/>
                    <a:pt x="31" y="23"/>
                  </a:cubicBezTo>
                  <a:close/>
                  <a:moveTo>
                    <a:pt x="39" y="39"/>
                  </a:moveTo>
                  <a:cubicBezTo>
                    <a:pt x="22" y="32"/>
                    <a:pt x="22" y="32"/>
                    <a:pt x="22" y="32"/>
                  </a:cubicBezTo>
                  <a:cubicBezTo>
                    <a:pt x="22" y="32"/>
                    <a:pt x="23" y="32"/>
                    <a:pt x="23" y="32"/>
                  </a:cubicBezTo>
                  <a:cubicBezTo>
                    <a:pt x="23" y="31"/>
                    <a:pt x="24" y="31"/>
                    <a:pt x="24" y="31"/>
                  </a:cubicBezTo>
                  <a:cubicBezTo>
                    <a:pt x="29" y="33"/>
                    <a:pt x="29" y="33"/>
                    <a:pt x="29" y="33"/>
                  </a:cubicBezTo>
                  <a:cubicBezTo>
                    <a:pt x="33" y="29"/>
                    <a:pt x="33" y="29"/>
                    <a:pt x="33" y="29"/>
                  </a:cubicBezTo>
                  <a:cubicBezTo>
                    <a:pt x="31" y="23"/>
                    <a:pt x="31" y="23"/>
                    <a:pt x="31" y="23"/>
                  </a:cubicBezTo>
                  <a:cubicBezTo>
                    <a:pt x="31" y="23"/>
                    <a:pt x="32" y="23"/>
                    <a:pt x="32" y="23"/>
                  </a:cubicBezTo>
                  <a:cubicBezTo>
                    <a:pt x="32" y="23"/>
                    <a:pt x="32" y="22"/>
                    <a:pt x="33" y="22"/>
                  </a:cubicBezTo>
                  <a:cubicBezTo>
                    <a:pt x="39" y="39"/>
                    <a:pt x="39" y="39"/>
                    <a:pt x="39" y="39"/>
                  </a:cubicBezTo>
                  <a:close/>
                  <a:moveTo>
                    <a:pt x="23" y="31"/>
                  </a:moveTo>
                  <a:cubicBezTo>
                    <a:pt x="22" y="32"/>
                    <a:pt x="20" y="32"/>
                    <a:pt x="19" y="31"/>
                  </a:cubicBezTo>
                  <a:cubicBezTo>
                    <a:pt x="0" y="12"/>
                    <a:pt x="0" y="12"/>
                    <a:pt x="0" y="12"/>
                  </a:cubicBezTo>
                  <a:cubicBezTo>
                    <a:pt x="2" y="7"/>
                    <a:pt x="2" y="7"/>
                    <a:pt x="2" y="7"/>
                  </a:cubicBezTo>
                  <a:cubicBezTo>
                    <a:pt x="23" y="28"/>
                    <a:pt x="23" y="28"/>
                    <a:pt x="23" y="28"/>
                  </a:cubicBezTo>
                  <a:cubicBezTo>
                    <a:pt x="24" y="28"/>
                    <a:pt x="24" y="30"/>
                    <a:pt x="23" y="31"/>
                  </a:cubicBezTo>
                  <a:cubicBezTo>
                    <a:pt x="23" y="31"/>
                    <a:pt x="23" y="31"/>
                    <a:pt x="23" y="31"/>
                  </a:cubicBezTo>
                  <a:close/>
                  <a:moveTo>
                    <a:pt x="27" y="27"/>
                  </a:moveTo>
                  <a:cubicBezTo>
                    <a:pt x="26" y="28"/>
                    <a:pt x="24" y="28"/>
                    <a:pt x="23" y="27"/>
                  </a:cubicBezTo>
                  <a:cubicBezTo>
                    <a:pt x="3" y="6"/>
                    <a:pt x="3" y="6"/>
                    <a:pt x="3" y="6"/>
                  </a:cubicBezTo>
                  <a:cubicBezTo>
                    <a:pt x="6" y="3"/>
                    <a:pt x="6" y="3"/>
                    <a:pt x="6" y="3"/>
                  </a:cubicBezTo>
                  <a:cubicBezTo>
                    <a:pt x="27" y="23"/>
                    <a:pt x="27" y="23"/>
                    <a:pt x="27" y="23"/>
                  </a:cubicBezTo>
                  <a:cubicBezTo>
                    <a:pt x="28" y="24"/>
                    <a:pt x="28" y="26"/>
                    <a:pt x="27" y="2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2" name="Freeform 1799"/>
            <p:cNvSpPr>
              <a:spLocks noEditPoints="1"/>
            </p:cNvSpPr>
            <p:nvPr/>
          </p:nvSpPr>
          <p:spPr bwMode="auto">
            <a:xfrm flipH="1">
              <a:off x="11440956" y="2043070"/>
              <a:ext cx="164281" cy="153330"/>
            </a:xfrm>
            <a:custGeom>
              <a:avLst/>
              <a:gdLst>
                <a:gd name="T0" fmla="*/ 43 w 51"/>
                <a:gd name="T1" fmla="*/ 16 h 48"/>
                <a:gd name="T2" fmla="*/ 51 w 51"/>
                <a:gd name="T3" fmla="*/ 24 h 48"/>
                <a:gd name="T4" fmla="*/ 51 w 51"/>
                <a:gd name="T5" fmla="*/ 24 h 48"/>
                <a:gd name="T6" fmla="*/ 43 w 51"/>
                <a:gd name="T7" fmla="*/ 32 h 48"/>
                <a:gd name="T8" fmla="*/ 33 w 51"/>
                <a:gd name="T9" fmla="*/ 32 h 48"/>
                <a:gd name="T10" fmla="*/ 33 w 51"/>
                <a:gd name="T11" fmla="*/ 19 h 48"/>
                <a:gd name="T12" fmla="*/ 17 w 51"/>
                <a:gd name="T13" fmla="*/ 19 h 48"/>
                <a:gd name="T14" fmla="*/ 17 w 51"/>
                <a:gd name="T15" fmla="*/ 32 h 48"/>
                <a:gd name="T16" fmla="*/ 8 w 51"/>
                <a:gd name="T17" fmla="*/ 32 h 48"/>
                <a:gd name="T18" fmla="*/ 0 w 51"/>
                <a:gd name="T19" fmla="*/ 24 h 48"/>
                <a:gd name="T20" fmla="*/ 0 w 51"/>
                <a:gd name="T21" fmla="*/ 24 h 48"/>
                <a:gd name="T22" fmla="*/ 3 w 51"/>
                <a:gd name="T23" fmla="*/ 19 h 48"/>
                <a:gd name="T24" fmla="*/ 2 w 51"/>
                <a:gd name="T25" fmla="*/ 15 h 48"/>
                <a:gd name="T26" fmla="*/ 10 w 51"/>
                <a:gd name="T27" fmla="*/ 7 h 48"/>
                <a:gd name="T28" fmla="*/ 12 w 51"/>
                <a:gd name="T29" fmla="*/ 8 h 48"/>
                <a:gd name="T30" fmla="*/ 23 w 51"/>
                <a:gd name="T31" fmla="*/ 0 h 48"/>
                <a:gd name="T32" fmla="*/ 33 w 51"/>
                <a:gd name="T33" fmla="*/ 7 h 48"/>
                <a:gd name="T34" fmla="*/ 36 w 51"/>
                <a:gd name="T35" fmla="*/ 6 h 48"/>
                <a:gd name="T36" fmla="*/ 44 w 51"/>
                <a:gd name="T37" fmla="*/ 14 h 48"/>
                <a:gd name="T38" fmla="*/ 43 w 51"/>
                <a:gd name="T39" fmla="*/ 16 h 48"/>
                <a:gd name="T40" fmla="*/ 19 w 51"/>
                <a:gd name="T41" fmla="*/ 22 h 48"/>
                <a:gd name="T42" fmla="*/ 19 w 51"/>
                <a:gd name="T43" fmla="*/ 35 h 48"/>
                <a:gd name="T44" fmla="*/ 13 w 51"/>
                <a:gd name="T45" fmla="*/ 35 h 48"/>
                <a:gd name="T46" fmla="*/ 25 w 51"/>
                <a:gd name="T47" fmla="*/ 48 h 48"/>
                <a:gd name="T48" fmla="*/ 37 w 51"/>
                <a:gd name="T49" fmla="*/ 35 h 48"/>
                <a:gd name="T50" fmla="*/ 31 w 51"/>
                <a:gd name="T51" fmla="*/ 35 h 48"/>
                <a:gd name="T52" fmla="*/ 31 w 51"/>
                <a:gd name="T53" fmla="*/ 22 h 48"/>
                <a:gd name="T54" fmla="*/ 19 w 51"/>
                <a:gd name="T55" fmla="*/ 2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48">
                  <a:moveTo>
                    <a:pt x="43" y="16"/>
                  </a:moveTo>
                  <a:cubicBezTo>
                    <a:pt x="48" y="17"/>
                    <a:pt x="51" y="20"/>
                    <a:pt x="51" y="24"/>
                  </a:cubicBezTo>
                  <a:cubicBezTo>
                    <a:pt x="51" y="24"/>
                    <a:pt x="51" y="24"/>
                    <a:pt x="51" y="24"/>
                  </a:cubicBezTo>
                  <a:cubicBezTo>
                    <a:pt x="51" y="29"/>
                    <a:pt x="47" y="32"/>
                    <a:pt x="43" y="32"/>
                  </a:cubicBezTo>
                  <a:cubicBezTo>
                    <a:pt x="33" y="32"/>
                    <a:pt x="33" y="32"/>
                    <a:pt x="33" y="32"/>
                  </a:cubicBezTo>
                  <a:cubicBezTo>
                    <a:pt x="33" y="19"/>
                    <a:pt x="33" y="19"/>
                    <a:pt x="33" y="19"/>
                  </a:cubicBezTo>
                  <a:cubicBezTo>
                    <a:pt x="17" y="19"/>
                    <a:pt x="17" y="19"/>
                    <a:pt x="17" y="19"/>
                  </a:cubicBezTo>
                  <a:cubicBezTo>
                    <a:pt x="17" y="32"/>
                    <a:pt x="17" y="32"/>
                    <a:pt x="17" y="32"/>
                  </a:cubicBezTo>
                  <a:cubicBezTo>
                    <a:pt x="8" y="32"/>
                    <a:pt x="8" y="32"/>
                    <a:pt x="8" y="32"/>
                  </a:cubicBezTo>
                  <a:cubicBezTo>
                    <a:pt x="4" y="32"/>
                    <a:pt x="0" y="29"/>
                    <a:pt x="0" y="24"/>
                  </a:cubicBezTo>
                  <a:cubicBezTo>
                    <a:pt x="0" y="24"/>
                    <a:pt x="0" y="24"/>
                    <a:pt x="0" y="24"/>
                  </a:cubicBezTo>
                  <a:cubicBezTo>
                    <a:pt x="0" y="22"/>
                    <a:pt x="1" y="20"/>
                    <a:pt x="3" y="19"/>
                  </a:cubicBezTo>
                  <a:cubicBezTo>
                    <a:pt x="3" y="18"/>
                    <a:pt x="2" y="17"/>
                    <a:pt x="2" y="15"/>
                  </a:cubicBezTo>
                  <a:cubicBezTo>
                    <a:pt x="2" y="11"/>
                    <a:pt x="6" y="7"/>
                    <a:pt x="10" y="7"/>
                  </a:cubicBezTo>
                  <a:cubicBezTo>
                    <a:pt x="11" y="7"/>
                    <a:pt x="12" y="7"/>
                    <a:pt x="12" y="8"/>
                  </a:cubicBezTo>
                  <a:cubicBezTo>
                    <a:pt x="13" y="3"/>
                    <a:pt x="18" y="0"/>
                    <a:pt x="23" y="0"/>
                  </a:cubicBezTo>
                  <a:cubicBezTo>
                    <a:pt x="28" y="0"/>
                    <a:pt x="32" y="3"/>
                    <a:pt x="33" y="7"/>
                  </a:cubicBezTo>
                  <a:cubicBezTo>
                    <a:pt x="34" y="7"/>
                    <a:pt x="35" y="6"/>
                    <a:pt x="36" y="6"/>
                  </a:cubicBezTo>
                  <a:cubicBezTo>
                    <a:pt x="40" y="6"/>
                    <a:pt x="44" y="10"/>
                    <a:pt x="44" y="14"/>
                  </a:cubicBezTo>
                  <a:cubicBezTo>
                    <a:pt x="44" y="15"/>
                    <a:pt x="44" y="16"/>
                    <a:pt x="43" y="16"/>
                  </a:cubicBezTo>
                  <a:close/>
                  <a:moveTo>
                    <a:pt x="19" y="22"/>
                  </a:moveTo>
                  <a:cubicBezTo>
                    <a:pt x="19" y="35"/>
                    <a:pt x="19" y="35"/>
                    <a:pt x="19" y="35"/>
                  </a:cubicBezTo>
                  <a:cubicBezTo>
                    <a:pt x="13" y="35"/>
                    <a:pt x="13" y="35"/>
                    <a:pt x="13" y="35"/>
                  </a:cubicBezTo>
                  <a:cubicBezTo>
                    <a:pt x="25" y="48"/>
                    <a:pt x="25" y="48"/>
                    <a:pt x="25" y="48"/>
                  </a:cubicBezTo>
                  <a:cubicBezTo>
                    <a:pt x="37" y="35"/>
                    <a:pt x="37" y="35"/>
                    <a:pt x="37" y="35"/>
                  </a:cubicBezTo>
                  <a:cubicBezTo>
                    <a:pt x="31" y="35"/>
                    <a:pt x="31" y="35"/>
                    <a:pt x="31" y="35"/>
                  </a:cubicBezTo>
                  <a:cubicBezTo>
                    <a:pt x="31" y="22"/>
                    <a:pt x="31" y="22"/>
                    <a:pt x="31" y="22"/>
                  </a:cubicBezTo>
                  <a:lnTo>
                    <a:pt x="19" y="2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3" name="Freeform 1800"/>
            <p:cNvSpPr>
              <a:spLocks noEditPoints="1"/>
            </p:cNvSpPr>
            <p:nvPr/>
          </p:nvSpPr>
          <p:spPr bwMode="auto">
            <a:xfrm flipH="1">
              <a:off x="7454399" y="1640579"/>
              <a:ext cx="175233" cy="104045"/>
            </a:xfrm>
            <a:custGeom>
              <a:avLst/>
              <a:gdLst>
                <a:gd name="T0" fmla="*/ 16 w 54"/>
                <a:gd name="T1" fmla="*/ 32 h 32"/>
                <a:gd name="T2" fmla="*/ 16 w 54"/>
                <a:gd name="T3" fmla="*/ 32 h 32"/>
                <a:gd name="T4" fmla="*/ 0 w 54"/>
                <a:gd name="T5" fmla="*/ 32 h 32"/>
                <a:gd name="T6" fmla="*/ 0 w 54"/>
                <a:gd name="T7" fmla="*/ 28 h 32"/>
                <a:gd name="T8" fmla="*/ 11 w 54"/>
                <a:gd name="T9" fmla="*/ 23 h 32"/>
                <a:gd name="T10" fmla="*/ 11 w 54"/>
                <a:gd name="T11" fmla="*/ 10 h 32"/>
                <a:gd name="T12" fmla="*/ 11 w 54"/>
                <a:gd name="T13" fmla="*/ 10 h 32"/>
                <a:gd name="T14" fmla="*/ 10 w 54"/>
                <a:gd name="T15" fmla="*/ 8 h 32"/>
                <a:gd name="T16" fmla="*/ 16 w 54"/>
                <a:gd name="T17" fmla="*/ 0 h 32"/>
                <a:gd name="T18" fmla="*/ 16 w 54"/>
                <a:gd name="T19" fmla="*/ 0 h 32"/>
                <a:gd name="T20" fmla="*/ 16 w 54"/>
                <a:gd name="T21" fmla="*/ 0 h 32"/>
                <a:gd name="T22" fmla="*/ 16 w 54"/>
                <a:gd name="T23" fmla="*/ 0 h 32"/>
                <a:gd name="T24" fmla="*/ 16 w 54"/>
                <a:gd name="T25" fmla="*/ 0 h 32"/>
                <a:gd name="T26" fmla="*/ 22 w 54"/>
                <a:gd name="T27" fmla="*/ 8 h 32"/>
                <a:gd name="T28" fmla="*/ 22 w 54"/>
                <a:gd name="T29" fmla="*/ 10 h 32"/>
                <a:gd name="T30" fmla="*/ 22 w 54"/>
                <a:gd name="T31" fmla="*/ 10 h 32"/>
                <a:gd name="T32" fmla="*/ 22 w 54"/>
                <a:gd name="T33" fmla="*/ 23 h 32"/>
                <a:gd name="T34" fmla="*/ 23 w 54"/>
                <a:gd name="T35" fmla="*/ 24 h 32"/>
                <a:gd name="T36" fmla="*/ 20 w 54"/>
                <a:gd name="T37" fmla="*/ 28 h 32"/>
                <a:gd name="T38" fmla="*/ 20 w 54"/>
                <a:gd name="T39" fmla="*/ 32 h 32"/>
                <a:gd name="T40" fmla="*/ 16 w 54"/>
                <a:gd name="T41" fmla="*/ 32 h 32"/>
                <a:gd name="T42" fmla="*/ 38 w 54"/>
                <a:gd name="T43" fmla="*/ 32 h 32"/>
                <a:gd name="T44" fmla="*/ 54 w 54"/>
                <a:gd name="T45" fmla="*/ 32 h 32"/>
                <a:gd name="T46" fmla="*/ 54 w 54"/>
                <a:gd name="T47" fmla="*/ 28 h 32"/>
                <a:gd name="T48" fmla="*/ 44 w 54"/>
                <a:gd name="T49" fmla="*/ 23 h 32"/>
                <a:gd name="T50" fmla="*/ 44 w 54"/>
                <a:gd name="T51" fmla="*/ 10 h 32"/>
                <a:gd name="T52" fmla="*/ 44 w 54"/>
                <a:gd name="T53" fmla="*/ 10 h 32"/>
                <a:gd name="T54" fmla="*/ 44 w 54"/>
                <a:gd name="T55" fmla="*/ 8 h 32"/>
                <a:gd name="T56" fmla="*/ 38 w 54"/>
                <a:gd name="T57" fmla="*/ 0 h 32"/>
                <a:gd name="T58" fmla="*/ 38 w 54"/>
                <a:gd name="T59" fmla="*/ 0 h 32"/>
                <a:gd name="T60" fmla="*/ 38 w 54"/>
                <a:gd name="T61" fmla="*/ 0 h 32"/>
                <a:gd name="T62" fmla="*/ 38 w 54"/>
                <a:gd name="T63" fmla="*/ 0 h 32"/>
                <a:gd name="T64" fmla="*/ 38 w 54"/>
                <a:gd name="T65" fmla="*/ 0 h 32"/>
                <a:gd name="T66" fmla="*/ 32 w 54"/>
                <a:gd name="T67" fmla="*/ 8 h 32"/>
                <a:gd name="T68" fmla="*/ 32 w 54"/>
                <a:gd name="T69" fmla="*/ 10 h 32"/>
                <a:gd name="T70" fmla="*/ 32 w 54"/>
                <a:gd name="T71" fmla="*/ 10 h 32"/>
                <a:gd name="T72" fmla="*/ 32 w 54"/>
                <a:gd name="T73" fmla="*/ 23 h 32"/>
                <a:gd name="T74" fmla="*/ 22 w 54"/>
                <a:gd name="T75" fmla="*/ 28 h 32"/>
                <a:gd name="T76" fmla="*/ 22 w 54"/>
                <a:gd name="T77" fmla="*/ 32 h 32"/>
                <a:gd name="T78" fmla="*/ 38 w 54"/>
                <a:gd name="T7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32">
                  <a:moveTo>
                    <a:pt x="16" y="32"/>
                  </a:moveTo>
                  <a:cubicBezTo>
                    <a:pt x="16" y="32"/>
                    <a:pt x="16" y="32"/>
                    <a:pt x="16" y="32"/>
                  </a:cubicBezTo>
                  <a:cubicBezTo>
                    <a:pt x="0" y="32"/>
                    <a:pt x="0" y="32"/>
                    <a:pt x="0" y="32"/>
                  </a:cubicBezTo>
                  <a:cubicBezTo>
                    <a:pt x="0" y="28"/>
                    <a:pt x="0" y="28"/>
                    <a:pt x="0" y="28"/>
                  </a:cubicBezTo>
                  <a:cubicBezTo>
                    <a:pt x="1" y="25"/>
                    <a:pt x="9" y="25"/>
                    <a:pt x="11" y="23"/>
                  </a:cubicBezTo>
                  <a:cubicBezTo>
                    <a:pt x="14" y="19"/>
                    <a:pt x="11" y="15"/>
                    <a:pt x="11" y="10"/>
                  </a:cubicBezTo>
                  <a:cubicBezTo>
                    <a:pt x="11" y="10"/>
                    <a:pt x="11" y="10"/>
                    <a:pt x="11" y="10"/>
                  </a:cubicBezTo>
                  <a:cubicBezTo>
                    <a:pt x="10" y="9"/>
                    <a:pt x="10" y="9"/>
                    <a:pt x="10" y="8"/>
                  </a:cubicBezTo>
                  <a:cubicBezTo>
                    <a:pt x="10" y="4"/>
                    <a:pt x="13" y="1"/>
                    <a:pt x="16" y="0"/>
                  </a:cubicBezTo>
                  <a:cubicBezTo>
                    <a:pt x="16" y="0"/>
                    <a:pt x="16" y="0"/>
                    <a:pt x="16" y="0"/>
                  </a:cubicBezTo>
                  <a:cubicBezTo>
                    <a:pt x="16" y="0"/>
                    <a:pt x="16" y="0"/>
                    <a:pt x="16" y="0"/>
                  </a:cubicBezTo>
                  <a:cubicBezTo>
                    <a:pt x="16" y="0"/>
                    <a:pt x="16" y="0"/>
                    <a:pt x="16" y="0"/>
                  </a:cubicBezTo>
                  <a:cubicBezTo>
                    <a:pt x="16" y="0"/>
                    <a:pt x="16" y="0"/>
                    <a:pt x="16" y="0"/>
                  </a:cubicBezTo>
                  <a:cubicBezTo>
                    <a:pt x="20" y="1"/>
                    <a:pt x="22" y="4"/>
                    <a:pt x="22" y="8"/>
                  </a:cubicBezTo>
                  <a:cubicBezTo>
                    <a:pt x="22" y="9"/>
                    <a:pt x="22" y="9"/>
                    <a:pt x="22" y="10"/>
                  </a:cubicBezTo>
                  <a:cubicBezTo>
                    <a:pt x="22" y="10"/>
                    <a:pt x="22" y="10"/>
                    <a:pt x="22" y="10"/>
                  </a:cubicBezTo>
                  <a:cubicBezTo>
                    <a:pt x="21" y="15"/>
                    <a:pt x="18" y="19"/>
                    <a:pt x="22" y="23"/>
                  </a:cubicBezTo>
                  <a:cubicBezTo>
                    <a:pt x="22" y="23"/>
                    <a:pt x="23" y="24"/>
                    <a:pt x="23" y="24"/>
                  </a:cubicBezTo>
                  <a:cubicBezTo>
                    <a:pt x="21" y="25"/>
                    <a:pt x="20" y="26"/>
                    <a:pt x="20" y="28"/>
                  </a:cubicBezTo>
                  <a:cubicBezTo>
                    <a:pt x="20" y="32"/>
                    <a:pt x="20" y="32"/>
                    <a:pt x="20" y="32"/>
                  </a:cubicBezTo>
                  <a:cubicBezTo>
                    <a:pt x="16" y="32"/>
                    <a:pt x="16" y="32"/>
                    <a:pt x="16" y="32"/>
                  </a:cubicBezTo>
                  <a:close/>
                  <a:moveTo>
                    <a:pt x="38" y="32"/>
                  </a:moveTo>
                  <a:cubicBezTo>
                    <a:pt x="54" y="32"/>
                    <a:pt x="54" y="32"/>
                    <a:pt x="54" y="32"/>
                  </a:cubicBezTo>
                  <a:cubicBezTo>
                    <a:pt x="54" y="28"/>
                    <a:pt x="54" y="28"/>
                    <a:pt x="54" y="28"/>
                  </a:cubicBezTo>
                  <a:cubicBezTo>
                    <a:pt x="54" y="25"/>
                    <a:pt x="45" y="25"/>
                    <a:pt x="44" y="23"/>
                  </a:cubicBezTo>
                  <a:cubicBezTo>
                    <a:pt x="40" y="19"/>
                    <a:pt x="43" y="15"/>
                    <a:pt x="44" y="10"/>
                  </a:cubicBezTo>
                  <a:cubicBezTo>
                    <a:pt x="44" y="10"/>
                    <a:pt x="44" y="10"/>
                    <a:pt x="44" y="10"/>
                  </a:cubicBezTo>
                  <a:cubicBezTo>
                    <a:pt x="44" y="9"/>
                    <a:pt x="44" y="9"/>
                    <a:pt x="44" y="8"/>
                  </a:cubicBezTo>
                  <a:cubicBezTo>
                    <a:pt x="44" y="4"/>
                    <a:pt x="41" y="1"/>
                    <a:pt x="38" y="0"/>
                  </a:cubicBezTo>
                  <a:cubicBezTo>
                    <a:pt x="38" y="0"/>
                    <a:pt x="38" y="0"/>
                    <a:pt x="38" y="0"/>
                  </a:cubicBezTo>
                  <a:cubicBezTo>
                    <a:pt x="38" y="0"/>
                    <a:pt x="38" y="0"/>
                    <a:pt x="38" y="0"/>
                  </a:cubicBezTo>
                  <a:cubicBezTo>
                    <a:pt x="38" y="0"/>
                    <a:pt x="38" y="0"/>
                    <a:pt x="38" y="0"/>
                  </a:cubicBezTo>
                  <a:cubicBezTo>
                    <a:pt x="38" y="0"/>
                    <a:pt x="38" y="0"/>
                    <a:pt x="38" y="0"/>
                  </a:cubicBezTo>
                  <a:cubicBezTo>
                    <a:pt x="35" y="1"/>
                    <a:pt x="32" y="4"/>
                    <a:pt x="32" y="8"/>
                  </a:cubicBezTo>
                  <a:cubicBezTo>
                    <a:pt x="32" y="9"/>
                    <a:pt x="32" y="9"/>
                    <a:pt x="32" y="10"/>
                  </a:cubicBezTo>
                  <a:cubicBezTo>
                    <a:pt x="32" y="10"/>
                    <a:pt x="32" y="10"/>
                    <a:pt x="32" y="10"/>
                  </a:cubicBezTo>
                  <a:cubicBezTo>
                    <a:pt x="33" y="15"/>
                    <a:pt x="36" y="19"/>
                    <a:pt x="32" y="23"/>
                  </a:cubicBezTo>
                  <a:cubicBezTo>
                    <a:pt x="31" y="25"/>
                    <a:pt x="22" y="25"/>
                    <a:pt x="22" y="28"/>
                  </a:cubicBezTo>
                  <a:cubicBezTo>
                    <a:pt x="22" y="32"/>
                    <a:pt x="22" y="32"/>
                    <a:pt x="22" y="32"/>
                  </a:cubicBezTo>
                  <a:cubicBezTo>
                    <a:pt x="38" y="32"/>
                    <a:pt x="38" y="32"/>
                    <a:pt x="38" y="3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4" name="Freeform 1801"/>
            <p:cNvSpPr>
              <a:spLocks noEditPoints="1"/>
            </p:cNvSpPr>
            <p:nvPr/>
          </p:nvSpPr>
          <p:spPr bwMode="auto">
            <a:xfrm flipH="1">
              <a:off x="8360684" y="1284636"/>
              <a:ext cx="106783" cy="156068"/>
            </a:xfrm>
            <a:custGeom>
              <a:avLst/>
              <a:gdLst>
                <a:gd name="T0" fmla="*/ 16 w 33"/>
                <a:gd name="T1" fmla="*/ 0 h 48"/>
                <a:gd name="T2" fmla="*/ 33 w 33"/>
                <a:gd name="T3" fmla="*/ 16 h 48"/>
                <a:gd name="T4" fmla="*/ 16 w 33"/>
                <a:gd name="T5" fmla="*/ 48 h 48"/>
                <a:gd name="T6" fmla="*/ 0 w 33"/>
                <a:gd name="T7" fmla="*/ 16 h 48"/>
                <a:gd name="T8" fmla="*/ 16 w 33"/>
                <a:gd name="T9" fmla="*/ 0 h 48"/>
                <a:gd name="T10" fmla="*/ 17 w 33"/>
                <a:gd name="T11" fmla="*/ 10 h 48"/>
                <a:gd name="T12" fmla="*/ 10 w 33"/>
                <a:gd name="T13" fmla="*/ 17 h 48"/>
                <a:gd name="T14" fmla="*/ 17 w 33"/>
                <a:gd name="T15" fmla="*/ 24 h 48"/>
                <a:gd name="T16" fmla="*/ 23 w 33"/>
                <a:gd name="T17" fmla="*/ 17 h 48"/>
                <a:gd name="T18" fmla="*/ 17 w 33"/>
                <a:gd name="T19" fmla="*/ 10 h 48"/>
                <a:gd name="T20" fmla="*/ 17 w 33"/>
                <a:gd name="T21" fmla="*/ 5 h 48"/>
                <a:gd name="T22" fmla="*/ 5 w 33"/>
                <a:gd name="T23" fmla="*/ 17 h 48"/>
                <a:gd name="T24" fmla="*/ 17 w 33"/>
                <a:gd name="T25" fmla="*/ 29 h 48"/>
                <a:gd name="T26" fmla="*/ 29 w 33"/>
                <a:gd name="T27" fmla="*/ 17 h 48"/>
                <a:gd name="T28" fmla="*/ 17 w 33"/>
                <a:gd name="T2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48">
                  <a:moveTo>
                    <a:pt x="16" y="0"/>
                  </a:moveTo>
                  <a:cubicBezTo>
                    <a:pt x="26" y="0"/>
                    <a:pt x="33" y="7"/>
                    <a:pt x="33" y="16"/>
                  </a:cubicBezTo>
                  <a:cubicBezTo>
                    <a:pt x="33" y="28"/>
                    <a:pt x="20" y="41"/>
                    <a:pt x="16" y="48"/>
                  </a:cubicBezTo>
                  <a:cubicBezTo>
                    <a:pt x="13" y="41"/>
                    <a:pt x="0" y="28"/>
                    <a:pt x="0" y="16"/>
                  </a:cubicBezTo>
                  <a:cubicBezTo>
                    <a:pt x="0" y="7"/>
                    <a:pt x="7" y="0"/>
                    <a:pt x="16" y="0"/>
                  </a:cubicBezTo>
                  <a:close/>
                  <a:moveTo>
                    <a:pt x="17" y="10"/>
                  </a:moveTo>
                  <a:cubicBezTo>
                    <a:pt x="13" y="10"/>
                    <a:pt x="10" y="13"/>
                    <a:pt x="10" y="17"/>
                  </a:cubicBezTo>
                  <a:cubicBezTo>
                    <a:pt x="10" y="21"/>
                    <a:pt x="13" y="24"/>
                    <a:pt x="17" y="24"/>
                  </a:cubicBezTo>
                  <a:cubicBezTo>
                    <a:pt x="20" y="24"/>
                    <a:pt x="23" y="21"/>
                    <a:pt x="23" y="17"/>
                  </a:cubicBezTo>
                  <a:cubicBezTo>
                    <a:pt x="23" y="13"/>
                    <a:pt x="20" y="10"/>
                    <a:pt x="17" y="10"/>
                  </a:cubicBezTo>
                  <a:close/>
                  <a:moveTo>
                    <a:pt x="17" y="5"/>
                  </a:moveTo>
                  <a:cubicBezTo>
                    <a:pt x="10" y="5"/>
                    <a:pt x="5" y="10"/>
                    <a:pt x="5" y="17"/>
                  </a:cubicBezTo>
                  <a:cubicBezTo>
                    <a:pt x="5" y="23"/>
                    <a:pt x="10" y="29"/>
                    <a:pt x="17" y="29"/>
                  </a:cubicBezTo>
                  <a:cubicBezTo>
                    <a:pt x="23" y="29"/>
                    <a:pt x="29" y="23"/>
                    <a:pt x="29" y="17"/>
                  </a:cubicBezTo>
                  <a:cubicBezTo>
                    <a:pt x="29" y="10"/>
                    <a:pt x="23" y="5"/>
                    <a:pt x="17"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5" name="Freeform 1802"/>
            <p:cNvSpPr>
              <a:spLocks noEditPoints="1"/>
            </p:cNvSpPr>
            <p:nvPr/>
          </p:nvSpPr>
          <p:spPr bwMode="auto">
            <a:xfrm flipH="1">
              <a:off x="8993166" y="2426394"/>
              <a:ext cx="150591" cy="101307"/>
            </a:xfrm>
            <a:custGeom>
              <a:avLst/>
              <a:gdLst>
                <a:gd name="T0" fmla="*/ 40 w 47"/>
                <a:gd name="T1" fmla="*/ 16 h 31"/>
                <a:gd name="T2" fmla="*/ 47 w 47"/>
                <a:gd name="T3" fmla="*/ 23 h 31"/>
                <a:gd name="T4" fmla="*/ 47 w 47"/>
                <a:gd name="T5" fmla="*/ 23 h 31"/>
                <a:gd name="T6" fmla="*/ 40 w 47"/>
                <a:gd name="T7" fmla="*/ 31 h 31"/>
                <a:gd name="T8" fmla="*/ 7 w 47"/>
                <a:gd name="T9" fmla="*/ 31 h 31"/>
                <a:gd name="T10" fmla="*/ 0 w 47"/>
                <a:gd name="T11" fmla="*/ 23 h 31"/>
                <a:gd name="T12" fmla="*/ 0 w 47"/>
                <a:gd name="T13" fmla="*/ 23 h 31"/>
                <a:gd name="T14" fmla="*/ 2 w 47"/>
                <a:gd name="T15" fmla="*/ 18 h 31"/>
                <a:gd name="T16" fmla="*/ 2 w 47"/>
                <a:gd name="T17" fmla="*/ 15 h 31"/>
                <a:gd name="T18" fmla="*/ 9 w 47"/>
                <a:gd name="T19" fmla="*/ 7 h 31"/>
                <a:gd name="T20" fmla="*/ 11 w 47"/>
                <a:gd name="T21" fmla="*/ 8 h 31"/>
                <a:gd name="T22" fmla="*/ 21 w 47"/>
                <a:gd name="T23" fmla="*/ 0 h 31"/>
                <a:gd name="T24" fmla="*/ 31 w 47"/>
                <a:gd name="T25" fmla="*/ 7 h 31"/>
                <a:gd name="T26" fmla="*/ 33 w 47"/>
                <a:gd name="T27" fmla="*/ 6 h 31"/>
                <a:gd name="T28" fmla="*/ 40 w 47"/>
                <a:gd name="T29" fmla="*/ 14 h 31"/>
                <a:gd name="T30" fmla="*/ 40 w 47"/>
                <a:gd name="T31" fmla="*/ 16 h 31"/>
                <a:gd name="T32" fmla="*/ 12 w 47"/>
                <a:gd name="T33" fmla="*/ 20 h 31"/>
                <a:gd name="T34" fmla="*/ 15 w 47"/>
                <a:gd name="T35" fmla="*/ 22 h 31"/>
                <a:gd name="T36" fmla="*/ 28 w 47"/>
                <a:gd name="T37" fmla="*/ 23 h 31"/>
                <a:gd name="T38" fmla="*/ 28 w 47"/>
                <a:gd name="T39" fmla="*/ 23 h 31"/>
                <a:gd name="T40" fmla="*/ 31 w 47"/>
                <a:gd name="T41" fmla="*/ 20 h 31"/>
                <a:gd name="T42" fmla="*/ 30 w 47"/>
                <a:gd name="T43" fmla="*/ 20 h 31"/>
                <a:gd name="T44" fmla="*/ 12 w 47"/>
                <a:gd name="T45" fmla="*/ 20 h 31"/>
                <a:gd name="T46" fmla="*/ 20 w 47"/>
                <a:gd name="T47" fmla="*/ 24 h 31"/>
                <a:gd name="T48" fmla="*/ 20 w 47"/>
                <a:gd name="T49" fmla="*/ 27 h 31"/>
                <a:gd name="T50" fmla="*/ 23 w 47"/>
                <a:gd name="T51" fmla="*/ 27 h 31"/>
                <a:gd name="T52" fmla="*/ 23 w 47"/>
                <a:gd name="T53" fmla="*/ 24 h 31"/>
                <a:gd name="T54" fmla="*/ 20 w 47"/>
                <a:gd name="T55" fmla="*/ 24 h 31"/>
                <a:gd name="T56" fmla="*/ 7 w 47"/>
                <a:gd name="T57" fmla="*/ 15 h 31"/>
                <a:gd name="T58" fmla="*/ 10 w 47"/>
                <a:gd name="T59" fmla="*/ 17 h 31"/>
                <a:gd name="T60" fmla="*/ 33 w 47"/>
                <a:gd name="T61" fmla="*/ 18 h 31"/>
                <a:gd name="T62" fmla="*/ 33 w 47"/>
                <a:gd name="T63" fmla="*/ 18 h 31"/>
                <a:gd name="T64" fmla="*/ 36 w 47"/>
                <a:gd name="T65" fmla="*/ 15 h 31"/>
                <a:gd name="T66" fmla="*/ 35 w 47"/>
                <a:gd name="T67" fmla="*/ 15 h 31"/>
                <a:gd name="T68" fmla="*/ 7 w 47"/>
                <a:gd name="T6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31">
                  <a:moveTo>
                    <a:pt x="40" y="16"/>
                  </a:moveTo>
                  <a:cubicBezTo>
                    <a:pt x="44" y="16"/>
                    <a:pt x="47" y="19"/>
                    <a:pt x="47" y="23"/>
                  </a:cubicBezTo>
                  <a:cubicBezTo>
                    <a:pt x="47" y="23"/>
                    <a:pt x="47" y="23"/>
                    <a:pt x="47" y="23"/>
                  </a:cubicBezTo>
                  <a:cubicBezTo>
                    <a:pt x="47" y="27"/>
                    <a:pt x="44" y="31"/>
                    <a:pt x="40" y="31"/>
                  </a:cubicBezTo>
                  <a:cubicBezTo>
                    <a:pt x="7" y="31"/>
                    <a:pt x="7" y="31"/>
                    <a:pt x="7" y="31"/>
                  </a:cubicBezTo>
                  <a:cubicBezTo>
                    <a:pt x="3" y="31"/>
                    <a:pt x="0" y="27"/>
                    <a:pt x="0" y="23"/>
                  </a:cubicBezTo>
                  <a:cubicBezTo>
                    <a:pt x="0" y="23"/>
                    <a:pt x="0" y="23"/>
                    <a:pt x="0" y="23"/>
                  </a:cubicBezTo>
                  <a:cubicBezTo>
                    <a:pt x="0" y="21"/>
                    <a:pt x="1" y="19"/>
                    <a:pt x="2" y="18"/>
                  </a:cubicBezTo>
                  <a:cubicBezTo>
                    <a:pt x="2" y="17"/>
                    <a:pt x="2" y="16"/>
                    <a:pt x="2" y="15"/>
                  </a:cubicBezTo>
                  <a:cubicBezTo>
                    <a:pt x="2" y="11"/>
                    <a:pt x="5" y="7"/>
                    <a:pt x="9" y="7"/>
                  </a:cubicBezTo>
                  <a:cubicBezTo>
                    <a:pt x="10" y="7"/>
                    <a:pt x="10" y="8"/>
                    <a:pt x="11" y="8"/>
                  </a:cubicBezTo>
                  <a:cubicBezTo>
                    <a:pt x="12" y="3"/>
                    <a:pt x="16" y="0"/>
                    <a:pt x="21" y="0"/>
                  </a:cubicBezTo>
                  <a:cubicBezTo>
                    <a:pt x="25" y="0"/>
                    <a:pt x="29" y="3"/>
                    <a:pt x="31" y="7"/>
                  </a:cubicBezTo>
                  <a:cubicBezTo>
                    <a:pt x="31" y="7"/>
                    <a:pt x="32" y="6"/>
                    <a:pt x="33" y="6"/>
                  </a:cubicBezTo>
                  <a:cubicBezTo>
                    <a:pt x="37" y="6"/>
                    <a:pt x="40" y="10"/>
                    <a:pt x="40" y="14"/>
                  </a:cubicBezTo>
                  <a:cubicBezTo>
                    <a:pt x="40" y="15"/>
                    <a:pt x="40" y="15"/>
                    <a:pt x="40" y="16"/>
                  </a:cubicBezTo>
                  <a:close/>
                  <a:moveTo>
                    <a:pt x="12" y="20"/>
                  </a:moveTo>
                  <a:cubicBezTo>
                    <a:pt x="15" y="22"/>
                    <a:pt x="15" y="22"/>
                    <a:pt x="15" y="22"/>
                  </a:cubicBezTo>
                  <a:cubicBezTo>
                    <a:pt x="19" y="19"/>
                    <a:pt x="24" y="19"/>
                    <a:pt x="28" y="23"/>
                  </a:cubicBezTo>
                  <a:cubicBezTo>
                    <a:pt x="28" y="23"/>
                    <a:pt x="28" y="23"/>
                    <a:pt x="28" y="23"/>
                  </a:cubicBezTo>
                  <a:cubicBezTo>
                    <a:pt x="31" y="20"/>
                    <a:pt x="31" y="20"/>
                    <a:pt x="31" y="20"/>
                  </a:cubicBezTo>
                  <a:cubicBezTo>
                    <a:pt x="31" y="20"/>
                    <a:pt x="30" y="20"/>
                    <a:pt x="30" y="20"/>
                  </a:cubicBezTo>
                  <a:cubicBezTo>
                    <a:pt x="25" y="15"/>
                    <a:pt x="17" y="15"/>
                    <a:pt x="12" y="20"/>
                  </a:cubicBezTo>
                  <a:close/>
                  <a:moveTo>
                    <a:pt x="20" y="24"/>
                  </a:moveTo>
                  <a:cubicBezTo>
                    <a:pt x="19" y="25"/>
                    <a:pt x="19" y="26"/>
                    <a:pt x="20" y="27"/>
                  </a:cubicBezTo>
                  <a:cubicBezTo>
                    <a:pt x="21" y="28"/>
                    <a:pt x="22" y="28"/>
                    <a:pt x="23" y="27"/>
                  </a:cubicBezTo>
                  <a:cubicBezTo>
                    <a:pt x="24" y="26"/>
                    <a:pt x="24" y="25"/>
                    <a:pt x="23" y="24"/>
                  </a:cubicBezTo>
                  <a:cubicBezTo>
                    <a:pt x="22" y="23"/>
                    <a:pt x="21" y="23"/>
                    <a:pt x="20" y="24"/>
                  </a:cubicBezTo>
                  <a:close/>
                  <a:moveTo>
                    <a:pt x="7" y="15"/>
                  </a:moveTo>
                  <a:cubicBezTo>
                    <a:pt x="10" y="17"/>
                    <a:pt x="10" y="17"/>
                    <a:pt x="10" y="17"/>
                  </a:cubicBezTo>
                  <a:cubicBezTo>
                    <a:pt x="16" y="11"/>
                    <a:pt x="27" y="11"/>
                    <a:pt x="33" y="18"/>
                  </a:cubicBezTo>
                  <a:cubicBezTo>
                    <a:pt x="33" y="18"/>
                    <a:pt x="33" y="18"/>
                    <a:pt x="33" y="18"/>
                  </a:cubicBezTo>
                  <a:cubicBezTo>
                    <a:pt x="36" y="15"/>
                    <a:pt x="36" y="15"/>
                    <a:pt x="36" y="15"/>
                  </a:cubicBezTo>
                  <a:cubicBezTo>
                    <a:pt x="36" y="15"/>
                    <a:pt x="35" y="15"/>
                    <a:pt x="35" y="15"/>
                  </a:cubicBezTo>
                  <a:cubicBezTo>
                    <a:pt x="28" y="7"/>
                    <a:pt x="15" y="7"/>
                    <a:pt x="7" y="1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6" name="Freeform 1803"/>
            <p:cNvSpPr>
              <a:spLocks noEditPoints="1"/>
            </p:cNvSpPr>
            <p:nvPr/>
          </p:nvSpPr>
          <p:spPr bwMode="auto">
            <a:xfrm flipH="1">
              <a:off x="7421543" y="2921977"/>
              <a:ext cx="301182" cy="383324"/>
            </a:xfrm>
            <a:custGeom>
              <a:avLst/>
              <a:gdLst>
                <a:gd name="T0" fmla="*/ 64 w 93"/>
                <a:gd name="T1" fmla="*/ 59 h 118"/>
                <a:gd name="T2" fmla="*/ 47 w 93"/>
                <a:gd name="T3" fmla="*/ 68 h 118"/>
                <a:gd name="T4" fmla="*/ 29 w 93"/>
                <a:gd name="T5" fmla="*/ 59 h 118"/>
                <a:gd name="T6" fmla="*/ 17 w 93"/>
                <a:gd name="T7" fmla="*/ 59 h 118"/>
                <a:gd name="T8" fmla="*/ 17 w 93"/>
                <a:gd name="T9" fmla="*/ 38 h 118"/>
                <a:gd name="T10" fmla="*/ 47 w 93"/>
                <a:gd name="T11" fmla="*/ 0 h 118"/>
                <a:gd name="T12" fmla="*/ 76 w 93"/>
                <a:gd name="T13" fmla="*/ 38 h 118"/>
                <a:gd name="T14" fmla="*/ 77 w 93"/>
                <a:gd name="T15" fmla="*/ 59 h 118"/>
                <a:gd name="T16" fmla="*/ 64 w 93"/>
                <a:gd name="T17" fmla="*/ 59 h 118"/>
                <a:gd name="T18" fmla="*/ 62 w 93"/>
                <a:gd name="T19" fmla="*/ 20 h 118"/>
                <a:gd name="T20" fmla="*/ 26 w 93"/>
                <a:gd name="T21" fmla="*/ 35 h 118"/>
                <a:gd name="T22" fmla="*/ 26 w 93"/>
                <a:gd name="T23" fmla="*/ 38 h 118"/>
                <a:gd name="T24" fmla="*/ 47 w 93"/>
                <a:gd name="T25" fmla="*/ 64 h 118"/>
                <a:gd name="T26" fmla="*/ 67 w 93"/>
                <a:gd name="T27" fmla="*/ 38 h 118"/>
                <a:gd name="T28" fmla="*/ 62 w 93"/>
                <a:gd name="T29" fmla="*/ 20 h 118"/>
                <a:gd name="T30" fmla="*/ 70 w 93"/>
                <a:gd name="T31" fmla="*/ 63 h 118"/>
                <a:gd name="T32" fmla="*/ 47 w 93"/>
                <a:gd name="T33" fmla="*/ 76 h 118"/>
                <a:gd name="T34" fmla="*/ 23 w 93"/>
                <a:gd name="T35" fmla="*/ 63 h 118"/>
                <a:gd name="T36" fmla="*/ 0 w 93"/>
                <a:gd name="T37" fmla="*/ 116 h 118"/>
                <a:gd name="T38" fmla="*/ 0 w 93"/>
                <a:gd name="T39" fmla="*/ 118 h 118"/>
                <a:gd name="T40" fmla="*/ 93 w 93"/>
                <a:gd name="T41" fmla="*/ 118 h 118"/>
                <a:gd name="T42" fmla="*/ 93 w 93"/>
                <a:gd name="T43" fmla="*/ 116 h 118"/>
                <a:gd name="T44" fmla="*/ 70 w 93"/>
                <a:gd name="T45" fmla="*/ 6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3" h="118">
                  <a:moveTo>
                    <a:pt x="64" y="59"/>
                  </a:moveTo>
                  <a:cubicBezTo>
                    <a:pt x="60" y="65"/>
                    <a:pt x="54" y="68"/>
                    <a:pt x="47" y="68"/>
                  </a:cubicBezTo>
                  <a:cubicBezTo>
                    <a:pt x="40" y="68"/>
                    <a:pt x="34" y="65"/>
                    <a:pt x="29" y="59"/>
                  </a:cubicBezTo>
                  <a:cubicBezTo>
                    <a:pt x="17" y="59"/>
                    <a:pt x="17" y="59"/>
                    <a:pt x="17" y="59"/>
                  </a:cubicBezTo>
                  <a:cubicBezTo>
                    <a:pt x="17" y="38"/>
                    <a:pt x="17" y="38"/>
                    <a:pt x="17" y="38"/>
                  </a:cubicBezTo>
                  <a:cubicBezTo>
                    <a:pt x="17" y="17"/>
                    <a:pt x="30" y="0"/>
                    <a:pt x="47" y="0"/>
                  </a:cubicBezTo>
                  <a:cubicBezTo>
                    <a:pt x="63" y="0"/>
                    <a:pt x="76" y="17"/>
                    <a:pt x="76" y="38"/>
                  </a:cubicBezTo>
                  <a:cubicBezTo>
                    <a:pt x="77" y="59"/>
                    <a:pt x="77" y="59"/>
                    <a:pt x="77" y="59"/>
                  </a:cubicBezTo>
                  <a:cubicBezTo>
                    <a:pt x="64" y="59"/>
                    <a:pt x="64" y="59"/>
                    <a:pt x="64" y="59"/>
                  </a:cubicBezTo>
                  <a:close/>
                  <a:moveTo>
                    <a:pt x="62" y="20"/>
                  </a:moveTo>
                  <a:cubicBezTo>
                    <a:pt x="50" y="24"/>
                    <a:pt x="50" y="35"/>
                    <a:pt x="26" y="35"/>
                  </a:cubicBezTo>
                  <a:cubicBezTo>
                    <a:pt x="26" y="36"/>
                    <a:pt x="26" y="37"/>
                    <a:pt x="26" y="38"/>
                  </a:cubicBezTo>
                  <a:cubicBezTo>
                    <a:pt x="26" y="52"/>
                    <a:pt x="35" y="64"/>
                    <a:pt x="47" y="64"/>
                  </a:cubicBezTo>
                  <a:cubicBezTo>
                    <a:pt x="58" y="64"/>
                    <a:pt x="67" y="52"/>
                    <a:pt x="67" y="38"/>
                  </a:cubicBezTo>
                  <a:cubicBezTo>
                    <a:pt x="67" y="31"/>
                    <a:pt x="65" y="25"/>
                    <a:pt x="62" y="20"/>
                  </a:cubicBezTo>
                  <a:close/>
                  <a:moveTo>
                    <a:pt x="70" y="63"/>
                  </a:moveTo>
                  <a:cubicBezTo>
                    <a:pt x="65" y="71"/>
                    <a:pt x="56" y="76"/>
                    <a:pt x="47" y="76"/>
                  </a:cubicBezTo>
                  <a:cubicBezTo>
                    <a:pt x="37" y="76"/>
                    <a:pt x="29" y="71"/>
                    <a:pt x="23" y="63"/>
                  </a:cubicBezTo>
                  <a:cubicBezTo>
                    <a:pt x="9" y="74"/>
                    <a:pt x="0" y="93"/>
                    <a:pt x="0" y="116"/>
                  </a:cubicBezTo>
                  <a:cubicBezTo>
                    <a:pt x="0" y="116"/>
                    <a:pt x="0" y="117"/>
                    <a:pt x="0" y="118"/>
                  </a:cubicBezTo>
                  <a:cubicBezTo>
                    <a:pt x="93" y="118"/>
                    <a:pt x="93" y="118"/>
                    <a:pt x="93" y="118"/>
                  </a:cubicBezTo>
                  <a:cubicBezTo>
                    <a:pt x="93" y="117"/>
                    <a:pt x="93" y="116"/>
                    <a:pt x="93" y="116"/>
                  </a:cubicBezTo>
                  <a:cubicBezTo>
                    <a:pt x="93" y="93"/>
                    <a:pt x="84" y="74"/>
                    <a:pt x="70" y="6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7" name="Freeform 1804"/>
            <p:cNvSpPr>
              <a:spLocks noEditPoints="1"/>
            </p:cNvSpPr>
            <p:nvPr/>
          </p:nvSpPr>
          <p:spPr bwMode="auto">
            <a:xfrm flipH="1">
              <a:off x="11024777" y="843813"/>
              <a:ext cx="114997" cy="117735"/>
            </a:xfrm>
            <a:custGeom>
              <a:avLst/>
              <a:gdLst>
                <a:gd name="T0" fmla="*/ 0 w 42"/>
                <a:gd name="T1" fmla="*/ 0 h 43"/>
                <a:gd name="T2" fmla="*/ 27 w 42"/>
                <a:gd name="T3" fmla="*/ 0 h 43"/>
                <a:gd name="T4" fmla="*/ 27 w 42"/>
                <a:gd name="T5" fmla="*/ 12 h 43"/>
                <a:gd name="T6" fmla="*/ 42 w 42"/>
                <a:gd name="T7" fmla="*/ 12 h 43"/>
                <a:gd name="T8" fmla="*/ 42 w 42"/>
                <a:gd name="T9" fmla="*/ 43 h 43"/>
                <a:gd name="T10" fmla="*/ 14 w 42"/>
                <a:gd name="T11" fmla="*/ 43 h 43"/>
                <a:gd name="T12" fmla="*/ 14 w 42"/>
                <a:gd name="T13" fmla="*/ 31 h 43"/>
                <a:gd name="T14" fmla="*/ 0 w 42"/>
                <a:gd name="T15" fmla="*/ 31 h 43"/>
                <a:gd name="T16" fmla="*/ 0 w 42"/>
                <a:gd name="T17" fmla="*/ 0 h 43"/>
                <a:gd name="T18" fmla="*/ 0 w 42"/>
                <a:gd name="T19" fmla="*/ 0 h 43"/>
                <a:gd name="T20" fmla="*/ 27 w 42"/>
                <a:gd name="T21" fmla="*/ 14 h 43"/>
                <a:gd name="T22" fmla="*/ 26 w 42"/>
                <a:gd name="T23" fmla="*/ 14 h 43"/>
                <a:gd name="T24" fmla="*/ 16 w 42"/>
                <a:gd name="T25" fmla="*/ 14 h 43"/>
                <a:gd name="T26" fmla="*/ 16 w 42"/>
                <a:gd name="T27" fmla="*/ 14 h 43"/>
                <a:gd name="T28" fmla="*/ 16 w 42"/>
                <a:gd name="T29" fmla="*/ 25 h 43"/>
                <a:gd name="T30" fmla="*/ 16 w 42"/>
                <a:gd name="T31" fmla="*/ 31 h 43"/>
                <a:gd name="T32" fmla="*/ 16 w 42"/>
                <a:gd name="T33" fmla="*/ 35 h 43"/>
                <a:gd name="T34" fmla="*/ 16 w 42"/>
                <a:gd name="T35" fmla="*/ 35 h 43"/>
                <a:gd name="T36" fmla="*/ 40 w 42"/>
                <a:gd name="T37" fmla="*/ 35 h 43"/>
                <a:gd name="T38" fmla="*/ 40 w 42"/>
                <a:gd name="T39" fmla="*/ 35 h 43"/>
                <a:gd name="T40" fmla="*/ 40 w 42"/>
                <a:gd name="T41" fmla="*/ 14 h 43"/>
                <a:gd name="T42" fmla="*/ 40 w 42"/>
                <a:gd name="T43" fmla="*/ 14 h 43"/>
                <a:gd name="T44" fmla="*/ 27 w 42"/>
                <a:gd name="T45" fmla="*/ 14 h 43"/>
                <a:gd name="T46" fmla="*/ 27 w 42"/>
                <a:gd name="T47" fmla="*/ 14 h 43"/>
                <a:gd name="T48" fmla="*/ 26 w 42"/>
                <a:gd name="T49" fmla="*/ 12 h 43"/>
                <a:gd name="T50" fmla="*/ 26 w 42"/>
                <a:gd name="T51" fmla="*/ 2 h 43"/>
                <a:gd name="T52" fmla="*/ 26 w 42"/>
                <a:gd name="T53" fmla="*/ 2 h 43"/>
                <a:gd name="T54" fmla="*/ 1 w 42"/>
                <a:gd name="T55" fmla="*/ 2 h 43"/>
                <a:gd name="T56" fmla="*/ 1 w 42"/>
                <a:gd name="T57" fmla="*/ 25 h 43"/>
                <a:gd name="T58" fmla="*/ 14 w 42"/>
                <a:gd name="T59" fmla="*/ 25 h 43"/>
                <a:gd name="T60" fmla="*/ 14 w 42"/>
                <a:gd name="T61" fmla="*/ 12 h 43"/>
                <a:gd name="T62" fmla="*/ 26 w 42"/>
                <a:gd name="T63"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2" h="43">
                  <a:moveTo>
                    <a:pt x="0" y="0"/>
                  </a:moveTo>
                  <a:lnTo>
                    <a:pt x="27" y="0"/>
                  </a:lnTo>
                  <a:lnTo>
                    <a:pt x="27" y="12"/>
                  </a:lnTo>
                  <a:lnTo>
                    <a:pt x="42" y="12"/>
                  </a:lnTo>
                  <a:lnTo>
                    <a:pt x="42" y="43"/>
                  </a:lnTo>
                  <a:lnTo>
                    <a:pt x="14" y="43"/>
                  </a:lnTo>
                  <a:lnTo>
                    <a:pt x="14" y="31"/>
                  </a:lnTo>
                  <a:lnTo>
                    <a:pt x="0" y="31"/>
                  </a:lnTo>
                  <a:lnTo>
                    <a:pt x="0" y="0"/>
                  </a:lnTo>
                  <a:lnTo>
                    <a:pt x="0" y="0"/>
                  </a:lnTo>
                  <a:close/>
                  <a:moveTo>
                    <a:pt x="27" y="14"/>
                  </a:moveTo>
                  <a:lnTo>
                    <a:pt x="26" y="14"/>
                  </a:lnTo>
                  <a:lnTo>
                    <a:pt x="16" y="14"/>
                  </a:lnTo>
                  <a:lnTo>
                    <a:pt x="16" y="14"/>
                  </a:lnTo>
                  <a:lnTo>
                    <a:pt x="16" y="25"/>
                  </a:lnTo>
                  <a:lnTo>
                    <a:pt x="16" y="31"/>
                  </a:lnTo>
                  <a:lnTo>
                    <a:pt x="16" y="35"/>
                  </a:lnTo>
                  <a:lnTo>
                    <a:pt x="16" y="35"/>
                  </a:lnTo>
                  <a:lnTo>
                    <a:pt x="40" y="35"/>
                  </a:lnTo>
                  <a:lnTo>
                    <a:pt x="40" y="35"/>
                  </a:lnTo>
                  <a:lnTo>
                    <a:pt x="40" y="14"/>
                  </a:lnTo>
                  <a:lnTo>
                    <a:pt x="40" y="14"/>
                  </a:lnTo>
                  <a:lnTo>
                    <a:pt x="27" y="14"/>
                  </a:lnTo>
                  <a:lnTo>
                    <a:pt x="27" y="14"/>
                  </a:lnTo>
                  <a:close/>
                  <a:moveTo>
                    <a:pt x="26" y="12"/>
                  </a:moveTo>
                  <a:lnTo>
                    <a:pt x="26" y="2"/>
                  </a:lnTo>
                  <a:lnTo>
                    <a:pt x="26" y="2"/>
                  </a:lnTo>
                  <a:lnTo>
                    <a:pt x="1" y="2"/>
                  </a:lnTo>
                  <a:lnTo>
                    <a:pt x="1" y="25"/>
                  </a:lnTo>
                  <a:lnTo>
                    <a:pt x="14" y="25"/>
                  </a:lnTo>
                  <a:lnTo>
                    <a:pt x="14" y="12"/>
                  </a:lnTo>
                  <a:lnTo>
                    <a:pt x="26" y="1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8" name="Freeform 1805"/>
            <p:cNvSpPr>
              <a:spLocks noEditPoints="1"/>
            </p:cNvSpPr>
            <p:nvPr/>
          </p:nvSpPr>
          <p:spPr bwMode="auto">
            <a:xfrm flipH="1">
              <a:off x="11035729" y="890359"/>
              <a:ext cx="54760" cy="46546"/>
            </a:xfrm>
            <a:custGeom>
              <a:avLst/>
              <a:gdLst>
                <a:gd name="T0" fmla="*/ 4 w 17"/>
                <a:gd name="T1" fmla="*/ 0 h 15"/>
                <a:gd name="T2" fmla="*/ 6 w 17"/>
                <a:gd name="T3" fmla="*/ 2 h 15"/>
                <a:gd name="T4" fmla="*/ 4 w 17"/>
                <a:gd name="T5" fmla="*/ 4 h 15"/>
                <a:gd name="T6" fmla="*/ 2 w 17"/>
                <a:gd name="T7" fmla="*/ 2 h 15"/>
                <a:gd name="T8" fmla="*/ 4 w 17"/>
                <a:gd name="T9" fmla="*/ 0 h 15"/>
                <a:gd name="T10" fmla="*/ 5 w 17"/>
                <a:gd name="T11" fmla="*/ 8 h 15"/>
                <a:gd name="T12" fmla="*/ 9 w 17"/>
                <a:gd name="T13" fmla="*/ 11 h 15"/>
                <a:gd name="T14" fmla="*/ 14 w 17"/>
                <a:gd name="T15" fmla="*/ 5 h 15"/>
                <a:gd name="T16" fmla="*/ 17 w 17"/>
                <a:gd name="T17" fmla="*/ 10 h 15"/>
                <a:gd name="T18" fmla="*/ 17 w 17"/>
                <a:gd name="T19" fmla="*/ 15 h 15"/>
                <a:gd name="T20" fmla="*/ 0 w 17"/>
                <a:gd name="T21" fmla="*/ 15 h 15"/>
                <a:gd name="T22" fmla="*/ 5 w 17"/>
                <a:gd name="T23"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5">
                  <a:moveTo>
                    <a:pt x="4" y="0"/>
                  </a:moveTo>
                  <a:cubicBezTo>
                    <a:pt x="5" y="0"/>
                    <a:pt x="6" y="1"/>
                    <a:pt x="6" y="2"/>
                  </a:cubicBezTo>
                  <a:cubicBezTo>
                    <a:pt x="6" y="3"/>
                    <a:pt x="5" y="4"/>
                    <a:pt x="4" y="4"/>
                  </a:cubicBezTo>
                  <a:cubicBezTo>
                    <a:pt x="3" y="4"/>
                    <a:pt x="2" y="3"/>
                    <a:pt x="2" y="2"/>
                  </a:cubicBezTo>
                  <a:cubicBezTo>
                    <a:pt x="2" y="1"/>
                    <a:pt x="3" y="0"/>
                    <a:pt x="4" y="0"/>
                  </a:cubicBezTo>
                  <a:close/>
                  <a:moveTo>
                    <a:pt x="5" y="8"/>
                  </a:moveTo>
                  <a:cubicBezTo>
                    <a:pt x="9" y="11"/>
                    <a:pt x="9" y="11"/>
                    <a:pt x="9" y="11"/>
                  </a:cubicBezTo>
                  <a:cubicBezTo>
                    <a:pt x="14" y="5"/>
                    <a:pt x="14" y="5"/>
                    <a:pt x="14" y="5"/>
                  </a:cubicBezTo>
                  <a:cubicBezTo>
                    <a:pt x="17" y="10"/>
                    <a:pt x="17" y="10"/>
                    <a:pt x="17" y="10"/>
                  </a:cubicBezTo>
                  <a:cubicBezTo>
                    <a:pt x="17" y="15"/>
                    <a:pt x="17" y="15"/>
                    <a:pt x="17" y="15"/>
                  </a:cubicBezTo>
                  <a:cubicBezTo>
                    <a:pt x="0" y="15"/>
                    <a:pt x="0" y="15"/>
                    <a:pt x="0" y="15"/>
                  </a:cubicBezTo>
                  <a:lnTo>
                    <a:pt x="5"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69" name="Freeform 1806"/>
            <p:cNvSpPr/>
            <p:nvPr/>
          </p:nvSpPr>
          <p:spPr bwMode="auto">
            <a:xfrm flipH="1">
              <a:off x="9976115" y="1325706"/>
              <a:ext cx="208090" cy="175234"/>
            </a:xfrm>
            <a:custGeom>
              <a:avLst/>
              <a:gdLst>
                <a:gd name="T0" fmla="*/ 32 w 64"/>
                <a:gd name="T1" fmla="*/ 10 h 54"/>
                <a:gd name="T2" fmla="*/ 48 w 64"/>
                <a:gd name="T3" fmla="*/ 0 h 54"/>
                <a:gd name="T4" fmla="*/ 64 w 64"/>
                <a:gd name="T5" fmla="*/ 14 h 54"/>
                <a:gd name="T6" fmla="*/ 32 w 64"/>
                <a:gd name="T7" fmla="*/ 54 h 54"/>
                <a:gd name="T8" fmla="*/ 0 w 64"/>
                <a:gd name="T9" fmla="*/ 14 h 54"/>
                <a:gd name="T10" fmla="*/ 16 w 64"/>
                <a:gd name="T11" fmla="*/ 0 h 54"/>
                <a:gd name="T12" fmla="*/ 32 w 64"/>
                <a:gd name="T13" fmla="*/ 10 h 54"/>
              </a:gdLst>
              <a:ahLst/>
              <a:cxnLst>
                <a:cxn ang="0">
                  <a:pos x="T0" y="T1"/>
                </a:cxn>
                <a:cxn ang="0">
                  <a:pos x="T2" y="T3"/>
                </a:cxn>
                <a:cxn ang="0">
                  <a:pos x="T4" y="T5"/>
                </a:cxn>
                <a:cxn ang="0">
                  <a:pos x="T6" y="T7"/>
                </a:cxn>
                <a:cxn ang="0">
                  <a:pos x="T8" y="T9"/>
                </a:cxn>
                <a:cxn ang="0">
                  <a:pos x="T10" y="T11"/>
                </a:cxn>
                <a:cxn ang="0">
                  <a:pos x="T12" y="T13"/>
                </a:cxn>
              </a:cxnLst>
              <a:rect l="0" t="0" r="r" b="b"/>
              <a:pathLst>
                <a:path w="64" h="54">
                  <a:moveTo>
                    <a:pt x="32" y="10"/>
                  </a:moveTo>
                  <a:cubicBezTo>
                    <a:pt x="36" y="4"/>
                    <a:pt x="40" y="0"/>
                    <a:pt x="48" y="0"/>
                  </a:cubicBezTo>
                  <a:cubicBezTo>
                    <a:pt x="57" y="0"/>
                    <a:pt x="64" y="6"/>
                    <a:pt x="64" y="14"/>
                  </a:cubicBezTo>
                  <a:cubicBezTo>
                    <a:pt x="64" y="27"/>
                    <a:pt x="48" y="41"/>
                    <a:pt x="32" y="54"/>
                  </a:cubicBezTo>
                  <a:cubicBezTo>
                    <a:pt x="16" y="41"/>
                    <a:pt x="0" y="27"/>
                    <a:pt x="0" y="14"/>
                  </a:cubicBezTo>
                  <a:cubicBezTo>
                    <a:pt x="0" y="6"/>
                    <a:pt x="7" y="0"/>
                    <a:pt x="16" y="0"/>
                  </a:cubicBezTo>
                  <a:cubicBezTo>
                    <a:pt x="24" y="0"/>
                    <a:pt x="28" y="4"/>
                    <a:pt x="32" y="10"/>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0" name="Freeform 1807"/>
            <p:cNvSpPr>
              <a:spLocks noEditPoints="1"/>
            </p:cNvSpPr>
            <p:nvPr/>
          </p:nvSpPr>
          <p:spPr bwMode="auto">
            <a:xfrm flipH="1">
              <a:off x="7728201" y="2467464"/>
              <a:ext cx="125949" cy="123211"/>
            </a:xfrm>
            <a:custGeom>
              <a:avLst/>
              <a:gdLst>
                <a:gd name="T0" fmla="*/ 19 w 39"/>
                <a:gd name="T1" fmla="*/ 0 h 38"/>
                <a:gd name="T2" fmla="*/ 39 w 39"/>
                <a:gd name="T3" fmla="*/ 19 h 38"/>
                <a:gd name="T4" fmla="*/ 19 w 39"/>
                <a:gd name="T5" fmla="*/ 38 h 38"/>
                <a:gd name="T6" fmla="*/ 0 w 39"/>
                <a:gd name="T7" fmla="*/ 19 h 38"/>
                <a:gd name="T8" fmla="*/ 19 w 39"/>
                <a:gd name="T9" fmla="*/ 0 h 38"/>
                <a:gd name="T10" fmla="*/ 27 w 39"/>
                <a:gd name="T11" fmla="*/ 19 h 38"/>
                <a:gd name="T12" fmla="*/ 21 w 39"/>
                <a:gd name="T13" fmla="*/ 14 h 38"/>
                <a:gd name="T14" fmla="*/ 15 w 39"/>
                <a:gd name="T15" fmla="*/ 9 h 38"/>
                <a:gd name="T16" fmla="*/ 15 w 39"/>
                <a:gd name="T17" fmla="*/ 19 h 38"/>
                <a:gd name="T18" fmla="*/ 15 w 39"/>
                <a:gd name="T19" fmla="*/ 29 h 38"/>
                <a:gd name="T20" fmla="*/ 21 w 39"/>
                <a:gd name="T21" fmla="*/ 24 h 38"/>
                <a:gd name="T22" fmla="*/ 27 w 39"/>
                <a:gd name="T23"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38">
                  <a:moveTo>
                    <a:pt x="19" y="0"/>
                  </a:moveTo>
                  <a:cubicBezTo>
                    <a:pt x="30" y="0"/>
                    <a:pt x="39" y="8"/>
                    <a:pt x="39" y="19"/>
                  </a:cubicBezTo>
                  <a:cubicBezTo>
                    <a:pt x="39" y="30"/>
                    <a:pt x="30" y="38"/>
                    <a:pt x="19" y="38"/>
                  </a:cubicBezTo>
                  <a:cubicBezTo>
                    <a:pt x="8" y="38"/>
                    <a:pt x="0" y="30"/>
                    <a:pt x="0" y="19"/>
                  </a:cubicBezTo>
                  <a:cubicBezTo>
                    <a:pt x="0" y="8"/>
                    <a:pt x="8" y="0"/>
                    <a:pt x="19" y="0"/>
                  </a:cubicBezTo>
                  <a:close/>
                  <a:moveTo>
                    <a:pt x="27" y="19"/>
                  </a:moveTo>
                  <a:cubicBezTo>
                    <a:pt x="21" y="14"/>
                    <a:pt x="21" y="14"/>
                    <a:pt x="21" y="14"/>
                  </a:cubicBezTo>
                  <a:cubicBezTo>
                    <a:pt x="15" y="9"/>
                    <a:pt x="15" y="9"/>
                    <a:pt x="15" y="9"/>
                  </a:cubicBezTo>
                  <a:cubicBezTo>
                    <a:pt x="15" y="19"/>
                    <a:pt x="15" y="19"/>
                    <a:pt x="15" y="19"/>
                  </a:cubicBezTo>
                  <a:cubicBezTo>
                    <a:pt x="15" y="29"/>
                    <a:pt x="15" y="29"/>
                    <a:pt x="15" y="29"/>
                  </a:cubicBezTo>
                  <a:cubicBezTo>
                    <a:pt x="21" y="24"/>
                    <a:pt x="21" y="24"/>
                    <a:pt x="21" y="24"/>
                  </a:cubicBezTo>
                  <a:lnTo>
                    <a:pt x="27" y="1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1" name="Freeform 1808"/>
            <p:cNvSpPr>
              <a:spLocks noEditPoints="1"/>
            </p:cNvSpPr>
            <p:nvPr/>
          </p:nvSpPr>
          <p:spPr bwMode="auto">
            <a:xfrm flipH="1">
              <a:off x="7673441" y="2256636"/>
              <a:ext cx="188923" cy="120473"/>
            </a:xfrm>
            <a:custGeom>
              <a:avLst/>
              <a:gdLst>
                <a:gd name="T0" fmla="*/ 20 w 58"/>
                <a:gd name="T1" fmla="*/ 0 h 37"/>
                <a:gd name="T2" fmla="*/ 41 w 58"/>
                <a:gd name="T3" fmla="*/ 15 h 37"/>
                <a:gd name="T4" fmla="*/ 20 w 58"/>
                <a:gd name="T5" fmla="*/ 29 h 37"/>
                <a:gd name="T6" fmla="*/ 16 w 58"/>
                <a:gd name="T7" fmla="*/ 29 h 37"/>
                <a:gd name="T8" fmla="*/ 10 w 58"/>
                <a:gd name="T9" fmla="*/ 37 h 37"/>
                <a:gd name="T10" fmla="*/ 10 w 58"/>
                <a:gd name="T11" fmla="*/ 27 h 37"/>
                <a:gd name="T12" fmla="*/ 0 w 58"/>
                <a:gd name="T13" fmla="*/ 15 h 37"/>
                <a:gd name="T14" fmla="*/ 20 w 58"/>
                <a:gd name="T15" fmla="*/ 0 h 37"/>
                <a:gd name="T16" fmla="*/ 32 w 58"/>
                <a:gd name="T17" fmla="*/ 27 h 37"/>
                <a:gd name="T18" fmla="*/ 32 w 58"/>
                <a:gd name="T19" fmla="*/ 27 h 37"/>
                <a:gd name="T20" fmla="*/ 32 w 58"/>
                <a:gd name="T21" fmla="*/ 27 h 37"/>
                <a:gd name="T22" fmla="*/ 32 w 58"/>
                <a:gd name="T23" fmla="*/ 27 h 37"/>
                <a:gd name="T24" fmla="*/ 34 w 58"/>
                <a:gd name="T25" fmla="*/ 28 h 37"/>
                <a:gd name="T26" fmla="*/ 43 w 58"/>
                <a:gd name="T27" fmla="*/ 30 h 37"/>
                <a:gd name="T28" fmla="*/ 46 w 58"/>
                <a:gd name="T29" fmla="*/ 30 h 37"/>
                <a:gd name="T30" fmla="*/ 51 w 58"/>
                <a:gd name="T31" fmla="*/ 37 h 37"/>
                <a:gd name="T32" fmla="*/ 51 w 58"/>
                <a:gd name="T33" fmla="*/ 29 h 37"/>
                <a:gd name="T34" fmla="*/ 58 w 58"/>
                <a:gd name="T35" fmla="*/ 19 h 37"/>
                <a:gd name="T36" fmla="*/ 41 w 58"/>
                <a:gd name="T37" fmla="*/ 8 h 37"/>
                <a:gd name="T38" fmla="*/ 34 w 58"/>
                <a:gd name="T39" fmla="*/ 2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 h="37">
                  <a:moveTo>
                    <a:pt x="20" y="0"/>
                  </a:moveTo>
                  <a:cubicBezTo>
                    <a:pt x="32" y="0"/>
                    <a:pt x="41" y="6"/>
                    <a:pt x="41" y="15"/>
                  </a:cubicBezTo>
                  <a:cubicBezTo>
                    <a:pt x="41" y="23"/>
                    <a:pt x="32" y="29"/>
                    <a:pt x="20" y="29"/>
                  </a:cubicBezTo>
                  <a:cubicBezTo>
                    <a:pt x="19" y="29"/>
                    <a:pt x="18" y="29"/>
                    <a:pt x="16" y="29"/>
                  </a:cubicBezTo>
                  <a:cubicBezTo>
                    <a:pt x="10" y="37"/>
                    <a:pt x="10" y="37"/>
                    <a:pt x="10" y="37"/>
                  </a:cubicBezTo>
                  <a:cubicBezTo>
                    <a:pt x="10" y="27"/>
                    <a:pt x="10" y="27"/>
                    <a:pt x="10" y="27"/>
                  </a:cubicBezTo>
                  <a:cubicBezTo>
                    <a:pt x="4" y="24"/>
                    <a:pt x="0" y="20"/>
                    <a:pt x="0" y="15"/>
                  </a:cubicBezTo>
                  <a:cubicBezTo>
                    <a:pt x="0" y="6"/>
                    <a:pt x="9" y="0"/>
                    <a:pt x="20" y="0"/>
                  </a:cubicBezTo>
                  <a:close/>
                  <a:moveTo>
                    <a:pt x="32" y="27"/>
                  </a:moveTo>
                  <a:cubicBezTo>
                    <a:pt x="32" y="27"/>
                    <a:pt x="32" y="27"/>
                    <a:pt x="32" y="27"/>
                  </a:cubicBezTo>
                  <a:cubicBezTo>
                    <a:pt x="32" y="27"/>
                    <a:pt x="32" y="27"/>
                    <a:pt x="32" y="27"/>
                  </a:cubicBezTo>
                  <a:cubicBezTo>
                    <a:pt x="32" y="27"/>
                    <a:pt x="32" y="27"/>
                    <a:pt x="32" y="27"/>
                  </a:cubicBezTo>
                  <a:close/>
                  <a:moveTo>
                    <a:pt x="34" y="28"/>
                  </a:moveTo>
                  <a:cubicBezTo>
                    <a:pt x="36" y="30"/>
                    <a:pt x="40" y="30"/>
                    <a:pt x="43" y="30"/>
                  </a:cubicBezTo>
                  <a:cubicBezTo>
                    <a:pt x="45" y="30"/>
                    <a:pt x="45" y="30"/>
                    <a:pt x="46" y="30"/>
                  </a:cubicBezTo>
                  <a:cubicBezTo>
                    <a:pt x="51" y="37"/>
                    <a:pt x="51" y="37"/>
                    <a:pt x="51" y="37"/>
                  </a:cubicBezTo>
                  <a:cubicBezTo>
                    <a:pt x="51" y="29"/>
                    <a:pt x="51" y="29"/>
                    <a:pt x="51" y="29"/>
                  </a:cubicBezTo>
                  <a:cubicBezTo>
                    <a:pt x="55" y="27"/>
                    <a:pt x="58" y="23"/>
                    <a:pt x="58" y="19"/>
                  </a:cubicBezTo>
                  <a:cubicBezTo>
                    <a:pt x="58" y="13"/>
                    <a:pt x="48" y="8"/>
                    <a:pt x="41" y="8"/>
                  </a:cubicBezTo>
                  <a:cubicBezTo>
                    <a:pt x="47" y="16"/>
                    <a:pt x="44" y="22"/>
                    <a:pt x="34" y="2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2" name="Freeform 1809"/>
            <p:cNvSpPr/>
            <p:nvPr/>
          </p:nvSpPr>
          <p:spPr bwMode="auto">
            <a:xfrm flipH="1">
              <a:off x="10816687" y="2273064"/>
              <a:ext cx="120473" cy="134163"/>
            </a:xfrm>
            <a:custGeom>
              <a:avLst/>
              <a:gdLst>
                <a:gd name="T0" fmla="*/ 27 w 38"/>
                <a:gd name="T1" fmla="*/ 14 h 42"/>
                <a:gd name="T2" fmla="*/ 26 w 38"/>
                <a:gd name="T3" fmla="*/ 31 h 42"/>
                <a:gd name="T4" fmla="*/ 38 w 38"/>
                <a:gd name="T5" fmla="*/ 37 h 42"/>
                <a:gd name="T6" fmla="*/ 38 w 38"/>
                <a:gd name="T7" fmla="*/ 42 h 42"/>
                <a:gd name="T8" fmla="*/ 19 w 38"/>
                <a:gd name="T9" fmla="*/ 42 h 42"/>
                <a:gd name="T10" fmla="*/ 19 w 38"/>
                <a:gd name="T11" fmla="*/ 42 h 42"/>
                <a:gd name="T12" fmla="*/ 0 w 38"/>
                <a:gd name="T13" fmla="*/ 42 h 42"/>
                <a:gd name="T14" fmla="*/ 0 w 38"/>
                <a:gd name="T15" fmla="*/ 37 h 42"/>
                <a:gd name="T16" fmla="*/ 12 w 38"/>
                <a:gd name="T17" fmla="*/ 31 h 42"/>
                <a:gd name="T18" fmla="*/ 11 w 38"/>
                <a:gd name="T19" fmla="*/ 14 h 42"/>
                <a:gd name="T20" fmla="*/ 27 w 38"/>
                <a:gd name="T21" fmla="*/ 1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42">
                  <a:moveTo>
                    <a:pt x="27" y="14"/>
                  </a:moveTo>
                  <a:cubicBezTo>
                    <a:pt x="27" y="19"/>
                    <a:pt x="20" y="24"/>
                    <a:pt x="26" y="31"/>
                  </a:cubicBezTo>
                  <a:cubicBezTo>
                    <a:pt x="27" y="33"/>
                    <a:pt x="38" y="34"/>
                    <a:pt x="38" y="37"/>
                  </a:cubicBezTo>
                  <a:cubicBezTo>
                    <a:pt x="38" y="42"/>
                    <a:pt x="38" y="42"/>
                    <a:pt x="38" y="42"/>
                  </a:cubicBezTo>
                  <a:cubicBezTo>
                    <a:pt x="19" y="42"/>
                    <a:pt x="19" y="42"/>
                    <a:pt x="19" y="42"/>
                  </a:cubicBezTo>
                  <a:cubicBezTo>
                    <a:pt x="19" y="42"/>
                    <a:pt x="19" y="42"/>
                    <a:pt x="19" y="42"/>
                  </a:cubicBezTo>
                  <a:cubicBezTo>
                    <a:pt x="0" y="42"/>
                    <a:pt x="0" y="42"/>
                    <a:pt x="0" y="42"/>
                  </a:cubicBezTo>
                  <a:cubicBezTo>
                    <a:pt x="0" y="37"/>
                    <a:pt x="0" y="37"/>
                    <a:pt x="0" y="37"/>
                  </a:cubicBezTo>
                  <a:cubicBezTo>
                    <a:pt x="0" y="34"/>
                    <a:pt x="10" y="33"/>
                    <a:pt x="12" y="31"/>
                  </a:cubicBezTo>
                  <a:cubicBezTo>
                    <a:pt x="18" y="24"/>
                    <a:pt x="11" y="19"/>
                    <a:pt x="11" y="14"/>
                  </a:cubicBezTo>
                  <a:cubicBezTo>
                    <a:pt x="11" y="0"/>
                    <a:pt x="27" y="1"/>
                    <a:pt x="27"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3" name="Freeform 1810"/>
            <p:cNvSpPr/>
            <p:nvPr/>
          </p:nvSpPr>
          <p:spPr bwMode="auto">
            <a:xfrm flipH="1">
              <a:off x="7188811" y="3034236"/>
              <a:ext cx="98569" cy="82141"/>
            </a:xfrm>
            <a:custGeom>
              <a:avLst/>
              <a:gdLst>
                <a:gd name="T0" fmla="*/ 16 w 31"/>
                <a:gd name="T1" fmla="*/ 5 h 26"/>
                <a:gd name="T2" fmla="*/ 23 w 31"/>
                <a:gd name="T3" fmla="*/ 0 h 26"/>
                <a:gd name="T4" fmla="*/ 31 w 31"/>
                <a:gd name="T5" fmla="*/ 7 h 26"/>
                <a:gd name="T6" fmla="*/ 16 w 31"/>
                <a:gd name="T7" fmla="*/ 26 h 26"/>
                <a:gd name="T8" fmla="*/ 0 w 31"/>
                <a:gd name="T9" fmla="*/ 7 h 26"/>
                <a:gd name="T10" fmla="*/ 8 w 31"/>
                <a:gd name="T11" fmla="*/ 0 h 26"/>
                <a:gd name="T12" fmla="*/ 16 w 31"/>
                <a:gd name="T13" fmla="*/ 5 h 26"/>
              </a:gdLst>
              <a:ahLst/>
              <a:cxnLst>
                <a:cxn ang="0">
                  <a:pos x="T0" y="T1"/>
                </a:cxn>
                <a:cxn ang="0">
                  <a:pos x="T2" y="T3"/>
                </a:cxn>
                <a:cxn ang="0">
                  <a:pos x="T4" y="T5"/>
                </a:cxn>
                <a:cxn ang="0">
                  <a:pos x="T6" y="T7"/>
                </a:cxn>
                <a:cxn ang="0">
                  <a:pos x="T8" y="T9"/>
                </a:cxn>
                <a:cxn ang="0">
                  <a:pos x="T10" y="T11"/>
                </a:cxn>
                <a:cxn ang="0">
                  <a:pos x="T12" y="T13"/>
                </a:cxn>
              </a:cxnLst>
              <a:rect l="0" t="0" r="r" b="b"/>
              <a:pathLst>
                <a:path w="31" h="26">
                  <a:moveTo>
                    <a:pt x="16" y="5"/>
                  </a:moveTo>
                  <a:cubicBezTo>
                    <a:pt x="18" y="2"/>
                    <a:pt x="20" y="0"/>
                    <a:pt x="23" y="0"/>
                  </a:cubicBezTo>
                  <a:cubicBezTo>
                    <a:pt x="28" y="0"/>
                    <a:pt x="31" y="3"/>
                    <a:pt x="31" y="7"/>
                  </a:cubicBezTo>
                  <a:cubicBezTo>
                    <a:pt x="31" y="13"/>
                    <a:pt x="23" y="20"/>
                    <a:pt x="16" y="26"/>
                  </a:cubicBezTo>
                  <a:cubicBezTo>
                    <a:pt x="8" y="20"/>
                    <a:pt x="0" y="13"/>
                    <a:pt x="0" y="7"/>
                  </a:cubicBezTo>
                  <a:cubicBezTo>
                    <a:pt x="0" y="3"/>
                    <a:pt x="4" y="0"/>
                    <a:pt x="8" y="0"/>
                  </a:cubicBezTo>
                  <a:cubicBezTo>
                    <a:pt x="12" y="0"/>
                    <a:pt x="14" y="2"/>
                    <a:pt x="16"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4" name="Freeform 1811"/>
            <p:cNvSpPr>
              <a:spLocks noEditPoints="1"/>
            </p:cNvSpPr>
            <p:nvPr/>
          </p:nvSpPr>
          <p:spPr bwMode="auto">
            <a:xfrm flipH="1">
              <a:off x="9212208" y="3806360"/>
              <a:ext cx="123211" cy="136901"/>
            </a:xfrm>
            <a:custGeom>
              <a:avLst/>
              <a:gdLst>
                <a:gd name="T0" fmla="*/ 34 w 38"/>
                <a:gd name="T1" fmla="*/ 30 h 42"/>
                <a:gd name="T2" fmla="*/ 17 w 38"/>
                <a:gd name="T3" fmla="*/ 3 h 42"/>
                <a:gd name="T4" fmla="*/ 17 w 38"/>
                <a:gd name="T5" fmla="*/ 3 h 42"/>
                <a:gd name="T6" fmla="*/ 23 w 38"/>
                <a:gd name="T7" fmla="*/ 4 h 42"/>
                <a:gd name="T8" fmla="*/ 23 w 38"/>
                <a:gd name="T9" fmla="*/ 4 h 42"/>
                <a:gd name="T10" fmla="*/ 35 w 38"/>
                <a:gd name="T11" fmla="*/ 24 h 42"/>
                <a:gd name="T12" fmla="*/ 34 w 38"/>
                <a:gd name="T13" fmla="*/ 30 h 42"/>
                <a:gd name="T14" fmla="*/ 32 w 38"/>
                <a:gd name="T15" fmla="*/ 15 h 42"/>
                <a:gd name="T16" fmla="*/ 38 w 38"/>
                <a:gd name="T17" fmla="*/ 12 h 42"/>
                <a:gd name="T18" fmla="*/ 34 w 38"/>
                <a:gd name="T19" fmla="*/ 7 h 42"/>
                <a:gd name="T20" fmla="*/ 29 w 38"/>
                <a:gd name="T21" fmla="*/ 10 h 42"/>
                <a:gd name="T22" fmla="*/ 32 w 38"/>
                <a:gd name="T23" fmla="*/ 15 h 42"/>
                <a:gd name="T24" fmla="*/ 31 w 38"/>
                <a:gd name="T25" fmla="*/ 42 h 42"/>
                <a:gd name="T26" fmla="*/ 32 w 38"/>
                <a:gd name="T27" fmla="*/ 36 h 42"/>
                <a:gd name="T28" fmla="*/ 10 w 38"/>
                <a:gd name="T29" fmla="*/ 2 h 42"/>
                <a:gd name="T30" fmla="*/ 11 w 38"/>
                <a:gd name="T31" fmla="*/ 2 h 42"/>
                <a:gd name="T32" fmla="*/ 4 w 38"/>
                <a:gd name="T33" fmla="*/ 0 h 42"/>
                <a:gd name="T34" fmla="*/ 4 w 38"/>
                <a:gd name="T35" fmla="*/ 1 h 42"/>
                <a:gd name="T36" fmla="*/ 31 w 38"/>
                <a:gd name="T3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2">
                  <a:moveTo>
                    <a:pt x="34" y="30"/>
                  </a:moveTo>
                  <a:cubicBezTo>
                    <a:pt x="22" y="27"/>
                    <a:pt x="14" y="15"/>
                    <a:pt x="17" y="3"/>
                  </a:cubicBezTo>
                  <a:cubicBezTo>
                    <a:pt x="17" y="3"/>
                    <a:pt x="17" y="3"/>
                    <a:pt x="17" y="3"/>
                  </a:cubicBezTo>
                  <a:cubicBezTo>
                    <a:pt x="23" y="4"/>
                    <a:pt x="23" y="4"/>
                    <a:pt x="23" y="4"/>
                  </a:cubicBezTo>
                  <a:cubicBezTo>
                    <a:pt x="23" y="4"/>
                    <a:pt x="23" y="4"/>
                    <a:pt x="23" y="4"/>
                  </a:cubicBezTo>
                  <a:cubicBezTo>
                    <a:pt x="21" y="13"/>
                    <a:pt x="26" y="22"/>
                    <a:pt x="35" y="24"/>
                  </a:cubicBezTo>
                  <a:cubicBezTo>
                    <a:pt x="34" y="30"/>
                    <a:pt x="34" y="30"/>
                    <a:pt x="34" y="30"/>
                  </a:cubicBezTo>
                  <a:close/>
                  <a:moveTo>
                    <a:pt x="32" y="15"/>
                  </a:moveTo>
                  <a:cubicBezTo>
                    <a:pt x="35" y="16"/>
                    <a:pt x="37" y="14"/>
                    <a:pt x="38" y="12"/>
                  </a:cubicBezTo>
                  <a:cubicBezTo>
                    <a:pt x="38" y="10"/>
                    <a:pt x="37" y="7"/>
                    <a:pt x="34" y="7"/>
                  </a:cubicBezTo>
                  <a:cubicBezTo>
                    <a:pt x="32" y="6"/>
                    <a:pt x="29" y="8"/>
                    <a:pt x="29" y="10"/>
                  </a:cubicBezTo>
                  <a:cubicBezTo>
                    <a:pt x="28" y="13"/>
                    <a:pt x="30" y="15"/>
                    <a:pt x="32" y="15"/>
                  </a:cubicBezTo>
                  <a:close/>
                  <a:moveTo>
                    <a:pt x="31" y="42"/>
                  </a:moveTo>
                  <a:cubicBezTo>
                    <a:pt x="32" y="36"/>
                    <a:pt x="32" y="36"/>
                    <a:pt x="32" y="36"/>
                  </a:cubicBezTo>
                  <a:cubicBezTo>
                    <a:pt x="17" y="33"/>
                    <a:pt x="7" y="17"/>
                    <a:pt x="10" y="2"/>
                  </a:cubicBezTo>
                  <a:cubicBezTo>
                    <a:pt x="10" y="2"/>
                    <a:pt x="10" y="2"/>
                    <a:pt x="11" y="2"/>
                  </a:cubicBezTo>
                  <a:cubicBezTo>
                    <a:pt x="4" y="0"/>
                    <a:pt x="4" y="0"/>
                    <a:pt x="4" y="0"/>
                  </a:cubicBezTo>
                  <a:cubicBezTo>
                    <a:pt x="4" y="0"/>
                    <a:pt x="4" y="0"/>
                    <a:pt x="4" y="1"/>
                  </a:cubicBezTo>
                  <a:cubicBezTo>
                    <a:pt x="0" y="19"/>
                    <a:pt x="12" y="38"/>
                    <a:pt x="31" y="42"/>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5" name="Freeform 1812"/>
            <p:cNvSpPr>
              <a:spLocks noEditPoints="1"/>
            </p:cNvSpPr>
            <p:nvPr/>
          </p:nvSpPr>
          <p:spPr bwMode="auto">
            <a:xfrm flipH="1">
              <a:off x="8379850" y="4060997"/>
              <a:ext cx="183447" cy="175234"/>
            </a:xfrm>
            <a:custGeom>
              <a:avLst/>
              <a:gdLst>
                <a:gd name="T0" fmla="*/ 44 w 67"/>
                <a:gd name="T1" fmla="*/ 20 h 64"/>
                <a:gd name="T2" fmla="*/ 67 w 67"/>
                <a:gd name="T3" fmla="*/ 25 h 64"/>
                <a:gd name="T4" fmla="*/ 52 w 67"/>
                <a:gd name="T5" fmla="*/ 41 h 64"/>
                <a:gd name="T6" fmla="*/ 54 w 67"/>
                <a:gd name="T7" fmla="*/ 64 h 64"/>
                <a:gd name="T8" fmla="*/ 34 w 67"/>
                <a:gd name="T9" fmla="*/ 54 h 64"/>
                <a:gd name="T10" fmla="*/ 13 w 67"/>
                <a:gd name="T11" fmla="*/ 64 h 64"/>
                <a:gd name="T12" fmla="*/ 15 w 67"/>
                <a:gd name="T13" fmla="*/ 41 h 64"/>
                <a:gd name="T14" fmla="*/ 0 w 67"/>
                <a:gd name="T15" fmla="*/ 25 h 64"/>
                <a:gd name="T16" fmla="*/ 22 w 67"/>
                <a:gd name="T17" fmla="*/ 20 h 64"/>
                <a:gd name="T18" fmla="*/ 34 w 67"/>
                <a:gd name="T19" fmla="*/ 0 h 64"/>
                <a:gd name="T20" fmla="*/ 44 w 67"/>
                <a:gd name="T21" fmla="*/ 20 h 64"/>
                <a:gd name="T22" fmla="*/ 44 w 67"/>
                <a:gd name="T23" fmla="*/ 20 h 64"/>
                <a:gd name="T24" fmla="*/ 43 w 67"/>
                <a:gd name="T25" fmla="*/ 22 h 64"/>
                <a:gd name="T26" fmla="*/ 34 w 67"/>
                <a:gd name="T27" fmla="*/ 6 h 64"/>
                <a:gd name="T28" fmla="*/ 24 w 67"/>
                <a:gd name="T29" fmla="*/ 22 h 64"/>
                <a:gd name="T30" fmla="*/ 5 w 67"/>
                <a:gd name="T31" fmla="*/ 26 h 64"/>
                <a:gd name="T32" fmla="*/ 18 w 67"/>
                <a:gd name="T33" fmla="*/ 40 h 64"/>
                <a:gd name="T34" fmla="*/ 16 w 67"/>
                <a:gd name="T35" fmla="*/ 59 h 64"/>
                <a:gd name="T36" fmla="*/ 34 w 67"/>
                <a:gd name="T37" fmla="*/ 51 h 64"/>
                <a:gd name="T38" fmla="*/ 52 w 67"/>
                <a:gd name="T39" fmla="*/ 59 h 64"/>
                <a:gd name="T40" fmla="*/ 48 w 67"/>
                <a:gd name="T41" fmla="*/ 40 h 64"/>
                <a:gd name="T42" fmla="*/ 62 w 67"/>
                <a:gd name="T43" fmla="*/ 26 h 64"/>
                <a:gd name="T44" fmla="*/ 43 w 67"/>
                <a:gd name="T45" fmla="*/ 22 h 64"/>
                <a:gd name="T46" fmla="*/ 43 w 67"/>
                <a:gd name="T47" fmla="*/ 22 h 64"/>
                <a:gd name="T48" fmla="*/ 34 w 67"/>
                <a:gd name="T49" fmla="*/ 10 h 64"/>
                <a:gd name="T50" fmla="*/ 26 w 67"/>
                <a:gd name="T51" fmla="*/ 25 h 64"/>
                <a:gd name="T52" fmla="*/ 9 w 67"/>
                <a:gd name="T53" fmla="*/ 27 h 64"/>
                <a:gd name="T54" fmla="*/ 21 w 67"/>
                <a:gd name="T55" fmla="*/ 39 h 64"/>
                <a:gd name="T56" fmla="*/ 18 w 67"/>
                <a:gd name="T57" fmla="*/ 55 h 64"/>
                <a:gd name="T58" fmla="*/ 34 w 67"/>
                <a:gd name="T59" fmla="*/ 48 h 64"/>
                <a:gd name="T60" fmla="*/ 48 w 67"/>
                <a:gd name="T61" fmla="*/ 55 h 64"/>
                <a:gd name="T62" fmla="*/ 46 w 67"/>
                <a:gd name="T63" fmla="*/ 39 h 64"/>
                <a:gd name="T64" fmla="*/ 57 w 67"/>
                <a:gd name="T65" fmla="*/ 27 h 64"/>
                <a:gd name="T66" fmla="*/ 41 w 67"/>
                <a:gd name="T67" fmla="*/ 25 h 64"/>
                <a:gd name="T68" fmla="*/ 34 w 67"/>
                <a:gd name="T69"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64">
                  <a:moveTo>
                    <a:pt x="44" y="20"/>
                  </a:moveTo>
                  <a:lnTo>
                    <a:pt x="67" y="25"/>
                  </a:lnTo>
                  <a:lnTo>
                    <a:pt x="52" y="41"/>
                  </a:lnTo>
                  <a:lnTo>
                    <a:pt x="54" y="64"/>
                  </a:lnTo>
                  <a:lnTo>
                    <a:pt x="34" y="54"/>
                  </a:lnTo>
                  <a:lnTo>
                    <a:pt x="13" y="64"/>
                  </a:lnTo>
                  <a:lnTo>
                    <a:pt x="15" y="41"/>
                  </a:lnTo>
                  <a:lnTo>
                    <a:pt x="0" y="25"/>
                  </a:lnTo>
                  <a:lnTo>
                    <a:pt x="22" y="20"/>
                  </a:lnTo>
                  <a:lnTo>
                    <a:pt x="34" y="0"/>
                  </a:lnTo>
                  <a:lnTo>
                    <a:pt x="44" y="20"/>
                  </a:lnTo>
                  <a:lnTo>
                    <a:pt x="44" y="20"/>
                  </a:lnTo>
                  <a:close/>
                  <a:moveTo>
                    <a:pt x="43" y="22"/>
                  </a:moveTo>
                  <a:lnTo>
                    <a:pt x="34" y="6"/>
                  </a:lnTo>
                  <a:lnTo>
                    <a:pt x="24" y="22"/>
                  </a:lnTo>
                  <a:lnTo>
                    <a:pt x="5" y="26"/>
                  </a:lnTo>
                  <a:lnTo>
                    <a:pt x="18" y="40"/>
                  </a:lnTo>
                  <a:lnTo>
                    <a:pt x="16" y="59"/>
                  </a:lnTo>
                  <a:lnTo>
                    <a:pt x="34" y="51"/>
                  </a:lnTo>
                  <a:lnTo>
                    <a:pt x="52" y="59"/>
                  </a:lnTo>
                  <a:lnTo>
                    <a:pt x="48" y="40"/>
                  </a:lnTo>
                  <a:lnTo>
                    <a:pt x="62" y="26"/>
                  </a:lnTo>
                  <a:lnTo>
                    <a:pt x="43" y="22"/>
                  </a:lnTo>
                  <a:lnTo>
                    <a:pt x="43" y="22"/>
                  </a:lnTo>
                  <a:close/>
                  <a:moveTo>
                    <a:pt x="34" y="10"/>
                  </a:moveTo>
                  <a:lnTo>
                    <a:pt x="26" y="25"/>
                  </a:lnTo>
                  <a:lnTo>
                    <a:pt x="9" y="27"/>
                  </a:lnTo>
                  <a:lnTo>
                    <a:pt x="21" y="39"/>
                  </a:lnTo>
                  <a:lnTo>
                    <a:pt x="18" y="55"/>
                  </a:lnTo>
                  <a:lnTo>
                    <a:pt x="34" y="48"/>
                  </a:lnTo>
                  <a:lnTo>
                    <a:pt x="48" y="55"/>
                  </a:lnTo>
                  <a:lnTo>
                    <a:pt x="46" y="39"/>
                  </a:lnTo>
                  <a:lnTo>
                    <a:pt x="57" y="27"/>
                  </a:lnTo>
                  <a:lnTo>
                    <a:pt x="41" y="25"/>
                  </a:lnTo>
                  <a:lnTo>
                    <a:pt x="34"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6" name="Freeform 1813"/>
            <p:cNvSpPr>
              <a:spLocks noEditPoints="1"/>
            </p:cNvSpPr>
            <p:nvPr/>
          </p:nvSpPr>
          <p:spPr bwMode="auto">
            <a:xfrm flipH="1">
              <a:off x="8418182" y="4611341"/>
              <a:ext cx="177971" cy="145116"/>
            </a:xfrm>
            <a:custGeom>
              <a:avLst/>
              <a:gdLst>
                <a:gd name="T0" fmla="*/ 15 w 55"/>
                <a:gd name="T1" fmla="*/ 4 h 45"/>
                <a:gd name="T2" fmla="*/ 33 w 55"/>
                <a:gd name="T3" fmla="*/ 0 h 45"/>
                <a:gd name="T4" fmla="*/ 34 w 55"/>
                <a:gd name="T5" fmla="*/ 1 h 45"/>
                <a:gd name="T6" fmla="*/ 34 w 55"/>
                <a:gd name="T7" fmla="*/ 3 h 45"/>
                <a:gd name="T8" fmla="*/ 14 w 55"/>
                <a:gd name="T9" fmla="*/ 7 h 45"/>
                <a:gd name="T10" fmla="*/ 14 w 55"/>
                <a:gd name="T11" fmla="*/ 5 h 45"/>
                <a:gd name="T12" fmla="*/ 15 w 55"/>
                <a:gd name="T13" fmla="*/ 4 h 45"/>
                <a:gd name="T14" fmla="*/ 26 w 55"/>
                <a:gd name="T15" fmla="*/ 14 h 45"/>
                <a:gd name="T16" fmla="*/ 38 w 55"/>
                <a:gd name="T17" fmla="*/ 22 h 45"/>
                <a:gd name="T18" fmla="*/ 30 w 55"/>
                <a:gd name="T19" fmla="*/ 34 h 45"/>
                <a:gd name="T20" fmla="*/ 18 w 55"/>
                <a:gd name="T21" fmla="*/ 26 h 45"/>
                <a:gd name="T22" fmla="*/ 26 w 55"/>
                <a:gd name="T23" fmla="*/ 14 h 45"/>
                <a:gd name="T24" fmla="*/ 26 w 55"/>
                <a:gd name="T25" fmla="*/ 15 h 45"/>
                <a:gd name="T26" fmla="*/ 27 w 55"/>
                <a:gd name="T27" fmla="*/ 18 h 45"/>
                <a:gd name="T28" fmla="*/ 33 w 55"/>
                <a:gd name="T29" fmla="*/ 23 h 45"/>
                <a:gd name="T30" fmla="*/ 36 w 55"/>
                <a:gd name="T31" fmla="*/ 22 h 45"/>
                <a:gd name="T32" fmla="*/ 26 w 55"/>
                <a:gd name="T33" fmla="*/ 15 h 45"/>
                <a:gd name="T34" fmla="*/ 3 w 55"/>
                <a:gd name="T35" fmla="*/ 11 h 45"/>
                <a:gd name="T36" fmla="*/ 0 w 55"/>
                <a:gd name="T37" fmla="*/ 14 h 45"/>
                <a:gd name="T38" fmla="*/ 2 w 55"/>
                <a:gd name="T39" fmla="*/ 19 h 45"/>
                <a:gd name="T40" fmla="*/ 5 w 55"/>
                <a:gd name="T41" fmla="*/ 37 h 45"/>
                <a:gd name="T42" fmla="*/ 6 w 55"/>
                <a:gd name="T43" fmla="*/ 42 h 45"/>
                <a:gd name="T44" fmla="*/ 9 w 55"/>
                <a:gd name="T45" fmla="*/ 44 h 45"/>
                <a:gd name="T46" fmla="*/ 52 w 55"/>
                <a:gd name="T47" fmla="*/ 36 h 45"/>
                <a:gd name="T48" fmla="*/ 55 w 55"/>
                <a:gd name="T49" fmla="*/ 32 h 45"/>
                <a:gd name="T50" fmla="*/ 54 w 55"/>
                <a:gd name="T51" fmla="*/ 28 h 45"/>
                <a:gd name="T52" fmla="*/ 50 w 55"/>
                <a:gd name="T53" fmla="*/ 10 h 45"/>
                <a:gd name="T54" fmla="*/ 49 w 55"/>
                <a:gd name="T55" fmla="*/ 4 h 45"/>
                <a:gd name="T56" fmla="*/ 46 w 55"/>
                <a:gd name="T57" fmla="*/ 2 h 45"/>
                <a:gd name="T58" fmla="*/ 3 w 55"/>
                <a:gd name="T59" fmla="*/ 11 h 45"/>
                <a:gd name="T60" fmla="*/ 6 w 55"/>
                <a:gd name="T61" fmla="*/ 13 h 45"/>
                <a:gd name="T62" fmla="*/ 8 w 55"/>
                <a:gd name="T63" fmla="*/ 15 h 45"/>
                <a:gd name="T64" fmla="*/ 7 w 55"/>
                <a:gd name="T65" fmla="*/ 17 h 45"/>
                <a:gd name="T66" fmla="*/ 4 w 55"/>
                <a:gd name="T67" fmla="*/ 16 h 45"/>
                <a:gd name="T68" fmla="*/ 6 w 55"/>
                <a:gd name="T69" fmla="*/ 13 h 45"/>
                <a:gd name="T70" fmla="*/ 25 w 55"/>
                <a:gd name="T71" fmla="*/ 11 h 45"/>
                <a:gd name="T72" fmla="*/ 15 w 55"/>
                <a:gd name="T73" fmla="*/ 26 h 45"/>
                <a:gd name="T74" fmla="*/ 30 w 55"/>
                <a:gd name="T75" fmla="*/ 37 h 45"/>
                <a:gd name="T76" fmla="*/ 41 w 55"/>
                <a:gd name="T77" fmla="*/ 21 h 45"/>
                <a:gd name="T78" fmla="*/ 25 w 55"/>
                <a:gd name="T79" fmla="*/ 1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5">
                  <a:moveTo>
                    <a:pt x="15" y="4"/>
                  </a:moveTo>
                  <a:cubicBezTo>
                    <a:pt x="33" y="0"/>
                    <a:pt x="33" y="0"/>
                    <a:pt x="33" y="0"/>
                  </a:cubicBezTo>
                  <a:cubicBezTo>
                    <a:pt x="33" y="0"/>
                    <a:pt x="34" y="0"/>
                    <a:pt x="34" y="1"/>
                  </a:cubicBezTo>
                  <a:cubicBezTo>
                    <a:pt x="34" y="3"/>
                    <a:pt x="34" y="3"/>
                    <a:pt x="34" y="3"/>
                  </a:cubicBezTo>
                  <a:cubicBezTo>
                    <a:pt x="14" y="7"/>
                    <a:pt x="14" y="7"/>
                    <a:pt x="14" y="7"/>
                  </a:cubicBezTo>
                  <a:cubicBezTo>
                    <a:pt x="14" y="5"/>
                    <a:pt x="14" y="5"/>
                    <a:pt x="14" y="5"/>
                  </a:cubicBezTo>
                  <a:cubicBezTo>
                    <a:pt x="14" y="4"/>
                    <a:pt x="14" y="4"/>
                    <a:pt x="15" y="4"/>
                  </a:cubicBezTo>
                  <a:close/>
                  <a:moveTo>
                    <a:pt x="26" y="14"/>
                  </a:moveTo>
                  <a:cubicBezTo>
                    <a:pt x="31" y="13"/>
                    <a:pt x="37" y="16"/>
                    <a:pt x="38" y="22"/>
                  </a:cubicBezTo>
                  <a:cubicBezTo>
                    <a:pt x="39" y="28"/>
                    <a:pt x="35" y="33"/>
                    <a:pt x="30" y="34"/>
                  </a:cubicBezTo>
                  <a:cubicBezTo>
                    <a:pt x="24" y="35"/>
                    <a:pt x="19" y="31"/>
                    <a:pt x="18" y="26"/>
                  </a:cubicBezTo>
                  <a:cubicBezTo>
                    <a:pt x="17" y="20"/>
                    <a:pt x="20" y="15"/>
                    <a:pt x="26" y="14"/>
                  </a:cubicBezTo>
                  <a:close/>
                  <a:moveTo>
                    <a:pt x="26" y="15"/>
                  </a:moveTo>
                  <a:cubicBezTo>
                    <a:pt x="27" y="18"/>
                    <a:pt x="27" y="18"/>
                    <a:pt x="27" y="18"/>
                  </a:cubicBezTo>
                  <a:cubicBezTo>
                    <a:pt x="30" y="18"/>
                    <a:pt x="33" y="20"/>
                    <a:pt x="33" y="23"/>
                  </a:cubicBezTo>
                  <a:cubicBezTo>
                    <a:pt x="36" y="22"/>
                    <a:pt x="36" y="22"/>
                    <a:pt x="36" y="22"/>
                  </a:cubicBezTo>
                  <a:cubicBezTo>
                    <a:pt x="35" y="17"/>
                    <a:pt x="31" y="14"/>
                    <a:pt x="26" y="15"/>
                  </a:cubicBezTo>
                  <a:close/>
                  <a:moveTo>
                    <a:pt x="3" y="11"/>
                  </a:moveTo>
                  <a:cubicBezTo>
                    <a:pt x="1" y="11"/>
                    <a:pt x="0" y="12"/>
                    <a:pt x="0" y="14"/>
                  </a:cubicBezTo>
                  <a:cubicBezTo>
                    <a:pt x="2" y="19"/>
                    <a:pt x="2" y="19"/>
                    <a:pt x="2" y="19"/>
                  </a:cubicBezTo>
                  <a:cubicBezTo>
                    <a:pt x="5" y="37"/>
                    <a:pt x="5" y="37"/>
                    <a:pt x="5" y="37"/>
                  </a:cubicBezTo>
                  <a:cubicBezTo>
                    <a:pt x="6" y="42"/>
                    <a:pt x="6" y="42"/>
                    <a:pt x="6" y="42"/>
                  </a:cubicBezTo>
                  <a:cubicBezTo>
                    <a:pt x="6" y="44"/>
                    <a:pt x="8" y="45"/>
                    <a:pt x="9" y="44"/>
                  </a:cubicBezTo>
                  <a:cubicBezTo>
                    <a:pt x="52" y="36"/>
                    <a:pt x="52" y="36"/>
                    <a:pt x="52" y="36"/>
                  </a:cubicBezTo>
                  <a:cubicBezTo>
                    <a:pt x="54" y="35"/>
                    <a:pt x="55" y="34"/>
                    <a:pt x="55" y="32"/>
                  </a:cubicBezTo>
                  <a:cubicBezTo>
                    <a:pt x="54" y="28"/>
                    <a:pt x="54" y="28"/>
                    <a:pt x="54" y="28"/>
                  </a:cubicBezTo>
                  <a:cubicBezTo>
                    <a:pt x="50" y="10"/>
                    <a:pt x="50" y="10"/>
                    <a:pt x="50" y="10"/>
                  </a:cubicBezTo>
                  <a:cubicBezTo>
                    <a:pt x="49" y="4"/>
                    <a:pt x="49" y="4"/>
                    <a:pt x="49" y="4"/>
                  </a:cubicBezTo>
                  <a:cubicBezTo>
                    <a:pt x="49" y="3"/>
                    <a:pt x="47" y="2"/>
                    <a:pt x="46" y="2"/>
                  </a:cubicBezTo>
                  <a:cubicBezTo>
                    <a:pt x="3" y="11"/>
                    <a:pt x="3" y="11"/>
                    <a:pt x="3" y="11"/>
                  </a:cubicBezTo>
                  <a:close/>
                  <a:moveTo>
                    <a:pt x="6" y="13"/>
                  </a:moveTo>
                  <a:cubicBezTo>
                    <a:pt x="7" y="13"/>
                    <a:pt x="8" y="14"/>
                    <a:pt x="8" y="15"/>
                  </a:cubicBezTo>
                  <a:cubicBezTo>
                    <a:pt x="9" y="16"/>
                    <a:pt x="8" y="17"/>
                    <a:pt x="7" y="17"/>
                  </a:cubicBezTo>
                  <a:cubicBezTo>
                    <a:pt x="6" y="18"/>
                    <a:pt x="5" y="17"/>
                    <a:pt x="4" y="16"/>
                  </a:cubicBezTo>
                  <a:cubicBezTo>
                    <a:pt x="4" y="15"/>
                    <a:pt x="5" y="14"/>
                    <a:pt x="6" y="13"/>
                  </a:cubicBezTo>
                  <a:close/>
                  <a:moveTo>
                    <a:pt x="25" y="11"/>
                  </a:moveTo>
                  <a:cubicBezTo>
                    <a:pt x="18" y="12"/>
                    <a:pt x="13" y="19"/>
                    <a:pt x="15" y="26"/>
                  </a:cubicBezTo>
                  <a:cubicBezTo>
                    <a:pt x="16" y="34"/>
                    <a:pt x="23" y="38"/>
                    <a:pt x="30" y="37"/>
                  </a:cubicBezTo>
                  <a:cubicBezTo>
                    <a:pt x="37" y="35"/>
                    <a:pt x="42" y="28"/>
                    <a:pt x="41" y="21"/>
                  </a:cubicBezTo>
                  <a:cubicBezTo>
                    <a:pt x="39" y="14"/>
                    <a:pt x="32" y="9"/>
                    <a:pt x="25"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7" name="Freeform 1814"/>
            <p:cNvSpPr>
              <a:spLocks noEditPoints="1"/>
            </p:cNvSpPr>
            <p:nvPr/>
          </p:nvSpPr>
          <p:spPr bwMode="auto">
            <a:xfrm flipH="1">
              <a:off x="9395655" y="5027522"/>
              <a:ext cx="180709" cy="142378"/>
            </a:xfrm>
            <a:custGeom>
              <a:avLst/>
              <a:gdLst>
                <a:gd name="T0" fmla="*/ 15 w 55"/>
                <a:gd name="T1" fmla="*/ 4 h 44"/>
                <a:gd name="T2" fmla="*/ 33 w 55"/>
                <a:gd name="T3" fmla="*/ 0 h 44"/>
                <a:gd name="T4" fmla="*/ 34 w 55"/>
                <a:gd name="T5" fmla="*/ 0 h 44"/>
                <a:gd name="T6" fmla="*/ 34 w 55"/>
                <a:gd name="T7" fmla="*/ 3 h 44"/>
                <a:gd name="T8" fmla="*/ 14 w 55"/>
                <a:gd name="T9" fmla="*/ 7 h 44"/>
                <a:gd name="T10" fmla="*/ 14 w 55"/>
                <a:gd name="T11" fmla="*/ 4 h 44"/>
                <a:gd name="T12" fmla="*/ 15 w 55"/>
                <a:gd name="T13" fmla="*/ 4 h 44"/>
                <a:gd name="T14" fmla="*/ 26 w 55"/>
                <a:gd name="T15" fmla="*/ 14 h 44"/>
                <a:gd name="T16" fmla="*/ 38 w 55"/>
                <a:gd name="T17" fmla="*/ 22 h 44"/>
                <a:gd name="T18" fmla="*/ 30 w 55"/>
                <a:gd name="T19" fmla="*/ 34 h 44"/>
                <a:gd name="T20" fmla="*/ 18 w 55"/>
                <a:gd name="T21" fmla="*/ 26 h 44"/>
                <a:gd name="T22" fmla="*/ 26 w 55"/>
                <a:gd name="T23" fmla="*/ 14 h 44"/>
                <a:gd name="T24" fmla="*/ 26 w 55"/>
                <a:gd name="T25" fmla="*/ 15 h 44"/>
                <a:gd name="T26" fmla="*/ 27 w 55"/>
                <a:gd name="T27" fmla="*/ 18 h 44"/>
                <a:gd name="T28" fmla="*/ 33 w 55"/>
                <a:gd name="T29" fmla="*/ 23 h 44"/>
                <a:gd name="T30" fmla="*/ 36 w 55"/>
                <a:gd name="T31" fmla="*/ 22 h 44"/>
                <a:gd name="T32" fmla="*/ 26 w 55"/>
                <a:gd name="T33" fmla="*/ 15 h 44"/>
                <a:gd name="T34" fmla="*/ 3 w 55"/>
                <a:gd name="T35" fmla="*/ 11 h 44"/>
                <a:gd name="T36" fmla="*/ 1 w 55"/>
                <a:gd name="T37" fmla="*/ 14 h 44"/>
                <a:gd name="T38" fmla="*/ 2 w 55"/>
                <a:gd name="T39" fmla="*/ 19 h 44"/>
                <a:gd name="T40" fmla="*/ 5 w 55"/>
                <a:gd name="T41" fmla="*/ 37 h 44"/>
                <a:gd name="T42" fmla="*/ 6 w 55"/>
                <a:gd name="T43" fmla="*/ 42 h 44"/>
                <a:gd name="T44" fmla="*/ 9 w 55"/>
                <a:gd name="T45" fmla="*/ 44 h 44"/>
                <a:gd name="T46" fmla="*/ 53 w 55"/>
                <a:gd name="T47" fmla="*/ 36 h 44"/>
                <a:gd name="T48" fmla="*/ 55 w 55"/>
                <a:gd name="T49" fmla="*/ 32 h 44"/>
                <a:gd name="T50" fmla="*/ 54 w 55"/>
                <a:gd name="T51" fmla="*/ 27 h 44"/>
                <a:gd name="T52" fmla="*/ 50 w 55"/>
                <a:gd name="T53" fmla="*/ 9 h 44"/>
                <a:gd name="T54" fmla="*/ 49 w 55"/>
                <a:gd name="T55" fmla="*/ 4 h 44"/>
                <a:gd name="T56" fmla="*/ 46 w 55"/>
                <a:gd name="T57" fmla="*/ 2 h 44"/>
                <a:gd name="T58" fmla="*/ 3 w 55"/>
                <a:gd name="T59" fmla="*/ 11 h 44"/>
                <a:gd name="T60" fmla="*/ 6 w 55"/>
                <a:gd name="T61" fmla="*/ 13 h 44"/>
                <a:gd name="T62" fmla="*/ 9 w 55"/>
                <a:gd name="T63" fmla="*/ 15 h 44"/>
                <a:gd name="T64" fmla="*/ 7 w 55"/>
                <a:gd name="T65" fmla="*/ 17 h 44"/>
                <a:gd name="T66" fmla="*/ 5 w 55"/>
                <a:gd name="T67" fmla="*/ 16 h 44"/>
                <a:gd name="T68" fmla="*/ 6 w 55"/>
                <a:gd name="T69" fmla="*/ 13 h 44"/>
                <a:gd name="T70" fmla="*/ 25 w 55"/>
                <a:gd name="T71" fmla="*/ 11 h 44"/>
                <a:gd name="T72" fmla="*/ 15 w 55"/>
                <a:gd name="T73" fmla="*/ 26 h 44"/>
                <a:gd name="T74" fmla="*/ 30 w 55"/>
                <a:gd name="T75" fmla="*/ 37 h 44"/>
                <a:gd name="T76" fmla="*/ 41 w 55"/>
                <a:gd name="T77" fmla="*/ 21 h 44"/>
                <a:gd name="T78" fmla="*/ 25 w 55"/>
                <a:gd name="T79" fmla="*/ 1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44">
                  <a:moveTo>
                    <a:pt x="15" y="4"/>
                  </a:moveTo>
                  <a:cubicBezTo>
                    <a:pt x="33" y="0"/>
                    <a:pt x="33" y="0"/>
                    <a:pt x="33" y="0"/>
                  </a:cubicBezTo>
                  <a:cubicBezTo>
                    <a:pt x="33" y="0"/>
                    <a:pt x="34" y="0"/>
                    <a:pt x="34" y="0"/>
                  </a:cubicBezTo>
                  <a:cubicBezTo>
                    <a:pt x="34" y="3"/>
                    <a:pt x="34" y="3"/>
                    <a:pt x="34" y="3"/>
                  </a:cubicBezTo>
                  <a:cubicBezTo>
                    <a:pt x="14" y="7"/>
                    <a:pt x="14" y="7"/>
                    <a:pt x="14" y="7"/>
                  </a:cubicBezTo>
                  <a:cubicBezTo>
                    <a:pt x="14" y="4"/>
                    <a:pt x="14" y="4"/>
                    <a:pt x="14" y="4"/>
                  </a:cubicBezTo>
                  <a:cubicBezTo>
                    <a:pt x="14" y="4"/>
                    <a:pt x="14" y="4"/>
                    <a:pt x="15" y="4"/>
                  </a:cubicBezTo>
                  <a:close/>
                  <a:moveTo>
                    <a:pt x="26" y="14"/>
                  </a:moveTo>
                  <a:cubicBezTo>
                    <a:pt x="31" y="13"/>
                    <a:pt x="37" y="16"/>
                    <a:pt x="38" y="22"/>
                  </a:cubicBezTo>
                  <a:cubicBezTo>
                    <a:pt x="39" y="27"/>
                    <a:pt x="35" y="33"/>
                    <a:pt x="30" y="34"/>
                  </a:cubicBezTo>
                  <a:cubicBezTo>
                    <a:pt x="24" y="35"/>
                    <a:pt x="19" y="31"/>
                    <a:pt x="18" y="26"/>
                  </a:cubicBezTo>
                  <a:cubicBezTo>
                    <a:pt x="17" y="20"/>
                    <a:pt x="20" y="15"/>
                    <a:pt x="26" y="14"/>
                  </a:cubicBezTo>
                  <a:close/>
                  <a:moveTo>
                    <a:pt x="26" y="15"/>
                  </a:moveTo>
                  <a:cubicBezTo>
                    <a:pt x="27" y="18"/>
                    <a:pt x="27" y="18"/>
                    <a:pt x="27" y="18"/>
                  </a:cubicBezTo>
                  <a:cubicBezTo>
                    <a:pt x="30" y="18"/>
                    <a:pt x="33" y="20"/>
                    <a:pt x="33" y="23"/>
                  </a:cubicBezTo>
                  <a:cubicBezTo>
                    <a:pt x="36" y="22"/>
                    <a:pt x="36" y="22"/>
                    <a:pt x="36" y="22"/>
                  </a:cubicBezTo>
                  <a:cubicBezTo>
                    <a:pt x="35" y="17"/>
                    <a:pt x="31" y="14"/>
                    <a:pt x="26" y="15"/>
                  </a:cubicBezTo>
                  <a:close/>
                  <a:moveTo>
                    <a:pt x="3" y="11"/>
                  </a:moveTo>
                  <a:cubicBezTo>
                    <a:pt x="1" y="11"/>
                    <a:pt x="0" y="12"/>
                    <a:pt x="1" y="14"/>
                  </a:cubicBezTo>
                  <a:cubicBezTo>
                    <a:pt x="2" y="19"/>
                    <a:pt x="2" y="19"/>
                    <a:pt x="2" y="19"/>
                  </a:cubicBezTo>
                  <a:cubicBezTo>
                    <a:pt x="5" y="37"/>
                    <a:pt x="5" y="37"/>
                    <a:pt x="5" y="37"/>
                  </a:cubicBezTo>
                  <a:cubicBezTo>
                    <a:pt x="6" y="42"/>
                    <a:pt x="6" y="42"/>
                    <a:pt x="6" y="42"/>
                  </a:cubicBezTo>
                  <a:cubicBezTo>
                    <a:pt x="6" y="43"/>
                    <a:pt x="8" y="44"/>
                    <a:pt x="9" y="44"/>
                  </a:cubicBezTo>
                  <a:cubicBezTo>
                    <a:pt x="53" y="36"/>
                    <a:pt x="53" y="36"/>
                    <a:pt x="53" y="36"/>
                  </a:cubicBezTo>
                  <a:cubicBezTo>
                    <a:pt x="54" y="35"/>
                    <a:pt x="55" y="34"/>
                    <a:pt x="55" y="32"/>
                  </a:cubicBezTo>
                  <a:cubicBezTo>
                    <a:pt x="54" y="27"/>
                    <a:pt x="54" y="27"/>
                    <a:pt x="54" y="27"/>
                  </a:cubicBezTo>
                  <a:cubicBezTo>
                    <a:pt x="50" y="9"/>
                    <a:pt x="50" y="9"/>
                    <a:pt x="50" y="9"/>
                  </a:cubicBezTo>
                  <a:cubicBezTo>
                    <a:pt x="49" y="4"/>
                    <a:pt x="49" y="4"/>
                    <a:pt x="49" y="4"/>
                  </a:cubicBezTo>
                  <a:cubicBezTo>
                    <a:pt x="49" y="3"/>
                    <a:pt x="47" y="2"/>
                    <a:pt x="46" y="2"/>
                  </a:cubicBezTo>
                  <a:cubicBezTo>
                    <a:pt x="3" y="11"/>
                    <a:pt x="3" y="11"/>
                    <a:pt x="3" y="11"/>
                  </a:cubicBezTo>
                  <a:close/>
                  <a:moveTo>
                    <a:pt x="6" y="13"/>
                  </a:moveTo>
                  <a:cubicBezTo>
                    <a:pt x="7" y="13"/>
                    <a:pt x="8" y="14"/>
                    <a:pt x="9" y="15"/>
                  </a:cubicBezTo>
                  <a:cubicBezTo>
                    <a:pt x="9" y="16"/>
                    <a:pt x="8" y="17"/>
                    <a:pt x="7" y="17"/>
                  </a:cubicBezTo>
                  <a:cubicBezTo>
                    <a:pt x="6" y="17"/>
                    <a:pt x="5" y="17"/>
                    <a:pt x="5" y="16"/>
                  </a:cubicBezTo>
                  <a:cubicBezTo>
                    <a:pt x="4" y="14"/>
                    <a:pt x="5" y="13"/>
                    <a:pt x="6" y="13"/>
                  </a:cubicBezTo>
                  <a:close/>
                  <a:moveTo>
                    <a:pt x="25" y="11"/>
                  </a:moveTo>
                  <a:cubicBezTo>
                    <a:pt x="18" y="12"/>
                    <a:pt x="13" y="19"/>
                    <a:pt x="15" y="26"/>
                  </a:cubicBezTo>
                  <a:cubicBezTo>
                    <a:pt x="16" y="33"/>
                    <a:pt x="23" y="38"/>
                    <a:pt x="30" y="37"/>
                  </a:cubicBezTo>
                  <a:cubicBezTo>
                    <a:pt x="37" y="35"/>
                    <a:pt x="42" y="28"/>
                    <a:pt x="41" y="21"/>
                  </a:cubicBezTo>
                  <a:cubicBezTo>
                    <a:pt x="39" y="14"/>
                    <a:pt x="32" y="9"/>
                    <a:pt x="25"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8" name="Freeform 1815"/>
            <p:cNvSpPr/>
            <p:nvPr/>
          </p:nvSpPr>
          <p:spPr bwMode="auto">
            <a:xfrm flipH="1">
              <a:off x="6027891" y="4775623"/>
              <a:ext cx="114997" cy="109521"/>
            </a:xfrm>
            <a:custGeom>
              <a:avLst/>
              <a:gdLst>
                <a:gd name="T0" fmla="*/ 28 w 35"/>
                <a:gd name="T1" fmla="*/ 21 h 34"/>
                <a:gd name="T2" fmla="*/ 32 w 35"/>
                <a:gd name="T3" fmla="*/ 22 h 34"/>
                <a:gd name="T4" fmla="*/ 31 w 35"/>
                <a:gd name="T5" fmla="*/ 7 h 34"/>
                <a:gd name="T6" fmla="*/ 13 w 35"/>
                <a:gd name="T7" fmla="*/ 10 h 34"/>
                <a:gd name="T8" fmla="*/ 13 w 35"/>
                <a:gd name="T9" fmla="*/ 28 h 34"/>
                <a:gd name="T10" fmla="*/ 13 w 35"/>
                <a:gd name="T11" fmla="*/ 28 h 34"/>
                <a:gd name="T12" fmla="*/ 6 w 35"/>
                <a:gd name="T13" fmla="*/ 34 h 34"/>
                <a:gd name="T14" fmla="*/ 0 w 35"/>
                <a:gd name="T15" fmla="*/ 28 h 34"/>
                <a:gd name="T16" fmla="*/ 6 w 35"/>
                <a:gd name="T17" fmla="*/ 23 h 34"/>
                <a:gd name="T18" fmla="*/ 9 w 35"/>
                <a:gd name="T19" fmla="*/ 24 h 34"/>
                <a:gd name="T20" fmla="*/ 9 w 35"/>
                <a:gd name="T21" fmla="*/ 4 h 34"/>
                <a:gd name="T22" fmla="*/ 35 w 35"/>
                <a:gd name="T23" fmla="*/ 0 h 34"/>
                <a:gd name="T24" fmla="*/ 34 w 35"/>
                <a:gd name="T25" fmla="*/ 8 h 34"/>
                <a:gd name="T26" fmla="*/ 35 w 35"/>
                <a:gd name="T27" fmla="*/ 27 h 34"/>
                <a:gd name="T28" fmla="*/ 35 w 35"/>
                <a:gd name="T29" fmla="*/ 27 h 34"/>
                <a:gd name="T30" fmla="*/ 28 w 35"/>
                <a:gd name="T31" fmla="*/ 32 h 34"/>
                <a:gd name="T32" fmla="*/ 21 w 35"/>
                <a:gd name="T33" fmla="*/ 27 h 34"/>
                <a:gd name="T34" fmla="*/ 28 w 35"/>
                <a:gd name="T35"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34">
                  <a:moveTo>
                    <a:pt x="28" y="21"/>
                  </a:moveTo>
                  <a:cubicBezTo>
                    <a:pt x="29" y="21"/>
                    <a:pt x="31" y="22"/>
                    <a:pt x="32" y="22"/>
                  </a:cubicBezTo>
                  <a:cubicBezTo>
                    <a:pt x="31" y="7"/>
                    <a:pt x="31" y="7"/>
                    <a:pt x="31" y="7"/>
                  </a:cubicBezTo>
                  <a:cubicBezTo>
                    <a:pt x="13" y="10"/>
                    <a:pt x="13" y="10"/>
                    <a:pt x="13" y="10"/>
                  </a:cubicBezTo>
                  <a:cubicBezTo>
                    <a:pt x="13" y="28"/>
                    <a:pt x="13" y="28"/>
                    <a:pt x="13" y="28"/>
                  </a:cubicBezTo>
                  <a:cubicBezTo>
                    <a:pt x="13" y="28"/>
                    <a:pt x="13" y="28"/>
                    <a:pt x="13" y="28"/>
                  </a:cubicBezTo>
                  <a:cubicBezTo>
                    <a:pt x="13" y="31"/>
                    <a:pt x="10" y="34"/>
                    <a:pt x="6" y="34"/>
                  </a:cubicBezTo>
                  <a:cubicBezTo>
                    <a:pt x="3" y="34"/>
                    <a:pt x="0" y="31"/>
                    <a:pt x="0" y="28"/>
                  </a:cubicBezTo>
                  <a:cubicBezTo>
                    <a:pt x="0" y="25"/>
                    <a:pt x="4" y="23"/>
                    <a:pt x="6" y="23"/>
                  </a:cubicBezTo>
                  <a:cubicBezTo>
                    <a:pt x="9" y="23"/>
                    <a:pt x="8" y="23"/>
                    <a:pt x="9" y="24"/>
                  </a:cubicBezTo>
                  <a:cubicBezTo>
                    <a:pt x="9" y="4"/>
                    <a:pt x="9" y="4"/>
                    <a:pt x="9" y="4"/>
                  </a:cubicBezTo>
                  <a:cubicBezTo>
                    <a:pt x="35" y="0"/>
                    <a:pt x="35" y="0"/>
                    <a:pt x="35" y="0"/>
                  </a:cubicBezTo>
                  <a:cubicBezTo>
                    <a:pt x="34" y="8"/>
                    <a:pt x="34" y="8"/>
                    <a:pt x="34" y="8"/>
                  </a:cubicBezTo>
                  <a:cubicBezTo>
                    <a:pt x="35" y="27"/>
                    <a:pt x="35" y="27"/>
                    <a:pt x="35" y="27"/>
                  </a:cubicBezTo>
                  <a:cubicBezTo>
                    <a:pt x="35" y="27"/>
                    <a:pt x="35" y="27"/>
                    <a:pt x="35" y="27"/>
                  </a:cubicBezTo>
                  <a:cubicBezTo>
                    <a:pt x="34" y="30"/>
                    <a:pt x="31" y="32"/>
                    <a:pt x="28" y="32"/>
                  </a:cubicBezTo>
                  <a:cubicBezTo>
                    <a:pt x="24" y="32"/>
                    <a:pt x="21" y="30"/>
                    <a:pt x="21" y="27"/>
                  </a:cubicBezTo>
                  <a:cubicBezTo>
                    <a:pt x="21" y="24"/>
                    <a:pt x="24" y="21"/>
                    <a:pt x="28" y="2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79" name="Freeform 1816"/>
            <p:cNvSpPr/>
            <p:nvPr/>
          </p:nvSpPr>
          <p:spPr bwMode="auto">
            <a:xfrm flipH="1">
              <a:off x="6123721" y="4373133"/>
              <a:ext cx="164281" cy="142378"/>
            </a:xfrm>
            <a:custGeom>
              <a:avLst/>
              <a:gdLst>
                <a:gd name="T0" fmla="*/ 25 w 51"/>
                <a:gd name="T1" fmla="*/ 8 h 44"/>
                <a:gd name="T2" fmla="*/ 38 w 51"/>
                <a:gd name="T3" fmla="*/ 0 h 44"/>
                <a:gd name="T4" fmla="*/ 51 w 51"/>
                <a:gd name="T5" fmla="*/ 11 h 44"/>
                <a:gd name="T6" fmla="*/ 25 w 51"/>
                <a:gd name="T7" fmla="*/ 44 h 44"/>
                <a:gd name="T8" fmla="*/ 0 w 51"/>
                <a:gd name="T9" fmla="*/ 11 h 44"/>
                <a:gd name="T10" fmla="*/ 13 w 51"/>
                <a:gd name="T11" fmla="*/ 0 h 44"/>
                <a:gd name="T12" fmla="*/ 25 w 51"/>
                <a:gd name="T13" fmla="*/ 8 h 44"/>
              </a:gdLst>
              <a:ahLst/>
              <a:cxnLst>
                <a:cxn ang="0">
                  <a:pos x="T0" y="T1"/>
                </a:cxn>
                <a:cxn ang="0">
                  <a:pos x="T2" y="T3"/>
                </a:cxn>
                <a:cxn ang="0">
                  <a:pos x="T4" y="T5"/>
                </a:cxn>
                <a:cxn ang="0">
                  <a:pos x="T6" y="T7"/>
                </a:cxn>
                <a:cxn ang="0">
                  <a:pos x="T8" y="T9"/>
                </a:cxn>
                <a:cxn ang="0">
                  <a:pos x="T10" y="T11"/>
                </a:cxn>
                <a:cxn ang="0">
                  <a:pos x="T12" y="T13"/>
                </a:cxn>
              </a:cxnLst>
              <a:rect l="0" t="0" r="r" b="b"/>
              <a:pathLst>
                <a:path w="51" h="44">
                  <a:moveTo>
                    <a:pt x="25" y="8"/>
                  </a:moveTo>
                  <a:cubicBezTo>
                    <a:pt x="29" y="3"/>
                    <a:pt x="32" y="0"/>
                    <a:pt x="38" y="0"/>
                  </a:cubicBezTo>
                  <a:cubicBezTo>
                    <a:pt x="45" y="0"/>
                    <a:pt x="51" y="5"/>
                    <a:pt x="51" y="11"/>
                  </a:cubicBezTo>
                  <a:cubicBezTo>
                    <a:pt x="51" y="22"/>
                    <a:pt x="38" y="33"/>
                    <a:pt x="25" y="44"/>
                  </a:cubicBezTo>
                  <a:cubicBezTo>
                    <a:pt x="13" y="33"/>
                    <a:pt x="0" y="22"/>
                    <a:pt x="0" y="11"/>
                  </a:cubicBezTo>
                  <a:cubicBezTo>
                    <a:pt x="0" y="5"/>
                    <a:pt x="5" y="0"/>
                    <a:pt x="13" y="0"/>
                  </a:cubicBezTo>
                  <a:cubicBezTo>
                    <a:pt x="19" y="0"/>
                    <a:pt x="22" y="3"/>
                    <a:pt x="25"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0" name="Freeform 1817"/>
            <p:cNvSpPr>
              <a:spLocks noEditPoints="1"/>
            </p:cNvSpPr>
            <p:nvPr/>
          </p:nvSpPr>
          <p:spPr bwMode="auto">
            <a:xfrm flipH="1">
              <a:off x="7191549" y="6029640"/>
              <a:ext cx="158805" cy="125949"/>
            </a:xfrm>
            <a:custGeom>
              <a:avLst/>
              <a:gdLst>
                <a:gd name="T0" fmla="*/ 16 w 49"/>
                <a:gd name="T1" fmla="*/ 0 h 39"/>
                <a:gd name="T2" fmla="*/ 34 w 49"/>
                <a:gd name="T3" fmla="*/ 0 h 39"/>
                <a:gd name="T4" fmla="*/ 35 w 49"/>
                <a:gd name="T5" fmla="*/ 0 h 39"/>
                <a:gd name="T6" fmla="*/ 35 w 49"/>
                <a:gd name="T7" fmla="*/ 3 h 39"/>
                <a:gd name="T8" fmla="*/ 15 w 49"/>
                <a:gd name="T9" fmla="*/ 3 h 39"/>
                <a:gd name="T10" fmla="*/ 15 w 49"/>
                <a:gd name="T11" fmla="*/ 0 h 39"/>
                <a:gd name="T12" fmla="*/ 16 w 49"/>
                <a:gd name="T13" fmla="*/ 0 h 39"/>
                <a:gd name="T14" fmla="*/ 25 w 49"/>
                <a:gd name="T15" fmla="*/ 12 h 39"/>
                <a:gd name="T16" fmla="*/ 35 w 49"/>
                <a:gd name="T17" fmla="*/ 22 h 39"/>
                <a:gd name="T18" fmla="*/ 25 w 49"/>
                <a:gd name="T19" fmla="*/ 32 h 39"/>
                <a:gd name="T20" fmla="*/ 14 w 49"/>
                <a:gd name="T21" fmla="*/ 22 h 39"/>
                <a:gd name="T22" fmla="*/ 25 w 49"/>
                <a:gd name="T23" fmla="*/ 12 h 39"/>
                <a:gd name="T24" fmla="*/ 25 w 49"/>
                <a:gd name="T25" fmla="*/ 13 h 39"/>
                <a:gd name="T26" fmla="*/ 25 w 49"/>
                <a:gd name="T27" fmla="*/ 17 h 39"/>
                <a:gd name="T28" fmla="*/ 30 w 49"/>
                <a:gd name="T29" fmla="*/ 22 h 39"/>
                <a:gd name="T30" fmla="*/ 34 w 49"/>
                <a:gd name="T31" fmla="*/ 22 h 39"/>
                <a:gd name="T32" fmla="*/ 25 w 49"/>
                <a:gd name="T33" fmla="*/ 13 h 39"/>
                <a:gd name="T34" fmla="*/ 3 w 49"/>
                <a:gd name="T35" fmla="*/ 4 h 39"/>
                <a:gd name="T36" fmla="*/ 0 w 49"/>
                <a:gd name="T37" fmla="*/ 7 h 39"/>
                <a:gd name="T38" fmla="*/ 0 w 49"/>
                <a:gd name="T39" fmla="*/ 12 h 39"/>
                <a:gd name="T40" fmla="*/ 0 w 49"/>
                <a:gd name="T41" fmla="*/ 31 h 39"/>
                <a:gd name="T42" fmla="*/ 0 w 49"/>
                <a:gd name="T43" fmla="*/ 36 h 39"/>
                <a:gd name="T44" fmla="*/ 3 w 49"/>
                <a:gd name="T45" fmla="*/ 39 h 39"/>
                <a:gd name="T46" fmla="*/ 47 w 49"/>
                <a:gd name="T47" fmla="*/ 39 h 39"/>
                <a:gd name="T48" fmla="*/ 49 w 49"/>
                <a:gd name="T49" fmla="*/ 36 h 39"/>
                <a:gd name="T50" fmla="*/ 49 w 49"/>
                <a:gd name="T51" fmla="*/ 31 h 39"/>
                <a:gd name="T52" fmla="*/ 49 w 49"/>
                <a:gd name="T53" fmla="*/ 12 h 39"/>
                <a:gd name="T54" fmla="*/ 49 w 49"/>
                <a:gd name="T55" fmla="*/ 7 h 39"/>
                <a:gd name="T56" fmla="*/ 47 w 49"/>
                <a:gd name="T57" fmla="*/ 4 h 39"/>
                <a:gd name="T58" fmla="*/ 3 w 49"/>
                <a:gd name="T59" fmla="*/ 4 h 39"/>
                <a:gd name="T60" fmla="*/ 5 w 49"/>
                <a:gd name="T61" fmla="*/ 8 h 39"/>
                <a:gd name="T62" fmla="*/ 8 w 49"/>
                <a:gd name="T63" fmla="*/ 10 h 39"/>
                <a:gd name="T64" fmla="*/ 5 w 49"/>
                <a:gd name="T65" fmla="*/ 12 h 39"/>
                <a:gd name="T66" fmla="*/ 3 w 49"/>
                <a:gd name="T67" fmla="*/ 10 h 39"/>
                <a:gd name="T68" fmla="*/ 5 w 49"/>
                <a:gd name="T69" fmla="*/ 8 h 39"/>
                <a:gd name="T70" fmla="*/ 25 w 49"/>
                <a:gd name="T71" fmla="*/ 9 h 39"/>
                <a:gd name="T72" fmla="*/ 11 w 49"/>
                <a:gd name="T73" fmla="*/ 22 h 39"/>
                <a:gd name="T74" fmla="*/ 25 w 49"/>
                <a:gd name="T75" fmla="*/ 35 h 39"/>
                <a:gd name="T76" fmla="*/ 38 w 49"/>
                <a:gd name="T77" fmla="*/ 22 h 39"/>
                <a:gd name="T78" fmla="*/ 25 w 49"/>
                <a:gd name="T79" fmla="*/ 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 h="39">
                  <a:moveTo>
                    <a:pt x="16" y="0"/>
                  </a:moveTo>
                  <a:cubicBezTo>
                    <a:pt x="34" y="0"/>
                    <a:pt x="34" y="0"/>
                    <a:pt x="34" y="0"/>
                  </a:cubicBezTo>
                  <a:cubicBezTo>
                    <a:pt x="35" y="0"/>
                    <a:pt x="35" y="0"/>
                    <a:pt x="35" y="0"/>
                  </a:cubicBezTo>
                  <a:cubicBezTo>
                    <a:pt x="35" y="3"/>
                    <a:pt x="35" y="3"/>
                    <a:pt x="35" y="3"/>
                  </a:cubicBezTo>
                  <a:cubicBezTo>
                    <a:pt x="15" y="3"/>
                    <a:pt x="15" y="3"/>
                    <a:pt x="15" y="3"/>
                  </a:cubicBezTo>
                  <a:cubicBezTo>
                    <a:pt x="15" y="0"/>
                    <a:pt x="15" y="0"/>
                    <a:pt x="15" y="0"/>
                  </a:cubicBezTo>
                  <a:cubicBezTo>
                    <a:pt x="15" y="0"/>
                    <a:pt x="15" y="0"/>
                    <a:pt x="16" y="0"/>
                  </a:cubicBezTo>
                  <a:close/>
                  <a:moveTo>
                    <a:pt x="25" y="12"/>
                  </a:moveTo>
                  <a:cubicBezTo>
                    <a:pt x="30" y="12"/>
                    <a:pt x="35" y="17"/>
                    <a:pt x="35" y="22"/>
                  </a:cubicBezTo>
                  <a:cubicBezTo>
                    <a:pt x="35" y="28"/>
                    <a:pt x="30" y="32"/>
                    <a:pt x="25" y="32"/>
                  </a:cubicBezTo>
                  <a:cubicBezTo>
                    <a:pt x="19" y="32"/>
                    <a:pt x="14" y="28"/>
                    <a:pt x="14" y="22"/>
                  </a:cubicBezTo>
                  <a:cubicBezTo>
                    <a:pt x="14" y="17"/>
                    <a:pt x="19" y="12"/>
                    <a:pt x="25" y="12"/>
                  </a:cubicBezTo>
                  <a:close/>
                  <a:moveTo>
                    <a:pt x="25" y="13"/>
                  </a:moveTo>
                  <a:cubicBezTo>
                    <a:pt x="25" y="17"/>
                    <a:pt x="25" y="17"/>
                    <a:pt x="25" y="17"/>
                  </a:cubicBezTo>
                  <a:cubicBezTo>
                    <a:pt x="28" y="17"/>
                    <a:pt x="30" y="19"/>
                    <a:pt x="30" y="22"/>
                  </a:cubicBezTo>
                  <a:cubicBezTo>
                    <a:pt x="34" y="22"/>
                    <a:pt x="34" y="22"/>
                    <a:pt x="34" y="22"/>
                  </a:cubicBezTo>
                  <a:cubicBezTo>
                    <a:pt x="33" y="17"/>
                    <a:pt x="29" y="13"/>
                    <a:pt x="25" y="13"/>
                  </a:cubicBezTo>
                  <a:close/>
                  <a:moveTo>
                    <a:pt x="3" y="4"/>
                  </a:moveTo>
                  <a:cubicBezTo>
                    <a:pt x="1" y="4"/>
                    <a:pt x="0" y="6"/>
                    <a:pt x="0" y="7"/>
                  </a:cubicBezTo>
                  <a:cubicBezTo>
                    <a:pt x="0" y="12"/>
                    <a:pt x="0" y="12"/>
                    <a:pt x="0" y="12"/>
                  </a:cubicBezTo>
                  <a:cubicBezTo>
                    <a:pt x="0" y="31"/>
                    <a:pt x="0" y="31"/>
                    <a:pt x="0" y="31"/>
                  </a:cubicBezTo>
                  <a:cubicBezTo>
                    <a:pt x="0" y="36"/>
                    <a:pt x="0" y="36"/>
                    <a:pt x="0" y="36"/>
                  </a:cubicBezTo>
                  <a:cubicBezTo>
                    <a:pt x="0" y="37"/>
                    <a:pt x="1" y="39"/>
                    <a:pt x="3" y="39"/>
                  </a:cubicBezTo>
                  <a:cubicBezTo>
                    <a:pt x="47" y="39"/>
                    <a:pt x="47" y="39"/>
                    <a:pt x="47" y="39"/>
                  </a:cubicBezTo>
                  <a:cubicBezTo>
                    <a:pt x="48" y="39"/>
                    <a:pt x="49" y="37"/>
                    <a:pt x="49" y="36"/>
                  </a:cubicBezTo>
                  <a:cubicBezTo>
                    <a:pt x="49" y="31"/>
                    <a:pt x="49" y="31"/>
                    <a:pt x="49" y="31"/>
                  </a:cubicBezTo>
                  <a:cubicBezTo>
                    <a:pt x="49" y="12"/>
                    <a:pt x="49" y="12"/>
                    <a:pt x="49" y="12"/>
                  </a:cubicBezTo>
                  <a:cubicBezTo>
                    <a:pt x="49" y="7"/>
                    <a:pt x="49" y="7"/>
                    <a:pt x="49" y="7"/>
                  </a:cubicBezTo>
                  <a:cubicBezTo>
                    <a:pt x="49" y="6"/>
                    <a:pt x="48" y="4"/>
                    <a:pt x="47" y="4"/>
                  </a:cubicBezTo>
                  <a:cubicBezTo>
                    <a:pt x="3" y="4"/>
                    <a:pt x="3" y="4"/>
                    <a:pt x="3" y="4"/>
                  </a:cubicBezTo>
                  <a:close/>
                  <a:moveTo>
                    <a:pt x="5" y="8"/>
                  </a:moveTo>
                  <a:cubicBezTo>
                    <a:pt x="7" y="8"/>
                    <a:pt x="8" y="9"/>
                    <a:pt x="8" y="10"/>
                  </a:cubicBezTo>
                  <a:cubicBezTo>
                    <a:pt x="8" y="11"/>
                    <a:pt x="7" y="12"/>
                    <a:pt x="5" y="12"/>
                  </a:cubicBezTo>
                  <a:cubicBezTo>
                    <a:pt x="4" y="12"/>
                    <a:pt x="3" y="11"/>
                    <a:pt x="3" y="10"/>
                  </a:cubicBezTo>
                  <a:cubicBezTo>
                    <a:pt x="3" y="9"/>
                    <a:pt x="4" y="8"/>
                    <a:pt x="5" y="8"/>
                  </a:cubicBezTo>
                  <a:close/>
                  <a:moveTo>
                    <a:pt x="25" y="9"/>
                  </a:moveTo>
                  <a:cubicBezTo>
                    <a:pt x="17" y="9"/>
                    <a:pt x="11" y="15"/>
                    <a:pt x="11" y="22"/>
                  </a:cubicBezTo>
                  <a:cubicBezTo>
                    <a:pt x="11" y="29"/>
                    <a:pt x="17" y="35"/>
                    <a:pt x="25" y="35"/>
                  </a:cubicBezTo>
                  <a:cubicBezTo>
                    <a:pt x="32" y="35"/>
                    <a:pt x="38" y="29"/>
                    <a:pt x="38" y="22"/>
                  </a:cubicBezTo>
                  <a:cubicBezTo>
                    <a:pt x="38" y="15"/>
                    <a:pt x="32" y="9"/>
                    <a:pt x="25" y="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1" name="Freeform 1818"/>
            <p:cNvSpPr>
              <a:spLocks noEditPoints="1"/>
            </p:cNvSpPr>
            <p:nvPr/>
          </p:nvSpPr>
          <p:spPr bwMode="auto">
            <a:xfrm flipH="1">
              <a:off x="6986198" y="5974880"/>
              <a:ext cx="188923" cy="194400"/>
            </a:xfrm>
            <a:custGeom>
              <a:avLst/>
              <a:gdLst>
                <a:gd name="T0" fmla="*/ 29 w 58"/>
                <a:gd name="T1" fmla="*/ 0 h 60"/>
                <a:gd name="T2" fmla="*/ 33 w 58"/>
                <a:gd name="T3" fmla="*/ 0 h 60"/>
                <a:gd name="T4" fmla="*/ 33 w 58"/>
                <a:gd name="T5" fmla="*/ 4 h 60"/>
                <a:gd name="T6" fmla="*/ 34 w 58"/>
                <a:gd name="T7" fmla="*/ 7 h 60"/>
                <a:gd name="T8" fmla="*/ 39 w 58"/>
                <a:gd name="T9" fmla="*/ 10 h 60"/>
                <a:gd name="T10" fmla="*/ 41 w 58"/>
                <a:gd name="T11" fmla="*/ 9 h 60"/>
                <a:gd name="T12" fmla="*/ 47 w 58"/>
                <a:gd name="T13" fmla="*/ 6 h 60"/>
                <a:gd name="T14" fmla="*/ 52 w 58"/>
                <a:gd name="T15" fmla="*/ 12 h 60"/>
                <a:gd name="T16" fmla="*/ 49 w 58"/>
                <a:gd name="T17" fmla="*/ 16 h 60"/>
                <a:gd name="T18" fmla="*/ 48 w 58"/>
                <a:gd name="T19" fmla="*/ 18 h 60"/>
                <a:gd name="T20" fmla="*/ 50 w 58"/>
                <a:gd name="T21" fmla="*/ 24 h 60"/>
                <a:gd name="T22" fmla="*/ 53 w 58"/>
                <a:gd name="T23" fmla="*/ 25 h 60"/>
                <a:gd name="T24" fmla="*/ 58 w 58"/>
                <a:gd name="T25" fmla="*/ 26 h 60"/>
                <a:gd name="T26" fmla="*/ 58 w 58"/>
                <a:gd name="T27" fmla="*/ 30 h 60"/>
                <a:gd name="T28" fmla="*/ 58 w 58"/>
                <a:gd name="T29" fmla="*/ 35 h 60"/>
                <a:gd name="T30" fmla="*/ 53 w 58"/>
                <a:gd name="T31" fmla="*/ 35 h 60"/>
                <a:gd name="T32" fmla="*/ 51 w 58"/>
                <a:gd name="T33" fmla="*/ 36 h 60"/>
                <a:gd name="T34" fmla="*/ 48 w 58"/>
                <a:gd name="T35" fmla="*/ 41 h 60"/>
                <a:gd name="T36" fmla="*/ 49 w 58"/>
                <a:gd name="T37" fmla="*/ 43 h 60"/>
                <a:gd name="T38" fmla="*/ 51 w 58"/>
                <a:gd name="T39" fmla="*/ 49 h 60"/>
                <a:gd name="T40" fmla="*/ 47 w 58"/>
                <a:gd name="T41" fmla="*/ 53 h 60"/>
                <a:gd name="T42" fmla="*/ 43 w 58"/>
                <a:gd name="T43" fmla="*/ 51 h 60"/>
                <a:gd name="T44" fmla="*/ 41 w 58"/>
                <a:gd name="T45" fmla="*/ 50 h 60"/>
                <a:gd name="T46" fmla="*/ 36 w 58"/>
                <a:gd name="T47" fmla="*/ 52 h 60"/>
                <a:gd name="T48" fmla="*/ 35 w 58"/>
                <a:gd name="T49" fmla="*/ 54 h 60"/>
                <a:gd name="T50" fmla="*/ 33 w 58"/>
                <a:gd name="T51" fmla="*/ 60 h 60"/>
                <a:gd name="T52" fmla="*/ 29 w 58"/>
                <a:gd name="T53" fmla="*/ 60 h 60"/>
                <a:gd name="T54" fmla="*/ 25 w 58"/>
                <a:gd name="T55" fmla="*/ 60 h 60"/>
                <a:gd name="T56" fmla="*/ 24 w 58"/>
                <a:gd name="T57" fmla="*/ 55 h 60"/>
                <a:gd name="T58" fmla="*/ 23 w 58"/>
                <a:gd name="T59" fmla="*/ 53 h 60"/>
                <a:gd name="T60" fmla="*/ 18 w 58"/>
                <a:gd name="T61" fmla="*/ 50 h 60"/>
                <a:gd name="T62" fmla="*/ 16 w 58"/>
                <a:gd name="T63" fmla="*/ 50 h 60"/>
                <a:gd name="T64" fmla="*/ 10 w 58"/>
                <a:gd name="T65" fmla="*/ 53 h 60"/>
                <a:gd name="T66" fmla="*/ 5 w 58"/>
                <a:gd name="T67" fmla="*/ 47 h 60"/>
                <a:gd name="T68" fmla="*/ 8 w 58"/>
                <a:gd name="T69" fmla="*/ 43 h 60"/>
                <a:gd name="T70" fmla="*/ 9 w 58"/>
                <a:gd name="T71" fmla="*/ 40 h 60"/>
                <a:gd name="T72" fmla="*/ 7 w 58"/>
                <a:gd name="T73" fmla="*/ 35 h 60"/>
                <a:gd name="T74" fmla="*/ 5 w 58"/>
                <a:gd name="T75" fmla="*/ 34 h 60"/>
                <a:gd name="T76" fmla="*/ 0 w 58"/>
                <a:gd name="T77" fmla="*/ 33 h 60"/>
                <a:gd name="T78" fmla="*/ 0 w 58"/>
                <a:gd name="T79" fmla="*/ 30 h 60"/>
                <a:gd name="T80" fmla="*/ 0 w 58"/>
                <a:gd name="T81" fmla="*/ 26 h 60"/>
                <a:gd name="T82" fmla="*/ 4 w 58"/>
                <a:gd name="T83" fmla="*/ 25 h 60"/>
                <a:gd name="T84" fmla="*/ 6 w 58"/>
                <a:gd name="T85" fmla="*/ 24 h 60"/>
                <a:gd name="T86" fmla="*/ 9 w 58"/>
                <a:gd name="T87" fmla="*/ 19 h 60"/>
                <a:gd name="T88" fmla="*/ 8 w 58"/>
                <a:gd name="T89" fmla="*/ 17 h 60"/>
                <a:gd name="T90" fmla="*/ 6 w 58"/>
                <a:gd name="T91" fmla="*/ 12 h 60"/>
                <a:gd name="T92" fmla="*/ 11 w 58"/>
                <a:gd name="T93" fmla="*/ 6 h 60"/>
                <a:gd name="T94" fmla="*/ 15 w 58"/>
                <a:gd name="T95" fmla="*/ 8 h 60"/>
                <a:gd name="T96" fmla="*/ 17 w 58"/>
                <a:gd name="T97" fmla="*/ 9 h 60"/>
                <a:gd name="T98" fmla="*/ 22 w 58"/>
                <a:gd name="T99" fmla="*/ 8 h 60"/>
                <a:gd name="T100" fmla="*/ 23 w 58"/>
                <a:gd name="T101" fmla="*/ 5 h 60"/>
                <a:gd name="T102" fmla="*/ 25 w 58"/>
                <a:gd name="T103" fmla="*/ 0 h 60"/>
                <a:gd name="T104" fmla="*/ 29 w 58"/>
                <a:gd name="T105" fmla="*/ 0 h 60"/>
                <a:gd name="T106" fmla="*/ 29 w 58"/>
                <a:gd name="T107" fmla="*/ 11 h 60"/>
                <a:gd name="T108" fmla="*/ 16 w 58"/>
                <a:gd name="T109" fmla="*/ 17 h 60"/>
                <a:gd name="T110" fmla="*/ 10 w 58"/>
                <a:gd name="T111" fmla="*/ 30 h 60"/>
                <a:gd name="T112" fmla="*/ 16 w 58"/>
                <a:gd name="T113" fmla="*/ 43 h 60"/>
                <a:gd name="T114" fmla="*/ 29 w 58"/>
                <a:gd name="T115" fmla="*/ 49 h 60"/>
                <a:gd name="T116" fmla="*/ 42 w 58"/>
                <a:gd name="T117" fmla="*/ 43 h 60"/>
                <a:gd name="T118" fmla="*/ 47 w 58"/>
                <a:gd name="T119" fmla="*/ 30 h 60"/>
                <a:gd name="T120" fmla="*/ 42 w 58"/>
                <a:gd name="T121" fmla="*/ 17 h 60"/>
                <a:gd name="T122" fmla="*/ 29 w 58"/>
                <a:gd name="T12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60">
                  <a:moveTo>
                    <a:pt x="29" y="0"/>
                  </a:moveTo>
                  <a:cubicBezTo>
                    <a:pt x="30" y="0"/>
                    <a:pt x="31" y="0"/>
                    <a:pt x="33" y="0"/>
                  </a:cubicBezTo>
                  <a:cubicBezTo>
                    <a:pt x="33" y="4"/>
                    <a:pt x="33" y="4"/>
                    <a:pt x="33" y="4"/>
                  </a:cubicBezTo>
                  <a:cubicBezTo>
                    <a:pt x="34" y="5"/>
                    <a:pt x="34" y="7"/>
                    <a:pt x="34" y="7"/>
                  </a:cubicBezTo>
                  <a:cubicBezTo>
                    <a:pt x="39" y="10"/>
                    <a:pt x="39" y="10"/>
                    <a:pt x="39" y="10"/>
                  </a:cubicBezTo>
                  <a:cubicBezTo>
                    <a:pt x="40" y="10"/>
                    <a:pt x="41" y="9"/>
                    <a:pt x="41" y="9"/>
                  </a:cubicBezTo>
                  <a:cubicBezTo>
                    <a:pt x="47" y="6"/>
                    <a:pt x="47" y="6"/>
                    <a:pt x="47" y="6"/>
                  </a:cubicBezTo>
                  <a:cubicBezTo>
                    <a:pt x="49" y="8"/>
                    <a:pt x="50" y="10"/>
                    <a:pt x="52" y="12"/>
                  </a:cubicBezTo>
                  <a:cubicBezTo>
                    <a:pt x="49" y="16"/>
                    <a:pt x="49" y="16"/>
                    <a:pt x="49" y="16"/>
                  </a:cubicBezTo>
                  <a:cubicBezTo>
                    <a:pt x="49" y="17"/>
                    <a:pt x="48" y="18"/>
                    <a:pt x="48" y="18"/>
                  </a:cubicBezTo>
                  <a:cubicBezTo>
                    <a:pt x="50" y="24"/>
                    <a:pt x="50" y="24"/>
                    <a:pt x="50" y="24"/>
                  </a:cubicBezTo>
                  <a:cubicBezTo>
                    <a:pt x="51" y="24"/>
                    <a:pt x="52" y="24"/>
                    <a:pt x="53" y="25"/>
                  </a:cubicBezTo>
                  <a:cubicBezTo>
                    <a:pt x="58" y="26"/>
                    <a:pt x="58" y="26"/>
                    <a:pt x="58" y="26"/>
                  </a:cubicBezTo>
                  <a:cubicBezTo>
                    <a:pt x="58" y="27"/>
                    <a:pt x="58" y="29"/>
                    <a:pt x="58" y="30"/>
                  </a:cubicBezTo>
                  <a:cubicBezTo>
                    <a:pt x="58" y="32"/>
                    <a:pt x="58" y="33"/>
                    <a:pt x="58" y="35"/>
                  </a:cubicBezTo>
                  <a:cubicBezTo>
                    <a:pt x="53" y="35"/>
                    <a:pt x="53" y="35"/>
                    <a:pt x="53" y="35"/>
                  </a:cubicBezTo>
                  <a:cubicBezTo>
                    <a:pt x="52" y="35"/>
                    <a:pt x="51" y="35"/>
                    <a:pt x="51" y="36"/>
                  </a:cubicBezTo>
                  <a:cubicBezTo>
                    <a:pt x="48" y="41"/>
                    <a:pt x="48" y="41"/>
                    <a:pt x="48" y="41"/>
                  </a:cubicBezTo>
                  <a:cubicBezTo>
                    <a:pt x="48" y="41"/>
                    <a:pt x="48" y="42"/>
                    <a:pt x="49" y="43"/>
                  </a:cubicBezTo>
                  <a:cubicBezTo>
                    <a:pt x="51" y="49"/>
                    <a:pt x="51" y="49"/>
                    <a:pt x="51" y="49"/>
                  </a:cubicBezTo>
                  <a:cubicBezTo>
                    <a:pt x="50" y="51"/>
                    <a:pt x="49" y="52"/>
                    <a:pt x="47" y="53"/>
                  </a:cubicBezTo>
                  <a:cubicBezTo>
                    <a:pt x="43" y="51"/>
                    <a:pt x="43" y="51"/>
                    <a:pt x="43" y="51"/>
                  </a:cubicBezTo>
                  <a:cubicBezTo>
                    <a:pt x="43" y="51"/>
                    <a:pt x="42" y="50"/>
                    <a:pt x="41" y="50"/>
                  </a:cubicBezTo>
                  <a:cubicBezTo>
                    <a:pt x="36" y="52"/>
                    <a:pt x="36" y="52"/>
                    <a:pt x="36" y="52"/>
                  </a:cubicBezTo>
                  <a:cubicBezTo>
                    <a:pt x="35" y="52"/>
                    <a:pt x="35" y="53"/>
                    <a:pt x="35" y="54"/>
                  </a:cubicBezTo>
                  <a:cubicBezTo>
                    <a:pt x="33" y="60"/>
                    <a:pt x="33" y="60"/>
                    <a:pt x="33" y="60"/>
                  </a:cubicBezTo>
                  <a:cubicBezTo>
                    <a:pt x="32" y="60"/>
                    <a:pt x="30" y="60"/>
                    <a:pt x="29" y="60"/>
                  </a:cubicBezTo>
                  <a:cubicBezTo>
                    <a:pt x="27" y="60"/>
                    <a:pt x="26" y="60"/>
                    <a:pt x="25" y="60"/>
                  </a:cubicBezTo>
                  <a:cubicBezTo>
                    <a:pt x="24" y="55"/>
                    <a:pt x="24" y="55"/>
                    <a:pt x="24" y="55"/>
                  </a:cubicBezTo>
                  <a:cubicBezTo>
                    <a:pt x="24" y="54"/>
                    <a:pt x="24" y="53"/>
                    <a:pt x="23" y="53"/>
                  </a:cubicBezTo>
                  <a:cubicBezTo>
                    <a:pt x="18" y="50"/>
                    <a:pt x="18" y="50"/>
                    <a:pt x="18" y="50"/>
                  </a:cubicBezTo>
                  <a:cubicBezTo>
                    <a:pt x="18" y="49"/>
                    <a:pt x="17" y="50"/>
                    <a:pt x="16" y="50"/>
                  </a:cubicBezTo>
                  <a:cubicBezTo>
                    <a:pt x="10" y="53"/>
                    <a:pt x="10" y="53"/>
                    <a:pt x="10" y="53"/>
                  </a:cubicBezTo>
                  <a:cubicBezTo>
                    <a:pt x="8" y="52"/>
                    <a:pt x="7" y="50"/>
                    <a:pt x="5" y="47"/>
                  </a:cubicBezTo>
                  <a:cubicBezTo>
                    <a:pt x="8" y="43"/>
                    <a:pt x="8" y="43"/>
                    <a:pt x="8" y="43"/>
                  </a:cubicBezTo>
                  <a:cubicBezTo>
                    <a:pt x="8" y="42"/>
                    <a:pt x="9" y="41"/>
                    <a:pt x="9" y="40"/>
                  </a:cubicBezTo>
                  <a:cubicBezTo>
                    <a:pt x="7" y="35"/>
                    <a:pt x="7" y="35"/>
                    <a:pt x="7" y="35"/>
                  </a:cubicBezTo>
                  <a:cubicBezTo>
                    <a:pt x="7" y="35"/>
                    <a:pt x="6" y="34"/>
                    <a:pt x="5" y="34"/>
                  </a:cubicBezTo>
                  <a:cubicBezTo>
                    <a:pt x="0" y="33"/>
                    <a:pt x="0" y="33"/>
                    <a:pt x="0" y="33"/>
                  </a:cubicBezTo>
                  <a:cubicBezTo>
                    <a:pt x="0" y="32"/>
                    <a:pt x="0" y="31"/>
                    <a:pt x="0" y="30"/>
                  </a:cubicBezTo>
                  <a:cubicBezTo>
                    <a:pt x="0" y="29"/>
                    <a:pt x="0" y="27"/>
                    <a:pt x="0" y="26"/>
                  </a:cubicBezTo>
                  <a:cubicBezTo>
                    <a:pt x="4" y="25"/>
                    <a:pt x="4" y="25"/>
                    <a:pt x="4" y="25"/>
                  </a:cubicBezTo>
                  <a:cubicBezTo>
                    <a:pt x="5" y="25"/>
                    <a:pt x="6" y="25"/>
                    <a:pt x="6" y="24"/>
                  </a:cubicBezTo>
                  <a:cubicBezTo>
                    <a:pt x="9" y="19"/>
                    <a:pt x="9" y="19"/>
                    <a:pt x="9" y="19"/>
                  </a:cubicBezTo>
                  <a:cubicBezTo>
                    <a:pt x="9" y="19"/>
                    <a:pt x="9" y="18"/>
                    <a:pt x="8" y="17"/>
                  </a:cubicBezTo>
                  <a:cubicBezTo>
                    <a:pt x="6" y="12"/>
                    <a:pt x="6" y="12"/>
                    <a:pt x="6" y="12"/>
                  </a:cubicBezTo>
                  <a:cubicBezTo>
                    <a:pt x="7" y="10"/>
                    <a:pt x="9" y="8"/>
                    <a:pt x="11" y="6"/>
                  </a:cubicBezTo>
                  <a:cubicBezTo>
                    <a:pt x="15" y="8"/>
                    <a:pt x="15" y="8"/>
                    <a:pt x="15" y="8"/>
                  </a:cubicBezTo>
                  <a:cubicBezTo>
                    <a:pt x="15" y="9"/>
                    <a:pt x="16" y="10"/>
                    <a:pt x="17" y="9"/>
                  </a:cubicBezTo>
                  <a:cubicBezTo>
                    <a:pt x="22" y="8"/>
                    <a:pt x="22" y="8"/>
                    <a:pt x="22" y="8"/>
                  </a:cubicBezTo>
                  <a:cubicBezTo>
                    <a:pt x="23" y="7"/>
                    <a:pt x="23" y="6"/>
                    <a:pt x="23" y="5"/>
                  </a:cubicBezTo>
                  <a:cubicBezTo>
                    <a:pt x="25" y="0"/>
                    <a:pt x="25" y="0"/>
                    <a:pt x="25" y="0"/>
                  </a:cubicBezTo>
                  <a:cubicBezTo>
                    <a:pt x="26" y="0"/>
                    <a:pt x="27" y="0"/>
                    <a:pt x="29" y="0"/>
                  </a:cubicBezTo>
                  <a:close/>
                  <a:moveTo>
                    <a:pt x="29" y="11"/>
                  </a:moveTo>
                  <a:cubicBezTo>
                    <a:pt x="24" y="11"/>
                    <a:pt x="19" y="13"/>
                    <a:pt x="16" y="17"/>
                  </a:cubicBezTo>
                  <a:cubicBezTo>
                    <a:pt x="12" y="20"/>
                    <a:pt x="10" y="25"/>
                    <a:pt x="10" y="30"/>
                  </a:cubicBezTo>
                  <a:cubicBezTo>
                    <a:pt x="10" y="35"/>
                    <a:pt x="12" y="40"/>
                    <a:pt x="16" y="43"/>
                  </a:cubicBezTo>
                  <a:cubicBezTo>
                    <a:pt x="19" y="47"/>
                    <a:pt x="24" y="49"/>
                    <a:pt x="29" y="49"/>
                  </a:cubicBezTo>
                  <a:cubicBezTo>
                    <a:pt x="34" y="49"/>
                    <a:pt x="38" y="47"/>
                    <a:pt x="42" y="43"/>
                  </a:cubicBezTo>
                  <a:cubicBezTo>
                    <a:pt x="45" y="40"/>
                    <a:pt x="47" y="35"/>
                    <a:pt x="47" y="30"/>
                  </a:cubicBezTo>
                  <a:cubicBezTo>
                    <a:pt x="47" y="25"/>
                    <a:pt x="45" y="20"/>
                    <a:pt x="42" y="17"/>
                  </a:cubicBezTo>
                  <a:cubicBezTo>
                    <a:pt x="38" y="13"/>
                    <a:pt x="34" y="11"/>
                    <a:pt x="29" y="11"/>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2" name="Freeform 1819"/>
            <p:cNvSpPr>
              <a:spLocks noEditPoints="1"/>
            </p:cNvSpPr>
            <p:nvPr/>
          </p:nvSpPr>
          <p:spPr bwMode="auto">
            <a:xfrm flipH="1">
              <a:off x="7027268" y="6015950"/>
              <a:ext cx="109521" cy="114997"/>
            </a:xfrm>
            <a:custGeom>
              <a:avLst/>
              <a:gdLst>
                <a:gd name="T0" fmla="*/ 29 w 34"/>
                <a:gd name="T1" fmla="*/ 5 h 35"/>
                <a:gd name="T2" fmla="*/ 17 w 34"/>
                <a:gd name="T3" fmla="*/ 0 h 35"/>
                <a:gd name="T4" fmla="*/ 5 w 34"/>
                <a:gd name="T5" fmla="*/ 5 h 35"/>
                <a:gd name="T6" fmla="*/ 0 w 34"/>
                <a:gd name="T7" fmla="*/ 17 h 35"/>
                <a:gd name="T8" fmla="*/ 5 w 34"/>
                <a:gd name="T9" fmla="*/ 30 h 35"/>
                <a:gd name="T10" fmla="*/ 17 w 34"/>
                <a:gd name="T11" fmla="*/ 35 h 35"/>
                <a:gd name="T12" fmla="*/ 29 w 34"/>
                <a:gd name="T13" fmla="*/ 30 h 35"/>
                <a:gd name="T14" fmla="*/ 34 w 34"/>
                <a:gd name="T15" fmla="*/ 17 h 35"/>
                <a:gd name="T16" fmla="*/ 29 w 34"/>
                <a:gd name="T17" fmla="*/ 5 h 35"/>
                <a:gd name="T18" fmla="*/ 17 w 34"/>
                <a:gd name="T19" fmla="*/ 8 h 35"/>
                <a:gd name="T20" fmla="*/ 26 w 34"/>
                <a:gd name="T21" fmla="*/ 17 h 35"/>
                <a:gd name="T22" fmla="*/ 17 w 34"/>
                <a:gd name="T23" fmla="*/ 26 h 35"/>
                <a:gd name="T24" fmla="*/ 8 w 34"/>
                <a:gd name="T25" fmla="*/ 17 h 35"/>
                <a:gd name="T26" fmla="*/ 17 w 34"/>
                <a:gd name="T27"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5">
                  <a:moveTo>
                    <a:pt x="29" y="5"/>
                  </a:moveTo>
                  <a:cubicBezTo>
                    <a:pt x="26" y="2"/>
                    <a:pt x="22" y="0"/>
                    <a:pt x="17" y="0"/>
                  </a:cubicBezTo>
                  <a:cubicBezTo>
                    <a:pt x="12" y="0"/>
                    <a:pt x="8" y="2"/>
                    <a:pt x="5" y="5"/>
                  </a:cubicBezTo>
                  <a:cubicBezTo>
                    <a:pt x="2" y="8"/>
                    <a:pt x="0" y="12"/>
                    <a:pt x="0" y="17"/>
                  </a:cubicBezTo>
                  <a:cubicBezTo>
                    <a:pt x="0" y="22"/>
                    <a:pt x="2" y="26"/>
                    <a:pt x="5" y="30"/>
                  </a:cubicBezTo>
                  <a:cubicBezTo>
                    <a:pt x="8" y="33"/>
                    <a:pt x="12" y="35"/>
                    <a:pt x="17" y="35"/>
                  </a:cubicBezTo>
                  <a:cubicBezTo>
                    <a:pt x="22" y="35"/>
                    <a:pt x="26" y="33"/>
                    <a:pt x="29" y="30"/>
                  </a:cubicBezTo>
                  <a:cubicBezTo>
                    <a:pt x="32" y="26"/>
                    <a:pt x="34" y="22"/>
                    <a:pt x="34" y="17"/>
                  </a:cubicBezTo>
                  <a:cubicBezTo>
                    <a:pt x="34" y="12"/>
                    <a:pt x="32" y="8"/>
                    <a:pt x="29" y="5"/>
                  </a:cubicBezTo>
                  <a:close/>
                  <a:moveTo>
                    <a:pt x="17" y="8"/>
                  </a:moveTo>
                  <a:cubicBezTo>
                    <a:pt x="22" y="8"/>
                    <a:pt x="26" y="12"/>
                    <a:pt x="26" y="17"/>
                  </a:cubicBezTo>
                  <a:cubicBezTo>
                    <a:pt x="26" y="22"/>
                    <a:pt x="22" y="26"/>
                    <a:pt x="17" y="26"/>
                  </a:cubicBezTo>
                  <a:cubicBezTo>
                    <a:pt x="12" y="26"/>
                    <a:pt x="8" y="22"/>
                    <a:pt x="8" y="17"/>
                  </a:cubicBezTo>
                  <a:cubicBezTo>
                    <a:pt x="8" y="12"/>
                    <a:pt x="12" y="8"/>
                    <a:pt x="17" y="8"/>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3" name="Freeform 1820"/>
            <p:cNvSpPr/>
            <p:nvPr/>
          </p:nvSpPr>
          <p:spPr bwMode="auto">
            <a:xfrm flipH="1">
              <a:off x="7103932" y="5903691"/>
              <a:ext cx="87617" cy="73927"/>
            </a:xfrm>
            <a:custGeom>
              <a:avLst/>
              <a:gdLst>
                <a:gd name="T0" fmla="*/ 13 w 27"/>
                <a:gd name="T1" fmla="*/ 5 h 23"/>
                <a:gd name="T2" fmla="*/ 20 w 27"/>
                <a:gd name="T3" fmla="*/ 0 h 23"/>
                <a:gd name="T4" fmla="*/ 27 w 27"/>
                <a:gd name="T5" fmla="*/ 6 h 23"/>
                <a:gd name="T6" fmla="*/ 13 w 27"/>
                <a:gd name="T7" fmla="*/ 23 h 23"/>
                <a:gd name="T8" fmla="*/ 0 w 27"/>
                <a:gd name="T9" fmla="*/ 6 h 23"/>
                <a:gd name="T10" fmla="*/ 7 w 27"/>
                <a:gd name="T11" fmla="*/ 0 h 23"/>
                <a:gd name="T12" fmla="*/ 13 w 27"/>
                <a:gd name="T13" fmla="*/ 5 h 23"/>
              </a:gdLst>
              <a:ahLst/>
              <a:cxnLst>
                <a:cxn ang="0">
                  <a:pos x="T0" y="T1"/>
                </a:cxn>
                <a:cxn ang="0">
                  <a:pos x="T2" y="T3"/>
                </a:cxn>
                <a:cxn ang="0">
                  <a:pos x="T4" y="T5"/>
                </a:cxn>
                <a:cxn ang="0">
                  <a:pos x="T6" y="T7"/>
                </a:cxn>
                <a:cxn ang="0">
                  <a:pos x="T8" y="T9"/>
                </a:cxn>
                <a:cxn ang="0">
                  <a:pos x="T10" y="T11"/>
                </a:cxn>
                <a:cxn ang="0">
                  <a:pos x="T12" y="T13"/>
                </a:cxn>
              </a:cxnLst>
              <a:rect l="0" t="0" r="r" b="b"/>
              <a:pathLst>
                <a:path w="27" h="23">
                  <a:moveTo>
                    <a:pt x="13" y="5"/>
                  </a:moveTo>
                  <a:cubicBezTo>
                    <a:pt x="15" y="2"/>
                    <a:pt x="17" y="0"/>
                    <a:pt x="20" y="0"/>
                  </a:cubicBezTo>
                  <a:cubicBezTo>
                    <a:pt x="24" y="0"/>
                    <a:pt x="27" y="3"/>
                    <a:pt x="27" y="6"/>
                  </a:cubicBezTo>
                  <a:cubicBezTo>
                    <a:pt x="27" y="12"/>
                    <a:pt x="20" y="18"/>
                    <a:pt x="13" y="23"/>
                  </a:cubicBezTo>
                  <a:cubicBezTo>
                    <a:pt x="7" y="18"/>
                    <a:pt x="0" y="12"/>
                    <a:pt x="0" y="6"/>
                  </a:cubicBezTo>
                  <a:cubicBezTo>
                    <a:pt x="0" y="3"/>
                    <a:pt x="3" y="0"/>
                    <a:pt x="7" y="0"/>
                  </a:cubicBezTo>
                  <a:cubicBezTo>
                    <a:pt x="10" y="0"/>
                    <a:pt x="12" y="2"/>
                    <a:pt x="13" y="5"/>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4" name="Freeform 1821"/>
            <p:cNvSpPr>
              <a:spLocks noEditPoints="1"/>
            </p:cNvSpPr>
            <p:nvPr/>
          </p:nvSpPr>
          <p:spPr bwMode="auto">
            <a:xfrm flipH="1">
              <a:off x="8418182" y="6388322"/>
              <a:ext cx="194399" cy="125949"/>
            </a:xfrm>
            <a:custGeom>
              <a:avLst/>
              <a:gdLst>
                <a:gd name="T0" fmla="*/ 21 w 60"/>
                <a:gd name="T1" fmla="*/ 0 h 39"/>
                <a:gd name="T2" fmla="*/ 42 w 60"/>
                <a:gd name="T3" fmla="*/ 15 h 39"/>
                <a:gd name="T4" fmla="*/ 21 w 60"/>
                <a:gd name="T5" fmla="*/ 30 h 39"/>
                <a:gd name="T6" fmla="*/ 17 w 60"/>
                <a:gd name="T7" fmla="*/ 30 h 39"/>
                <a:gd name="T8" fmla="*/ 10 w 60"/>
                <a:gd name="T9" fmla="*/ 39 h 39"/>
                <a:gd name="T10" fmla="*/ 10 w 60"/>
                <a:gd name="T11" fmla="*/ 28 h 39"/>
                <a:gd name="T12" fmla="*/ 0 w 60"/>
                <a:gd name="T13" fmla="*/ 15 h 39"/>
                <a:gd name="T14" fmla="*/ 21 w 60"/>
                <a:gd name="T15" fmla="*/ 0 h 39"/>
                <a:gd name="T16" fmla="*/ 33 w 60"/>
                <a:gd name="T17" fmla="*/ 28 h 39"/>
                <a:gd name="T18" fmla="*/ 33 w 60"/>
                <a:gd name="T19" fmla="*/ 28 h 39"/>
                <a:gd name="T20" fmla="*/ 33 w 60"/>
                <a:gd name="T21" fmla="*/ 28 h 39"/>
                <a:gd name="T22" fmla="*/ 33 w 60"/>
                <a:gd name="T23" fmla="*/ 28 h 39"/>
                <a:gd name="T24" fmla="*/ 35 w 60"/>
                <a:gd name="T25" fmla="*/ 29 h 39"/>
                <a:gd name="T26" fmla="*/ 44 w 60"/>
                <a:gd name="T27" fmla="*/ 32 h 39"/>
                <a:gd name="T28" fmla="*/ 47 w 60"/>
                <a:gd name="T29" fmla="*/ 31 h 39"/>
                <a:gd name="T30" fmla="*/ 53 w 60"/>
                <a:gd name="T31" fmla="*/ 38 h 39"/>
                <a:gd name="T32" fmla="*/ 53 w 60"/>
                <a:gd name="T33" fmla="*/ 30 h 39"/>
                <a:gd name="T34" fmla="*/ 60 w 60"/>
                <a:gd name="T35" fmla="*/ 20 h 39"/>
                <a:gd name="T36" fmla="*/ 43 w 60"/>
                <a:gd name="T37" fmla="*/ 8 h 39"/>
                <a:gd name="T38" fmla="*/ 35 w 60"/>
                <a:gd name="T39" fmla="*/ 2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39">
                  <a:moveTo>
                    <a:pt x="21" y="0"/>
                  </a:moveTo>
                  <a:cubicBezTo>
                    <a:pt x="33" y="0"/>
                    <a:pt x="42" y="7"/>
                    <a:pt x="42" y="15"/>
                  </a:cubicBezTo>
                  <a:cubicBezTo>
                    <a:pt x="42" y="23"/>
                    <a:pt x="33" y="30"/>
                    <a:pt x="21" y="30"/>
                  </a:cubicBezTo>
                  <a:cubicBezTo>
                    <a:pt x="20" y="30"/>
                    <a:pt x="18" y="30"/>
                    <a:pt x="17" y="30"/>
                  </a:cubicBezTo>
                  <a:cubicBezTo>
                    <a:pt x="10" y="39"/>
                    <a:pt x="10" y="39"/>
                    <a:pt x="10" y="39"/>
                  </a:cubicBezTo>
                  <a:cubicBezTo>
                    <a:pt x="10" y="28"/>
                    <a:pt x="10" y="28"/>
                    <a:pt x="10" y="28"/>
                  </a:cubicBezTo>
                  <a:cubicBezTo>
                    <a:pt x="4" y="25"/>
                    <a:pt x="0" y="21"/>
                    <a:pt x="0" y="15"/>
                  </a:cubicBezTo>
                  <a:cubicBezTo>
                    <a:pt x="0" y="7"/>
                    <a:pt x="10" y="0"/>
                    <a:pt x="21" y="0"/>
                  </a:cubicBezTo>
                  <a:close/>
                  <a:moveTo>
                    <a:pt x="33" y="28"/>
                  </a:moveTo>
                  <a:cubicBezTo>
                    <a:pt x="33" y="28"/>
                    <a:pt x="33" y="28"/>
                    <a:pt x="33" y="28"/>
                  </a:cubicBezTo>
                  <a:cubicBezTo>
                    <a:pt x="33" y="28"/>
                    <a:pt x="33" y="28"/>
                    <a:pt x="33" y="28"/>
                  </a:cubicBezTo>
                  <a:cubicBezTo>
                    <a:pt x="33" y="28"/>
                    <a:pt x="33" y="28"/>
                    <a:pt x="33" y="28"/>
                  </a:cubicBezTo>
                  <a:close/>
                  <a:moveTo>
                    <a:pt x="35" y="29"/>
                  </a:moveTo>
                  <a:cubicBezTo>
                    <a:pt x="38" y="31"/>
                    <a:pt x="42" y="32"/>
                    <a:pt x="44" y="32"/>
                  </a:cubicBezTo>
                  <a:cubicBezTo>
                    <a:pt x="47" y="32"/>
                    <a:pt x="46" y="31"/>
                    <a:pt x="47" y="31"/>
                  </a:cubicBezTo>
                  <a:cubicBezTo>
                    <a:pt x="53" y="38"/>
                    <a:pt x="53" y="38"/>
                    <a:pt x="53" y="38"/>
                  </a:cubicBezTo>
                  <a:cubicBezTo>
                    <a:pt x="53" y="30"/>
                    <a:pt x="53" y="30"/>
                    <a:pt x="53" y="30"/>
                  </a:cubicBezTo>
                  <a:cubicBezTo>
                    <a:pt x="57" y="28"/>
                    <a:pt x="60" y="24"/>
                    <a:pt x="60" y="20"/>
                  </a:cubicBezTo>
                  <a:cubicBezTo>
                    <a:pt x="60" y="13"/>
                    <a:pt x="50" y="8"/>
                    <a:pt x="43" y="8"/>
                  </a:cubicBezTo>
                  <a:cubicBezTo>
                    <a:pt x="49" y="16"/>
                    <a:pt x="45" y="23"/>
                    <a:pt x="35" y="29"/>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5" name="Freeform 1822"/>
            <p:cNvSpPr/>
            <p:nvPr/>
          </p:nvSpPr>
          <p:spPr bwMode="auto">
            <a:xfrm flipH="1">
              <a:off x="9888499" y="4408727"/>
              <a:ext cx="284754" cy="240947"/>
            </a:xfrm>
            <a:custGeom>
              <a:avLst/>
              <a:gdLst>
                <a:gd name="T0" fmla="*/ 44 w 88"/>
                <a:gd name="T1" fmla="*/ 14 h 74"/>
                <a:gd name="T2" fmla="*/ 66 w 88"/>
                <a:gd name="T3" fmla="*/ 0 h 74"/>
                <a:gd name="T4" fmla="*/ 88 w 88"/>
                <a:gd name="T5" fmla="*/ 18 h 74"/>
                <a:gd name="T6" fmla="*/ 44 w 88"/>
                <a:gd name="T7" fmla="*/ 74 h 74"/>
                <a:gd name="T8" fmla="*/ 0 w 88"/>
                <a:gd name="T9" fmla="*/ 18 h 74"/>
                <a:gd name="T10" fmla="*/ 22 w 88"/>
                <a:gd name="T11" fmla="*/ 0 h 74"/>
                <a:gd name="T12" fmla="*/ 44 w 88"/>
                <a:gd name="T13" fmla="*/ 14 h 74"/>
              </a:gdLst>
              <a:ahLst/>
              <a:cxnLst>
                <a:cxn ang="0">
                  <a:pos x="T0" y="T1"/>
                </a:cxn>
                <a:cxn ang="0">
                  <a:pos x="T2" y="T3"/>
                </a:cxn>
                <a:cxn ang="0">
                  <a:pos x="T4" y="T5"/>
                </a:cxn>
                <a:cxn ang="0">
                  <a:pos x="T6" y="T7"/>
                </a:cxn>
                <a:cxn ang="0">
                  <a:pos x="T8" y="T9"/>
                </a:cxn>
                <a:cxn ang="0">
                  <a:pos x="T10" y="T11"/>
                </a:cxn>
                <a:cxn ang="0">
                  <a:pos x="T12" y="T13"/>
                </a:cxn>
              </a:cxnLst>
              <a:rect l="0" t="0" r="r" b="b"/>
              <a:pathLst>
                <a:path w="88" h="74">
                  <a:moveTo>
                    <a:pt x="44" y="14"/>
                  </a:moveTo>
                  <a:cubicBezTo>
                    <a:pt x="49" y="5"/>
                    <a:pt x="55" y="0"/>
                    <a:pt x="66" y="0"/>
                  </a:cubicBezTo>
                  <a:cubicBezTo>
                    <a:pt x="78" y="0"/>
                    <a:pt x="88" y="8"/>
                    <a:pt x="88" y="18"/>
                  </a:cubicBezTo>
                  <a:cubicBezTo>
                    <a:pt x="88" y="37"/>
                    <a:pt x="66" y="56"/>
                    <a:pt x="44" y="74"/>
                  </a:cubicBezTo>
                  <a:cubicBezTo>
                    <a:pt x="22" y="56"/>
                    <a:pt x="0" y="37"/>
                    <a:pt x="0" y="18"/>
                  </a:cubicBezTo>
                  <a:cubicBezTo>
                    <a:pt x="0" y="8"/>
                    <a:pt x="10" y="0"/>
                    <a:pt x="22" y="0"/>
                  </a:cubicBezTo>
                  <a:cubicBezTo>
                    <a:pt x="33" y="0"/>
                    <a:pt x="38" y="5"/>
                    <a:pt x="44" y="14"/>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6" name="Freeform 1823"/>
            <p:cNvSpPr>
              <a:spLocks noEditPoints="1"/>
            </p:cNvSpPr>
            <p:nvPr/>
          </p:nvSpPr>
          <p:spPr bwMode="auto">
            <a:xfrm flipH="1">
              <a:off x="7407853" y="4104806"/>
              <a:ext cx="279278" cy="202614"/>
            </a:xfrm>
            <a:custGeom>
              <a:avLst/>
              <a:gdLst>
                <a:gd name="T0" fmla="*/ 85 w 86"/>
                <a:gd name="T1" fmla="*/ 61 h 62"/>
                <a:gd name="T2" fmla="*/ 85 w 86"/>
                <a:gd name="T3" fmla="*/ 61 h 62"/>
                <a:gd name="T4" fmla="*/ 85 w 86"/>
                <a:gd name="T5" fmla="*/ 61 h 62"/>
                <a:gd name="T6" fmla="*/ 85 w 86"/>
                <a:gd name="T7" fmla="*/ 61 h 62"/>
                <a:gd name="T8" fmla="*/ 85 w 86"/>
                <a:gd name="T9" fmla="*/ 62 h 62"/>
                <a:gd name="T10" fmla="*/ 85 w 86"/>
                <a:gd name="T11" fmla="*/ 62 h 62"/>
                <a:gd name="T12" fmla="*/ 84 w 86"/>
                <a:gd name="T13" fmla="*/ 62 h 62"/>
                <a:gd name="T14" fmla="*/ 84 w 86"/>
                <a:gd name="T15" fmla="*/ 62 h 62"/>
                <a:gd name="T16" fmla="*/ 84 w 86"/>
                <a:gd name="T17" fmla="*/ 62 h 62"/>
                <a:gd name="T18" fmla="*/ 84 w 86"/>
                <a:gd name="T19" fmla="*/ 62 h 62"/>
                <a:gd name="T20" fmla="*/ 84 w 86"/>
                <a:gd name="T21" fmla="*/ 62 h 62"/>
                <a:gd name="T22" fmla="*/ 84 w 86"/>
                <a:gd name="T23" fmla="*/ 62 h 62"/>
                <a:gd name="T24" fmla="*/ 84 w 86"/>
                <a:gd name="T25" fmla="*/ 62 h 62"/>
                <a:gd name="T26" fmla="*/ 2 w 86"/>
                <a:gd name="T27" fmla="*/ 62 h 62"/>
                <a:gd name="T28" fmla="*/ 2 w 86"/>
                <a:gd name="T29" fmla="*/ 62 h 62"/>
                <a:gd name="T30" fmla="*/ 2 w 86"/>
                <a:gd name="T31" fmla="*/ 62 h 62"/>
                <a:gd name="T32" fmla="*/ 53 w 86"/>
                <a:gd name="T33" fmla="*/ 32 h 62"/>
                <a:gd name="T34" fmla="*/ 1 w 86"/>
                <a:gd name="T35" fmla="*/ 1 h 62"/>
                <a:gd name="T36" fmla="*/ 1 w 86"/>
                <a:gd name="T37" fmla="*/ 1 h 62"/>
                <a:gd name="T38" fmla="*/ 1 w 86"/>
                <a:gd name="T39" fmla="*/ 1 h 62"/>
                <a:gd name="T40" fmla="*/ 1 w 86"/>
                <a:gd name="T41" fmla="*/ 1 h 62"/>
                <a:gd name="T42" fmla="*/ 1 w 86"/>
                <a:gd name="T43" fmla="*/ 0 h 62"/>
                <a:gd name="T44" fmla="*/ 1 w 86"/>
                <a:gd name="T45" fmla="*/ 0 h 62"/>
                <a:gd name="T46" fmla="*/ 1 w 86"/>
                <a:gd name="T47" fmla="*/ 0 h 62"/>
                <a:gd name="T48" fmla="*/ 2 w 86"/>
                <a:gd name="T49" fmla="*/ 0 h 62"/>
                <a:gd name="T50" fmla="*/ 2 w 86"/>
                <a:gd name="T51" fmla="*/ 0 h 62"/>
                <a:gd name="T52" fmla="*/ 2 w 86"/>
                <a:gd name="T53" fmla="*/ 0 h 62"/>
                <a:gd name="T54" fmla="*/ 2 w 86"/>
                <a:gd name="T55" fmla="*/ 0 h 62"/>
                <a:gd name="T56" fmla="*/ 84 w 86"/>
                <a:gd name="T57" fmla="*/ 0 h 62"/>
                <a:gd name="T58" fmla="*/ 84 w 86"/>
                <a:gd name="T59" fmla="*/ 0 h 62"/>
                <a:gd name="T60" fmla="*/ 84 w 86"/>
                <a:gd name="T61" fmla="*/ 0 h 62"/>
                <a:gd name="T62" fmla="*/ 84 w 86"/>
                <a:gd name="T63" fmla="*/ 0 h 62"/>
                <a:gd name="T64" fmla="*/ 84 w 86"/>
                <a:gd name="T65" fmla="*/ 0 h 62"/>
                <a:gd name="T66" fmla="*/ 84 w 86"/>
                <a:gd name="T67" fmla="*/ 0 h 62"/>
                <a:gd name="T68" fmla="*/ 84 w 86"/>
                <a:gd name="T69" fmla="*/ 0 h 62"/>
                <a:gd name="T70" fmla="*/ 85 w 86"/>
                <a:gd name="T71" fmla="*/ 0 h 62"/>
                <a:gd name="T72" fmla="*/ 85 w 86"/>
                <a:gd name="T73" fmla="*/ 1 h 62"/>
                <a:gd name="T74" fmla="*/ 85 w 86"/>
                <a:gd name="T75" fmla="*/ 1 h 62"/>
                <a:gd name="T76" fmla="*/ 85 w 86"/>
                <a:gd name="T77" fmla="*/ 1 h 62"/>
                <a:gd name="T78" fmla="*/ 85 w 86"/>
                <a:gd name="T79" fmla="*/ 1 h 62"/>
                <a:gd name="T80" fmla="*/ 84 w 86"/>
                <a:gd name="T81" fmla="*/ 2 h 62"/>
                <a:gd name="T82" fmla="*/ 82 w 86"/>
                <a:gd name="T83" fmla="*/ 4 h 62"/>
                <a:gd name="T84" fmla="*/ 80 w 86"/>
                <a:gd name="T85" fmla="*/ 5 h 62"/>
                <a:gd name="T86" fmla="*/ 78 w 86"/>
                <a:gd name="T87" fmla="*/ 7 h 62"/>
                <a:gd name="T88" fmla="*/ 76 w 86"/>
                <a:gd name="T89" fmla="*/ 8 h 62"/>
                <a:gd name="T90" fmla="*/ 73 w 86"/>
                <a:gd name="T91" fmla="*/ 10 h 62"/>
                <a:gd name="T92" fmla="*/ 70 w 86"/>
                <a:gd name="T93" fmla="*/ 13 h 62"/>
                <a:gd name="T94" fmla="*/ 68 w 86"/>
                <a:gd name="T95" fmla="*/ 14 h 62"/>
                <a:gd name="T96" fmla="*/ 66 w 86"/>
                <a:gd name="T97" fmla="*/ 16 h 62"/>
                <a:gd name="T98" fmla="*/ 64 w 86"/>
                <a:gd name="T99" fmla="*/ 18 h 62"/>
                <a:gd name="T100" fmla="*/ 62 w 86"/>
                <a:gd name="T101" fmla="*/ 20 h 62"/>
                <a:gd name="T102" fmla="*/ 59 w 86"/>
                <a:gd name="T103" fmla="*/ 21 h 62"/>
                <a:gd name="T104" fmla="*/ 57 w 86"/>
                <a:gd name="T105" fmla="*/ 23 h 62"/>
                <a:gd name="T106" fmla="*/ 55 w 86"/>
                <a:gd name="T107" fmla="*/ 25 h 62"/>
                <a:gd name="T108" fmla="*/ 53 w 86"/>
                <a:gd name="T109" fmla="*/ 26 h 62"/>
                <a:gd name="T110" fmla="*/ 51 w 86"/>
                <a:gd name="T111" fmla="*/ 2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62">
                  <a:moveTo>
                    <a:pt x="31" y="31"/>
                  </a:moveTo>
                  <a:cubicBezTo>
                    <a:pt x="0" y="6"/>
                    <a:pt x="0" y="6"/>
                    <a:pt x="0" y="6"/>
                  </a:cubicBezTo>
                  <a:cubicBezTo>
                    <a:pt x="0" y="56"/>
                    <a:pt x="0" y="56"/>
                    <a:pt x="0" y="56"/>
                  </a:cubicBezTo>
                  <a:cubicBezTo>
                    <a:pt x="31" y="31"/>
                    <a:pt x="31" y="31"/>
                    <a:pt x="31" y="31"/>
                  </a:cubicBezTo>
                  <a:close/>
                  <a:moveTo>
                    <a:pt x="50" y="35"/>
                  </a:move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1"/>
                    <a:pt x="85" y="61"/>
                    <a:pt x="85" y="61"/>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5" y="62"/>
                    <a:pt x="85" y="62"/>
                    <a:pt x="85"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84" y="62"/>
                    <a:pt x="84" y="62"/>
                    <a:pt x="84"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1" y="62"/>
                    <a:pt x="1" y="61"/>
                    <a:pt x="1" y="61"/>
                  </a:cubicBezTo>
                  <a:cubicBezTo>
                    <a:pt x="35" y="34"/>
                    <a:pt x="35" y="34"/>
                    <a:pt x="35" y="34"/>
                  </a:cubicBezTo>
                  <a:cubicBezTo>
                    <a:pt x="38" y="36"/>
                    <a:pt x="38" y="36"/>
                    <a:pt x="38" y="36"/>
                  </a:cubicBezTo>
                  <a:cubicBezTo>
                    <a:pt x="41" y="39"/>
                    <a:pt x="45" y="39"/>
                    <a:pt x="48" y="36"/>
                  </a:cubicBezTo>
                  <a:cubicBezTo>
                    <a:pt x="50" y="35"/>
                    <a:pt x="50" y="35"/>
                    <a:pt x="50" y="35"/>
                  </a:cubicBezTo>
                  <a:close/>
                  <a:moveTo>
                    <a:pt x="86" y="6"/>
                  </a:moveTo>
                  <a:cubicBezTo>
                    <a:pt x="53" y="32"/>
                    <a:pt x="53" y="32"/>
                    <a:pt x="53" y="32"/>
                  </a:cubicBezTo>
                  <a:cubicBezTo>
                    <a:pt x="86" y="56"/>
                    <a:pt x="86" y="56"/>
                    <a:pt x="86" y="56"/>
                  </a:cubicBezTo>
                  <a:cubicBezTo>
                    <a:pt x="86" y="6"/>
                    <a:pt x="86" y="6"/>
                    <a:pt x="86" y="6"/>
                  </a:cubicBezTo>
                  <a:close/>
                  <a:moveTo>
                    <a:pt x="49" y="29"/>
                  </a:moveTo>
                  <a:cubicBezTo>
                    <a:pt x="48" y="31"/>
                    <a:pt x="46" y="32"/>
                    <a:pt x="45" y="33"/>
                  </a:cubicBezTo>
                  <a:cubicBezTo>
                    <a:pt x="43" y="34"/>
                    <a:pt x="42" y="34"/>
                    <a:pt x="41" y="33"/>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5" y="1"/>
                    <a:pt x="85" y="1"/>
                    <a:pt x="85" y="1"/>
                  </a:cubicBezTo>
                  <a:cubicBezTo>
                    <a:pt x="84" y="1"/>
                    <a:pt x="84" y="1"/>
                    <a:pt x="84" y="1"/>
                  </a:cubicBezTo>
                  <a:cubicBezTo>
                    <a:pt x="84" y="2"/>
                    <a:pt x="84" y="2"/>
                    <a:pt x="84" y="2"/>
                  </a:cubicBezTo>
                  <a:cubicBezTo>
                    <a:pt x="84" y="2"/>
                    <a:pt x="84" y="2"/>
                    <a:pt x="84" y="2"/>
                  </a:cubicBezTo>
                  <a:cubicBezTo>
                    <a:pt x="83" y="2"/>
                    <a:pt x="83" y="2"/>
                    <a:pt x="83" y="2"/>
                  </a:cubicBezTo>
                  <a:cubicBezTo>
                    <a:pt x="83" y="2"/>
                    <a:pt x="83" y="2"/>
                    <a:pt x="83" y="2"/>
                  </a:cubicBezTo>
                  <a:cubicBezTo>
                    <a:pt x="83" y="3"/>
                    <a:pt x="83" y="3"/>
                    <a:pt x="83" y="3"/>
                  </a:cubicBezTo>
                  <a:cubicBezTo>
                    <a:pt x="83" y="3"/>
                    <a:pt x="83" y="3"/>
                    <a:pt x="83" y="3"/>
                  </a:cubicBezTo>
                  <a:cubicBezTo>
                    <a:pt x="82" y="3"/>
                    <a:pt x="82" y="3"/>
                    <a:pt x="82" y="3"/>
                  </a:cubicBezTo>
                  <a:cubicBezTo>
                    <a:pt x="82" y="3"/>
                    <a:pt x="82" y="3"/>
                    <a:pt x="82" y="3"/>
                  </a:cubicBezTo>
                  <a:cubicBezTo>
                    <a:pt x="82" y="4"/>
                    <a:pt x="82" y="4"/>
                    <a:pt x="82" y="4"/>
                  </a:cubicBezTo>
                  <a:cubicBezTo>
                    <a:pt x="81" y="4"/>
                    <a:pt x="81" y="4"/>
                    <a:pt x="81" y="4"/>
                  </a:cubicBezTo>
                  <a:cubicBezTo>
                    <a:pt x="81" y="4"/>
                    <a:pt x="81" y="4"/>
                    <a:pt x="81" y="4"/>
                  </a:cubicBezTo>
                  <a:cubicBezTo>
                    <a:pt x="81" y="4"/>
                    <a:pt x="81" y="4"/>
                    <a:pt x="81" y="4"/>
                  </a:cubicBezTo>
                  <a:cubicBezTo>
                    <a:pt x="81" y="4"/>
                    <a:pt x="81" y="4"/>
                    <a:pt x="81" y="4"/>
                  </a:cubicBezTo>
                  <a:cubicBezTo>
                    <a:pt x="80" y="5"/>
                    <a:pt x="80" y="5"/>
                    <a:pt x="80" y="5"/>
                  </a:cubicBezTo>
                  <a:cubicBezTo>
                    <a:pt x="80" y="5"/>
                    <a:pt x="80" y="5"/>
                    <a:pt x="80" y="5"/>
                  </a:cubicBezTo>
                  <a:cubicBezTo>
                    <a:pt x="80" y="5"/>
                    <a:pt x="80" y="5"/>
                    <a:pt x="80" y="5"/>
                  </a:cubicBezTo>
                  <a:cubicBezTo>
                    <a:pt x="79" y="5"/>
                    <a:pt x="79" y="5"/>
                    <a:pt x="79" y="5"/>
                  </a:cubicBezTo>
                  <a:cubicBezTo>
                    <a:pt x="79" y="6"/>
                    <a:pt x="79" y="6"/>
                    <a:pt x="79" y="6"/>
                  </a:cubicBezTo>
                  <a:cubicBezTo>
                    <a:pt x="79" y="6"/>
                    <a:pt x="79" y="6"/>
                    <a:pt x="79" y="6"/>
                  </a:cubicBezTo>
                  <a:cubicBezTo>
                    <a:pt x="78" y="6"/>
                    <a:pt x="78" y="6"/>
                    <a:pt x="78" y="6"/>
                  </a:cubicBezTo>
                  <a:cubicBezTo>
                    <a:pt x="78" y="6"/>
                    <a:pt x="78" y="6"/>
                    <a:pt x="78" y="6"/>
                  </a:cubicBezTo>
                  <a:cubicBezTo>
                    <a:pt x="78" y="7"/>
                    <a:pt x="78" y="7"/>
                    <a:pt x="78" y="7"/>
                  </a:cubicBezTo>
                  <a:cubicBezTo>
                    <a:pt x="78" y="7"/>
                    <a:pt x="78" y="7"/>
                    <a:pt x="78" y="7"/>
                  </a:cubicBezTo>
                  <a:cubicBezTo>
                    <a:pt x="77" y="7"/>
                    <a:pt x="77" y="7"/>
                    <a:pt x="77" y="7"/>
                  </a:cubicBezTo>
                  <a:cubicBezTo>
                    <a:pt x="77" y="7"/>
                    <a:pt x="77" y="7"/>
                    <a:pt x="77" y="7"/>
                  </a:cubicBezTo>
                  <a:cubicBezTo>
                    <a:pt x="77" y="8"/>
                    <a:pt x="77" y="8"/>
                    <a:pt x="77" y="8"/>
                  </a:cubicBezTo>
                  <a:cubicBezTo>
                    <a:pt x="76" y="8"/>
                    <a:pt x="76" y="8"/>
                    <a:pt x="76" y="8"/>
                  </a:cubicBezTo>
                  <a:cubicBezTo>
                    <a:pt x="76" y="8"/>
                    <a:pt x="76" y="8"/>
                    <a:pt x="76" y="8"/>
                  </a:cubicBezTo>
                  <a:cubicBezTo>
                    <a:pt x="76" y="8"/>
                    <a:pt x="76" y="8"/>
                    <a:pt x="76" y="8"/>
                  </a:cubicBezTo>
                  <a:cubicBezTo>
                    <a:pt x="76" y="8"/>
                    <a:pt x="76" y="8"/>
                    <a:pt x="76" y="8"/>
                  </a:cubicBezTo>
                  <a:cubicBezTo>
                    <a:pt x="75" y="9"/>
                    <a:pt x="75" y="9"/>
                    <a:pt x="75" y="9"/>
                  </a:cubicBezTo>
                  <a:cubicBezTo>
                    <a:pt x="75" y="9"/>
                    <a:pt x="75" y="9"/>
                    <a:pt x="75" y="9"/>
                  </a:cubicBezTo>
                  <a:cubicBezTo>
                    <a:pt x="75" y="9"/>
                    <a:pt x="75" y="9"/>
                    <a:pt x="75" y="9"/>
                  </a:cubicBezTo>
                  <a:cubicBezTo>
                    <a:pt x="74" y="9"/>
                    <a:pt x="74" y="9"/>
                    <a:pt x="74" y="9"/>
                  </a:cubicBezTo>
                  <a:cubicBezTo>
                    <a:pt x="74" y="10"/>
                    <a:pt x="74" y="10"/>
                    <a:pt x="74" y="10"/>
                  </a:cubicBezTo>
                  <a:cubicBezTo>
                    <a:pt x="74" y="10"/>
                    <a:pt x="74" y="10"/>
                    <a:pt x="74" y="10"/>
                  </a:cubicBezTo>
                  <a:cubicBezTo>
                    <a:pt x="73" y="10"/>
                    <a:pt x="73" y="10"/>
                    <a:pt x="73" y="10"/>
                  </a:cubicBezTo>
                  <a:cubicBezTo>
                    <a:pt x="73" y="10"/>
                    <a:pt x="73" y="10"/>
                    <a:pt x="73" y="10"/>
                  </a:cubicBezTo>
                  <a:cubicBezTo>
                    <a:pt x="73" y="11"/>
                    <a:pt x="73" y="11"/>
                    <a:pt x="73" y="11"/>
                  </a:cubicBezTo>
                  <a:cubicBezTo>
                    <a:pt x="73" y="11"/>
                    <a:pt x="73" y="11"/>
                    <a:pt x="73" y="11"/>
                  </a:cubicBezTo>
                  <a:cubicBezTo>
                    <a:pt x="72" y="11"/>
                    <a:pt x="72" y="11"/>
                    <a:pt x="72" y="11"/>
                  </a:cubicBezTo>
                  <a:cubicBezTo>
                    <a:pt x="72" y="11"/>
                    <a:pt x="72" y="11"/>
                    <a:pt x="72" y="11"/>
                  </a:cubicBezTo>
                  <a:cubicBezTo>
                    <a:pt x="72" y="12"/>
                    <a:pt x="72" y="12"/>
                    <a:pt x="72" y="12"/>
                  </a:cubicBezTo>
                  <a:cubicBezTo>
                    <a:pt x="70" y="13"/>
                    <a:pt x="70" y="13"/>
                    <a:pt x="70" y="13"/>
                  </a:cubicBezTo>
                  <a:cubicBezTo>
                    <a:pt x="70" y="13"/>
                    <a:pt x="70" y="13"/>
                    <a:pt x="70" y="13"/>
                  </a:cubicBezTo>
                  <a:cubicBezTo>
                    <a:pt x="69" y="13"/>
                    <a:pt x="69" y="13"/>
                    <a:pt x="69" y="13"/>
                  </a:cubicBezTo>
                  <a:cubicBezTo>
                    <a:pt x="69" y="13"/>
                    <a:pt x="69" y="13"/>
                    <a:pt x="69" y="13"/>
                  </a:cubicBezTo>
                  <a:cubicBezTo>
                    <a:pt x="69" y="14"/>
                    <a:pt x="69" y="14"/>
                    <a:pt x="69" y="14"/>
                  </a:cubicBezTo>
                  <a:cubicBezTo>
                    <a:pt x="69" y="14"/>
                    <a:pt x="69" y="14"/>
                    <a:pt x="69" y="14"/>
                  </a:cubicBezTo>
                  <a:cubicBezTo>
                    <a:pt x="68" y="14"/>
                    <a:pt x="68" y="14"/>
                    <a:pt x="68" y="14"/>
                  </a:cubicBezTo>
                  <a:cubicBezTo>
                    <a:pt x="68" y="14"/>
                    <a:pt x="68" y="14"/>
                    <a:pt x="68" y="14"/>
                  </a:cubicBezTo>
                  <a:cubicBezTo>
                    <a:pt x="68" y="15"/>
                    <a:pt x="68" y="15"/>
                    <a:pt x="68" y="15"/>
                  </a:cubicBezTo>
                  <a:cubicBezTo>
                    <a:pt x="68" y="15"/>
                    <a:pt x="68" y="15"/>
                    <a:pt x="68" y="15"/>
                  </a:cubicBezTo>
                  <a:cubicBezTo>
                    <a:pt x="67" y="15"/>
                    <a:pt x="67" y="15"/>
                    <a:pt x="67" y="15"/>
                  </a:cubicBezTo>
                  <a:cubicBezTo>
                    <a:pt x="67" y="15"/>
                    <a:pt x="67" y="15"/>
                    <a:pt x="67" y="15"/>
                  </a:cubicBezTo>
                  <a:cubicBezTo>
                    <a:pt x="67" y="16"/>
                    <a:pt x="67" y="16"/>
                    <a:pt x="67" y="16"/>
                  </a:cubicBezTo>
                  <a:cubicBezTo>
                    <a:pt x="66" y="16"/>
                    <a:pt x="66" y="16"/>
                    <a:pt x="66" y="16"/>
                  </a:cubicBezTo>
                  <a:cubicBezTo>
                    <a:pt x="66" y="16"/>
                    <a:pt x="66" y="16"/>
                    <a:pt x="66" y="16"/>
                  </a:cubicBezTo>
                  <a:cubicBezTo>
                    <a:pt x="66" y="16"/>
                    <a:pt x="66" y="16"/>
                    <a:pt x="66" y="16"/>
                  </a:cubicBezTo>
                  <a:cubicBezTo>
                    <a:pt x="65" y="17"/>
                    <a:pt x="65" y="17"/>
                    <a:pt x="65" y="17"/>
                  </a:cubicBezTo>
                  <a:cubicBezTo>
                    <a:pt x="65" y="17"/>
                    <a:pt x="65" y="17"/>
                    <a:pt x="65" y="17"/>
                  </a:cubicBezTo>
                  <a:cubicBezTo>
                    <a:pt x="64" y="17"/>
                    <a:pt x="64" y="17"/>
                    <a:pt x="64" y="17"/>
                  </a:cubicBezTo>
                  <a:cubicBezTo>
                    <a:pt x="64" y="17"/>
                    <a:pt x="64" y="17"/>
                    <a:pt x="64" y="17"/>
                  </a:cubicBezTo>
                  <a:cubicBezTo>
                    <a:pt x="64" y="18"/>
                    <a:pt x="64" y="18"/>
                    <a:pt x="64" y="18"/>
                  </a:cubicBezTo>
                  <a:cubicBezTo>
                    <a:pt x="64" y="18"/>
                    <a:pt x="64" y="18"/>
                    <a:pt x="64" y="18"/>
                  </a:cubicBezTo>
                  <a:cubicBezTo>
                    <a:pt x="63" y="18"/>
                    <a:pt x="63" y="18"/>
                    <a:pt x="63" y="18"/>
                  </a:cubicBezTo>
                  <a:cubicBezTo>
                    <a:pt x="63" y="18"/>
                    <a:pt x="63" y="18"/>
                    <a:pt x="63" y="18"/>
                  </a:cubicBezTo>
                  <a:cubicBezTo>
                    <a:pt x="63" y="19"/>
                    <a:pt x="63" y="19"/>
                    <a:pt x="63" y="19"/>
                  </a:cubicBezTo>
                  <a:cubicBezTo>
                    <a:pt x="63" y="19"/>
                    <a:pt x="63" y="19"/>
                    <a:pt x="63" y="19"/>
                  </a:cubicBezTo>
                  <a:cubicBezTo>
                    <a:pt x="62" y="19"/>
                    <a:pt x="62" y="19"/>
                    <a:pt x="62" y="19"/>
                  </a:cubicBezTo>
                  <a:cubicBezTo>
                    <a:pt x="62" y="19"/>
                    <a:pt x="62" y="19"/>
                    <a:pt x="62" y="19"/>
                  </a:cubicBezTo>
                  <a:cubicBezTo>
                    <a:pt x="62" y="20"/>
                    <a:pt x="62" y="20"/>
                    <a:pt x="62" y="20"/>
                  </a:cubicBezTo>
                  <a:cubicBezTo>
                    <a:pt x="61" y="20"/>
                    <a:pt x="61" y="20"/>
                    <a:pt x="61" y="20"/>
                  </a:cubicBezTo>
                  <a:cubicBezTo>
                    <a:pt x="61" y="20"/>
                    <a:pt x="61" y="20"/>
                    <a:pt x="61" y="20"/>
                  </a:cubicBezTo>
                  <a:cubicBezTo>
                    <a:pt x="61" y="20"/>
                    <a:pt x="61" y="20"/>
                    <a:pt x="61" y="20"/>
                  </a:cubicBezTo>
                  <a:cubicBezTo>
                    <a:pt x="61" y="20"/>
                    <a:pt x="61" y="20"/>
                    <a:pt x="61" y="20"/>
                  </a:cubicBezTo>
                  <a:cubicBezTo>
                    <a:pt x="60" y="21"/>
                    <a:pt x="60" y="21"/>
                    <a:pt x="60" y="21"/>
                  </a:cubicBezTo>
                  <a:cubicBezTo>
                    <a:pt x="60" y="21"/>
                    <a:pt x="60" y="21"/>
                    <a:pt x="60" y="21"/>
                  </a:cubicBezTo>
                  <a:cubicBezTo>
                    <a:pt x="59" y="21"/>
                    <a:pt x="59" y="21"/>
                    <a:pt x="59" y="21"/>
                  </a:cubicBezTo>
                  <a:cubicBezTo>
                    <a:pt x="59" y="21"/>
                    <a:pt x="59" y="21"/>
                    <a:pt x="59" y="21"/>
                  </a:cubicBezTo>
                  <a:cubicBezTo>
                    <a:pt x="59" y="22"/>
                    <a:pt x="59" y="22"/>
                    <a:pt x="59" y="22"/>
                  </a:cubicBezTo>
                  <a:cubicBezTo>
                    <a:pt x="59" y="22"/>
                    <a:pt x="59" y="22"/>
                    <a:pt x="59" y="22"/>
                  </a:cubicBezTo>
                  <a:cubicBezTo>
                    <a:pt x="58" y="22"/>
                    <a:pt x="58" y="22"/>
                    <a:pt x="58" y="22"/>
                  </a:cubicBezTo>
                  <a:cubicBezTo>
                    <a:pt x="58" y="22"/>
                    <a:pt x="58" y="22"/>
                    <a:pt x="58" y="22"/>
                  </a:cubicBezTo>
                  <a:cubicBezTo>
                    <a:pt x="58" y="23"/>
                    <a:pt x="58" y="23"/>
                    <a:pt x="58" y="23"/>
                  </a:cubicBezTo>
                  <a:cubicBezTo>
                    <a:pt x="57" y="23"/>
                    <a:pt x="57" y="23"/>
                    <a:pt x="57" y="23"/>
                  </a:cubicBezTo>
                  <a:cubicBezTo>
                    <a:pt x="57" y="23"/>
                    <a:pt x="57" y="23"/>
                    <a:pt x="57" y="23"/>
                  </a:cubicBezTo>
                  <a:cubicBezTo>
                    <a:pt x="57" y="24"/>
                    <a:pt x="57" y="24"/>
                    <a:pt x="57" y="24"/>
                  </a:cubicBezTo>
                  <a:cubicBezTo>
                    <a:pt x="56" y="24"/>
                    <a:pt x="56" y="24"/>
                    <a:pt x="56" y="24"/>
                  </a:cubicBezTo>
                  <a:cubicBezTo>
                    <a:pt x="56" y="24"/>
                    <a:pt x="56" y="24"/>
                    <a:pt x="56" y="24"/>
                  </a:cubicBezTo>
                  <a:cubicBezTo>
                    <a:pt x="56" y="24"/>
                    <a:pt x="56" y="24"/>
                    <a:pt x="56" y="24"/>
                  </a:cubicBezTo>
                  <a:cubicBezTo>
                    <a:pt x="56" y="24"/>
                    <a:pt x="56" y="24"/>
                    <a:pt x="56" y="24"/>
                  </a:cubicBezTo>
                  <a:cubicBezTo>
                    <a:pt x="55" y="25"/>
                    <a:pt x="55" y="25"/>
                    <a:pt x="55" y="25"/>
                  </a:cubicBezTo>
                  <a:cubicBezTo>
                    <a:pt x="55" y="25"/>
                    <a:pt x="55" y="25"/>
                    <a:pt x="55" y="25"/>
                  </a:cubicBezTo>
                  <a:cubicBezTo>
                    <a:pt x="54" y="25"/>
                    <a:pt x="54" y="25"/>
                    <a:pt x="54" y="25"/>
                  </a:cubicBezTo>
                  <a:cubicBezTo>
                    <a:pt x="54" y="25"/>
                    <a:pt x="54" y="25"/>
                    <a:pt x="54" y="25"/>
                  </a:cubicBezTo>
                  <a:cubicBezTo>
                    <a:pt x="54" y="26"/>
                    <a:pt x="54" y="26"/>
                    <a:pt x="54" y="26"/>
                  </a:cubicBezTo>
                  <a:cubicBezTo>
                    <a:pt x="54" y="26"/>
                    <a:pt x="54" y="26"/>
                    <a:pt x="54" y="26"/>
                  </a:cubicBezTo>
                  <a:cubicBezTo>
                    <a:pt x="53" y="26"/>
                    <a:pt x="53" y="26"/>
                    <a:pt x="53" y="26"/>
                  </a:cubicBezTo>
                  <a:cubicBezTo>
                    <a:pt x="53" y="26"/>
                    <a:pt x="53" y="26"/>
                    <a:pt x="53" y="26"/>
                  </a:cubicBezTo>
                  <a:cubicBezTo>
                    <a:pt x="53" y="27"/>
                    <a:pt x="53" y="27"/>
                    <a:pt x="53" y="27"/>
                  </a:cubicBezTo>
                  <a:cubicBezTo>
                    <a:pt x="52" y="27"/>
                    <a:pt x="52" y="27"/>
                    <a:pt x="52" y="27"/>
                  </a:cubicBezTo>
                  <a:cubicBezTo>
                    <a:pt x="52" y="27"/>
                    <a:pt x="52" y="27"/>
                    <a:pt x="52" y="27"/>
                  </a:cubicBezTo>
                  <a:cubicBezTo>
                    <a:pt x="52" y="27"/>
                    <a:pt x="52" y="27"/>
                    <a:pt x="52" y="27"/>
                  </a:cubicBezTo>
                  <a:cubicBezTo>
                    <a:pt x="52" y="28"/>
                    <a:pt x="52" y="28"/>
                    <a:pt x="52" y="28"/>
                  </a:cubicBezTo>
                  <a:cubicBezTo>
                    <a:pt x="51" y="28"/>
                    <a:pt x="51" y="28"/>
                    <a:pt x="51" y="28"/>
                  </a:cubicBezTo>
                  <a:cubicBezTo>
                    <a:pt x="51" y="28"/>
                    <a:pt x="51" y="28"/>
                    <a:pt x="51" y="28"/>
                  </a:cubicBezTo>
                  <a:cubicBezTo>
                    <a:pt x="51" y="28"/>
                    <a:pt x="51" y="28"/>
                    <a:pt x="51" y="28"/>
                  </a:cubicBezTo>
                  <a:cubicBezTo>
                    <a:pt x="51" y="28"/>
                    <a:pt x="51" y="28"/>
                    <a:pt x="51" y="28"/>
                  </a:cubicBezTo>
                  <a:cubicBezTo>
                    <a:pt x="50" y="29"/>
                    <a:pt x="50" y="29"/>
                    <a:pt x="50" y="29"/>
                  </a:cubicBezTo>
                  <a:cubicBezTo>
                    <a:pt x="50" y="29"/>
                    <a:pt x="50" y="29"/>
                    <a:pt x="50" y="29"/>
                  </a:cubicBezTo>
                  <a:lnTo>
                    <a:pt x="49" y="29"/>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7" name="Freeform 1824"/>
            <p:cNvSpPr>
              <a:spLocks noEditPoints="1"/>
            </p:cNvSpPr>
            <p:nvPr/>
          </p:nvSpPr>
          <p:spPr bwMode="auto">
            <a:xfrm flipH="1">
              <a:off x="9360061" y="3245064"/>
              <a:ext cx="257374" cy="180710"/>
            </a:xfrm>
            <a:custGeom>
              <a:avLst/>
              <a:gdLst>
                <a:gd name="T0" fmla="*/ 78 w 79"/>
                <a:gd name="T1" fmla="*/ 56 h 56"/>
                <a:gd name="T2" fmla="*/ 78 w 79"/>
                <a:gd name="T3" fmla="*/ 56 h 56"/>
                <a:gd name="T4" fmla="*/ 78 w 79"/>
                <a:gd name="T5" fmla="*/ 56 h 56"/>
                <a:gd name="T6" fmla="*/ 78 w 79"/>
                <a:gd name="T7" fmla="*/ 56 h 56"/>
                <a:gd name="T8" fmla="*/ 78 w 79"/>
                <a:gd name="T9" fmla="*/ 56 h 56"/>
                <a:gd name="T10" fmla="*/ 78 w 79"/>
                <a:gd name="T11" fmla="*/ 56 h 56"/>
                <a:gd name="T12" fmla="*/ 78 w 79"/>
                <a:gd name="T13" fmla="*/ 56 h 56"/>
                <a:gd name="T14" fmla="*/ 78 w 79"/>
                <a:gd name="T15" fmla="*/ 56 h 56"/>
                <a:gd name="T16" fmla="*/ 78 w 79"/>
                <a:gd name="T17" fmla="*/ 56 h 56"/>
                <a:gd name="T18" fmla="*/ 77 w 79"/>
                <a:gd name="T19" fmla="*/ 56 h 56"/>
                <a:gd name="T20" fmla="*/ 77 w 79"/>
                <a:gd name="T21" fmla="*/ 56 h 56"/>
                <a:gd name="T22" fmla="*/ 77 w 79"/>
                <a:gd name="T23" fmla="*/ 56 h 56"/>
                <a:gd name="T24" fmla="*/ 77 w 79"/>
                <a:gd name="T25" fmla="*/ 56 h 56"/>
                <a:gd name="T26" fmla="*/ 2 w 79"/>
                <a:gd name="T27" fmla="*/ 56 h 56"/>
                <a:gd name="T28" fmla="*/ 2 w 79"/>
                <a:gd name="T29" fmla="*/ 56 h 56"/>
                <a:gd name="T30" fmla="*/ 2 w 79"/>
                <a:gd name="T31" fmla="*/ 56 h 56"/>
                <a:gd name="T32" fmla="*/ 49 w 79"/>
                <a:gd name="T33" fmla="*/ 29 h 56"/>
                <a:gd name="T34" fmla="*/ 1 w 79"/>
                <a:gd name="T35" fmla="*/ 0 h 56"/>
                <a:gd name="T36" fmla="*/ 1 w 79"/>
                <a:gd name="T37" fmla="*/ 0 h 56"/>
                <a:gd name="T38" fmla="*/ 1 w 79"/>
                <a:gd name="T39" fmla="*/ 0 h 56"/>
                <a:gd name="T40" fmla="*/ 1 w 79"/>
                <a:gd name="T41" fmla="*/ 0 h 56"/>
                <a:gd name="T42" fmla="*/ 2 w 79"/>
                <a:gd name="T43" fmla="*/ 0 h 56"/>
                <a:gd name="T44" fmla="*/ 2 w 79"/>
                <a:gd name="T45" fmla="*/ 0 h 56"/>
                <a:gd name="T46" fmla="*/ 2 w 79"/>
                <a:gd name="T47" fmla="*/ 0 h 56"/>
                <a:gd name="T48" fmla="*/ 2 w 79"/>
                <a:gd name="T49" fmla="*/ 0 h 56"/>
                <a:gd name="T50" fmla="*/ 2 w 79"/>
                <a:gd name="T51" fmla="*/ 0 h 56"/>
                <a:gd name="T52" fmla="*/ 2 w 79"/>
                <a:gd name="T53" fmla="*/ 0 h 56"/>
                <a:gd name="T54" fmla="*/ 2 w 79"/>
                <a:gd name="T55" fmla="*/ 0 h 56"/>
                <a:gd name="T56" fmla="*/ 77 w 79"/>
                <a:gd name="T57" fmla="*/ 0 h 56"/>
                <a:gd name="T58" fmla="*/ 77 w 79"/>
                <a:gd name="T59" fmla="*/ 0 h 56"/>
                <a:gd name="T60" fmla="*/ 77 w 79"/>
                <a:gd name="T61" fmla="*/ 0 h 56"/>
                <a:gd name="T62" fmla="*/ 77 w 79"/>
                <a:gd name="T63" fmla="*/ 0 h 56"/>
                <a:gd name="T64" fmla="*/ 78 w 79"/>
                <a:gd name="T65" fmla="*/ 0 h 56"/>
                <a:gd name="T66" fmla="*/ 78 w 79"/>
                <a:gd name="T67" fmla="*/ 0 h 56"/>
                <a:gd name="T68" fmla="*/ 78 w 79"/>
                <a:gd name="T69" fmla="*/ 0 h 56"/>
                <a:gd name="T70" fmla="*/ 78 w 79"/>
                <a:gd name="T71" fmla="*/ 0 h 56"/>
                <a:gd name="T72" fmla="*/ 78 w 79"/>
                <a:gd name="T73" fmla="*/ 0 h 56"/>
                <a:gd name="T74" fmla="*/ 78 w 79"/>
                <a:gd name="T75" fmla="*/ 0 h 56"/>
                <a:gd name="T76" fmla="*/ 78 w 79"/>
                <a:gd name="T77" fmla="*/ 0 h 56"/>
                <a:gd name="T78" fmla="*/ 78 w 79"/>
                <a:gd name="T79" fmla="*/ 0 h 56"/>
                <a:gd name="T80" fmla="*/ 77 w 79"/>
                <a:gd name="T81" fmla="*/ 1 h 56"/>
                <a:gd name="T82" fmla="*/ 75 w 79"/>
                <a:gd name="T83" fmla="*/ 3 h 56"/>
                <a:gd name="T84" fmla="*/ 73 w 79"/>
                <a:gd name="T85" fmla="*/ 4 h 56"/>
                <a:gd name="T86" fmla="*/ 71 w 79"/>
                <a:gd name="T87" fmla="*/ 6 h 56"/>
                <a:gd name="T88" fmla="*/ 70 w 79"/>
                <a:gd name="T89" fmla="*/ 7 h 56"/>
                <a:gd name="T90" fmla="*/ 68 w 79"/>
                <a:gd name="T91" fmla="*/ 9 h 56"/>
                <a:gd name="T92" fmla="*/ 65 w 79"/>
                <a:gd name="T93" fmla="*/ 11 h 56"/>
                <a:gd name="T94" fmla="*/ 63 w 79"/>
                <a:gd name="T95" fmla="*/ 13 h 56"/>
                <a:gd name="T96" fmla="*/ 61 w 79"/>
                <a:gd name="T97" fmla="*/ 14 h 56"/>
                <a:gd name="T98" fmla="*/ 59 w 79"/>
                <a:gd name="T99" fmla="*/ 16 h 56"/>
                <a:gd name="T100" fmla="*/ 57 w 79"/>
                <a:gd name="T101" fmla="*/ 18 h 56"/>
                <a:gd name="T102" fmla="*/ 55 w 79"/>
                <a:gd name="T103" fmla="*/ 19 h 56"/>
                <a:gd name="T104" fmla="*/ 53 w 79"/>
                <a:gd name="T105" fmla="*/ 21 h 56"/>
                <a:gd name="T106" fmla="*/ 51 w 79"/>
                <a:gd name="T107" fmla="*/ 22 h 56"/>
                <a:gd name="T108" fmla="*/ 49 w 79"/>
                <a:gd name="T109" fmla="*/ 24 h 56"/>
                <a:gd name="T110" fmla="*/ 47 w 79"/>
                <a:gd name="T111"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 h="56">
                  <a:moveTo>
                    <a:pt x="29" y="28"/>
                  </a:moveTo>
                  <a:cubicBezTo>
                    <a:pt x="0" y="5"/>
                    <a:pt x="0" y="5"/>
                    <a:pt x="0" y="5"/>
                  </a:cubicBezTo>
                  <a:cubicBezTo>
                    <a:pt x="0" y="51"/>
                    <a:pt x="0" y="51"/>
                    <a:pt x="0" y="51"/>
                  </a:cubicBezTo>
                  <a:cubicBezTo>
                    <a:pt x="29" y="28"/>
                    <a:pt x="29" y="28"/>
                    <a:pt x="29" y="28"/>
                  </a:cubicBezTo>
                  <a:close/>
                  <a:moveTo>
                    <a:pt x="46" y="31"/>
                  </a:move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2" y="56"/>
                    <a:pt x="2" y="56"/>
                  </a:cubicBezTo>
                  <a:cubicBezTo>
                    <a:pt x="2" y="56"/>
                    <a:pt x="1" y="56"/>
                    <a:pt x="1" y="56"/>
                  </a:cubicBezTo>
                  <a:cubicBezTo>
                    <a:pt x="32" y="30"/>
                    <a:pt x="32" y="30"/>
                    <a:pt x="32" y="30"/>
                  </a:cubicBezTo>
                  <a:cubicBezTo>
                    <a:pt x="35" y="33"/>
                    <a:pt x="35" y="33"/>
                    <a:pt x="35" y="33"/>
                  </a:cubicBezTo>
                  <a:cubicBezTo>
                    <a:pt x="38" y="35"/>
                    <a:pt x="41" y="35"/>
                    <a:pt x="44" y="33"/>
                  </a:cubicBezTo>
                  <a:cubicBezTo>
                    <a:pt x="46" y="31"/>
                    <a:pt x="46" y="31"/>
                    <a:pt x="46" y="31"/>
                  </a:cubicBezTo>
                  <a:close/>
                  <a:moveTo>
                    <a:pt x="79" y="5"/>
                  </a:moveTo>
                  <a:cubicBezTo>
                    <a:pt x="49" y="29"/>
                    <a:pt x="49" y="29"/>
                    <a:pt x="49" y="29"/>
                  </a:cubicBezTo>
                  <a:cubicBezTo>
                    <a:pt x="79" y="51"/>
                    <a:pt x="79" y="51"/>
                    <a:pt x="79" y="51"/>
                  </a:cubicBezTo>
                  <a:cubicBezTo>
                    <a:pt x="79" y="5"/>
                    <a:pt x="79" y="5"/>
                    <a:pt x="79" y="5"/>
                  </a:cubicBezTo>
                  <a:close/>
                  <a:moveTo>
                    <a:pt x="46" y="27"/>
                  </a:moveTo>
                  <a:cubicBezTo>
                    <a:pt x="44" y="28"/>
                    <a:pt x="43" y="29"/>
                    <a:pt x="42" y="30"/>
                  </a:cubicBezTo>
                  <a:cubicBezTo>
                    <a:pt x="40" y="31"/>
                    <a:pt x="39" y="31"/>
                    <a:pt x="38" y="3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1" y="0"/>
                    <a:pt x="1" y="0"/>
                    <a:pt x="1"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7" y="0"/>
                    <a:pt x="77" y="0"/>
                    <a:pt x="77"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0"/>
                    <a:pt x="78" y="0"/>
                    <a:pt x="78" y="0"/>
                  </a:cubicBezTo>
                  <a:cubicBezTo>
                    <a:pt x="78" y="1"/>
                    <a:pt x="78" y="1"/>
                    <a:pt x="78" y="1"/>
                  </a:cubicBezTo>
                  <a:cubicBezTo>
                    <a:pt x="78" y="1"/>
                    <a:pt x="78" y="1"/>
                    <a:pt x="78" y="1"/>
                  </a:cubicBezTo>
                  <a:cubicBezTo>
                    <a:pt x="77" y="1"/>
                    <a:pt x="77" y="1"/>
                    <a:pt x="77" y="1"/>
                  </a:cubicBezTo>
                  <a:cubicBezTo>
                    <a:pt x="77" y="1"/>
                    <a:pt x="77" y="1"/>
                    <a:pt x="77" y="1"/>
                  </a:cubicBezTo>
                  <a:cubicBezTo>
                    <a:pt x="77" y="2"/>
                    <a:pt x="77" y="2"/>
                    <a:pt x="77" y="2"/>
                  </a:cubicBezTo>
                  <a:cubicBezTo>
                    <a:pt x="77" y="2"/>
                    <a:pt x="77" y="2"/>
                    <a:pt x="77" y="2"/>
                  </a:cubicBezTo>
                  <a:cubicBezTo>
                    <a:pt x="76" y="2"/>
                    <a:pt x="76" y="2"/>
                    <a:pt x="76" y="2"/>
                  </a:cubicBezTo>
                  <a:cubicBezTo>
                    <a:pt x="76" y="2"/>
                    <a:pt x="76" y="2"/>
                    <a:pt x="76" y="2"/>
                  </a:cubicBezTo>
                  <a:cubicBezTo>
                    <a:pt x="76" y="2"/>
                    <a:pt x="76" y="2"/>
                    <a:pt x="76" y="2"/>
                  </a:cubicBezTo>
                  <a:cubicBezTo>
                    <a:pt x="75" y="3"/>
                    <a:pt x="75" y="3"/>
                    <a:pt x="75" y="3"/>
                  </a:cubicBezTo>
                  <a:cubicBezTo>
                    <a:pt x="75" y="3"/>
                    <a:pt x="75" y="3"/>
                    <a:pt x="75" y="3"/>
                  </a:cubicBezTo>
                  <a:cubicBezTo>
                    <a:pt x="75" y="3"/>
                    <a:pt x="75" y="3"/>
                    <a:pt x="75" y="3"/>
                  </a:cubicBezTo>
                  <a:cubicBezTo>
                    <a:pt x="75" y="3"/>
                    <a:pt x="75" y="3"/>
                    <a:pt x="75" y="3"/>
                  </a:cubicBezTo>
                  <a:cubicBezTo>
                    <a:pt x="74" y="4"/>
                    <a:pt x="74" y="4"/>
                    <a:pt x="74" y="4"/>
                  </a:cubicBezTo>
                  <a:cubicBezTo>
                    <a:pt x="74" y="4"/>
                    <a:pt x="74" y="4"/>
                    <a:pt x="74" y="4"/>
                  </a:cubicBezTo>
                  <a:cubicBezTo>
                    <a:pt x="74" y="4"/>
                    <a:pt x="74" y="4"/>
                    <a:pt x="74" y="4"/>
                  </a:cubicBezTo>
                  <a:cubicBezTo>
                    <a:pt x="74" y="4"/>
                    <a:pt x="74" y="4"/>
                    <a:pt x="74" y="4"/>
                  </a:cubicBezTo>
                  <a:cubicBezTo>
                    <a:pt x="73" y="4"/>
                    <a:pt x="73" y="4"/>
                    <a:pt x="73" y="4"/>
                  </a:cubicBezTo>
                  <a:cubicBezTo>
                    <a:pt x="73" y="5"/>
                    <a:pt x="73" y="5"/>
                    <a:pt x="73" y="5"/>
                  </a:cubicBezTo>
                  <a:cubicBezTo>
                    <a:pt x="73" y="5"/>
                    <a:pt x="73" y="5"/>
                    <a:pt x="73" y="5"/>
                  </a:cubicBezTo>
                  <a:cubicBezTo>
                    <a:pt x="73" y="5"/>
                    <a:pt x="73" y="5"/>
                    <a:pt x="73" y="5"/>
                  </a:cubicBezTo>
                  <a:cubicBezTo>
                    <a:pt x="72" y="5"/>
                    <a:pt x="72" y="5"/>
                    <a:pt x="72" y="5"/>
                  </a:cubicBezTo>
                  <a:cubicBezTo>
                    <a:pt x="72" y="5"/>
                    <a:pt x="72" y="5"/>
                    <a:pt x="72" y="5"/>
                  </a:cubicBezTo>
                  <a:cubicBezTo>
                    <a:pt x="72" y="6"/>
                    <a:pt x="72" y="6"/>
                    <a:pt x="72" y="6"/>
                  </a:cubicBezTo>
                  <a:cubicBezTo>
                    <a:pt x="71" y="6"/>
                    <a:pt x="71" y="6"/>
                    <a:pt x="71" y="6"/>
                  </a:cubicBezTo>
                  <a:cubicBezTo>
                    <a:pt x="71" y="6"/>
                    <a:pt x="71" y="6"/>
                    <a:pt x="71" y="6"/>
                  </a:cubicBezTo>
                  <a:cubicBezTo>
                    <a:pt x="71" y="6"/>
                    <a:pt x="71" y="6"/>
                    <a:pt x="71" y="6"/>
                  </a:cubicBezTo>
                  <a:cubicBezTo>
                    <a:pt x="71" y="7"/>
                    <a:pt x="71" y="7"/>
                    <a:pt x="71" y="7"/>
                  </a:cubicBezTo>
                  <a:cubicBezTo>
                    <a:pt x="70" y="7"/>
                    <a:pt x="70" y="7"/>
                    <a:pt x="70" y="7"/>
                  </a:cubicBezTo>
                  <a:cubicBezTo>
                    <a:pt x="70" y="7"/>
                    <a:pt x="70" y="7"/>
                    <a:pt x="70" y="7"/>
                  </a:cubicBezTo>
                  <a:cubicBezTo>
                    <a:pt x="70" y="7"/>
                    <a:pt x="70" y="7"/>
                    <a:pt x="70" y="7"/>
                  </a:cubicBezTo>
                  <a:cubicBezTo>
                    <a:pt x="70" y="7"/>
                    <a:pt x="70" y="7"/>
                    <a:pt x="70" y="7"/>
                  </a:cubicBezTo>
                  <a:cubicBezTo>
                    <a:pt x="69" y="8"/>
                    <a:pt x="69" y="8"/>
                    <a:pt x="69" y="8"/>
                  </a:cubicBezTo>
                  <a:cubicBezTo>
                    <a:pt x="69" y="8"/>
                    <a:pt x="69" y="8"/>
                    <a:pt x="69" y="8"/>
                  </a:cubicBezTo>
                  <a:cubicBezTo>
                    <a:pt x="69" y="8"/>
                    <a:pt x="69" y="8"/>
                    <a:pt x="69" y="8"/>
                  </a:cubicBezTo>
                  <a:cubicBezTo>
                    <a:pt x="69" y="8"/>
                    <a:pt x="69" y="8"/>
                    <a:pt x="69" y="8"/>
                  </a:cubicBezTo>
                  <a:cubicBezTo>
                    <a:pt x="68" y="9"/>
                    <a:pt x="68" y="9"/>
                    <a:pt x="68" y="9"/>
                  </a:cubicBezTo>
                  <a:cubicBezTo>
                    <a:pt x="68" y="9"/>
                    <a:pt x="68" y="9"/>
                    <a:pt x="68" y="9"/>
                  </a:cubicBezTo>
                  <a:cubicBezTo>
                    <a:pt x="68" y="9"/>
                    <a:pt x="68" y="9"/>
                    <a:pt x="68" y="9"/>
                  </a:cubicBezTo>
                  <a:cubicBezTo>
                    <a:pt x="67" y="9"/>
                    <a:pt x="67" y="9"/>
                    <a:pt x="67" y="9"/>
                  </a:cubicBezTo>
                  <a:cubicBezTo>
                    <a:pt x="67" y="9"/>
                    <a:pt x="67" y="9"/>
                    <a:pt x="67" y="9"/>
                  </a:cubicBezTo>
                  <a:cubicBezTo>
                    <a:pt x="67" y="10"/>
                    <a:pt x="67" y="10"/>
                    <a:pt x="67" y="10"/>
                  </a:cubicBezTo>
                  <a:cubicBezTo>
                    <a:pt x="67" y="10"/>
                    <a:pt x="67" y="10"/>
                    <a:pt x="67" y="10"/>
                  </a:cubicBezTo>
                  <a:cubicBezTo>
                    <a:pt x="66" y="10"/>
                    <a:pt x="66" y="10"/>
                    <a:pt x="66" y="10"/>
                  </a:cubicBezTo>
                  <a:cubicBezTo>
                    <a:pt x="66" y="10"/>
                    <a:pt x="66" y="10"/>
                    <a:pt x="66" y="10"/>
                  </a:cubicBezTo>
                  <a:cubicBezTo>
                    <a:pt x="65" y="11"/>
                    <a:pt x="65" y="11"/>
                    <a:pt x="65" y="11"/>
                  </a:cubicBezTo>
                  <a:cubicBezTo>
                    <a:pt x="65" y="11"/>
                    <a:pt x="65" y="11"/>
                    <a:pt x="65" y="11"/>
                  </a:cubicBezTo>
                  <a:cubicBezTo>
                    <a:pt x="64" y="12"/>
                    <a:pt x="64" y="12"/>
                    <a:pt x="64" y="12"/>
                  </a:cubicBezTo>
                  <a:cubicBezTo>
                    <a:pt x="64" y="12"/>
                    <a:pt x="64" y="12"/>
                    <a:pt x="64" y="12"/>
                  </a:cubicBezTo>
                  <a:cubicBezTo>
                    <a:pt x="64" y="12"/>
                    <a:pt x="64" y="12"/>
                    <a:pt x="64" y="12"/>
                  </a:cubicBezTo>
                  <a:cubicBezTo>
                    <a:pt x="63" y="12"/>
                    <a:pt x="63" y="12"/>
                    <a:pt x="63" y="12"/>
                  </a:cubicBezTo>
                  <a:cubicBezTo>
                    <a:pt x="63" y="13"/>
                    <a:pt x="63" y="13"/>
                    <a:pt x="63" y="13"/>
                  </a:cubicBezTo>
                  <a:cubicBezTo>
                    <a:pt x="63" y="13"/>
                    <a:pt x="63" y="13"/>
                    <a:pt x="63" y="13"/>
                  </a:cubicBezTo>
                  <a:cubicBezTo>
                    <a:pt x="62" y="13"/>
                    <a:pt x="62" y="13"/>
                    <a:pt x="62" y="13"/>
                  </a:cubicBezTo>
                  <a:cubicBezTo>
                    <a:pt x="62" y="13"/>
                    <a:pt x="62" y="13"/>
                    <a:pt x="62" y="13"/>
                  </a:cubicBezTo>
                  <a:cubicBezTo>
                    <a:pt x="62" y="13"/>
                    <a:pt x="62" y="13"/>
                    <a:pt x="62" y="13"/>
                  </a:cubicBezTo>
                  <a:cubicBezTo>
                    <a:pt x="62" y="14"/>
                    <a:pt x="62" y="14"/>
                    <a:pt x="62" y="14"/>
                  </a:cubicBezTo>
                  <a:cubicBezTo>
                    <a:pt x="61" y="14"/>
                    <a:pt x="61" y="14"/>
                    <a:pt x="61" y="14"/>
                  </a:cubicBezTo>
                  <a:cubicBezTo>
                    <a:pt x="61" y="14"/>
                    <a:pt x="61" y="14"/>
                    <a:pt x="61" y="14"/>
                  </a:cubicBezTo>
                  <a:cubicBezTo>
                    <a:pt x="61" y="14"/>
                    <a:pt x="61" y="14"/>
                    <a:pt x="61" y="14"/>
                  </a:cubicBezTo>
                  <a:cubicBezTo>
                    <a:pt x="60" y="15"/>
                    <a:pt x="60" y="15"/>
                    <a:pt x="60" y="15"/>
                  </a:cubicBezTo>
                  <a:cubicBezTo>
                    <a:pt x="60" y="15"/>
                    <a:pt x="60" y="15"/>
                    <a:pt x="60" y="15"/>
                  </a:cubicBezTo>
                  <a:cubicBezTo>
                    <a:pt x="60" y="15"/>
                    <a:pt x="60" y="15"/>
                    <a:pt x="60" y="15"/>
                  </a:cubicBezTo>
                  <a:cubicBezTo>
                    <a:pt x="59" y="15"/>
                    <a:pt x="59" y="15"/>
                    <a:pt x="59" y="15"/>
                  </a:cubicBezTo>
                  <a:cubicBezTo>
                    <a:pt x="59" y="16"/>
                    <a:pt x="59" y="16"/>
                    <a:pt x="59" y="16"/>
                  </a:cubicBezTo>
                  <a:cubicBezTo>
                    <a:pt x="59" y="16"/>
                    <a:pt x="59" y="16"/>
                    <a:pt x="59" y="16"/>
                  </a:cubicBezTo>
                  <a:cubicBezTo>
                    <a:pt x="59" y="16"/>
                    <a:pt x="59" y="16"/>
                    <a:pt x="59" y="16"/>
                  </a:cubicBezTo>
                  <a:cubicBezTo>
                    <a:pt x="58" y="16"/>
                    <a:pt x="58" y="16"/>
                    <a:pt x="58" y="16"/>
                  </a:cubicBezTo>
                  <a:cubicBezTo>
                    <a:pt x="58" y="16"/>
                    <a:pt x="58" y="16"/>
                    <a:pt x="58" y="16"/>
                  </a:cubicBezTo>
                  <a:cubicBezTo>
                    <a:pt x="58" y="17"/>
                    <a:pt x="58" y="17"/>
                    <a:pt x="58" y="17"/>
                  </a:cubicBezTo>
                  <a:cubicBezTo>
                    <a:pt x="58" y="17"/>
                    <a:pt x="58" y="17"/>
                    <a:pt x="58" y="17"/>
                  </a:cubicBezTo>
                  <a:cubicBezTo>
                    <a:pt x="57" y="17"/>
                    <a:pt x="57" y="17"/>
                    <a:pt x="57" y="17"/>
                  </a:cubicBezTo>
                  <a:cubicBezTo>
                    <a:pt x="57" y="17"/>
                    <a:pt x="57" y="17"/>
                    <a:pt x="57" y="17"/>
                  </a:cubicBezTo>
                  <a:cubicBezTo>
                    <a:pt x="57" y="18"/>
                    <a:pt x="57" y="18"/>
                    <a:pt x="57" y="18"/>
                  </a:cubicBezTo>
                  <a:cubicBezTo>
                    <a:pt x="56" y="18"/>
                    <a:pt x="56" y="18"/>
                    <a:pt x="56" y="18"/>
                  </a:cubicBezTo>
                  <a:cubicBezTo>
                    <a:pt x="56" y="18"/>
                    <a:pt x="56" y="18"/>
                    <a:pt x="56" y="18"/>
                  </a:cubicBezTo>
                  <a:cubicBezTo>
                    <a:pt x="56" y="18"/>
                    <a:pt x="56" y="18"/>
                    <a:pt x="56" y="18"/>
                  </a:cubicBezTo>
                  <a:cubicBezTo>
                    <a:pt x="56" y="18"/>
                    <a:pt x="56" y="18"/>
                    <a:pt x="56" y="18"/>
                  </a:cubicBezTo>
                  <a:cubicBezTo>
                    <a:pt x="55" y="19"/>
                    <a:pt x="55" y="19"/>
                    <a:pt x="55" y="19"/>
                  </a:cubicBezTo>
                  <a:cubicBezTo>
                    <a:pt x="55" y="19"/>
                    <a:pt x="55" y="19"/>
                    <a:pt x="55" y="19"/>
                  </a:cubicBezTo>
                  <a:cubicBezTo>
                    <a:pt x="55" y="19"/>
                    <a:pt x="55" y="19"/>
                    <a:pt x="55" y="19"/>
                  </a:cubicBezTo>
                  <a:cubicBezTo>
                    <a:pt x="55" y="19"/>
                    <a:pt x="55" y="19"/>
                    <a:pt x="55" y="19"/>
                  </a:cubicBezTo>
                  <a:cubicBezTo>
                    <a:pt x="54" y="20"/>
                    <a:pt x="54" y="20"/>
                    <a:pt x="54" y="20"/>
                  </a:cubicBezTo>
                  <a:cubicBezTo>
                    <a:pt x="54" y="20"/>
                    <a:pt x="54" y="20"/>
                    <a:pt x="54" y="20"/>
                  </a:cubicBezTo>
                  <a:cubicBezTo>
                    <a:pt x="54" y="20"/>
                    <a:pt x="54" y="20"/>
                    <a:pt x="54" y="20"/>
                  </a:cubicBezTo>
                  <a:cubicBezTo>
                    <a:pt x="54" y="20"/>
                    <a:pt x="54" y="20"/>
                    <a:pt x="54" y="20"/>
                  </a:cubicBezTo>
                  <a:cubicBezTo>
                    <a:pt x="53" y="20"/>
                    <a:pt x="53" y="20"/>
                    <a:pt x="53" y="20"/>
                  </a:cubicBezTo>
                  <a:cubicBezTo>
                    <a:pt x="53" y="21"/>
                    <a:pt x="53" y="21"/>
                    <a:pt x="53" y="21"/>
                  </a:cubicBezTo>
                  <a:cubicBezTo>
                    <a:pt x="53" y="21"/>
                    <a:pt x="53" y="21"/>
                    <a:pt x="53" y="21"/>
                  </a:cubicBezTo>
                  <a:cubicBezTo>
                    <a:pt x="52" y="21"/>
                    <a:pt x="52" y="21"/>
                    <a:pt x="52" y="21"/>
                  </a:cubicBezTo>
                  <a:cubicBezTo>
                    <a:pt x="52" y="21"/>
                    <a:pt x="52" y="21"/>
                    <a:pt x="52" y="21"/>
                  </a:cubicBezTo>
                  <a:cubicBezTo>
                    <a:pt x="52" y="22"/>
                    <a:pt x="52" y="22"/>
                    <a:pt x="52" y="22"/>
                  </a:cubicBezTo>
                  <a:cubicBezTo>
                    <a:pt x="51" y="22"/>
                    <a:pt x="51" y="22"/>
                    <a:pt x="51" y="22"/>
                  </a:cubicBezTo>
                  <a:cubicBezTo>
                    <a:pt x="51" y="22"/>
                    <a:pt x="51" y="22"/>
                    <a:pt x="51" y="22"/>
                  </a:cubicBezTo>
                  <a:cubicBezTo>
                    <a:pt x="51" y="22"/>
                    <a:pt x="51" y="22"/>
                    <a:pt x="51" y="22"/>
                  </a:cubicBezTo>
                  <a:cubicBezTo>
                    <a:pt x="51" y="22"/>
                    <a:pt x="51" y="22"/>
                    <a:pt x="51" y="22"/>
                  </a:cubicBezTo>
                  <a:cubicBezTo>
                    <a:pt x="50" y="23"/>
                    <a:pt x="50" y="23"/>
                    <a:pt x="50" y="23"/>
                  </a:cubicBezTo>
                  <a:cubicBezTo>
                    <a:pt x="50" y="23"/>
                    <a:pt x="50" y="23"/>
                    <a:pt x="50" y="23"/>
                  </a:cubicBezTo>
                  <a:cubicBezTo>
                    <a:pt x="50" y="23"/>
                    <a:pt x="50" y="23"/>
                    <a:pt x="50" y="23"/>
                  </a:cubicBezTo>
                  <a:cubicBezTo>
                    <a:pt x="50" y="23"/>
                    <a:pt x="50" y="23"/>
                    <a:pt x="50" y="23"/>
                  </a:cubicBezTo>
                  <a:cubicBezTo>
                    <a:pt x="49" y="24"/>
                    <a:pt x="49" y="24"/>
                    <a:pt x="49" y="24"/>
                  </a:cubicBezTo>
                  <a:cubicBezTo>
                    <a:pt x="49" y="24"/>
                    <a:pt x="49" y="24"/>
                    <a:pt x="49" y="24"/>
                  </a:cubicBezTo>
                  <a:cubicBezTo>
                    <a:pt x="49" y="24"/>
                    <a:pt x="49" y="24"/>
                    <a:pt x="49" y="24"/>
                  </a:cubicBezTo>
                  <a:cubicBezTo>
                    <a:pt x="48" y="24"/>
                    <a:pt x="48" y="24"/>
                    <a:pt x="48" y="24"/>
                  </a:cubicBezTo>
                  <a:cubicBezTo>
                    <a:pt x="48" y="24"/>
                    <a:pt x="48" y="24"/>
                    <a:pt x="48" y="24"/>
                  </a:cubicBezTo>
                  <a:cubicBezTo>
                    <a:pt x="48" y="25"/>
                    <a:pt x="48" y="25"/>
                    <a:pt x="48" y="25"/>
                  </a:cubicBezTo>
                  <a:cubicBezTo>
                    <a:pt x="48" y="25"/>
                    <a:pt x="48" y="25"/>
                    <a:pt x="48" y="25"/>
                  </a:cubicBezTo>
                  <a:cubicBezTo>
                    <a:pt x="47" y="25"/>
                    <a:pt x="47" y="25"/>
                    <a:pt x="47" y="25"/>
                  </a:cubicBezTo>
                  <a:cubicBezTo>
                    <a:pt x="47" y="25"/>
                    <a:pt x="47" y="25"/>
                    <a:pt x="47" y="25"/>
                  </a:cubicBezTo>
                  <a:cubicBezTo>
                    <a:pt x="47" y="26"/>
                    <a:pt x="47" y="26"/>
                    <a:pt x="47" y="26"/>
                  </a:cubicBezTo>
                  <a:cubicBezTo>
                    <a:pt x="47" y="26"/>
                    <a:pt x="47" y="26"/>
                    <a:pt x="47" y="26"/>
                  </a:cubicBezTo>
                  <a:cubicBezTo>
                    <a:pt x="46" y="26"/>
                    <a:pt x="46" y="26"/>
                    <a:pt x="46" y="26"/>
                  </a:cubicBezTo>
                  <a:cubicBezTo>
                    <a:pt x="46" y="26"/>
                    <a:pt x="46" y="26"/>
                    <a:pt x="46" y="26"/>
                  </a:cubicBezTo>
                  <a:lnTo>
                    <a:pt x="46" y="2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8" name="Freeform 1825"/>
            <p:cNvSpPr>
              <a:spLocks noEditPoints="1"/>
            </p:cNvSpPr>
            <p:nvPr/>
          </p:nvSpPr>
          <p:spPr bwMode="auto">
            <a:xfrm flipH="1">
              <a:off x="10750975" y="3787194"/>
              <a:ext cx="183447" cy="175234"/>
            </a:xfrm>
            <a:custGeom>
              <a:avLst/>
              <a:gdLst>
                <a:gd name="T0" fmla="*/ 45 w 67"/>
                <a:gd name="T1" fmla="*/ 20 h 64"/>
                <a:gd name="T2" fmla="*/ 67 w 67"/>
                <a:gd name="T3" fmla="*/ 24 h 64"/>
                <a:gd name="T4" fmla="*/ 51 w 67"/>
                <a:gd name="T5" fmla="*/ 42 h 64"/>
                <a:gd name="T6" fmla="*/ 54 w 67"/>
                <a:gd name="T7" fmla="*/ 64 h 64"/>
                <a:gd name="T8" fmla="*/ 33 w 67"/>
                <a:gd name="T9" fmla="*/ 55 h 64"/>
                <a:gd name="T10" fmla="*/ 13 w 67"/>
                <a:gd name="T11" fmla="*/ 64 h 64"/>
                <a:gd name="T12" fmla="*/ 15 w 67"/>
                <a:gd name="T13" fmla="*/ 42 h 64"/>
                <a:gd name="T14" fmla="*/ 0 w 67"/>
                <a:gd name="T15" fmla="*/ 24 h 64"/>
                <a:gd name="T16" fmla="*/ 22 w 67"/>
                <a:gd name="T17" fmla="*/ 20 h 64"/>
                <a:gd name="T18" fmla="*/ 33 w 67"/>
                <a:gd name="T19" fmla="*/ 0 h 64"/>
                <a:gd name="T20" fmla="*/ 45 w 67"/>
                <a:gd name="T21" fmla="*/ 20 h 64"/>
                <a:gd name="T22" fmla="*/ 45 w 67"/>
                <a:gd name="T23" fmla="*/ 20 h 64"/>
                <a:gd name="T24" fmla="*/ 42 w 67"/>
                <a:gd name="T25" fmla="*/ 22 h 64"/>
                <a:gd name="T26" fmla="*/ 33 w 67"/>
                <a:gd name="T27" fmla="*/ 5 h 64"/>
                <a:gd name="T28" fmla="*/ 23 w 67"/>
                <a:gd name="T29" fmla="*/ 22 h 64"/>
                <a:gd name="T30" fmla="*/ 4 w 67"/>
                <a:gd name="T31" fmla="*/ 25 h 64"/>
                <a:gd name="T32" fmla="*/ 17 w 67"/>
                <a:gd name="T33" fmla="*/ 39 h 64"/>
                <a:gd name="T34" fmla="*/ 15 w 67"/>
                <a:gd name="T35" fmla="*/ 59 h 64"/>
                <a:gd name="T36" fmla="*/ 33 w 67"/>
                <a:gd name="T37" fmla="*/ 51 h 64"/>
                <a:gd name="T38" fmla="*/ 51 w 67"/>
                <a:gd name="T39" fmla="*/ 59 h 64"/>
                <a:gd name="T40" fmla="*/ 48 w 67"/>
                <a:gd name="T41" fmla="*/ 39 h 64"/>
                <a:gd name="T42" fmla="*/ 61 w 67"/>
                <a:gd name="T43" fmla="*/ 25 h 64"/>
                <a:gd name="T44" fmla="*/ 42 w 67"/>
                <a:gd name="T45" fmla="*/ 22 h 64"/>
                <a:gd name="T46" fmla="*/ 42 w 67"/>
                <a:gd name="T47" fmla="*/ 22 h 64"/>
                <a:gd name="T48" fmla="*/ 33 w 67"/>
                <a:gd name="T49" fmla="*/ 10 h 64"/>
                <a:gd name="T50" fmla="*/ 25 w 67"/>
                <a:gd name="T51" fmla="*/ 24 h 64"/>
                <a:gd name="T52" fmla="*/ 9 w 67"/>
                <a:gd name="T53" fmla="*/ 28 h 64"/>
                <a:gd name="T54" fmla="*/ 20 w 67"/>
                <a:gd name="T55" fmla="*/ 39 h 64"/>
                <a:gd name="T56" fmla="*/ 19 w 67"/>
                <a:gd name="T57" fmla="*/ 55 h 64"/>
                <a:gd name="T58" fmla="*/ 33 w 67"/>
                <a:gd name="T59" fmla="*/ 49 h 64"/>
                <a:gd name="T60" fmla="*/ 48 w 67"/>
                <a:gd name="T61" fmla="*/ 55 h 64"/>
                <a:gd name="T62" fmla="*/ 46 w 67"/>
                <a:gd name="T63" fmla="*/ 39 h 64"/>
                <a:gd name="T64" fmla="*/ 56 w 67"/>
                <a:gd name="T65" fmla="*/ 28 h 64"/>
                <a:gd name="T66" fmla="*/ 41 w 67"/>
                <a:gd name="T67" fmla="*/ 24 h 64"/>
                <a:gd name="T68" fmla="*/ 33 w 67"/>
                <a:gd name="T69" fmla="*/ 1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7" h="64">
                  <a:moveTo>
                    <a:pt x="45" y="20"/>
                  </a:moveTo>
                  <a:lnTo>
                    <a:pt x="67" y="24"/>
                  </a:lnTo>
                  <a:lnTo>
                    <a:pt x="51" y="42"/>
                  </a:lnTo>
                  <a:lnTo>
                    <a:pt x="54" y="64"/>
                  </a:lnTo>
                  <a:lnTo>
                    <a:pt x="33" y="55"/>
                  </a:lnTo>
                  <a:lnTo>
                    <a:pt x="13" y="64"/>
                  </a:lnTo>
                  <a:lnTo>
                    <a:pt x="15" y="42"/>
                  </a:lnTo>
                  <a:lnTo>
                    <a:pt x="0" y="24"/>
                  </a:lnTo>
                  <a:lnTo>
                    <a:pt x="22" y="20"/>
                  </a:lnTo>
                  <a:lnTo>
                    <a:pt x="33" y="0"/>
                  </a:lnTo>
                  <a:lnTo>
                    <a:pt x="45" y="20"/>
                  </a:lnTo>
                  <a:lnTo>
                    <a:pt x="45" y="20"/>
                  </a:lnTo>
                  <a:close/>
                  <a:moveTo>
                    <a:pt x="42" y="22"/>
                  </a:moveTo>
                  <a:lnTo>
                    <a:pt x="33" y="5"/>
                  </a:lnTo>
                  <a:lnTo>
                    <a:pt x="23" y="22"/>
                  </a:lnTo>
                  <a:lnTo>
                    <a:pt x="4" y="25"/>
                  </a:lnTo>
                  <a:lnTo>
                    <a:pt x="17" y="39"/>
                  </a:lnTo>
                  <a:lnTo>
                    <a:pt x="15" y="59"/>
                  </a:lnTo>
                  <a:lnTo>
                    <a:pt x="33" y="51"/>
                  </a:lnTo>
                  <a:lnTo>
                    <a:pt x="51" y="59"/>
                  </a:lnTo>
                  <a:lnTo>
                    <a:pt x="48" y="39"/>
                  </a:lnTo>
                  <a:lnTo>
                    <a:pt x="61" y="25"/>
                  </a:lnTo>
                  <a:lnTo>
                    <a:pt x="42" y="22"/>
                  </a:lnTo>
                  <a:lnTo>
                    <a:pt x="42" y="22"/>
                  </a:lnTo>
                  <a:close/>
                  <a:moveTo>
                    <a:pt x="33" y="10"/>
                  </a:moveTo>
                  <a:lnTo>
                    <a:pt x="25" y="24"/>
                  </a:lnTo>
                  <a:lnTo>
                    <a:pt x="9" y="28"/>
                  </a:lnTo>
                  <a:lnTo>
                    <a:pt x="20" y="39"/>
                  </a:lnTo>
                  <a:lnTo>
                    <a:pt x="19" y="55"/>
                  </a:lnTo>
                  <a:lnTo>
                    <a:pt x="33" y="49"/>
                  </a:lnTo>
                  <a:lnTo>
                    <a:pt x="48" y="55"/>
                  </a:lnTo>
                  <a:lnTo>
                    <a:pt x="46" y="39"/>
                  </a:lnTo>
                  <a:lnTo>
                    <a:pt x="56" y="28"/>
                  </a:lnTo>
                  <a:lnTo>
                    <a:pt x="41" y="24"/>
                  </a:lnTo>
                  <a:lnTo>
                    <a:pt x="33" y="1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89" name="Freeform 1826"/>
            <p:cNvSpPr>
              <a:spLocks noEditPoints="1"/>
            </p:cNvSpPr>
            <p:nvPr/>
          </p:nvSpPr>
          <p:spPr bwMode="auto">
            <a:xfrm flipH="1">
              <a:off x="8070453" y="3910406"/>
              <a:ext cx="232732" cy="180710"/>
            </a:xfrm>
            <a:custGeom>
              <a:avLst/>
              <a:gdLst>
                <a:gd name="T0" fmla="*/ 23 w 72"/>
                <a:gd name="T1" fmla="*/ 0 h 56"/>
                <a:gd name="T2" fmla="*/ 50 w 72"/>
                <a:gd name="T3" fmla="*/ 0 h 56"/>
                <a:gd name="T4" fmla="*/ 51 w 72"/>
                <a:gd name="T5" fmla="*/ 1 h 56"/>
                <a:gd name="T6" fmla="*/ 51 w 72"/>
                <a:gd name="T7" fmla="*/ 6 h 56"/>
                <a:gd name="T8" fmla="*/ 22 w 72"/>
                <a:gd name="T9" fmla="*/ 6 h 56"/>
                <a:gd name="T10" fmla="*/ 22 w 72"/>
                <a:gd name="T11" fmla="*/ 1 h 56"/>
                <a:gd name="T12" fmla="*/ 23 w 72"/>
                <a:gd name="T13" fmla="*/ 0 h 56"/>
                <a:gd name="T14" fmla="*/ 36 w 72"/>
                <a:gd name="T15" fmla="*/ 18 h 56"/>
                <a:gd name="T16" fmla="*/ 51 w 72"/>
                <a:gd name="T17" fmla="*/ 33 h 56"/>
                <a:gd name="T18" fmla="*/ 36 w 72"/>
                <a:gd name="T19" fmla="*/ 48 h 56"/>
                <a:gd name="T20" fmla="*/ 21 w 72"/>
                <a:gd name="T21" fmla="*/ 33 h 56"/>
                <a:gd name="T22" fmla="*/ 36 w 72"/>
                <a:gd name="T23" fmla="*/ 18 h 56"/>
                <a:gd name="T24" fmla="*/ 36 w 72"/>
                <a:gd name="T25" fmla="*/ 20 h 56"/>
                <a:gd name="T26" fmla="*/ 36 w 72"/>
                <a:gd name="T27" fmla="*/ 25 h 56"/>
                <a:gd name="T28" fmla="*/ 44 w 72"/>
                <a:gd name="T29" fmla="*/ 33 h 56"/>
                <a:gd name="T30" fmla="*/ 49 w 72"/>
                <a:gd name="T31" fmla="*/ 33 h 56"/>
                <a:gd name="T32" fmla="*/ 36 w 72"/>
                <a:gd name="T33" fmla="*/ 20 h 56"/>
                <a:gd name="T34" fmla="*/ 4 w 72"/>
                <a:gd name="T35" fmla="*/ 7 h 56"/>
                <a:gd name="T36" fmla="*/ 0 w 72"/>
                <a:gd name="T37" fmla="*/ 11 h 56"/>
                <a:gd name="T38" fmla="*/ 0 w 72"/>
                <a:gd name="T39" fmla="*/ 19 h 56"/>
                <a:gd name="T40" fmla="*/ 0 w 72"/>
                <a:gd name="T41" fmla="*/ 45 h 56"/>
                <a:gd name="T42" fmla="*/ 0 w 72"/>
                <a:gd name="T43" fmla="*/ 52 h 56"/>
                <a:gd name="T44" fmla="*/ 4 w 72"/>
                <a:gd name="T45" fmla="*/ 56 h 56"/>
                <a:gd name="T46" fmla="*/ 68 w 72"/>
                <a:gd name="T47" fmla="*/ 56 h 56"/>
                <a:gd name="T48" fmla="*/ 72 w 72"/>
                <a:gd name="T49" fmla="*/ 52 h 56"/>
                <a:gd name="T50" fmla="*/ 72 w 72"/>
                <a:gd name="T51" fmla="*/ 45 h 56"/>
                <a:gd name="T52" fmla="*/ 72 w 72"/>
                <a:gd name="T53" fmla="*/ 19 h 56"/>
                <a:gd name="T54" fmla="*/ 72 w 72"/>
                <a:gd name="T55" fmla="*/ 11 h 56"/>
                <a:gd name="T56" fmla="*/ 68 w 72"/>
                <a:gd name="T57" fmla="*/ 7 h 56"/>
                <a:gd name="T58" fmla="*/ 4 w 72"/>
                <a:gd name="T59" fmla="*/ 7 h 56"/>
                <a:gd name="T60" fmla="*/ 8 w 72"/>
                <a:gd name="T61" fmla="*/ 12 h 56"/>
                <a:gd name="T62" fmla="*/ 11 w 72"/>
                <a:gd name="T63" fmla="*/ 15 h 56"/>
                <a:gd name="T64" fmla="*/ 8 w 72"/>
                <a:gd name="T65" fmla="*/ 18 h 56"/>
                <a:gd name="T66" fmla="*/ 5 w 72"/>
                <a:gd name="T67" fmla="*/ 15 h 56"/>
                <a:gd name="T68" fmla="*/ 8 w 72"/>
                <a:gd name="T69" fmla="*/ 12 h 56"/>
                <a:gd name="T70" fmla="*/ 36 w 72"/>
                <a:gd name="T71" fmla="*/ 13 h 56"/>
                <a:gd name="T72" fmla="*/ 17 w 72"/>
                <a:gd name="T73" fmla="*/ 33 h 56"/>
                <a:gd name="T74" fmla="*/ 36 w 72"/>
                <a:gd name="T75" fmla="*/ 52 h 56"/>
                <a:gd name="T76" fmla="*/ 55 w 72"/>
                <a:gd name="T77" fmla="*/ 33 h 56"/>
                <a:gd name="T78" fmla="*/ 36 w 72"/>
                <a:gd name="T79" fmla="*/ 1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56">
                  <a:moveTo>
                    <a:pt x="23" y="0"/>
                  </a:moveTo>
                  <a:cubicBezTo>
                    <a:pt x="50" y="0"/>
                    <a:pt x="50" y="0"/>
                    <a:pt x="50" y="0"/>
                  </a:cubicBezTo>
                  <a:cubicBezTo>
                    <a:pt x="51" y="0"/>
                    <a:pt x="51" y="1"/>
                    <a:pt x="51" y="1"/>
                  </a:cubicBezTo>
                  <a:cubicBezTo>
                    <a:pt x="51" y="6"/>
                    <a:pt x="51" y="6"/>
                    <a:pt x="51" y="6"/>
                  </a:cubicBezTo>
                  <a:cubicBezTo>
                    <a:pt x="22" y="6"/>
                    <a:pt x="22" y="6"/>
                    <a:pt x="22" y="6"/>
                  </a:cubicBezTo>
                  <a:cubicBezTo>
                    <a:pt x="22" y="1"/>
                    <a:pt x="22" y="1"/>
                    <a:pt x="22" y="1"/>
                  </a:cubicBezTo>
                  <a:cubicBezTo>
                    <a:pt x="22" y="1"/>
                    <a:pt x="22" y="0"/>
                    <a:pt x="23" y="0"/>
                  </a:cubicBezTo>
                  <a:close/>
                  <a:moveTo>
                    <a:pt x="36" y="18"/>
                  </a:moveTo>
                  <a:cubicBezTo>
                    <a:pt x="44" y="18"/>
                    <a:pt x="51" y="25"/>
                    <a:pt x="51" y="33"/>
                  </a:cubicBezTo>
                  <a:cubicBezTo>
                    <a:pt x="51" y="41"/>
                    <a:pt x="44" y="48"/>
                    <a:pt x="36" y="48"/>
                  </a:cubicBezTo>
                  <a:cubicBezTo>
                    <a:pt x="28" y="48"/>
                    <a:pt x="21" y="41"/>
                    <a:pt x="21" y="33"/>
                  </a:cubicBezTo>
                  <a:cubicBezTo>
                    <a:pt x="21" y="25"/>
                    <a:pt x="28" y="18"/>
                    <a:pt x="36" y="18"/>
                  </a:cubicBezTo>
                  <a:close/>
                  <a:moveTo>
                    <a:pt x="36" y="20"/>
                  </a:moveTo>
                  <a:cubicBezTo>
                    <a:pt x="36" y="25"/>
                    <a:pt x="36" y="25"/>
                    <a:pt x="36" y="25"/>
                  </a:cubicBezTo>
                  <a:cubicBezTo>
                    <a:pt x="40" y="25"/>
                    <a:pt x="44" y="28"/>
                    <a:pt x="44" y="33"/>
                  </a:cubicBezTo>
                  <a:cubicBezTo>
                    <a:pt x="49" y="33"/>
                    <a:pt x="49" y="33"/>
                    <a:pt x="49" y="33"/>
                  </a:cubicBezTo>
                  <a:cubicBezTo>
                    <a:pt x="49" y="26"/>
                    <a:pt x="43" y="20"/>
                    <a:pt x="36" y="20"/>
                  </a:cubicBezTo>
                  <a:close/>
                  <a:moveTo>
                    <a:pt x="4" y="7"/>
                  </a:moveTo>
                  <a:cubicBezTo>
                    <a:pt x="2" y="7"/>
                    <a:pt x="0" y="9"/>
                    <a:pt x="0" y="11"/>
                  </a:cubicBezTo>
                  <a:cubicBezTo>
                    <a:pt x="0" y="19"/>
                    <a:pt x="0" y="19"/>
                    <a:pt x="0" y="19"/>
                  </a:cubicBezTo>
                  <a:cubicBezTo>
                    <a:pt x="0" y="45"/>
                    <a:pt x="0" y="45"/>
                    <a:pt x="0" y="45"/>
                  </a:cubicBezTo>
                  <a:cubicBezTo>
                    <a:pt x="0" y="52"/>
                    <a:pt x="0" y="52"/>
                    <a:pt x="0" y="52"/>
                  </a:cubicBezTo>
                  <a:cubicBezTo>
                    <a:pt x="0" y="55"/>
                    <a:pt x="2" y="56"/>
                    <a:pt x="4" y="56"/>
                  </a:cubicBezTo>
                  <a:cubicBezTo>
                    <a:pt x="68" y="56"/>
                    <a:pt x="68" y="56"/>
                    <a:pt x="68" y="56"/>
                  </a:cubicBezTo>
                  <a:cubicBezTo>
                    <a:pt x="70" y="56"/>
                    <a:pt x="72" y="55"/>
                    <a:pt x="72" y="52"/>
                  </a:cubicBezTo>
                  <a:cubicBezTo>
                    <a:pt x="72" y="45"/>
                    <a:pt x="72" y="45"/>
                    <a:pt x="72" y="45"/>
                  </a:cubicBezTo>
                  <a:cubicBezTo>
                    <a:pt x="72" y="19"/>
                    <a:pt x="72" y="19"/>
                    <a:pt x="72" y="19"/>
                  </a:cubicBezTo>
                  <a:cubicBezTo>
                    <a:pt x="72" y="11"/>
                    <a:pt x="72" y="11"/>
                    <a:pt x="72" y="11"/>
                  </a:cubicBezTo>
                  <a:cubicBezTo>
                    <a:pt x="72" y="9"/>
                    <a:pt x="70" y="7"/>
                    <a:pt x="68" y="7"/>
                  </a:cubicBezTo>
                  <a:cubicBezTo>
                    <a:pt x="4" y="7"/>
                    <a:pt x="4" y="7"/>
                    <a:pt x="4" y="7"/>
                  </a:cubicBezTo>
                  <a:close/>
                  <a:moveTo>
                    <a:pt x="8" y="12"/>
                  </a:moveTo>
                  <a:cubicBezTo>
                    <a:pt x="10" y="12"/>
                    <a:pt x="11" y="13"/>
                    <a:pt x="11" y="15"/>
                  </a:cubicBezTo>
                  <a:cubicBezTo>
                    <a:pt x="11" y="16"/>
                    <a:pt x="10" y="18"/>
                    <a:pt x="8" y="18"/>
                  </a:cubicBezTo>
                  <a:cubicBezTo>
                    <a:pt x="7" y="18"/>
                    <a:pt x="5" y="16"/>
                    <a:pt x="5" y="15"/>
                  </a:cubicBezTo>
                  <a:cubicBezTo>
                    <a:pt x="5" y="13"/>
                    <a:pt x="7" y="12"/>
                    <a:pt x="8" y="12"/>
                  </a:cubicBezTo>
                  <a:close/>
                  <a:moveTo>
                    <a:pt x="36" y="13"/>
                  </a:moveTo>
                  <a:cubicBezTo>
                    <a:pt x="25" y="13"/>
                    <a:pt x="17" y="22"/>
                    <a:pt x="17" y="33"/>
                  </a:cubicBezTo>
                  <a:cubicBezTo>
                    <a:pt x="17" y="43"/>
                    <a:pt x="25" y="52"/>
                    <a:pt x="36" y="52"/>
                  </a:cubicBezTo>
                  <a:cubicBezTo>
                    <a:pt x="46" y="52"/>
                    <a:pt x="55" y="43"/>
                    <a:pt x="55" y="33"/>
                  </a:cubicBezTo>
                  <a:cubicBezTo>
                    <a:pt x="55" y="22"/>
                    <a:pt x="46" y="13"/>
                    <a:pt x="36"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0" name="Freeform 1827"/>
            <p:cNvSpPr>
              <a:spLocks noEditPoints="1"/>
            </p:cNvSpPr>
            <p:nvPr/>
          </p:nvSpPr>
          <p:spPr bwMode="auto">
            <a:xfrm flipH="1">
              <a:off x="6830130" y="4529200"/>
              <a:ext cx="169757" cy="221780"/>
            </a:xfrm>
            <a:custGeom>
              <a:avLst/>
              <a:gdLst>
                <a:gd name="T0" fmla="*/ 37 w 53"/>
                <a:gd name="T1" fmla="*/ 34 h 68"/>
                <a:gd name="T2" fmla="*/ 26 w 53"/>
                <a:gd name="T3" fmla="*/ 40 h 68"/>
                <a:gd name="T4" fmla="*/ 16 w 53"/>
                <a:gd name="T5" fmla="*/ 34 h 68"/>
                <a:gd name="T6" fmla="*/ 9 w 53"/>
                <a:gd name="T7" fmla="*/ 34 h 68"/>
                <a:gd name="T8" fmla="*/ 9 w 53"/>
                <a:gd name="T9" fmla="*/ 22 h 68"/>
                <a:gd name="T10" fmla="*/ 26 w 53"/>
                <a:gd name="T11" fmla="*/ 0 h 68"/>
                <a:gd name="T12" fmla="*/ 44 w 53"/>
                <a:gd name="T13" fmla="*/ 22 h 68"/>
                <a:gd name="T14" fmla="*/ 44 w 53"/>
                <a:gd name="T15" fmla="*/ 34 h 68"/>
                <a:gd name="T16" fmla="*/ 37 w 53"/>
                <a:gd name="T17" fmla="*/ 34 h 68"/>
                <a:gd name="T18" fmla="*/ 35 w 53"/>
                <a:gd name="T19" fmla="*/ 12 h 68"/>
                <a:gd name="T20" fmla="*/ 15 w 53"/>
                <a:gd name="T21" fmla="*/ 20 h 68"/>
                <a:gd name="T22" fmla="*/ 15 w 53"/>
                <a:gd name="T23" fmla="*/ 22 h 68"/>
                <a:gd name="T24" fmla="*/ 26 w 53"/>
                <a:gd name="T25" fmla="*/ 37 h 68"/>
                <a:gd name="T26" fmla="*/ 38 w 53"/>
                <a:gd name="T27" fmla="*/ 22 h 68"/>
                <a:gd name="T28" fmla="*/ 35 w 53"/>
                <a:gd name="T29" fmla="*/ 12 h 68"/>
                <a:gd name="T30" fmla="*/ 40 w 53"/>
                <a:gd name="T31" fmla="*/ 37 h 68"/>
                <a:gd name="T32" fmla="*/ 26 w 53"/>
                <a:gd name="T33" fmla="*/ 44 h 68"/>
                <a:gd name="T34" fmla="*/ 13 w 53"/>
                <a:gd name="T35" fmla="*/ 37 h 68"/>
                <a:gd name="T36" fmla="*/ 0 w 53"/>
                <a:gd name="T37" fmla="*/ 67 h 68"/>
                <a:gd name="T38" fmla="*/ 0 w 53"/>
                <a:gd name="T39" fmla="*/ 68 h 68"/>
                <a:gd name="T40" fmla="*/ 53 w 53"/>
                <a:gd name="T41" fmla="*/ 68 h 68"/>
                <a:gd name="T42" fmla="*/ 53 w 53"/>
                <a:gd name="T43" fmla="*/ 67 h 68"/>
                <a:gd name="T44" fmla="*/ 40 w 53"/>
                <a:gd name="T45"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3" h="68">
                  <a:moveTo>
                    <a:pt x="37" y="34"/>
                  </a:moveTo>
                  <a:cubicBezTo>
                    <a:pt x="34" y="37"/>
                    <a:pt x="30" y="40"/>
                    <a:pt x="26" y="40"/>
                  </a:cubicBezTo>
                  <a:cubicBezTo>
                    <a:pt x="22" y="40"/>
                    <a:pt x="19" y="37"/>
                    <a:pt x="16" y="34"/>
                  </a:cubicBezTo>
                  <a:cubicBezTo>
                    <a:pt x="9" y="34"/>
                    <a:pt x="9" y="34"/>
                    <a:pt x="9" y="34"/>
                  </a:cubicBezTo>
                  <a:cubicBezTo>
                    <a:pt x="9" y="22"/>
                    <a:pt x="9" y="22"/>
                    <a:pt x="9" y="22"/>
                  </a:cubicBezTo>
                  <a:cubicBezTo>
                    <a:pt x="9" y="10"/>
                    <a:pt x="17" y="0"/>
                    <a:pt x="26" y="0"/>
                  </a:cubicBezTo>
                  <a:cubicBezTo>
                    <a:pt x="36" y="0"/>
                    <a:pt x="44" y="10"/>
                    <a:pt x="44" y="22"/>
                  </a:cubicBezTo>
                  <a:cubicBezTo>
                    <a:pt x="44" y="34"/>
                    <a:pt x="44" y="34"/>
                    <a:pt x="44" y="34"/>
                  </a:cubicBezTo>
                  <a:cubicBezTo>
                    <a:pt x="37" y="34"/>
                    <a:pt x="37" y="34"/>
                    <a:pt x="37" y="34"/>
                  </a:cubicBezTo>
                  <a:close/>
                  <a:moveTo>
                    <a:pt x="35" y="12"/>
                  </a:moveTo>
                  <a:cubicBezTo>
                    <a:pt x="28" y="14"/>
                    <a:pt x="28" y="21"/>
                    <a:pt x="15" y="20"/>
                  </a:cubicBezTo>
                  <a:cubicBezTo>
                    <a:pt x="15" y="21"/>
                    <a:pt x="15" y="21"/>
                    <a:pt x="15" y="22"/>
                  </a:cubicBezTo>
                  <a:cubicBezTo>
                    <a:pt x="15" y="30"/>
                    <a:pt x="20" y="37"/>
                    <a:pt x="26" y="37"/>
                  </a:cubicBezTo>
                  <a:cubicBezTo>
                    <a:pt x="33" y="37"/>
                    <a:pt x="38" y="30"/>
                    <a:pt x="38" y="22"/>
                  </a:cubicBezTo>
                  <a:cubicBezTo>
                    <a:pt x="38" y="18"/>
                    <a:pt x="37" y="15"/>
                    <a:pt x="35" y="12"/>
                  </a:cubicBezTo>
                  <a:close/>
                  <a:moveTo>
                    <a:pt x="40" y="37"/>
                  </a:moveTo>
                  <a:cubicBezTo>
                    <a:pt x="37" y="41"/>
                    <a:pt x="32" y="44"/>
                    <a:pt x="26" y="44"/>
                  </a:cubicBezTo>
                  <a:cubicBezTo>
                    <a:pt x="21" y="44"/>
                    <a:pt x="16" y="41"/>
                    <a:pt x="13" y="37"/>
                  </a:cubicBezTo>
                  <a:cubicBezTo>
                    <a:pt x="5" y="43"/>
                    <a:pt x="0" y="54"/>
                    <a:pt x="0" y="67"/>
                  </a:cubicBezTo>
                  <a:cubicBezTo>
                    <a:pt x="0" y="67"/>
                    <a:pt x="0" y="68"/>
                    <a:pt x="0" y="68"/>
                  </a:cubicBezTo>
                  <a:cubicBezTo>
                    <a:pt x="53" y="68"/>
                    <a:pt x="53" y="68"/>
                    <a:pt x="53" y="68"/>
                  </a:cubicBezTo>
                  <a:cubicBezTo>
                    <a:pt x="53" y="68"/>
                    <a:pt x="53" y="67"/>
                    <a:pt x="53" y="67"/>
                  </a:cubicBezTo>
                  <a:cubicBezTo>
                    <a:pt x="53" y="54"/>
                    <a:pt x="48" y="43"/>
                    <a:pt x="40" y="3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1" name="Freeform 1828"/>
            <p:cNvSpPr/>
            <p:nvPr/>
          </p:nvSpPr>
          <p:spPr bwMode="auto">
            <a:xfrm flipH="1">
              <a:off x="6674063" y="4622293"/>
              <a:ext cx="142377" cy="139639"/>
            </a:xfrm>
            <a:custGeom>
              <a:avLst/>
              <a:gdLst>
                <a:gd name="T0" fmla="*/ 35 w 44"/>
                <a:gd name="T1" fmla="*/ 27 h 43"/>
                <a:gd name="T2" fmla="*/ 40 w 44"/>
                <a:gd name="T3" fmla="*/ 28 h 43"/>
                <a:gd name="T4" fmla="*/ 39 w 44"/>
                <a:gd name="T5" fmla="*/ 10 h 43"/>
                <a:gd name="T6" fmla="*/ 17 w 44"/>
                <a:gd name="T7" fmla="*/ 13 h 43"/>
                <a:gd name="T8" fmla="*/ 17 w 44"/>
                <a:gd name="T9" fmla="*/ 35 h 43"/>
                <a:gd name="T10" fmla="*/ 17 w 44"/>
                <a:gd name="T11" fmla="*/ 36 h 43"/>
                <a:gd name="T12" fmla="*/ 9 w 44"/>
                <a:gd name="T13" fmla="*/ 43 h 43"/>
                <a:gd name="T14" fmla="*/ 0 w 44"/>
                <a:gd name="T15" fmla="*/ 36 h 43"/>
                <a:gd name="T16" fmla="*/ 9 w 44"/>
                <a:gd name="T17" fmla="*/ 29 h 43"/>
                <a:gd name="T18" fmla="*/ 12 w 44"/>
                <a:gd name="T19" fmla="*/ 30 h 43"/>
                <a:gd name="T20" fmla="*/ 12 w 44"/>
                <a:gd name="T21" fmla="*/ 5 h 43"/>
                <a:gd name="T22" fmla="*/ 44 w 44"/>
                <a:gd name="T23" fmla="*/ 0 h 43"/>
                <a:gd name="T24" fmla="*/ 44 w 44"/>
                <a:gd name="T25" fmla="*/ 11 h 43"/>
                <a:gd name="T26" fmla="*/ 44 w 44"/>
                <a:gd name="T27" fmla="*/ 34 h 43"/>
                <a:gd name="T28" fmla="*/ 44 w 44"/>
                <a:gd name="T29" fmla="*/ 34 h 43"/>
                <a:gd name="T30" fmla="*/ 35 w 44"/>
                <a:gd name="T31" fmla="*/ 40 h 43"/>
                <a:gd name="T32" fmla="*/ 27 w 44"/>
                <a:gd name="T33" fmla="*/ 34 h 43"/>
                <a:gd name="T34" fmla="*/ 35 w 44"/>
                <a:gd name="T3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3">
                  <a:moveTo>
                    <a:pt x="35" y="27"/>
                  </a:moveTo>
                  <a:cubicBezTo>
                    <a:pt x="37" y="27"/>
                    <a:pt x="39" y="27"/>
                    <a:pt x="40" y="28"/>
                  </a:cubicBezTo>
                  <a:cubicBezTo>
                    <a:pt x="39" y="10"/>
                    <a:pt x="39" y="10"/>
                    <a:pt x="39" y="10"/>
                  </a:cubicBezTo>
                  <a:cubicBezTo>
                    <a:pt x="17" y="13"/>
                    <a:pt x="17" y="13"/>
                    <a:pt x="17" y="13"/>
                  </a:cubicBezTo>
                  <a:cubicBezTo>
                    <a:pt x="17" y="35"/>
                    <a:pt x="17" y="35"/>
                    <a:pt x="17" y="35"/>
                  </a:cubicBezTo>
                  <a:cubicBezTo>
                    <a:pt x="17" y="36"/>
                    <a:pt x="17" y="36"/>
                    <a:pt x="17" y="36"/>
                  </a:cubicBezTo>
                  <a:cubicBezTo>
                    <a:pt x="17" y="40"/>
                    <a:pt x="13" y="43"/>
                    <a:pt x="9" y="43"/>
                  </a:cubicBezTo>
                  <a:cubicBezTo>
                    <a:pt x="4" y="43"/>
                    <a:pt x="0" y="40"/>
                    <a:pt x="0" y="36"/>
                  </a:cubicBezTo>
                  <a:cubicBezTo>
                    <a:pt x="0" y="32"/>
                    <a:pt x="5" y="29"/>
                    <a:pt x="9" y="29"/>
                  </a:cubicBezTo>
                  <a:cubicBezTo>
                    <a:pt x="12" y="29"/>
                    <a:pt x="11" y="29"/>
                    <a:pt x="12" y="30"/>
                  </a:cubicBezTo>
                  <a:cubicBezTo>
                    <a:pt x="12" y="5"/>
                    <a:pt x="12" y="5"/>
                    <a:pt x="12" y="5"/>
                  </a:cubicBezTo>
                  <a:cubicBezTo>
                    <a:pt x="44" y="0"/>
                    <a:pt x="44" y="0"/>
                    <a:pt x="44" y="0"/>
                  </a:cubicBezTo>
                  <a:cubicBezTo>
                    <a:pt x="44" y="11"/>
                    <a:pt x="44" y="11"/>
                    <a:pt x="44" y="11"/>
                  </a:cubicBezTo>
                  <a:cubicBezTo>
                    <a:pt x="44" y="34"/>
                    <a:pt x="44" y="34"/>
                    <a:pt x="44" y="34"/>
                  </a:cubicBezTo>
                  <a:cubicBezTo>
                    <a:pt x="44" y="34"/>
                    <a:pt x="44" y="34"/>
                    <a:pt x="44" y="34"/>
                  </a:cubicBezTo>
                  <a:cubicBezTo>
                    <a:pt x="44" y="38"/>
                    <a:pt x="40" y="40"/>
                    <a:pt x="35" y="40"/>
                  </a:cubicBezTo>
                  <a:cubicBezTo>
                    <a:pt x="31" y="40"/>
                    <a:pt x="27" y="37"/>
                    <a:pt x="27" y="34"/>
                  </a:cubicBezTo>
                  <a:cubicBezTo>
                    <a:pt x="27" y="30"/>
                    <a:pt x="31" y="27"/>
                    <a:pt x="35" y="2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2" name="Freeform 1829"/>
            <p:cNvSpPr>
              <a:spLocks noEditPoints="1"/>
            </p:cNvSpPr>
            <p:nvPr/>
          </p:nvSpPr>
          <p:spPr bwMode="auto">
            <a:xfrm flipH="1">
              <a:off x="6515258" y="4759195"/>
              <a:ext cx="104045" cy="101307"/>
            </a:xfrm>
            <a:custGeom>
              <a:avLst/>
              <a:gdLst>
                <a:gd name="T0" fmla="*/ 3 w 32"/>
                <a:gd name="T1" fmla="*/ 0 h 31"/>
                <a:gd name="T2" fmla="*/ 29 w 32"/>
                <a:gd name="T3" fmla="*/ 0 h 31"/>
                <a:gd name="T4" fmla="*/ 32 w 32"/>
                <a:gd name="T5" fmla="*/ 2 h 31"/>
                <a:gd name="T6" fmla="*/ 32 w 32"/>
                <a:gd name="T7" fmla="*/ 28 h 31"/>
                <a:gd name="T8" fmla="*/ 29 w 32"/>
                <a:gd name="T9" fmla="*/ 31 h 31"/>
                <a:gd name="T10" fmla="*/ 3 w 32"/>
                <a:gd name="T11" fmla="*/ 31 h 31"/>
                <a:gd name="T12" fmla="*/ 0 w 32"/>
                <a:gd name="T13" fmla="*/ 28 h 31"/>
                <a:gd name="T14" fmla="*/ 0 w 32"/>
                <a:gd name="T15" fmla="*/ 2 h 31"/>
                <a:gd name="T16" fmla="*/ 3 w 32"/>
                <a:gd name="T17" fmla="*/ 0 h 31"/>
                <a:gd name="T18" fmla="*/ 14 w 32"/>
                <a:gd name="T19" fmla="*/ 8 h 31"/>
                <a:gd name="T20" fmla="*/ 14 w 32"/>
                <a:gd name="T21" fmla="*/ 13 h 31"/>
                <a:gd name="T22" fmla="*/ 8 w 32"/>
                <a:gd name="T23" fmla="*/ 13 h 31"/>
                <a:gd name="T24" fmla="*/ 8 w 32"/>
                <a:gd name="T25" fmla="*/ 17 h 31"/>
                <a:gd name="T26" fmla="*/ 14 w 32"/>
                <a:gd name="T27" fmla="*/ 17 h 31"/>
                <a:gd name="T28" fmla="*/ 14 w 32"/>
                <a:gd name="T29" fmla="*/ 23 h 31"/>
                <a:gd name="T30" fmla="*/ 18 w 32"/>
                <a:gd name="T31" fmla="*/ 23 h 31"/>
                <a:gd name="T32" fmla="*/ 18 w 32"/>
                <a:gd name="T33" fmla="*/ 17 h 31"/>
                <a:gd name="T34" fmla="*/ 24 w 32"/>
                <a:gd name="T35" fmla="*/ 17 h 31"/>
                <a:gd name="T36" fmla="*/ 24 w 32"/>
                <a:gd name="T37" fmla="*/ 13 h 31"/>
                <a:gd name="T38" fmla="*/ 18 w 32"/>
                <a:gd name="T39" fmla="*/ 13 h 31"/>
                <a:gd name="T40" fmla="*/ 18 w 32"/>
                <a:gd name="T41" fmla="*/ 8 h 31"/>
                <a:gd name="T42" fmla="*/ 14 w 32"/>
                <a:gd name="T43" fmla="*/ 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31">
                  <a:moveTo>
                    <a:pt x="3" y="0"/>
                  </a:moveTo>
                  <a:cubicBezTo>
                    <a:pt x="29" y="0"/>
                    <a:pt x="29" y="0"/>
                    <a:pt x="29" y="0"/>
                  </a:cubicBezTo>
                  <a:cubicBezTo>
                    <a:pt x="30" y="0"/>
                    <a:pt x="32" y="1"/>
                    <a:pt x="32" y="2"/>
                  </a:cubicBezTo>
                  <a:cubicBezTo>
                    <a:pt x="32" y="28"/>
                    <a:pt x="32" y="28"/>
                    <a:pt x="32" y="28"/>
                  </a:cubicBezTo>
                  <a:cubicBezTo>
                    <a:pt x="32" y="30"/>
                    <a:pt x="30" y="31"/>
                    <a:pt x="29" y="31"/>
                  </a:cubicBezTo>
                  <a:cubicBezTo>
                    <a:pt x="3" y="31"/>
                    <a:pt x="3" y="31"/>
                    <a:pt x="3" y="31"/>
                  </a:cubicBezTo>
                  <a:cubicBezTo>
                    <a:pt x="1" y="31"/>
                    <a:pt x="0" y="30"/>
                    <a:pt x="0" y="28"/>
                  </a:cubicBezTo>
                  <a:cubicBezTo>
                    <a:pt x="0" y="2"/>
                    <a:pt x="0" y="2"/>
                    <a:pt x="0" y="2"/>
                  </a:cubicBezTo>
                  <a:cubicBezTo>
                    <a:pt x="0" y="1"/>
                    <a:pt x="1" y="0"/>
                    <a:pt x="3" y="0"/>
                  </a:cubicBezTo>
                  <a:close/>
                  <a:moveTo>
                    <a:pt x="14" y="8"/>
                  </a:moveTo>
                  <a:cubicBezTo>
                    <a:pt x="14" y="13"/>
                    <a:pt x="14" y="13"/>
                    <a:pt x="14" y="13"/>
                  </a:cubicBezTo>
                  <a:cubicBezTo>
                    <a:pt x="8" y="13"/>
                    <a:pt x="8" y="13"/>
                    <a:pt x="8" y="13"/>
                  </a:cubicBezTo>
                  <a:cubicBezTo>
                    <a:pt x="8" y="17"/>
                    <a:pt x="8" y="17"/>
                    <a:pt x="8" y="17"/>
                  </a:cubicBezTo>
                  <a:cubicBezTo>
                    <a:pt x="14" y="17"/>
                    <a:pt x="14" y="17"/>
                    <a:pt x="14" y="17"/>
                  </a:cubicBezTo>
                  <a:cubicBezTo>
                    <a:pt x="14" y="23"/>
                    <a:pt x="14" y="23"/>
                    <a:pt x="14" y="23"/>
                  </a:cubicBezTo>
                  <a:cubicBezTo>
                    <a:pt x="18" y="23"/>
                    <a:pt x="18" y="23"/>
                    <a:pt x="18" y="23"/>
                  </a:cubicBezTo>
                  <a:cubicBezTo>
                    <a:pt x="18" y="17"/>
                    <a:pt x="18" y="17"/>
                    <a:pt x="18" y="17"/>
                  </a:cubicBezTo>
                  <a:cubicBezTo>
                    <a:pt x="24" y="17"/>
                    <a:pt x="24" y="17"/>
                    <a:pt x="24" y="17"/>
                  </a:cubicBezTo>
                  <a:cubicBezTo>
                    <a:pt x="24" y="13"/>
                    <a:pt x="24" y="13"/>
                    <a:pt x="24" y="13"/>
                  </a:cubicBezTo>
                  <a:cubicBezTo>
                    <a:pt x="18" y="13"/>
                    <a:pt x="18" y="13"/>
                    <a:pt x="18" y="13"/>
                  </a:cubicBezTo>
                  <a:cubicBezTo>
                    <a:pt x="18" y="8"/>
                    <a:pt x="18" y="8"/>
                    <a:pt x="18" y="8"/>
                  </a:cubicBezTo>
                  <a:lnTo>
                    <a:pt x="14" y="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3" name="Freeform 1830"/>
            <p:cNvSpPr>
              <a:spLocks noEditPoints="1"/>
            </p:cNvSpPr>
            <p:nvPr/>
          </p:nvSpPr>
          <p:spPr bwMode="auto">
            <a:xfrm flipH="1">
              <a:off x="6397523" y="4759195"/>
              <a:ext cx="104045" cy="101307"/>
            </a:xfrm>
            <a:custGeom>
              <a:avLst/>
              <a:gdLst>
                <a:gd name="T0" fmla="*/ 3 w 32"/>
                <a:gd name="T1" fmla="*/ 0 h 31"/>
                <a:gd name="T2" fmla="*/ 29 w 32"/>
                <a:gd name="T3" fmla="*/ 0 h 31"/>
                <a:gd name="T4" fmla="*/ 32 w 32"/>
                <a:gd name="T5" fmla="*/ 2 h 31"/>
                <a:gd name="T6" fmla="*/ 32 w 32"/>
                <a:gd name="T7" fmla="*/ 28 h 31"/>
                <a:gd name="T8" fmla="*/ 29 w 32"/>
                <a:gd name="T9" fmla="*/ 31 h 31"/>
                <a:gd name="T10" fmla="*/ 3 w 32"/>
                <a:gd name="T11" fmla="*/ 31 h 31"/>
                <a:gd name="T12" fmla="*/ 0 w 32"/>
                <a:gd name="T13" fmla="*/ 28 h 31"/>
                <a:gd name="T14" fmla="*/ 0 w 32"/>
                <a:gd name="T15" fmla="*/ 2 h 31"/>
                <a:gd name="T16" fmla="*/ 3 w 32"/>
                <a:gd name="T17" fmla="*/ 0 h 31"/>
                <a:gd name="T18" fmla="*/ 8 w 32"/>
                <a:gd name="T19" fmla="*/ 17 h 31"/>
                <a:gd name="T20" fmla="*/ 23 w 32"/>
                <a:gd name="T21" fmla="*/ 17 h 31"/>
                <a:gd name="T22" fmla="*/ 23 w 32"/>
                <a:gd name="T23" fmla="*/ 13 h 31"/>
                <a:gd name="T24" fmla="*/ 8 w 32"/>
                <a:gd name="T25" fmla="*/ 13 h 31"/>
                <a:gd name="T26" fmla="*/ 8 w 32"/>
                <a:gd name="T2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1">
                  <a:moveTo>
                    <a:pt x="3" y="0"/>
                  </a:moveTo>
                  <a:cubicBezTo>
                    <a:pt x="29" y="0"/>
                    <a:pt x="29" y="0"/>
                    <a:pt x="29" y="0"/>
                  </a:cubicBezTo>
                  <a:cubicBezTo>
                    <a:pt x="30" y="0"/>
                    <a:pt x="32" y="1"/>
                    <a:pt x="32" y="2"/>
                  </a:cubicBezTo>
                  <a:cubicBezTo>
                    <a:pt x="32" y="28"/>
                    <a:pt x="32" y="28"/>
                    <a:pt x="32" y="28"/>
                  </a:cubicBezTo>
                  <a:cubicBezTo>
                    <a:pt x="32" y="30"/>
                    <a:pt x="30" y="31"/>
                    <a:pt x="29" y="31"/>
                  </a:cubicBezTo>
                  <a:cubicBezTo>
                    <a:pt x="3" y="31"/>
                    <a:pt x="3" y="31"/>
                    <a:pt x="3" y="31"/>
                  </a:cubicBezTo>
                  <a:cubicBezTo>
                    <a:pt x="1" y="31"/>
                    <a:pt x="0" y="30"/>
                    <a:pt x="0" y="28"/>
                  </a:cubicBezTo>
                  <a:cubicBezTo>
                    <a:pt x="0" y="2"/>
                    <a:pt x="0" y="2"/>
                    <a:pt x="0" y="2"/>
                  </a:cubicBezTo>
                  <a:cubicBezTo>
                    <a:pt x="0" y="1"/>
                    <a:pt x="1" y="0"/>
                    <a:pt x="3" y="0"/>
                  </a:cubicBezTo>
                  <a:close/>
                  <a:moveTo>
                    <a:pt x="8" y="17"/>
                  </a:moveTo>
                  <a:cubicBezTo>
                    <a:pt x="23" y="17"/>
                    <a:pt x="23" y="17"/>
                    <a:pt x="23" y="17"/>
                  </a:cubicBezTo>
                  <a:cubicBezTo>
                    <a:pt x="23" y="13"/>
                    <a:pt x="23" y="13"/>
                    <a:pt x="23" y="13"/>
                  </a:cubicBezTo>
                  <a:cubicBezTo>
                    <a:pt x="8" y="13"/>
                    <a:pt x="8" y="13"/>
                    <a:pt x="8" y="13"/>
                  </a:cubicBezTo>
                  <a:lnTo>
                    <a:pt x="8" y="17"/>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4" name="Freeform 1831"/>
            <p:cNvSpPr>
              <a:spLocks noEditPoints="1"/>
            </p:cNvSpPr>
            <p:nvPr/>
          </p:nvSpPr>
          <p:spPr bwMode="auto">
            <a:xfrm flipH="1">
              <a:off x="6515258" y="4876930"/>
              <a:ext cx="104045" cy="98569"/>
            </a:xfrm>
            <a:custGeom>
              <a:avLst/>
              <a:gdLst>
                <a:gd name="T0" fmla="*/ 3 w 32"/>
                <a:gd name="T1" fmla="*/ 0 h 31"/>
                <a:gd name="T2" fmla="*/ 29 w 32"/>
                <a:gd name="T3" fmla="*/ 0 h 31"/>
                <a:gd name="T4" fmla="*/ 32 w 32"/>
                <a:gd name="T5" fmla="*/ 2 h 31"/>
                <a:gd name="T6" fmla="*/ 32 w 32"/>
                <a:gd name="T7" fmla="*/ 28 h 31"/>
                <a:gd name="T8" fmla="*/ 29 w 32"/>
                <a:gd name="T9" fmla="*/ 31 h 31"/>
                <a:gd name="T10" fmla="*/ 3 w 32"/>
                <a:gd name="T11" fmla="*/ 31 h 31"/>
                <a:gd name="T12" fmla="*/ 0 w 32"/>
                <a:gd name="T13" fmla="*/ 28 h 31"/>
                <a:gd name="T14" fmla="*/ 0 w 32"/>
                <a:gd name="T15" fmla="*/ 2 h 31"/>
                <a:gd name="T16" fmla="*/ 3 w 32"/>
                <a:gd name="T17" fmla="*/ 0 h 31"/>
                <a:gd name="T18" fmla="*/ 9 w 32"/>
                <a:gd name="T19" fmla="*/ 11 h 31"/>
                <a:gd name="T20" fmla="*/ 13 w 32"/>
                <a:gd name="T21" fmla="*/ 15 h 31"/>
                <a:gd name="T22" fmla="*/ 9 w 32"/>
                <a:gd name="T23" fmla="*/ 19 h 31"/>
                <a:gd name="T24" fmla="*/ 12 w 32"/>
                <a:gd name="T25" fmla="*/ 22 h 31"/>
                <a:gd name="T26" fmla="*/ 16 w 32"/>
                <a:gd name="T27" fmla="*/ 18 h 31"/>
                <a:gd name="T28" fmla="*/ 20 w 32"/>
                <a:gd name="T29" fmla="*/ 22 h 31"/>
                <a:gd name="T30" fmla="*/ 23 w 32"/>
                <a:gd name="T31" fmla="*/ 19 h 31"/>
                <a:gd name="T32" fmla="*/ 19 w 32"/>
                <a:gd name="T33" fmla="*/ 15 h 31"/>
                <a:gd name="T34" fmla="*/ 23 w 32"/>
                <a:gd name="T35" fmla="*/ 11 h 31"/>
                <a:gd name="T36" fmla="*/ 20 w 32"/>
                <a:gd name="T37" fmla="*/ 9 h 31"/>
                <a:gd name="T38" fmla="*/ 16 w 32"/>
                <a:gd name="T39" fmla="*/ 12 h 31"/>
                <a:gd name="T40" fmla="*/ 12 w 32"/>
                <a:gd name="T41" fmla="*/ 9 h 31"/>
                <a:gd name="T42" fmla="*/ 9 w 32"/>
                <a:gd name="T43" fmla="*/ 1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 h="31">
                  <a:moveTo>
                    <a:pt x="3" y="0"/>
                  </a:moveTo>
                  <a:cubicBezTo>
                    <a:pt x="29" y="0"/>
                    <a:pt x="29" y="0"/>
                    <a:pt x="29" y="0"/>
                  </a:cubicBezTo>
                  <a:cubicBezTo>
                    <a:pt x="30" y="0"/>
                    <a:pt x="32" y="1"/>
                    <a:pt x="32" y="2"/>
                  </a:cubicBezTo>
                  <a:cubicBezTo>
                    <a:pt x="32" y="28"/>
                    <a:pt x="32" y="28"/>
                    <a:pt x="32" y="28"/>
                  </a:cubicBezTo>
                  <a:cubicBezTo>
                    <a:pt x="32" y="30"/>
                    <a:pt x="30" y="31"/>
                    <a:pt x="29" y="31"/>
                  </a:cubicBezTo>
                  <a:cubicBezTo>
                    <a:pt x="3" y="31"/>
                    <a:pt x="3" y="31"/>
                    <a:pt x="3" y="31"/>
                  </a:cubicBezTo>
                  <a:cubicBezTo>
                    <a:pt x="1" y="31"/>
                    <a:pt x="0" y="30"/>
                    <a:pt x="0" y="28"/>
                  </a:cubicBezTo>
                  <a:cubicBezTo>
                    <a:pt x="0" y="2"/>
                    <a:pt x="0" y="2"/>
                    <a:pt x="0" y="2"/>
                  </a:cubicBezTo>
                  <a:cubicBezTo>
                    <a:pt x="0" y="1"/>
                    <a:pt x="1" y="0"/>
                    <a:pt x="3" y="0"/>
                  </a:cubicBezTo>
                  <a:close/>
                  <a:moveTo>
                    <a:pt x="9" y="11"/>
                  </a:moveTo>
                  <a:cubicBezTo>
                    <a:pt x="13" y="15"/>
                    <a:pt x="13" y="15"/>
                    <a:pt x="13" y="15"/>
                  </a:cubicBezTo>
                  <a:cubicBezTo>
                    <a:pt x="9" y="19"/>
                    <a:pt x="9" y="19"/>
                    <a:pt x="9" y="19"/>
                  </a:cubicBezTo>
                  <a:cubicBezTo>
                    <a:pt x="12" y="22"/>
                    <a:pt x="12" y="22"/>
                    <a:pt x="12" y="22"/>
                  </a:cubicBezTo>
                  <a:cubicBezTo>
                    <a:pt x="16" y="18"/>
                    <a:pt x="16" y="18"/>
                    <a:pt x="16" y="18"/>
                  </a:cubicBezTo>
                  <a:cubicBezTo>
                    <a:pt x="20" y="22"/>
                    <a:pt x="20" y="22"/>
                    <a:pt x="20" y="22"/>
                  </a:cubicBezTo>
                  <a:cubicBezTo>
                    <a:pt x="23" y="19"/>
                    <a:pt x="23" y="19"/>
                    <a:pt x="23" y="19"/>
                  </a:cubicBezTo>
                  <a:cubicBezTo>
                    <a:pt x="19" y="15"/>
                    <a:pt x="19" y="15"/>
                    <a:pt x="19" y="15"/>
                  </a:cubicBezTo>
                  <a:cubicBezTo>
                    <a:pt x="23" y="11"/>
                    <a:pt x="23" y="11"/>
                    <a:pt x="23" y="11"/>
                  </a:cubicBezTo>
                  <a:cubicBezTo>
                    <a:pt x="20" y="9"/>
                    <a:pt x="20" y="9"/>
                    <a:pt x="20" y="9"/>
                  </a:cubicBezTo>
                  <a:cubicBezTo>
                    <a:pt x="16" y="12"/>
                    <a:pt x="16" y="12"/>
                    <a:pt x="16" y="12"/>
                  </a:cubicBezTo>
                  <a:cubicBezTo>
                    <a:pt x="12" y="9"/>
                    <a:pt x="12" y="9"/>
                    <a:pt x="12" y="9"/>
                  </a:cubicBezTo>
                  <a:lnTo>
                    <a:pt x="9" y="1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5" name="Freeform 1832"/>
            <p:cNvSpPr>
              <a:spLocks noEditPoints="1"/>
            </p:cNvSpPr>
            <p:nvPr/>
          </p:nvSpPr>
          <p:spPr bwMode="auto">
            <a:xfrm flipH="1">
              <a:off x="6397523" y="4876930"/>
              <a:ext cx="104045" cy="98569"/>
            </a:xfrm>
            <a:custGeom>
              <a:avLst/>
              <a:gdLst>
                <a:gd name="T0" fmla="*/ 3 w 32"/>
                <a:gd name="T1" fmla="*/ 0 h 31"/>
                <a:gd name="T2" fmla="*/ 29 w 32"/>
                <a:gd name="T3" fmla="*/ 0 h 31"/>
                <a:gd name="T4" fmla="*/ 32 w 32"/>
                <a:gd name="T5" fmla="*/ 2 h 31"/>
                <a:gd name="T6" fmla="*/ 32 w 32"/>
                <a:gd name="T7" fmla="*/ 28 h 31"/>
                <a:gd name="T8" fmla="*/ 29 w 32"/>
                <a:gd name="T9" fmla="*/ 31 h 31"/>
                <a:gd name="T10" fmla="*/ 3 w 32"/>
                <a:gd name="T11" fmla="*/ 31 h 31"/>
                <a:gd name="T12" fmla="*/ 0 w 32"/>
                <a:gd name="T13" fmla="*/ 28 h 31"/>
                <a:gd name="T14" fmla="*/ 0 w 32"/>
                <a:gd name="T15" fmla="*/ 2 h 31"/>
                <a:gd name="T16" fmla="*/ 3 w 32"/>
                <a:gd name="T17" fmla="*/ 0 h 31"/>
                <a:gd name="T18" fmla="*/ 8 w 32"/>
                <a:gd name="T19" fmla="*/ 14 h 31"/>
                <a:gd name="T20" fmla="*/ 23 w 32"/>
                <a:gd name="T21" fmla="*/ 14 h 31"/>
                <a:gd name="T22" fmla="*/ 23 w 32"/>
                <a:gd name="T23" fmla="*/ 10 h 31"/>
                <a:gd name="T24" fmla="*/ 8 w 32"/>
                <a:gd name="T25" fmla="*/ 10 h 31"/>
                <a:gd name="T26" fmla="*/ 8 w 32"/>
                <a:gd name="T27" fmla="*/ 14 h 31"/>
                <a:gd name="T28" fmla="*/ 8 w 32"/>
                <a:gd name="T29" fmla="*/ 21 h 31"/>
                <a:gd name="T30" fmla="*/ 23 w 32"/>
                <a:gd name="T31" fmla="*/ 21 h 31"/>
                <a:gd name="T32" fmla="*/ 23 w 32"/>
                <a:gd name="T33" fmla="*/ 17 h 31"/>
                <a:gd name="T34" fmla="*/ 8 w 32"/>
                <a:gd name="T35" fmla="*/ 17 h 31"/>
                <a:gd name="T36" fmla="*/ 8 w 32"/>
                <a:gd name="T37" fmla="*/ 2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31">
                  <a:moveTo>
                    <a:pt x="3" y="0"/>
                  </a:moveTo>
                  <a:cubicBezTo>
                    <a:pt x="29" y="0"/>
                    <a:pt x="29" y="0"/>
                    <a:pt x="29" y="0"/>
                  </a:cubicBezTo>
                  <a:cubicBezTo>
                    <a:pt x="30" y="0"/>
                    <a:pt x="32" y="1"/>
                    <a:pt x="32" y="2"/>
                  </a:cubicBezTo>
                  <a:cubicBezTo>
                    <a:pt x="32" y="28"/>
                    <a:pt x="32" y="28"/>
                    <a:pt x="32" y="28"/>
                  </a:cubicBezTo>
                  <a:cubicBezTo>
                    <a:pt x="32" y="30"/>
                    <a:pt x="30" y="31"/>
                    <a:pt x="29" y="31"/>
                  </a:cubicBezTo>
                  <a:cubicBezTo>
                    <a:pt x="3" y="31"/>
                    <a:pt x="3" y="31"/>
                    <a:pt x="3" y="31"/>
                  </a:cubicBezTo>
                  <a:cubicBezTo>
                    <a:pt x="1" y="31"/>
                    <a:pt x="0" y="30"/>
                    <a:pt x="0" y="28"/>
                  </a:cubicBezTo>
                  <a:cubicBezTo>
                    <a:pt x="0" y="2"/>
                    <a:pt x="0" y="2"/>
                    <a:pt x="0" y="2"/>
                  </a:cubicBezTo>
                  <a:cubicBezTo>
                    <a:pt x="0" y="1"/>
                    <a:pt x="1" y="0"/>
                    <a:pt x="3" y="0"/>
                  </a:cubicBezTo>
                  <a:close/>
                  <a:moveTo>
                    <a:pt x="8" y="14"/>
                  </a:moveTo>
                  <a:cubicBezTo>
                    <a:pt x="23" y="14"/>
                    <a:pt x="23" y="14"/>
                    <a:pt x="23" y="14"/>
                  </a:cubicBezTo>
                  <a:cubicBezTo>
                    <a:pt x="23" y="10"/>
                    <a:pt x="23" y="10"/>
                    <a:pt x="23" y="10"/>
                  </a:cubicBezTo>
                  <a:cubicBezTo>
                    <a:pt x="8" y="10"/>
                    <a:pt x="8" y="10"/>
                    <a:pt x="8" y="10"/>
                  </a:cubicBezTo>
                  <a:cubicBezTo>
                    <a:pt x="8" y="14"/>
                    <a:pt x="8" y="14"/>
                    <a:pt x="8" y="14"/>
                  </a:cubicBezTo>
                  <a:close/>
                  <a:moveTo>
                    <a:pt x="8" y="21"/>
                  </a:moveTo>
                  <a:cubicBezTo>
                    <a:pt x="23" y="21"/>
                    <a:pt x="23" y="21"/>
                    <a:pt x="23" y="21"/>
                  </a:cubicBezTo>
                  <a:cubicBezTo>
                    <a:pt x="23" y="17"/>
                    <a:pt x="23" y="17"/>
                    <a:pt x="23" y="17"/>
                  </a:cubicBezTo>
                  <a:cubicBezTo>
                    <a:pt x="8" y="17"/>
                    <a:pt x="8" y="17"/>
                    <a:pt x="8" y="17"/>
                  </a:cubicBezTo>
                  <a:lnTo>
                    <a:pt x="8" y="21"/>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6" name="Freeform 1833"/>
            <p:cNvSpPr>
              <a:spLocks noEditPoints="1"/>
            </p:cNvSpPr>
            <p:nvPr/>
          </p:nvSpPr>
          <p:spPr bwMode="auto">
            <a:xfrm flipH="1">
              <a:off x="6638469" y="4808479"/>
              <a:ext cx="123211" cy="153330"/>
            </a:xfrm>
            <a:custGeom>
              <a:avLst/>
              <a:gdLst>
                <a:gd name="T0" fmla="*/ 20 w 38"/>
                <a:gd name="T1" fmla="*/ 41 h 47"/>
                <a:gd name="T2" fmla="*/ 27 w 38"/>
                <a:gd name="T3" fmla="*/ 10 h 47"/>
                <a:gd name="T4" fmla="*/ 27 w 38"/>
                <a:gd name="T5" fmla="*/ 10 h 47"/>
                <a:gd name="T6" fmla="*/ 31 w 38"/>
                <a:gd name="T7" fmla="*/ 15 h 47"/>
                <a:gd name="T8" fmla="*/ 30 w 38"/>
                <a:gd name="T9" fmla="*/ 15 h 47"/>
                <a:gd name="T10" fmla="*/ 26 w 38"/>
                <a:gd name="T11" fmla="*/ 37 h 47"/>
                <a:gd name="T12" fmla="*/ 20 w 38"/>
                <a:gd name="T13" fmla="*/ 41 h 47"/>
                <a:gd name="T14" fmla="*/ 29 w 38"/>
                <a:gd name="T15" fmla="*/ 30 h 47"/>
                <a:gd name="T16" fmla="*/ 35 w 38"/>
                <a:gd name="T17" fmla="*/ 31 h 47"/>
                <a:gd name="T18" fmla="*/ 37 w 38"/>
                <a:gd name="T19" fmla="*/ 25 h 47"/>
                <a:gd name="T20" fmla="*/ 31 w 38"/>
                <a:gd name="T21" fmla="*/ 23 h 47"/>
                <a:gd name="T22" fmla="*/ 29 w 38"/>
                <a:gd name="T23" fmla="*/ 30 h 47"/>
                <a:gd name="T24" fmla="*/ 10 w 38"/>
                <a:gd name="T25" fmla="*/ 47 h 47"/>
                <a:gd name="T26" fmla="*/ 15 w 38"/>
                <a:gd name="T27" fmla="*/ 44 h 47"/>
                <a:gd name="T28" fmla="*/ 24 w 38"/>
                <a:gd name="T29" fmla="*/ 5 h 47"/>
                <a:gd name="T30" fmla="*/ 24 w 38"/>
                <a:gd name="T31" fmla="*/ 5 h 47"/>
                <a:gd name="T32" fmla="*/ 21 w 38"/>
                <a:gd name="T33" fmla="*/ 0 h 47"/>
                <a:gd name="T34" fmla="*/ 20 w 38"/>
                <a:gd name="T35" fmla="*/ 0 h 47"/>
                <a:gd name="T36" fmla="*/ 10 w 38"/>
                <a:gd name="T3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 h="47">
                  <a:moveTo>
                    <a:pt x="20" y="41"/>
                  </a:moveTo>
                  <a:cubicBezTo>
                    <a:pt x="14" y="30"/>
                    <a:pt x="17" y="17"/>
                    <a:pt x="27" y="10"/>
                  </a:cubicBezTo>
                  <a:cubicBezTo>
                    <a:pt x="27" y="10"/>
                    <a:pt x="27" y="10"/>
                    <a:pt x="27" y="10"/>
                  </a:cubicBezTo>
                  <a:cubicBezTo>
                    <a:pt x="31" y="15"/>
                    <a:pt x="31" y="15"/>
                    <a:pt x="31" y="15"/>
                  </a:cubicBezTo>
                  <a:cubicBezTo>
                    <a:pt x="30" y="15"/>
                    <a:pt x="30" y="15"/>
                    <a:pt x="30" y="15"/>
                  </a:cubicBezTo>
                  <a:cubicBezTo>
                    <a:pt x="23" y="20"/>
                    <a:pt x="21" y="30"/>
                    <a:pt x="26" y="37"/>
                  </a:cubicBezTo>
                  <a:cubicBezTo>
                    <a:pt x="20" y="41"/>
                    <a:pt x="20" y="41"/>
                    <a:pt x="20" y="41"/>
                  </a:cubicBezTo>
                  <a:close/>
                  <a:moveTo>
                    <a:pt x="29" y="30"/>
                  </a:moveTo>
                  <a:cubicBezTo>
                    <a:pt x="31" y="32"/>
                    <a:pt x="33" y="32"/>
                    <a:pt x="35" y="31"/>
                  </a:cubicBezTo>
                  <a:cubicBezTo>
                    <a:pt x="38" y="29"/>
                    <a:pt x="38" y="27"/>
                    <a:pt x="37" y="25"/>
                  </a:cubicBezTo>
                  <a:cubicBezTo>
                    <a:pt x="35" y="23"/>
                    <a:pt x="33" y="22"/>
                    <a:pt x="31" y="23"/>
                  </a:cubicBezTo>
                  <a:cubicBezTo>
                    <a:pt x="29" y="25"/>
                    <a:pt x="28" y="27"/>
                    <a:pt x="29" y="30"/>
                  </a:cubicBezTo>
                  <a:close/>
                  <a:moveTo>
                    <a:pt x="10" y="47"/>
                  </a:moveTo>
                  <a:cubicBezTo>
                    <a:pt x="15" y="44"/>
                    <a:pt x="15" y="44"/>
                    <a:pt x="15" y="44"/>
                  </a:cubicBezTo>
                  <a:cubicBezTo>
                    <a:pt x="7" y="31"/>
                    <a:pt x="11" y="14"/>
                    <a:pt x="24" y="5"/>
                  </a:cubicBezTo>
                  <a:cubicBezTo>
                    <a:pt x="24" y="5"/>
                    <a:pt x="24" y="5"/>
                    <a:pt x="24" y="5"/>
                  </a:cubicBezTo>
                  <a:cubicBezTo>
                    <a:pt x="21" y="0"/>
                    <a:pt x="21" y="0"/>
                    <a:pt x="21" y="0"/>
                  </a:cubicBezTo>
                  <a:cubicBezTo>
                    <a:pt x="21" y="0"/>
                    <a:pt x="21" y="0"/>
                    <a:pt x="20" y="0"/>
                  </a:cubicBezTo>
                  <a:cubicBezTo>
                    <a:pt x="5" y="10"/>
                    <a:pt x="0" y="31"/>
                    <a:pt x="10" y="47"/>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7" name="Freeform 1834"/>
            <p:cNvSpPr>
              <a:spLocks noEditPoints="1"/>
            </p:cNvSpPr>
            <p:nvPr/>
          </p:nvSpPr>
          <p:spPr bwMode="auto">
            <a:xfrm flipH="1">
              <a:off x="8467466" y="6558080"/>
              <a:ext cx="235470" cy="183448"/>
            </a:xfrm>
            <a:custGeom>
              <a:avLst/>
              <a:gdLst>
                <a:gd name="T0" fmla="*/ 23 w 73"/>
                <a:gd name="T1" fmla="*/ 0 h 57"/>
                <a:gd name="T2" fmla="*/ 51 w 73"/>
                <a:gd name="T3" fmla="*/ 0 h 57"/>
                <a:gd name="T4" fmla="*/ 52 w 73"/>
                <a:gd name="T5" fmla="*/ 1 h 57"/>
                <a:gd name="T6" fmla="*/ 52 w 73"/>
                <a:gd name="T7" fmla="*/ 5 h 57"/>
                <a:gd name="T8" fmla="*/ 22 w 73"/>
                <a:gd name="T9" fmla="*/ 5 h 57"/>
                <a:gd name="T10" fmla="*/ 22 w 73"/>
                <a:gd name="T11" fmla="*/ 1 h 57"/>
                <a:gd name="T12" fmla="*/ 23 w 73"/>
                <a:gd name="T13" fmla="*/ 0 h 57"/>
                <a:gd name="T14" fmla="*/ 36 w 73"/>
                <a:gd name="T15" fmla="*/ 18 h 57"/>
                <a:gd name="T16" fmla="*/ 51 w 73"/>
                <a:gd name="T17" fmla="*/ 33 h 57"/>
                <a:gd name="T18" fmla="*/ 36 w 73"/>
                <a:gd name="T19" fmla="*/ 48 h 57"/>
                <a:gd name="T20" fmla="*/ 21 w 73"/>
                <a:gd name="T21" fmla="*/ 33 h 57"/>
                <a:gd name="T22" fmla="*/ 36 w 73"/>
                <a:gd name="T23" fmla="*/ 18 h 57"/>
                <a:gd name="T24" fmla="*/ 36 w 73"/>
                <a:gd name="T25" fmla="*/ 20 h 57"/>
                <a:gd name="T26" fmla="*/ 36 w 73"/>
                <a:gd name="T27" fmla="*/ 25 h 57"/>
                <a:gd name="T28" fmla="*/ 45 w 73"/>
                <a:gd name="T29" fmla="*/ 33 h 57"/>
                <a:gd name="T30" fmla="*/ 50 w 73"/>
                <a:gd name="T31" fmla="*/ 33 h 57"/>
                <a:gd name="T32" fmla="*/ 36 w 73"/>
                <a:gd name="T33" fmla="*/ 20 h 57"/>
                <a:gd name="T34" fmla="*/ 4 w 73"/>
                <a:gd name="T35" fmla="*/ 7 h 57"/>
                <a:gd name="T36" fmla="*/ 0 w 73"/>
                <a:gd name="T37" fmla="*/ 11 h 57"/>
                <a:gd name="T38" fmla="*/ 0 w 73"/>
                <a:gd name="T39" fmla="*/ 19 h 57"/>
                <a:gd name="T40" fmla="*/ 0 w 73"/>
                <a:gd name="T41" fmla="*/ 46 h 57"/>
                <a:gd name="T42" fmla="*/ 0 w 73"/>
                <a:gd name="T43" fmla="*/ 53 h 57"/>
                <a:gd name="T44" fmla="*/ 4 w 73"/>
                <a:gd name="T45" fmla="*/ 57 h 57"/>
                <a:gd name="T46" fmla="*/ 69 w 73"/>
                <a:gd name="T47" fmla="*/ 57 h 57"/>
                <a:gd name="T48" fmla="*/ 73 w 73"/>
                <a:gd name="T49" fmla="*/ 53 h 57"/>
                <a:gd name="T50" fmla="*/ 73 w 73"/>
                <a:gd name="T51" fmla="*/ 46 h 57"/>
                <a:gd name="T52" fmla="*/ 73 w 73"/>
                <a:gd name="T53" fmla="*/ 19 h 57"/>
                <a:gd name="T54" fmla="*/ 73 w 73"/>
                <a:gd name="T55" fmla="*/ 11 h 57"/>
                <a:gd name="T56" fmla="*/ 69 w 73"/>
                <a:gd name="T57" fmla="*/ 7 h 57"/>
                <a:gd name="T58" fmla="*/ 4 w 73"/>
                <a:gd name="T59" fmla="*/ 7 h 57"/>
                <a:gd name="T60" fmla="*/ 8 w 73"/>
                <a:gd name="T61" fmla="*/ 11 h 57"/>
                <a:gd name="T62" fmla="*/ 11 w 73"/>
                <a:gd name="T63" fmla="*/ 14 h 57"/>
                <a:gd name="T64" fmla="*/ 8 w 73"/>
                <a:gd name="T65" fmla="*/ 17 h 57"/>
                <a:gd name="T66" fmla="*/ 5 w 73"/>
                <a:gd name="T67" fmla="*/ 14 h 57"/>
                <a:gd name="T68" fmla="*/ 8 w 73"/>
                <a:gd name="T69" fmla="*/ 11 h 57"/>
                <a:gd name="T70" fmla="*/ 36 w 73"/>
                <a:gd name="T71" fmla="*/ 13 h 57"/>
                <a:gd name="T72" fmla="*/ 17 w 73"/>
                <a:gd name="T73" fmla="*/ 33 h 57"/>
                <a:gd name="T74" fmla="*/ 36 w 73"/>
                <a:gd name="T75" fmla="*/ 52 h 57"/>
                <a:gd name="T76" fmla="*/ 56 w 73"/>
                <a:gd name="T77" fmla="*/ 33 h 57"/>
                <a:gd name="T78" fmla="*/ 36 w 73"/>
                <a:gd name="T79" fmla="*/ 1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57">
                  <a:moveTo>
                    <a:pt x="23" y="0"/>
                  </a:moveTo>
                  <a:cubicBezTo>
                    <a:pt x="51" y="0"/>
                    <a:pt x="51" y="0"/>
                    <a:pt x="51" y="0"/>
                  </a:cubicBezTo>
                  <a:cubicBezTo>
                    <a:pt x="51" y="0"/>
                    <a:pt x="52" y="0"/>
                    <a:pt x="52" y="1"/>
                  </a:cubicBezTo>
                  <a:cubicBezTo>
                    <a:pt x="52" y="5"/>
                    <a:pt x="52" y="5"/>
                    <a:pt x="52" y="5"/>
                  </a:cubicBezTo>
                  <a:cubicBezTo>
                    <a:pt x="22" y="5"/>
                    <a:pt x="22" y="5"/>
                    <a:pt x="22" y="5"/>
                  </a:cubicBezTo>
                  <a:cubicBezTo>
                    <a:pt x="22" y="1"/>
                    <a:pt x="22" y="1"/>
                    <a:pt x="22" y="1"/>
                  </a:cubicBezTo>
                  <a:cubicBezTo>
                    <a:pt x="22" y="0"/>
                    <a:pt x="23" y="0"/>
                    <a:pt x="23" y="0"/>
                  </a:cubicBezTo>
                  <a:close/>
                  <a:moveTo>
                    <a:pt x="36" y="18"/>
                  </a:moveTo>
                  <a:cubicBezTo>
                    <a:pt x="45" y="18"/>
                    <a:pt x="51" y="25"/>
                    <a:pt x="51" y="33"/>
                  </a:cubicBezTo>
                  <a:cubicBezTo>
                    <a:pt x="51" y="41"/>
                    <a:pt x="45" y="48"/>
                    <a:pt x="36" y="48"/>
                  </a:cubicBezTo>
                  <a:cubicBezTo>
                    <a:pt x="28" y="48"/>
                    <a:pt x="21" y="41"/>
                    <a:pt x="21" y="33"/>
                  </a:cubicBezTo>
                  <a:cubicBezTo>
                    <a:pt x="21" y="25"/>
                    <a:pt x="28" y="18"/>
                    <a:pt x="36" y="18"/>
                  </a:cubicBezTo>
                  <a:close/>
                  <a:moveTo>
                    <a:pt x="36" y="20"/>
                  </a:moveTo>
                  <a:cubicBezTo>
                    <a:pt x="36" y="25"/>
                    <a:pt x="36" y="25"/>
                    <a:pt x="36" y="25"/>
                  </a:cubicBezTo>
                  <a:cubicBezTo>
                    <a:pt x="41" y="25"/>
                    <a:pt x="45" y="28"/>
                    <a:pt x="45" y="33"/>
                  </a:cubicBezTo>
                  <a:cubicBezTo>
                    <a:pt x="50" y="33"/>
                    <a:pt x="50" y="33"/>
                    <a:pt x="50" y="33"/>
                  </a:cubicBezTo>
                  <a:cubicBezTo>
                    <a:pt x="49" y="26"/>
                    <a:pt x="44" y="20"/>
                    <a:pt x="36" y="20"/>
                  </a:cubicBezTo>
                  <a:close/>
                  <a:moveTo>
                    <a:pt x="4" y="7"/>
                  </a:moveTo>
                  <a:cubicBezTo>
                    <a:pt x="2" y="7"/>
                    <a:pt x="0" y="8"/>
                    <a:pt x="0" y="11"/>
                  </a:cubicBezTo>
                  <a:cubicBezTo>
                    <a:pt x="0" y="19"/>
                    <a:pt x="0" y="19"/>
                    <a:pt x="0" y="19"/>
                  </a:cubicBezTo>
                  <a:cubicBezTo>
                    <a:pt x="0" y="46"/>
                    <a:pt x="0" y="46"/>
                    <a:pt x="0" y="46"/>
                  </a:cubicBezTo>
                  <a:cubicBezTo>
                    <a:pt x="0" y="53"/>
                    <a:pt x="0" y="53"/>
                    <a:pt x="0" y="53"/>
                  </a:cubicBezTo>
                  <a:cubicBezTo>
                    <a:pt x="0" y="55"/>
                    <a:pt x="2" y="57"/>
                    <a:pt x="4" y="57"/>
                  </a:cubicBezTo>
                  <a:cubicBezTo>
                    <a:pt x="69" y="57"/>
                    <a:pt x="69" y="57"/>
                    <a:pt x="69" y="57"/>
                  </a:cubicBezTo>
                  <a:cubicBezTo>
                    <a:pt x="71" y="57"/>
                    <a:pt x="73" y="55"/>
                    <a:pt x="73" y="53"/>
                  </a:cubicBezTo>
                  <a:cubicBezTo>
                    <a:pt x="73" y="46"/>
                    <a:pt x="73" y="46"/>
                    <a:pt x="73" y="46"/>
                  </a:cubicBezTo>
                  <a:cubicBezTo>
                    <a:pt x="73" y="19"/>
                    <a:pt x="73" y="19"/>
                    <a:pt x="73" y="19"/>
                  </a:cubicBezTo>
                  <a:cubicBezTo>
                    <a:pt x="73" y="11"/>
                    <a:pt x="73" y="11"/>
                    <a:pt x="73" y="11"/>
                  </a:cubicBezTo>
                  <a:cubicBezTo>
                    <a:pt x="73" y="8"/>
                    <a:pt x="71" y="7"/>
                    <a:pt x="69" y="7"/>
                  </a:cubicBezTo>
                  <a:cubicBezTo>
                    <a:pt x="4" y="7"/>
                    <a:pt x="4" y="7"/>
                    <a:pt x="4" y="7"/>
                  </a:cubicBezTo>
                  <a:close/>
                  <a:moveTo>
                    <a:pt x="8" y="11"/>
                  </a:moveTo>
                  <a:cubicBezTo>
                    <a:pt x="10" y="11"/>
                    <a:pt x="11" y="13"/>
                    <a:pt x="11" y="14"/>
                  </a:cubicBezTo>
                  <a:cubicBezTo>
                    <a:pt x="11" y="16"/>
                    <a:pt x="10" y="17"/>
                    <a:pt x="8" y="17"/>
                  </a:cubicBezTo>
                  <a:cubicBezTo>
                    <a:pt x="7" y="17"/>
                    <a:pt x="5" y="16"/>
                    <a:pt x="5" y="14"/>
                  </a:cubicBezTo>
                  <a:cubicBezTo>
                    <a:pt x="5" y="13"/>
                    <a:pt x="7" y="11"/>
                    <a:pt x="8" y="11"/>
                  </a:cubicBezTo>
                  <a:close/>
                  <a:moveTo>
                    <a:pt x="36" y="13"/>
                  </a:moveTo>
                  <a:cubicBezTo>
                    <a:pt x="26" y="13"/>
                    <a:pt x="17" y="22"/>
                    <a:pt x="17" y="33"/>
                  </a:cubicBezTo>
                  <a:cubicBezTo>
                    <a:pt x="17" y="44"/>
                    <a:pt x="26" y="52"/>
                    <a:pt x="36" y="52"/>
                  </a:cubicBezTo>
                  <a:cubicBezTo>
                    <a:pt x="47" y="52"/>
                    <a:pt x="56" y="44"/>
                    <a:pt x="56" y="33"/>
                  </a:cubicBezTo>
                  <a:cubicBezTo>
                    <a:pt x="56" y="22"/>
                    <a:pt x="47" y="13"/>
                    <a:pt x="36" y="13"/>
                  </a:cubicBez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grpSp>
      <p:sp>
        <p:nvSpPr>
          <p:cNvPr id="498" name="Hexagon 24"/>
          <p:cNvSpPr/>
          <p:nvPr/>
        </p:nvSpPr>
        <p:spPr>
          <a:xfrm>
            <a:off x="990600" y="2895600"/>
            <a:ext cx="809625" cy="698500"/>
          </a:xfrm>
          <a:prstGeom prst="hexagon">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499" name="TextBox 48"/>
          <p:cNvSpPr txBox="1"/>
          <p:nvPr/>
        </p:nvSpPr>
        <p:spPr>
          <a:xfrm>
            <a:off x="1219200" y="2998788"/>
            <a:ext cx="352425" cy="584200"/>
          </a:xfrm>
          <a:prstGeom prst="rect">
            <a:avLst/>
          </a:prstGeom>
          <a:noFill/>
        </p:spPr>
        <p:txBody>
          <a:bodyPr>
            <a:spAutoFit/>
          </a:bodyPr>
          <a:lstStyle/>
          <a:p>
            <a:pPr algn="ctr" eaLnBrk="1" fontAlgn="auto" hangingPunct="1">
              <a:spcBef>
                <a:spcPts val="0"/>
              </a:spcBef>
              <a:spcAft>
                <a:spcPts val="0"/>
              </a:spcAft>
              <a:defRPr/>
            </a:pPr>
            <a:r>
              <a:rPr lang="en-US" sz="319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sp>
        <p:nvSpPr>
          <p:cNvPr id="500" name="Hexagon 36"/>
          <p:cNvSpPr/>
          <p:nvPr/>
        </p:nvSpPr>
        <p:spPr>
          <a:xfrm>
            <a:off x="1054100" y="4762500"/>
            <a:ext cx="811213" cy="696913"/>
          </a:xfrm>
          <a:prstGeom prst="hexagon">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501" name="TextBox 49"/>
          <p:cNvSpPr txBox="1"/>
          <p:nvPr/>
        </p:nvSpPr>
        <p:spPr>
          <a:xfrm>
            <a:off x="1282700" y="4865688"/>
            <a:ext cx="354013" cy="582612"/>
          </a:xfrm>
          <a:prstGeom prst="rect">
            <a:avLst/>
          </a:prstGeom>
          <a:noFill/>
        </p:spPr>
        <p:txBody>
          <a:bodyPr>
            <a:spAutoFit/>
          </a:bodyPr>
          <a:lstStyle/>
          <a:p>
            <a:pPr algn="ctr" eaLnBrk="1" fontAlgn="auto" hangingPunct="1">
              <a:spcBef>
                <a:spcPts val="0"/>
              </a:spcBef>
              <a:spcAft>
                <a:spcPts val="0"/>
              </a:spcAft>
              <a:defRPr/>
            </a:pPr>
            <a:r>
              <a:rPr lang="en-US" sz="319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sp>
        <p:nvSpPr>
          <p:cNvPr id="502" name="矩形 507"/>
          <p:cNvSpPr>
            <a:spLocks noChangeArrowheads="1"/>
          </p:cNvSpPr>
          <p:nvPr/>
        </p:nvSpPr>
        <p:spPr bwMode="auto">
          <a:xfrm>
            <a:off x="2044700" y="3130550"/>
            <a:ext cx="3732213" cy="65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3" name="TextBox 13"/>
          <p:cNvSpPr txBox="1">
            <a:spLocks noChangeArrowheads="1"/>
          </p:cNvSpPr>
          <p:nvPr/>
        </p:nvSpPr>
        <p:spPr bwMode="auto">
          <a:xfrm>
            <a:off x="2044700" y="2808288"/>
            <a:ext cx="2752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4" name="矩形 509"/>
          <p:cNvSpPr>
            <a:spLocks noChangeArrowheads="1"/>
          </p:cNvSpPr>
          <p:nvPr/>
        </p:nvSpPr>
        <p:spPr bwMode="auto">
          <a:xfrm>
            <a:off x="2044699" y="4897438"/>
            <a:ext cx="3628075" cy="65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5" name="TextBox 13"/>
          <p:cNvSpPr txBox="1">
            <a:spLocks noChangeArrowheads="1"/>
          </p:cNvSpPr>
          <p:nvPr/>
        </p:nvSpPr>
        <p:spPr bwMode="auto">
          <a:xfrm>
            <a:off x="2044700" y="4575175"/>
            <a:ext cx="27527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五边形 3"/>
          <p:cNvSpPr>
            <a:spLocks noChangeArrowheads="1"/>
          </p:cNvSpPr>
          <p:nvPr/>
        </p:nvSpPr>
        <p:spPr bwMode="auto">
          <a:xfrm>
            <a:off x="-63500" y="3270250"/>
            <a:ext cx="7102475" cy="1166813"/>
          </a:xfrm>
          <a:prstGeom prst="homePlate">
            <a:avLst>
              <a:gd name="adj" fmla="val 47936"/>
            </a:avLst>
          </a:prstGeom>
          <a:noFill/>
          <a:ln w="12700">
            <a:solidFill>
              <a:schemeClr val="bg1"/>
            </a:solidFill>
            <a:bevel/>
          </a:ln>
          <a:extLst>
            <a:ext uri="{909E8E84-426E-40DD-AFC4-6F175D3DCCD1}">
              <a14:hiddenFill xmlns:a14="http://schemas.microsoft.com/office/drawing/2010/main">
                <a:solidFill>
                  <a:srgbClr val="FFFFFF"/>
                </a:solidFill>
              </a14:hiddenFill>
            </a:ext>
          </a:extLst>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燕尾形 5"/>
          <p:cNvSpPr>
            <a:spLocks noChangeArrowheads="1"/>
          </p:cNvSpPr>
          <p:nvPr/>
        </p:nvSpPr>
        <p:spPr bwMode="auto">
          <a:xfrm>
            <a:off x="957263" y="3279775"/>
            <a:ext cx="1065212" cy="1157288"/>
          </a:xfrm>
          <a:prstGeom prst="chevron">
            <a:avLst>
              <a:gd name="adj" fmla="val 54426"/>
            </a:avLst>
          </a:prstGeom>
          <a:solidFill>
            <a:schemeClr val="bg1">
              <a:alpha val="40000"/>
            </a:schemeClr>
          </a:solidFill>
          <a:ln>
            <a:noFill/>
          </a:ln>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燕尾形 4"/>
          <p:cNvSpPr>
            <a:spLocks noChangeArrowheads="1"/>
          </p:cNvSpPr>
          <p:nvPr/>
        </p:nvSpPr>
        <p:spPr bwMode="auto">
          <a:xfrm>
            <a:off x="1700213" y="3279775"/>
            <a:ext cx="1065212" cy="1157288"/>
          </a:xfrm>
          <a:prstGeom prst="chevron">
            <a:avLst>
              <a:gd name="adj" fmla="val 54426"/>
            </a:avLst>
          </a:prstGeom>
          <a:solidFill>
            <a:schemeClr val="bg1">
              <a:alpha val="40000"/>
            </a:schemeClr>
          </a:solidFill>
          <a:ln>
            <a:noFill/>
          </a:ln>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燕尾形 5"/>
          <p:cNvSpPr>
            <a:spLocks noChangeArrowheads="1"/>
          </p:cNvSpPr>
          <p:nvPr/>
        </p:nvSpPr>
        <p:spPr bwMode="auto">
          <a:xfrm>
            <a:off x="2443163" y="3279775"/>
            <a:ext cx="1065212" cy="1157288"/>
          </a:xfrm>
          <a:prstGeom prst="chevron">
            <a:avLst>
              <a:gd name="adj" fmla="val 54426"/>
            </a:avLst>
          </a:prstGeom>
          <a:solidFill>
            <a:schemeClr val="bg1">
              <a:alpha val="40000"/>
            </a:schemeClr>
          </a:solidFill>
          <a:ln>
            <a:noFill/>
          </a:ln>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燕尾形 6"/>
          <p:cNvSpPr>
            <a:spLocks noChangeArrowheads="1"/>
          </p:cNvSpPr>
          <p:nvPr/>
        </p:nvSpPr>
        <p:spPr bwMode="auto">
          <a:xfrm>
            <a:off x="3186113" y="3279775"/>
            <a:ext cx="1065212" cy="1157288"/>
          </a:xfrm>
          <a:prstGeom prst="chevron">
            <a:avLst>
              <a:gd name="adj" fmla="val 54426"/>
            </a:avLst>
          </a:prstGeom>
          <a:solidFill>
            <a:schemeClr val="bg1">
              <a:alpha val="40000"/>
            </a:schemeClr>
          </a:solidFill>
          <a:ln>
            <a:noFill/>
          </a:ln>
        </p:spPr>
        <p:txBody>
          <a:bodyPr lIns="91431" tIns="45716" rIns="91431" bIns="45716"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30"/>
          <p:cNvGrpSpPr/>
          <p:nvPr/>
        </p:nvGrpSpPr>
        <p:grpSpPr bwMode="auto">
          <a:xfrm>
            <a:off x="4210050" y="2894013"/>
            <a:ext cx="2370138" cy="2260600"/>
            <a:chOff x="0" y="0"/>
            <a:chExt cx="533400" cy="487363"/>
          </a:xfrm>
          <a:solidFill>
            <a:schemeClr val="bg1"/>
          </a:solidFill>
        </p:grpSpPr>
        <p:sp>
          <p:nvSpPr>
            <p:cNvPr id="11" name="Oval 312"/>
            <p:cNvSpPr>
              <a:spLocks noChangeArrowheads="1"/>
            </p:cNvSpPr>
            <p:nvPr/>
          </p:nvSpPr>
          <p:spPr bwMode="auto">
            <a:xfrm>
              <a:off x="371475" y="0"/>
              <a:ext cx="93663" cy="88900"/>
            </a:xfrm>
            <a:prstGeom prst="ellipse">
              <a:avLst/>
            </a:prstGeom>
            <a:grpFill/>
            <a:ln w="12700" cap="flat" cmpd="sng">
              <a:noFill/>
              <a:bevel/>
            </a:ln>
          </p:spPr>
          <p:txBody>
            <a:bodyPr anchor="ctr"/>
            <a:lstStyle/>
            <a:p>
              <a:pPr algn="ctr" fontAlgn="base">
                <a:spcBef>
                  <a:spcPct val="0"/>
                </a:spcBef>
                <a:spcAft>
                  <a:spcPct val="0"/>
                </a:spcAft>
                <a:buFont typeface="Arial" panose="020B0604020202020204" pitchFamily="34" charset="0"/>
                <a:buNone/>
                <a:defRPr/>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313"/>
            <p:cNvSpPr>
              <a:spLocks noChangeArrowheads="1"/>
            </p:cNvSpPr>
            <p:nvPr/>
          </p:nvSpPr>
          <p:spPr bwMode="auto">
            <a:xfrm>
              <a:off x="0" y="55563"/>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w="12700" cap="flat" cmpd="sng">
              <a:noFill/>
              <a:bevel/>
            </a:ln>
          </p:spPr>
          <p:txBody>
            <a:bodyPr anchor="ctr"/>
            <a:lstStyle/>
            <a:p>
              <a:pPr algn="ctr" fontAlgn="base">
                <a:spcBef>
                  <a:spcPct val="0"/>
                </a:spcBef>
                <a:spcAft>
                  <a:spcPct val="0"/>
                </a:spcAft>
                <a:buFont typeface="Arial" panose="020B0604020202020204" pitchFamily="34" charset="0"/>
                <a:buNone/>
                <a:defRPr/>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直接连接符 31"/>
          <p:cNvSpPr>
            <a:spLocks noChangeShapeType="1"/>
          </p:cNvSpPr>
          <p:nvPr/>
        </p:nvSpPr>
        <p:spPr bwMode="auto">
          <a:xfrm rot="5400000">
            <a:off x="5377657" y="3829844"/>
            <a:ext cx="4248150" cy="1587"/>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直接连接符 24"/>
          <p:cNvSpPr>
            <a:spLocks noChangeShapeType="1"/>
          </p:cNvSpPr>
          <p:nvPr/>
        </p:nvSpPr>
        <p:spPr bwMode="auto">
          <a:xfrm rot="5400000">
            <a:off x="2067719" y="2893219"/>
            <a:ext cx="757238" cy="0"/>
          </a:xfrm>
          <a:prstGeom prst="line">
            <a:avLst/>
          </a:prstGeom>
          <a:noFill/>
          <a:ln w="12700">
            <a:solidFill>
              <a:schemeClr val="bg1"/>
            </a:solidFill>
            <a:bevel/>
            <a:headEnd type="stealth"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直接连接符 32"/>
          <p:cNvSpPr>
            <a:spLocks noChangeShapeType="1"/>
          </p:cNvSpPr>
          <p:nvPr/>
        </p:nvSpPr>
        <p:spPr bwMode="auto">
          <a:xfrm rot="5400000">
            <a:off x="584994" y="2894806"/>
            <a:ext cx="755650" cy="1588"/>
          </a:xfrm>
          <a:prstGeom prst="line">
            <a:avLst/>
          </a:prstGeom>
          <a:noFill/>
          <a:ln w="12700">
            <a:solidFill>
              <a:schemeClr val="bg1"/>
            </a:solidFill>
            <a:bevel/>
            <a:headEnd type="stealth"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直接连接符 34"/>
          <p:cNvSpPr>
            <a:spLocks noChangeShapeType="1"/>
          </p:cNvSpPr>
          <p:nvPr/>
        </p:nvSpPr>
        <p:spPr bwMode="auto">
          <a:xfrm rot="16200000" flipV="1">
            <a:off x="2808288" y="4838700"/>
            <a:ext cx="755650" cy="0"/>
          </a:xfrm>
          <a:prstGeom prst="line">
            <a:avLst/>
          </a:prstGeom>
          <a:noFill/>
          <a:ln w="12700">
            <a:solidFill>
              <a:schemeClr val="bg1"/>
            </a:solidFill>
            <a:bevel/>
            <a:headEnd type="stealth"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直接连接符 33"/>
          <p:cNvSpPr>
            <a:spLocks noChangeShapeType="1"/>
          </p:cNvSpPr>
          <p:nvPr/>
        </p:nvSpPr>
        <p:spPr bwMode="auto">
          <a:xfrm rot="16200000" flipV="1">
            <a:off x="1323182" y="4837906"/>
            <a:ext cx="755650" cy="1587"/>
          </a:xfrm>
          <a:prstGeom prst="line">
            <a:avLst/>
          </a:prstGeom>
          <a:noFill/>
          <a:ln w="12700">
            <a:solidFill>
              <a:schemeClr val="bg1"/>
            </a:solidFill>
            <a:bevel/>
            <a:headEnd type="stealth"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直接连接符 9"/>
          <p:cNvSpPr>
            <a:spLocks noChangeShapeType="1"/>
          </p:cNvSpPr>
          <p:nvPr/>
        </p:nvSpPr>
        <p:spPr bwMode="auto">
          <a:xfrm>
            <a:off x="7842250" y="2635250"/>
            <a:ext cx="2557463" cy="0"/>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直接连接符 20"/>
          <p:cNvSpPr>
            <a:spLocks noChangeShapeType="1"/>
          </p:cNvSpPr>
          <p:nvPr/>
        </p:nvSpPr>
        <p:spPr bwMode="auto">
          <a:xfrm>
            <a:off x="7842250" y="3952875"/>
            <a:ext cx="2557463" cy="0"/>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直接连接符 42"/>
          <p:cNvSpPr>
            <a:spLocks noChangeShapeType="1"/>
          </p:cNvSpPr>
          <p:nvPr/>
        </p:nvSpPr>
        <p:spPr bwMode="auto">
          <a:xfrm>
            <a:off x="7842250" y="5032375"/>
            <a:ext cx="2557463" cy="0"/>
          </a:xfrm>
          <a:prstGeom prst="line">
            <a:avLst/>
          </a:prstGeom>
          <a:noFill/>
          <a:ln w="12700">
            <a:solidFill>
              <a:schemeClr val="bg1"/>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43"/>
          <p:cNvSpPr>
            <a:spLocks noChangeArrowheads="1"/>
          </p:cNvSpPr>
          <p:nvPr/>
        </p:nvSpPr>
        <p:spPr bwMode="auto">
          <a:xfrm>
            <a:off x="7788275" y="16732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添加标题一</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47"/>
          <p:cNvSpPr>
            <a:spLocks noChangeArrowheads="1"/>
          </p:cNvSpPr>
          <p:nvPr/>
        </p:nvSpPr>
        <p:spPr bwMode="auto">
          <a:xfrm>
            <a:off x="7788275" y="1998663"/>
            <a:ext cx="3152775" cy="67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矩形 45"/>
          <p:cNvSpPr>
            <a:spLocks noChangeArrowheads="1"/>
          </p:cNvSpPr>
          <p:nvPr/>
        </p:nvSpPr>
        <p:spPr bwMode="auto">
          <a:xfrm>
            <a:off x="7788275" y="51498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添加标题四</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47"/>
          <p:cNvSpPr>
            <a:spLocks noChangeArrowheads="1"/>
          </p:cNvSpPr>
          <p:nvPr/>
        </p:nvSpPr>
        <p:spPr bwMode="auto">
          <a:xfrm>
            <a:off x="7788275" y="5476875"/>
            <a:ext cx="3152775" cy="67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7788275" y="27527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添加标题二</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47"/>
          <p:cNvSpPr>
            <a:spLocks noChangeArrowheads="1"/>
          </p:cNvSpPr>
          <p:nvPr/>
        </p:nvSpPr>
        <p:spPr bwMode="auto">
          <a:xfrm>
            <a:off x="7788275" y="3363214"/>
            <a:ext cx="3152775" cy="67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51"/>
          <p:cNvSpPr>
            <a:spLocks noChangeArrowheads="1"/>
          </p:cNvSpPr>
          <p:nvPr/>
        </p:nvSpPr>
        <p:spPr bwMode="auto">
          <a:xfrm>
            <a:off x="7788275" y="4070350"/>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添加标题三</a:t>
            </a:r>
            <a:endPar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47"/>
          <p:cNvSpPr>
            <a:spLocks noChangeArrowheads="1"/>
          </p:cNvSpPr>
          <p:nvPr/>
        </p:nvSpPr>
        <p:spPr bwMode="auto">
          <a:xfrm>
            <a:off x="7788275" y="4433888"/>
            <a:ext cx="3152775" cy="674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53"/>
          <p:cNvSpPr>
            <a:spLocks noChangeArrowheads="1"/>
          </p:cNvSpPr>
          <p:nvPr/>
        </p:nvSpPr>
        <p:spPr bwMode="auto">
          <a:xfrm>
            <a:off x="850900" y="2130425"/>
            <a:ext cx="1338810"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添加标题一</a:t>
            </a:r>
            <a:endParaRPr lang="en-US" altLang="zh-CN"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54"/>
          <p:cNvSpPr>
            <a:spLocks noChangeArrowheads="1"/>
          </p:cNvSpPr>
          <p:nvPr/>
        </p:nvSpPr>
        <p:spPr bwMode="auto">
          <a:xfrm>
            <a:off x="2319338" y="2130425"/>
            <a:ext cx="1338810"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添加标题三</a:t>
            </a:r>
            <a:endParaRPr lang="en-US" altLang="zh-CN"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55"/>
          <p:cNvSpPr>
            <a:spLocks noChangeArrowheads="1"/>
          </p:cNvSpPr>
          <p:nvPr/>
        </p:nvSpPr>
        <p:spPr bwMode="auto">
          <a:xfrm>
            <a:off x="1568450" y="5270500"/>
            <a:ext cx="1338810"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添加标题二</a:t>
            </a:r>
            <a:endParaRPr lang="en-US" altLang="zh-CN"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56"/>
          <p:cNvSpPr>
            <a:spLocks noChangeArrowheads="1"/>
          </p:cNvSpPr>
          <p:nvPr/>
        </p:nvSpPr>
        <p:spPr bwMode="auto">
          <a:xfrm>
            <a:off x="3036888" y="5270500"/>
            <a:ext cx="1338810"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添加标题四</a:t>
            </a:r>
            <a:endParaRPr lang="en-US" altLang="zh-CN"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grpSp>
        <p:nvGrpSpPr>
          <p:cNvPr id="5" name="组合 4"/>
          <p:cNvGrpSpPr/>
          <p:nvPr/>
        </p:nvGrpSpPr>
        <p:grpSpPr>
          <a:xfrm>
            <a:off x="4574171" y="1847263"/>
            <a:ext cx="3325228" cy="3525619"/>
            <a:chOff x="4045164" y="1630190"/>
            <a:chExt cx="3836095" cy="4067272"/>
          </a:xfrm>
          <a:solidFill>
            <a:schemeClr val="bg1">
              <a:lumMod val="65000"/>
            </a:schemeClr>
          </a:solidFill>
        </p:grpSpPr>
        <p:sp>
          <p:nvSpPr>
            <p:cNvPr id="6" name="AutoShape 24"/>
            <p:cNvSpPr/>
            <p:nvPr/>
          </p:nvSpPr>
          <p:spPr bwMode="auto">
            <a:xfrm>
              <a:off x="5392492" y="3067823"/>
              <a:ext cx="37326" cy="45754"/>
            </a:xfrm>
            <a:custGeom>
              <a:avLst/>
              <a:gdLst>
                <a:gd name="T0" fmla="*/ 24603 w 18167"/>
                <a:gd name="T1" fmla="*/ 30165 h 21600"/>
                <a:gd name="T2" fmla="*/ 24603 w 18167"/>
                <a:gd name="T3" fmla="*/ 30165 h 21600"/>
                <a:gd name="T4" fmla="*/ 24603 w 18167"/>
                <a:gd name="T5" fmla="*/ 30165 h 21600"/>
                <a:gd name="T6" fmla="*/ 24603 w 18167"/>
                <a:gd name="T7" fmla="*/ 3016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167" h="21600">
                  <a:moveTo>
                    <a:pt x="1730" y="21599"/>
                  </a:moveTo>
                  <a:cubicBezTo>
                    <a:pt x="7683" y="18647"/>
                    <a:pt x="17036" y="18562"/>
                    <a:pt x="18057" y="16875"/>
                  </a:cubicBezTo>
                  <a:cubicBezTo>
                    <a:pt x="19078" y="15187"/>
                    <a:pt x="12615" y="5905"/>
                    <a:pt x="12615" y="0"/>
                  </a:cubicBezTo>
                  <a:cubicBezTo>
                    <a:pt x="1049" y="11475"/>
                    <a:pt x="-2522" y="13668"/>
                    <a:pt x="173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 name="AutoShape 26"/>
            <p:cNvSpPr/>
            <p:nvPr/>
          </p:nvSpPr>
          <p:spPr bwMode="auto">
            <a:xfrm>
              <a:off x="5459919" y="2930561"/>
              <a:ext cx="160139" cy="170974"/>
            </a:xfrm>
            <a:custGeom>
              <a:avLst/>
              <a:gdLst>
                <a:gd name="T0" fmla="*/ 105552 w 21027"/>
                <a:gd name="T1" fmla="*/ 112721 h 21600"/>
                <a:gd name="T2" fmla="*/ 105552 w 21027"/>
                <a:gd name="T3" fmla="*/ 112721 h 21600"/>
                <a:gd name="T4" fmla="*/ 105552 w 21027"/>
                <a:gd name="T5" fmla="*/ 112721 h 21600"/>
                <a:gd name="T6" fmla="*/ 105552 w 21027"/>
                <a:gd name="T7" fmla="*/ 11272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027" h="21600">
                  <a:moveTo>
                    <a:pt x="14210" y="0"/>
                  </a:moveTo>
                  <a:cubicBezTo>
                    <a:pt x="12315" y="1588"/>
                    <a:pt x="11415" y="3607"/>
                    <a:pt x="11178" y="4742"/>
                  </a:cubicBezTo>
                  <a:cubicBezTo>
                    <a:pt x="10942" y="5876"/>
                    <a:pt x="9284" y="7805"/>
                    <a:pt x="9284" y="7805"/>
                  </a:cubicBezTo>
                  <a:cubicBezTo>
                    <a:pt x="13026" y="6285"/>
                    <a:pt x="13784" y="7010"/>
                    <a:pt x="15205" y="7918"/>
                  </a:cubicBezTo>
                  <a:lnTo>
                    <a:pt x="18947" y="9801"/>
                  </a:lnTo>
                  <a:cubicBezTo>
                    <a:pt x="18947" y="9801"/>
                    <a:pt x="19113" y="11435"/>
                    <a:pt x="19823" y="12796"/>
                  </a:cubicBezTo>
                  <a:cubicBezTo>
                    <a:pt x="20534" y="14157"/>
                    <a:pt x="21600" y="15519"/>
                    <a:pt x="20652" y="16653"/>
                  </a:cubicBezTo>
                  <a:cubicBezTo>
                    <a:pt x="19705" y="17788"/>
                    <a:pt x="18047" y="18468"/>
                    <a:pt x="17621" y="21600"/>
                  </a:cubicBezTo>
                  <a:cubicBezTo>
                    <a:pt x="17621" y="21600"/>
                    <a:pt x="7389" y="18128"/>
                    <a:pt x="6442" y="17107"/>
                  </a:cubicBezTo>
                  <a:cubicBezTo>
                    <a:pt x="5494" y="16086"/>
                    <a:pt x="3079" y="15156"/>
                    <a:pt x="0" y="15610"/>
                  </a:cubicBezTo>
                  <a:cubicBezTo>
                    <a:pt x="47" y="13250"/>
                    <a:pt x="876" y="11321"/>
                    <a:pt x="2415" y="10981"/>
                  </a:cubicBezTo>
                  <a:cubicBezTo>
                    <a:pt x="3955" y="10641"/>
                    <a:pt x="4926" y="9801"/>
                    <a:pt x="4926" y="9801"/>
                  </a:cubicBezTo>
                  <a:cubicBezTo>
                    <a:pt x="4926" y="9801"/>
                    <a:pt x="5968" y="8599"/>
                    <a:pt x="6205" y="7010"/>
                  </a:cubicBezTo>
                  <a:cubicBezTo>
                    <a:pt x="6442" y="5422"/>
                    <a:pt x="6844" y="3993"/>
                    <a:pt x="8147" y="3085"/>
                  </a:cubicBezTo>
                  <a:cubicBezTo>
                    <a:pt x="9450" y="2178"/>
                    <a:pt x="14210" y="0"/>
                    <a:pt x="1421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grpSp>
          <p:nvGrpSpPr>
            <p:cNvPr id="8" name="组合 7"/>
            <p:cNvGrpSpPr/>
            <p:nvPr/>
          </p:nvGrpSpPr>
          <p:grpSpPr>
            <a:xfrm>
              <a:off x="4045164" y="1630190"/>
              <a:ext cx="3836095" cy="4067272"/>
              <a:chOff x="4045164" y="1630190"/>
              <a:chExt cx="3836095" cy="4067272"/>
            </a:xfrm>
            <a:grpFill/>
          </p:grpSpPr>
          <p:sp>
            <p:nvSpPr>
              <p:cNvPr id="9" name="AutoShape 30"/>
              <p:cNvSpPr/>
              <p:nvPr/>
            </p:nvSpPr>
            <p:spPr bwMode="auto">
              <a:xfrm>
                <a:off x="5369616" y="2359843"/>
                <a:ext cx="39733" cy="25286"/>
              </a:xfrm>
              <a:custGeom>
                <a:avLst/>
                <a:gdLst>
                  <a:gd name="T0" fmla="*/ 26189 w 19789"/>
                  <a:gd name="T1" fmla="*/ 16671 h 20412"/>
                  <a:gd name="T2" fmla="*/ 26189 w 19789"/>
                  <a:gd name="T3" fmla="*/ 16671 h 20412"/>
                  <a:gd name="T4" fmla="*/ 26189 w 19789"/>
                  <a:gd name="T5" fmla="*/ 16671 h 20412"/>
                  <a:gd name="T6" fmla="*/ 26189 w 19789"/>
                  <a:gd name="T7" fmla="*/ 16671 h 204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89" h="20412">
                    <a:moveTo>
                      <a:pt x="14544" y="20099"/>
                    </a:moveTo>
                    <a:lnTo>
                      <a:pt x="19788" y="8250"/>
                    </a:lnTo>
                    <a:lnTo>
                      <a:pt x="17566" y="0"/>
                    </a:lnTo>
                    <a:cubicBezTo>
                      <a:pt x="17566" y="0"/>
                      <a:pt x="10011" y="3751"/>
                      <a:pt x="8677" y="9000"/>
                    </a:cubicBezTo>
                    <a:cubicBezTo>
                      <a:pt x="7345" y="14250"/>
                      <a:pt x="6900" y="15750"/>
                      <a:pt x="3788" y="16500"/>
                    </a:cubicBezTo>
                    <a:cubicBezTo>
                      <a:pt x="677" y="17251"/>
                      <a:pt x="-1811" y="21600"/>
                      <a:pt x="1744" y="20099"/>
                    </a:cubicBezTo>
                    <a:cubicBezTo>
                      <a:pt x="5300" y="18601"/>
                      <a:pt x="11522" y="18450"/>
                      <a:pt x="14544" y="200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0" name="AutoShape 34"/>
              <p:cNvSpPr/>
              <p:nvPr/>
            </p:nvSpPr>
            <p:spPr bwMode="auto">
              <a:xfrm>
                <a:off x="5597181" y="2017893"/>
                <a:ext cx="479211" cy="636942"/>
              </a:xfrm>
              <a:custGeom>
                <a:avLst/>
                <a:gdLst>
                  <a:gd name="T0" fmla="*/ 315863 w 21181"/>
                  <a:gd name="T1" fmla="*/ 424854 h 21474"/>
                  <a:gd name="T2" fmla="*/ 315863 w 21181"/>
                  <a:gd name="T3" fmla="*/ 424854 h 21474"/>
                  <a:gd name="T4" fmla="*/ 315863 w 21181"/>
                  <a:gd name="T5" fmla="*/ 424854 h 21474"/>
                  <a:gd name="T6" fmla="*/ 315863 w 21181"/>
                  <a:gd name="T7" fmla="*/ 424854 h 2147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81" h="21474">
                    <a:moveTo>
                      <a:pt x="6999" y="1024"/>
                    </a:moveTo>
                    <a:cubicBezTo>
                      <a:pt x="7254" y="1327"/>
                      <a:pt x="8606" y="1691"/>
                      <a:pt x="8606" y="1691"/>
                    </a:cubicBezTo>
                    <a:cubicBezTo>
                      <a:pt x="8606" y="1691"/>
                      <a:pt x="8996" y="1981"/>
                      <a:pt x="9036" y="1557"/>
                    </a:cubicBezTo>
                    <a:cubicBezTo>
                      <a:pt x="9075" y="1133"/>
                      <a:pt x="8908" y="491"/>
                      <a:pt x="8908" y="491"/>
                    </a:cubicBezTo>
                    <a:cubicBezTo>
                      <a:pt x="8908" y="491"/>
                      <a:pt x="10802" y="237"/>
                      <a:pt x="11518" y="55"/>
                    </a:cubicBezTo>
                    <a:cubicBezTo>
                      <a:pt x="12234" y="-126"/>
                      <a:pt x="12345" y="176"/>
                      <a:pt x="12823" y="358"/>
                    </a:cubicBezTo>
                    <a:cubicBezTo>
                      <a:pt x="13300" y="540"/>
                      <a:pt x="13809" y="588"/>
                      <a:pt x="13809" y="588"/>
                    </a:cubicBezTo>
                    <a:cubicBezTo>
                      <a:pt x="12425" y="964"/>
                      <a:pt x="11669" y="1176"/>
                      <a:pt x="12226" y="1267"/>
                    </a:cubicBezTo>
                    <a:cubicBezTo>
                      <a:pt x="12783" y="1358"/>
                      <a:pt x="13236" y="1557"/>
                      <a:pt x="13236" y="1557"/>
                    </a:cubicBezTo>
                    <a:cubicBezTo>
                      <a:pt x="13857" y="1206"/>
                      <a:pt x="16355" y="394"/>
                      <a:pt x="16419" y="831"/>
                    </a:cubicBezTo>
                    <a:cubicBezTo>
                      <a:pt x="16419" y="831"/>
                      <a:pt x="16323" y="1630"/>
                      <a:pt x="16562" y="1993"/>
                    </a:cubicBezTo>
                    <a:cubicBezTo>
                      <a:pt x="16801" y="2357"/>
                      <a:pt x="16864" y="2793"/>
                      <a:pt x="16864" y="4126"/>
                    </a:cubicBezTo>
                    <a:cubicBezTo>
                      <a:pt x="16864" y="4126"/>
                      <a:pt x="17517" y="4780"/>
                      <a:pt x="18074" y="4962"/>
                    </a:cubicBezTo>
                    <a:cubicBezTo>
                      <a:pt x="18630" y="5143"/>
                      <a:pt x="19267" y="5386"/>
                      <a:pt x="19267" y="5870"/>
                    </a:cubicBezTo>
                    <a:cubicBezTo>
                      <a:pt x="19267" y="6355"/>
                      <a:pt x="19585" y="6718"/>
                      <a:pt x="19983" y="7421"/>
                    </a:cubicBezTo>
                    <a:cubicBezTo>
                      <a:pt x="19983" y="7421"/>
                      <a:pt x="19506" y="7687"/>
                      <a:pt x="18869" y="7869"/>
                    </a:cubicBezTo>
                    <a:cubicBezTo>
                      <a:pt x="18233" y="8051"/>
                      <a:pt x="18519" y="8136"/>
                      <a:pt x="18837" y="8438"/>
                    </a:cubicBezTo>
                    <a:cubicBezTo>
                      <a:pt x="19155" y="8741"/>
                      <a:pt x="19887" y="8887"/>
                      <a:pt x="20365" y="9068"/>
                    </a:cubicBezTo>
                    <a:cubicBezTo>
                      <a:pt x="20842" y="9250"/>
                      <a:pt x="20619" y="9414"/>
                      <a:pt x="21057" y="9838"/>
                    </a:cubicBezTo>
                    <a:cubicBezTo>
                      <a:pt x="21495" y="10262"/>
                      <a:pt x="20659" y="9838"/>
                      <a:pt x="20261" y="9898"/>
                    </a:cubicBezTo>
                    <a:cubicBezTo>
                      <a:pt x="19864" y="9959"/>
                      <a:pt x="18988" y="9838"/>
                      <a:pt x="18750" y="9595"/>
                    </a:cubicBezTo>
                    <a:cubicBezTo>
                      <a:pt x="18511" y="9353"/>
                      <a:pt x="18312" y="9323"/>
                      <a:pt x="17692" y="9359"/>
                    </a:cubicBezTo>
                    <a:cubicBezTo>
                      <a:pt x="17835" y="9504"/>
                      <a:pt x="17954" y="10140"/>
                      <a:pt x="18193" y="10625"/>
                    </a:cubicBezTo>
                    <a:cubicBezTo>
                      <a:pt x="18432" y="11110"/>
                      <a:pt x="19426" y="10776"/>
                      <a:pt x="20142" y="10534"/>
                    </a:cubicBezTo>
                    <a:cubicBezTo>
                      <a:pt x="20858" y="10292"/>
                      <a:pt x="21041" y="10522"/>
                      <a:pt x="20739" y="10837"/>
                    </a:cubicBezTo>
                    <a:cubicBezTo>
                      <a:pt x="20436" y="11152"/>
                      <a:pt x="18829" y="12715"/>
                      <a:pt x="18829" y="12715"/>
                    </a:cubicBezTo>
                    <a:cubicBezTo>
                      <a:pt x="18829" y="12715"/>
                      <a:pt x="17835" y="13381"/>
                      <a:pt x="17437" y="13623"/>
                    </a:cubicBezTo>
                    <a:cubicBezTo>
                      <a:pt x="17039" y="13866"/>
                      <a:pt x="16204" y="14350"/>
                      <a:pt x="15846" y="14714"/>
                    </a:cubicBezTo>
                    <a:cubicBezTo>
                      <a:pt x="15488" y="15077"/>
                      <a:pt x="14891" y="15592"/>
                      <a:pt x="14334" y="15834"/>
                    </a:cubicBezTo>
                    <a:cubicBezTo>
                      <a:pt x="13777" y="16077"/>
                      <a:pt x="13300" y="16349"/>
                      <a:pt x="13061" y="16894"/>
                    </a:cubicBezTo>
                    <a:cubicBezTo>
                      <a:pt x="12823" y="17439"/>
                      <a:pt x="11629" y="18227"/>
                      <a:pt x="11152" y="18409"/>
                    </a:cubicBezTo>
                    <a:cubicBezTo>
                      <a:pt x="10675" y="18590"/>
                      <a:pt x="10889" y="19129"/>
                      <a:pt x="11327" y="19584"/>
                    </a:cubicBezTo>
                    <a:cubicBezTo>
                      <a:pt x="11311" y="20286"/>
                      <a:pt x="11279" y="20662"/>
                      <a:pt x="10881" y="20844"/>
                    </a:cubicBezTo>
                    <a:cubicBezTo>
                      <a:pt x="10484" y="21025"/>
                      <a:pt x="9418" y="21474"/>
                      <a:pt x="9418" y="21474"/>
                    </a:cubicBezTo>
                    <a:cubicBezTo>
                      <a:pt x="8566" y="21074"/>
                      <a:pt x="7214" y="20498"/>
                      <a:pt x="6896" y="20317"/>
                    </a:cubicBezTo>
                    <a:cubicBezTo>
                      <a:pt x="6577" y="20135"/>
                      <a:pt x="5861" y="19893"/>
                      <a:pt x="5662" y="19469"/>
                    </a:cubicBezTo>
                    <a:cubicBezTo>
                      <a:pt x="5464" y="19045"/>
                      <a:pt x="5543" y="18621"/>
                      <a:pt x="4827" y="18015"/>
                    </a:cubicBezTo>
                    <a:cubicBezTo>
                      <a:pt x="4111" y="17409"/>
                      <a:pt x="4032" y="16894"/>
                      <a:pt x="4111" y="16470"/>
                    </a:cubicBezTo>
                    <a:cubicBezTo>
                      <a:pt x="4191" y="16046"/>
                      <a:pt x="3753" y="15077"/>
                      <a:pt x="3689" y="15029"/>
                    </a:cubicBezTo>
                    <a:cubicBezTo>
                      <a:pt x="3626" y="14980"/>
                      <a:pt x="3753" y="14653"/>
                      <a:pt x="3872" y="14169"/>
                    </a:cubicBezTo>
                    <a:cubicBezTo>
                      <a:pt x="3992" y="13684"/>
                      <a:pt x="4111" y="13109"/>
                      <a:pt x="4469" y="12987"/>
                    </a:cubicBezTo>
                    <a:cubicBezTo>
                      <a:pt x="4827" y="12866"/>
                      <a:pt x="6172" y="12218"/>
                      <a:pt x="6172" y="12218"/>
                    </a:cubicBezTo>
                    <a:cubicBezTo>
                      <a:pt x="6219" y="11382"/>
                      <a:pt x="5726" y="10607"/>
                      <a:pt x="5726" y="10183"/>
                    </a:cubicBezTo>
                    <a:cubicBezTo>
                      <a:pt x="4390" y="10231"/>
                      <a:pt x="4032" y="10171"/>
                      <a:pt x="4151" y="9686"/>
                    </a:cubicBezTo>
                    <a:cubicBezTo>
                      <a:pt x="4270" y="9202"/>
                      <a:pt x="4644" y="8729"/>
                      <a:pt x="4644" y="8729"/>
                    </a:cubicBezTo>
                    <a:cubicBezTo>
                      <a:pt x="4151" y="7808"/>
                      <a:pt x="4405" y="7578"/>
                      <a:pt x="4071" y="6900"/>
                    </a:cubicBezTo>
                    <a:cubicBezTo>
                      <a:pt x="3737" y="6221"/>
                      <a:pt x="3562" y="6015"/>
                      <a:pt x="2957" y="5749"/>
                    </a:cubicBezTo>
                    <a:cubicBezTo>
                      <a:pt x="2353" y="5482"/>
                      <a:pt x="698" y="5579"/>
                      <a:pt x="698" y="5579"/>
                    </a:cubicBezTo>
                    <a:cubicBezTo>
                      <a:pt x="189" y="5095"/>
                      <a:pt x="-66" y="4962"/>
                      <a:pt x="14" y="4477"/>
                    </a:cubicBezTo>
                    <a:cubicBezTo>
                      <a:pt x="93" y="3992"/>
                      <a:pt x="-105" y="3417"/>
                      <a:pt x="1128" y="3387"/>
                    </a:cubicBezTo>
                    <a:cubicBezTo>
                      <a:pt x="2361" y="3356"/>
                      <a:pt x="2926" y="3157"/>
                      <a:pt x="2926" y="3157"/>
                    </a:cubicBezTo>
                    <a:cubicBezTo>
                      <a:pt x="3475" y="2811"/>
                      <a:pt x="4071" y="2478"/>
                      <a:pt x="4071" y="2478"/>
                    </a:cubicBezTo>
                    <a:cubicBezTo>
                      <a:pt x="3180" y="2187"/>
                      <a:pt x="3236" y="2206"/>
                      <a:pt x="3713" y="2024"/>
                    </a:cubicBezTo>
                    <a:cubicBezTo>
                      <a:pt x="4191" y="1842"/>
                      <a:pt x="6999" y="1024"/>
                      <a:pt x="6999" y="1024"/>
                    </a:cubicBezTo>
                    <a:cubicBezTo>
                      <a:pt x="6999" y="1024"/>
                      <a:pt x="6999" y="1024"/>
                      <a:pt x="6999" y="102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1" name="AutoShape 40"/>
              <p:cNvSpPr/>
              <p:nvPr/>
            </p:nvSpPr>
            <p:spPr bwMode="auto">
              <a:xfrm>
                <a:off x="5369616" y="2132278"/>
                <a:ext cx="24081" cy="16857"/>
              </a:xfrm>
              <a:custGeom>
                <a:avLst/>
                <a:gdLst>
                  <a:gd name="T0" fmla="*/ 15874 w 21600"/>
                  <a:gd name="T1" fmla="*/ 15120 h 18301"/>
                  <a:gd name="T2" fmla="*/ 15874 w 21600"/>
                  <a:gd name="T3" fmla="*/ 15120 h 18301"/>
                  <a:gd name="T4" fmla="*/ 15874 w 21600"/>
                  <a:gd name="T5" fmla="*/ 15120 h 18301"/>
                  <a:gd name="T6" fmla="*/ 15874 w 21600"/>
                  <a:gd name="T7" fmla="*/ 15120 h 1830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8301">
                    <a:moveTo>
                      <a:pt x="0" y="18300"/>
                    </a:moveTo>
                    <a:lnTo>
                      <a:pt x="21600" y="2396"/>
                    </a:lnTo>
                    <a:cubicBezTo>
                      <a:pt x="21600" y="2396"/>
                      <a:pt x="14086" y="4555"/>
                      <a:pt x="10174" y="628"/>
                    </a:cubicBezTo>
                    <a:cubicBezTo>
                      <a:pt x="6260" y="-3299"/>
                      <a:pt x="939" y="12214"/>
                      <a:pt x="0" y="183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2" name="AutoShape 42"/>
              <p:cNvSpPr/>
              <p:nvPr/>
            </p:nvSpPr>
            <p:spPr bwMode="auto">
              <a:xfrm>
                <a:off x="5369616" y="2017893"/>
                <a:ext cx="27693" cy="9632"/>
              </a:xfrm>
              <a:custGeom>
                <a:avLst/>
                <a:gdLst>
                  <a:gd name="T0" fmla="*/ 18253 w 17253"/>
                  <a:gd name="T1" fmla="*/ 9325 h 16444"/>
                  <a:gd name="T2" fmla="*/ 18253 w 17253"/>
                  <a:gd name="T3" fmla="*/ 9325 h 16444"/>
                  <a:gd name="T4" fmla="*/ 18253 w 17253"/>
                  <a:gd name="T5" fmla="*/ 9325 h 16444"/>
                  <a:gd name="T6" fmla="*/ 18253 w 17253"/>
                  <a:gd name="T7" fmla="*/ 9325 h 164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253" h="16444">
                    <a:moveTo>
                      <a:pt x="17253" y="16205"/>
                    </a:moveTo>
                    <a:cubicBezTo>
                      <a:pt x="10893" y="-150"/>
                      <a:pt x="15937" y="-3851"/>
                      <a:pt x="9358" y="3862"/>
                    </a:cubicBezTo>
                    <a:cubicBezTo>
                      <a:pt x="2779" y="11575"/>
                      <a:pt x="-4347" y="17748"/>
                      <a:pt x="3327" y="16205"/>
                    </a:cubicBezTo>
                    <a:cubicBezTo>
                      <a:pt x="11003" y="14661"/>
                      <a:pt x="17253" y="16205"/>
                      <a:pt x="17253" y="1620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3" name="AutoShape 44"/>
              <p:cNvSpPr/>
              <p:nvPr/>
            </p:nvSpPr>
            <p:spPr bwMode="auto">
              <a:xfrm>
                <a:off x="5346739" y="2086524"/>
                <a:ext cx="56591" cy="37325"/>
              </a:xfrm>
              <a:custGeom>
                <a:avLst/>
                <a:gdLst>
                  <a:gd name="T0" fmla="*/ 37303 w 17730"/>
                  <a:gd name="T1" fmla="*/ 26978 h 20607"/>
                  <a:gd name="T2" fmla="*/ 37303 w 17730"/>
                  <a:gd name="T3" fmla="*/ 26978 h 20607"/>
                  <a:gd name="T4" fmla="*/ 37303 w 17730"/>
                  <a:gd name="T5" fmla="*/ 26978 h 20607"/>
                  <a:gd name="T6" fmla="*/ 37303 w 17730"/>
                  <a:gd name="T7" fmla="*/ 26978 h 2060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730" h="20607">
                    <a:moveTo>
                      <a:pt x="13811" y="12607"/>
                    </a:moveTo>
                    <a:cubicBezTo>
                      <a:pt x="15784" y="9607"/>
                      <a:pt x="20353" y="5207"/>
                      <a:pt x="15728" y="2507"/>
                    </a:cubicBezTo>
                    <a:cubicBezTo>
                      <a:pt x="11103" y="-193"/>
                      <a:pt x="12062" y="-993"/>
                      <a:pt x="8960" y="1507"/>
                    </a:cubicBezTo>
                    <a:cubicBezTo>
                      <a:pt x="5858" y="4006"/>
                      <a:pt x="2079" y="6206"/>
                      <a:pt x="2079" y="6206"/>
                    </a:cubicBezTo>
                    <a:cubicBezTo>
                      <a:pt x="1347" y="11507"/>
                      <a:pt x="-1247" y="15607"/>
                      <a:pt x="726" y="16607"/>
                    </a:cubicBezTo>
                    <a:cubicBezTo>
                      <a:pt x="2700" y="17606"/>
                      <a:pt x="6141" y="20607"/>
                      <a:pt x="6141" y="20607"/>
                    </a:cubicBezTo>
                    <a:cubicBezTo>
                      <a:pt x="8114" y="15506"/>
                      <a:pt x="13811" y="12607"/>
                      <a:pt x="13811" y="1260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4" name="AutoShape 51"/>
              <p:cNvSpPr/>
              <p:nvPr/>
            </p:nvSpPr>
            <p:spPr bwMode="auto">
              <a:xfrm>
                <a:off x="6099269" y="1995017"/>
                <a:ext cx="54182" cy="28897"/>
              </a:xfrm>
              <a:custGeom>
                <a:avLst/>
                <a:gdLst>
                  <a:gd name="T0" fmla="*/ 35713 w 19617"/>
                  <a:gd name="T1" fmla="*/ 27694 h 15675"/>
                  <a:gd name="T2" fmla="*/ 35713 w 19617"/>
                  <a:gd name="T3" fmla="*/ 27694 h 15675"/>
                  <a:gd name="T4" fmla="*/ 35713 w 19617"/>
                  <a:gd name="T5" fmla="*/ 27694 h 15675"/>
                  <a:gd name="T6" fmla="*/ 35713 w 19617"/>
                  <a:gd name="T7" fmla="*/ 27694 h 156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17" h="15675">
                    <a:moveTo>
                      <a:pt x="13039" y="4751"/>
                    </a:moveTo>
                    <a:cubicBezTo>
                      <a:pt x="13039" y="4751"/>
                      <a:pt x="13205" y="5815"/>
                      <a:pt x="13039" y="4751"/>
                    </a:cubicBezTo>
                    <a:cubicBezTo>
                      <a:pt x="11750" y="-3556"/>
                      <a:pt x="9170" y="744"/>
                      <a:pt x="4335" y="4751"/>
                    </a:cubicBezTo>
                    <a:cubicBezTo>
                      <a:pt x="-500" y="8758"/>
                      <a:pt x="-1983" y="18044"/>
                      <a:pt x="3497" y="15112"/>
                    </a:cubicBezTo>
                    <a:cubicBezTo>
                      <a:pt x="8977" y="12180"/>
                      <a:pt x="17359" y="11104"/>
                      <a:pt x="19616" y="12082"/>
                    </a:cubicBezTo>
                    <a:cubicBezTo>
                      <a:pt x="19616" y="12082"/>
                      <a:pt x="13039" y="4751"/>
                      <a:pt x="13039" y="475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5" name="AutoShape 58"/>
              <p:cNvSpPr/>
              <p:nvPr/>
            </p:nvSpPr>
            <p:spPr bwMode="auto">
              <a:xfrm>
                <a:off x="6007761" y="1790329"/>
                <a:ext cx="34917" cy="12040"/>
              </a:xfrm>
              <a:custGeom>
                <a:avLst/>
                <a:gdLst>
                  <a:gd name="T0" fmla="*/ 23016 w 14956"/>
                  <a:gd name="T1" fmla="*/ 7938 h 20443"/>
                  <a:gd name="T2" fmla="*/ 23016 w 14956"/>
                  <a:gd name="T3" fmla="*/ 7938 h 20443"/>
                  <a:gd name="T4" fmla="*/ 23016 w 14956"/>
                  <a:gd name="T5" fmla="*/ 7938 h 20443"/>
                  <a:gd name="T6" fmla="*/ 23016 w 14956"/>
                  <a:gd name="T7" fmla="*/ 7938 h 204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956" h="20443">
                    <a:moveTo>
                      <a:pt x="5050" y="0"/>
                    </a:moveTo>
                    <a:cubicBezTo>
                      <a:pt x="10450" y="2880"/>
                      <a:pt x="19168" y="15841"/>
                      <a:pt x="12610" y="18722"/>
                    </a:cubicBezTo>
                    <a:cubicBezTo>
                      <a:pt x="6053" y="21600"/>
                      <a:pt x="-2432" y="21600"/>
                      <a:pt x="653" y="12960"/>
                    </a:cubicBezTo>
                    <a:cubicBezTo>
                      <a:pt x="3739" y="4321"/>
                      <a:pt x="5050" y="0"/>
                      <a:pt x="505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grpSp>
            <p:nvGrpSpPr>
              <p:cNvPr id="16" name="组合 15"/>
              <p:cNvGrpSpPr/>
              <p:nvPr/>
            </p:nvGrpSpPr>
            <p:grpSpPr>
              <a:xfrm>
                <a:off x="4045164" y="1630190"/>
                <a:ext cx="3836095" cy="4067272"/>
                <a:chOff x="4045164" y="1630190"/>
                <a:chExt cx="3836095" cy="4067272"/>
              </a:xfrm>
              <a:grpFill/>
            </p:grpSpPr>
            <p:sp>
              <p:nvSpPr>
                <p:cNvPr id="17" name="AutoShape 19"/>
                <p:cNvSpPr/>
                <p:nvPr/>
              </p:nvSpPr>
              <p:spPr bwMode="auto">
                <a:xfrm>
                  <a:off x="4570129" y="4208056"/>
                  <a:ext cx="1590546" cy="1489406"/>
                </a:xfrm>
                <a:custGeom>
                  <a:avLst/>
                  <a:gdLst>
                    <a:gd name="T0" fmla="*/ 1048430 w 21510"/>
                    <a:gd name="T1" fmla="*/ 988009 h 21533"/>
                    <a:gd name="T2" fmla="*/ 1048430 w 21510"/>
                    <a:gd name="T3" fmla="*/ 988009 h 21533"/>
                    <a:gd name="T4" fmla="*/ 1048430 w 21510"/>
                    <a:gd name="T5" fmla="*/ 988009 h 21533"/>
                    <a:gd name="T6" fmla="*/ 1048430 w 21510"/>
                    <a:gd name="T7" fmla="*/ 988009 h 215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10" h="21533">
                      <a:moveTo>
                        <a:pt x="9639" y="21533"/>
                      </a:moveTo>
                      <a:cubicBezTo>
                        <a:pt x="9809" y="21428"/>
                        <a:pt x="10060" y="21452"/>
                        <a:pt x="9950" y="21283"/>
                      </a:cubicBezTo>
                      <a:cubicBezTo>
                        <a:pt x="9841" y="21114"/>
                        <a:pt x="9700" y="20880"/>
                        <a:pt x="9700" y="20880"/>
                      </a:cubicBezTo>
                      <a:cubicBezTo>
                        <a:pt x="9620" y="20742"/>
                        <a:pt x="9700" y="20659"/>
                        <a:pt x="9749" y="20685"/>
                      </a:cubicBezTo>
                      <a:cubicBezTo>
                        <a:pt x="9797" y="20711"/>
                        <a:pt x="9870" y="20646"/>
                        <a:pt x="9919" y="20620"/>
                      </a:cubicBezTo>
                      <a:cubicBezTo>
                        <a:pt x="9967" y="20594"/>
                        <a:pt x="10113" y="20542"/>
                        <a:pt x="10162" y="20555"/>
                      </a:cubicBezTo>
                      <a:cubicBezTo>
                        <a:pt x="10211" y="20568"/>
                        <a:pt x="10262" y="20472"/>
                        <a:pt x="10262" y="20472"/>
                      </a:cubicBezTo>
                      <a:cubicBezTo>
                        <a:pt x="10186" y="20373"/>
                        <a:pt x="10126" y="20295"/>
                        <a:pt x="10138" y="20217"/>
                      </a:cubicBezTo>
                      <a:cubicBezTo>
                        <a:pt x="10150" y="20139"/>
                        <a:pt x="10126" y="20056"/>
                        <a:pt x="10126" y="20056"/>
                      </a:cubicBezTo>
                      <a:cubicBezTo>
                        <a:pt x="10235" y="20126"/>
                        <a:pt x="10308" y="20139"/>
                        <a:pt x="10417" y="20087"/>
                      </a:cubicBezTo>
                      <a:cubicBezTo>
                        <a:pt x="10527" y="20035"/>
                        <a:pt x="10612" y="20100"/>
                        <a:pt x="10672" y="20113"/>
                      </a:cubicBezTo>
                      <a:cubicBezTo>
                        <a:pt x="10733" y="20126"/>
                        <a:pt x="11110" y="20230"/>
                        <a:pt x="11207" y="20165"/>
                      </a:cubicBezTo>
                      <a:cubicBezTo>
                        <a:pt x="11305" y="20100"/>
                        <a:pt x="11553" y="20274"/>
                        <a:pt x="11662" y="20222"/>
                      </a:cubicBezTo>
                      <a:cubicBezTo>
                        <a:pt x="11771" y="20170"/>
                        <a:pt x="11662" y="20222"/>
                        <a:pt x="11662" y="20222"/>
                      </a:cubicBezTo>
                      <a:cubicBezTo>
                        <a:pt x="11662" y="20222"/>
                        <a:pt x="12039" y="20105"/>
                        <a:pt x="12051" y="20014"/>
                      </a:cubicBezTo>
                      <a:cubicBezTo>
                        <a:pt x="12063" y="19924"/>
                        <a:pt x="12010" y="19905"/>
                        <a:pt x="11864" y="19840"/>
                      </a:cubicBezTo>
                      <a:cubicBezTo>
                        <a:pt x="11718" y="19775"/>
                        <a:pt x="11560" y="19567"/>
                        <a:pt x="11523" y="19489"/>
                      </a:cubicBezTo>
                      <a:cubicBezTo>
                        <a:pt x="11487" y="19411"/>
                        <a:pt x="11256" y="19372"/>
                        <a:pt x="11215" y="19245"/>
                      </a:cubicBezTo>
                      <a:cubicBezTo>
                        <a:pt x="11187" y="19159"/>
                        <a:pt x="11256" y="19178"/>
                        <a:pt x="11329" y="19269"/>
                      </a:cubicBezTo>
                      <a:cubicBezTo>
                        <a:pt x="11475" y="19230"/>
                        <a:pt x="11523" y="19243"/>
                        <a:pt x="11572" y="19295"/>
                      </a:cubicBezTo>
                      <a:cubicBezTo>
                        <a:pt x="11621" y="19346"/>
                        <a:pt x="11803" y="19411"/>
                        <a:pt x="11864" y="19411"/>
                      </a:cubicBezTo>
                      <a:cubicBezTo>
                        <a:pt x="11924" y="19411"/>
                        <a:pt x="12216" y="19502"/>
                        <a:pt x="12216" y="19502"/>
                      </a:cubicBezTo>
                      <a:cubicBezTo>
                        <a:pt x="12289" y="19580"/>
                        <a:pt x="12629" y="19671"/>
                        <a:pt x="12775" y="19580"/>
                      </a:cubicBezTo>
                      <a:cubicBezTo>
                        <a:pt x="12921" y="19489"/>
                        <a:pt x="13249" y="19308"/>
                        <a:pt x="13371" y="19282"/>
                      </a:cubicBezTo>
                      <a:cubicBezTo>
                        <a:pt x="13493" y="19256"/>
                        <a:pt x="13614" y="19126"/>
                        <a:pt x="13651" y="19087"/>
                      </a:cubicBezTo>
                      <a:cubicBezTo>
                        <a:pt x="13687" y="19048"/>
                        <a:pt x="13723" y="18996"/>
                        <a:pt x="13845" y="18957"/>
                      </a:cubicBezTo>
                      <a:cubicBezTo>
                        <a:pt x="13918" y="18840"/>
                        <a:pt x="13967" y="18788"/>
                        <a:pt x="14064" y="18801"/>
                      </a:cubicBezTo>
                      <a:cubicBezTo>
                        <a:pt x="14185" y="18723"/>
                        <a:pt x="14319" y="18710"/>
                        <a:pt x="14392" y="18580"/>
                      </a:cubicBezTo>
                      <a:cubicBezTo>
                        <a:pt x="14465" y="18450"/>
                        <a:pt x="14635" y="18372"/>
                        <a:pt x="14757" y="18359"/>
                      </a:cubicBezTo>
                      <a:lnTo>
                        <a:pt x="15046" y="18122"/>
                      </a:lnTo>
                      <a:cubicBezTo>
                        <a:pt x="15121" y="17917"/>
                        <a:pt x="15061" y="17956"/>
                        <a:pt x="15036" y="17878"/>
                      </a:cubicBezTo>
                      <a:cubicBezTo>
                        <a:pt x="15012" y="17800"/>
                        <a:pt x="14958" y="17589"/>
                        <a:pt x="15007" y="17498"/>
                      </a:cubicBezTo>
                      <a:cubicBezTo>
                        <a:pt x="15056" y="17407"/>
                        <a:pt x="15133" y="17358"/>
                        <a:pt x="15194" y="17332"/>
                      </a:cubicBezTo>
                      <a:cubicBezTo>
                        <a:pt x="15255" y="17306"/>
                        <a:pt x="15316" y="17244"/>
                        <a:pt x="15377" y="17166"/>
                      </a:cubicBezTo>
                      <a:cubicBezTo>
                        <a:pt x="15595" y="17111"/>
                        <a:pt x="15717" y="17085"/>
                        <a:pt x="15802" y="16994"/>
                      </a:cubicBezTo>
                      <a:cubicBezTo>
                        <a:pt x="15887" y="16903"/>
                        <a:pt x="16069" y="16877"/>
                        <a:pt x="16142" y="16851"/>
                      </a:cubicBezTo>
                      <a:cubicBezTo>
                        <a:pt x="16215" y="16825"/>
                        <a:pt x="16458" y="16734"/>
                        <a:pt x="16507" y="16708"/>
                      </a:cubicBezTo>
                      <a:cubicBezTo>
                        <a:pt x="16556" y="16682"/>
                        <a:pt x="16774" y="16565"/>
                        <a:pt x="16774" y="16565"/>
                      </a:cubicBezTo>
                      <a:cubicBezTo>
                        <a:pt x="16969" y="16630"/>
                        <a:pt x="17090" y="16591"/>
                        <a:pt x="17200" y="16539"/>
                      </a:cubicBezTo>
                      <a:cubicBezTo>
                        <a:pt x="17309" y="16487"/>
                        <a:pt x="17467" y="16461"/>
                        <a:pt x="17565" y="16526"/>
                      </a:cubicBezTo>
                      <a:cubicBezTo>
                        <a:pt x="17662" y="16591"/>
                        <a:pt x="17917" y="16500"/>
                        <a:pt x="17924" y="16500"/>
                      </a:cubicBezTo>
                      <a:cubicBezTo>
                        <a:pt x="18002" y="16383"/>
                        <a:pt x="18194" y="16256"/>
                        <a:pt x="18352" y="16230"/>
                      </a:cubicBezTo>
                      <a:cubicBezTo>
                        <a:pt x="18428" y="15993"/>
                        <a:pt x="18440" y="16006"/>
                        <a:pt x="18573" y="15928"/>
                      </a:cubicBezTo>
                      <a:cubicBezTo>
                        <a:pt x="18610" y="15746"/>
                        <a:pt x="18622" y="15733"/>
                        <a:pt x="18719" y="15643"/>
                      </a:cubicBezTo>
                      <a:cubicBezTo>
                        <a:pt x="18829" y="15461"/>
                        <a:pt x="18938" y="15123"/>
                        <a:pt x="19108" y="15019"/>
                      </a:cubicBezTo>
                      <a:cubicBezTo>
                        <a:pt x="19206" y="14863"/>
                        <a:pt x="19305" y="14712"/>
                        <a:pt x="19305" y="14712"/>
                      </a:cubicBezTo>
                      <a:cubicBezTo>
                        <a:pt x="19242" y="14447"/>
                        <a:pt x="19351" y="14265"/>
                        <a:pt x="19376" y="14148"/>
                      </a:cubicBezTo>
                      <a:cubicBezTo>
                        <a:pt x="19436" y="13979"/>
                        <a:pt x="19400" y="13914"/>
                        <a:pt x="19424" y="13771"/>
                      </a:cubicBezTo>
                      <a:cubicBezTo>
                        <a:pt x="19449" y="13628"/>
                        <a:pt x="19412" y="13641"/>
                        <a:pt x="19400" y="13498"/>
                      </a:cubicBezTo>
                      <a:cubicBezTo>
                        <a:pt x="19485" y="13355"/>
                        <a:pt x="19512" y="13199"/>
                        <a:pt x="19509" y="13134"/>
                      </a:cubicBezTo>
                      <a:cubicBezTo>
                        <a:pt x="19704" y="12978"/>
                        <a:pt x="20008" y="12731"/>
                        <a:pt x="20044" y="12627"/>
                      </a:cubicBezTo>
                      <a:cubicBezTo>
                        <a:pt x="20081" y="12523"/>
                        <a:pt x="20154" y="12432"/>
                        <a:pt x="20287" y="12315"/>
                      </a:cubicBezTo>
                      <a:cubicBezTo>
                        <a:pt x="20421" y="12198"/>
                        <a:pt x="20494" y="11991"/>
                        <a:pt x="20701" y="11913"/>
                      </a:cubicBezTo>
                      <a:cubicBezTo>
                        <a:pt x="20907" y="11835"/>
                        <a:pt x="21335" y="11385"/>
                        <a:pt x="21347" y="11281"/>
                      </a:cubicBezTo>
                      <a:cubicBezTo>
                        <a:pt x="21347" y="11281"/>
                        <a:pt x="21454" y="11016"/>
                        <a:pt x="21503" y="10496"/>
                      </a:cubicBezTo>
                      <a:cubicBezTo>
                        <a:pt x="21551" y="9976"/>
                        <a:pt x="21279" y="9701"/>
                        <a:pt x="21269" y="9721"/>
                      </a:cubicBezTo>
                      <a:cubicBezTo>
                        <a:pt x="21260" y="9742"/>
                        <a:pt x="20944" y="9638"/>
                        <a:pt x="20774" y="9690"/>
                      </a:cubicBezTo>
                      <a:cubicBezTo>
                        <a:pt x="20603" y="9742"/>
                        <a:pt x="20492" y="9667"/>
                        <a:pt x="20336" y="9573"/>
                      </a:cubicBezTo>
                      <a:cubicBezTo>
                        <a:pt x="20180" y="9480"/>
                        <a:pt x="19680" y="9144"/>
                        <a:pt x="19485" y="9027"/>
                      </a:cubicBezTo>
                      <a:cubicBezTo>
                        <a:pt x="19291" y="8910"/>
                        <a:pt x="19169" y="8832"/>
                        <a:pt x="18999" y="8884"/>
                      </a:cubicBezTo>
                      <a:cubicBezTo>
                        <a:pt x="18829" y="8936"/>
                        <a:pt x="18707" y="8949"/>
                        <a:pt x="18488" y="8819"/>
                      </a:cubicBezTo>
                      <a:cubicBezTo>
                        <a:pt x="18270" y="8689"/>
                        <a:pt x="17953" y="8702"/>
                        <a:pt x="17637" y="8702"/>
                      </a:cubicBezTo>
                      <a:cubicBezTo>
                        <a:pt x="17321" y="8702"/>
                        <a:pt x="17224" y="8611"/>
                        <a:pt x="17030" y="8468"/>
                      </a:cubicBezTo>
                      <a:cubicBezTo>
                        <a:pt x="16835" y="8326"/>
                        <a:pt x="16227" y="8157"/>
                        <a:pt x="15911" y="8027"/>
                      </a:cubicBezTo>
                      <a:cubicBezTo>
                        <a:pt x="15595" y="7897"/>
                        <a:pt x="15450" y="7886"/>
                        <a:pt x="15182" y="7912"/>
                      </a:cubicBezTo>
                      <a:cubicBezTo>
                        <a:pt x="14915" y="7938"/>
                        <a:pt x="14861" y="8235"/>
                        <a:pt x="14715" y="8391"/>
                      </a:cubicBezTo>
                      <a:cubicBezTo>
                        <a:pt x="14569" y="8546"/>
                        <a:pt x="14477" y="8572"/>
                        <a:pt x="14331" y="8546"/>
                      </a:cubicBezTo>
                      <a:cubicBezTo>
                        <a:pt x="14185" y="8520"/>
                        <a:pt x="14088" y="8494"/>
                        <a:pt x="13976" y="8266"/>
                      </a:cubicBezTo>
                      <a:cubicBezTo>
                        <a:pt x="13976" y="8266"/>
                        <a:pt x="14185" y="8313"/>
                        <a:pt x="14428" y="8274"/>
                      </a:cubicBezTo>
                      <a:cubicBezTo>
                        <a:pt x="14672" y="8235"/>
                        <a:pt x="14968" y="7746"/>
                        <a:pt x="14968" y="7746"/>
                      </a:cubicBezTo>
                      <a:cubicBezTo>
                        <a:pt x="14871" y="7798"/>
                        <a:pt x="14428" y="7611"/>
                        <a:pt x="14307" y="7559"/>
                      </a:cubicBezTo>
                      <a:cubicBezTo>
                        <a:pt x="14185" y="7507"/>
                        <a:pt x="14015" y="7247"/>
                        <a:pt x="13937" y="7684"/>
                      </a:cubicBezTo>
                      <a:cubicBezTo>
                        <a:pt x="13860" y="8120"/>
                        <a:pt x="13869" y="7871"/>
                        <a:pt x="13748" y="8092"/>
                      </a:cubicBezTo>
                      <a:cubicBezTo>
                        <a:pt x="13638" y="7975"/>
                        <a:pt x="13680" y="7886"/>
                        <a:pt x="13665" y="7787"/>
                      </a:cubicBezTo>
                      <a:cubicBezTo>
                        <a:pt x="13651" y="7689"/>
                        <a:pt x="13359" y="7663"/>
                        <a:pt x="13784" y="7403"/>
                      </a:cubicBezTo>
                      <a:cubicBezTo>
                        <a:pt x="13784" y="7403"/>
                        <a:pt x="14078" y="6966"/>
                        <a:pt x="14249" y="6810"/>
                      </a:cubicBezTo>
                      <a:cubicBezTo>
                        <a:pt x="14419" y="6654"/>
                        <a:pt x="14149" y="6571"/>
                        <a:pt x="14052" y="6441"/>
                      </a:cubicBezTo>
                      <a:cubicBezTo>
                        <a:pt x="13954" y="6311"/>
                        <a:pt x="13894" y="6155"/>
                        <a:pt x="13845" y="5947"/>
                      </a:cubicBezTo>
                      <a:cubicBezTo>
                        <a:pt x="13784" y="5726"/>
                        <a:pt x="13475" y="5607"/>
                        <a:pt x="13359" y="5544"/>
                      </a:cubicBezTo>
                      <a:cubicBezTo>
                        <a:pt x="13242" y="5482"/>
                        <a:pt x="13237" y="5453"/>
                        <a:pt x="12921" y="5261"/>
                      </a:cubicBezTo>
                      <a:cubicBezTo>
                        <a:pt x="12848" y="5131"/>
                        <a:pt x="12702" y="4907"/>
                        <a:pt x="12168" y="4791"/>
                      </a:cubicBezTo>
                      <a:cubicBezTo>
                        <a:pt x="11997" y="4583"/>
                        <a:pt x="11837" y="4653"/>
                        <a:pt x="11706" y="4622"/>
                      </a:cubicBezTo>
                      <a:cubicBezTo>
                        <a:pt x="11574" y="4590"/>
                        <a:pt x="11329" y="4635"/>
                        <a:pt x="11147" y="4596"/>
                      </a:cubicBezTo>
                      <a:cubicBezTo>
                        <a:pt x="10964" y="4557"/>
                        <a:pt x="10806" y="4585"/>
                        <a:pt x="10660" y="4596"/>
                      </a:cubicBezTo>
                      <a:cubicBezTo>
                        <a:pt x="10660" y="4596"/>
                        <a:pt x="10271" y="4388"/>
                        <a:pt x="10271" y="4102"/>
                      </a:cubicBezTo>
                      <a:cubicBezTo>
                        <a:pt x="10271" y="3816"/>
                        <a:pt x="10016" y="3686"/>
                        <a:pt x="9907" y="3608"/>
                      </a:cubicBezTo>
                      <a:cubicBezTo>
                        <a:pt x="9797" y="3530"/>
                        <a:pt x="9688" y="3361"/>
                        <a:pt x="9591" y="3270"/>
                      </a:cubicBezTo>
                      <a:cubicBezTo>
                        <a:pt x="9493" y="3179"/>
                        <a:pt x="9262" y="3114"/>
                        <a:pt x="9262" y="3114"/>
                      </a:cubicBezTo>
                      <a:cubicBezTo>
                        <a:pt x="9165" y="3088"/>
                        <a:pt x="9027" y="3091"/>
                        <a:pt x="8978" y="3026"/>
                      </a:cubicBezTo>
                      <a:cubicBezTo>
                        <a:pt x="8929" y="2961"/>
                        <a:pt x="8934" y="2776"/>
                        <a:pt x="9017" y="2610"/>
                      </a:cubicBezTo>
                      <a:cubicBezTo>
                        <a:pt x="9017" y="2610"/>
                        <a:pt x="8582" y="2295"/>
                        <a:pt x="8497" y="2282"/>
                      </a:cubicBezTo>
                      <a:cubicBezTo>
                        <a:pt x="8412" y="2269"/>
                        <a:pt x="8339" y="2178"/>
                        <a:pt x="8290" y="2087"/>
                      </a:cubicBezTo>
                      <a:cubicBezTo>
                        <a:pt x="8241" y="1996"/>
                        <a:pt x="8229" y="2048"/>
                        <a:pt x="8047" y="1970"/>
                      </a:cubicBezTo>
                      <a:cubicBezTo>
                        <a:pt x="7950" y="2022"/>
                        <a:pt x="7889" y="1970"/>
                        <a:pt x="7707" y="1944"/>
                      </a:cubicBezTo>
                      <a:cubicBezTo>
                        <a:pt x="7524" y="1918"/>
                        <a:pt x="7293" y="1879"/>
                        <a:pt x="7130" y="1903"/>
                      </a:cubicBezTo>
                      <a:cubicBezTo>
                        <a:pt x="7045" y="1812"/>
                        <a:pt x="6805" y="1635"/>
                        <a:pt x="6683" y="1570"/>
                      </a:cubicBezTo>
                      <a:cubicBezTo>
                        <a:pt x="6562" y="1505"/>
                        <a:pt x="6491" y="1593"/>
                        <a:pt x="6357" y="1515"/>
                      </a:cubicBezTo>
                      <a:cubicBezTo>
                        <a:pt x="6224" y="1437"/>
                        <a:pt x="6102" y="1437"/>
                        <a:pt x="5847" y="1445"/>
                      </a:cubicBezTo>
                      <a:cubicBezTo>
                        <a:pt x="5750" y="1354"/>
                        <a:pt x="5713" y="1230"/>
                        <a:pt x="5592" y="1217"/>
                      </a:cubicBezTo>
                      <a:cubicBezTo>
                        <a:pt x="5470" y="1204"/>
                        <a:pt x="5300" y="957"/>
                        <a:pt x="5190" y="814"/>
                      </a:cubicBezTo>
                      <a:cubicBezTo>
                        <a:pt x="5190" y="814"/>
                        <a:pt x="5032" y="723"/>
                        <a:pt x="4911" y="736"/>
                      </a:cubicBezTo>
                      <a:cubicBezTo>
                        <a:pt x="4972" y="892"/>
                        <a:pt x="4923" y="931"/>
                        <a:pt x="4887" y="1087"/>
                      </a:cubicBezTo>
                      <a:cubicBezTo>
                        <a:pt x="4789" y="1100"/>
                        <a:pt x="4777" y="1126"/>
                        <a:pt x="4680" y="1191"/>
                      </a:cubicBezTo>
                      <a:cubicBezTo>
                        <a:pt x="4583" y="1256"/>
                        <a:pt x="4534" y="1295"/>
                        <a:pt x="4279" y="1243"/>
                      </a:cubicBezTo>
                      <a:cubicBezTo>
                        <a:pt x="4169" y="1191"/>
                        <a:pt x="4169" y="1022"/>
                        <a:pt x="4157" y="970"/>
                      </a:cubicBezTo>
                      <a:cubicBezTo>
                        <a:pt x="4145" y="918"/>
                        <a:pt x="4388" y="346"/>
                        <a:pt x="4461" y="203"/>
                      </a:cubicBezTo>
                      <a:cubicBezTo>
                        <a:pt x="4534" y="60"/>
                        <a:pt x="4619" y="99"/>
                        <a:pt x="4522" y="21"/>
                      </a:cubicBezTo>
                      <a:cubicBezTo>
                        <a:pt x="4522" y="21"/>
                        <a:pt x="4519" y="-67"/>
                        <a:pt x="4349" y="114"/>
                      </a:cubicBezTo>
                      <a:cubicBezTo>
                        <a:pt x="4179" y="296"/>
                        <a:pt x="3853" y="229"/>
                        <a:pt x="3610" y="426"/>
                      </a:cubicBezTo>
                      <a:cubicBezTo>
                        <a:pt x="3337" y="649"/>
                        <a:pt x="2966" y="502"/>
                        <a:pt x="2723" y="541"/>
                      </a:cubicBezTo>
                      <a:cubicBezTo>
                        <a:pt x="2480" y="580"/>
                        <a:pt x="2579" y="551"/>
                        <a:pt x="2589" y="931"/>
                      </a:cubicBezTo>
                      <a:cubicBezTo>
                        <a:pt x="2589" y="931"/>
                        <a:pt x="2358" y="1074"/>
                        <a:pt x="2322" y="1165"/>
                      </a:cubicBezTo>
                      <a:cubicBezTo>
                        <a:pt x="2285" y="1256"/>
                        <a:pt x="1928" y="1250"/>
                        <a:pt x="1738" y="1219"/>
                      </a:cubicBezTo>
                      <a:cubicBezTo>
                        <a:pt x="1802" y="1562"/>
                        <a:pt x="1707" y="1578"/>
                        <a:pt x="1605" y="1697"/>
                      </a:cubicBezTo>
                      <a:cubicBezTo>
                        <a:pt x="1503" y="1817"/>
                        <a:pt x="1490" y="1778"/>
                        <a:pt x="1490" y="1778"/>
                      </a:cubicBezTo>
                      <a:cubicBezTo>
                        <a:pt x="1653" y="2238"/>
                        <a:pt x="1678" y="2178"/>
                        <a:pt x="1653" y="2412"/>
                      </a:cubicBezTo>
                      <a:cubicBezTo>
                        <a:pt x="1629" y="2646"/>
                        <a:pt x="1447" y="3270"/>
                        <a:pt x="1607" y="3462"/>
                      </a:cubicBezTo>
                      <a:cubicBezTo>
                        <a:pt x="1768" y="3655"/>
                        <a:pt x="1909" y="3634"/>
                        <a:pt x="1909" y="3634"/>
                      </a:cubicBezTo>
                      <a:cubicBezTo>
                        <a:pt x="1641" y="3972"/>
                        <a:pt x="1617" y="4086"/>
                        <a:pt x="1471" y="3982"/>
                      </a:cubicBezTo>
                      <a:cubicBezTo>
                        <a:pt x="1325" y="3878"/>
                        <a:pt x="1143" y="3912"/>
                        <a:pt x="1070" y="4193"/>
                      </a:cubicBezTo>
                      <a:cubicBezTo>
                        <a:pt x="997" y="4473"/>
                        <a:pt x="798" y="4549"/>
                        <a:pt x="632" y="4544"/>
                      </a:cubicBezTo>
                      <a:cubicBezTo>
                        <a:pt x="467" y="4538"/>
                        <a:pt x="353" y="4648"/>
                        <a:pt x="353" y="4856"/>
                      </a:cubicBezTo>
                      <a:cubicBezTo>
                        <a:pt x="353" y="5063"/>
                        <a:pt x="151" y="5043"/>
                        <a:pt x="187" y="5251"/>
                      </a:cubicBezTo>
                      <a:cubicBezTo>
                        <a:pt x="224" y="5459"/>
                        <a:pt x="207" y="5812"/>
                        <a:pt x="207" y="5812"/>
                      </a:cubicBezTo>
                      <a:cubicBezTo>
                        <a:pt x="421" y="6041"/>
                        <a:pt x="438" y="6124"/>
                        <a:pt x="413" y="6259"/>
                      </a:cubicBezTo>
                      <a:cubicBezTo>
                        <a:pt x="389" y="6394"/>
                        <a:pt x="401" y="6545"/>
                        <a:pt x="207" y="6545"/>
                      </a:cubicBezTo>
                      <a:cubicBezTo>
                        <a:pt x="12" y="6545"/>
                        <a:pt x="-48" y="6675"/>
                        <a:pt x="37" y="6831"/>
                      </a:cubicBezTo>
                      <a:cubicBezTo>
                        <a:pt x="122" y="6987"/>
                        <a:pt x="29" y="7197"/>
                        <a:pt x="187" y="7392"/>
                      </a:cubicBezTo>
                      <a:cubicBezTo>
                        <a:pt x="345" y="7587"/>
                        <a:pt x="863" y="8131"/>
                        <a:pt x="960" y="8339"/>
                      </a:cubicBezTo>
                      <a:cubicBezTo>
                        <a:pt x="1276" y="8780"/>
                        <a:pt x="1276" y="8819"/>
                        <a:pt x="1301" y="9027"/>
                      </a:cubicBezTo>
                      <a:cubicBezTo>
                        <a:pt x="1325" y="9235"/>
                        <a:pt x="1374" y="9248"/>
                        <a:pt x="1520" y="9482"/>
                      </a:cubicBezTo>
                      <a:cubicBezTo>
                        <a:pt x="1665" y="9716"/>
                        <a:pt x="1799" y="9833"/>
                        <a:pt x="1799" y="10041"/>
                      </a:cubicBezTo>
                      <a:cubicBezTo>
                        <a:pt x="1799" y="10249"/>
                        <a:pt x="1909" y="10392"/>
                        <a:pt x="2042" y="10548"/>
                      </a:cubicBezTo>
                      <a:cubicBezTo>
                        <a:pt x="2176" y="10704"/>
                        <a:pt x="2334" y="10977"/>
                        <a:pt x="2334" y="11133"/>
                      </a:cubicBezTo>
                      <a:cubicBezTo>
                        <a:pt x="2334" y="11215"/>
                        <a:pt x="2492" y="11406"/>
                        <a:pt x="2662" y="11601"/>
                      </a:cubicBezTo>
                      <a:cubicBezTo>
                        <a:pt x="2788" y="11745"/>
                        <a:pt x="2990" y="11757"/>
                        <a:pt x="3209" y="12017"/>
                      </a:cubicBezTo>
                      <a:cubicBezTo>
                        <a:pt x="3428" y="12276"/>
                        <a:pt x="3452" y="12315"/>
                        <a:pt x="3647" y="12367"/>
                      </a:cubicBezTo>
                      <a:cubicBezTo>
                        <a:pt x="3763" y="12399"/>
                        <a:pt x="3914" y="12523"/>
                        <a:pt x="4036" y="12692"/>
                      </a:cubicBezTo>
                      <a:cubicBezTo>
                        <a:pt x="4149" y="12849"/>
                        <a:pt x="4315" y="13004"/>
                        <a:pt x="4485" y="13056"/>
                      </a:cubicBezTo>
                      <a:cubicBezTo>
                        <a:pt x="4656" y="13108"/>
                        <a:pt x="4899" y="13303"/>
                        <a:pt x="4947" y="13433"/>
                      </a:cubicBezTo>
                      <a:cubicBezTo>
                        <a:pt x="4996" y="13563"/>
                        <a:pt x="5132" y="13619"/>
                        <a:pt x="5215" y="13849"/>
                      </a:cubicBezTo>
                      <a:cubicBezTo>
                        <a:pt x="5276" y="14018"/>
                        <a:pt x="5421" y="14109"/>
                        <a:pt x="5458" y="14395"/>
                      </a:cubicBezTo>
                      <a:cubicBezTo>
                        <a:pt x="5494" y="14681"/>
                        <a:pt x="5664" y="14863"/>
                        <a:pt x="5543" y="15071"/>
                      </a:cubicBezTo>
                      <a:cubicBezTo>
                        <a:pt x="5421" y="15279"/>
                        <a:pt x="5531" y="15435"/>
                        <a:pt x="5579" y="15695"/>
                      </a:cubicBezTo>
                      <a:cubicBezTo>
                        <a:pt x="5628" y="15954"/>
                        <a:pt x="5701" y="16266"/>
                        <a:pt x="5628" y="16422"/>
                      </a:cubicBezTo>
                      <a:cubicBezTo>
                        <a:pt x="5555" y="16578"/>
                        <a:pt x="5652" y="16981"/>
                        <a:pt x="5786" y="17293"/>
                      </a:cubicBezTo>
                      <a:cubicBezTo>
                        <a:pt x="5920" y="17605"/>
                        <a:pt x="6139" y="18205"/>
                        <a:pt x="6139" y="18205"/>
                      </a:cubicBezTo>
                      <a:cubicBezTo>
                        <a:pt x="6041" y="18476"/>
                        <a:pt x="5968" y="18788"/>
                        <a:pt x="5925" y="18850"/>
                      </a:cubicBezTo>
                      <a:cubicBezTo>
                        <a:pt x="6139" y="18996"/>
                        <a:pt x="6175" y="19113"/>
                        <a:pt x="6199" y="19269"/>
                      </a:cubicBezTo>
                      <a:cubicBezTo>
                        <a:pt x="6224" y="19424"/>
                        <a:pt x="6455" y="19593"/>
                        <a:pt x="6469" y="19661"/>
                      </a:cubicBezTo>
                      <a:cubicBezTo>
                        <a:pt x="6484" y="19729"/>
                        <a:pt x="6722" y="19822"/>
                        <a:pt x="7014" y="19848"/>
                      </a:cubicBezTo>
                      <a:cubicBezTo>
                        <a:pt x="7111" y="20202"/>
                        <a:pt x="7281" y="20399"/>
                        <a:pt x="7500" y="20529"/>
                      </a:cubicBezTo>
                      <a:cubicBezTo>
                        <a:pt x="7719" y="20659"/>
                        <a:pt x="7646" y="20594"/>
                        <a:pt x="7792" y="20789"/>
                      </a:cubicBezTo>
                      <a:cubicBezTo>
                        <a:pt x="7938" y="20984"/>
                        <a:pt x="8144" y="21088"/>
                        <a:pt x="8266" y="21088"/>
                      </a:cubicBezTo>
                      <a:cubicBezTo>
                        <a:pt x="8387" y="21088"/>
                        <a:pt x="8509" y="21049"/>
                        <a:pt x="8643" y="21153"/>
                      </a:cubicBezTo>
                      <a:cubicBezTo>
                        <a:pt x="8776" y="21257"/>
                        <a:pt x="8934" y="21348"/>
                        <a:pt x="9080" y="21348"/>
                      </a:cubicBezTo>
                      <a:cubicBezTo>
                        <a:pt x="9226" y="21348"/>
                        <a:pt x="9445" y="21465"/>
                        <a:pt x="9445" y="21465"/>
                      </a:cubicBezTo>
                      <a:cubicBezTo>
                        <a:pt x="9445" y="21465"/>
                        <a:pt x="9639" y="21533"/>
                        <a:pt x="9639" y="2153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8" name="AutoShape 20"/>
                <p:cNvSpPr/>
                <p:nvPr/>
              </p:nvSpPr>
              <p:spPr bwMode="auto">
                <a:xfrm>
                  <a:off x="4570129" y="3751721"/>
                  <a:ext cx="284155" cy="180607"/>
                </a:xfrm>
                <a:custGeom>
                  <a:avLst/>
                  <a:gdLst>
                    <a:gd name="T0" fmla="*/ 187305 w 21600"/>
                    <a:gd name="T1" fmla="*/ 120720 h 21451"/>
                    <a:gd name="T2" fmla="*/ 187305 w 21600"/>
                    <a:gd name="T3" fmla="*/ 120720 h 21451"/>
                    <a:gd name="T4" fmla="*/ 187305 w 21600"/>
                    <a:gd name="T5" fmla="*/ 120720 h 21451"/>
                    <a:gd name="T6" fmla="*/ 187305 w 21600"/>
                    <a:gd name="T7" fmla="*/ 120720 h 214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451">
                      <a:moveTo>
                        <a:pt x="0" y="2403"/>
                      </a:moveTo>
                      <a:cubicBezTo>
                        <a:pt x="959" y="1116"/>
                        <a:pt x="2329" y="-42"/>
                        <a:pt x="2741" y="0"/>
                      </a:cubicBezTo>
                      <a:cubicBezTo>
                        <a:pt x="3152" y="44"/>
                        <a:pt x="3974" y="1138"/>
                        <a:pt x="5071" y="494"/>
                      </a:cubicBezTo>
                      <a:cubicBezTo>
                        <a:pt x="6167" y="-149"/>
                        <a:pt x="7263" y="923"/>
                        <a:pt x="8291" y="1888"/>
                      </a:cubicBezTo>
                      <a:cubicBezTo>
                        <a:pt x="9319" y="2853"/>
                        <a:pt x="13225" y="8967"/>
                        <a:pt x="14048" y="9610"/>
                      </a:cubicBezTo>
                      <a:cubicBezTo>
                        <a:pt x="14870" y="10254"/>
                        <a:pt x="17680" y="15294"/>
                        <a:pt x="17680" y="15294"/>
                      </a:cubicBezTo>
                      <a:cubicBezTo>
                        <a:pt x="17680" y="15294"/>
                        <a:pt x="18982" y="16796"/>
                        <a:pt x="19393" y="17976"/>
                      </a:cubicBezTo>
                      <a:cubicBezTo>
                        <a:pt x="21380" y="19692"/>
                        <a:pt x="21600" y="21451"/>
                        <a:pt x="21600" y="21451"/>
                      </a:cubicBezTo>
                      <a:cubicBezTo>
                        <a:pt x="19804" y="20979"/>
                        <a:pt x="17817" y="19584"/>
                        <a:pt x="16446" y="20013"/>
                      </a:cubicBezTo>
                      <a:cubicBezTo>
                        <a:pt x="15076" y="20443"/>
                        <a:pt x="12609" y="21107"/>
                        <a:pt x="13815" y="19392"/>
                      </a:cubicBezTo>
                      <a:cubicBezTo>
                        <a:pt x="15021" y="17675"/>
                        <a:pt x="16035" y="17547"/>
                        <a:pt x="16035" y="17547"/>
                      </a:cubicBezTo>
                      <a:cubicBezTo>
                        <a:pt x="15459" y="17332"/>
                        <a:pt x="13363" y="15831"/>
                        <a:pt x="13088" y="14115"/>
                      </a:cubicBezTo>
                      <a:cubicBezTo>
                        <a:pt x="12814" y="12399"/>
                        <a:pt x="13280" y="12077"/>
                        <a:pt x="12389" y="11326"/>
                      </a:cubicBezTo>
                      <a:cubicBezTo>
                        <a:pt x="11498" y="10575"/>
                        <a:pt x="8840" y="9074"/>
                        <a:pt x="8703" y="7572"/>
                      </a:cubicBezTo>
                      <a:cubicBezTo>
                        <a:pt x="8565" y="6071"/>
                        <a:pt x="7716" y="6371"/>
                        <a:pt x="6784" y="5642"/>
                      </a:cubicBezTo>
                      <a:cubicBezTo>
                        <a:pt x="5852" y="4913"/>
                        <a:pt x="4988" y="4762"/>
                        <a:pt x="4029" y="3476"/>
                      </a:cubicBezTo>
                      <a:cubicBezTo>
                        <a:pt x="3069" y="2189"/>
                        <a:pt x="2329" y="2103"/>
                        <a:pt x="1781" y="2532"/>
                      </a:cubicBezTo>
                      <a:cubicBezTo>
                        <a:pt x="1233" y="2961"/>
                        <a:pt x="0" y="2403"/>
                        <a:pt x="0" y="240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19" name="AutoShape 21"/>
                <p:cNvSpPr/>
                <p:nvPr/>
              </p:nvSpPr>
              <p:spPr bwMode="auto">
                <a:xfrm>
                  <a:off x="4707390" y="3957614"/>
                  <a:ext cx="55386" cy="33713"/>
                </a:xfrm>
                <a:custGeom>
                  <a:avLst/>
                  <a:gdLst>
                    <a:gd name="T0" fmla="*/ 36509 w 18430"/>
                    <a:gd name="T1" fmla="*/ 27756 h 18336"/>
                    <a:gd name="T2" fmla="*/ 36509 w 18430"/>
                    <a:gd name="T3" fmla="*/ 27756 h 18336"/>
                    <a:gd name="T4" fmla="*/ 36509 w 18430"/>
                    <a:gd name="T5" fmla="*/ 27756 h 18336"/>
                    <a:gd name="T6" fmla="*/ 36509 w 18430"/>
                    <a:gd name="T7" fmla="*/ 27756 h 183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430" h="18336">
                      <a:moveTo>
                        <a:pt x="1212" y="2519"/>
                      </a:moveTo>
                      <a:cubicBezTo>
                        <a:pt x="3848" y="5791"/>
                        <a:pt x="4484" y="5398"/>
                        <a:pt x="5079" y="7319"/>
                      </a:cubicBezTo>
                      <a:cubicBezTo>
                        <a:pt x="5674" y="9238"/>
                        <a:pt x="7518" y="15959"/>
                        <a:pt x="8947" y="16439"/>
                      </a:cubicBezTo>
                      <a:cubicBezTo>
                        <a:pt x="10374" y="16919"/>
                        <a:pt x="15611" y="17303"/>
                        <a:pt x="17277" y="17878"/>
                      </a:cubicBezTo>
                      <a:cubicBezTo>
                        <a:pt x="18944" y="18455"/>
                        <a:pt x="18765" y="19318"/>
                        <a:pt x="16980" y="14518"/>
                      </a:cubicBezTo>
                      <a:cubicBezTo>
                        <a:pt x="15195" y="9718"/>
                        <a:pt x="11922" y="4918"/>
                        <a:pt x="11803" y="4631"/>
                      </a:cubicBezTo>
                      <a:cubicBezTo>
                        <a:pt x="11684" y="4342"/>
                        <a:pt x="5674" y="2999"/>
                        <a:pt x="4781" y="2039"/>
                      </a:cubicBezTo>
                      <a:cubicBezTo>
                        <a:pt x="3889" y="1078"/>
                        <a:pt x="-2656" y="-2281"/>
                        <a:pt x="1212" y="251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0" name="AutoShape 22"/>
                <p:cNvSpPr/>
                <p:nvPr/>
              </p:nvSpPr>
              <p:spPr bwMode="auto">
                <a:xfrm>
                  <a:off x="4844652" y="3957614"/>
                  <a:ext cx="179402" cy="96324"/>
                </a:xfrm>
                <a:custGeom>
                  <a:avLst/>
                  <a:gdLst>
                    <a:gd name="T0" fmla="*/ 118256 w 21548"/>
                    <a:gd name="T1" fmla="*/ 65723 h 20498"/>
                    <a:gd name="T2" fmla="*/ 118256 w 21548"/>
                    <a:gd name="T3" fmla="*/ 65723 h 20498"/>
                    <a:gd name="T4" fmla="*/ 118256 w 21548"/>
                    <a:gd name="T5" fmla="*/ 65723 h 20498"/>
                    <a:gd name="T6" fmla="*/ 118256 w 21548"/>
                    <a:gd name="T7" fmla="*/ 65723 h 204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8" h="20498">
                      <a:moveTo>
                        <a:pt x="5152" y="10959"/>
                      </a:moveTo>
                      <a:cubicBezTo>
                        <a:pt x="5798" y="10959"/>
                        <a:pt x="6445" y="10959"/>
                        <a:pt x="5906" y="9233"/>
                      </a:cubicBezTo>
                      <a:cubicBezTo>
                        <a:pt x="5367" y="7507"/>
                        <a:pt x="5259" y="5396"/>
                        <a:pt x="4720" y="4629"/>
                      </a:cubicBezTo>
                      <a:cubicBezTo>
                        <a:pt x="4182" y="3862"/>
                        <a:pt x="3750" y="1177"/>
                        <a:pt x="3664" y="793"/>
                      </a:cubicBezTo>
                      <a:cubicBezTo>
                        <a:pt x="4936" y="-167"/>
                        <a:pt x="4936" y="-358"/>
                        <a:pt x="6014" y="793"/>
                      </a:cubicBezTo>
                      <a:cubicBezTo>
                        <a:pt x="7092" y="1944"/>
                        <a:pt x="7501" y="2481"/>
                        <a:pt x="8601" y="2519"/>
                      </a:cubicBezTo>
                      <a:cubicBezTo>
                        <a:pt x="9700" y="2558"/>
                        <a:pt x="10756" y="2327"/>
                        <a:pt x="11619" y="3478"/>
                      </a:cubicBezTo>
                      <a:cubicBezTo>
                        <a:pt x="12481" y="4629"/>
                        <a:pt x="13774" y="5972"/>
                        <a:pt x="15068" y="5780"/>
                      </a:cubicBezTo>
                      <a:cubicBezTo>
                        <a:pt x="16361" y="5588"/>
                        <a:pt x="17008" y="6356"/>
                        <a:pt x="17547" y="8466"/>
                      </a:cubicBezTo>
                      <a:cubicBezTo>
                        <a:pt x="18086" y="10576"/>
                        <a:pt x="18194" y="11919"/>
                        <a:pt x="18948" y="12494"/>
                      </a:cubicBezTo>
                      <a:cubicBezTo>
                        <a:pt x="19703" y="13070"/>
                        <a:pt x="21470" y="14681"/>
                        <a:pt x="21535" y="16331"/>
                      </a:cubicBezTo>
                      <a:cubicBezTo>
                        <a:pt x="21600" y="17981"/>
                        <a:pt x="21427" y="18633"/>
                        <a:pt x="20673" y="18249"/>
                      </a:cubicBezTo>
                      <a:cubicBezTo>
                        <a:pt x="19918" y="17866"/>
                        <a:pt x="16792" y="16714"/>
                        <a:pt x="16038" y="18825"/>
                      </a:cubicBezTo>
                      <a:cubicBezTo>
                        <a:pt x="13559" y="17673"/>
                        <a:pt x="13235" y="18441"/>
                        <a:pt x="11834" y="19400"/>
                      </a:cubicBezTo>
                      <a:cubicBezTo>
                        <a:pt x="10433" y="20359"/>
                        <a:pt x="10282" y="21241"/>
                        <a:pt x="9528" y="19515"/>
                      </a:cubicBezTo>
                      <a:cubicBezTo>
                        <a:pt x="8773" y="17789"/>
                        <a:pt x="8665" y="16446"/>
                        <a:pt x="8665" y="16446"/>
                      </a:cubicBezTo>
                      <a:cubicBezTo>
                        <a:pt x="6122" y="14412"/>
                        <a:pt x="5583" y="14988"/>
                        <a:pt x="4936" y="15372"/>
                      </a:cubicBezTo>
                      <a:cubicBezTo>
                        <a:pt x="4289" y="14220"/>
                        <a:pt x="3750" y="12878"/>
                        <a:pt x="2780" y="13645"/>
                      </a:cubicBezTo>
                      <a:cubicBezTo>
                        <a:pt x="1810" y="14412"/>
                        <a:pt x="1508" y="13722"/>
                        <a:pt x="1077" y="12763"/>
                      </a:cubicBezTo>
                      <a:cubicBezTo>
                        <a:pt x="646" y="11803"/>
                        <a:pt x="0" y="9540"/>
                        <a:pt x="0" y="9540"/>
                      </a:cubicBezTo>
                      <a:cubicBezTo>
                        <a:pt x="409" y="8466"/>
                        <a:pt x="1595" y="8082"/>
                        <a:pt x="1918" y="8849"/>
                      </a:cubicBezTo>
                      <a:cubicBezTo>
                        <a:pt x="2423" y="10048"/>
                        <a:pt x="2241" y="9617"/>
                        <a:pt x="2565" y="10000"/>
                      </a:cubicBezTo>
                      <a:cubicBezTo>
                        <a:pt x="2888" y="10384"/>
                        <a:pt x="5152" y="10959"/>
                        <a:pt x="5152" y="1095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1" name="AutoShape 23"/>
                <p:cNvSpPr/>
                <p:nvPr/>
              </p:nvSpPr>
              <p:spPr bwMode="auto">
                <a:xfrm>
                  <a:off x="5049340" y="4049121"/>
                  <a:ext cx="49366" cy="20468"/>
                </a:xfrm>
                <a:custGeom>
                  <a:avLst/>
                  <a:gdLst>
                    <a:gd name="T0" fmla="*/ 32538 w 21213"/>
                    <a:gd name="T1" fmla="*/ 14366 h 20151"/>
                    <a:gd name="T2" fmla="*/ 32538 w 21213"/>
                    <a:gd name="T3" fmla="*/ 14366 h 20151"/>
                    <a:gd name="T4" fmla="*/ 32538 w 21213"/>
                    <a:gd name="T5" fmla="*/ 14366 h 20151"/>
                    <a:gd name="T6" fmla="*/ 32538 w 21213"/>
                    <a:gd name="T7" fmla="*/ 14366 h 201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13" h="20151">
                      <a:moveTo>
                        <a:pt x="10609" y="4450"/>
                      </a:moveTo>
                      <a:cubicBezTo>
                        <a:pt x="7075" y="-651"/>
                        <a:pt x="4876" y="-142"/>
                        <a:pt x="2362" y="199"/>
                      </a:cubicBezTo>
                      <a:cubicBezTo>
                        <a:pt x="-151" y="541"/>
                        <a:pt x="-387" y="1050"/>
                        <a:pt x="399" y="4450"/>
                      </a:cubicBezTo>
                      <a:cubicBezTo>
                        <a:pt x="1184" y="7853"/>
                        <a:pt x="-387" y="18908"/>
                        <a:pt x="4718" y="16357"/>
                      </a:cubicBezTo>
                      <a:cubicBezTo>
                        <a:pt x="9824" y="13805"/>
                        <a:pt x="9038" y="19247"/>
                        <a:pt x="11787" y="20098"/>
                      </a:cubicBezTo>
                      <a:cubicBezTo>
                        <a:pt x="14536" y="20948"/>
                        <a:pt x="21212" y="11255"/>
                        <a:pt x="21212" y="11255"/>
                      </a:cubicBezTo>
                      <a:cubicBezTo>
                        <a:pt x="21212" y="11255"/>
                        <a:pt x="10609" y="4450"/>
                        <a:pt x="10609" y="445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2" name="AutoShape 25"/>
                <p:cNvSpPr/>
                <p:nvPr/>
              </p:nvSpPr>
              <p:spPr bwMode="auto">
                <a:xfrm>
                  <a:off x="5346739" y="3044947"/>
                  <a:ext cx="54182" cy="45754"/>
                </a:xfrm>
                <a:custGeom>
                  <a:avLst/>
                  <a:gdLst>
                    <a:gd name="T0" fmla="*/ 35715 w 20184"/>
                    <a:gd name="T1" fmla="*/ 30164 h 20437"/>
                    <a:gd name="T2" fmla="*/ 35715 w 20184"/>
                    <a:gd name="T3" fmla="*/ 30164 h 20437"/>
                    <a:gd name="T4" fmla="*/ 35715 w 20184"/>
                    <a:gd name="T5" fmla="*/ 30164 h 20437"/>
                    <a:gd name="T6" fmla="*/ 35715 w 20184"/>
                    <a:gd name="T7" fmla="*/ 30164 h 2043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84" h="20437">
                      <a:moveTo>
                        <a:pt x="325" y="6240"/>
                      </a:moveTo>
                      <a:cubicBezTo>
                        <a:pt x="-666" y="13440"/>
                        <a:pt x="655" y="14400"/>
                        <a:pt x="3627" y="17599"/>
                      </a:cubicBezTo>
                      <a:cubicBezTo>
                        <a:pt x="6600" y="20799"/>
                        <a:pt x="10364" y="21600"/>
                        <a:pt x="15649" y="18400"/>
                      </a:cubicBezTo>
                      <a:cubicBezTo>
                        <a:pt x="20934" y="15200"/>
                        <a:pt x="20141" y="11200"/>
                        <a:pt x="20141" y="11200"/>
                      </a:cubicBezTo>
                      <a:cubicBezTo>
                        <a:pt x="15649" y="18400"/>
                        <a:pt x="10894" y="17599"/>
                        <a:pt x="9572" y="13599"/>
                      </a:cubicBezTo>
                      <a:cubicBezTo>
                        <a:pt x="8251" y="9599"/>
                        <a:pt x="2306" y="0"/>
                        <a:pt x="2306" y="0"/>
                      </a:cubicBezTo>
                      <a:lnTo>
                        <a:pt x="325" y="6240"/>
                      </a:ln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3" name="AutoShape 27"/>
                <p:cNvSpPr/>
                <p:nvPr/>
              </p:nvSpPr>
              <p:spPr bwMode="auto">
                <a:xfrm>
                  <a:off x="4045164" y="1836083"/>
                  <a:ext cx="1511079" cy="2509235"/>
                </a:xfrm>
                <a:custGeom>
                  <a:avLst/>
                  <a:gdLst>
                    <a:gd name="T0" fmla="*/ 996048 w 21524"/>
                    <a:gd name="T1" fmla="*/ 1659062 h 21550"/>
                    <a:gd name="T2" fmla="*/ 996048 w 21524"/>
                    <a:gd name="T3" fmla="*/ 1659062 h 21550"/>
                    <a:gd name="T4" fmla="*/ 996048 w 21524"/>
                    <a:gd name="T5" fmla="*/ 1659062 h 21550"/>
                    <a:gd name="T6" fmla="*/ 996048 w 21524"/>
                    <a:gd name="T7" fmla="*/ 1659062 h 215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24" h="21550">
                      <a:moveTo>
                        <a:pt x="10960" y="1586"/>
                      </a:moveTo>
                      <a:cubicBezTo>
                        <a:pt x="10960" y="1586"/>
                        <a:pt x="10732" y="1624"/>
                        <a:pt x="10591" y="1640"/>
                      </a:cubicBezTo>
                      <a:cubicBezTo>
                        <a:pt x="10450" y="1655"/>
                        <a:pt x="10350" y="1623"/>
                        <a:pt x="10324" y="1499"/>
                      </a:cubicBezTo>
                      <a:cubicBezTo>
                        <a:pt x="10299" y="1376"/>
                        <a:pt x="10099" y="1413"/>
                        <a:pt x="9648" y="1240"/>
                      </a:cubicBezTo>
                      <a:cubicBezTo>
                        <a:pt x="9648" y="1240"/>
                        <a:pt x="9663" y="1221"/>
                        <a:pt x="9812" y="1166"/>
                      </a:cubicBezTo>
                      <a:cubicBezTo>
                        <a:pt x="9960" y="1110"/>
                        <a:pt x="10309" y="1092"/>
                        <a:pt x="10488" y="1138"/>
                      </a:cubicBezTo>
                      <a:cubicBezTo>
                        <a:pt x="10668" y="1184"/>
                        <a:pt x="11042" y="938"/>
                        <a:pt x="11144" y="783"/>
                      </a:cubicBezTo>
                      <a:cubicBezTo>
                        <a:pt x="11247" y="629"/>
                        <a:pt x="11910" y="436"/>
                        <a:pt x="12269" y="451"/>
                      </a:cubicBezTo>
                      <a:cubicBezTo>
                        <a:pt x="12628" y="467"/>
                        <a:pt x="12436" y="444"/>
                        <a:pt x="12764" y="302"/>
                      </a:cubicBezTo>
                      <a:cubicBezTo>
                        <a:pt x="12764" y="302"/>
                        <a:pt x="12848" y="450"/>
                        <a:pt x="12989" y="512"/>
                      </a:cubicBezTo>
                      <a:cubicBezTo>
                        <a:pt x="13130" y="573"/>
                        <a:pt x="13473" y="478"/>
                        <a:pt x="13601" y="367"/>
                      </a:cubicBezTo>
                      <a:cubicBezTo>
                        <a:pt x="13730" y="255"/>
                        <a:pt x="13812" y="208"/>
                        <a:pt x="13952" y="154"/>
                      </a:cubicBezTo>
                      <a:cubicBezTo>
                        <a:pt x="14093" y="100"/>
                        <a:pt x="14644" y="-31"/>
                        <a:pt x="14629" y="6"/>
                      </a:cubicBezTo>
                      <a:cubicBezTo>
                        <a:pt x="14603" y="83"/>
                        <a:pt x="14670" y="137"/>
                        <a:pt x="14567" y="191"/>
                      </a:cubicBezTo>
                      <a:cubicBezTo>
                        <a:pt x="14465" y="245"/>
                        <a:pt x="14116" y="450"/>
                        <a:pt x="14116" y="450"/>
                      </a:cubicBezTo>
                      <a:lnTo>
                        <a:pt x="14665" y="382"/>
                      </a:lnTo>
                      <a:cubicBezTo>
                        <a:pt x="14793" y="212"/>
                        <a:pt x="14947" y="266"/>
                        <a:pt x="15100" y="220"/>
                      </a:cubicBezTo>
                      <a:cubicBezTo>
                        <a:pt x="15254" y="174"/>
                        <a:pt x="15526" y="178"/>
                        <a:pt x="15551" y="117"/>
                      </a:cubicBezTo>
                      <a:cubicBezTo>
                        <a:pt x="15941" y="191"/>
                        <a:pt x="15946" y="240"/>
                        <a:pt x="15997" y="320"/>
                      </a:cubicBezTo>
                      <a:cubicBezTo>
                        <a:pt x="16048" y="401"/>
                        <a:pt x="16048" y="521"/>
                        <a:pt x="15818" y="521"/>
                      </a:cubicBezTo>
                      <a:cubicBezTo>
                        <a:pt x="15587" y="521"/>
                        <a:pt x="15398" y="610"/>
                        <a:pt x="15346" y="672"/>
                      </a:cubicBezTo>
                      <a:cubicBezTo>
                        <a:pt x="15295" y="734"/>
                        <a:pt x="14995" y="992"/>
                        <a:pt x="14806" y="1130"/>
                      </a:cubicBezTo>
                      <a:cubicBezTo>
                        <a:pt x="14616" y="1269"/>
                        <a:pt x="14447" y="1331"/>
                        <a:pt x="14421" y="1439"/>
                      </a:cubicBezTo>
                      <a:cubicBezTo>
                        <a:pt x="14396" y="1547"/>
                        <a:pt x="14014" y="1758"/>
                        <a:pt x="14014" y="1758"/>
                      </a:cubicBezTo>
                      <a:lnTo>
                        <a:pt x="14101" y="1740"/>
                      </a:lnTo>
                      <a:cubicBezTo>
                        <a:pt x="14321" y="1697"/>
                        <a:pt x="14319" y="1670"/>
                        <a:pt x="14511" y="1740"/>
                      </a:cubicBezTo>
                      <a:cubicBezTo>
                        <a:pt x="14703" y="1809"/>
                        <a:pt x="15039" y="1882"/>
                        <a:pt x="15039" y="1882"/>
                      </a:cubicBezTo>
                      <a:cubicBezTo>
                        <a:pt x="15000" y="2190"/>
                        <a:pt x="14742" y="2527"/>
                        <a:pt x="14767" y="2681"/>
                      </a:cubicBezTo>
                      <a:cubicBezTo>
                        <a:pt x="14793" y="2835"/>
                        <a:pt x="14690" y="2894"/>
                        <a:pt x="14690" y="2894"/>
                      </a:cubicBezTo>
                      <a:cubicBezTo>
                        <a:pt x="14342" y="2906"/>
                        <a:pt x="14260" y="2943"/>
                        <a:pt x="14383" y="3036"/>
                      </a:cubicBezTo>
                      <a:cubicBezTo>
                        <a:pt x="14506" y="3129"/>
                        <a:pt x="14506" y="3129"/>
                        <a:pt x="14506" y="3129"/>
                      </a:cubicBezTo>
                      <a:cubicBezTo>
                        <a:pt x="14819" y="3152"/>
                        <a:pt x="15531" y="3203"/>
                        <a:pt x="15531" y="3203"/>
                      </a:cubicBezTo>
                      <a:cubicBezTo>
                        <a:pt x="15305" y="3329"/>
                        <a:pt x="15357" y="3406"/>
                        <a:pt x="15305" y="3425"/>
                      </a:cubicBezTo>
                      <a:cubicBezTo>
                        <a:pt x="15254" y="3443"/>
                        <a:pt x="15367" y="3622"/>
                        <a:pt x="15367" y="3622"/>
                      </a:cubicBezTo>
                      <a:cubicBezTo>
                        <a:pt x="15690" y="3622"/>
                        <a:pt x="16138" y="3746"/>
                        <a:pt x="16023" y="4042"/>
                      </a:cubicBezTo>
                      <a:cubicBezTo>
                        <a:pt x="16343" y="3931"/>
                        <a:pt x="16766" y="3892"/>
                        <a:pt x="16817" y="3815"/>
                      </a:cubicBezTo>
                      <a:cubicBezTo>
                        <a:pt x="16868" y="3738"/>
                        <a:pt x="17048" y="3684"/>
                        <a:pt x="17048" y="3684"/>
                      </a:cubicBezTo>
                      <a:cubicBezTo>
                        <a:pt x="16920" y="3561"/>
                        <a:pt x="16925" y="3462"/>
                        <a:pt x="16925" y="3462"/>
                      </a:cubicBezTo>
                      <a:cubicBezTo>
                        <a:pt x="17214" y="3399"/>
                        <a:pt x="17317" y="3375"/>
                        <a:pt x="17368" y="3314"/>
                      </a:cubicBezTo>
                      <a:cubicBezTo>
                        <a:pt x="17601" y="3153"/>
                        <a:pt x="17724" y="3270"/>
                        <a:pt x="17827" y="3178"/>
                      </a:cubicBezTo>
                      <a:cubicBezTo>
                        <a:pt x="17929" y="3085"/>
                        <a:pt x="18175" y="3005"/>
                        <a:pt x="18252" y="2928"/>
                      </a:cubicBezTo>
                      <a:cubicBezTo>
                        <a:pt x="18329" y="2851"/>
                        <a:pt x="18401" y="2746"/>
                        <a:pt x="18606" y="2808"/>
                      </a:cubicBezTo>
                      <a:cubicBezTo>
                        <a:pt x="18811" y="2869"/>
                        <a:pt x="18944" y="3036"/>
                        <a:pt x="18790" y="3020"/>
                      </a:cubicBezTo>
                      <a:cubicBezTo>
                        <a:pt x="18636" y="3005"/>
                        <a:pt x="18329" y="3098"/>
                        <a:pt x="18252" y="3144"/>
                      </a:cubicBezTo>
                      <a:cubicBezTo>
                        <a:pt x="18175" y="3190"/>
                        <a:pt x="17752" y="3206"/>
                        <a:pt x="17752" y="3267"/>
                      </a:cubicBezTo>
                      <a:cubicBezTo>
                        <a:pt x="17752" y="3329"/>
                        <a:pt x="17673" y="3647"/>
                        <a:pt x="17519" y="3647"/>
                      </a:cubicBezTo>
                      <a:cubicBezTo>
                        <a:pt x="17365" y="3647"/>
                        <a:pt x="17278" y="3777"/>
                        <a:pt x="17278" y="3777"/>
                      </a:cubicBezTo>
                      <a:lnTo>
                        <a:pt x="17048" y="4054"/>
                      </a:lnTo>
                      <a:cubicBezTo>
                        <a:pt x="17483" y="3931"/>
                        <a:pt x="17381" y="3954"/>
                        <a:pt x="17586" y="4000"/>
                      </a:cubicBezTo>
                      <a:cubicBezTo>
                        <a:pt x="17791" y="4047"/>
                        <a:pt x="18098" y="4020"/>
                        <a:pt x="18196" y="3943"/>
                      </a:cubicBezTo>
                      <a:cubicBezTo>
                        <a:pt x="18293" y="3866"/>
                        <a:pt x="18406" y="4008"/>
                        <a:pt x="18406" y="4008"/>
                      </a:cubicBezTo>
                      <a:cubicBezTo>
                        <a:pt x="18406" y="4008"/>
                        <a:pt x="18431" y="4085"/>
                        <a:pt x="18457" y="4193"/>
                      </a:cubicBezTo>
                      <a:cubicBezTo>
                        <a:pt x="18483" y="4301"/>
                        <a:pt x="18329" y="4494"/>
                        <a:pt x="18175" y="4525"/>
                      </a:cubicBezTo>
                      <a:cubicBezTo>
                        <a:pt x="18021" y="4556"/>
                        <a:pt x="17893" y="4625"/>
                        <a:pt x="17765" y="4702"/>
                      </a:cubicBezTo>
                      <a:cubicBezTo>
                        <a:pt x="17637" y="4779"/>
                        <a:pt x="17406" y="4779"/>
                        <a:pt x="17330" y="4687"/>
                      </a:cubicBezTo>
                      <a:cubicBezTo>
                        <a:pt x="17253" y="4594"/>
                        <a:pt x="16830" y="4479"/>
                        <a:pt x="16715" y="4563"/>
                      </a:cubicBezTo>
                      <a:cubicBezTo>
                        <a:pt x="16599" y="4648"/>
                        <a:pt x="16248" y="4721"/>
                        <a:pt x="16248" y="4721"/>
                      </a:cubicBezTo>
                      <a:cubicBezTo>
                        <a:pt x="16248" y="4721"/>
                        <a:pt x="16248" y="4520"/>
                        <a:pt x="16248" y="4721"/>
                      </a:cubicBezTo>
                      <a:cubicBezTo>
                        <a:pt x="16248" y="4921"/>
                        <a:pt x="16023" y="5029"/>
                        <a:pt x="16023" y="5029"/>
                      </a:cubicBezTo>
                      <a:cubicBezTo>
                        <a:pt x="15715" y="4943"/>
                        <a:pt x="15633" y="4952"/>
                        <a:pt x="15510" y="5011"/>
                      </a:cubicBezTo>
                      <a:cubicBezTo>
                        <a:pt x="15387" y="5070"/>
                        <a:pt x="15088" y="5080"/>
                        <a:pt x="15088" y="5080"/>
                      </a:cubicBezTo>
                      <a:cubicBezTo>
                        <a:pt x="15088" y="5080"/>
                        <a:pt x="14716" y="5156"/>
                        <a:pt x="14588" y="5264"/>
                      </a:cubicBezTo>
                      <a:cubicBezTo>
                        <a:pt x="14280" y="5289"/>
                        <a:pt x="14034" y="5301"/>
                        <a:pt x="14034" y="5301"/>
                      </a:cubicBezTo>
                      <a:cubicBezTo>
                        <a:pt x="13806" y="5458"/>
                        <a:pt x="13704" y="5651"/>
                        <a:pt x="13550" y="5636"/>
                      </a:cubicBezTo>
                      <a:cubicBezTo>
                        <a:pt x="13396" y="5620"/>
                        <a:pt x="13204" y="5960"/>
                        <a:pt x="13204" y="5960"/>
                      </a:cubicBezTo>
                      <a:cubicBezTo>
                        <a:pt x="13379" y="5968"/>
                        <a:pt x="13307" y="6006"/>
                        <a:pt x="13230" y="6091"/>
                      </a:cubicBezTo>
                      <a:cubicBezTo>
                        <a:pt x="13153" y="6176"/>
                        <a:pt x="12846" y="6412"/>
                        <a:pt x="12846" y="6412"/>
                      </a:cubicBezTo>
                      <a:cubicBezTo>
                        <a:pt x="13230" y="6369"/>
                        <a:pt x="13284" y="6413"/>
                        <a:pt x="13396" y="6546"/>
                      </a:cubicBezTo>
                      <a:cubicBezTo>
                        <a:pt x="13509" y="6679"/>
                        <a:pt x="13742" y="6893"/>
                        <a:pt x="13768" y="7017"/>
                      </a:cubicBezTo>
                      <a:cubicBezTo>
                        <a:pt x="13794" y="7140"/>
                        <a:pt x="13858" y="7264"/>
                        <a:pt x="14037" y="7279"/>
                      </a:cubicBezTo>
                      <a:cubicBezTo>
                        <a:pt x="14216" y="7295"/>
                        <a:pt x="14547" y="7474"/>
                        <a:pt x="14547" y="7474"/>
                      </a:cubicBezTo>
                      <a:cubicBezTo>
                        <a:pt x="14075" y="7649"/>
                        <a:pt x="14219" y="7868"/>
                        <a:pt x="14178" y="7943"/>
                      </a:cubicBezTo>
                      <a:cubicBezTo>
                        <a:pt x="14137" y="8017"/>
                        <a:pt x="13986" y="8220"/>
                        <a:pt x="14063" y="8282"/>
                      </a:cubicBezTo>
                      <a:cubicBezTo>
                        <a:pt x="14140" y="8344"/>
                        <a:pt x="14081" y="8588"/>
                        <a:pt x="14306" y="8621"/>
                      </a:cubicBezTo>
                      <a:cubicBezTo>
                        <a:pt x="14532" y="8655"/>
                        <a:pt x="14506" y="8671"/>
                        <a:pt x="14506" y="8671"/>
                      </a:cubicBezTo>
                      <a:cubicBezTo>
                        <a:pt x="14614" y="8621"/>
                        <a:pt x="14772" y="8461"/>
                        <a:pt x="14977" y="8461"/>
                      </a:cubicBezTo>
                      <a:cubicBezTo>
                        <a:pt x="14834" y="8350"/>
                        <a:pt x="14844" y="8328"/>
                        <a:pt x="14895" y="8189"/>
                      </a:cubicBezTo>
                      <a:cubicBezTo>
                        <a:pt x="14947" y="8051"/>
                        <a:pt x="14860" y="7865"/>
                        <a:pt x="15039" y="7819"/>
                      </a:cubicBezTo>
                      <a:cubicBezTo>
                        <a:pt x="15218" y="7773"/>
                        <a:pt x="15446" y="7711"/>
                        <a:pt x="15446" y="7711"/>
                      </a:cubicBezTo>
                      <a:cubicBezTo>
                        <a:pt x="15792" y="7665"/>
                        <a:pt x="16164" y="7526"/>
                        <a:pt x="16164" y="7526"/>
                      </a:cubicBezTo>
                      <a:lnTo>
                        <a:pt x="16310" y="7486"/>
                      </a:lnTo>
                      <a:cubicBezTo>
                        <a:pt x="16381" y="7187"/>
                        <a:pt x="16399" y="7244"/>
                        <a:pt x="16420" y="7071"/>
                      </a:cubicBezTo>
                      <a:cubicBezTo>
                        <a:pt x="16440" y="6898"/>
                        <a:pt x="16512" y="6943"/>
                        <a:pt x="16394" y="6832"/>
                      </a:cubicBezTo>
                      <a:cubicBezTo>
                        <a:pt x="16276" y="6721"/>
                        <a:pt x="16177" y="6708"/>
                        <a:pt x="16177" y="6708"/>
                      </a:cubicBezTo>
                      <a:cubicBezTo>
                        <a:pt x="16510" y="6677"/>
                        <a:pt x="16545" y="6673"/>
                        <a:pt x="16715" y="6639"/>
                      </a:cubicBezTo>
                      <a:cubicBezTo>
                        <a:pt x="16884" y="6605"/>
                        <a:pt x="16894" y="6461"/>
                        <a:pt x="16894" y="6461"/>
                      </a:cubicBezTo>
                      <a:cubicBezTo>
                        <a:pt x="16907" y="6307"/>
                        <a:pt x="16958" y="6214"/>
                        <a:pt x="17061" y="6137"/>
                      </a:cubicBezTo>
                      <a:cubicBezTo>
                        <a:pt x="17163" y="6060"/>
                        <a:pt x="17499" y="5844"/>
                        <a:pt x="17499" y="5844"/>
                      </a:cubicBezTo>
                      <a:cubicBezTo>
                        <a:pt x="17624" y="5906"/>
                        <a:pt x="17868" y="6068"/>
                        <a:pt x="18047" y="6022"/>
                      </a:cubicBezTo>
                      <a:cubicBezTo>
                        <a:pt x="18226" y="5975"/>
                        <a:pt x="18316" y="6006"/>
                        <a:pt x="18316" y="6083"/>
                      </a:cubicBezTo>
                      <a:cubicBezTo>
                        <a:pt x="18316" y="6160"/>
                        <a:pt x="18288" y="6358"/>
                        <a:pt x="18442" y="6412"/>
                      </a:cubicBezTo>
                      <a:cubicBezTo>
                        <a:pt x="18595" y="6466"/>
                        <a:pt x="18852" y="6498"/>
                        <a:pt x="18852" y="6498"/>
                      </a:cubicBezTo>
                      <a:cubicBezTo>
                        <a:pt x="18752" y="6716"/>
                        <a:pt x="18775" y="6955"/>
                        <a:pt x="18647" y="6955"/>
                      </a:cubicBezTo>
                      <a:cubicBezTo>
                        <a:pt x="18518" y="6955"/>
                        <a:pt x="18252" y="7078"/>
                        <a:pt x="18252" y="7078"/>
                      </a:cubicBezTo>
                      <a:cubicBezTo>
                        <a:pt x="18790" y="7233"/>
                        <a:pt x="18749" y="7162"/>
                        <a:pt x="18995" y="7156"/>
                      </a:cubicBezTo>
                      <a:cubicBezTo>
                        <a:pt x="19241" y="7149"/>
                        <a:pt x="19584" y="7048"/>
                        <a:pt x="19584" y="7048"/>
                      </a:cubicBezTo>
                      <a:cubicBezTo>
                        <a:pt x="19584" y="7048"/>
                        <a:pt x="19835" y="6909"/>
                        <a:pt x="19938" y="6832"/>
                      </a:cubicBezTo>
                      <a:cubicBezTo>
                        <a:pt x="20122" y="6924"/>
                        <a:pt x="20158" y="7063"/>
                        <a:pt x="20081" y="7140"/>
                      </a:cubicBezTo>
                      <a:cubicBezTo>
                        <a:pt x="20005" y="7217"/>
                        <a:pt x="19917" y="7338"/>
                        <a:pt x="19917" y="7338"/>
                      </a:cubicBezTo>
                      <a:lnTo>
                        <a:pt x="20163" y="7399"/>
                      </a:lnTo>
                      <a:cubicBezTo>
                        <a:pt x="20046" y="7526"/>
                        <a:pt x="20035" y="7617"/>
                        <a:pt x="20148" y="7703"/>
                      </a:cubicBezTo>
                      <a:cubicBezTo>
                        <a:pt x="20261" y="7790"/>
                        <a:pt x="20040" y="8004"/>
                        <a:pt x="20040" y="8004"/>
                      </a:cubicBezTo>
                      <a:cubicBezTo>
                        <a:pt x="20456" y="8128"/>
                        <a:pt x="20635" y="8274"/>
                        <a:pt x="20840" y="8382"/>
                      </a:cubicBezTo>
                      <a:cubicBezTo>
                        <a:pt x="21045" y="8490"/>
                        <a:pt x="21275" y="8560"/>
                        <a:pt x="21275" y="8560"/>
                      </a:cubicBezTo>
                      <a:cubicBezTo>
                        <a:pt x="20814" y="8513"/>
                        <a:pt x="20686" y="8583"/>
                        <a:pt x="20532" y="8629"/>
                      </a:cubicBezTo>
                      <a:cubicBezTo>
                        <a:pt x="20379" y="8675"/>
                        <a:pt x="19999" y="8708"/>
                        <a:pt x="19999" y="8708"/>
                      </a:cubicBezTo>
                      <a:cubicBezTo>
                        <a:pt x="20020" y="8807"/>
                        <a:pt x="20212" y="8822"/>
                        <a:pt x="20391" y="8807"/>
                      </a:cubicBezTo>
                      <a:cubicBezTo>
                        <a:pt x="20571" y="8791"/>
                        <a:pt x="20717" y="8677"/>
                        <a:pt x="20942" y="8668"/>
                      </a:cubicBezTo>
                      <a:cubicBezTo>
                        <a:pt x="21168" y="8658"/>
                        <a:pt x="21201" y="8699"/>
                        <a:pt x="21365" y="8776"/>
                      </a:cubicBezTo>
                      <a:cubicBezTo>
                        <a:pt x="21529" y="8853"/>
                        <a:pt x="21544" y="8976"/>
                        <a:pt x="21506" y="9084"/>
                      </a:cubicBezTo>
                      <a:cubicBezTo>
                        <a:pt x="21468" y="9192"/>
                        <a:pt x="21378" y="9486"/>
                        <a:pt x="21147" y="9424"/>
                      </a:cubicBezTo>
                      <a:cubicBezTo>
                        <a:pt x="20917" y="9362"/>
                        <a:pt x="20676" y="9341"/>
                        <a:pt x="20573" y="9448"/>
                      </a:cubicBezTo>
                      <a:cubicBezTo>
                        <a:pt x="20471" y="9556"/>
                        <a:pt x="20128" y="9668"/>
                        <a:pt x="20020" y="9686"/>
                      </a:cubicBezTo>
                      <a:cubicBezTo>
                        <a:pt x="19912" y="9705"/>
                        <a:pt x="19149" y="9640"/>
                        <a:pt x="19149" y="9640"/>
                      </a:cubicBezTo>
                      <a:cubicBezTo>
                        <a:pt x="19149" y="9640"/>
                        <a:pt x="18764" y="9470"/>
                        <a:pt x="18483" y="9532"/>
                      </a:cubicBezTo>
                      <a:cubicBezTo>
                        <a:pt x="18201" y="9594"/>
                        <a:pt x="17970" y="9523"/>
                        <a:pt x="17970" y="9523"/>
                      </a:cubicBezTo>
                      <a:cubicBezTo>
                        <a:pt x="17816" y="9470"/>
                        <a:pt x="17816" y="9462"/>
                        <a:pt x="17714" y="9601"/>
                      </a:cubicBezTo>
                      <a:cubicBezTo>
                        <a:pt x="17611" y="9740"/>
                        <a:pt x="17201" y="9817"/>
                        <a:pt x="17099" y="9802"/>
                      </a:cubicBezTo>
                      <a:cubicBezTo>
                        <a:pt x="16996" y="9786"/>
                        <a:pt x="16689" y="9956"/>
                        <a:pt x="16689" y="9956"/>
                      </a:cubicBezTo>
                      <a:cubicBezTo>
                        <a:pt x="17304" y="9925"/>
                        <a:pt x="17227" y="10002"/>
                        <a:pt x="17535" y="9910"/>
                      </a:cubicBezTo>
                      <a:cubicBezTo>
                        <a:pt x="17842" y="9817"/>
                        <a:pt x="18226" y="9791"/>
                        <a:pt x="18278" y="9868"/>
                      </a:cubicBezTo>
                      <a:cubicBezTo>
                        <a:pt x="18329" y="9945"/>
                        <a:pt x="18278" y="10149"/>
                        <a:pt x="18098" y="10103"/>
                      </a:cubicBezTo>
                      <a:cubicBezTo>
                        <a:pt x="17919" y="10056"/>
                        <a:pt x="17581" y="10152"/>
                        <a:pt x="17581" y="10152"/>
                      </a:cubicBezTo>
                      <a:cubicBezTo>
                        <a:pt x="17970" y="10211"/>
                        <a:pt x="18124" y="10269"/>
                        <a:pt x="17996" y="10365"/>
                      </a:cubicBezTo>
                      <a:cubicBezTo>
                        <a:pt x="17868" y="10461"/>
                        <a:pt x="17945" y="10643"/>
                        <a:pt x="17945" y="10643"/>
                      </a:cubicBezTo>
                      <a:cubicBezTo>
                        <a:pt x="17945" y="10643"/>
                        <a:pt x="18034" y="10879"/>
                        <a:pt x="18175" y="10856"/>
                      </a:cubicBezTo>
                      <a:cubicBezTo>
                        <a:pt x="18316" y="10833"/>
                        <a:pt x="18790" y="11029"/>
                        <a:pt x="18867" y="11013"/>
                      </a:cubicBezTo>
                      <a:cubicBezTo>
                        <a:pt x="18944" y="10998"/>
                        <a:pt x="19046" y="11121"/>
                        <a:pt x="19118" y="11127"/>
                      </a:cubicBezTo>
                      <a:cubicBezTo>
                        <a:pt x="19190" y="11133"/>
                        <a:pt x="19315" y="11137"/>
                        <a:pt x="18816" y="11160"/>
                      </a:cubicBezTo>
                      <a:cubicBezTo>
                        <a:pt x="18316" y="11183"/>
                        <a:pt x="17945" y="11175"/>
                        <a:pt x="17791" y="11314"/>
                      </a:cubicBezTo>
                      <a:cubicBezTo>
                        <a:pt x="17637" y="11453"/>
                        <a:pt x="17394" y="11646"/>
                        <a:pt x="17355" y="11522"/>
                      </a:cubicBezTo>
                      <a:cubicBezTo>
                        <a:pt x="17317" y="11399"/>
                        <a:pt x="17227" y="11245"/>
                        <a:pt x="17406" y="11214"/>
                      </a:cubicBezTo>
                      <a:cubicBezTo>
                        <a:pt x="17586" y="11183"/>
                        <a:pt x="18149" y="11052"/>
                        <a:pt x="18149" y="11052"/>
                      </a:cubicBezTo>
                      <a:cubicBezTo>
                        <a:pt x="17816" y="10951"/>
                        <a:pt x="17432" y="10890"/>
                        <a:pt x="17137" y="10959"/>
                      </a:cubicBezTo>
                      <a:cubicBezTo>
                        <a:pt x="17035" y="10983"/>
                        <a:pt x="16894" y="11013"/>
                        <a:pt x="16925" y="11103"/>
                      </a:cubicBezTo>
                      <a:cubicBezTo>
                        <a:pt x="16925" y="11103"/>
                        <a:pt x="16651" y="11160"/>
                        <a:pt x="16561" y="11160"/>
                      </a:cubicBezTo>
                      <a:cubicBezTo>
                        <a:pt x="16471" y="11160"/>
                        <a:pt x="16228" y="11167"/>
                        <a:pt x="16164" y="11206"/>
                      </a:cubicBezTo>
                      <a:cubicBezTo>
                        <a:pt x="16100" y="11245"/>
                        <a:pt x="15895" y="11237"/>
                        <a:pt x="15736" y="11251"/>
                      </a:cubicBezTo>
                      <a:cubicBezTo>
                        <a:pt x="15621" y="11266"/>
                        <a:pt x="15549" y="11329"/>
                        <a:pt x="15510" y="11407"/>
                      </a:cubicBezTo>
                      <a:cubicBezTo>
                        <a:pt x="15472" y="11484"/>
                        <a:pt x="15433" y="11530"/>
                        <a:pt x="15264" y="11621"/>
                      </a:cubicBezTo>
                      <a:cubicBezTo>
                        <a:pt x="15264" y="11621"/>
                        <a:pt x="15318" y="11669"/>
                        <a:pt x="15382" y="11723"/>
                      </a:cubicBezTo>
                      <a:cubicBezTo>
                        <a:pt x="15474" y="11800"/>
                        <a:pt x="15531" y="11856"/>
                        <a:pt x="15638" y="11769"/>
                      </a:cubicBezTo>
                      <a:cubicBezTo>
                        <a:pt x="15613" y="11854"/>
                        <a:pt x="15531" y="11863"/>
                        <a:pt x="15382" y="11846"/>
                      </a:cubicBezTo>
                      <a:cubicBezTo>
                        <a:pt x="15234" y="11829"/>
                        <a:pt x="15024" y="11785"/>
                        <a:pt x="14921" y="11831"/>
                      </a:cubicBezTo>
                      <a:cubicBezTo>
                        <a:pt x="14819" y="11877"/>
                        <a:pt x="14767" y="11854"/>
                        <a:pt x="14639" y="11823"/>
                      </a:cubicBezTo>
                      <a:cubicBezTo>
                        <a:pt x="14511" y="11792"/>
                        <a:pt x="14450" y="11822"/>
                        <a:pt x="14403" y="11819"/>
                      </a:cubicBezTo>
                      <a:cubicBezTo>
                        <a:pt x="14357" y="11815"/>
                        <a:pt x="14024" y="11885"/>
                        <a:pt x="13891" y="11942"/>
                      </a:cubicBezTo>
                      <a:cubicBezTo>
                        <a:pt x="13891" y="11942"/>
                        <a:pt x="13865" y="12044"/>
                        <a:pt x="13891" y="12090"/>
                      </a:cubicBezTo>
                      <a:cubicBezTo>
                        <a:pt x="13917" y="12136"/>
                        <a:pt x="13819" y="12178"/>
                        <a:pt x="13691" y="12209"/>
                      </a:cubicBezTo>
                      <a:cubicBezTo>
                        <a:pt x="13563" y="12240"/>
                        <a:pt x="13563" y="12286"/>
                        <a:pt x="13379" y="12386"/>
                      </a:cubicBezTo>
                      <a:cubicBezTo>
                        <a:pt x="13379" y="12386"/>
                        <a:pt x="13371" y="12224"/>
                        <a:pt x="13256" y="12164"/>
                      </a:cubicBezTo>
                      <a:cubicBezTo>
                        <a:pt x="13256" y="12164"/>
                        <a:pt x="13256" y="12294"/>
                        <a:pt x="13294" y="12348"/>
                      </a:cubicBezTo>
                      <a:cubicBezTo>
                        <a:pt x="13332" y="12402"/>
                        <a:pt x="13256" y="12510"/>
                        <a:pt x="13230" y="12564"/>
                      </a:cubicBezTo>
                      <a:cubicBezTo>
                        <a:pt x="13204" y="12618"/>
                        <a:pt x="13089" y="12595"/>
                        <a:pt x="13012" y="12703"/>
                      </a:cubicBezTo>
                      <a:cubicBezTo>
                        <a:pt x="12935" y="12811"/>
                        <a:pt x="12897" y="12780"/>
                        <a:pt x="12769" y="12718"/>
                      </a:cubicBezTo>
                      <a:cubicBezTo>
                        <a:pt x="12641" y="12656"/>
                        <a:pt x="12794" y="12641"/>
                        <a:pt x="12794" y="12579"/>
                      </a:cubicBezTo>
                      <a:cubicBezTo>
                        <a:pt x="12794" y="12517"/>
                        <a:pt x="12858" y="12409"/>
                        <a:pt x="12858" y="12409"/>
                      </a:cubicBezTo>
                      <a:cubicBezTo>
                        <a:pt x="12858" y="12409"/>
                        <a:pt x="12961" y="12294"/>
                        <a:pt x="13051" y="12224"/>
                      </a:cubicBezTo>
                      <a:cubicBezTo>
                        <a:pt x="13140" y="12155"/>
                        <a:pt x="13112" y="12160"/>
                        <a:pt x="13012" y="12178"/>
                      </a:cubicBezTo>
                      <a:cubicBezTo>
                        <a:pt x="12912" y="12197"/>
                        <a:pt x="12833" y="12213"/>
                        <a:pt x="12820" y="12278"/>
                      </a:cubicBezTo>
                      <a:cubicBezTo>
                        <a:pt x="12807" y="12343"/>
                        <a:pt x="12820" y="12363"/>
                        <a:pt x="12769" y="12417"/>
                      </a:cubicBezTo>
                      <a:cubicBezTo>
                        <a:pt x="12717" y="12471"/>
                        <a:pt x="12735" y="12547"/>
                        <a:pt x="12730" y="12502"/>
                      </a:cubicBezTo>
                      <a:cubicBezTo>
                        <a:pt x="12725" y="12457"/>
                        <a:pt x="12641" y="12433"/>
                        <a:pt x="12477" y="12349"/>
                      </a:cubicBezTo>
                      <a:cubicBezTo>
                        <a:pt x="12477" y="12349"/>
                        <a:pt x="12635" y="12562"/>
                        <a:pt x="12661" y="12608"/>
                      </a:cubicBezTo>
                      <a:cubicBezTo>
                        <a:pt x="12687" y="12655"/>
                        <a:pt x="12589" y="12718"/>
                        <a:pt x="12477" y="12868"/>
                      </a:cubicBezTo>
                      <a:cubicBezTo>
                        <a:pt x="12477" y="12868"/>
                        <a:pt x="12528" y="12855"/>
                        <a:pt x="12641" y="12929"/>
                      </a:cubicBezTo>
                      <a:cubicBezTo>
                        <a:pt x="12753" y="13004"/>
                        <a:pt x="12615" y="13081"/>
                        <a:pt x="12538" y="13324"/>
                      </a:cubicBezTo>
                      <a:cubicBezTo>
                        <a:pt x="12538" y="13324"/>
                        <a:pt x="12156" y="13514"/>
                        <a:pt x="12038" y="13551"/>
                      </a:cubicBezTo>
                      <a:cubicBezTo>
                        <a:pt x="11921" y="13588"/>
                        <a:pt x="11423" y="13713"/>
                        <a:pt x="11065" y="13775"/>
                      </a:cubicBezTo>
                      <a:cubicBezTo>
                        <a:pt x="10706" y="13837"/>
                        <a:pt x="10299" y="13821"/>
                        <a:pt x="10119" y="13991"/>
                      </a:cubicBezTo>
                      <a:cubicBezTo>
                        <a:pt x="9940" y="14161"/>
                        <a:pt x="10119" y="13991"/>
                        <a:pt x="10119" y="13991"/>
                      </a:cubicBezTo>
                      <a:cubicBezTo>
                        <a:pt x="10119" y="13991"/>
                        <a:pt x="9925" y="14207"/>
                        <a:pt x="9707" y="14330"/>
                      </a:cubicBezTo>
                      <a:cubicBezTo>
                        <a:pt x="9707" y="14330"/>
                        <a:pt x="9668" y="14454"/>
                        <a:pt x="9643" y="14562"/>
                      </a:cubicBezTo>
                      <a:cubicBezTo>
                        <a:pt x="9617" y="14670"/>
                        <a:pt x="9617" y="15195"/>
                        <a:pt x="9630" y="15503"/>
                      </a:cubicBezTo>
                      <a:cubicBezTo>
                        <a:pt x="9643" y="15812"/>
                        <a:pt x="9502" y="15688"/>
                        <a:pt x="9463" y="15843"/>
                      </a:cubicBezTo>
                      <a:cubicBezTo>
                        <a:pt x="9425" y="15997"/>
                        <a:pt x="9370" y="16055"/>
                        <a:pt x="9233" y="16089"/>
                      </a:cubicBezTo>
                      <a:cubicBezTo>
                        <a:pt x="8925" y="16167"/>
                        <a:pt x="8772" y="15997"/>
                        <a:pt x="8889" y="15744"/>
                      </a:cubicBezTo>
                      <a:cubicBezTo>
                        <a:pt x="8919" y="15680"/>
                        <a:pt x="8828" y="15133"/>
                        <a:pt x="8787" y="15102"/>
                      </a:cubicBezTo>
                      <a:cubicBezTo>
                        <a:pt x="8746" y="15071"/>
                        <a:pt x="8951" y="14849"/>
                        <a:pt x="8951" y="14744"/>
                      </a:cubicBezTo>
                      <a:cubicBezTo>
                        <a:pt x="8951" y="14639"/>
                        <a:pt x="8818" y="14367"/>
                        <a:pt x="8705" y="14349"/>
                      </a:cubicBezTo>
                      <a:cubicBezTo>
                        <a:pt x="8592" y="14330"/>
                        <a:pt x="8182" y="14269"/>
                        <a:pt x="7967" y="14016"/>
                      </a:cubicBezTo>
                      <a:cubicBezTo>
                        <a:pt x="7752" y="13763"/>
                        <a:pt x="7793" y="13966"/>
                        <a:pt x="7393" y="13942"/>
                      </a:cubicBezTo>
                      <a:cubicBezTo>
                        <a:pt x="6993" y="13917"/>
                        <a:pt x="7209" y="14022"/>
                        <a:pt x="6922" y="13855"/>
                      </a:cubicBezTo>
                      <a:cubicBezTo>
                        <a:pt x="6635" y="13689"/>
                        <a:pt x="6717" y="13979"/>
                        <a:pt x="6717" y="13979"/>
                      </a:cubicBezTo>
                      <a:cubicBezTo>
                        <a:pt x="6717" y="13979"/>
                        <a:pt x="6214" y="13880"/>
                        <a:pt x="6061" y="13695"/>
                      </a:cubicBezTo>
                      <a:cubicBezTo>
                        <a:pt x="5907" y="13510"/>
                        <a:pt x="5786" y="13636"/>
                        <a:pt x="5786" y="13636"/>
                      </a:cubicBezTo>
                      <a:cubicBezTo>
                        <a:pt x="5786" y="13636"/>
                        <a:pt x="4954" y="13436"/>
                        <a:pt x="5159" y="13497"/>
                      </a:cubicBezTo>
                      <a:cubicBezTo>
                        <a:pt x="5364" y="13559"/>
                        <a:pt x="4698" y="13659"/>
                        <a:pt x="4390" y="13621"/>
                      </a:cubicBezTo>
                      <a:cubicBezTo>
                        <a:pt x="4083" y="13582"/>
                        <a:pt x="4080" y="13719"/>
                        <a:pt x="4019" y="13868"/>
                      </a:cubicBezTo>
                      <a:cubicBezTo>
                        <a:pt x="3957" y="14016"/>
                        <a:pt x="3903" y="14099"/>
                        <a:pt x="3806" y="14287"/>
                      </a:cubicBezTo>
                      <a:cubicBezTo>
                        <a:pt x="3806" y="14287"/>
                        <a:pt x="3486" y="14500"/>
                        <a:pt x="3396" y="14546"/>
                      </a:cubicBezTo>
                      <a:cubicBezTo>
                        <a:pt x="3306" y="14593"/>
                        <a:pt x="3288" y="14593"/>
                        <a:pt x="3365" y="14732"/>
                      </a:cubicBezTo>
                      <a:cubicBezTo>
                        <a:pt x="3365" y="14732"/>
                        <a:pt x="3147" y="14870"/>
                        <a:pt x="3173" y="14978"/>
                      </a:cubicBezTo>
                      <a:cubicBezTo>
                        <a:pt x="3199" y="15086"/>
                        <a:pt x="3160" y="15179"/>
                        <a:pt x="3032" y="15380"/>
                      </a:cubicBezTo>
                      <a:cubicBezTo>
                        <a:pt x="3032" y="15380"/>
                        <a:pt x="3006" y="15596"/>
                        <a:pt x="3045" y="15750"/>
                      </a:cubicBezTo>
                      <a:cubicBezTo>
                        <a:pt x="3083" y="15904"/>
                        <a:pt x="3160" y="15935"/>
                        <a:pt x="3006" y="16136"/>
                      </a:cubicBezTo>
                      <a:cubicBezTo>
                        <a:pt x="3032" y="16228"/>
                        <a:pt x="3106" y="16279"/>
                        <a:pt x="3173" y="16421"/>
                      </a:cubicBezTo>
                      <a:cubicBezTo>
                        <a:pt x="3240" y="16563"/>
                        <a:pt x="3288" y="16560"/>
                        <a:pt x="3457" y="16768"/>
                      </a:cubicBezTo>
                      <a:cubicBezTo>
                        <a:pt x="3457" y="16768"/>
                        <a:pt x="3775" y="16845"/>
                        <a:pt x="4057" y="16830"/>
                      </a:cubicBezTo>
                      <a:cubicBezTo>
                        <a:pt x="4312" y="16816"/>
                        <a:pt x="4313" y="16830"/>
                        <a:pt x="4421" y="16991"/>
                      </a:cubicBezTo>
                      <a:cubicBezTo>
                        <a:pt x="4555" y="17191"/>
                        <a:pt x="4421" y="16991"/>
                        <a:pt x="4421" y="16991"/>
                      </a:cubicBezTo>
                      <a:cubicBezTo>
                        <a:pt x="4421" y="16991"/>
                        <a:pt x="4774" y="17015"/>
                        <a:pt x="4864" y="16745"/>
                      </a:cubicBezTo>
                      <a:cubicBezTo>
                        <a:pt x="4864" y="16745"/>
                        <a:pt x="5043" y="16599"/>
                        <a:pt x="5069" y="16491"/>
                      </a:cubicBezTo>
                      <a:cubicBezTo>
                        <a:pt x="5095" y="16383"/>
                        <a:pt x="5179" y="16369"/>
                        <a:pt x="5389" y="16375"/>
                      </a:cubicBezTo>
                      <a:cubicBezTo>
                        <a:pt x="5599" y="16381"/>
                        <a:pt x="5569" y="16421"/>
                        <a:pt x="5876" y="16421"/>
                      </a:cubicBezTo>
                      <a:cubicBezTo>
                        <a:pt x="6184" y="16421"/>
                        <a:pt x="6145" y="16506"/>
                        <a:pt x="6273" y="16599"/>
                      </a:cubicBezTo>
                      <a:cubicBezTo>
                        <a:pt x="6401" y="16691"/>
                        <a:pt x="6396" y="16694"/>
                        <a:pt x="6299" y="16784"/>
                      </a:cubicBezTo>
                      <a:cubicBezTo>
                        <a:pt x="6202" y="16873"/>
                        <a:pt x="6132" y="16845"/>
                        <a:pt x="5991" y="17015"/>
                      </a:cubicBezTo>
                      <a:cubicBezTo>
                        <a:pt x="5882" y="17042"/>
                        <a:pt x="5838" y="17216"/>
                        <a:pt x="5812" y="17293"/>
                      </a:cubicBezTo>
                      <a:cubicBezTo>
                        <a:pt x="5786" y="17370"/>
                        <a:pt x="5812" y="17463"/>
                        <a:pt x="5692" y="17497"/>
                      </a:cubicBezTo>
                      <a:cubicBezTo>
                        <a:pt x="5692" y="17497"/>
                        <a:pt x="5607" y="17416"/>
                        <a:pt x="5528" y="17348"/>
                      </a:cubicBezTo>
                      <a:cubicBezTo>
                        <a:pt x="5528" y="17348"/>
                        <a:pt x="5505" y="17455"/>
                        <a:pt x="5441" y="17540"/>
                      </a:cubicBezTo>
                      <a:cubicBezTo>
                        <a:pt x="5377" y="17625"/>
                        <a:pt x="5402" y="17656"/>
                        <a:pt x="5405" y="17793"/>
                      </a:cubicBezTo>
                      <a:cubicBezTo>
                        <a:pt x="5405" y="17793"/>
                        <a:pt x="5392" y="17785"/>
                        <a:pt x="5364" y="17825"/>
                      </a:cubicBezTo>
                      <a:cubicBezTo>
                        <a:pt x="5336" y="17865"/>
                        <a:pt x="5351" y="17926"/>
                        <a:pt x="5097" y="18027"/>
                      </a:cubicBezTo>
                      <a:cubicBezTo>
                        <a:pt x="5097" y="18027"/>
                        <a:pt x="5210" y="18088"/>
                        <a:pt x="5261" y="18126"/>
                      </a:cubicBezTo>
                      <a:cubicBezTo>
                        <a:pt x="5312" y="18165"/>
                        <a:pt x="5492" y="18219"/>
                        <a:pt x="5786" y="18242"/>
                      </a:cubicBezTo>
                      <a:cubicBezTo>
                        <a:pt x="6081" y="18265"/>
                        <a:pt x="6017" y="18257"/>
                        <a:pt x="6081" y="18311"/>
                      </a:cubicBezTo>
                      <a:cubicBezTo>
                        <a:pt x="6145" y="18365"/>
                        <a:pt x="6273" y="18358"/>
                        <a:pt x="6427" y="18388"/>
                      </a:cubicBezTo>
                      <a:cubicBezTo>
                        <a:pt x="6590" y="18421"/>
                        <a:pt x="6760" y="18512"/>
                        <a:pt x="6760" y="18589"/>
                      </a:cubicBezTo>
                      <a:cubicBezTo>
                        <a:pt x="6760" y="18666"/>
                        <a:pt x="6927" y="18720"/>
                        <a:pt x="7029" y="18766"/>
                      </a:cubicBezTo>
                      <a:cubicBezTo>
                        <a:pt x="7132" y="18813"/>
                        <a:pt x="7145" y="18820"/>
                        <a:pt x="7080" y="18921"/>
                      </a:cubicBezTo>
                      <a:cubicBezTo>
                        <a:pt x="6965" y="18975"/>
                        <a:pt x="7119" y="19006"/>
                        <a:pt x="7004" y="19114"/>
                      </a:cubicBezTo>
                      <a:cubicBezTo>
                        <a:pt x="7004" y="19114"/>
                        <a:pt x="6965" y="19314"/>
                        <a:pt x="6875" y="19438"/>
                      </a:cubicBezTo>
                      <a:cubicBezTo>
                        <a:pt x="6786" y="19561"/>
                        <a:pt x="6786" y="19631"/>
                        <a:pt x="6760" y="19746"/>
                      </a:cubicBezTo>
                      <a:cubicBezTo>
                        <a:pt x="6735" y="19862"/>
                        <a:pt x="6811" y="19862"/>
                        <a:pt x="6655" y="20002"/>
                      </a:cubicBezTo>
                      <a:cubicBezTo>
                        <a:pt x="6655" y="20002"/>
                        <a:pt x="6670" y="20093"/>
                        <a:pt x="6811" y="20201"/>
                      </a:cubicBezTo>
                      <a:cubicBezTo>
                        <a:pt x="6786" y="20263"/>
                        <a:pt x="6799" y="20279"/>
                        <a:pt x="6940" y="20356"/>
                      </a:cubicBezTo>
                      <a:cubicBezTo>
                        <a:pt x="7080" y="20433"/>
                        <a:pt x="7157" y="20579"/>
                        <a:pt x="7298" y="20672"/>
                      </a:cubicBezTo>
                      <a:cubicBezTo>
                        <a:pt x="7439" y="20765"/>
                        <a:pt x="7424" y="20839"/>
                        <a:pt x="7496" y="20817"/>
                      </a:cubicBezTo>
                      <a:cubicBezTo>
                        <a:pt x="7567" y="20795"/>
                        <a:pt x="7900" y="20811"/>
                        <a:pt x="8233" y="20788"/>
                      </a:cubicBezTo>
                      <a:cubicBezTo>
                        <a:pt x="8567" y="20765"/>
                        <a:pt x="8515" y="20795"/>
                        <a:pt x="8618" y="20903"/>
                      </a:cubicBezTo>
                      <a:cubicBezTo>
                        <a:pt x="8720" y="21011"/>
                        <a:pt x="8797" y="21073"/>
                        <a:pt x="9130" y="21214"/>
                      </a:cubicBezTo>
                      <a:cubicBezTo>
                        <a:pt x="9197" y="21417"/>
                        <a:pt x="9097" y="21427"/>
                        <a:pt x="8989" y="21498"/>
                      </a:cubicBezTo>
                      <a:cubicBezTo>
                        <a:pt x="8882" y="21569"/>
                        <a:pt x="8869" y="21545"/>
                        <a:pt x="8869" y="21545"/>
                      </a:cubicBezTo>
                      <a:cubicBezTo>
                        <a:pt x="8759" y="21405"/>
                        <a:pt x="8705" y="21312"/>
                        <a:pt x="8782" y="21274"/>
                      </a:cubicBezTo>
                      <a:cubicBezTo>
                        <a:pt x="8859" y="21235"/>
                        <a:pt x="8874" y="21274"/>
                        <a:pt x="8772" y="21181"/>
                      </a:cubicBezTo>
                      <a:cubicBezTo>
                        <a:pt x="8669" y="21089"/>
                        <a:pt x="8356" y="20953"/>
                        <a:pt x="8356" y="20953"/>
                      </a:cubicBezTo>
                      <a:cubicBezTo>
                        <a:pt x="8182" y="20996"/>
                        <a:pt x="7977" y="21035"/>
                        <a:pt x="7900" y="21065"/>
                      </a:cubicBezTo>
                      <a:cubicBezTo>
                        <a:pt x="7824" y="21096"/>
                        <a:pt x="7824" y="21089"/>
                        <a:pt x="7824" y="21089"/>
                      </a:cubicBezTo>
                      <a:cubicBezTo>
                        <a:pt x="7952" y="21166"/>
                        <a:pt x="7939" y="21282"/>
                        <a:pt x="7946" y="21298"/>
                      </a:cubicBezTo>
                      <a:cubicBezTo>
                        <a:pt x="7954" y="21315"/>
                        <a:pt x="7798" y="21343"/>
                        <a:pt x="7762" y="21348"/>
                      </a:cubicBezTo>
                      <a:cubicBezTo>
                        <a:pt x="7644" y="21220"/>
                        <a:pt x="7554" y="21197"/>
                        <a:pt x="7529" y="21166"/>
                      </a:cubicBezTo>
                      <a:cubicBezTo>
                        <a:pt x="7503" y="21135"/>
                        <a:pt x="7439" y="21081"/>
                        <a:pt x="7414" y="21035"/>
                      </a:cubicBezTo>
                      <a:cubicBezTo>
                        <a:pt x="7388" y="20988"/>
                        <a:pt x="7298" y="20965"/>
                        <a:pt x="7170" y="20927"/>
                      </a:cubicBezTo>
                      <a:cubicBezTo>
                        <a:pt x="7042" y="20888"/>
                        <a:pt x="6824" y="20826"/>
                        <a:pt x="6747" y="20749"/>
                      </a:cubicBezTo>
                      <a:cubicBezTo>
                        <a:pt x="6670" y="20672"/>
                        <a:pt x="6376" y="20433"/>
                        <a:pt x="6376" y="20340"/>
                      </a:cubicBezTo>
                      <a:cubicBezTo>
                        <a:pt x="6376" y="20248"/>
                        <a:pt x="6122" y="20113"/>
                        <a:pt x="6122" y="20113"/>
                      </a:cubicBezTo>
                      <a:cubicBezTo>
                        <a:pt x="6107" y="20217"/>
                        <a:pt x="6104" y="20271"/>
                        <a:pt x="6040" y="20225"/>
                      </a:cubicBezTo>
                      <a:cubicBezTo>
                        <a:pt x="5976" y="20178"/>
                        <a:pt x="5799" y="20132"/>
                        <a:pt x="5838" y="20047"/>
                      </a:cubicBezTo>
                      <a:cubicBezTo>
                        <a:pt x="5876" y="19962"/>
                        <a:pt x="5856" y="19756"/>
                        <a:pt x="5856" y="19756"/>
                      </a:cubicBezTo>
                      <a:cubicBezTo>
                        <a:pt x="5697" y="19561"/>
                        <a:pt x="5282" y="18879"/>
                        <a:pt x="5282" y="18879"/>
                      </a:cubicBezTo>
                      <a:cubicBezTo>
                        <a:pt x="5056" y="18890"/>
                        <a:pt x="5010" y="18919"/>
                        <a:pt x="4933" y="18842"/>
                      </a:cubicBezTo>
                      <a:cubicBezTo>
                        <a:pt x="4856" y="18765"/>
                        <a:pt x="4582" y="18581"/>
                        <a:pt x="4403" y="18512"/>
                      </a:cubicBezTo>
                      <a:cubicBezTo>
                        <a:pt x="4224" y="18442"/>
                        <a:pt x="4147" y="18296"/>
                        <a:pt x="4019" y="18211"/>
                      </a:cubicBezTo>
                      <a:cubicBezTo>
                        <a:pt x="3890" y="18126"/>
                        <a:pt x="3762" y="17995"/>
                        <a:pt x="3698" y="17902"/>
                      </a:cubicBezTo>
                      <a:cubicBezTo>
                        <a:pt x="3634" y="17810"/>
                        <a:pt x="3478" y="17571"/>
                        <a:pt x="3478" y="17571"/>
                      </a:cubicBezTo>
                      <a:cubicBezTo>
                        <a:pt x="3301" y="17463"/>
                        <a:pt x="3027" y="17299"/>
                        <a:pt x="3027" y="17299"/>
                      </a:cubicBezTo>
                      <a:cubicBezTo>
                        <a:pt x="2635" y="17362"/>
                        <a:pt x="2635" y="17332"/>
                        <a:pt x="2558" y="17270"/>
                      </a:cubicBezTo>
                      <a:cubicBezTo>
                        <a:pt x="2481" y="17208"/>
                        <a:pt x="2187" y="17046"/>
                        <a:pt x="2148" y="17000"/>
                      </a:cubicBezTo>
                      <a:cubicBezTo>
                        <a:pt x="2110" y="16953"/>
                        <a:pt x="2020" y="16884"/>
                        <a:pt x="1982" y="16807"/>
                      </a:cubicBezTo>
                      <a:cubicBezTo>
                        <a:pt x="1943" y="16730"/>
                        <a:pt x="1815" y="16637"/>
                        <a:pt x="1700" y="16537"/>
                      </a:cubicBezTo>
                      <a:cubicBezTo>
                        <a:pt x="1584" y="16437"/>
                        <a:pt x="1507" y="16259"/>
                        <a:pt x="1354" y="16167"/>
                      </a:cubicBezTo>
                      <a:cubicBezTo>
                        <a:pt x="1200" y="16074"/>
                        <a:pt x="1123" y="15912"/>
                        <a:pt x="1072" y="15858"/>
                      </a:cubicBezTo>
                      <a:cubicBezTo>
                        <a:pt x="1021" y="15804"/>
                        <a:pt x="918" y="15711"/>
                        <a:pt x="880" y="15619"/>
                      </a:cubicBezTo>
                      <a:cubicBezTo>
                        <a:pt x="841" y="15526"/>
                        <a:pt x="854" y="15426"/>
                        <a:pt x="777" y="15387"/>
                      </a:cubicBezTo>
                      <a:cubicBezTo>
                        <a:pt x="700" y="15349"/>
                        <a:pt x="713" y="15225"/>
                        <a:pt x="713" y="15225"/>
                      </a:cubicBezTo>
                      <a:cubicBezTo>
                        <a:pt x="713" y="15225"/>
                        <a:pt x="777" y="15264"/>
                        <a:pt x="700" y="15202"/>
                      </a:cubicBezTo>
                      <a:cubicBezTo>
                        <a:pt x="623" y="15141"/>
                        <a:pt x="611" y="15063"/>
                        <a:pt x="649" y="14978"/>
                      </a:cubicBezTo>
                      <a:cubicBezTo>
                        <a:pt x="688" y="14894"/>
                        <a:pt x="998" y="14226"/>
                        <a:pt x="998" y="14226"/>
                      </a:cubicBezTo>
                      <a:cubicBezTo>
                        <a:pt x="905" y="13868"/>
                        <a:pt x="880" y="13736"/>
                        <a:pt x="918" y="13698"/>
                      </a:cubicBezTo>
                      <a:cubicBezTo>
                        <a:pt x="957" y="13659"/>
                        <a:pt x="931" y="13628"/>
                        <a:pt x="893" y="13567"/>
                      </a:cubicBezTo>
                      <a:cubicBezTo>
                        <a:pt x="867" y="13443"/>
                        <a:pt x="803" y="13412"/>
                        <a:pt x="854" y="13335"/>
                      </a:cubicBezTo>
                      <a:cubicBezTo>
                        <a:pt x="803" y="13235"/>
                        <a:pt x="816" y="13088"/>
                        <a:pt x="816" y="13088"/>
                      </a:cubicBezTo>
                      <a:cubicBezTo>
                        <a:pt x="803" y="13027"/>
                        <a:pt x="793" y="12929"/>
                        <a:pt x="793" y="12929"/>
                      </a:cubicBezTo>
                      <a:cubicBezTo>
                        <a:pt x="944" y="12834"/>
                        <a:pt x="977" y="12732"/>
                        <a:pt x="977" y="12732"/>
                      </a:cubicBezTo>
                      <a:cubicBezTo>
                        <a:pt x="918" y="12618"/>
                        <a:pt x="918" y="12610"/>
                        <a:pt x="982" y="12510"/>
                      </a:cubicBezTo>
                      <a:lnTo>
                        <a:pt x="982" y="12251"/>
                      </a:lnTo>
                      <a:cubicBezTo>
                        <a:pt x="982" y="12251"/>
                        <a:pt x="1059" y="11908"/>
                        <a:pt x="982" y="11800"/>
                      </a:cubicBezTo>
                      <a:cubicBezTo>
                        <a:pt x="905" y="11692"/>
                        <a:pt x="1098" y="11275"/>
                        <a:pt x="1226" y="11152"/>
                      </a:cubicBezTo>
                      <a:cubicBezTo>
                        <a:pt x="1354" y="11029"/>
                        <a:pt x="1418" y="10674"/>
                        <a:pt x="1244" y="10522"/>
                      </a:cubicBezTo>
                      <a:cubicBezTo>
                        <a:pt x="1244" y="10522"/>
                        <a:pt x="834" y="11149"/>
                        <a:pt x="793" y="11189"/>
                      </a:cubicBezTo>
                      <a:cubicBezTo>
                        <a:pt x="752" y="11229"/>
                        <a:pt x="739" y="11507"/>
                        <a:pt x="688" y="11584"/>
                      </a:cubicBezTo>
                      <a:cubicBezTo>
                        <a:pt x="636" y="11661"/>
                        <a:pt x="636" y="11769"/>
                        <a:pt x="649" y="11923"/>
                      </a:cubicBezTo>
                      <a:lnTo>
                        <a:pt x="521" y="12186"/>
                      </a:lnTo>
                      <a:cubicBezTo>
                        <a:pt x="521" y="12186"/>
                        <a:pt x="534" y="12456"/>
                        <a:pt x="406" y="12564"/>
                      </a:cubicBezTo>
                      <a:cubicBezTo>
                        <a:pt x="278" y="12672"/>
                        <a:pt x="267" y="13053"/>
                        <a:pt x="303" y="13204"/>
                      </a:cubicBezTo>
                      <a:cubicBezTo>
                        <a:pt x="339" y="13355"/>
                        <a:pt x="342" y="13463"/>
                        <a:pt x="342" y="13473"/>
                      </a:cubicBezTo>
                      <a:cubicBezTo>
                        <a:pt x="342" y="13482"/>
                        <a:pt x="193" y="13645"/>
                        <a:pt x="116" y="13584"/>
                      </a:cubicBezTo>
                      <a:cubicBezTo>
                        <a:pt x="39" y="13522"/>
                        <a:pt x="34" y="13312"/>
                        <a:pt x="85" y="13111"/>
                      </a:cubicBezTo>
                      <a:cubicBezTo>
                        <a:pt x="85" y="13111"/>
                        <a:pt x="73" y="12973"/>
                        <a:pt x="9" y="12895"/>
                      </a:cubicBezTo>
                      <a:cubicBezTo>
                        <a:pt x="-55" y="12818"/>
                        <a:pt x="239" y="12325"/>
                        <a:pt x="342" y="12078"/>
                      </a:cubicBezTo>
                      <a:lnTo>
                        <a:pt x="198" y="11646"/>
                      </a:lnTo>
                      <a:cubicBezTo>
                        <a:pt x="198" y="11646"/>
                        <a:pt x="198" y="11646"/>
                        <a:pt x="526" y="11547"/>
                      </a:cubicBezTo>
                      <a:cubicBezTo>
                        <a:pt x="526" y="11547"/>
                        <a:pt x="549" y="11174"/>
                        <a:pt x="588" y="11004"/>
                      </a:cubicBezTo>
                      <a:cubicBezTo>
                        <a:pt x="626" y="10834"/>
                        <a:pt x="867" y="10596"/>
                        <a:pt x="893" y="10458"/>
                      </a:cubicBezTo>
                      <a:cubicBezTo>
                        <a:pt x="918" y="10319"/>
                        <a:pt x="1136" y="9964"/>
                        <a:pt x="1305" y="9547"/>
                      </a:cubicBezTo>
                      <a:cubicBezTo>
                        <a:pt x="1305" y="9547"/>
                        <a:pt x="1262" y="9285"/>
                        <a:pt x="1223" y="9177"/>
                      </a:cubicBezTo>
                      <a:cubicBezTo>
                        <a:pt x="1185" y="9069"/>
                        <a:pt x="1469" y="8891"/>
                        <a:pt x="1495" y="8768"/>
                      </a:cubicBezTo>
                      <a:cubicBezTo>
                        <a:pt x="1520" y="8645"/>
                        <a:pt x="1879" y="8359"/>
                        <a:pt x="2125" y="8152"/>
                      </a:cubicBezTo>
                      <a:lnTo>
                        <a:pt x="2043" y="8041"/>
                      </a:lnTo>
                      <a:cubicBezTo>
                        <a:pt x="2043" y="8041"/>
                        <a:pt x="2110" y="7989"/>
                        <a:pt x="2225" y="7842"/>
                      </a:cubicBezTo>
                      <a:cubicBezTo>
                        <a:pt x="2340" y="7696"/>
                        <a:pt x="2417" y="7646"/>
                        <a:pt x="2558" y="7480"/>
                      </a:cubicBezTo>
                      <a:cubicBezTo>
                        <a:pt x="2658" y="7362"/>
                        <a:pt x="3045" y="7140"/>
                        <a:pt x="3019" y="7140"/>
                      </a:cubicBezTo>
                      <a:cubicBezTo>
                        <a:pt x="3173" y="7140"/>
                        <a:pt x="4172" y="6461"/>
                        <a:pt x="4403" y="6400"/>
                      </a:cubicBezTo>
                      <a:cubicBezTo>
                        <a:pt x="4633" y="6338"/>
                        <a:pt x="5082" y="5937"/>
                        <a:pt x="5261" y="5690"/>
                      </a:cubicBezTo>
                      <a:cubicBezTo>
                        <a:pt x="5441" y="5443"/>
                        <a:pt x="5405" y="5647"/>
                        <a:pt x="5441" y="5890"/>
                      </a:cubicBezTo>
                      <a:cubicBezTo>
                        <a:pt x="5441" y="5890"/>
                        <a:pt x="5876" y="5528"/>
                        <a:pt x="6081" y="5420"/>
                      </a:cubicBezTo>
                      <a:cubicBezTo>
                        <a:pt x="6286" y="5312"/>
                        <a:pt x="6396" y="4906"/>
                        <a:pt x="6409" y="4783"/>
                      </a:cubicBezTo>
                      <a:cubicBezTo>
                        <a:pt x="6422" y="4659"/>
                        <a:pt x="8003" y="3823"/>
                        <a:pt x="8259" y="3715"/>
                      </a:cubicBezTo>
                      <a:cubicBezTo>
                        <a:pt x="8515" y="3607"/>
                        <a:pt x="8377" y="3598"/>
                        <a:pt x="8151" y="3585"/>
                      </a:cubicBezTo>
                      <a:cubicBezTo>
                        <a:pt x="8151" y="3585"/>
                        <a:pt x="8336" y="3491"/>
                        <a:pt x="8541" y="3391"/>
                      </a:cubicBezTo>
                      <a:cubicBezTo>
                        <a:pt x="8746" y="3291"/>
                        <a:pt x="9310" y="2997"/>
                        <a:pt x="9643" y="2897"/>
                      </a:cubicBezTo>
                      <a:cubicBezTo>
                        <a:pt x="9976" y="2797"/>
                        <a:pt x="9771" y="2758"/>
                        <a:pt x="9540" y="2774"/>
                      </a:cubicBezTo>
                      <a:cubicBezTo>
                        <a:pt x="9310" y="2789"/>
                        <a:pt x="8987" y="2987"/>
                        <a:pt x="9115" y="2894"/>
                      </a:cubicBezTo>
                      <a:cubicBezTo>
                        <a:pt x="9243" y="2801"/>
                        <a:pt x="9591" y="2480"/>
                        <a:pt x="9796" y="2450"/>
                      </a:cubicBezTo>
                      <a:cubicBezTo>
                        <a:pt x="10001" y="2419"/>
                        <a:pt x="10053" y="2218"/>
                        <a:pt x="10078" y="2095"/>
                      </a:cubicBezTo>
                      <a:cubicBezTo>
                        <a:pt x="10104" y="1971"/>
                        <a:pt x="10796" y="1724"/>
                        <a:pt x="10960" y="15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4" name="AutoShape 28"/>
                <p:cNvSpPr/>
                <p:nvPr/>
              </p:nvSpPr>
              <p:spPr bwMode="auto">
                <a:xfrm>
                  <a:off x="5186601" y="2382720"/>
                  <a:ext cx="92711" cy="91507"/>
                </a:xfrm>
                <a:custGeom>
                  <a:avLst/>
                  <a:gdLst>
                    <a:gd name="T0" fmla="*/ 61109 w 20691"/>
                    <a:gd name="T1" fmla="*/ 60326 h 19661"/>
                    <a:gd name="T2" fmla="*/ 61109 w 20691"/>
                    <a:gd name="T3" fmla="*/ 60326 h 19661"/>
                    <a:gd name="T4" fmla="*/ 61109 w 20691"/>
                    <a:gd name="T5" fmla="*/ 60326 h 19661"/>
                    <a:gd name="T6" fmla="*/ 61109 w 20691"/>
                    <a:gd name="T7" fmla="*/ 60326 h 196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91" h="19661">
                      <a:moveTo>
                        <a:pt x="12000" y="13830"/>
                      </a:moveTo>
                      <a:cubicBezTo>
                        <a:pt x="12800" y="16549"/>
                        <a:pt x="19199" y="21600"/>
                        <a:pt x="20400" y="18880"/>
                      </a:cubicBezTo>
                      <a:cubicBezTo>
                        <a:pt x="21599" y="16160"/>
                        <a:pt x="18800" y="11887"/>
                        <a:pt x="17199" y="9556"/>
                      </a:cubicBezTo>
                      <a:cubicBezTo>
                        <a:pt x="15800" y="8391"/>
                        <a:pt x="15599" y="5283"/>
                        <a:pt x="15200" y="4118"/>
                      </a:cubicBezTo>
                      <a:cubicBezTo>
                        <a:pt x="14800" y="2952"/>
                        <a:pt x="13759" y="0"/>
                        <a:pt x="13759" y="0"/>
                      </a:cubicBezTo>
                      <a:cubicBezTo>
                        <a:pt x="10400" y="233"/>
                        <a:pt x="10200" y="233"/>
                        <a:pt x="10000" y="2175"/>
                      </a:cubicBezTo>
                      <a:cubicBezTo>
                        <a:pt x="9800" y="4118"/>
                        <a:pt x="6800" y="6060"/>
                        <a:pt x="6000" y="5866"/>
                      </a:cubicBezTo>
                      <a:cubicBezTo>
                        <a:pt x="5200" y="5672"/>
                        <a:pt x="0" y="10256"/>
                        <a:pt x="0" y="10256"/>
                      </a:cubicBezTo>
                      <a:cubicBezTo>
                        <a:pt x="600" y="11304"/>
                        <a:pt x="1200" y="10877"/>
                        <a:pt x="3000" y="10527"/>
                      </a:cubicBezTo>
                      <a:cubicBezTo>
                        <a:pt x="4800" y="10178"/>
                        <a:pt x="5799" y="10722"/>
                        <a:pt x="5799" y="10722"/>
                      </a:cubicBezTo>
                      <a:cubicBezTo>
                        <a:pt x="4600" y="12082"/>
                        <a:pt x="3000" y="12664"/>
                        <a:pt x="3400" y="14218"/>
                      </a:cubicBezTo>
                      <a:cubicBezTo>
                        <a:pt x="3800" y="15772"/>
                        <a:pt x="4600" y="16355"/>
                        <a:pt x="4600" y="16355"/>
                      </a:cubicBezTo>
                      <a:cubicBezTo>
                        <a:pt x="6800" y="14606"/>
                        <a:pt x="10400" y="11693"/>
                        <a:pt x="12000" y="1383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5" name="AutoShape 29"/>
                <p:cNvSpPr/>
                <p:nvPr/>
              </p:nvSpPr>
              <p:spPr bwMode="auto">
                <a:xfrm>
                  <a:off x="5300985" y="2200909"/>
                  <a:ext cx="256462" cy="373255"/>
                </a:xfrm>
                <a:custGeom>
                  <a:avLst/>
                  <a:gdLst>
                    <a:gd name="T0" fmla="*/ 169051 w 21600"/>
                    <a:gd name="T1" fmla="*/ 248813 h 21351"/>
                    <a:gd name="T2" fmla="*/ 169051 w 21600"/>
                    <a:gd name="T3" fmla="*/ 248813 h 21351"/>
                    <a:gd name="T4" fmla="*/ 169051 w 21600"/>
                    <a:gd name="T5" fmla="*/ 248813 h 21351"/>
                    <a:gd name="T6" fmla="*/ 169051 w 21600"/>
                    <a:gd name="T7" fmla="*/ 248813 h 2135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351">
                      <a:moveTo>
                        <a:pt x="1586" y="4088"/>
                      </a:moveTo>
                      <a:cubicBezTo>
                        <a:pt x="1586" y="3674"/>
                        <a:pt x="392" y="3636"/>
                        <a:pt x="921" y="3226"/>
                      </a:cubicBezTo>
                      <a:cubicBezTo>
                        <a:pt x="1450" y="2815"/>
                        <a:pt x="1768" y="1912"/>
                        <a:pt x="1768" y="1912"/>
                      </a:cubicBezTo>
                      <a:cubicBezTo>
                        <a:pt x="1768" y="1912"/>
                        <a:pt x="2267" y="1522"/>
                        <a:pt x="2796" y="1420"/>
                      </a:cubicBezTo>
                      <a:cubicBezTo>
                        <a:pt x="3325" y="1317"/>
                        <a:pt x="3778" y="1060"/>
                        <a:pt x="4081" y="804"/>
                      </a:cubicBezTo>
                      <a:cubicBezTo>
                        <a:pt x="4383" y="547"/>
                        <a:pt x="5517" y="106"/>
                        <a:pt x="5517" y="106"/>
                      </a:cubicBezTo>
                      <a:cubicBezTo>
                        <a:pt x="6650" y="240"/>
                        <a:pt x="8011" y="291"/>
                        <a:pt x="8540" y="86"/>
                      </a:cubicBezTo>
                      <a:cubicBezTo>
                        <a:pt x="9069" y="-119"/>
                        <a:pt x="9628" y="106"/>
                        <a:pt x="9628" y="106"/>
                      </a:cubicBezTo>
                      <a:cubicBezTo>
                        <a:pt x="10505" y="342"/>
                        <a:pt x="11926" y="763"/>
                        <a:pt x="11926" y="763"/>
                      </a:cubicBezTo>
                      <a:cubicBezTo>
                        <a:pt x="11926" y="763"/>
                        <a:pt x="10928" y="2035"/>
                        <a:pt x="11079" y="2651"/>
                      </a:cubicBezTo>
                      <a:cubicBezTo>
                        <a:pt x="12016" y="2907"/>
                        <a:pt x="12923" y="3369"/>
                        <a:pt x="13074" y="3677"/>
                      </a:cubicBezTo>
                      <a:cubicBezTo>
                        <a:pt x="13226" y="3985"/>
                        <a:pt x="13528" y="3985"/>
                        <a:pt x="14133" y="4190"/>
                      </a:cubicBezTo>
                      <a:cubicBezTo>
                        <a:pt x="14737" y="4395"/>
                        <a:pt x="16476" y="5216"/>
                        <a:pt x="16778" y="5781"/>
                      </a:cubicBezTo>
                      <a:cubicBezTo>
                        <a:pt x="17080" y="6345"/>
                        <a:pt x="18062" y="7730"/>
                        <a:pt x="18214" y="7884"/>
                      </a:cubicBezTo>
                      <a:cubicBezTo>
                        <a:pt x="18365" y="8038"/>
                        <a:pt x="18818" y="8397"/>
                        <a:pt x="18667" y="9064"/>
                      </a:cubicBezTo>
                      <a:cubicBezTo>
                        <a:pt x="18516" y="9731"/>
                        <a:pt x="18894" y="12399"/>
                        <a:pt x="18894" y="12399"/>
                      </a:cubicBezTo>
                      <a:cubicBezTo>
                        <a:pt x="18894" y="12399"/>
                        <a:pt x="18969" y="13066"/>
                        <a:pt x="19725" y="13374"/>
                      </a:cubicBezTo>
                      <a:cubicBezTo>
                        <a:pt x="20481" y="13682"/>
                        <a:pt x="21599" y="14308"/>
                        <a:pt x="21599" y="14308"/>
                      </a:cubicBezTo>
                      <a:cubicBezTo>
                        <a:pt x="21237" y="15118"/>
                        <a:pt x="20934" y="15324"/>
                        <a:pt x="20330" y="15324"/>
                      </a:cubicBezTo>
                      <a:cubicBezTo>
                        <a:pt x="19725" y="15324"/>
                        <a:pt x="18818" y="16032"/>
                        <a:pt x="18214" y="16401"/>
                      </a:cubicBezTo>
                      <a:cubicBezTo>
                        <a:pt x="17609" y="16771"/>
                        <a:pt x="17307" y="16863"/>
                        <a:pt x="17080" y="16350"/>
                      </a:cubicBezTo>
                      <a:cubicBezTo>
                        <a:pt x="16853" y="15837"/>
                        <a:pt x="16022" y="14811"/>
                        <a:pt x="16022" y="14811"/>
                      </a:cubicBezTo>
                      <a:lnTo>
                        <a:pt x="15191" y="13733"/>
                      </a:lnTo>
                      <a:cubicBezTo>
                        <a:pt x="14057" y="13887"/>
                        <a:pt x="13618" y="13733"/>
                        <a:pt x="13618" y="13733"/>
                      </a:cubicBezTo>
                      <a:cubicBezTo>
                        <a:pt x="13618" y="13733"/>
                        <a:pt x="13467" y="13066"/>
                        <a:pt x="13618" y="13733"/>
                      </a:cubicBezTo>
                      <a:cubicBezTo>
                        <a:pt x="13770" y="14400"/>
                        <a:pt x="13830" y="15683"/>
                        <a:pt x="13603" y="15837"/>
                      </a:cubicBezTo>
                      <a:cubicBezTo>
                        <a:pt x="13377" y="15991"/>
                        <a:pt x="13241" y="16422"/>
                        <a:pt x="13618" y="16524"/>
                      </a:cubicBezTo>
                      <a:cubicBezTo>
                        <a:pt x="13997" y="16627"/>
                        <a:pt x="15493" y="17325"/>
                        <a:pt x="15493" y="17325"/>
                      </a:cubicBezTo>
                      <a:cubicBezTo>
                        <a:pt x="15342" y="17992"/>
                        <a:pt x="14208" y="18915"/>
                        <a:pt x="14359" y="19377"/>
                      </a:cubicBezTo>
                      <a:cubicBezTo>
                        <a:pt x="14510" y="19839"/>
                        <a:pt x="13739" y="20547"/>
                        <a:pt x="13739" y="20547"/>
                      </a:cubicBezTo>
                      <a:cubicBezTo>
                        <a:pt x="12923" y="21275"/>
                        <a:pt x="11034" y="21481"/>
                        <a:pt x="10883" y="21275"/>
                      </a:cubicBezTo>
                      <a:cubicBezTo>
                        <a:pt x="9673" y="20300"/>
                        <a:pt x="9220" y="20095"/>
                        <a:pt x="8766" y="20044"/>
                      </a:cubicBezTo>
                      <a:cubicBezTo>
                        <a:pt x="8313" y="19993"/>
                        <a:pt x="7406" y="19202"/>
                        <a:pt x="6726" y="18915"/>
                      </a:cubicBezTo>
                      <a:cubicBezTo>
                        <a:pt x="6046" y="18628"/>
                        <a:pt x="6046" y="18300"/>
                        <a:pt x="5819" y="17992"/>
                      </a:cubicBezTo>
                      <a:cubicBezTo>
                        <a:pt x="5592" y="17684"/>
                        <a:pt x="5139" y="16709"/>
                        <a:pt x="4534" y="16504"/>
                      </a:cubicBezTo>
                      <a:cubicBezTo>
                        <a:pt x="3929" y="16299"/>
                        <a:pt x="2040" y="15683"/>
                        <a:pt x="1586" y="15632"/>
                      </a:cubicBezTo>
                      <a:cubicBezTo>
                        <a:pt x="1133" y="15580"/>
                        <a:pt x="680" y="14913"/>
                        <a:pt x="680" y="14913"/>
                      </a:cubicBezTo>
                      <a:lnTo>
                        <a:pt x="0" y="14246"/>
                      </a:lnTo>
                      <a:cubicBezTo>
                        <a:pt x="680" y="14195"/>
                        <a:pt x="1284" y="13887"/>
                        <a:pt x="1511" y="13631"/>
                      </a:cubicBezTo>
                      <a:cubicBezTo>
                        <a:pt x="1738" y="13374"/>
                        <a:pt x="1571" y="13251"/>
                        <a:pt x="2252" y="13405"/>
                      </a:cubicBezTo>
                      <a:cubicBezTo>
                        <a:pt x="2932" y="13559"/>
                        <a:pt x="4610" y="14298"/>
                        <a:pt x="5139" y="14092"/>
                      </a:cubicBezTo>
                      <a:cubicBezTo>
                        <a:pt x="5668" y="13887"/>
                        <a:pt x="6363" y="14144"/>
                        <a:pt x="6363" y="14144"/>
                      </a:cubicBezTo>
                      <a:cubicBezTo>
                        <a:pt x="6423" y="13579"/>
                        <a:pt x="5728" y="13066"/>
                        <a:pt x="6484" y="12912"/>
                      </a:cubicBezTo>
                      <a:cubicBezTo>
                        <a:pt x="7240" y="12758"/>
                        <a:pt x="8691" y="12297"/>
                        <a:pt x="8691" y="12297"/>
                      </a:cubicBezTo>
                      <a:lnTo>
                        <a:pt x="10112" y="11599"/>
                      </a:lnTo>
                      <a:cubicBezTo>
                        <a:pt x="9371" y="9526"/>
                        <a:pt x="9371" y="8756"/>
                        <a:pt x="9371" y="8756"/>
                      </a:cubicBezTo>
                      <a:lnTo>
                        <a:pt x="9069" y="6345"/>
                      </a:lnTo>
                      <a:cubicBezTo>
                        <a:pt x="8540" y="5770"/>
                        <a:pt x="8389" y="5627"/>
                        <a:pt x="7557" y="5627"/>
                      </a:cubicBezTo>
                      <a:cubicBezTo>
                        <a:pt x="6726" y="5627"/>
                        <a:pt x="4912" y="5422"/>
                        <a:pt x="4610" y="5114"/>
                      </a:cubicBezTo>
                      <a:cubicBezTo>
                        <a:pt x="4307" y="4806"/>
                        <a:pt x="3657" y="4857"/>
                        <a:pt x="2796" y="4806"/>
                      </a:cubicBezTo>
                      <a:cubicBezTo>
                        <a:pt x="1934" y="4755"/>
                        <a:pt x="1586" y="4601"/>
                        <a:pt x="1586" y="4088"/>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6" name="AutoShape 31"/>
                <p:cNvSpPr/>
                <p:nvPr/>
              </p:nvSpPr>
              <p:spPr bwMode="auto">
                <a:xfrm>
                  <a:off x="5437043" y="2223786"/>
                  <a:ext cx="34917" cy="31305"/>
                </a:xfrm>
                <a:custGeom>
                  <a:avLst/>
                  <a:gdLst>
                    <a:gd name="T0" fmla="*/ 23015 w 18025"/>
                    <a:gd name="T1" fmla="*/ 21720 h 20238"/>
                    <a:gd name="T2" fmla="*/ 23015 w 18025"/>
                    <a:gd name="T3" fmla="*/ 21720 h 20238"/>
                    <a:gd name="T4" fmla="*/ 23015 w 18025"/>
                    <a:gd name="T5" fmla="*/ 21720 h 20238"/>
                    <a:gd name="T6" fmla="*/ 23015 w 18025"/>
                    <a:gd name="T7" fmla="*/ 21720 h 202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025" h="20238">
                      <a:moveTo>
                        <a:pt x="2998" y="15817"/>
                      </a:moveTo>
                      <a:cubicBezTo>
                        <a:pt x="8603" y="17309"/>
                        <a:pt x="9103" y="15232"/>
                        <a:pt x="10982" y="18151"/>
                      </a:cubicBezTo>
                      <a:cubicBezTo>
                        <a:pt x="12859" y="21070"/>
                        <a:pt x="16146" y="20253"/>
                        <a:pt x="18025" y="19669"/>
                      </a:cubicBezTo>
                      <a:cubicBezTo>
                        <a:pt x="18025" y="14649"/>
                        <a:pt x="15677" y="14649"/>
                        <a:pt x="14738" y="11729"/>
                      </a:cubicBezTo>
                      <a:cubicBezTo>
                        <a:pt x="13798" y="8811"/>
                        <a:pt x="12014" y="3790"/>
                        <a:pt x="12014" y="3790"/>
                      </a:cubicBezTo>
                      <a:cubicBezTo>
                        <a:pt x="12014" y="3790"/>
                        <a:pt x="5346" y="-530"/>
                        <a:pt x="3749" y="53"/>
                      </a:cubicBezTo>
                      <a:cubicBezTo>
                        <a:pt x="2528" y="5307"/>
                        <a:pt x="-3575" y="14065"/>
                        <a:pt x="2998" y="1581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7" name="AutoShape 32"/>
                <p:cNvSpPr/>
                <p:nvPr/>
              </p:nvSpPr>
              <p:spPr bwMode="auto">
                <a:xfrm>
                  <a:off x="5095093" y="2086524"/>
                  <a:ext cx="174586" cy="126425"/>
                </a:xfrm>
                <a:custGeom>
                  <a:avLst/>
                  <a:gdLst>
                    <a:gd name="T0" fmla="*/ 115081 w 21600"/>
                    <a:gd name="T1" fmla="*/ 88480 h 20847"/>
                    <a:gd name="T2" fmla="*/ 115081 w 21600"/>
                    <a:gd name="T3" fmla="*/ 88480 h 20847"/>
                    <a:gd name="T4" fmla="*/ 115081 w 21600"/>
                    <a:gd name="T5" fmla="*/ 88480 h 20847"/>
                    <a:gd name="T6" fmla="*/ 115081 w 21600"/>
                    <a:gd name="T7" fmla="*/ 88480 h 208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47">
                      <a:moveTo>
                        <a:pt x="7274" y="17259"/>
                      </a:moveTo>
                      <a:cubicBezTo>
                        <a:pt x="6605" y="18147"/>
                        <a:pt x="6493" y="20366"/>
                        <a:pt x="7386" y="19774"/>
                      </a:cubicBezTo>
                      <a:cubicBezTo>
                        <a:pt x="8278" y="19182"/>
                        <a:pt x="8724" y="19478"/>
                        <a:pt x="9617" y="20218"/>
                      </a:cubicBezTo>
                      <a:cubicBezTo>
                        <a:pt x="10509" y="20958"/>
                        <a:pt x="12674" y="20839"/>
                        <a:pt x="12674" y="20839"/>
                      </a:cubicBezTo>
                      <a:cubicBezTo>
                        <a:pt x="12629" y="19330"/>
                        <a:pt x="12741" y="18295"/>
                        <a:pt x="13633" y="17407"/>
                      </a:cubicBezTo>
                      <a:cubicBezTo>
                        <a:pt x="14526" y="16519"/>
                        <a:pt x="15039" y="14004"/>
                        <a:pt x="14816" y="13264"/>
                      </a:cubicBezTo>
                      <a:cubicBezTo>
                        <a:pt x="14593" y="12525"/>
                        <a:pt x="15865" y="10749"/>
                        <a:pt x="16646" y="10453"/>
                      </a:cubicBezTo>
                      <a:cubicBezTo>
                        <a:pt x="17427" y="10157"/>
                        <a:pt x="19435" y="7642"/>
                        <a:pt x="19435" y="7642"/>
                      </a:cubicBezTo>
                      <a:lnTo>
                        <a:pt x="21599" y="4979"/>
                      </a:lnTo>
                      <a:cubicBezTo>
                        <a:pt x="20774" y="3648"/>
                        <a:pt x="18989" y="2908"/>
                        <a:pt x="18989" y="2908"/>
                      </a:cubicBezTo>
                      <a:cubicBezTo>
                        <a:pt x="18989" y="2908"/>
                        <a:pt x="18922" y="423"/>
                        <a:pt x="17137" y="719"/>
                      </a:cubicBezTo>
                      <a:cubicBezTo>
                        <a:pt x="15352" y="1015"/>
                        <a:pt x="13522" y="1725"/>
                        <a:pt x="12518" y="541"/>
                      </a:cubicBezTo>
                      <a:cubicBezTo>
                        <a:pt x="11514" y="-642"/>
                        <a:pt x="8033" y="482"/>
                        <a:pt x="8033" y="482"/>
                      </a:cubicBezTo>
                      <a:cubicBezTo>
                        <a:pt x="5824" y="2020"/>
                        <a:pt x="4820" y="2760"/>
                        <a:pt x="4708" y="3944"/>
                      </a:cubicBezTo>
                      <a:cubicBezTo>
                        <a:pt x="4596" y="5127"/>
                        <a:pt x="2811" y="7642"/>
                        <a:pt x="2142" y="7938"/>
                      </a:cubicBezTo>
                      <a:cubicBezTo>
                        <a:pt x="1472" y="8234"/>
                        <a:pt x="1249" y="9270"/>
                        <a:pt x="914" y="10453"/>
                      </a:cubicBezTo>
                      <a:cubicBezTo>
                        <a:pt x="580" y="11637"/>
                        <a:pt x="0" y="14448"/>
                        <a:pt x="0" y="14448"/>
                      </a:cubicBezTo>
                      <a:cubicBezTo>
                        <a:pt x="2923" y="14300"/>
                        <a:pt x="2588" y="14596"/>
                        <a:pt x="3369" y="15336"/>
                      </a:cubicBezTo>
                      <a:cubicBezTo>
                        <a:pt x="4150" y="16075"/>
                        <a:pt x="5601" y="16371"/>
                        <a:pt x="6270" y="16075"/>
                      </a:cubicBezTo>
                      <a:cubicBezTo>
                        <a:pt x="6939" y="15779"/>
                        <a:pt x="7497" y="16519"/>
                        <a:pt x="7274" y="1725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8" name="AutoShape 33"/>
                <p:cNvSpPr/>
                <p:nvPr/>
              </p:nvSpPr>
              <p:spPr bwMode="auto">
                <a:xfrm>
                  <a:off x="5186601" y="2223786"/>
                  <a:ext cx="42141" cy="37325"/>
                </a:xfrm>
                <a:custGeom>
                  <a:avLst/>
                  <a:gdLst>
                    <a:gd name="T0" fmla="*/ 27778 w 18368"/>
                    <a:gd name="T1" fmla="*/ 32901 h 18413"/>
                    <a:gd name="T2" fmla="*/ 27778 w 18368"/>
                    <a:gd name="T3" fmla="*/ 32901 h 18413"/>
                    <a:gd name="T4" fmla="*/ 27778 w 18368"/>
                    <a:gd name="T5" fmla="*/ 32901 h 18413"/>
                    <a:gd name="T6" fmla="*/ 27778 w 18368"/>
                    <a:gd name="T7" fmla="*/ 32901 h 184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368" h="18413">
                      <a:moveTo>
                        <a:pt x="17660" y="3837"/>
                      </a:moveTo>
                      <a:cubicBezTo>
                        <a:pt x="16631" y="6479"/>
                        <a:pt x="15346" y="12511"/>
                        <a:pt x="15346" y="12511"/>
                      </a:cubicBezTo>
                      <a:cubicBezTo>
                        <a:pt x="15346" y="12511"/>
                        <a:pt x="19048" y="18324"/>
                        <a:pt x="13648" y="18410"/>
                      </a:cubicBezTo>
                      <a:cubicBezTo>
                        <a:pt x="8248" y="18496"/>
                        <a:pt x="5316" y="16848"/>
                        <a:pt x="4932" y="15114"/>
                      </a:cubicBezTo>
                      <a:cubicBezTo>
                        <a:pt x="4545" y="13379"/>
                        <a:pt x="3388" y="10343"/>
                        <a:pt x="1074" y="9475"/>
                      </a:cubicBezTo>
                      <a:cubicBezTo>
                        <a:pt x="-1240" y="8607"/>
                        <a:pt x="303" y="6873"/>
                        <a:pt x="4545" y="6005"/>
                      </a:cubicBezTo>
                      <a:cubicBezTo>
                        <a:pt x="8788" y="5139"/>
                        <a:pt x="11489" y="3837"/>
                        <a:pt x="13031" y="2535"/>
                      </a:cubicBezTo>
                      <a:cubicBezTo>
                        <a:pt x="14574" y="1234"/>
                        <a:pt x="20359" y="-3103"/>
                        <a:pt x="17660" y="383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29" name="AutoShape 35"/>
                <p:cNvSpPr/>
                <p:nvPr/>
              </p:nvSpPr>
              <p:spPr bwMode="auto">
                <a:xfrm>
                  <a:off x="5459919" y="2017893"/>
                  <a:ext cx="248033" cy="137261"/>
                </a:xfrm>
                <a:custGeom>
                  <a:avLst/>
                  <a:gdLst>
                    <a:gd name="T0" fmla="*/ 163495 w 20946"/>
                    <a:gd name="T1" fmla="*/ 91680 h 21459"/>
                    <a:gd name="T2" fmla="*/ 163495 w 20946"/>
                    <a:gd name="T3" fmla="*/ 91680 h 21459"/>
                    <a:gd name="T4" fmla="*/ 163495 w 20946"/>
                    <a:gd name="T5" fmla="*/ 91680 h 21459"/>
                    <a:gd name="T6" fmla="*/ 163495 w 20946"/>
                    <a:gd name="T7" fmla="*/ 91680 h 21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946" h="21459">
                      <a:moveTo>
                        <a:pt x="9360" y="677"/>
                      </a:moveTo>
                      <a:cubicBezTo>
                        <a:pt x="9132" y="3360"/>
                        <a:pt x="7958" y="6211"/>
                        <a:pt x="7653" y="6776"/>
                      </a:cubicBezTo>
                      <a:cubicBezTo>
                        <a:pt x="7348" y="7341"/>
                        <a:pt x="7272" y="7906"/>
                        <a:pt x="7653" y="8752"/>
                      </a:cubicBezTo>
                      <a:cubicBezTo>
                        <a:pt x="8034" y="9600"/>
                        <a:pt x="7653" y="11971"/>
                        <a:pt x="7653" y="11971"/>
                      </a:cubicBezTo>
                      <a:cubicBezTo>
                        <a:pt x="4909" y="13835"/>
                        <a:pt x="2013" y="16658"/>
                        <a:pt x="1556" y="16235"/>
                      </a:cubicBezTo>
                      <a:cubicBezTo>
                        <a:pt x="1099" y="15811"/>
                        <a:pt x="-654" y="17223"/>
                        <a:pt x="260" y="18776"/>
                      </a:cubicBezTo>
                      <a:cubicBezTo>
                        <a:pt x="1175" y="20329"/>
                        <a:pt x="2897" y="21459"/>
                        <a:pt x="2897" y="21459"/>
                      </a:cubicBezTo>
                      <a:cubicBezTo>
                        <a:pt x="3050" y="20329"/>
                        <a:pt x="4528" y="20188"/>
                        <a:pt x="4224" y="19059"/>
                      </a:cubicBezTo>
                      <a:cubicBezTo>
                        <a:pt x="3919" y="17929"/>
                        <a:pt x="5001" y="16235"/>
                        <a:pt x="5001" y="16235"/>
                      </a:cubicBezTo>
                      <a:cubicBezTo>
                        <a:pt x="5001" y="16235"/>
                        <a:pt x="6281" y="19482"/>
                        <a:pt x="7196" y="18070"/>
                      </a:cubicBezTo>
                      <a:cubicBezTo>
                        <a:pt x="8110" y="16658"/>
                        <a:pt x="10077" y="16207"/>
                        <a:pt x="10458" y="15360"/>
                      </a:cubicBezTo>
                      <a:cubicBezTo>
                        <a:pt x="10839" y="14512"/>
                        <a:pt x="14589" y="10729"/>
                        <a:pt x="15199" y="10447"/>
                      </a:cubicBezTo>
                      <a:cubicBezTo>
                        <a:pt x="15808" y="10164"/>
                        <a:pt x="20946" y="4517"/>
                        <a:pt x="20946" y="4517"/>
                      </a:cubicBezTo>
                      <a:cubicBezTo>
                        <a:pt x="18247" y="3247"/>
                        <a:pt x="18019" y="3106"/>
                        <a:pt x="17561" y="1835"/>
                      </a:cubicBezTo>
                      <a:cubicBezTo>
                        <a:pt x="17104" y="565"/>
                        <a:pt x="15092" y="0"/>
                        <a:pt x="15092" y="0"/>
                      </a:cubicBezTo>
                      <a:cubicBezTo>
                        <a:pt x="13522" y="705"/>
                        <a:pt x="11312" y="1270"/>
                        <a:pt x="10854" y="565"/>
                      </a:cubicBezTo>
                      <a:cubicBezTo>
                        <a:pt x="10397" y="-141"/>
                        <a:pt x="9360" y="677"/>
                        <a:pt x="9360" y="67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0" name="AutoShape 36"/>
                <p:cNvSpPr/>
                <p:nvPr/>
              </p:nvSpPr>
              <p:spPr bwMode="auto">
                <a:xfrm>
                  <a:off x="5392492" y="2086524"/>
                  <a:ext cx="104753" cy="97528"/>
                </a:xfrm>
                <a:custGeom>
                  <a:avLst/>
                  <a:gdLst>
                    <a:gd name="T0" fmla="*/ 69046 w 20497"/>
                    <a:gd name="T1" fmla="*/ 64295 h 20803"/>
                    <a:gd name="T2" fmla="*/ 69046 w 20497"/>
                    <a:gd name="T3" fmla="*/ 64295 h 20803"/>
                    <a:gd name="T4" fmla="*/ 69046 w 20497"/>
                    <a:gd name="T5" fmla="*/ 64295 h 20803"/>
                    <a:gd name="T6" fmla="*/ 69046 w 20497"/>
                    <a:gd name="T7" fmla="*/ 64295 h 2080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497" h="20803">
                      <a:moveTo>
                        <a:pt x="18406" y="18159"/>
                      </a:moveTo>
                      <a:cubicBezTo>
                        <a:pt x="17709" y="19688"/>
                        <a:pt x="15793" y="21599"/>
                        <a:pt x="14051" y="20453"/>
                      </a:cubicBezTo>
                      <a:cubicBezTo>
                        <a:pt x="12309" y="19306"/>
                        <a:pt x="5690" y="15101"/>
                        <a:pt x="4296" y="14909"/>
                      </a:cubicBezTo>
                      <a:cubicBezTo>
                        <a:pt x="2903" y="14718"/>
                        <a:pt x="-1103" y="14718"/>
                        <a:pt x="290" y="12042"/>
                      </a:cubicBezTo>
                      <a:cubicBezTo>
                        <a:pt x="1683" y="9366"/>
                        <a:pt x="2728" y="8410"/>
                        <a:pt x="2728" y="6881"/>
                      </a:cubicBezTo>
                      <a:cubicBezTo>
                        <a:pt x="2728" y="5352"/>
                        <a:pt x="3948" y="3823"/>
                        <a:pt x="3948" y="2293"/>
                      </a:cubicBezTo>
                      <a:cubicBezTo>
                        <a:pt x="3948" y="764"/>
                        <a:pt x="5690" y="0"/>
                        <a:pt x="5690" y="0"/>
                      </a:cubicBezTo>
                      <a:lnTo>
                        <a:pt x="8338" y="956"/>
                      </a:lnTo>
                      <a:lnTo>
                        <a:pt x="10567" y="7684"/>
                      </a:lnTo>
                      <a:cubicBezTo>
                        <a:pt x="7954" y="8984"/>
                        <a:pt x="6909" y="9940"/>
                        <a:pt x="7780" y="11469"/>
                      </a:cubicBezTo>
                      <a:cubicBezTo>
                        <a:pt x="8651" y="12998"/>
                        <a:pt x="9522" y="13953"/>
                        <a:pt x="10741" y="13763"/>
                      </a:cubicBezTo>
                      <a:cubicBezTo>
                        <a:pt x="11961" y="13571"/>
                        <a:pt x="15271" y="14336"/>
                        <a:pt x="15793" y="15101"/>
                      </a:cubicBezTo>
                      <a:cubicBezTo>
                        <a:pt x="16316" y="15865"/>
                        <a:pt x="19974" y="16438"/>
                        <a:pt x="20497" y="16056"/>
                      </a:cubicBezTo>
                      <a:cubicBezTo>
                        <a:pt x="20497" y="16056"/>
                        <a:pt x="18406" y="18159"/>
                        <a:pt x="18406" y="1815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1" name="AutoShape 37"/>
                <p:cNvSpPr/>
                <p:nvPr/>
              </p:nvSpPr>
              <p:spPr bwMode="auto">
                <a:xfrm>
                  <a:off x="5255231" y="2132278"/>
                  <a:ext cx="86692" cy="71038"/>
                </a:xfrm>
                <a:custGeom>
                  <a:avLst/>
                  <a:gdLst>
                    <a:gd name="T0" fmla="*/ 57144 w 19362"/>
                    <a:gd name="T1" fmla="*/ 47960 h 21343"/>
                    <a:gd name="T2" fmla="*/ 57144 w 19362"/>
                    <a:gd name="T3" fmla="*/ 47960 h 21343"/>
                    <a:gd name="T4" fmla="*/ 57144 w 19362"/>
                    <a:gd name="T5" fmla="*/ 47960 h 21343"/>
                    <a:gd name="T6" fmla="*/ 57144 w 19362"/>
                    <a:gd name="T7" fmla="*/ 47960 h 213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362" h="21343">
                      <a:moveTo>
                        <a:pt x="8078" y="19237"/>
                      </a:moveTo>
                      <a:cubicBezTo>
                        <a:pt x="8884" y="17347"/>
                        <a:pt x="9448" y="14323"/>
                        <a:pt x="12269" y="12973"/>
                      </a:cubicBezTo>
                      <a:cubicBezTo>
                        <a:pt x="15090" y="11622"/>
                        <a:pt x="19362" y="5413"/>
                        <a:pt x="19362" y="5413"/>
                      </a:cubicBezTo>
                      <a:cubicBezTo>
                        <a:pt x="16299" y="4603"/>
                        <a:pt x="16500" y="3522"/>
                        <a:pt x="15695" y="1632"/>
                      </a:cubicBezTo>
                      <a:cubicBezTo>
                        <a:pt x="14889" y="-257"/>
                        <a:pt x="12874" y="13"/>
                        <a:pt x="12874" y="13"/>
                      </a:cubicBezTo>
                      <a:cubicBezTo>
                        <a:pt x="12470" y="3792"/>
                        <a:pt x="11463" y="5953"/>
                        <a:pt x="9650" y="6222"/>
                      </a:cubicBezTo>
                      <a:cubicBezTo>
                        <a:pt x="7836" y="6492"/>
                        <a:pt x="5620" y="9463"/>
                        <a:pt x="5015" y="11893"/>
                      </a:cubicBezTo>
                      <a:cubicBezTo>
                        <a:pt x="4411" y="14323"/>
                        <a:pt x="-2238" y="21343"/>
                        <a:pt x="784" y="21343"/>
                      </a:cubicBezTo>
                      <a:cubicBezTo>
                        <a:pt x="3806" y="21343"/>
                        <a:pt x="8078" y="19237"/>
                        <a:pt x="8078" y="1923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2" name="AutoShape 38"/>
                <p:cNvSpPr/>
                <p:nvPr/>
              </p:nvSpPr>
              <p:spPr bwMode="auto">
                <a:xfrm>
                  <a:off x="5459919" y="2063647"/>
                  <a:ext cx="27693" cy="24081"/>
                </a:xfrm>
                <a:custGeom>
                  <a:avLst/>
                  <a:gdLst>
                    <a:gd name="T0" fmla="*/ 18255 w 21600"/>
                    <a:gd name="T1" fmla="*/ 15876 h 21600"/>
                    <a:gd name="T2" fmla="*/ 18255 w 21600"/>
                    <a:gd name="T3" fmla="*/ 15876 h 21600"/>
                    <a:gd name="T4" fmla="*/ 18255 w 21600"/>
                    <a:gd name="T5" fmla="*/ 15876 h 21600"/>
                    <a:gd name="T6" fmla="*/ 18255 w 21600"/>
                    <a:gd name="T7" fmla="*/ 15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216" y="21599"/>
                      </a:moveTo>
                      <a:cubicBezTo>
                        <a:pt x="14635" y="13716"/>
                        <a:pt x="18757" y="3154"/>
                        <a:pt x="21600" y="0"/>
                      </a:cubicBezTo>
                      <a:cubicBezTo>
                        <a:pt x="3979" y="9774"/>
                        <a:pt x="0" y="18918"/>
                        <a:pt x="0" y="18918"/>
                      </a:cubicBezTo>
                      <a:cubicBezTo>
                        <a:pt x="0" y="18918"/>
                        <a:pt x="13216" y="21599"/>
                        <a:pt x="13216"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3" name="AutoShape 39"/>
                <p:cNvSpPr/>
                <p:nvPr/>
              </p:nvSpPr>
              <p:spPr bwMode="auto">
                <a:xfrm>
                  <a:off x="5140847" y="2017893"/>
                  <a:ext cx="122813" cy="58999"/>
                </a:xfrm>
                <a:custGeom>
                  <a:avLst/>
                  <a:gdLst>
                    <a:gd name="T0" fmla="*/ 80954 w 21600"/>
                    <a:gd name="T1" fmla="*/ 45412 h 19654"/>
                    <a:gd name="T2" fmla="*/ 80954 w 21600"/>
                    <a:gd name="T3" fmla="*/ 45412 h 19654"/>
                    <a:gd name="T4" fmla="*/ 80954 w 21600"/>
                    <a:gd name="T5" fmla="*/ 45412 h 19654"/>
                    <a:gd name="T6" fmla="*/ 80954 w 21600"/>
                    <a:gd name="T7" fmla="*/ 45412 h 196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654">
                      <a:moveTo>
                        <a:pt x="1556" y="16953"/>
                      </a:moveTo>
                      <a:cubicBezTo>
                        <a:pt x="3144" y="15454"/>
                        <a:pt x="4732" y="16353"/>
                        <a:pt x="5368" y="17554"/>
                      </a:cubicBezTo>
                      <a:cubicBezTo>
                        <a:pt x="6003" y="18753"/>
                        <a:pt x="8544" y="18154"/>
                        <a:pt x="8544" y="18154"/>
                      </a:cubicBezTo>
                      <a:cubicBezTo>
                        <a:pt x="10609" y="17554"/>
                        <a:pt x="11562" y="17554"/>
                        <a:pt x="12356" y="18753"/>
                      </a:cubicBezTo>
                      <a:cubicBezTo>
                        <a:pt x="13150" y="19954"/>
                        <a:pt x="14897" y="19653"/>
                        <a:pt x="15691" y="19353"/>
                      </a:cubicBezTo>
                      <a:cubicBezTo>
                        <a:pt x="16485" y="19053"/>
                        <a:pt x="18042" y="19653"/>
                        <a:pt x="18042" y="19653"/>
                      </a:cubicBezTo>
                      <a:cubicBezTo>
                        <a:pt x="18232" y="15754"/>
                        <a:pt x="18232" y="15154"/>
                        <a:pt x="19503" y="13054"/>
                      </a:cubicBezTo>
                      <a:cubicBezTo>
                        <a:pt x="20773" y="10953"/>
                        <a:pt x="21600" y="4294"/>
                        <a:pt x="21600" y="4294"/>
                      </a:cubicBezTo>
                      <a:cubicBezTo>
                        <a:pt x="20297" y="1354"/>
                        <a:pt x="19821" y="-1646"/>
                        <a:pt x="18550" y="1053"/>
                      </a:cubicBezTo>
                      <a:cubicBezTo>
                        <a:pt x="17280" y="3754"/>
                        <a:pt x="14897" y="3153"/>
                        <a:pt x="14897" y="3153"/>
                      </a:cubicBezTo>
                      <a:cubicBezTo>
                        <a:pt x="14897" y="3153"/>
                        <a:pt x="12038" y="3453"/>
                        <a:pt x="10609" y="4953"/>
                      </a:cubicBezTo>
                      <a:cubicBezTo>
                        <a:pt x="9179" y="6453"/>
                        <a:pt x="6797" y="7353"/>
                        <a:pt x="6321" y="6754"/>
                      </a:cubicBezTo>
                      <a:cubicBezTo>
                        <a:pt x="5844" y="6153"/>
                        <a:pt x="4574" y="6754"/>
                        <a:pt x="3303" y="9454"/>
                      </a:cubicBezTo>
                      <a:cubicBezTo>
                        <a:pt x="2032" y="12154"/>
                        <a:pt x="0" y="16774"/>
                        <a:pt x="0" y="16774"/>
                      </a:cubicBezTo>
                      <a:cubicBezTo>
                        <a:pt x="0" y="16774"/>
                        <a:pt x="1556" y="16953"/>
                        <a:pt x="1556" y="1695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4" name="AutoShape 41"/>
                <p:cNvSpPr/>
                <p:nvPr/>
              </p:nvSpPr>
              <p:spPr bwMode="auto">
                <a:xfrm>
                  <a:off x="5278109" y="2109401"/>
                  <a:ext cx="16857" cy="19265"/>
                </a:xfrm>
                <a:custGeom>
                  <a:avLst/>
                  <a:gdLst>
                    <a:gd name="T0" fmla="*/ 11112 w 21600"/>
                    <a:gd name="T1" fmla="*/ 17387 h 18236"/>
                    <a:gd name="T2" fmla="*/ 11112 w 21600"/>
                    <a:gd name="T3" fmla="*/ 17387 h 18236"/>
                    <a:gd name="T4" fmla="*/ 11112 w 21600"/>
                    <a:gd name="T5" fmla="*/ 17387 h 18236"/>
                    <a:gd name="T6" fmla="*/ 11112 w 21600"/>
                    <a:gd name="T7" fmla="*/ 17387 h 182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8236">
                      <a:moveTo>
                        <a:pt x="0" y="18235"/>
                      </a:moveTo>
                      <a:cubicBezTo>
                        <a:pt x="9000" y="13174"/>
                        <a:pt x="21600" y="4735"/>
                        <a:pt x="21600" y="4735"/>
                      </a:cubicBezTo>
                      <a:cubicBezTo>
                        <a:pt x="12825" y="1528"/>
                        <a:pt x="1799" y="-3364"/>
                        <a:pt x="1799" y="3386"/>
                      </a:cubicBezTo>
                      <a:cubicBezTo>
                        <a:pt x="1799" y="10136"/>
                        <a:pt x="0" y="18235"/>
                        <a:pt x="0" y="1823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5" name="AutoShape 43"/>
                <p:cNvSpPr/>
                <p:nvPr/>
              </p:nvSpPr>
              <p:spPr bwMode="auto">
                <a:xfrm>
                  <a:off x="5437043" y="2040771"/>
                  <a:ext cx="33713" cy="42141"/>
                </a:xfrm>
                <a:custGeom>
                  <a:avLst/>
                  <a:gdLst>
                    <a:gd name="T0" fmla="*/ 22223 w 15666"/>
                    <a:gd name="T1" fmla="*/ 27782 h 20049"/>
                    <a:gd name="T2" fmla="*/ 22223 w 15666"/>
                    <a:gd name="T3" fmla="*/ 27782 h 20049"/>
                    <a:gd name="T4" fmla="*/ 22223 w 15666"/>
                    <a:gd name="T5" fmla="*/ 27782 h 20049"/>
                    <a:gd name="T6" fmla="*/ 22223 w 15666"/>
                    <a:gd name="T7" fmla="*/ 27782 h 200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666" h="20049">
                      <a:moveTo>
                        <a:pt x="6280" y="13879"/>
                      </a:moveTo>
                      <a:cubicBezTo>
                        <a:pt x="8059" y="11412"/>
                        <a:pt x="-4307" y="7287"/>
                        <a:pt x="1621" y="5551"/>
                      </a:cubicBezTo>
                      <a:cubicBezTo>
                        <a:pt x="7551" y="3817"/>
                        <a:pt x="13735" y="0"/>
                        <a:pt x="13735" y="0"/>
                      </a:cubicBezTo>
                      <a:cubicBezTo>
                        <a:pt x="17292" y="3383"/>
                        <a:pt x="14751" y="2082"/>
                        <a:pt x="14751" y="5985"/>
                      </a:cubicBezTo>
                      <a:cubicBezTo>
                        <a:pt x="14751" y="9889"/>
                        <a:pt x="17292" y="12926"/>
                        <a:pt x="13903" y="13792"/>
                      </a:cubicBezTo>
                      <a:cubicBezTo>
                        <a:pt x="10515" y="14660"/>
                        <a:pt x="7551" y="16396"/>
                        <a:pt x="5433" y="18997"/>
                      </a:cubicBezTo>
                      <a:cubicBezTo>
                        <a:pt x="3316" y="21600"/>
                        <a:pt x="2469" y="19171"/>
                        <a:pt x="6280" y="1387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6" name="AutoShape 45"/>
                <p:cNvSpPr/>
                <p:nvPr/>
              </p:nvSpPr>
              <p:spPr bwMode="auto">
                <a:xfrm>
                  <a:off x="5300985" y="2017893"/>
                  <a:ext cx="58999" cy="16857"/>
                </a:xfrm>
                <a:custGeom>
                  <a:avLst/>
                  <a:gdLst>
                    <a:gd name="T0" fmla="*/ 38888 w 19575"/>
                    <a:gd name="T1" fmla="*/ 11766 h 18875"/>
                    <a:gd name="T2" fmla="*/ 38888 w 19575"/>
                    <a:gd name="T3" fmla="*/ 11766 h 18875"/>
                    <a:gd name="T4" fmla="*/ 38888 w 19575"/>
                    <a:gd name="T5" fmla="*/ 11766 h 18875"/>
                    <a:gd name="T6" fmla="*/ 38888 w 19575"/>
                    <a:gd name="T7" fmla="*/ 11766 h 188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575" h="18875">
                      <a:moveTo>
                        <a:pt x="17717" y="17961"/>
                      </a:moveTo>
                      <a:cubicBezTo>
                        <a:pt x="20085" y="17138"/>
                        <a:pt x="20085" y="12817"/>
                        <a:pt x="18309" y="10759"/>
                      </a:cubicBezTo>
                      <a:cubicBezTo>
                        <a:pt x="16534" y="8704"/>
                        <a:pt x="14640" y="6852"/>
                        <a:pt x="13456" y="1708"/>
                      </a:cubicBezTo>
                      <a:cubicBezTo>
                        <a:pt x="7065" y="3560"/>
                        <a:pt x="2627" y="-555"/>
                        <a:pt x="2568" y="63"/>
                      </a:cubicBezTo>
                      <a:cubicBezTo>
                        <a:pt x="2508" y="680"/>
                        <a:pt x="260" y="1502"/>
                        <a:pt x="555" y="7675"/>
                      </a:cubicBezTo>
                      <a:cubicBezTo>
                        <a:pt x="852" y="13845"/>
                        <a:pt x="-1515" y="21045"/>
                        <a:pt x="1739" y="17961"/>
                      </a:cubicBezTo>
                      <a:cubicBezTo>
                        <a:pt x="4994" y="14874"/>
                        <a:pt x="7657" y="15903"/>
                        <a:pt x="9136" y="17961"/>
                      </a:cubicBezTo>
                      <a:cubicBezTo>
                        <a:pt x="10616" y="20016"/>
                        <a:pt x="17717" y="17961"/>
                        <a:pt x="17717" y="1796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7" name="AutoShape 46"/>
                <p:cNvSpPr/>
                <p:nvPr/>
              </p:nvSpPr>
              <p:spPr bwMode="auto">
                <a:xfrm>
                  <a:off x="5278109" y="2040771"/>
                  <a:ext cx="91508" cy="62610"/>
                </a:xfrm>
                <a:custGeom>
                  <a:avLst/>
                  <a:gdLst>
                    <a:gd name="T0" fmla="*/ 60315 w 19141"/>
                    <a:gd name="T1" fmla="*/ 43711 h 19459"/>
                    <a:gd name="T2" fmla="*/ 60315 w 19141"/>
                    <a:gd name="T3" fmla="*/ 43711 h 19459"/>
                    <a:gd name="T4" fmla="*/ 60315 w 19141"/>
                    <a:gd name="T5" fmla="*/ 43711 h 19459"/>
                    <a:gd name="T6" fmla="*/ 60315 w 19141"/>
                    <a:gd name="T7" fmla="*/ 43711 h 194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141" h="19459">
                      <a:moveTo>
                        <a:pt x="12464" y="2527"/>
                      </a:moveTo>
                      <a:cubicBezTo>
                        <a:pt x="12991" y="3965"/>
                        <a:pt x="16449" y="6024"/>
                        <a:pt x="16449" y="6024"/>
                      </a:cubicBezTo>
                      <a:cubicBezTo>
                        <a:pt x="16449" y="6024"/>
                        <a:pt x="19913" y="5347"/>
                        <a:pt x="18981" y="7603"/>
                      </a:cubicBezTo>
                      <a:cubicBezTo>
                        <a:pt x="18050" y="9859"/>
                        <a:pt x="16933" y="13525"/>
                        <a:pt x="16449" y="14145"/>
                      </a:cubicBezTo>
                      <a:cubicBezTo>
                        <a:pt x="15965" y="14765"/>
                        <a:pt x="15071" y="15780"/>
                        <a:pt x="13767" y="16062"/>
                      </a:cubicBezTo>
                      <a:cubicBezTo>
                        <a:pt x="12464" y="16344"/>
                        <a:pt x="10490" y="18206"/>
                        <a:pt x="10490" y="18206"/>
                      </a:cubicBezTo>
                      <a:cubicBezTo>
                        <a:pt x="10490" y="18206"/>
                        <a:pt x="12911" y="21025"/>
                        <a:pt x="10490" y="18206"/>
                      </a:cubicBezTo>
                      <a:cubicBezTo>
                        <a:pt x="8070" y="15386"/>
                        <a:pt x="6505" y="13807"/>
                        <a:pt x="5016" y="14371"/>
                      </a:cubicBezTo>
                      <a:cubicBezTo>
                        <a:pt x="3526" y="14934"/>
                        <a:pt x="3154" y="13525"/>
                        <a:pt x="2223" y="12396"/>
                      </a:cubicBezTo>
                      <a:cubicBezTo>
                        <a:pt x="1292" y="11269"/>
                        <a:pt x="-1687" y="11269"/>
                        <a:pt x="1292" y="8449"/>
                      </a:cubicBezTo>
                      <a:cubicBezTo>
                        <a:pt x="4271" y="5629"/>
                        <a:pt x="3713" y="4220"/>
                        <a:pt x="4643" y="3656"/>
                      </a:cubicBezTo>
                      <a:cubicBezTo>
                        <a:pt x="5575" y="3092"/>
                        <a:pt x="7437" y="1681"/>
                        <a:pt x="8367" y="554"/>
                      </a:cubicBezTo>
                      <a:cubicBezTo>
                        <a:pt x="9299" y="-574"/>
                        <a:pt x="11533" y="-10"/>
                        <a:pt x="12464" y="252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8" name="AutoShape 47"/>
                <p:cNvSpPr/>
                <p:nvPr/>
              </p:nvSpPr>
              <p:spPr bwMode="auto">
                <a:xfrm>
                  <a:off x="5482796" y="2040771"/>
                  <a:ext cx="79467" cy="62610"/>
                </a:xfrm>
                <a:custGeom>
                  <a:avLst/>
                  <a:gdLst>
                    <a:gd name="T0" fmla="*/ 52382 w 18790"/>
                    <a:gd name="T1" fmla="*/ 41276 h 19365"/>
                    <a:gd name="T2" fmla="*/ 52382 w 18790"/>
                    <a:gd name="T3" fmla="*/ 41276 h 19365"/>
                    <a:gd name="T4" fmla="*/ 52382 w 18790"/>
                    <a:gd name="T5" fmla="*/ 41276 h 19365"/>
                    <a:gd name="T6" fmla="*/ 52382 w 18790"/>
                    <a:gd name="T7" fmla="*/ 41276 h 193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790" h="19365">
                      <a:moveTo>
                        <a:pt x="2515" y="18522"/>
                      </a:moveTo>
                      <a:cubicBezTo>
                        <a:pt x="4192" y="17552"/>
                        <a:pt x="11887" y="15724"/>
                        <a:pt x="12953" y="16283"/>
                      </a:cubicBezTo>
                      <a:cubicBezTo>
                        <a:pt x="14018" y="16843"/>
                        <a:pt x="15040" y="15668"/>
                        <a:pt x="15040" y="15668"/>
                      </a:cubicBezTo>
                      <a:cubicBezTo>
                        <a:pt x="15040" y="15668"/>
                        <a:pt x="15679" y="18466"/>
                        <a:pt x="15040" y="15668"/>
                      </a:cubicBezTo>
                      <a:cubicBezTo>
                        <a:pt x="14401" y="12870"/>
                        <a:pt x="15296" y="11527"/>
                        <a:pt x="16361" y="9848"/>
                      </a:cubicBezTo>
                      <a:cubicBezTo>
                        <a:pt x="17426" y="8170"/>
                        <a:pt x="18789" y="0"/>
                        <a:pt x="18789" y="0"/>
                      </a:cubicBezTo>
                      <a:cubicBezTo>
                        <a:pt x="13592" y="1174"/>
                        <a:pt x="11887" y="55"/>
                        <a:pt x="10396" y="2574"/>
                      </a:cubicBezTo>
                      <a:cubicBezTo>
                        <a:pt x="8905" y="5092"/>
                        <a:pt x="5795" y="6490"/>
                        <a:pt x="4858" y="7050"/>
                      </a:cubicBezTo>
                      <a:cubicBezTo>
                        <a:pt x="3921" y="7610"/>
                        <a:pt x="3154" y="10408"/>
                        <a:pt x="2515" y="12926"/>
                      </a:cubicBezTo>
                      <a:cubicBezTo>
                        <a:pt x="1876" y="15444"/>
                        <a:pt x="-2810" y="21600"/>
                        <a:pt x="2515" y="1852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39" name="AutoShape 48"/>
                <p:cNvSpPr/>
                <p:nvPr/>
              </p:nvSpPr>
              <p:spPr bwMode="auto">
                <a:xfrm>
                  <a:off x="6099269" y="2405597"/>
                  <a:ext cx="161342" cy="98732"/>
                </a:xfrm>
                <a:custGeom>
                  <a:avLst/>
                  <a:gdLst>
                    <a:gd name="T0" fmla="*/ 106351 w 20206"/>
                    <a:gd name="T1" fmla="*/ 75786 h 19643"/>
                    <a:gd name="T2" fmla="*/ 106351 w 20206"/>
                    <a:gd name="T3" fmla="*/ 75786 h 19643"/>
                    <a:gd name="T4" fmla="*/ 106351 w 20206"/>
                    <a:gd name="T5" fmla="*/ 75786 h 19643"/>
                    <a:gd name="T6" fmla="*/ 106351 w 20206"/>
                    <a:gd name="T7" fmla="*/ 75786 h 196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206" h="19643">
                      <a:moveTo>
                        <a:pt x="6120" y="14757"/>
                      </a:moveTo>
                      <a:cubicBezTo>
                        <a:pt x="6120" y="14757"/>
                        <a:pt x="4952" y="19985"/>
                        <a:pt x="7424" y="19625"/>
                      </a:cubicBezTo>
                      <a:cubicBezTo>
                        <a:pt x="9896" y="19264"/>
                        <a:pt x="10796" y="19264"/>
                        <a:pt x="12818" y="17641"/>
                      </a:cubicBezTo>
                      <a:cubicBezTo>
                        <a:pt x="14842" y="16019"/>
                        <a:pt x="15628" y="13315"/>
                        <a:pt x="17201" y="13315"/>
                      </a:cubicBezTo>
                      <a:cubicBezTo>
                        <a:pt x="18775" y="13315"/>
                        <a:pt x="19337" y="11872"/>
                        <a:pt x="19561" y="9348"/>
                      </a:cubicBezTo>
                      <a:cubicBezTo>
                        <a:pt x="19786" y="6824"/>
                        <a:pt x="21494" y="5670"/>
                        <a:pt x="18213" y="2857"/>
                      </a:cubicBezTo>
                      <a:cubicBezTo>
                        <a:pt x="14931" y="44"/>
                        <a:pt x="12414" y="-1614"/>
                        <a:pt x="12414" y="2352"/>
                      </a:cubicBezTo>
                      <a:cubicBezTo>
                        <a:pt x="6750" y="4299"/>
                        <a:pt x="6300" y="8555"/>
                        <a:pt x="4502" y="6391"/>
                      </a:cubicBezTo>
                      <a:cubicBezTo>
                        <a:pt x="2704" y="4228"/>
                        <a:pt x="1243" y="2352"/>
                        <a:pt x="569" y="6824"/>
                      </a:cubicBezTo>
                      <a:cubicBezTo>
                        <a:pt x="-105" y="11295"/>
                        <a:pt x="7" y="11295"/>
                        <a:pt x="7" y="11295"/>
                      </a:cubicBezTo>
                      <a:cubicBezTo>
                        <a:pt x="2592" y="11151"/>
                        <a:pt x="3918" y="15478"/>
                        <a:pt x="6120" y="1475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0" name="AutoShape 49"/>
                <p:cNvSpPr/>
                <p:nvPr/>
              </p:nvSpPr>
              <p:spPr bwMode="auto">
                <a:xfrm>
                  <a:off x="6122145" y="2017893"/>
                  <a:ext cx="96324" cy="45754"/>
                </a:xfrm>
                <a:custGeom>
                  <a:avLst/>
                  <a:gdLst>
                    <a:gd name="T0" fmla="*/ 63490 w 18923"/>
                    <a:gd name="T1" fmla="*/ 30165 h 20684"/>
                    <a:gd name="T2" fmla="*/ 63490 w 18923"/>
                    <a:gd name="T3" fmla="*/ 30165 h 20684"/>
                    <a:gd name="T4" fmla="*/ 63490 w 18923"/>
                    <a:gd name="T5" fmla="*/ 30165 h 20684"/>
                    <a:gd name="T6" fmla="*/ 63490 w 18923"/>
                    <a:gd name="T7" fmla="*/ 30165 h 206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923" h="20684">
                      <a:moveTo>
                        <a:pt x="12879" y="12483"/>
                      </a:moveTo>
                      <a:cubicBezTo>
                        <a:pt x="13866" y="19053"/>
                        <a:pt x="11188" y="19135"/>
                        <a:pt x="14007" y="20367"/>
                      </a:cubicBezTo>
                      <a:cubicBezTo>
                        <a:pt x="16825" y="21600"/>
                        <a:pt x="20949" y="19135"/>
                        <a:pt x="17777" y="14618"/>
                      </a:cubicBezTo>
                      <a:cubicBezTo>
                        <a:pt x="14606" y="10101"/>
                        <a:pt x="10342" y="0"/>
                        <a:pt x="10342" y="0"/>
                      </a:cubicBezTo>
                      <a:cubicBezTo>
                        <a:pt x="10342" y="0"/>
                        <a:pt x="1040" y="656"/>
                        <a:pt x="194" y="3284"/>
                      </a:cubicBezTo>
                      <a:cubicBezTo>
                        <a:pt x="-651" y="5913"/>
                        <a:pt x="1392" y="12565"/>
                        <a:pt x="3858" y="13387"/>
                      </a:cubicBezTo>
                      <a:cubicBezTo>
                        <a:pt x="6325" y="14208"/>
                        <a:pt x="10977" y="16096"/>
                        <a:pt x="12879" y="1248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1" name="AutoShape 50"/>
                <p:cNvSpPr/>
                <p:nvPr/>
              </p:nvSpPr>
              <p:spPr bwMode="auto">
                <a:xfrm>
                  <a:off x="6190776" y="2017893"/>
                  <a:ext cx="27693" cy="15653"/>
                </a:xfrm>
                <a:custGeom>
                  <a:avLst/>
                  <a:gdLst>
                    <a:gd name="T0" fmla="*/ 18253 w 15671"/>
                    <a:gd name="T1" fmla="*/ 11880 h 20082"/>
                    <a:gd name="T2" fmla="*/ 18253 w 15671"/>
                    <a:gd name="T3" fmla="*/ 11880 h 20082"/>
                    <a:gd name="T4" fmla="*/ 18253 w 15671"/>
                    <a:gd name="T5" fmla="*/ 11880 h 20082"/>
                    <a:gd name="T6" fmla="*/ 18253 w 15671"/>
                    <a:gd name="T7" fmla="*/ 11880 h 200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671" h="20082">
                      <a:moveTo>
                        <a:pt x="9507" y="882"/>
                      </a:moveTo>
                      <a:cubicBezTo>
                        <a:pt x="17944" y="2932"/>
                        <a:pt x="15267" y="20081"/>
                        <a:pt x="15267" y="20081"/>
                      </a:cubicBezTo>
                      <a:cubicBezTo>
                        <a:pt x="15267" y="20081"/>
                        <a:pt x="11061" y="15194"/>
                        <a:pt x="4982" y="9282"/>
                      </a:cubicBezTo>
                      <a:cubicBezTo>
                        <a:pt x="-3656" y="882"/>
                        <a:pt x="-365" y="-1518"/>
                        <a:pt x="9507" y="88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2" name="AutoShape 52"/>
                <p:cNvSpPr/>
                <p:nvPr/>
              </p:nvSpPr>
              <p:spPr bwMode="auto">
                <a:xfrm>
                  <a:off x="7034813" y="2930561"/>
                  <a:ext cx="80671" cy="136058"/>
                </a:xfrm>
                <a:custGeom>
                  <a:avLst/>
                  <a:gdLst>
                    <a:gd name="T0" fmla="*/ 53176 w 19596"/>
                    <a:gd name="T1" fmla="*/ 99141 h 19118"/>
                    <a:gd name="T2" fmla="*/ 53176 w 19596"/>
                    <a:gd name="T3" fmla="*/ 99141 h 19118"/>
                    <a:gd name="T4" fmla="*/ 53176 w 19596"/>
                    <a:gd name="T5" fmla="*/ 99141 h 19118"/>
                    <a:gd name="T6" fmla="*/ 53176 w 19596"/>
                    <a:gd name="T7" fmla="*/ 99141 h 1911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596" h="19118">
                      <a:moveTo>
                        <a:pt x="3053" y="2652"/>
                      </a:moveTo>
                      <a:cubicBezTo>
                        <a:pt x="2396" y="1769"/>
                        <a:pt x="-233" y="-1006"/>
                        <a:pt x="205" y="381"/>
                      </a:cubicBezTo>
                      <a:cubicBezTo>
                        <a:pt x="643" y="1769"/>
                        <a:pt x="-890" y="3410"/>
                        <a:pt x="862" y="4040"/>
                      </a:cubicBezTo>
                      <a:cubicBezTo>
                        <a:pt x="2615" y="4671"/>
                        <a:pt x="5901" y="6311"/>
                        <a:pt x="5901" y="6311"/>
                      </a:cubicBezTo>
                      <a:cubicBezTo>
                        <a:pt x="5901" y="6311"/>
                        <a:pt x="6689" y="8128"/>
                        <a:pt x="6339" y="9213"/>
                      </a:cubicBezTo>
                      <a:cubicBezTo>
                        <a:pt x="5988" y="10298"/>
                        <a:pt x="5244" y="10979"/>
                        <a:pt x="7215" y="11484"/>
                      </a:cubicBezTo>
                      <a:cubicBezTo>
                        <a:pt x="9187" y="11989"/>
                        <a:pt x="12911" y="14386"/>
                        <a:pt x="13568" y="15396"/>
                      </a:cubicBezTo>
                      <a:cubicBezTo>
                        <a:pt x="14225" y="16405"/>
                        <a:pt x="15802" y="20594"/>
                        <a:pt x="17335" y="18575"/>
                      </a:cubicBezTo>
                      <a:cubicBezTo>
                        <a:pt x="18869" y="16556"/>
                        <a:pt x="20709" y="16329"/>
                        <a:pt x="18738" y="14941"/>
                      </a:cubicBezTo>
                      <a:cubicBezTo>
                        <a:pt x="16766" y="13553"/>
                        <a:pt x="14882" y="13377"/>
                        <a:pt x="13787" y="11610"/>
                      </a:cubicBezTo>
                      <a:cubicBezTo>
                        <a:pt x="12692" y="9844"/>
                        <a:pt x="10282" y="9339"/>
                        <a:pt x="9406" y="8708"/>
                      </a:cubicBezTo>
                      <a:cubicBezTo>
                        <a:pt x="8529" y="8078"/>
                        <a:pt x="5681" y="6564"/>
                        <a:pt x="5463" y="5050"/>
                      </a:cubicBezTo>
                      <a:cubicBezTo>
                        <a:pt x="5244" y="3536"/>
                        <a:pt x="3053" y="2652"/>
                        <a:pt x="3053" y="2652"/>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3" name="AutoShape 53"/>
                <p:cNvSpPr/>
                <p:nvPr/>
              </p:nvSpPr>
              <p:spPr bwMode="auto">
                <a:xfrm>
                  <a:off x="7172075" y="2999192"/>
                  <a:ext cx="55386" cy="44550"/>
                </a:xfrm>
                <a:custGeom>
                  <a:avLst/>
                  <a:gdLst>
                    <a:gd name="T0" fmla="*/ 36509 w 20186"/>
                    <a:gd name="T1" fmla="*/ 29371 h 19898"/>
                    <a:gd name="T2" fmla="*/ 36509 w 20186"/>
                    <a:gd name="T3" fmla="*/ 29371 h 19898"/>
                    <a:gd name="T4" fmla="*/ 36509 w 20186"/>
                    <a:gd name="T5" fmla="*/ 29371 h 19898"/>
                    <a:gd name="T6" fmla="*/ 36509 w 20186"/>
                    <a:gd name="T7" fmla="*/ 29371 h 198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86" h="19898">
                      <a:moveTo>
                        <a:pt x="10035" y="0"/>
                      </a:moveTo>
                      <a:cubicBezTo>
                        <a:pt x="11999" y="1593"/>
                        <a:pt x="16908" y="7570"/>
                        <a:pt x="18871" y="9564"/>
                      </a:cubicBezTo>
                      <a:cubicBezTo>
                        <a:pt x="20836" y="11556"/>
                        <a:pt x="20836" y="17534"/>
                        <a:pt x="17235" y="19129"/>
                      </a:cubicBezTo>
                      <a:cubicBezTo>
                        <a:pt x="13635" y="20722"/>
                        <a:pt x="7875" y="16657"/>
                        <a:pt x="4799" y="19129"/>
                      </a:cubicBezTo>
                      <a:cubicBezTo>
                        <a:pt x="1722" y="21600"/>
                        <a:pt x="-764" y="17534"/>
                        <a:pt x="217" y="15143"/>
                      </a:cubicBezTo>
                      <a:cubicBezTo>
                        <a:pt x="1199" y="12752"/>
                        <a:pt x="3140" y="12802"/>
                        <a:pt x="4799" y="9165"/>
                      </a:cubicBezTo>
                      <a:cubicBezTo>
                        <a:pt x="6435" y="5578"/>
                        <a:pt x="10035" y="0"/>
                        <a:pt x="10035"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4" name="AutoShape 54"/>
                <p:cNvSpPr/>
                <p:nvPr/>
              </p:nvSpPr>
              <p:spPr bwMode="auto">
                <a:xfrm>
                  <a:off x="6966183" y="3090700"/>
                  <a:ext cx="15652" cy="16857"/>
                </a:xfrm>
                <a:custGeom>
                  <a:avLst/>
                  <a:gdLst>
                    <a:gd name="T0" fmla="*/ 10317 w 15119"/>
                    <a:gd name="T1" fmla="*/ 18002 h 14579"/>
                    <a:gd name="T2" fmla="*/ 10317 w 15119"/>
                    <a:gd name="T3" fmla="*/ 18002 h 14579"/>
                    <a:gd name="T4" fmla="*/ 10317 w 15119"/>
                    <a:gd name="T5" fmla="*/ 18002 h 14579"/>
                    <a:gd name="T6" fmla="*/ 10317 w 15119"/>
                    <a:gd name="T7" fmla="*/ 18002 h 14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119" h="14579">
                      <a:moveTo>
                        <a:pt x="13431" y="5164"/>
                      </a:moveTo>
                      <a:cubicBezTo>
                        <a:pt x="13431" y="5164"/>
                        <a:pt x="17750" y="17080"/>
                        <a:pt x="12567" y="14100"/>
                      </a:cubicBezTo>
                      <a:cubicBezTo>
                        <a:pt x="7384" y="11122"/>
                        <a:pt x="-3849" y="11867"/>
                        <a:pt x="1334" y="6652"/>
                      </a:cubicBezTo>
                      <a:cubicBezTo>
                        <a:pt x="6520" y="1439"/>
                        <a:pt x="7902" y="-4519"/>
                        <a:pt x="13431" y="516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5" name="AutoShape 55"/>
                <p:cNvSpPr/>
                <p:nvPr/>
              </p:nvSpPr>
              <p:spPr bwMode="auto">
                <a:xfrm>
                  <a:off x="6509848" y="2680120"/>
                  <a:ext cx="91508" cy="136058"/>
                </a:xfrm>
                <a:custGeom>
                  <a:avLst/>
                  <a:gdLst>
                    <a:gd name="T0" fmla="*/ 60318 w 19394"/>
                    <a:gd name="T1" fmla="*/ 92935 h 21217"/>
                    <a:gd name="T2" fmla="*/ 60318 w 19394"/>
                    <a:gd name="T3" fmla="*/ 92935 h 21217"/>
                    <a:gd name="T4" fmla="*/ 60318 w 19394"/>
                    <a:gd name="T5" fmla="*/ 92935 h 21217"/>
                    <a:gd name="T6" fmla="*/ 60318 w 19394"/>
                    <a:gd name="T7" fmla="*/ 92935 h 2121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394" h="21217">
                      <a:moveTo>
                        <a:pt x="13943" y="6340"/>
                      </a:moveTo>
                      <a:cubicBezTo>
                        <a:pt x="14516" y="7461"/>
                        <a:pt x="16046" y="9982"/>
                        <a:pt x="17002" y="10823"/>
                      </a:cubicBezTo>
                      <a:cubicBezTo>
                        <a:pt x="17957" y="11663"/>
                        <a:pt x="20634" y="14745"/>
                        <a:pt x="18722" y="15305"/>
                      </a:cubicBezTo>
                      <a:cubicBezTo>
                        <a:pt x="16810" y="15865"/>
                        <a:pt x="13752" y="17126"/>
                        <a:pt x="12987" y="18387"/>
                      </a:cubicBezTo>
                      <a:cubicBezTo>
                        <a:pt x="12223" y="19648"/>
                        <a:pt x="7826" y="21217"/>
                        <a:pt x="7826" y="21217"/>
                      </a:cubicBezTo>
                      <a:cubicBezTo>
                        <a:pt x="4577" y="19648"/>
                        <a:pt x="4386" y="19367"/>
                        <a:pt x="5341" y="17966"/>
                      </a:cubicBezTo>
                      <a:cubicBezTo>
                        <a:pt x="6297" y="16566"/>
                        <a:pt x="6603" y="12476"/>
                        <a:pt x="6603" y="12476"/>
                      </a:cubicBezTo>
                      <a:cubicBezTo>
                        <a:pt x="2474" y="13344"/>
                        <a:pt x="3621" y="13064"/>
                        <a:pt x="1901" y="11943"/>
                      </a:cubicBezTo>
                      <a:cubicBezTo>
                        <a:pt x="180" y="10823"/>
                        <a:pt x="-966" y="9562"/>
                        <a:pt x="1136" y="8862"/>
                      </a:cubicBezTo>
                      <a:cubicBezTo>
                        <a:pt x="3239" y="8161"/>
                        <a:pt x="4156" y="7097"/>
                        <a:pt x="4156" y="7097"/>
                      </a:cubicBezTo>
                      <a:cubicBezTo>
                        <a:pt x="3621" y="5220"/>
                        <a:pt x="410" y="1101"/>
                        <a:pt x="2627" y="1942"/>
                      </a:cubicBezTo>
                      <a:cubicBezTo>
                        <a:pt x="4844" y="2782"/>
                        <a:pt x="5074" y="2838"/>
                        <a:pt x="5074" y="2838"/>
                      </a:cubicBezTo>
                      <a:cubicBezTo>
                        <a:pt x="4386" y="877"/>
                        <a:pt x="5915" y="457"/>
                        <a:pt x="7635" y="37"/>
                      </a:cubicBezTo>
                      <a:cubicBezTo>
                        <a:pt x="9356" y="-383"/>
                        <a:pt x="13943" y="2838"/>
                        <a:pt x="13943" y="2838"/>
                      </a:cubicBezTo>
                      <a:cubicBezTo>
                        <a:pt x="12223" y="4939"/>
                        <a:pt x="13943" y="6340"/>
                        <a:pt x="13943" y="634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6" name="AutoShape 56"/>
                <p:cNvSpPr/>
                <p:nvPr/>
              </p:nvSpPr>
              <p:spPr bwMode="auto">
                <a:xfrm>
                  <a:off x="6486972" y="2565735"/>
                  <a:ext cx="243217" cy="254054"/>
                </a:xfrm>
                <a:custGeom>
                  <a:avLst/>
                  <a:gdLst>
                    <a:gd name="T0" fmla="*/ 160320 w 21600"/>
                    <a:gd name="T1" fmla="*/ 167486 h 21531"/>
                    <a:gd name="T2" fmla="*/ 160320 w 21600"/>
                    <a:gd name="T3" fmla="*/ 167486 h 21531"/>
                    <a:gd name="T4" fmla="*/ 160320 w 21600"/>
                    <a:gd name="T5" fmla="*/ 167486 h 21531"/>
                    <a:gd name="T6" fmla="*/ 160320 w 21600"/>
                    <a:gd name="T7" fmla="*/ 167486 h 215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31">
                      <a:moveTo>
                        <a:pt x="2140" y="0"/>
                      </a:moveTo>
                      <a:lnTo>
                        <a:pt x="2540" y="2205"/>
                      </a:lnTo>
                      <a:cubicBezTo>
                        <a:pt x="3019" y="2586"/>
                        <a:pt x="3978" y="1368"/>
                        <a:pt x="5368" y="1292"/>
                      </a:cubicBezTo>
                      <a:cubicBezTo>
                        <a:pt x="5975" y="1368"/>
                        <a:pt x="7013" y="4259"/>
                        <a:pt x="6646" y="6038"/>
                      </a:cubicBezTo>
                      <a:lnTo>
                        <a:pt x="8211" y="6084"/>
                      </a:lnTo>
                      <a:cubicBezTo>
                        <a:pt x="8211" y="6084"/>
                        <a:pt x="9713" y="6160"/>
                        <a:pt x="10767" y="6768"/>
                      </a:cubicBezTo>
                      <a:cubicBezTo>
                        <a:pt x="11822" y="7377"/>
                        <a:pt x="12525" y="7605"/>
                        <a:pt x="13084" y="8138"/>
                      </a:cubicBezTo>
                      <a:cubicBezTo>
                        <a:pt x="13643" y="8670"/>
                        <a:pt x="14330" y="9020"/>
                        <a:pt x="15209" y="9324"/>
                      </a:cubicBezTo>
                      <a:cubicBezTo>
                        <a:pt x="16088" y="9628"/>
                        <a:pt x="16679" y="10419"/>
                        <a:pt x="16870" y="11758"/>
                      </a:cubicBezTo>
                      <a:cubicBezTo>
                        <a:pt x="16950" y="12138"/>
                        <a:pt x="18356" y="12016"/>
                        <a:pt x="19874" y="11788"/>
                      </a:cubicBezTo>
                      <a:cubicBezTo>
                        <a:pt x="20066" y="12184"/>
                        <a:pt x="20753" y="14678"/>
                        <a:pt x="21600" y="15895"/>
                      </a:cubicBezTo>
                      <a:cubicBezTo>
                        <a:pt x="21600" y="15895"/>
                        <a:pt x="20433" y="16884"/>
                        <a:pt x="19475" y="17112"/>
                      </a:cubicBezTo>
                      <a:cubicBezTo>
                        <a:pt x="18516" y="17340"/>
                        <a:pt x="17637" y="18557"/>
                        <a:pt x="17398" y="19318"/>
                      </a:cubicBezTo>
                      <a:cubicBezTo>
                        <a:pt x="17158" y="20078"/>
                        <a:pt x="16119" y="20611"/>
                        <a:pt x="15480" y="20839"/>
                      </a:cubicBezTo>
                      <a:cubicBezTo>
                        <a:pt x="14841" y="21067"/>
                        <a:pt x="14123" y="21599"/>
                        <a:pt x="13563" y="21523"/>
                      </a:cubicBezTo>
                      <a:cubicBezTo>
                        <a:pt x="14202" y="20611"/>
                        <a:pt x="14043" y="20383"/>
                        <a:pt x="14043" y="19470"/>
                      </a:cubicBezTo>
                      <a:cubicBezTo>
                        <a:pt x="14043" y="18557"/>
                        <a:pt x="14762" y="17873"/>
                        <a:pt x="13883" y="17569"/>
                      </a:cubicBezTo>
                      <a:cubicBezTo>
                        <a:pt x="13004" y="17264"/>
                        <a:pt x="13004" y="16275"/>
                        <a:pt x="12605" y="16732"/>
                      </a:cubicBezTo>
                      <a:cubicBezTo>
                        <a:pt x="12205" y="17188"/>
                        <a:pt x="11407" y="17797"/>
                        <a:pt x="11407" y="17797"/>
                      </a:cubicBezTo>
                      <a:cubicBezTo>
                        <a:pt x="10863" y="17599"/>
                        <a:pt x="10528" y="16656"/>
                        <a:pt x="11087" y="16124"/>
                      </a:cubicBezTo>
                      <a:cubicBezTo>
                        <a:pt x="11646" y="15591"/>
                        <a:pt x="12046" y="14222"/>
                        <a:pt x="12046" y="13690"/>
                      </a:cubicBezTo>
                      <a:cubicBezTo>
                        <a:pt x="12046" y="13157"/>
                        <a:pt x="11646" y="12701"/>
                        <a:pt x="11167" y="12092"/>
                      </a:cubicBezTo>
                      <a:cubicBezTo>
                        <a:pt x="10688" y="11484"/>
                        <a:pt x="9681" y="10708"/>
                        <a:pt x="9250" y="10343"/>
                      </a:cubicBezTo>
                      <a:cubicBezTo>
                        <a:pt x="8818" y="9978"/>
                        <a:pt x="8962" y="9172"/>
                        <a:pt x="8850" y="8822"/>
                      </a:cubicBezTo>
                      <a:cubicBezTo>
                        <a:pt x="7333" y="8290"/>
                        <a:pt x="6294" y="8594"/>
                        <a:pt x="5495" y="8898"/>
                      </a:cubicBezTo>
                      <a:cubicBezTo>
                        <a:pt x="4697" y="9202"/>
                        <a:pt x="4297" y="9126"/>
                        <a:pt x="3898" y="8290"/>
                      </a:cubicBezTo>
                      <a:cubicBezTo>
                        <a:pt x="3498" y="7453"/>
                        <a:pt x="1661" y="5628"/>
                        <a:pt x="1262" y="4791"/>
                      </a:cubicBezTo>
                      <a:cubicBezTo>
                        <a:pt x="862" y="3955"/>
                        <a:pt x="0" y="1779"/>
                        <a:pt x="0" y="1779"/>
                      </a:cubicBezTo>
                      <a:cubicBezTo>
                        <a:pt x="0" y="1779"/>
                        <a:pt x="2140" y="0"/>
                        <a:pt x="214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7" name="AutoShape 57"/>
                <p:cNvSpPr/>
                <p:nvPr/>
              </p:nvSpPr>
              <p:spPr bwMode="auto">
                <a:xfrm>
                  <a:off x="6236531" y="1857755"/>
                  <a:ext cx="232381" cy="101140"/>
                </a:xfrm>
                <a:custGeom>
                  <a:avLst/>
                  <a:gdLst>
                    <a:gd name="T0" fmla="*/ 153177 w 20108"/>
                    <a:gd name="T1" fmla="*/ 74458 h 19444"/>
                    <a:gd name="T2" fmla="*/ 153177 w 20108"/>
                    <a:gd name="T3" fmla="*/ 74458 h 19444"/>
                    <a:gd name="T4" fmla="*/ 153177 w 20108"/>
                    <a:gd name="T5" fmla="*/ 74458 h 19444"/>
                    <a:gd name="T6" fmla="*/ 153177 w 20108"/>
                    <a:gd name="T7" fmla="*/ 74458 h 194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108" h="19444">
                      <a:moveTo>
                        <a:pt x="17598" y="16975"/>
                      </a:moveTo>
                      <a:cubicBezTo>
                        <a:pt x="16634" y="18980"/>
                        <a:pt x="16634" y="20466"/>
                        <a:pt x="15547" y="18565"/>
                      </a:cubicBezTo>
                      <a:cubicBezTo>
                        <a:pt x="14459" y="16664"/>
                        <a:pt x="12252" y="14763"/>
                        <a:pt x="12252" y="14763"/>
                      </a:cubicBezTo>
                      <a:cubicBezTo>
                        <a:pt x="11196" y="15800"/>
                        <a:pt x="10807" y="14936"/>
                        <a:pt x="9253" y="12517"/>
                      </a:cubicBezTo>
                      <a:cubicBezTo>
                        <a:pt x="7699" y="10098"/>
                        <a:pt x="1250" y="4050"/>
                        <a:pt x="318" y="1457"/>
                      </a:cubicBezTo>
                      <a:cubicBezTo>
                        <a:pt x="-614" y="-1134"/>
                        <a:pt x="706" y="248"/>
                        <a:pt x="1639" y="1630"/>
                      </a:cubicBezTo>
                      <a:cubicBezTo>
                        <a:pt x="2571" y="3013"/>
                        <a:pt x="8554" y="8888"/>
                        <a:pt x="10108" y="9579"/>
                      </a:cubicBezTo>
                      <a:cubicBezTo>
                        <a:pt x="11662" y="10270"/>
                        <a:pt x="14614" y="14245"/>
                        <a:pt x="16013" y="13208"/>
                      </a:cubicBezTo>
                      <a:cubicBezTo>
                        <a:pt x="17411" y="12171"/>
                        <a:pt x="18188" y="12690"/>
                        <a:pt x="19587" y="15455"/>
                      </a:cubicBezTo>
                      <a:cubicBezTo>
                        <a:pt x="20986" y="18219"/>
                        <a:pt x="19307" y="18358"/>
                        <a:pt x="17598" y="1697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48" name="AutoShape 59"/>
                <p:cNvSpPr/>
                <p:nvPr/>
              </p:nvSpPr>
              <p:spPr bwMode="auto">
                <a:xfrm>
                  <a:off x="5095093" y="1630190"/>
                  <a:ext cx="2786166" cy="3474881"/>
                </a:xfrm>
                <a:custGeom>
                  <a:avLst/>
                  <a:gdLst>
                    <a:gd name="T0" fmla="*/ 1836538 w 21596"/>
                    <a:gd name="T1" fmla="*/ 2290939 h 21600"/>
                    <a:gd name="T2" fmla="*/ 1836538 w 21596"/>
                    <a:gd name="T3" fmla="*/ 2290939 h 21600"/>
                    <a:gd name="T4" fmla="*/ 1836538 w 21596"/>
                    <a:gd name="T5" fmla="*/ 2290939 h 21600"/>
                    <a:gd name="T6" fmla="*/ 1836538 w 21596"/>
                    <a:gd name="T7" fmla="*/ 229093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96" h="21600">
                      <a:moveTo>
                        <a:pt x="17411" y="21600"/>
                      </a:moveTo>
                      <a:cubicBezTo>
                        <a:pt x="20011" y="19306"/>
                        <a:pt x="21595" y="16259"/>
                        <a:pt x="21595" y="12915"/>
                      </a:cubicBezTo>
                      <a:cubicBezTo>
                        <a:pt x="21595" y="12075"/>
                        <a:pt x="21495" y="11254"/>
                        <a:pt x="21304" y="10458"/>
                      </a:cubicBezTo>
                      <a:cubicBezTo>
                        <a:pt x="21309" y="10565"/>
                        <a:pt x="21350" y="10844"/>
                        <a:pt x="21350" y="10933"/>
                      </a:cubicBezTo>
                      <a:cubicBezTo>
                        <a:pt x="21183" y="10743"/>
                        <a:pt x="21222" y="10641"/>
                        <a:pt x="21069" y="10518"/>
                      </a:cubicBezTo>
                      <a:cubicBezTo>
                        <a:pt x="20916" y="10395"/>
                        <a:pt x="20867" y="10308"/>
                        <a:pt x="20786" y="10229"/>
                      </a:cubicBezTo>
                      <a:cubicBezTo>
                        <a:pt x="20705" y="10151"/>
                        <a:pt x="20570" y="10028"/>
                        <a:pt x="20556" y="9939"/>
                      </a:cubicBezTo>
                      <a:cubicBezTo>
                        <a:pt x="20542" y="9850"/>
                        <a:pt x="20414" y="9590"/>
                        <a:pt x="20289" y="9579"/>
                      </a:cubicBezTo>
                      <a:cubicBezTo>
                        <a:pt x="20163" y="9568"/>
                        <a:pt x="20082" y="9498"/>
                        <a:pt x="19999" y="9386"/>
                      </a:cubicBezTo>
                      <a:cubicBezTo>
                        <a:pt x="19915" y="9274"/>
                        <a:pt x="19741" y="9123"/>
                        <a:pt x="19630" y="9023"/>
                      </a:cubicBezTo>
                      <a:cubicBezTo>
                        <a:pt x="19518" y="8922"/>
                        <a:pt x="19252" y="8618"/>
                        <a:pt x="19191" y="8576"/>
                      </a:cubicBezTo>
                      <a:cubicBezTo>
                        <a:pt x="19497" y="8793"/>
                        <a:pt x="19514" y="8761"/>
                        <a:pt x="19486" y="8694"/>
                      </a:cubicBezTo>
                      <a:cubicBezTo>
                        <a:pt x="19727" y="8844"/>
                        <a:pt x="19748" y="8866"/>
                        <a:pt x="19957" y="8933"/>
                      </a:cubicBezTo>
                      <a:cubicBezTo>
                        <a:pt x="20166" y="9000"/>
                        <a:pt x="20167" y="9088"/>
                        <a:pt x="20188" y="9132"/>
                      </a:cubicBezTo>
                      <a:cubicBezTo>
                        <a:pt x="20209" y="9177"/>
                        <a:pt x="20333" y="9380"/>
                        <a:pt x="20431" y="9414"/>
                      </a:cubicBezTo>
                      <a:cubicBezTo>
                        <a:pt x="20528" y="9447"/>
                        <a:pt x="20626" y="9620"/>
                        <a:pt x="20647" y="9665"/>
                      </a:cubicBezTo>
                      <a:cubicBezTo>
                        <a:pt x="20668" y="9710"/>
                        <a:pt x="20852" y="9943"/>
                        <a:pt x="20935" y="9999"/>
                      </a:cubicBezTo>
                      <a:cubicBezTo>
                        <a:pt x="21019" y="10055"/>
                        <a:pt x="21058" y="10218"/>
                        <a:pt x="21100" y="10308"/>
                      </a:cubicBezTo>
                      <a:cubicBezTo>
                        <a:pt x="21141" y="10397"/>
                        <a:pt x="21204" y="10565"/>
                        <a:pt x="21204" y="10565"/>
                      </a:cubicBezTo>
                      <a:cubicBezTo>
                        <a:pt x="21204" y="10565"/>
                        <a:pt x="21246" y="10514"/>
                        <a:pt x="21162" y="10263"/>
                      </a:cubicBezTo>
                      <a:cubicBezTo>
                        <a:pt x="21116" y="10125"/>
                        <a:pt x="21123" y="9881"/>
                        <a:pt x="21102" y="9803"/>
                      </a:cubicBezTo>
                      <a:cubicBezTo>
                        <a:pt x="21082" y="9724"/>
                        <a:pt x="21027" y="9502"/>
                        <a:pt x="21027" y="9502"/>
                      </a:cubicBezTo>
                      <a:cubicBezTo>
                        <a:pt x="20734" y="8643"/>
                        <a:pt x="20333" y="7819"/>
                        <a:pt x="19837" y="7041"/>
                      </a:cubicBezTo>
                      <a:lnTo>
                        <a:pt x="19832" y="7067"/>
                      </a:lnTo>
                      <a:cubicBezTo>
                        <a:pt x="19846" y="7112"/>
                        <a:pt x="19873" y="7274"/>
                        <a:pt x="19992" y="7481"/>
                      </a:cubicBezTo>
                      <a:cubicBezTo>
                        <a:pt x="20110" y="7688"/>
                        <a:pt x="19922" y="7570"/>
                        <a:pt x="19880" y="7481"/>
                      </a:cubicBezTo>
                      <a:cubicBezTo>
                        <a:pt x="19839" y="7391"/>
                        <a:pt x="19715" y="7269"/>
                        <a:pt x="19631" y="7246"/>
                      </a:cubicBezTo>
                      <a:cubicBezTo>
                        <a:pt x="19547" y="7224"/>
                        <a:pt x="19496" y="7053"/>
                        <a:pt x="19419" y="6969"/>
                      </a:cubicBezTo>
                      <a:cubicBezTo>
                        <a:pt x="19342" y="6885"/>
                        <a:pt x="19386" y="6821"/>
                        <a:pt x="19609" y="6961"/>
                      </a:cubicBezTo>
                      <a:cubicBezTo>
                        <a:pt x="19832" y="7102"/>
                        <a:pt x="19670" y="6770"/>
                        <a:pt x="19606" y="6692"/>
                      </a:cubicBezTo>
                      <a:cubicBezTo>
                        <a:pt x="16864" y="2702"/>
                        <a:pt x="11570" y="0"/>
                        <a:pt x="5487" y="0"/>
                      </a:cubicBezTo>
                      <a:cubicBezTo>
                        <a:pt x="4563" y="0"/>
                        <a:pt x="3657" y="62"/>
                        <a:pt x="2775" y="182"/>
                      </a:cubicBezTo>
                      <a:cubicBezTo>
                        <a:pt x="2775" y="182"/>
                        <a:pt x="2455" y="246"/>
                        <a:pt x="2392" y="263"/>
                      </a:cubicBezTo>
                      <a:cubicBezTo>
                        <a:pt x="2330" y="280"/>
                        <a:pt x="2162" y="302"/>
                        <a:pt x="2086" y="313"/>
                      </a:cubicBezTo>
                      <a:cubicBezTo>
                        <a:pt x="2009" y="324"/>
                        <a:pt x="1626" y="389"/>
                        <a:pt x="1493" y="417"/>
                      </a:cubicBezTo>
                      <a:cubicBezTo>
                        <a:pt x="1361" y="445"/>
                        <a:pt x="1452" y="431"/>
                        <a:pt x="1452" y="431"/>
                      </a:cubicBezTo>
                      <a:cubicBezTo>
                        <a:pt x="1452" y="431"/>
                        <a:pt x="1340" y="481"/>
                        <a:pt x="1278" y="481"/>
                      </a:cubicBezTo>
                      <a:cubicBezTo>
                        <a:pt x="1215" y="481"/>
                        <a:pt x="1075" y="537"/>
                        <a:pt x="1034" y="565"/>
                      </a:cubicBezTo>
                      <a:cubicBezTo>
                        <a:pt x="992" y="593"/>
                        <a:pt x="910" y="588"/>
                        <a:pt x="847" y="605"/>
                      </a:cubicBezTo>
                      <a:cubicBezTo>
                        <a:pt x="784" y="622"/>
                        <a:pt x="706" y="688"/>
                        <a:pt x="692" y="710"/>
                      </a:cubicBezTo>
                      <a:cubicBezTo>
                        <a:pt x="678" y="732"/>
                        <a:pt x="623" y="755"/>
                        <a:pt x="553" y="777"/>
                      </a:cubicBezTo>
                      <a:cubicBezTo>
                        <a:pt x="483" y="799"/>
                        <a:pt x="441" y="829"/>
                        <a:pt x="434" y="846"/>
                      </a:cubicBezTo>
                      <a:cubicBezTo>
                        <a:pt x="427" y="863"/>
                        <a:pt x="427" y="846"/>
                        <a:pt x="483" y="844"/>
                      </a:cubicBezTo>
                      <a:cubicBezTo>
                        <a:pt x="539" y="842"/>
                        <a:pt x="574" y="833"/>
                        <a:pt x="609" y="855"/>
                      </a:cubicBezTo>
                      <a:cubicBezTo>
                        <a:pt x="643" y="878"/>
                        <a:pt x="706" y="855"/>
                        <a:pt x="797" y="847"/>
                      </a:cubicBezTo>
                      <a:cubicBezTo>
                        <a:pt x="922" y="837"/>
                        <a:pt x="901" y="917"/>
                        <a:pt x="602" y="950"/>
                      </a:cubicBezTo>
                      <a:cubicBezTo>
                        <a:pt x="533" y="958"/>
                        <a:pt x="407" y="1017"/>
                        <a:pt x="358" y="1017"/>
                      </a:cubicBezTo>
                      <a:cubicBezTo>
                        <a:pt x="309" y="1017"/>
                        <a:pt x="218" y="1062"/>
                        <a:pt x="198" y="1067"/>
                      </a:cubicBezTo>
                      <a:cubicBezTo>
                        <a:pt x="177" y="1073"/>
                        <a:pt x="117" y="1090"/>
                        <a:pt x="58" y="1107"/>
                      </a:cubicBezTo>
                      <a:cubicBezTo>
                        <a:pt x="0" y="1123"/>
                        <a:pt x="0" y="1123"/>
                        <a:pt x="0" y="1123"/>
                      </a:cubicBezTo>
                      <a:cubicBezTo>
                        <a:pt x="0" y="1123"/>
                        <a:pt x="-4" y="1162"/>
                        <a:pt x="51" y="1157"/>
                      </a:cubicBezTo>
                      <a:cubicBezTo>
                        <a:pt x="107" y="1151"/>
                        <a:pt x="145" y="1174"/>
                        <a:pt x="145" y="1213"/>
                      </a:cubicBezTo>
                      <a:cubicBezTo>
                        <a:pt x="211" y="1168"/>
                        <a:pt x="260" y="1135"/>
                        <a:pt x="337" y="1135"/>
                      </a:cubicBezTo>
                      <a:cubicBezTo>
                        <a:pt x="414" y="1135"/>
                        <a:pt x="504" y="1146"/>
                        <a:pt x="518" y="1123"/>
                      </a:cubicBezTo>
                      <a:cubicBezTo>
                        <a:pt x="532" y="1101"/>
                        <a:pt x="685" y="1056"/>
                        <a:pt x="685" y="1056"/>
                      </a:cubicBezTo>
                      <a:cubicBezTo>
                        <a:pt x="685" y="1056"/>
                        <a:pt x="929" y="1028"/>
                        <a:pt x="978" y="978"/>
                      </a:cubicBezTo>
                      <a:cubicBezTo>
                        <a:pt x="978" y="978"/>
                        <a:pt x="1075" y="973"/>
                        <a:pt x="1110" y="939"/>
                      </a:cubicBezTo>
                      <a:cubicBezTo>
                        <a:pt x="1145" y="905"/>
                        <a:pt x="1284" y="866"/>
                        <a:pt x="1368" y="866"/>
                      </a:cubicBezTo>
                      <a:cubicBezTo>
                        <a:pt x="1452" y="866"/>
                        <a:pt x="1528" y="855"/>
                        <a:pt x="1556" y="810"/>
                      </a:cubicBezTo>
                      <a:cubicBezTo>
                        <a:pt x="1584" y="766"/>
                        <a:pt x="1772" y="749"/>
                        <a:pt x="1772" y="749"/>
                      </a:cubicBezTo>
                      <a:cubicBezTo>
                        <a:pt x="1772" y="749"/>
                        <a:pt x="1918" y="743"/>
                        <a:pt x="1981" y="693"/>
                      </a:cubicBezTo>
                      <a:cubicBezTo>
                        <a:pt x="2045" y="642"/>
                        <a:pt x="2107" y="643"/>
                        <a:pt x="2155" y="643"/>
                      </a:cubicBezTo>
                      <a:cubicBezTo>
                        <a:pt x="2204" y="643"/>
                        <a:pt x="2344" y="598"/>
                        <a:pt x="2371" y="581"/>
                      </a:cubicBezTo>
                      <a:cubicBezTo>
                        <a:pt x="2399" y="565"/>
                        <a:pt x="2497" y="559"/>
                        <a:pt x="2553" y="531"/>
                      </a:cubicBezTo>
                      <a:cubicBezTo>
                        <a:pt x="2608" y="503"/>
                        <a:pt x="2769" y="492"/>
                        <a:pt x="2824" y="486"/>
                      </a:cubicBezTo>
                      <a:cubicBezTo>
                        <a:pt x="2998" y="431"/>
                        <a:pt x="3019" y="425"/>
                        <a:pt x="3117" y="459"/>
                      </a:cubicBezTo>
                      <a:cubicBezTo>
                        <a:pt x="3214" y="492"/>
                        <a:pt x="3403" y="436"/>
                        <a:pt x="3458" y="436"/>
                      </a:cubicBezTo>
                      <a:cubicBezTo>
                        <a:pt x="3514" y="436"/>
                        <a:pt x="3612" y="352"/>
                        <a:pt x="3765" y="375"/>
                      </a:cubicBezTo>
                      <a:cubicBezTo>
                        <a:pt x="3918" y="397"/>
                        <a:pt x="4267" y="375"/>
                        <a:pt x="4336" y="330"/>
                      </a:cubicBezTo>
                      <a:cubicBezTo>
                        <a:pt x="4406" y="285"/>
                        <a:pt x="4796" y="341"/>
                        <a:pt x="4949" y="313"/>
                      </a:cubicBezTo>
                      <a:cubicBezTo>
                        <a:pt x="5103" y="285"/>
                        <a:pt x="5755" y="305"/>
                        <a:pt x="5852" y="238"/>
                      </a:cubicBezTo>
                      <a:cubicBezTo>
                        <a:pt x="5967" y="319"/>
                        <a:pt x="6301" y="403"/>
                        <a:pt x="6301" y="403"/>
                      </a:cubicBezTo>
                      <a:cubicBezTo>
                        <a:pt x="6301" y="403"/>
                        <a:pt x="6608" y="464"/>
                        <a:pt x="6858" y="464"/>
                      </a:cubicBezTo>
                      <a:cubicBezTo>
                        <a:pt x="7109" y="464"/>
                        <a:pt x="7416" y="576"/>
                        <a:pt x="7569" y="542"/>
                      </a:cubicBezTo>
                      <a:cubicBezTo>
                        <a:pt x="7722" y="509"/>
                        <a:pt x="8168" y="593"/>
                        <a:pt x="7764" y="593"/>
                      </a:cubicBezTo>
                      <a:cubicBezTo>
                        <a:pt x="7360" y="593"/>
                        <a:pt x="7360" y="593"/>
                        <a:pt x="7235" y="598"/>
                      </a:cubicBezTo>
                      <a:cubicBezTo>
                        <a:pt x="7109" y="604"/>
                        <a:pt x="6935" y="615"/>
                        <a:pt x="7040" y="671"/>
                      </a:cubicBezTo>
                      <a:cubicBezTo>
                        <a:pt x="7144" y="727"/>
                        <a:pt x="7157" y="844"/>
                        <a:pt x="7268" y="810"/>
                      </a:cubicBezTo>
                      <a:cubicBezTo>
                        <a:pt x="7380" y="777"/>
                        <a:pt x="7625" y="784"/>
                        <a:pt x="7736" y="828"/>
                      </a:cubicBezTo>
                      <a:cubicBezTo>
                        <a:pt x="7848" y="873"/>
                        <a:pt x="8182" y="917"/>
                        <a:pt x="8322" y="939"/>
                      </a:cubicBezTo>
                      <a:cubicBezTo>
                        <a:pt x="8461" y="961"/>
                        <a:pt x="8565" y="1017"/>
                        <a:pt x="8719" y="1017"/>
                      </a:cubicBezTo>
                      <a:cubicBezTo>
                        <a:pt x="8872" y="1017"/>
                        <a:pt x="9112" y="1081"/>
                        <a:pt x="9206" y="1112"/>
                      </a:cubicBezTo>
                      <a:cubicBezTo>
                        <a:pt x="9301" y="1143"/>
                        <a:pt x="9486" y="1043"/>
                        <a:pt x="9486" y="1043"/>
                      </a:cubicBezTo>
                      <a:cubicBezTo>
                        <a:pt x="9534" y="1101"/>
                        <a:pt x="9464" y="1180"/>
                        <a:pt x="9687" y="1196"/>
                      </a:cubicBezTo>
                      <a:cubicBezTo>
                        <a:pt x="9910" y="1212"/>
                        <a:pt x="9902" y="1240"/>
                        <a:pt x="9944" y="1284"/>
                      </a:cubicBezTo>
                      <a:cubicBezTo>
                        <a:pt x="9985" y="1329"/>
                        <a:pt x="9826" y="1351"/>
                        <a:pt x="10175" y="1358"/>
                      </a:cubicBezTo>
                      <a:cubicBezTo>
                        <a:pt x="10523" y="1365"/>
                        <a:pt x="10555" y="1379"/>
                        <a:pt x="10474" y="1308"/>
                      </a:cubicBezTo>
                      <a:cubicBezTo>
                        <a:pt x="10394" y="1236"/>
                        <a:pt x="10424" y="1162"/>
                        <a:pt x="10612" y="1213"/>
                      </a:cubicBezTo>
                      <a:cubicBezTo>
                        <a:pt x="10800" y="1263"/>
                        <a:pt x="10947" y="1371"/>
                        <a:pt x="11108" y="1425"/>
                      </a:cubicBezTo>
                      <a:cubicBezTo>
                        <a:pt x="11270" y="1479"/>
                        <a:pt x="11331" y="1604"/>
                        <a:pt x="11136" y="1559"/>
                      </a:cubicBezTo>
                      <a:cubicBezTo>
                        <a:pt x="10941" y="1514"/>
                        <a:pt x="10690" y="1542"/>
                        <a:pt x="10551" y="1475"/>
                      </a:cubicBezTo>
                      <a:cubicBezTo>
                        <a:pt x="10412" y="1408"/>
                        <a:pt x="10022" y="1425"/>
                        <a:pt x="10022" y="1425"/>
                      </a:cubicBezTo>
                      <a:lnTo>
                        <a:pt x="9743" y="1356"/>
                      </a:lnTo>
                      <a:cubicBezTo>
                        <a:pt x="9743" y="1436"/>
                        <a:pt x="9847" y="1486"/>
                        <a:pt x="10001" y="1486"/>
                      </a:cubicBezTo>
                      <a:cubicBezTo>
                        <a:pt x="10154" y="1486"/>
                        <a:pt x="10572" y="1660"/>
                        <a:pt x="10614" y="1738"/>
                      </a:cubicBezTo>
                      <a:cubicBezTo>
                        <a:pt x="10656" y="1816"/>
                        <a:pt x="10934" y="1933"/>
                        <a:pt x="10934" y="1933"/>
                      </a:cubicBezTo>
                      <a:cubicBezTo>
                        <a:pt x="11018" y="1995"/>
                        <a:pt x="11352" y="2207"/>
                        <a:pt x="11415" y="2246"/>
                      </a:cubicBezTo>
                      <a:cubicBezTo>
                        <a:pt x="11478" y="2285"/>
                        <a:pt x="11561" y="2442"/>
                        <a:pt x="11687" y="2442"/>
                      </a:cubicBezTo>
                      <a:cubicBezTo>
                        <a:pt x="11812" y="2442"/>
                        <a:pt x="11917" y="2581"/>
                        <a:pt x="11805" y="2559"/>
                      </a:cubicBezTo>
                      <a:cubicBezTo>
                        <a:pt x="11694" y="2537"/>
                        <a:pt x="11605" y="2421"/>
                        <a:pt x="11493" y="2482"/>
                      </a:cubicBezTo>
                      <a:cubicBezTo>
                        <a:pt x="11382" y="2543"/>
                        <a:pt x="11373" y="2626"/>
                        <a:pt x="11457" y="2621"/>
                      </a:cubicBezTo>
                      <a:cubicBezTo>
                        <a:pt x="11540" y="2615"/>
                        <a:pt x="11805" y="2704"/>
                        <a:pt x="11875" y="2693"/>
                      </a:cubicBezTo>
                      <a:cubicBezTo>
                        <a:pt x="11945" y="2682"/>
                        <a:pt x="12112" y="2813"/>
                        <a:pt x="12014" y="2799"/>
                      </a:cubicBezTo>
                      <a:cubicBezTo>
                        <a:pt x="11917" y="2786"/>
                        <a:pt x="11951" y="2894"/>
                        <a:pt x="12014" y="2911"/>
                      </a:cubicBezTo>
                      <a:cubicBezTo>
                        <a:pt x="12077" y="2928"/>
                        <a:pt x="12300" y="3146"/>
                        <a:pt x="12363" y="3157"/>
                      </a:cubicBezTo>
                      <a:cubicBezTo>
                        <a:pt x="12425" y="3168"/>
                        <a:pt x="12563" y="3260"/>
                        <a:pt x="12563" y="3260"/>
                      </a:cubicBezTo>
                      <a:lnTo>
                        <a:pt x="12340" y="3331"/>
                      </a:lnTo>
                      <a:cubicBezTo>
                        <a:pt x="12140" y="3257"/>
                        <a:pt x="11763" y="3218"/>
                        <a:pt x="11627" y="3188"/>
                      </a:cubicBezTo>
                      <a:cubicBezTo>
                        <a:pt x="11749" y="3123"/>
                        <a:pt x="11965" y="3090"/>
                        <a:pt x="11938" y="3023"/>
                      </a:cubicBezTo>
                      <a:cubicBezTo>
                        <a:pt x="11910" y="2956"/>
                        <a:pt x="11854" y="2945"/>
                        <a:pt x="11798" y="2855"/>
                      </a:cubicBezTo>
                      <a:cubicBezTo>
                        <a:pt x="11742" y="2766"/>
                        <a:pt x="11596" y="2743"/>
                        <a:pt x="11457" y="2788"/>
                      </a:cubicBezTo>
                      <a:cubicBezTo>
                        <a:pt x="11317" y="2833"/>
                        <a:pt x="10958" y="2893"/>
                        <a:pt x="10958" y="2893"/>
                      </a:cubicBezTo>
                      <a:cubicBezTo>
                        <a:pt x="10913" y="2974"/>
                        <a:pt x="10885" y="3000"/>
                        <a:pt x="10746" y="2911"/>
                      </a:cubicBezTo>
                      <a:cubicBezTo>
                        <a:pt x="10607" y="2822"/>
                        <a:pt x="10544" y="2874"/>
                        <a:pt x="10579" y="2947"/>
                      </a:cubicBezTo>
                      <a:cubicBezTo>
                        <a:pt x="10614" y="3019"/>
                        <a:pt x="10647" y="3273"/>
                        <a:pt x="10586" y="3369"/>
                      </a:cubicBezTo>
                      <a:cubicBezTo>
                        <a:pt x="10525" y="3465"/>
                        <a:pt x="10601" y="3403"/>
                        <a:pt x="10635" y="3514"/>
                      </a:cubicBezTo>
                      <a:cubicBezTo>
                        <a:pt x="10668" y="3626"/>
                        <a:pt x="10859" y="3951"/>
                        <a:pt x="11018" y="4067"/>
                      </a:cubicBezTo>
                      <a:cubicBezTo>
                        <a:pt x="11177" y="4184"/>
                        <a:pt x="11206" y="4330"/>
                        <a:pt x="11220" y="4442"/>
                      </a:cubicBezTo>
                      <a:cubicBezTo>
                        <a:pt x="11234" y="4553"/>
                        <a:pt x="11408" y="5101"/>
                        <a:pt x="11582" y="5213"/>
                      </a:cubicBezTo>
                      <a:cubicBezTo>
                        <a:pt x="11756" y="5324"/>
                        <a:pt x="11961" y="5503"/>
                        <a:pt x="11961" y="5503"/>
                      </a:cubicBezTo>
                      <a:cubicBezTo>
                        <a:pt x="12195" y="5548"/>
                        <a:pt x="12321" y="5559"/>
                        <a:pt x="12251" y="5436"/>
                      </a:cubicBezTo>
                      <a:cubicBezTo>
                        <a:pt x="12181" y="5313"/>
                        <a:pt x="12236" y="5289"/>
                        <a:pt x="12188" y="5190"/>
                      </a:cubicBezTo>
                      <a:cubicBezTo>
                        <a:pt x="12141" y="5092"/>
                        <a:pt x="12188" y="5095"/>
                        <a:pt x="12251" y="5123"/>
                      </a:cubicBezTo>
                      <a:cubicBezTo>
                        <a:pt x="12390" y="5123"/>
                        <a:pt x="12425" y="5185"/>
                        <a:pt x="12502" y="5246"/>
                      </a:cubicBezTo>
                      <a:cubicBezTo>
                        <a:pt x="12579" y="5308"/>
                        <a:pt x="12934" y="5424"/>
                        <a:pt x="12976" y="5520"/>
                      </a:cubicBezTo>
                      <a:cubicBezTo>
                        <a:pt x="13017" y="5616"/>
                        <a:pt x="13210" y="5800"/>
                        <a:pt x="13243" y="5780"/>
                      </a:cubicBezTo>
                      <a:cubicBezTo>
                        <a:pt x="13277" y="5760"/>
                        <a:pt x="13129" y="5731"/>
                        <a:pt x="13232" y="5673"/>
                      </a:cubicBezTo>
                      <a:cubicBezTo>
                        <a:pt x="13335" y="5615"/>
                        <a:pt x="13282" y="5514"/>
                        <a:pt x="13232" y="5485"/>
                      </a:cubicBezTo>
                      <a:cubicBezTo>
                        <a:pt x="13338" y="5447"/>
                        <a:pt x="13366" y="5403"/>
                        <a:pt x="13261" y="5330"/>
                      </a:cubicBezTo>
                      <a:cubicBezTo>
                        <a:pt x="13157" y="5257"/>
                        <a:pt x="12849" y="5059"/>
                        <a:pt x="12842" y="5003"/>
                      </a:cubicBezTo>
                      <a:cubicBezTo>
                        <a:pt x="12835" y="4947"/>
                        <a:pt x="12948" y="4755"/>
                        <a:pt x="12808" y="4699"/>
                      </a:cubicBezTo>
                      <a:cubicBezTo>
                        <a:pt x="12669" y="4643"/>
                        <a:pt x="12507" y="4636"/>
                        <a:pt x="12507" y="4636"/>
                      </a:cubicBezTo>
                      <a:cubicBezTo>
                        <a:pt x="12368" y="4536"/>
                        <a:pt x="12050" y="4296"/>
                        <a:pt x="12050" y="4296"/>
                      </a:cubicBezTo>
                      <a:cubicBezTo>
                        <a:pt x="12000" y="4129"/>
                        <a:pt x="11988" y="4009"/>
                        <a:pt x="11883" y="3948"/>
                      </a:cubicBezTo>
                      <a:cubicBezTo>
                        <a:pt x="11779" y="3886"/>
                        <a:pt x="11499" y="3787"/>
                        <a:pt x="11638" y="3653"/>
                      </a:cubicBezTo>
                      <a:cubicBezTo>
                        <a:pt x="11819" y="3682"/>
                        <a:pt x="11868" y="3609"/>
                        <a:pt x="12014" y="3827"/>
                      </a:cubicBezTo>
                      <a:cubicBezTo>
                        <a:pt x="12161" y="4045"/>
                        <a:pt x="12265" y="4151"/>
                        <a:pt x="12439" y="4263"/>
                      </a:cubicBezTo>
                      <a:cubicBezTo>
                        <a:pt x="12613" y="4375"/>
                        <a:pt x="12655" y="4436"/>
                        <a:pt x="12795" y="4453"/>
                      </a:cubicBezTo>
                      <a:cubicBezTo>
                        <a:pt x="12934" y="4470"/>
                        <a:pt x="12998" y="4475"/>
                        <a:pt x="12998" y="4475"/>
                      </a:cubicBezTo>
                      <a:cubicBezTo>
                        <a:pt x="13024" y="4285"/>
                        <a:pt x="13016" y="4265"/>
                        <a:pt x="13038" y="4196"/>
                      </a:cubicBezTo>
                      <a:cubicBezTo>
                        <a:pt x="13061" y="4127"/>
                        <a:pt x="13054" y="4055"/>
                        <a:pt x="13054" y="4055"/>
                      </a:cubicBezTo>
                      <a:cubicBezTo>
                        <a:pt x="13157" y="4056"/>
                        <a:pt x="13271" y="3975"/>
                        <a:pt x="13299" y="4064"/>
                      </a:cubicBezTo>
                      <a:cubicBezTo>
                        <a:pt x="13327" y="4153"/>
                        <a:pt x="13394" y="4264"/>
                        <a:pt x="13324" y="4264"/>
                      </a:cubicBezTo>
                      <a:cubicBezTo>
                        <a:pt x="13255" y="4264"/>
                        <a:pt x="13089" y="4470"/>
                        <a:pt x="13165" y="4520"/>
                      </a:cubicBezTo>
                      <a:cubicBezTo>
                        <a:pt x="13242" y="4570"/>
                        <a:pt x="13289" y="4609"/>
                        <a:pt x="13366" y="4626"/>
                      </a:cubicBezTo>
                      <a:cubicBezTo>
                        <a:pt x="13443" y="4643"/>
                        <a:pt x="13561" y="4721"/>
                        <a:pt x="13638" y="4749"/>
                      </a:cubicBezTo>
                      <a:cubicBezTo>
                        <a:pt x="13714" y="4777"/>
                        <a:pt x="13742" y="4810"/>
                        <a:pt x="13589" y="4794"/>
                      </a:cubicBezTo>
                      <a:cubicBezTo>
                        <a:pt x="13514" y="4786"/>
                        <a:pt x="13368" y="4804"/>
                        <a:pt x="13433" y="4851"/>
                      </a:cubicBezTo>
                      <a:cubicBezTo>
                        <a:pt x="13470" y="4877"/>
                        <a:pt x="13533" y="4961"/>
                        <a:pt x="13610" y="4984"/>
                      </a:cubicBezTo>
                      <a:cubicBezTo>
                        <a:pt x="13686" y="5006"/>
                        <a:pt x="13749" y="5051"/>
                        <a:pt x="13777" y="5095"/>
                      </a:cubicBezTo>
                      <a:cubicBezTo>
                        <a:pt x="13805" y="5140"/>
                        <a:pt x="13916" y="5241"/>
                        <a:pt x="13916" y="5274"/>
                      </a:cubicBezTo>
                      <a:cubicBezTo>
                        <a:pt x="13916" y="5308"/>
                        <a:pt x="13934" y="5503"/>
                        <a:pt x="13934" y="5503"/>
                      </a:cubicBezTo>
                      <a:cubicBezTo>
                        <a:pt x="13861" y="5464"/>
                        <a:pt x="13735" y="5509"/>
                        <a:pt x="13728" y="5570"/>
                      </a:cubicBezTo>
                      <a:cubicBezTo>
                        <a:pt x="13721" y="5632"/>
                        <a:pt x="13678" y="5861"/>
                        <a:pt x="13678" y="5861"/>
                      </a:cubicBezTo>
                      <a:cubicBezTo>
                        <a:pt x="13547" y="5810"/>
                        <a:pt x="13408" y="5777"/>
                        <a:pt x="13310" y="5833"/>
                      </a:cubicBezTo>
                      <a:cubicBezTo>
                        <a:pt x="13213" y="5889"/>
                        <a:pt x="13080" y="5922"/>
                        <a:pt x="13080" y="5922"/>
                      </a:cubicBezTo>
                      <a:cubicBezTo>
                        <a:pt x="12990" y="5878"/>
                        <a:pt x="12900" y="5836"/>
                        <a:pt x="12899" y="5732"/>
                      </a:cubicBezTo>
                      <a:cubicBezTo>
                        <a:pt x="12898" y="5628"/>
                        <a:pt x="12937" y="5627"/>
                        <a:pt x="12850" y="5626"/>
                      </a:cubicBezTo>
                      <a:cubicBezTo>
                        <a:pt x="12764" y="5625"/>
                        <a:pt x="12764" y="5619"/>
                        <a:pt x="12764" y="5619"/>
                      </a:cubicBezTo>
                      <a:lnTo>
                        <a:pt x="12586" y="5423"/>
                      </a:lnTo>
                      <a:cubicBezTo>
                        <a:pt x="12537" y="5559"/>
                        <a:pt x="12502" y="5660"/>
                        <a:pt x="12613" y="5704"/>
                      </a:cubicBezTo>
                      <a:cubicBezTo>
                        <a:pt x="12725" y="5749"/>
                        <a:pt x="12937" y="5884"/>
                        <a:pt x="12965" y="5968"/>
                      </a:cubicBezTo>
                      <a:cubicBezTo>
                        <a:pt x="12992" y="6052"/>
                        <a:pt x="13109" y="6334"/>
                        <a:pt x="13109" y="6334"/>
                      </a:cubicBezTo>
                      <a:cubicBezTo>
                        <a:pt x="13011" y="6386"/>
                        <a:pt x="12941" y="6414"/>
                        <a:pt x="12976" y="6531"/>
                      </a:cubicBezTo>
                      <a:cubicBezTo>
                        <a:pt x="13011" y="6648"/>
                        <a:pt x="13059" y="6861"/>
                        <a:pt x="12962" y="6989"/>
                      </a:cubicBezTo>
                      <a:cubicBezTo>
                        <a:pt x="12864" y="7118"/>
                        <a:pt x="12941" y="7095"/>
                        <a:pt x="12955" y="7179"/>
                      </a:cubicBezTo>
                      <a:cubicBezTo>
                        <a:pt x="12969" y="7263"/>
                        <a:pt x="12969" y="7380"/>
                        <a:pt x="12885" y="7386"/>
                      </a:cubicBezTo>
                      <a:cubicBezTo>
                        <a:pt x="12802" y="7391"/>
                        <a:pt x="12641" y="7434"/>
                        <a:pt x="12641" y="7434"/>
                      </a:cubicBezTo>
                      <a:cubicBezTo>
                        <a:pt x="12641" y="7434"/>
                        <a:pt x="12725" y="7509"/>
                        <a:pt x="12853" y="7622"/>
                      </a:cubicBezTo>
                      <a:cubicBezTo>
                        <a:pt x="12853" y="7622"/>
                        <a:pt x="12538" y="7673"/>
                        <a:pt x="12488" y="7760"/>
                      </a:cubicBezTo>
                      <a:cubicBezTo>
                        <a:pt x="12438" y="7847"/>
                        <a:pt x="12502" y="7877"/>
                        <a:pt x="12641" y="7922"/>
                      </a:cubicBezTo>
                      <a:cubicBezTo>
                        <a:pt x="12697" y="7877"/>
                        <a:pt x="12788" y="7917"/>
                        <a:pt x="13020" y="7899"/>
                      </a:cubicBezTo>
                      <a:cubicBezTo>
                        <a:pt x="13006" y="8055"/>
                        <a:pt x="13129" y="8017"/>
                        <a:pt x="13243" y="8042"/>
                      </a:cubicBezTo>
                      <a:cubicBezTo>
                        <a:pt x="13268" y="8084"/>
                        <a:pt x="13456" y="8492"/>
                        <a:pt x="13533" y="8658"/>
                      </a:cubicBezTo>
                      <a:cubicBezTo>
                        <a:pt x="13436" y="8636"/>
                        <a:pt x="13275" y="8743"/>
                        <a:pt x="12948" y="8816"/>
                      </a:cubicBezTo>
                      <a:cubicBezTo>
                        <a:pt x="12822" y="8805"/>
                        <a:pt x="12690" y="8877"/>
                        <a:pt x="12627" y="8889"/>
                      </a:cubicBezTo>
                      <a:cubicBezTo>
                        <a:pt x="12565" y="8900"/>
                        <a:pt x="12519" y="8936"/>
                        <a:pt x="12519" y="8936"/>
                      </a:cubicBezTo>
                      <a:cubicBezTo>
                        <a:pt x="12519" y="8936"/>
                        <a:pt x="12370" y="9129"/>
                        <a:pt x="12460" y="9179"/>
                      </a:cubicBezTo>
                      <a:cubicBezTo>
                        <a:pt x="12551" y="9229"/>
                        <a:pt x="12613" y="9324"/>
                        <a:pt x="12634" y="9380"/>
                      </a:cubicBezTo>
                      <a:cubicBezTo>
                        <a:pt x="12655" y="9436"/>
                        <a:pt x="12781" y="9805"/>
                        <a:pt x="12781" y="9855"/>
                      </a:cubicBezTo>
                      <a:cubicBezTo>
                        <a:pt x="12781" y="9905"/>
                        <a:pt x="12774" y="9989"/>
                        <a:pt x="12864" y="9989"/>
                      </a:cubicBezTo>
                      <a:cubicBezTo>
                        <a:pt x="12955" y="9989"/>
                        <a:pt x="12983" y="10023"/>
                        <a:pt x="13011" y="10079"/>
                      </a:cubicBezTo>
                      <a:cubicBezTo>
                        <a:pt x="13038" y="10134"/>
                        <a:pt x="13098" y="10321"/>
                        <a:pt x="13098" y="10321"/>
                      </a:cubicBezTo>
                      <a:cubicBezTo>
                        <a:pt x="13206" y="10280"/>
                        <a:pt x="13420" y="10130"/>
                        <a:pt x="13511" y="10205"/>
                      </a:cubicBezTo>
                      <a:cubicBezTo>
                        <a:pt x="13589" y="10269"/>
                        <a:pt x="13823" y="10348"/>
                        <a:pt x="13823" y="10348"/>
                      </a:cubicBezTo>
                      <a:cubicBezTo>
                        <a:pt x="13888" y="10313"/>
                        <a:pt x="13888" y="10246"/>
                        <a:pt x="13888" y="10246"/>
                      </a:cubicBezTo>
                      <a:cubicBezTo>
                        <a:pt x="13888" y="10246"/>
                        <a:pt x="13874" y="10157"/>
                        <a:pt x="14056" y="10118"/>
                      </a:cubicBezTo>
                      <a:cubicBezTo>
                        <a:pt x="14237" y="10079"/>
                        <a:pt x="14325" y="9999"/>
                        <a:pt x="14325" y="9999"/>
                      </a:cubicBezTo>
                      <a:cubicBezTo>
                        <a:pt x="14390" y="9917"/>
                        <a:pt x="14446" y="9693"/>
                        <a:pt x="14432" y="9637"/>
                      </a:cubicBezTo>
                      <a:cubicBezTo>
                        <a:pt x="14418" y="9581"/>
                        <a:pt x="14436" y="9454"/>
                        <a:pt x="14436" y="9454"/>
                      </a:cubicBezTo>
                      <a:lnTo>
                        <a:pt x="14362" y="9391"/>
                      </a:lnTo>
                      <a:cubicBezTo>
                        <a:pt x="14362" y="9391"/>
                        <a:pt x="14265" y="9296"/>
                        <a:pt x="14265" y="9202"/>
                      </a:cubicBezTo>
                      <a:cubicBezTo>
                        <a:pt x="14265" y="9107"/>
                        <a:pt x="14220" y="9041"/>
                        <a:pt x="14269" y="8962"/>
                      </a:cubicBezTo>
                      <a:cubicBezTo>
                        <a:pt x="14318" y="8884"/>
                        <a:pt x="14447" y="8685"/>
                        <a:pt x="14447" y="8685"/>
                      </a:cubicBezTo>
                      <a:cubicBezTo>
                        <a:pt x="14369" y="8537"/>
                        <a:pt x="14313" y="8419"/>
                        <a:pt x="14272" y="8375"/>
                      </a:cubicBezTo>
                      <a:cubicBezTo>
                        <a:pt x="14390" y="8336"/>
                        <a:pt x="14481" y="8256"/>
                        <a:pt x="14481" y="8256"/>
                      </a:cubicBezTo>
                      <a:cubicBezTo>
                        <a:pt x="14606" y="8246"/>
                        <a:pt x="14676" y="8229"/>
                        <a:pt x="14690" y="8140"/>
                      </a:cubicBezTo>
                      <a:cubicBezTo>
                        <a:pt x="14704" y="8051"/>
                        <a:pt x="14793" y="7818"/>
                        <a:pt x="14793" y="7818"/>
                      </a:cubicBezTo>
                      <a:cubicBezTo>
                        <a:pt x="14857" y="7799"/>
                        <a:pt x="14967" y="7770"/>
                        <a:pt x="15016" y="7809"/>
                      </a:cubicBezTo>
                      <a:cubicBezTo>
                        <a:pt x="15065" y="7848"/>
                        <a:pt x="15271" y="7951"/>
                        <a:pt x="15324" y="7995"/>
                      </a:cubicBezTo>
                      <a:cubicBezTo>
                        <a:pt x="15377" y="8038"/>
                        <a:pt x="15477" y="8045"/>
                        <a:pt x="15477" y="8045"/>
                      </a:cubicBezTo>
                      <a:lnTo>
                        <a:pt x="15651" y="8051"/>
                      </a:lnTo>
                      <a:cubicBezTo>
                        <a:pt x="15651" y="8051"/>
                        <a:pt x="15742" y="8107"/>
                        <a:pt x="15839" y="8090"/>
                      </a:cubicBezTo>
                      <a:cubicBezTo>
                        <a:pt x="15937" y="8073"/>
                        <a:pt x="16034" y="8118"/>
                        <a:pt x="16034" y="8118"/>
                      </a:cubicBezTo>
                      <a:lnTo>
                        <a:pt x="16231" y="8140"/>
                      </a:lnTo>
                      <a:cubicBezTo>
                        <a:pt x="16278" y="8174"/>
                        <a:pt x="16438" y="8252"/>
                        <a:pt x="16466" y="8364"/>
                      </a:cubicBezTo>
                      <a:cubicBezTo>
                        <a:pt x="16494" y="8475"/>
                        <a:pt x="16621" y="8507"/>
                        <a:pt x="16621" y="8507"/>
                      </a:cubicBezTo>
                      <a:cubicBezTo>
                        <a:pt x="16621" y="8507"/>
                        <a:pt x="16544" y="8276"/>
                        <a:pt x="16565" y="8221"/>
                      </a:cubicBezTo>
                      <a:cubicBezTo>
                        <a:pt x="16586" y="8165"/>
                        <a:pt x="16397" y="8084"/>
                        <a:pt x="16320" y="8006"/>
                      </a:cubicBezTo>
                      <a:cubicBezTo>
                        <a:pt x="16243" y="7928"/>
                        <a:pt x="16432" y="7961"/>
                        <a:pt x="16554" y="7979"/>
                      </a:cubicBezTo>
                      <a:lnTo>
                        <a:pt x="16521" y="7917"/>
                      </a:lnTo>
                      <a:cubicBezTo>
                        <a:pt x="16521" y="7917"/>
                        <a:pt x="16599" y="7877"/>
                        <a:pt x="16390" y="7900"/>
                      </a:cubicBezTo>
                      <a:cubicBezTo>
                        <a:pt x="16181" y="7922"/>
                        <a:pt x="15470" y="7688"/>
                        <a:pt x="15470" y="7688"/>
                      </a:cubicBezTo>
                      <a:cubicBezTo>
                        <a:pt x="15470" y="7688"/>
                        <a:pt x="15191" y="7626"/>
                        <a:pt x="15136" y="7520"/>
                      </a:cubicBezTo>
                      <a:cubicBezTo>
                        <a:pt x="15021" y="7424"/>
                        <a:pt x="15016" y="7407"/>
                        <a:pt x="15140" y="7291"/>
                      </a:cubicBezTo>
                      <a:cubicBezTo>
                        <a:pt x="15140" y="7291"/>
                        <a:pt x="15296" y="7330"/>
                        <a:pt x="15372" y="7369"/>
                      </a:cubicBezTo>
                      <a:cubicBezTo>
                        <a:pt x="15449" y="7408"/>
                        <a:pt x="15972" y="7509"/>
                        <a:pt x="16309" y="7541"/>
                      </a:cubicBezTo>
                      <a:cubicBezTo>
                        <a:pt x="16309" y="7541"/>
                        <a:pt x="16383" y="7615"/>
                        <a:pt x="16432" y="7676"/>
                      </a:cubicBezTo>
                      <a:cubicBezTo>
                        <a:pt x="16480" y="7738"/>
                        <a:pt x="16557" y="7780"/>
                        <a:pt x="16641" y="7827"/>
                      </a:cubicBezTo>
                      <a:cubicBezTo>
                        <a:pt x="16724" y="7874"/>
                        <a:pt x="16884" y="7939"/>
                        <a:pt x="16968" y="7984"/>
                      </a:cubicBezTo>
                      <a:cubicBezTo>
                        <a:pt x="17052" y="8028"/>
                        <a:pt x="17056" y="8033"/>
                        <a:pt x="17145" y="7970"/>
                      </a:cubicBezTo>
                      <a:cubicBezTo>
                        <a:pt x="17145" y="7970"/>
                        <a:pt x="17142" y="8039"/>
                        <a:pt x="17145" y="8131"/>
                      </a:cubicBezTo>
                      <a:cubicBezTo>
                        <a:pt x="17198" y="8151"/>
                        <a:pt x="17417" y="8241"/>
                        <a:pt x="17479" y="8274"/>
                      </a:cubicBezTo>
                      <a:cubicBezTo>
                        <a:pt x="17542" y="8308"/>
                        <a:pt x="17517" y="8226"/>
                        <a:pt x="17456" y="8090"/>
                      </a:cubicBezTo>
                      <a:cubicBezTo>
                        <a:pt x="17394" y="7953"/>
                        <a:pt x="17337" y="8012"/>
                        <a:pt x="17240" y="7989"/>
                      </a:cubicBezTo>
                      <a:cubicBezTo>
                        <a:pt x="17142" y="7967"/>
                        <a:pt x="17254" y="7900"/>
                        <a:pt x="17323" y="7911"/>
                      </a:cubicBezTo>
                      <a:cubicBezTo>
                        <a:pt x="17393" y="7922"/>
                        <a:pt x="17399" y="7885"/>
                        <a:pt x="17323" y="7818"/>
                      </a:cubicBezTo>
                      <a:cubicBezTo>
                        <a:pt x="17248" y="7751"/>
                        <a:pt x="17198" y="7810"/>
                        <a:pt x="17078" y="7809"/>
                      </a:cubicBezTo>
                      <a:lnTo>
                        <a:pt x="17112" y="7711"/>
                      </a:lnTo>
                      <a:cubicBezTo>
                        <a:pt x="17162" y="7639"/>
                        <a:pt x="16975" y="7458"/>
                        <a:pt x="16926" y="7358"/>
                      </a:cubicBezTo>
                      <a:cubicBezTo>
                        <a:pt x="16877" y="7257"/>
                        <a:pt x="17070" y="7210"/>
                        <a:pt x="17170" y="7224"/>
                      </a:cubicBezTo>
                      <a:cubicBezTo>
                        <a:pt x="17270" y="7237"/>
                        <a:pt x="17171" y="7014"/>
                        <a:pt x="17178" y="6924"/>
                      </a:cubicBezTo>
                      <a:cubicBezTo>
                        <a:pt x="17185" y="6835"/>
                        <a:pt x="17014" y="6895"/>
                        <a:pt x="16967" y="6853"/>
                      </a:cubicBezTo>
                      <a:cubicBezTo>
                        <a:pt x="16919" y="6810"/>
                        <a:pt x="16599" y="6464"/>
                        <a:pt x="16571" y="6375"/>
                      </a:cubicBezTo>
                      <a:cubicBezTo>
                        <a:pt x="16543" y="6285"/>
                        <a:pt x="16418" y="6101"/>
                        <a:pt x="16334" y="6067"/>
                      </a:cubicBezTo>
                      <a:cubicBezTo>
                        <a:pt x="16250" y="6034"/>
                        <a:pt x="16242" y="5959"/>
                        <a:pt x="16242" y="5762"/>
                      </a:cubicBezTo>
                      <a:cubicBezTo>
                        <a:pt x="16298" y="5818"/>
                        <a:pt x="16353" y="5861"/>
                        <a:pt x="16473" y="5788"/>
                      </a:cubicBezTo>
                      <a:cubicBezTo>
                        <a:pt x="16479" y="5846"/>
                        <a:pt x="16543" y="5938"/>
                        <a:pt x="16710" y="5956"/>
                      </a:cubicBezTo>
                      <a:cubicBezTo>
                        <a:pt x="16877" y="5974"/>
                        <a:pt x="16731" y="5889"/>
                        <a:pt x="16710" y="5827"/>
                      </a:cubicBezTo>
                      <a:cubicBezTo>
                        <a:pt x="16689" y="5766"/>
                        <a:pt x="16661" y="5739"/>
                        <a:pt x="16564" y="5732"/>
                      </a:cubicBezTo>
                      <a:cubicBezTo>
                        <a:pt x="16466" y="5726"/>
                        <a:pt x="16515" y="5646"/>
                        <a:pt x="16432" y="5566"/>
                      </a:cubicBezTo>
                      <a:cubicBezTo>
                        <a:pt x="16348" y="5485"/>
                        <a:pt x="16397" y="5324"/>
                        <a:pt x="16376" y="5146"/>
                      </a:cubicBezTo>
                      <a:cubicBezTo>
                        <a:pt x="16390" y="5146"/>
                        <a:pt x="16613" y="5369"/>
                        <a:pt x="16721" y="5637"/>
                      </a:cubicBezTo>
                      <a:cubicBezTo>
                        <a:pt x="16721" y="5637"/>
                        <a:pt x="17031" y="5637"/>
                        <a:pt x="17226" y="5621"/>
                      </a:cubicBezTo>
                      <a:cubicBezTo>
                        <a:pt x="17421" y="5604"/>
                        <a:pt x="17351" y="5626"/>
                        <a:pt x="17524" y="5780"/>
                      </a:cubicBezTo>
                      <a:cubicBezTo>
                        <a:pt x="17532" y="5816"/>
                        <a:pt x="17504" y="5972"/>
                        <a:pt x="17580" y="6174"/>
                      </a:cubicBezTo>
                      <a:cubicBezTo>
                        <a:pt x="17580" y="6174"/>
                        <a:pt x="17482" y="6257"/>
                        <a:pt x="17468" y="6263"/>
                      </a:cubicBezTo>
                      <a:cubicBezTo>
                        <a:pt x="17454" y="6269"/>
                        <a:pt x="17407" y="6296"/>
                        <a:pt x="17279" y="6236"/>
                      </a:cubicBezTo>
                      <a:lnTo>
                        <a:pt x="17247" y="6364"/>
                      </a:lnTo>
                      <a:cubicBezTo>
                        <a:pt x="17247" y="6364"/>
                        <a:pt x="17240" y="6520"/>
                        <a:pt x="17275" y="6621"/>
                      </a:cubicBezTo>
                      <a:cubicBezTo>
                        <a:pt x="17309" y="6721"/>
                        <a:pt x="17308" y="6748"/>
                        <a:pt x="17205" y="6822"/>
                      </a:cubicBezTo>
                      <a:cubicBezTo>
                        <a:pt x="17102" y="6895"/>
                        <a:pt x="17156" y="6862"/>
                        <a:pt x="17290" y="6898"/>
                      </a:cubicBezTo>
                      <a:cubicBezTo>
                        <a:pt x="17290" y="6898"/>
                        <a:pt x="17288" y="7146"/>
                        <a:pt x="17190" y="7300"/>
                      </a:cubicBezTo>
                      <a:cubicBezTo>
                        <a:pt x="17190" y="7300"/>
                        <a:pt x="17183" y="7300"/>
                        <a:pt x="17247" y="7358"/>
                      </a:cubicBezTo>
                      <a:cubicBezTo>
                        <a:pt x="17311" y="7416"/>
                        <a:pt x="17410" y="7514"/>
                        <a:pt x="17479" y="7604"/>
                      </a:cubicBezTo>
                      <a:cubicBezTo>
                        <a:pt x="17549" y="7693"/>
                        <a:pt x="17630" y="7688"/>
                        <a:pt x="17825" y="7800"/>
                      </a:cubicBezTo>
                      <a:cubicBezTo>
                        <a:pt x="17825" y="7800"/>
                        <a:pt x="17818" y="7800"/>
                        <a:pt x="17846" y="7727"/>
                      </a:cubicBezTo>
                      <a:cubicBezTo>
                        <a:pt x="17874" y="7653"/>
                        <a:pt x="17989" y="7633"/>
                        <a:pt x="18059" y="7666"/>
                      </a:cubicBezTo>
                      <a:cubicBezTo>
                        <a:pt x="18129" y="7700"/>
                        <a:pt x="18278" y="7386"/>
                        <a:pt x="18405" y="7202"/>
                      </a:cubicBezTo>
                      <a:cubicBezTo>
                        <a:pt x="18405" y="7202"/>
                        <a:pt x="18384" y="7213"/>
                        <a:pt x="18473" y="7269"/>
                      </a:cubicBezTo>
                      <a:cubicBezTo>
                        <a:pt x="18562" y="7324"/>
                        <a:pt x="18696" y="7576"/>
                        <a:pt x="18731" y="7648"/>
                      </a:cubicBezTo>
                      <a:cubicBezTo>
                        <a:pt x="18766" y="7721"/>
                        <a:pt x="18877" y="7911"/>
                        <a:pt x="19018" y="8158"/>
                      </a:cubicBezTo>
                      <a:cubicBezTo>
                        <a:pt x="19018" y="8158"/>
                        <a:pt x="18940" y="8296"/>
                        <a:pt x="18863" y="8358"/>
                      </a:cubicBezTo>
                      <a:cubicBezTo>
                        <a:pt x="18786" y="8419"/>
                        <a:pt x="18800" y="8576"/>
                        <a:pt x="18795" y="8730"/>
                      </a:cubicBezTo>
                      <a:cubicBezTo>
                        <a:pt x="18795" y="8730"/>
                        <a:pt x="18529" y="8855"/>
                        <a:pt x="18473" y="8894"/>
                      </a:cubicBezTo>
                      <a:cubicBezTo>
                        <a:pt x="18417" y="8933"/>
                        <a:pt x="18187" y="8956"/>
                        <a:pt x="18090" y="8961"/>
                      </a:cubicBezTo>
                      <a:cubicBezTo>
                        <a:pt x="17992" y="8967"/>
                        <a:pt x="17916" y="9017"/>
                        <a:pt x="17860" y="9134"/>
                      </a:cubicBezTo>
                      <a:cubicBezTo>
                        <a:pt x="17860" y="9134"/>
                        <a:pt x="17851" y="9244"/>
                        <a:pt x="17858" y="9311"/>
                      </a:cubicBezTo>
                      <a:cubicBezTo>
                        <a:pt x="17865" y="9378"/>
                        <a:pt x="17981" y="9532"/>
                        <a:pt x="18037" y="9588"/>
                      </a:cubicBezTo>
                      <a:cubicBezTo>
                        <a:pt x="18093" y="9644"/>
                        <a:pt x="18062" y="9682"/>
                        <a:pt x="17981" y="9740"/>
                      </a:cubicBezTo>
                      <a:cubicBezTo>
                        <a:pt x="17981" y="9740"/>
                        <a:pt x="17669" y="9775"/>
                        <a:pt x="17502" y="9803"/>
                      </a:cubicBezTo>
                      <a:cubicBezTo>
                        <a:pt x="17502" y="9803"/>
                        <a:pt x="17357" y="9685"/>
                        <a:pt x="17301" y="9669"/>
                      </a:cubicBezTo>
                      <a:cubicBezTo>
                        <a:pt x="17245" y="9652"/>
                        <a:pt x="16905" y="9760"/>
                        <a:pt x="16822" y="9783"/>
                      </a:cubicBezTo>
                      <a:cubicBezTo>
                        <a:pt x="16738" y="9805"/>
                        <a:pt x="16585" y="9838"/>
                        <a:pt x="16432" y="9758"/>
                      </a:cubicBezTo>
                      <a:cubicBezTo>
                        <a:pt x="16432" y="9758"/>
                        <a:pt x="16418" y="9570"/>
                        <a:pt x="16425" y="9503"/>
                      </a:cubicBezTo>
                      <a:cubicBezTo>
                        <a:pt x="16432" y="9436"/>
                        <a:pt x="16420" y="9395"/>
                        <a:pt x="16306" y="9330"/>
                      </a:cubicBezTo>
                      <a:cubicBezTo>
                        <a:pt x="16192" y="9265"/>
                        <a:pt x="16209" y="9324"/>
                        <a:pt x="16164" y="9061"/>
                      </a:cubicBezTo>
                      <a:cubicBezTo>
                        <a:pt x="16136" y="9139"/>
                        <a:pt x="16048" y="9134"/>
                        <a:pt x="15952" y="9105"/>
                      </a:cubicBezTo>
                      <a:cubicBezTo>
                        <a:pt x="15952" y="9105"/>
                        <a:pt x="15966" y="9117"/>
                        <a:pt x="15916" y="9179"/>
                      </a:cubicBezTo>
                      <a:cubicBezTo>
                        <a:pt x="15866" y="9242"/>
                        <a:pt x="15770" y="9347"/>
                        <a:pt x="15658" y="9369"/>
                      </a:cubicBezTo>
                      <a:cubicBezTo>
                        <a:pt x="15547" y="9391"/>
                        <a:pt x="15289" y="9593"/>
                        <a:pt x="15024" y="9749"/>
                      </a:cubicBezTo>
                      <a:cubicBezTo>
                        <a:pt x="14759" y="9905"/>
                        <a:pt x="14718" y="10034"/>
                        <a:pt x="14648" y="10151"/>
                      </a:cubicBezTo>
                      <a:cubicBezTo>
                        <a:pt x="14578" y="10269"/>
                        <a:pt x="14489" y="10337"/>
                        <a:pt x="14355" y="10397"/>
                      </a:cubicBezTo>
                      <a:cubicBezTo>
                        <a:pt x="14221" y="10457"/>
                        <a:pt x="14090" y="10482"/>
                        <a:pt x="13937" y="10453"/>
                      </a:cubicBezTo>
                      <a:cubicBezTo>
                        <a:pt x="13784" y="10424"/>
                        <a:pt x="13756" y="10587"/>
                        <a:pt x="13770" y="10777"/>
                      </a:cubicBezTo>
                      <a:cubicBezTo>
                        <a:pt x="13784" y="10967"/>
                        <a:pt x="13645" y="11079"/>
                        <a:pt x="13561" y="11146"/>
                      </a:cubicBezTo>
                      <a:cubicBezTo>
                        <a:pt x="13477" y="11213"/>
                        <a:pt x="13484" y="11313"/>
                        <a:pt x="13484" y="11369"/>
                      </a:cubicBezTo>
                      <a:cubicBezTo>
                        <a:pt x="13484" y="11425"/>
                        <a:pt x="13436" y="11715"/>
                        <a:pt x="13555" y="11993"/>
                      </a:cubicBezTo>
                      <a:lnTo>
                        <a:pt x="13352" y="12285"/>
                      </a:lnTo>
                      <a:cubicBezTo>
                        <a:pt x="13352" y="12285"/>
                        <a:pt x="13108" y="12492"/>
                        <a:pt x="13045" y="12615"/>
                      </a:cubicBezTo>
                      <a:cubicBezTo>
                        <a:pt x="12983" y="12738"/>
                        <a:pt x="12892" y="12871"/>
                        <a:pt x="12864" y="12994"/>
                      </a:cubicBezTo>
                      <a:cubicBezTo>
                        <a:pt x="12836" y="13117"/>
                        <a:pt x="12815" y="13425"/>
                        <a:pt x="12732" y="13537"/>
                      </a:cubicBezTo>
                      <a:cubicBezTo>
                        <a:pt x="12648" y="13648"/>
                        <a:pt x="12711" y="13648"/>
                        <a:pt x="12572" y="14217"/>
                      </a:cubicBezTo>
                      <a:cubicBezTo>
                        <a:pt x="12669" y="14273"/>
                        <a:pt x="12767" y="14442"/>
                        <a:pt x="12909" y="14719"/>
                      </a:cubicBezTo>
                      <a:cubicBezTo>
                        <a:pt x="12864" y="14922"/>
                        <a:pt x="12850" y="15134"/>
                        <a:pt x="12906" y="15324"/>
                      </a:cubicBezTo>
                      <a:cubicBezTo>
                        <a:pt x="12822" y="15391"/>
                        <a:pt x="12767" y="15458"/>
                        <a:pt x="12686" y="15604"/>
                      </a:cubicBezTo>
                      <a:cubicBezTo>
                        <a:pt x="12783" y="15648"/>
                        <a:pt x="12829" y="15704"/>
                        <a:pt x="12965" y="15800"/>
                      </a:cubicBezTo>
                      <a:cubicBezTo>
                        <a:pt x="12965" y="15800"/>
                        <a:pt x="12931" y="15881"/>
                        <a:pt x="12931" y="15925"/>
                      </a:cubicBezTo>
                      <a:cubicBezTo>
                        <a:pt x="12931" y="15970"/>
                        <a:pt x="12912" y="16035"/>
                        <a:pt x="12965" y="16060"/>
                      </a:cubicBezTo>
                      <a:cubicBezTo>
                        <a:pt x="13017" y="16084"/>
                        <a:pt x="13344" y="16194"/>
                        <a:pt x="13399" y="16283"/>
                      </a:cubicBezTo>
                      <a:cubicBezTo>
                        <a:pt x="13455" y="16372"/>
                        <a:pt x="13658" y="16447"/>
                        <a:pt x="13791" y="16514"/>
                      </a:cubicBezTo>
                      <a:cubicBezTo>
                        <a:pt x="13923" y="16581"/>
                        <a:pt x="13916" y="16648"/>
                        <a:pt x="13990" y="16801"/>
                      </a:cubicBezTo>
                      <a:cubicBezTo>
                        <a:pt x="13990" y="16801"/>
                        <a:pt x="14244" y="16872"/>
                        <a:pt x="14347" y="16900"/>
                      </a:cubicBezTo>
                      <a:cubicBezTo>
                        <a:pt x="14381" y="16909"/>
                        <a:pt x="14648" y="16984"/>
                        <a:pt x="14745" y="17084"/>
                      </a:cubicBezTo>
                      <a:cubicBezTo>
                        <a:pt x="14843" y="17185"/>
                        <a:pt x="15175" y="17157"/>
                        <a:pt x="15272" y="17168"/>
                      </a:cubicBezTo>
                      <a:cubicBezTo>
                        <a:pt x="15370" y="17179"/>
                        <a:pt x="15442" y="17157"/>
                        <a:pt x="15498" y="17090"/>
                      </a:cubicBezTo>
                      <a:cubicBezTo>
                        <a:pt x="15554" y="17023"/>
                        <a:pt x="15679" y="16933"/>
                        <a:pt x="15749" y="16944"/>
                      </a:cubicBezTo>
                      <a:cubicBezTo>
                        <a:pt x="15818" y="16956"/>
                        <a:pt x="15902" y="16911"/>
                        <a:pt x="16104" y="16782"/>
                      </a:cubicBezTo>
                      <a:cubicBezTo>
                        <a:pt x="16212" y="16714"/>
                        <a:pt x="16256" y="16645"/>
                        <a:pt x="16465" y="16712"/>
                      </a:cubicBezTo>
                      <a:cubicBezTo>
                        <a:pt x="16549" y="16679"/>
                        <a:pt x="16946" y="16276"/>
                        <a:pt x="17078" y="16176"/>
                      </a:cubicBezTo>
                      <a:cubicBezTo>
                        <a:pt x="17210" y="16075"/>
                        <a:pt x="17368" y="16006"/>
                        <a:pt x="17635" y="15872"/>
                      </a:cubicBezTo>
                      <a:cubicBezTo>
                        <a:pt x="17635" y="15872"/>
                        <a:pt x="17867" y="15984"/>
                        <a:pt x="18026" y="16131"/>
                      </a:cubicBezTo>
                      <a:cubicBezTo>
                        <a:pt x="18026" y="16131"/>
                        <a:pt x="18208" y="16034"/>
                        <a:pt x="18250" y="15956"/>
                      </a:cubicBezTo>
                      <a:cubicBezTo>
                        <a:pt x="18292" y="15877"/>
                        <a:pt x="18394" y="15836"/>
                        <a:pt x="18605" y="15872"/>
                      </a:cubicBezTo>
                      <a:lnTo>
                        <a:pt x="18639" y="16229"/>
                      </a:lnTo>
                      <a:cubicBezTo>
                        <a:pt x="18639" y="16229"/>
                        <a:pt x="18628" y="16462"/>
                        <a:pt x="18616" y="16480"/>
                      </a:cubicBezTo>
                      <a:cubicBezTo>
                        <a:pt x="18605" y="16498"/>
                        <a:pt x="18647" y="16667"/>
                        <a:pt x="18494" y="16891"/>
                      </a:cubicBezTo>
                      <a:cubicBezTo>
                        <a:pt x="18494" y="16891"/>
                        <a:pt x="18696" y="17140"/>
                        <a:pt x="18800" y="17241"/>
                      </a:cubicBezTo>
                      <a:cubicBezTo>
                        <a:pt x="18908" y="17344"/>
                        <a:pt x="18933" y="17403"/>
                        <a:pt x="19021" y="17435"/>
                      </a:cubicBezTo>
                      <a:cubicBezTo>
                        <a:pt x="19021" y="17435"/>
                        <a:pt x="18975" y="17760"/>
                        <a:pt x="18989" y="17816"/>
                      </a:cubicBezTo>
                      <a:cubicBezTo>
                        <a:pt x="19002" y="17872"/>
                        <a:pt x="19058" y="17984"/>
                        <a:pt x="19002" y="18062"/>
                      </a:cubicBezTo>
                      <a:cubicBezTo>
                        <a:pt x="18947" y="18140"/>
                        <a:pt x="18934" y="18178"/>
                        <a:pt x="19018" y="18357"/>
                      </a:cubicBezTo>
                      <a:cubicBezTo>
                        <a:pt x="19018" y="18357"/>
                        <a:pt x="18982" y="18520"/>
                        <a:pt x="18912" y="18565"/>
                      </a:cubicBezTo>
                      <a:cubicBezTo>
                        <a:pt x="18842" y="18609"/>
                        <a:pt x="18786" y="18799"/>
                        <a:pt x="18786" y="18900"/>
                      </a:cubicBezTo>
                      <a:cubicBezTo>
                        <a:pt x="18786" y="19000"/>
                        <a:pt x="18675" y="19127"/>
                        <a:pt x="18564" y="19229"/>
                      </a:cubicBezTo>
                      <a:cubicBezTo>
                        <a:pt x="18452" y="19332"/>
                        <a:pt x="18384" y="19499"/>
                        <a:pt x="18349" y="19644"/>
                      </a:cubicBezTo>
                      <a:cubicBezTo>
                        <a:pt x="18314" y="19789"/>
                        <a:pt x="18243" y="19794"/>
                        <a:pt x="18320" y="20028"/>
                      </a:cubicBezTo>
                      <a:cubicBezTo>
                        <a:pt x="18320" y="20028"/>
                        <a:pt x="18222" y="20207"/>
                        <a:pt x="18250" y="20363"/>
                      </a:cubicBezTo>
                      <a:cubicBezTo>
                        <a:pt x="18278" y="20520"/>
                        <a:pt x="18118" y="20620"/>
                        <a:pt x="18041" y="20766"/>
                      </a:cubicBezTo>
                      <a:cubicBezTo>
                        <a:pt x="18041" y="20844"/>
                        <a:pt x="17874" y="21062"/>
                        <a:pt x="17804" y="21134"/>
                      </a:cubicBezTo>
                      <a:cubicBezTo>
                        <a:pt x="17734" y="21207"/>
                        <a:pt x="17460" y="21477"/>
                        <a:pt x="17411" y="2160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grpSp>
        </p:grpSp>
      </p:grpSp>
      <p:grpSp>
        <p:nvGrpSpPr>
          <p:cNvPr id="49" name="组合 48"/>
          <p:cNvGrpSpPr/>
          <p:nvPr/>
        </p:nvGrpSpPr>
        <p:grpSpPr>
          <a:xfrm>
            <a:off x="4297589" y="1847263"/>
            <a:ext cx="3599723" cy="3597635"/>
            <a:chOff x="3726091" y="1630190"/>
            <a:chExt cx="4152760" cy="4150352"/>
          </a:xfrm>
        </p:grpSpPr>
        <p:sp>
          <p:nvSpPr>
            <p:cNvPr id="50" name="Line 61"/>
            <p:cNvSpPr>
              <a:spLocks noChangeShapeType="1"/>
            </p:cNvSpPr>
            <p:nvPr/>
          </p:nvSpPr>
          <p:spPr bwMode="auto">
            <a:xfrm flipV="1">
              <a:off x="5795849" y="2232214"/>
              <a:ext cx="0" cy="3547124"/>
            </a:xfrm>
            <a:prstGeom prst="line">
              <a:avLst/>
            </a:prstGeom>
            <a:noFill/>
            <a:ln w="19050" cap="flat" cmpd="sng">
              <a:solidFill>
                <a:schemeClr val="bg1">
                  <a:lumMod val="85000"/>
                </a:schemeClr>
              </a:solidFill>
              <a:prstDash val="solid"/>
              <a:round/>
            </a:ln>
            <a:effectLst/>
          </p:spPr>
          <p:txBody>
            <a:bodyPr lIns="0" tIns="0" rIns="0" bIns="0" anchor="ctr"/>
            <a:lstStyle/>
            <a:p>
              <a:pPr defTabSz="456565">
                <a:defRPr/>
              </a:pPr>
              <a:endParaRPr lang="en-US" sz="1200">
                <a:solidFill>
                  <a:srgbClr val="000000"/>
                </a:solidFill>
                <a:latin typeface="华文细黑" panose="02010600040101010101" pitchFamily="2" charset="-122"/>
                <a:ea typeface="华文细黑" panose="02010600040101010101" pitchFamily="2" charset="-122"/>
                <a:cs typeface="Helvetica" charset="0"/>
                <a:sym typeface="Helvetica" charset="0"/>
              </a:endParaRPr>
            </a:p>
          </p:txBody>
        </p:sp>
        <p:sp>
          <p:nvSpPr>
            <p:cNvPr id="51" name="AutoShape 62"/>
            <p:cNvSpPr/>
            <p:nvPr/>
          </p:nvSpPr>
          <p:spPr bwMode="auto">
            <a:xfrm>
              <a:off x="4753144" y="2200909"/>
              <a:ext cx="779018" cy="3443576"/>
            </a:xfrm>
            <a:custGeom>
              <a:avLst/>
              <a:gdLst>
                <a:gd name="T0" fmla="*/ 513500 w 13922"/>
                <a:gd name="T1" fmla="*/ 2270300 h 21600"/>
                <a:gd name="T2" fmla="*/ 513500 w 13922"/>
                <a:gd name="T3" fmla="*/ 2270300 h 21600"/>
                <a:gd name="T4" fmla="*/ 513500 w 13922"/>
                <a:gd name="T5" fmla="*/ 2270300 h 21600"/>
                <a:gd name="T6" fmla="*/ 513500 w 13922"/>
                <a:gd name="T7" fmla="*/ 2270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922" h="21600">
                  <a:moveTo>
                    <a:pt x="13922" y="0"/>
                  </a:moveTo>
                  <a:cubicBezTo>
                    <a:pt x="4685" y="3628"/>
                    <a:pt x="-7678" y="17720"/>
                    <a:pt x="6278" y="2160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2" name="AutoShape 63"/>
            <p:cNvSpPr/>
            <p:nvPr/>
          </p:nvSpPr>
          <p:spPr bwMode="auto">
            <a:xfrm>
              <a:off x="4319687" y="2155155"/>
              <a:ext cx="1089663" cy="3330395"/>
            </a:xfrm>
            <a:custGeom>
              <a:avLst/>
              <a:gdLst>
                <a:gd name="T0" fmla="*/ 718266 w 16480"/>
                <a:gd name="T1" fmla="*/ 2195682 h 21600"/>
                <a:gd name="T2" fmla="*/ 718266 w 16480"/>
                <a:gd name="T3" fmla="*/ 2195682 h 21600"/>
                <a:gd name="T4" fmla="*/ 718266 w 16480"/>
                <a:gd name="T5" fmla="*/ 2195682 h 21600"/>
                <a:gd name="T6" fmla="*/ 718266 w 16480"/>
                <a:gd name="T7" fmla="*/ 21956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480" h="21600">
                  <a:moveTo>
                    <a:pt x="16480" y="0"/>
                  </a:moveTo>
                  <a:cubicBezTo>
                    <a:pt x="-444" y="5986"/>
                    <a:pt x="-5120" y="17969"/>
                    <a:pt x="6141" y="21599"/>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3" name="AutoShape 64"/>
            <p:cNvSpPr/>
            <p:nvPr/>
          </p:nvSpPr>
          <p:spPr bwMode="auto">
            <a:xfrm>
              <a:off x="3999410" y="2109401"/>
              <a:ext cx="1341309" cy="2996875"/>
            </a:xfrm>
            <a:custGeom>
              <a:avLst/>
              <a:gdLst>
                <a:gd name="T0" fmla="*/ 884142 w 16054"/>
                <a:gd name="T1" fmla="*/ 1975796 h 21600"/>
                <a:gd name="T2" fmla="*/ 884142 w 16054"/>
                <a:gd name="T3" fmla="*/ 1975796 h 21600"/>
                <a:gd name="T4" fmla="*/ 884142 w 16054"/>
                <a:gd name="T5" fmla="*/ 1975796 h 21600"/>
                <a:gd name="T6" fmla="*/ 884142 w 16054"/>
                <a:gd name="T7" fmla="*/ 197579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054" h="21600">
                  <a:moveTo>
                    <a:pt x="16054" y="0"/>
                  </a:moveTo>
                  <a:cubicBezTo>
                    <a:pt x="4914" y="3575"/>
                    <a:pt x="-5546" y="14037"/>
                    <a:pt x="3330" y="21599"/>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4" name="AutoShape 65"/>
            <p:cNvSpPr/>
            <p:nvPr/>
          </p:nvSpPr>
          <p:spPr bwMode="auto">
            <a:xfrm>
              <a:off x="3794722" y="2040771"/>
              <a:ext cx="1490611" cy="2288894"/>
            </a:xfrm>
            <a:custGeom>
              <a:avLst/>
              <a:gdLst>
                <a:gd name="T0" fmla="*/ 982556 w 19836"/>
                <a:gd name="T1" fmla="*/ 1509035 h 21600"/>
                <a:gd name="T2" fmla="*/ 982556 w 19836"/>
                <a:gd name="T3" fmla="*/ 1509035 h 21600"/>
                <a:gd name="T4" fmla="*/ 982556 w 19836"/>
                <a:gd name="T5" fmla="*/ 1509035 h 21600"/>
                <a:gd name="T6" fmla="*/ 982556 w 19836"/>
                <a:gd name="T7" fmla="*/ 150903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836" h="21600">
                  <a:moveTo>
                    <a:pt x="19835" y="0"/>
                  </a:moveTo>
                  <a:cubicBezTo>
                    <a:pt x="5609" y="3812"/>
                    <a:pt x="-1764" y="13091"/>
                    <a:pt x="359" y="21599"/>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5" name="AutoShape 70"/>
            <p:cNvSpPr/>
            <p:nvPr/>
          </p:nvSpPr>
          <p:spPr bwMode="auto">
            <a:xfrm>
              <a:off x="5255231" y="1698821"/>
              <a:ext cx="1074010" cy="535800"/>
            </a:xfrm>
            <a:custGeom>
              <a:avLst/>
              <a:gdLst>
                <a:gd name="T0" fmla="*/ 707948 w 21600"/>
                <a:gd name="T1" fmla="*/ 353246 h 21600"/>
                <a:gd name="T2" fmla="*/ 707948 w 21600"/>
                <a:gd name="T3" fmla="*/ 353246 h 21600"/>
                <a:gd name="T4" fmla="*/ 707948 w 21600"/>
                <a:gd name="T5" fmla="*/ 353246 h 21600"/>
                <a:gd name="T6" fmla="*/ 707948 w 21600"/>
                <a:gd name="T7" fmla="*/ 3532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21600"/>
                  </a:moveTo>
                  <a:cubicBezTo>
                    <a:pt x="16764" y="21600"/>
                    <a:pt x="21599" y="16764"/>
                    <a:pt x="21599" y="10799"/>
                  </a:cubicBezTo>
                  <a:cubicBezTo>
                    <a:pt x="21599" y="4835"/>
                    <a:pt x="16764" y="0"/>
                    <a:pt x="10800" y="0"/>
                  </a:cubicBezTo>
                  <a:cubicBezTo>
                    <a:pt x="4835" y="0"/>
                    <a:pt x="0" y="4835"/>
                    <a:pt x="0" y="10799"/>
                  </a:cubicBezTo>
                  <a:cubicBezTo>
                    <a:pt x="0" y="16764"/>
                    <a:pt x="4835" y="21600"/>
                    <a:pt x="10800" y="21600"/>
                  </a:cubicBezTo>
                  <a:close/>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6" name="AutoShape 71"/>
            <p:cNvSpPr/>
            <p:nvPr/>
          </p:nvSpPr>
          <p:spPr bwMode="auto">
            <a:xfrm>
              <a:off x="4753144" y="1630190"/>
              <a:ext cx="2084206" cy="1036685"/>
            </a:xfrm>
            <a:custGeom>
              <a:avLst/>
              <a:gdLst>
                <a:gd name="T0" fmla="*/ 1373832 w 21600"/>
                <a:gd name="T1" fmla="*/ 683472 h 21600"/>
                <a:gd name="T2" fmla="*/ 1373832 w 21600"/>
                <a:gd name="T3" fmla="*/ 683472 h 21600"/>
                <a:gd name="T4" fmla="*/ 1373832 w 21600"/>
                <a:gd name="T5" fmla="*/ 683472 h 21600"/>
                <a:gd name="T6" fmla="*/ 1373832 w 21600"/>
                <a:gd name="T7" fmla="*/ 68347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21599"/>
                  </a:moveTo>
                  <a:cubicBezTo>
                    <a:pt x="16764" y="21599"/>
                    <a:pt x="21600" y="16764"/>
                    <a:pt x="21600" y="10800"/>
                  </a:cubicBezTo>
                  <a:cubicBezTo>
                    <a:pt x="21600" y="4835"/>
                    <a:pt x="16764" y="0"/>
                    <a:pt x="10800" y="0"/>
                  </a:cubicBezTo>
                  <a:cubicBezTo>
                    <a:pt x="4835" y="0"/>
                    <a:pt x="0" y="4835"/>
                    <a:pt x="0" y="10800"/>
                  </a:cubicBezTo>
                  <a:cubicBezTo>
                    <a:pt x="0" y="16764"/>
                    <a:pt x="4835" y="21599"/>
                    <a:pt x="10800" y="21599"/>
                  </a:cubicBezTo>
                  <a:close/>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7" name="AutoShape 72"/>
            <p:cNvSpPr/>
            <p:nvPr/>
          </p:nvSpPr>
          <p:spPr bwMode="auto">
            <a:xfrm>
              <a:off x="4319687" y="2063647"/>
              <a:ext cx="2940284" cy="1098091"/>
            </a:xfrm>
            <a:custGeom>
              <a:avLst/>
              <a:gdLst>
                <a:gd name="T0" fmla="*/ 1938127 w 21600"/>
                <a:gd name="T1" fmla="*/ 723956 h 21600"/>
                <a:gd name="T2" fmla="*/ 1938127 w 21600"/>
                <a:gd name="T3" fmla="*/ 723956 h 21600"/>
                <a:gd name="T4" fmla="*/ 1938127 w 21600"/>
                <a:gd name="T5" fmla="*/ 723956 h 21600"/>
                <a:gd name="T6" fmla="*/ 1938127 w 21600"/>
                <a:gd name="T7" fmla="*/ 7239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49" y="0"/>
                  </a:moveTo>
                  <a:cubicBezTo>
                    <a:pt x="527" y="2119"/>
                    <a:pt x="0" y="4580"/>
                    <a:pt x="0" y="7206"/>
                  </a:cubicBezTo>
                  <a:cubicBezTo>
                    <a:pt x="0" y="15155"/>
                    <a:pt x="4835" y="21599"/>
                    <a:pt x="10799" y="21599"/>
                  </a:cubicBezTo>
                  <a:cubicBezTo>
                    <a:pt x="16764" y="21599"/>
                    <a:pt x="21600" y="15155"/>
                    <a:pt x="21600" y="7206"/>
                  </a:cubicBezTo>
                  <a:cubicBezTo>
                    <a:pt x="21600" y="4722"/>
                    <a:pt x="21127" y="2385"/>
                    <a:pt x="20296" y="345"/>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8" name="AutoShape 73"/>
            <p:cNvSpPr/>
            <p:nvPr/>
          </p:nvSpPr>
          <p:spPr bwMode="auto">
            <a:xfrm>
              <a:off x="3886230" y="2861931"/>
              <a:ext cx="3832482" cy="1102908"/>
            </a:xfrm>
            <a:custGeom>
              <a:avLst/>
              <a:gdLst>
                <a:gd name="T0" fmla="*/ 2526232 w 21600"/>
                <a:gd name="T1" fmla="*/ 727131 h 21600"/>
                <a:gd name="T2" fmla="*/ 2526232 w 21600"/>
                <a:gd name="T3" fmla="*/ 727131 h 21600"/>
                <a:gd name="T4" fmla="*/ 2526232 w 21600"/>
                <a:gd name="T5" fmla="*/ 727131 h 21600"/>
                <a:gd name="T6" fmla="*/ 2526232 w 21600"/>
                <a:gd name="T7" fmla="*/ 72713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31" y="0"/>
                  </a:moveTo>
                  <a:cubicBezTo>
                    <a:pt x="45" y="953"/>
                    <a:pt x="0" y="1931"/>
                    <a:pt x="0" y="2927"/>
                  </a:cubicBezTo>
                  <a:cubicBezTo>
                    <a:pt x="0" y="13239"/>
                    <a:pt x="4835" y="21600"/>
                    <a:pt x="10799" y="21600"/>
                  </a:cubicBezTo>
                  <a:cubicBezTo>
                    <a:pt x="16764" y="21600"/>
                    <a:pt x="21599" y="13239"/>
                    <a:pt x="21599" y="2927"/>
                  </a:cubicBezTo>
                  <a:cubicBezTo>
                    <a:pt x="21599" y="1960"/>
                    <a:pt x="21557" y="1009"/>
                    <a:pt x="21475" y="82"/>
                  </a:cubicBezTo>
                </a:path>
              </a:pathLst>
            </a:custGeom>
            <a:noFill/>
            <a:ln w="19050" cap="flat" cmpd="sng">
              <a:solidFill>
                <a:schemeClr val="bg1">
                  <a:lumMod val="85000"/>
                </a:schemeClr>
              </a:solidFill>
              <a:prstDash val="sysDot"/>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59" name="AutoShape 74"/>
            <p:cNvSpPr/>
            <p:nvPr/>
          </p:nvSpPr>
          <p:spPr bwMode="auto">
            <a:xfrm>
              <a:off x="3794722" y="3136454"/>
              <a:ext cx="4011886" cy="1104111"/>
            </a:xfrm>
            <a:custGeom>
              <a:avLst/>
              <a:gdLst>
                <a:gd name="T0" fmla="*/ 2644488 w 21600"/>
                <a:gd name="T1" fmla="*/ 727925 h 21600"/>
                <a:gd name="T2" fmla="*/ 2644488 w 21600"/>
                <a:gd name="T3" fmla="*/ 727925 h 21600"/>
                <a:gd name="T4" fmla="*/ 2644488 w 21600"/>
                <a:gd name="T5" fmla="*/ 727925 h 21600"/>
                <a:gd name="T6" fmla="*/ 2644488 w 21600"/>
                <a:gd name="T7" fmla="*/ 7279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3" y="536"/>
                  </a:moveTo>
                  <a:cubicBezTo>
                    <a:pt x="11" y="1046"/>
                    <a:pt x="0" y="1562"/>
                    <a:pt x="0" y="2083"/>
                  </a:cubicBezTo>
                  <a:cubicBezTo>
                    <a:pt x="0" y="12861"/>
                    <a:pt x="4835" y="21600"/>
                    <a:pt x="10800" y="21600"/>
                  </a:cubicBezTo>
                  <a:cubicBezTo>
                    <a:pt x="16764" y="21600"/>
                    <a:pt x="21600" y="12861"/>
                    <a:pt x="21600" y="2083"/>
                  </a:cubicBezTo>
                  <a:cubicBezTo>
                    <a:pt x="21600" y="1379"/>
                    <a:pt x="21579" y="684"/>
                    <a:pt x="21539"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0" name="AutoShape 75"/>
            <p:cNvSpPr/>
            <p:nvPr/>
          </p:nvSpPr>
          <p:spPr bwMode="auto">
            <a:xfrm>
              <a:off x="3726091" y="3705968"/>
              <a:ext cx="4152760" cy="1033073"/>
            </a:xfrm>
            <a:custGeom>
              <a:avLst/>
              <a:gdLst>
                <a:gd name="T0" fmla="*/ 2737347 w 21600"/>
                <a:gd name="T1" fmla="*/ 681090 h 21600"/>
                <a:gd name="T2" fmla="*/ 2737347 w 21600"/>
                <a:gd name="T3" fmla="*/ 681090 h 21600"/>
                <a:gd name="T4" fmla="*/ 2737347 w 21600"/>
                <a:gd name="T5" fmla="*/ 681090 h 21600"/>
                <a:gd name="T6" fmla="*/ 2737347 w 21600"/>
                <a:gd name="T7" fmla="*/ 6810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0" y="11929"/>
                    <a:pt x="4835" y="21599"/>
                    <a:pt x="10799" y="21599"/>
                  </a:cubicBezTo>
                  <a:cubicBezTo>
                    <a:pt x="16764" y="21599"/>
                    <a:pt x="21599" y="11929"/>
                    <a:pt x="21599"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1" name="AutoShape 76"/>
            <p:cNvSpPr/>
            <p:nvPr/>
          </p:nvSpPr>
          <p:spPr bwMode="auto">
            <a:xfrm>
              <a:off x="3840476" y="4391071"/>
              <a:ext cx="3899910" cy="775407"/>
            </a:xfrm>
            <a:custGeom>
              <a:avLst/>
              <a:gdLst>
                <a:gd name="T0" fmla="*/ 2570677 w 21600"/>
                <a:gd name="T1" fmla="*/ 511215 h 21600"/>
                <a:gd name="T2" fmla="*/ 2570677 w 21600"/>
                <a:gd name="T3" fmla="*/ 511215 h 21600"/>
                <a:gd name="T4" fmla="*/ 2570677 w 21600"/>
                <a:gd name="T5" fmla="*/ 511215 h 21600"/>
                <a:gd name="T6" fmla="*/ 2570677 w 21600"/>
                <a:gd name="T7" fmla="*/ 51121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409"/>
                  </a:moveTo>
                  <a:cubicBezTo>
                    <a:pt x="1177" y="12569"/>
                    <a:pt x="5557" y="21600"/>
                    <a:pt x="10780" y="21600"/>
                  </a:cubicBezTo>
                  <a:cubicBezTo>
                    <a:pt x="16062" y="21600"/>
                    <a:pt x="20481" y="12366"/>
                    <a:pt x="21600"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2" name="AutoShape 77"/>
            <p:cNvSpPr/>
            <p:nvPr/>
          </p:nvSpPr>
          <p:spPr bwMode="auto">
            <a:xfrm>
              <a:off x="3976533" y="4710143"/>
              <a:ext cx="3633815" cy="664634"/>
            </a:xfrm>
            <a:custGeom>
              <a:avLst/>
              <a:gdLst>
                <a:gd name="T0" fmla="*/ 2395278 w 21600"/>
                <a:gd name="T1" fmla="*/ 438184 h 21600"/>
                <a:gd name="T2" fmla="*/ 2395278 w 21600"/>
                <a:gd name="T3" fmla="*/ 438184 h 21600"/>
                <a:gd name="T4" fmla="*/ 2395278 w 21600"/>
                <a:gd name="T5" fmla="*/ 438184 h 21600"/>
                <a:gd name="T6" fmla="*/ 2395278 w 21600"/>
                <a:gd name="T7" fmla="*/ 43818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9"/>
                  </a:moveTo>
                  <a:cubicBezTo>
                    <a:pt x="1437" y="12528"/>
                    <a:pt x="5728" y="21600"/>
                    <a:pt x="10798" y="21600"/>
                  </a:cubicBezTo>
                  <a:cubicBezTo>
                    <a:pt x="15872" y="21600"/>
                    <a:pt x="20166" y="12514"/>
                    <a:pt x="21600" y="0"/>
                  </a:cubicBezTo>
                </a:path>
              </a:pathLst>
            </a:custGeom>
            <a:noFill/>
            <a:ln w="19050" cap="flat" cmpd="sng">
              <a:solidFill>
                <a:schemeClr val="bg1">
                  <a:lumMod val="85000"/>
                </a:schemeClr>
              </a:solidFill>
              <a:prstDash val="sysDot"/>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3" name="AutoShape 78"/>
            <p:cNvSpPr/>
            <p:nvPr/>
          </p:nvSpPr>
          <p:spPr bwMode="auto">
            <a:xfrm>
              <a:off x="4182426" y="5006339"/>
              <a:ext cx="3230459" cy="497272"/>
            </a:xfrm>
            <a:custGeom>
              <a:avLst/>
              <a:gdLst>
                <a:gd name="T0" fmla="*/ 2129400 w 21600"/>
                <a:gd name="T1" fmla="*/ 327844 h 21600"/>
                <a:gd name="T2" fmla="*/ 2129400 w 21600"/>
                <a:gd name="T3" fmla="*/ 327844 h 21600"/>
                <a:gd name="T4" fmla="*/ 2129400 w 21600"/>
                <a:gd name="T5" fmla="*/ 327844 h 21600"/>
                <a:gd name="T6" fmla="*/ 2129400 w 21600"/>
                <a:gd name="T7" fmla="*/ 3278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1985" y="12808"/>
                    <a:pt x="6080" y="21600"/>
                    <a:pt x="10811" y="21600"/>
                  </a:cubicBezTo>
                  <a:cubicBezTo>
                    <a:pt x="15523" y="21600"/>
                    <a:pt x="19606" y="12874"/>
                    <a:pt x="21599" y="144"/>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4" name="AutoShape 79"/>
            <p:cNvSpPr/>
            <p:nvPr/>
          </p:nvSpPr>
          <p:spPr bwMode="auto">
            <a:xfrm>
              <a:off x="4730266" y="5439796"/>
              <a:ext cx="2179326" cy="257666"/>
            </a:xfrm>
            <a:custGeom>
              <a:avLst/>
              <a:gdLst>
                <a:gd name="T0" fmla="*/ 1436532 w 21600"/>
                <a:gd name="T1" fmla="*/ 169876 h 21600"/>
                <a:gd name="T2" fmla="*/ 1436532 w 21600"/>
                <a:gd name="T3" fmla="*/ 169876 h 21600"/>
                <a:gd name="T4" fmla="*/ 1436532 w 21600"/>
                <a:gd name="T5" fmla="*/ 169876 h 21600"/>
                <a:gd name="T6" fmla="*/ 1436532 w 21600"/>
                <a:gd name="T7" fmla="*/ 16987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742"/>
                  </a:moveTo>
                  <a:cubicBezTo>
                    <a:pt x="2650" y="14365"/>
                    <a:pt x="6377" y="21600"/>
                    <a:pt x="10505" y="21600"/>
                  </a:cubicBezTo>
                  <a:cubicBezTo>
                    <a:pt x="14949" y="21600"/>
                    <a:pt x="18928" y="13216"/>
                    <a:pt x="21599"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5" name="AutoShape 80"/>
            <p:cNvSpPr/>
            <p:nvPr/>
          </p:nvSpPr>
          <p:spPr bwMode="auto">
            <a:xfrm>
              <a:off x="5916253" y="2223786"/>
              <a:ext cx="419008" cy="3519430"/>
            </a:xfrm>
            <a:custGeom>
              <a:avLst/>
              <a:gdLst>
                <a:gd name="T0" fmla="*/ 276175 w 13639"/>
                <a:gd name="T1" fmla="*/ 2320310 h 21600"/>
                <a:gd name="T2" fmla="*/ 276175 w 13639"/>
                <a:gd name="T3" fmla="*/ 2320310 h 21600"/>
                <a:gd name="T4" fmla="*/ 276175 w 13639"/>
                <a:gd name="T5" fmla="*/ 2320310 h 21600"/>
                <a:gd name="T6" fmla="*/ 276175 w 13639"/>
                <a:gd name="T7" fmla="*/ 232031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639" h="21600">
                  <a:moveTo>
                    <a:pt x="6372" y="21599"/>
                  </a:moveTo>
                  <a:cubicBezTo>
                    <a:pt x="21599" y="19376"/>
                    <a:pt x="9652" y="3229"/>
                    <a:pt x="0"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6" name="AutoShape 81"/>
            <p:cNvSpPr/>
            <p:nvPr/>
          </p:nvSpPr>
          <p:spPr bwMode="auto">
            <a:xfrm>
              <a:off x="6053515" y="2200909"/>
              <a:ext cx="779018" cy="3443576"/>
            </a:xfrm>
            <a:custGeom>
              <a:avLst/>
              <a:gdLst>
                <a:gd name="T0" fmla="*/ 513500 w 13922"/>
                <a:gd name="T1" fmla="*/ 2270300 h 21600"/>
                <a:gd name="T2" fmla="*/ 513500 w 13922"/>
                <a:gd name="T3" fmla="*/ 2270300 h 21600"/>
                <a:gd name="T4" fmla="*/ 513500 w 13922"/>
                <a:gd name="T5" fmla="*/ 2270300 h 21600"/>
                <a:gd name="T6" fmla="*/ 513500 w 13922"/>
                <a:gd name="T7" fmla="*/ 22703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922" h="21600">
                  <a:moveTo>
                    <a:pt x="0" y="0"/>
                  </a:moveTo>
                  <a:cubicBezTo>
                    <a:pt x="9236" y="3628"/>
                    <a:pt x="21600" y="17720"/>
                    <a:pt x="7643" y="2160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7" name="AutoShape 82"/>
            <p:cNvSpPr/>
            <p:nvPr/>
          </p:nvSpPr>
          <p:spPr bwMode="auto">
            <a:xfrm>
              <a:off x="6167899" y="2155155"/>
              <a:ext cx="1089663" cy="3330395"/>
            </a:xfrm>
            <a:custGeom>
              <a:avLst/>
              <a:gdLst>
                <a:gd name="T0" fmla="*/ 718266 w 16480"/>
                <a:gd name="T1" fmla="*/ 2195682 h 21600"/>
                <a:gd name="T2" fmla="*/ 718266 w 16480"/>
                <a:gd name="T3" fmla="*/ 2195682 h 21600"/>
                <a:gd name="T4" fmla="*/ 718266 w 16480"/>
                <a:gd name="T5" fmla="*/ 2195682 h 21600"/>
                <a:gd name="T6" fmla="*/ 718266 w 16480"/>
                <a:gd name="T7" fmla="*/ 21956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480" h="21600">
                  <a:moveTo>
                    <a:pt x="0" y="0"/>
                  </a:moveTo>
                  <a:cubicBezTo>
                    <a:pt x="16923" y="5986"/>
                    <a:pt x="21599" y="17969"/>
                    <a:pt x="10338" y="21599"/>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8" name="AutoShape 83"/>
            <p:cNvSpPr/>
            <p:nvPr/>
          </p:nvSpPr>
          <p:spPr bwMode="auto">
            <a:xfrm>
              <a:off x="6259407" y="2109401"/>
              <a:ext cx="1340105" cy="2996875"/>
            </a:xfrm>
            <a:custGeom>
              <a:avLst/>
              <a:gdLst>
                <a:gd name="T0" fmla="*/ 883348 w 16054"/>
                <a:gd name="T1" fmla="*/ 1975796 h 21600"/>
                <a:gd name="T2" fmla="*/ 883348 w 16054"/>
                <a:gd name="T3" fmla="*/ 1975796 h 21600"/>
                <a:gd name="T4" fmla="*/ 883348 w 16054"/>
                <a:gd name="T5" fmla="*/ 1975796 h 21600"/>
                <a:gd name="T6" fmla="*/ 883348 w 16054"/>
                <a:gd name="T7" fmla="*/ 197579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054" h="21600">
                  <a:moveTo>
                    <a:pt x="0" y="0"/>
                  </a:moveTo>
                  <a:cubicBezTo>
                    <a:pt x="11139" y="3575"/>
                    <a:pt x="21600" y="14037"/>
                    <a:pt x="12723" y="21599"/>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69" name="AutoShape 84"/>
            <p:cNvSpPr/>
            <p:nvPr/>
          </p:nvSpPr>
          <p:spPr bwMode="auto">
            <a:xfrm>
              <a:off x="6305161" y="2040771"/>
              <a:ext cx="1490611" cy="2288894"/>
            </a:xfrm>
            <a:custGeom>
              <a:avLst/>
              <a:gdLst>
                <a:gd name="T0" fmla="*/ 982556 w 19836"/>
                <a:gd name="T1" fmla="*/ 1509035 h 21600"/>
                <a:gd name="T2" fmla="*/ 982556 w 19836"/>
                <a:gd name="T3" fmla="*/ 1509035 h 21600"/>
                <a:gd name="T4" fmla="*/ 982556 w 19836"/>
                <a:gd name="T5" fmla="*/ 1509035 h 21600"/>
                <a:gd name="T6" fmla="*/ 982556 w 19836"/>
                <a:gd name="T7" fmla="*/ 150903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836" h="21600">
                  <a:moveTo>
                    <a:pt x="0" y="0"/>
                  </a:moveTo>
                  <a:cubicBezTo>
                    <a:pt x="14226" y="3812"/>
                    <a:pt x="21599" y="13091"/>
                    <a:pt x="19476" y="21599"/>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0" name="AutoShape 85"/>
            <p:cNvSpPr/>
            <p:nvPr/>
          </p:nvSpPr>
          <p:spPr bwMode="auto">
            <a:xfrm>
              <a:off x="6328038" y="1972140"/>
              <a:ext cx="1507467" cy="1367798"/>
            </a:xfrm>
            <a:custGeom>
              <a:avLst/>
              <a:gdLst>
                <a:gd name="T0" fmla="*/ 993667 w 21600"/>
                <a:gd name="T1" fmla="*/ 901770 h 21600"/>
                <a:gd name="T2" fmla="*/ 993667 w 21600"/>
                <a:gd name="T3" fmla="*/ 901770 h 21600"/>
                <a:gd name="T4" fmla="*/ 993667 w 21600"/>
                <a:gd name="T5" fmla="*/ 901770 h 21600"/>
                <a:gd name="T6" fmla="*/ 993667 w 21600"/>
                <a:gd name="T7" fmla="*/ 9017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599"/>
                  </a:moveTo>
                  <a:cubicBezTo>
                    <a:pt x="17695" y="6753"/>
                    <a:pt x="5338" y="1067"/>
                    <a:pt x="0"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1" name="AutoShape 66"/>
            <p:cNvSpPr/>
            <p:nvPr/>
          </p:nvSpPr>
          <p:spPr bwMode="auto">
            <a:xfrm>
              <a:off x="3748968" y="1972140"/>
              <a:ext cx="1507467" cy="1367798"/>
            </a:xfrm>
            <a:custGeom>
              <a:avLst/>
              <a:gdLst>
                <a:gd name="T0" fmla="*/ 993667 w 21600"/>
                <a:gd name="T1" fmla="*/ 901770 h 21600"/>
                <a:gd name="T2" fmla="*/ 993667 w 21600"/>
                <a:gd name="T3" fmla="*/ 901770 h 21600"/>
                <a:gd name="T4" fmla="*/ 993667 w 21600"/>
                <a:gd name="T5" fmla="*/ 901770 h 21600"/>
                <a:gd name="T6" fmla="*/ 993667 w 21600"/>
                <a:gd name="T7" fmla="*/ 90177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cubicBezTo>
                    <a:pt x="3904" y="6753"/>
                    <a:pt x="16261" y="1067"/>
                    <a:pt x="21600"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2" name="AutoShape 67"/>
            <p:cNvSpPr/>
            <p:nvPr/>
          </p:nvSpPr>
          <p:spPr bwMode="auto">
            <a:xfrm>
              <a:off x="4136671" y="1903509"/>
              <a:ext cx="1145049" cy="576739"/>
            </a:xfrm>
            <a:custGeom>
              <a:avLst/>
              <a:gdLst>
                <a:gd name="T0" fmla="*/ 754774 w 21600"/>
                <a:gd name="T1" fmla="*/ 380236 h 21600"/>
                <a:gd name="T2" fmla="*/ 754774 w 21600"/>
                <a:gd name="T3" fmla="*/ 380236 h 21600"/>
                <a:gd name="T4" fmla="*/ 754774 w 21600"/>
                <a:gd name="T5" fmla="*/ 380236 h 21600"/>
                <a:gd name="T6" fmla="*/ 754774 w 21600"/>
                <a:gd name="T7" fmla="*/ 3802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5242" y="8242"/>
                    <a:pt x="14376" y="1525"/>
                    <a:pt x="21599"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3" name="AutoShape 68"/>
            <p:cNvSpPr/>
            <p:nvPr/>
          </p:nvSpPr>
          <p:spPr bwMode="auto">
            <a:xfrm>
              <a:off x="4524375" y="1836083"/>
              <a:ext cx="798283" cy="228769"/>
            </a:xfrm>
            <a:custGeom>
              <a:avLst/>
              <a:gdLst>
                <a:gd name="T0" fmla="*/ 526199 w 21600"/>
                <a:gd name="T1" fmla="*/ 176964 h 19877"/>
                <a:gd name="T2" fmla="*/ 526199 w 21600"/>
                <a:gd name="T3" fmla="*/ 176964 h 19877"/>
                <a:gd name="T4" fmla="*/ 526199 w 21600"/>
                <a:gd name="T5" fmla="*/ 176964 h 19877"/>
                <a:gd name="T6" fmla="*/ 526199 w 21600"/>
                <a:gd name="T7" fmla="*/ 176964 h 1987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877">
                  <a:moveTo>
                    <a:pt x="0" y="19877"/>
                  </a:moveTo>
                  <a:cubicBezTo>
                    <a:pt x="5475" y="7611"/>
                    <a:pt x="13985" y="-1723"/>
                    <a:pt x="21600" y="268"/>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4" name="AutoShape 69"/>
            <p:cNvSpPr/>
            <p:nvPr/>
          </p:nvSpPr>
          <p:spPr bwMode="auto">
            <a:xfrm>
              <a:off x="4890405" y="1767451"/>
              <a:ext cx="518944" cy="69835"/>
            </a:xfrm>
            <a:custGeom>
              <a:avLst/>
              <a:gdLst>
                <a:gd name="T0" fmla="*/ 342069 w 21600"/>
                <a:gd name="T1" fmla="*/ 63363 h 18180"/>
                <a:gd name="T2" fmla="*/ 342069 w 21600"/>
                <a:gd name="T3" fmla="*/ 63363 h 18180"/>
                <a:gd name="T4" fmla="*/ 342069 w 21600"/>
                <a:gd name="T5" fmla="*/ 63363 h 18180"/>
                <a:gd name="T6" fmla="*/ 342069 w 21600"/>
                <a:gd name="T7" fmla="*/ 63363 h 181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8180">
                  <a:moveTo>
                    <a:pt x="0" y="18179"/>
                  </a:moveTo>
                  <a:cubicBezTo>
                    <a:pt x="8838" y="-1396"/>
                    <a:pt x="11813" y="-3420"/>
                    <a:pt x="21599" y="3912"/>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5" name="AutoShape 86"/>
            <p:cNvSpPr/>
            <p:nvPr/>
          </p:nvSpPr>
          <p:spPr bwMode="auto">
            <a:xfrm>
              <a:off x="6305161" y="1903509"/>
              <a:ext cx="1143845" cy="576739"/>
            </a:xfrm>
            <a:custGeom>
              <a:avLst/>
              <a:gdLst>
                <a:gd name="T0" fmla="*/ 753981 w 21600"/>
                <a:gd name="T1" fmla="*/ 380236 h 21600"/>
                <a:gd name="T2" fmla="*/ 753981 w 21600"/>
                <a:gd name="T3" fmla="*/ 380236 h 21600"/>
                <a:gd name="T4" fmla="*/ 753981 w 21600"/>
                <a:gd name="T5" fmla="*/ 380236 h 21600"/>
                <a:gd name="T6" fmla="*/ 753981 w 21600"/>
                <a:gd name="T7" fmla="*/ 38023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600"/>
                  </a:moveTo>
                  <a:cubicBezTo>
                    <a:pt x="16357" y="8242"/>
                    <a:pt x="7223" y="1525"/>
                    <a:pt x="0"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6" name="AutoShape 87"/>
            <p:cNvSpPr/>
            <p:nvPr/>
          </p:nvSpPr>
          <p:spPr bwMode="auto">
            <a:xfrm>
              <a:off x="6259407" y="1836083"/>
              <a:ext cx="797079" cy="228769"/>
            </a:xfrm>
            <a:custGeom>
              <a:avLst/>
              <a:gdLst>
                <a:gd name="T0" fmla="*/ 525406 w 21600"/>
                <a:gd name="T1" fmla="*/ 176964 h 19877"/>
                <a:gd name="T2" fmla="*/ 525406 w 21600"/>
                <a:gd name="T3" fmla="*/ 176964 h 19877"/>
                <a:gd name="T4" fmla="*/ 525406 w 21600"/>
                <a:gd name="T5" fmla="*/ 176964 h 19877"/>
                <a:gd name="T6" fmla="*/ 525406 w 21600"/>
                <a:gd name="T7" fmla="*/ 176964 h 1987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877">
                  <a:moveTo>
                    <a:pt x="21600" y="19877"/>
                  </a:moveTo>
                  <a:cubicBezTo>
                    <a:pt x="16124" y="7611"/>
                    <a:pt x="7614" y="-1723"/>
                    <a:pt x="0" y="268"/>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7" name="AutoShape 88"/>
            <p:cNvSpPr/>
            <p:nvPr/>
          </p:nvSpPr>
          <p:spPr bwMode="auto">
            <a:xfrm>
              <a:off x="6167899" y="1767451"/>
              <a:ext cx="518945" cy="69835"/>
            </a:xfrm>
            <a:custGeom>
              <a:avLst/>
              <a:gdLst>
                <a:gd name="T0" fmla="*/ 342070 w 21600"/>
                <a:gd name="T1" fmla="*/ 63363 h 18180"/>
                <a:gd name="T2" fmla="*/ 342070 w 21600"/>
                <a:gd name="T3" fmla="*/ 63363 h 18180"/>
                <a:gd name="T4" fmla="*/ 342070 w 21600"/>
                <a:gd name="T5" fmla="*/ 63363 h 18180"/>
                <a:gd name="T6" fmla="*/ 342070 w 21600"/>
                <a:gd name="T7" fmla="*/ 63363 h 181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8180">
                  <a:moveTo>
                    <a:pt x="21600" y="18179"/>
                  </a:moveTo>
                  <a:cubicBezTo>
                    <a:pt x="12761" y="-1396"/>
                    <a:pt x="9786" y="-3420"/>
                    <a:pt x="0" y="3912"/>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8" name="AutoShape 89"/>
            <p:cNvSpPr/>
            <p:nvPr/>
          </p:nvSpPr>
          <p:spPr bwMode="auto">
            <a:xfrm>
              <a:off x="5255231" y="2223786"/>
              <a:ext cx="417805" cy="3519430"/>
            </a:xfrm>
            <a:custGeom>
              <a:avLst/>
              <a:gdLst>
                <a:gd name="T0" fmla="*/ 275381 w 13639"/>
                <a:gd name="T1" fmla="*/ 2320310 h 21600"/>
                <a:gd name="T2" fmla="*/ 275381 w 13639"/>
                <a:gd name="T3" fmla="*/ 2320310 h 21600"/>
                <a:gd name="T4" fmla="*/ 275381 w 13639"/>
                <a:gd name="T5" fmla="*/ 2320310 h 21600"/>
                <a:gd name="T6" fmla="*/ 275381 w 13639"/>
                <a:gd name="T7" fmla="*/ 232031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639" h="21600">
                  <a:moveTo>
                    <a:pt x="7266" y="21599"/>
                  </a:moveTo>
                  <a:cubicBezTo>
                    <a:pt x="-7961" y="19376"/>
                    <a:pt x="3986" y="3229"/>
                    <a:pt x="13638"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79" name="AutoShape 90"/>
            <p:cNvSpPr/>
            <p:nvPr/>
          </p:nvSpPr>
          <p:spPr bwMode="auto">
            <a:xfrm>
              <a:off x="3999410" y="2519981"/>
              <a:ext cx="3603714" cy="1172742"/>
            </a:xfrm>
            <a:custGeom>
              <a:avLst/>
              <a:gdLst>
                <a:gd name="T0" fmla="*/ 2375436 w 21600"/>
                <a:gd name="T1" fmla="*/ 773172 h 21600"/>
                <a:gd name="T2" fmla="*/ 2375436 w 21600"/>
                <a:gd name="T3" fmla="*/ 773172 h 21600"/>
                <a:gd name="T4" fmla="*/ 2375436 w 21600"/>
                <a:gd name="T5" fmla="*/ 773172 h 21600"/>
                <a:gd name="T6" fmla="*/ 2375436 w 21600"/>
                <a:gd name="T7" fmla="*/ 77317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074" y="0"/>
                  </a:moveTo>
                  <a:cubicBezTo>
                    <a:pt x="21415" y="1605"/>
                    <a:pt x="21599" y="3318"/>
                    <a:pt x="21599" y="5097"/>
                  </a:cubicBezTo>
                  <a:cubicBezTo>
                    <a:pt x="21599" y="14211"/>
                    <a:pt x="16764" y="21599"/>
                    <a:pt x="10799" y="21599"/>
                  </a:cubicBezTo>
                  <a:cubicBezTo>
                    <a:pt x="4835" y="21599"/>
                    <a:pt x="0" y="14211"/>
                    <a:pt x="0" y="5097"/>
                  </a:cubicBezTo>
                  <a:cubicBezTo>
                    <a:pt x="0" y="3318"/>
                    <a:pt x="184" y="1605"/>
                    <a:pt x="525" y="0"/>
                  </a:cubicBezTo>
                </a:path>
              </a:pathLst>
            </a:custGeom>
            <a:noFill/>
            <a:ln w="19050" cap="flat" cmpd="sng">
              <a:solidFill>
                <a:schemeClr val="bg1">
                  <a:lumMod val="85000"/>
                </a:schemeClr>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sp>
          <p:nvSpPr>
            <p:cNvPr id="80" name="AutoShape 60"/>
            <p:cNvSpPr/>
            <p:nvPr/>
          </p:nvSpPr>
          <p:spPr bwMode="auto">
            <a:xfrm>
              <a:off x="3726091" y="1630190"/>
              <a:ext cx="4151556" cy="4150352"/>
            </a:xfrm>
            <a:custGeom>
              <a:avLst/>
              <a:gdLst>
                <a:gd name="T0" fmla="*/ 2736553 w 21600"/>
                <a:gd name="T1" fmla="*/ 2736267 h 21600"/>
                <a:gd name="T2" fmla="*/ 2736553 w 21600"/>
                <a:gd name="T3" fmla="*/ 2736267 h 21600"/>
                <a:gd name="T4" fmla="*/ 2736553 w 21600"/>
                <a:gd name="T5" fmla="*/ 2736267 h 21600"/>
                <a:gd name="T6" fmla="*/ 2736553 w 21600"/>
                <a:gd name="T7" fmla="*/ 273626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21600"/>
                  </a:moveTo>
                  <a:cubicBezTo>
                    <a:pt x="16764" y="21600"/>
                    <a:pt x="21600" y="16764"/>
                    <a:pt x="21600" y="10800"/>
                  </a:cubicBezTo>
                  <a:cubicBezTo>
                    <a:pt x="21600" y="4835"/>
                    <a:pt x="16764" y="0"/>
                    <a:pt x="10800" y="0"/>
                  </a:cubicBezTo>
                  <a:cubicBezTo>
                    <a:pt x="4835" y="0"/>
                    <a:pt x="0" y="4835"/>
                    <a:pt x="0" y="10800"/>
                  </a:cubicBezTo>
                  <a:cubicBezTo>
                    <a:pt x="0" y="16764"/>
                    <a:pt x="4835" y="21600"/>
                    <a:pt x="10800" y="21600"/>
                  </a:cubicBezTo>
                  <a:close/>
                </a:path>
              </a:pathLst>
            </a:custGeom>
            <a:noFill/>
            <a:ln w="28575" cap="flat" cmpd="sng">
              <a:solidFill>
                <a:schemeClr val="bg1"/>
              </a:solidFill>
              <a:prstDash val="solid"/>
              <a:miter lim="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38100" tIns="38100" rIns="38100" bIns="38100" anchor="ctr"/>
            <a:lstStyle/>
            <a:p>
              <a:endParaRPr lang="zh-CN" altLang="en-US">
                <a:latin typeface="华文细黑" panose="02010600040101010101" pitchFamily="2" charset="-122"/>
                <a:ea typeface="华文细黑" panose="02010600040101010101" pitchFamily="2" charset="-122"/>
              </a:endParaRPr>
            </a:p>
          </p:txBody>
        </p:sp>
      </p:grpSp>
      <p:cxnSp>
        <p:nvCxnSpPr>
          <p:cNvPr id="81" name="直接连接符 80"/>
          <p:cNvCxnSpPr/>
          <p:nvPr/>
        </p:nvCxnSpPr>
        <p:spPr>
          <a:xfrm>
            <a:off x="3766669" y="3030819"/>
            <a:ext cx="723523" cy="0"/>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3766669" y="4764303"/>
            <a:ext cx="1262555" cy="0"/>
          </a:xfrm>
          <a:prstGeom prst="line">
            <a:avLst/>
          </a:prstGeom>
          <a:ln>
            <a:solidFill>
              <a:schemeClr val="bg1"/>
            </a:solidFill>
            <a:headEnd type="ova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6446812" y="2552303"/>
            <a:ext cx="1753512" cy="0"/>
          </a:xfrm>
          <a:prstGeom prst="line">
            <a:avLst/>
          </a:prstGeom>
          <a:ln>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7524712" y="3906483"/>
            <a:ext cx="675613" cy="0"/>
          </a:xfrm>
          <a:prstGeom prst="line">
            <a:avLst/>
          </a:prstGeom>
          <a:ln>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6743686" y="3528927"/>
            <a:ext cx="675796" cy="675796"/>
            <a:chOff x="6540486" y="3267671"/>
            <a:chExt cx="675796" cy="675796"/>
          </a:xfrm>
        </p:grpSpPr>
        <p:sp>
          <p:nvSpPr>
            <p:cNvPr id="86" name="椭圆 85"/>
            <p:cNvSpPr/>
            <p:nvPr/>
          </p:nvSpPr>
          <p:spPr>
            <a:xfrm>
              <a:off x="6540486" y="3267671"/>
              <a:ext cx="675796" cy="675796"/>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grpSp>
          <p:nvGrpSpPr>
            <p:cNvPr id="87" name="Group 33"/>
            <p:cNvGrpSpPr/>
            <p:nvPr/>
          </p:nvGrpSpPr>
          <p:grpSpPr>
            <a:xfrm>
              <a:off x="6738984" y="3454692"/>
              <a:ext cx="286933" cy="306297"/>
              <a:chOff x="8342313" y="10972800"/>
              <a:chExt cx="1293813" cy="1381125"/>
            </a:xfrm>
            <a:solidFill>
              <a:schemeClr val="bg1"/>
            </a:solidFill>
            <a:effectLst/>
          </p:grpSpPr>
          <p:sp>
            <p:nvSpPr>
              <p:cNvPr id="88"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89"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90"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grpSp>
        <p:nvGrpSpPr>
          <p:cNvPr id="91" name="组合 90"/>
          <p:cNvGrpSpPr/>
          <p:nvPr/>
        </p:nvGrpSpPr>
        <p:grpSpPr>
          <a:xfrm>
            <a:off x="5183859" y="4414055"/>
            <a:ext cx="735475" cy="735475"/>
            <a:chOff x="4980659" y="4152799"/>
            <a:chExt cx="735475" cy="735475"/>
          </a:xfrm>
        </p:grpSpPr>
        <p:sp>
          <p:nvSpPr>
            <p:cNvPr id="92" name="椭圆 91"/>
            <p:cNvSpPr/>
            <p:nvPr/>
          </p:nvSpPr>
          <p:spPr>
            <a:xfrm>
              <a:off x="4980659" y="4152799"/>
              <a:ext cx="735475" cy="735475"/>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grpSp>
          <p:nvGrpSpPr>
            <p:cNvPr id="93" name="Group 37"/>
            <p:cNvGrpSpPr/>
            <p:nvPr/>
          </p:nvGrpSpPr>
          <p:grpSpPr>
            <a:xfrm>
              <a:off x="5167557" y="4362483"/>
              <a:ext cx="361679" cy="316106"/>
              <a:chOff x="8296275" y="8293096"/>
              <a:chExt cx="1385888" cy="1211261"/>
            </a:xfrm>
            <a:solidFill>
              <a:schemeClr val="bg1"/>
            </a:solidFill>
            <a:effectLst/>
          </p:grpSpPr>
          <p:sp>
            <p:nvSpPr>
              <p:cNvPr id="94"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95"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grpSp>
        <p:nvGrpSpPr>
          <p:cNvPr id="96" name="组合 95"/>
          <p:cNvGrpSpPr/>
          <p:nvPr/>
        </p:nvGrpSpPr>
        <p:grpSpPr>
          <a:xfrm>
            <a:off x="5786950" y="2296055"/>
            <a:ext cx="558381" cy="558381"/>
            <a:chOff x="5583750" y="2034799"/>
            <a:chExt cx="558381" cy="558381"/>
          </a:xfrm>
        </p:grpSpPr>
        <p:sp>
          <p:nvSpPr>
            <p:cNvPr id="97" name="椭圆 96"/>
            <p:cNvSpPr/>
            <p:nvPr/>
          </p:nvSpPr>
          <p:spPr>
            <a:xfrm>
              <a:off x="5583750" y="2034799"/>
              <a:ext cx="558381" cy="558381"/>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grpSp>
          <p:nvGrpSpPr>
            <p:cNvPr id="98" name="Group 40"/>
            <p:cNvGrpSpPr/>
            <p:nvPr/>
          </p:nvGrpSpPr>
          <p:grpSpPr>
            <a:xfrm>
              <a:off x="5706703" y="2181996"/>
              <a:ext cx="312474" cy="263986"/>
              <a:chOff x="13828713" y="2805113"/>
              <a:chExt cx="1381125" cy="1166812"/>
            </a:xfrm>
            <a:solidFill>
              <a:schemeClr val="bg1"/>
            </a:solidFill>
            <a:effectLst/>
          </p:grpSpPr>
          <p:sp>
            <p:nvSpPr>
              <p:cNvPr id="99"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00"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sp>
            <p:nvSpPr>
              <p:cNvPr id="101"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solidFill>
                <a:schemeClr val="tx1"/>
              </a:solidFill>
              <a:ln>
                <a:noFill/>
              </a:ln>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grpSp>
      <p:grpSp>
        <p:nvGrpSpPr>
          <p:cNvPr id="102" name="组合 101"/>
          <p:cNvGrpSpPr/>
          <p:nvPr/>
        </p:nvGrpSpPr>
        <p:grpSpPr>
          <a:xfrm>
            <a:off x="4574171" y="2816339"/>
            <a:ext cx="428960" cy="428960"/>
            <a:chOff x="4370972" y="2555084"/>
            <a:chExt cx="428960" cy="428960"/>
          </a:xfrm>
          <a:solidFill>
            <a:schemeClr val="bg1">
              <a:alpha val="50000"/>
            </a:schemeClr>
          </a:solidFill>
        </p:grpSpPr>
        <p:sp>
          <p:nvSpPr>
            <p:cNvPr id="103" name="椭圆 102"/>
            <p:cNvSpPr/>
            <p:nvPr/>
          </p:nvSpPr>
          <p:spPr>
            <a:xfrm>
              <a:off x="4370972" y="2555084"/>
              <a:ext cx="428960" cy="42896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104" name="Freeform 22"/>
            <p:cNvSpPr>
              <a:spLocks noEditPoints="1"/>
            </p:cNvSpPr>
            <p:nvPr/>
          </p:nvSpPr>
          <p:spPr bwMode="auto">
            <a:xfrm>
              <a:off x="4464721" y="2682123"/>
              <a:ext cx="241463" cy="174882"/>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grpFill/>
            <a:ln>
              <a:noFill/>
            </a:ln>
            <a:effectLst/>
          </p:spPr>
          <p:txBody>
            <a:bodyPr vert="horz" wrap="square" lIns="91440" tIns="45720" rIns="91440" bIns="45720" numCol="1" anchor="t" anchorCtr="0" compatLnSpc="1"/>
            <a:lstStyle/>
            <a:p>
              <a:endParaRPr lang="id-ID">
                <a:latin typeface="华文细黑" panose="02010600040101010101" pitchFamily="2" charset="-122"/>
                <a:ea typeface="华文细黑" panose="02010600040101010101" pitchFamily="2" charset="-122"/>
              </a:endParaRPr>
            </a:p>
          </p:txBody>
        </p:sp>
      </p:grpSp>
      <p:sp>
        <p:nvSpPr>
          <p:cNvPr id="105" name="TextBox 13"/>
          <p:cNvSpPr txBox="1"/>
          <p:nvPr/>
        </p:nvSpPr>
        <p:spPr>
          <a:xfrm>
            <a:off x="8433741" y="2174627"/>
            <a:ext cx="2035117" cy="276999"/>
          </a:xfrm>
          <a:prstGeom prst="rect">
            <a:avLst/>
          </a:prstGeom>
          <a:noFill/>
        </p:spPr>
        <p:txBody>
          <a:bodyPr wrap="square" lIns="0" tIns="0" rIns="0" bIns="0" rtlCol="0" anchor="t" anchorCtr="0">
            <a:spAutoFit/>
          </a:bodyPr>
          <a:lstStyle/>
          <a:p>
            <a:pPr defTabSz="912495">
              <a:spcBef>
                <a:spcPct val="20000"/>
              </a:spcBef>
              <a:defRPr/>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矩形 105"/>
          <p:cNvSpPr>
            <a:spLocks noChangeArrowheads="1"/>
          </p:cNvSpPr>
          <p:nvPr/>
        </p:nvSpPr>
        <p:spPr bwMode="auto">
          <a:xfrm>
            <a:off x="8372194" y="2558854"/>
            <a:ext cx="295417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7" name="TextBox 13"/>
          <p:cNvSpPr txBox="1"/>
          <p:nvPr/>
        </p:nvSpPr>
        <p:spPr>
          <a:xfrm>
            <a:off x="8551679" y="3691191"/>
            <a:ext cx="2035117" cy="276999"/>
          </a:xfrm>
          <a:prstGeom prst="rect">
            <a:avLst/>
          </a:prstGeom>
          <a:noFill/>
        </p:spPr>
        <p:txBody>
          <a:bodyPr wrap="square" lIns="0" tIns="0" rIns="0" bIns="0" rtlCol="0" anchor="t" anchorCtr="0">
            <a:spAutoFit/>
          </a:bodyPr>
          <a:lstStyle/>
          <a:p>
            <a:pPr defTabSz="912495">
              <a:spcBef>
                <a:spcPct val="20000"/>
              </a:spcBef>
              <a:defRPr/>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矩形 107"/>
          <p:cNvSpPr>
            <a:spLocks noChangeArrowheads="1"/>
          </p:cNvSpPr>
          <p:nvPr/>
        </p:nvSpPr>
        <p:spPr bwMode="auto">
          <a:xfrm>
            <a:off x="8490132" y="4075418"/>
            <a:ext cx="295417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9" name="TextBox 13"/>
          <p:cNvSpPr txBox="1"/>
          <p:nvPr/>
        </p:nvSpPr>
        <p:spPr>
          <a:xfrm>
            <a:off x="1461488" y="2637970"/>
            <a:ext cx="2035117" cy="276999"/>
          </a:xfrm>
          <a:prstGeom prst="rect">
            <a:avLst/>
          </a:prstGeom>
          <a:noFill/>
        </p:spPr>
        <p:txBody>
          <a:bodyPr wrap="square" lIns="0" tIns="0" rIns="0" bIns="0" rtlCol="0" anchor="t" anchorCtr="0">
            <a:spAutoFit/>
          </a:bodyPr>
          <a:lstStyle/>
          <a:p>
            <a:pPr algn="r" defTabSz="912495">
              <a:spcBef>
                <a:spcPct val="20000"/>
              </a:spcBef>
              <a:defRPr/>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矩形 109"/>
          <p:cNvSpPr>
            <a:spLocks noChangeArrowheads="1"/>
          </p:cNvSpPr>
          <p:nvPr/>
        </p:nvSpPr>
        <p:spPr bwMode="auto">
          <a:xfrm>
            <a:off x="687200" y="3003401"/>
            <a:ext cx="295417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11" name="TextBox 13"/>
          <p:cNvSpPr txBox="1"/>
          <p:nvPr/>
        </p:nvSpPr>
        <p:spPr>
          <a:xfrm>
            <a:off x="1359257" y="4493951"/>
            <a:ext cx="2035117" cy="276999"/>
          </a:xfrm>
          <a:prstGeom prst="rect">
            <a:avLst/>
          </a:prstGeom>
          <a:noFill/>
        </p:spPr>
        <p:txBody>
          <a:bodyPr wrap="square" lIns="0" tIns="0" rIns="0" bIns="0" rtlCol="0" anchor="t" anchorCtr="0">
            <a:spAutoFit/>
          </a:bodyPr>
          <a:lstStyle/>
          <a:p>
            <a:pPr algn="r" defTabSz="912495">
              <a:spcBef>
                <a:spcPct val="20000"/>
              </a:spcBef>
              <a:defRPr/>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矩形 111"/>
          <p:cNvSpPr>
            <a:spLocks noChangeArrowheads="1"/>
          </p:cNvSpPr>
          <p:nvPr/>
        </p:nvSpPr>
        <p:spPr bwMode="auto">
          <a:xfrm>
            <a:off x="584969" y="4859382"/>
            <a:ext cx="2954174"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p:cNvGrpSpPr/>
          <p:nvPr/>
        </p:nvGrpSpPr>
        <p:grpSpPr bwMode="auto">
          <a:xfrm>
            <a:off x="4091819" y="1363278"/>
            <a:ext cx="4008363" cy="4131445"/>
            <a:chOff x="0" y="0"/>
            <a:chExt cx="4653650" cy="4795419"/>
          </a:xfrm>
        </p:grpSpPr>
        <p:sp>
          <p:nvSpPr>
            <p:cNvPr id="4" name="文本框 70"/>
            <p:cNvSpPr txBox="1">
              <a:spLocks noChangeArrowheads="1"/>
            </p:cNvSpPr>
            <p:nvPr/>
          </p:nvSpPr>
          <p:spPr bwMode="auto">
            <a:xfrm>
              <a:off x="1120187" y="1058303"/>
              <a:ext cx="2371276" cy="1286065"/>
            </a:xfrm>
            <a:prstGeom prst="rect">
              <a:avLst/>
            </a:prstGeom>
            <a:noFill/>
            <a:ln w="9525">
              <a:noFill/>
              <a:miter lim="800000"/>
            </a:ln>
          </p:spPr>
          <p:txBody>
            <a:bodyPr>
              <a:spAutoFit/>
            </a:bodyPr>
            <a:lstStyle/>
            <a:p>
              <a:pPr algn="ctr" eaLnBrk="1" hangingPunct="1"/>
              <a:r>
                <a:rPr lang="en-US" altLang="zh-CN" sz="6600" b="1" dirty="0" smtClean="0">
                  <a:solidFill>
                    <a:schemeClr val="bg1"/>
                  </a:solidFill>
                  <a:latin typeface="微软雅黑" panose="020B0503020204020204" pitchFamily="34" charset="-122"/>
                  <a:ea typeface="微软雅黑" panose="020B0503020204020204" pitchFamily="34" charset="-122"/>
                </a:rPr>
                <a:t>04</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
          <p:nvSpPr>
            <p:cNvPr id="5" name="文本框 71"/>
            <p:cNvSpPr txBox="1">
              <a:spLocks noChangeArrowheads="1"/>
            </p:cNvSpPr>
            <p:nvPr/>
          </p:nvSpPr>
          <p:spPr bwMode="auto">
            <a:xfrm>
              <a:off x="0" y="2881003"/>
              <a:ext cx="4653650" cy="678756"/>
            </a:xfrm>
            <a:prstGeom prst="rect">
              <a:avLst/>
            </a:prstGeom>
            <a:noFill/>
            <a:ln w="9525">
              <a:noFill/>
              <a:miter lim="800000"/>
            </a:ln>
          </p:spPr>
          <p:txBody>
            <a:bodyPr>
              <a:spAutoFit/>
            </a:bodyPr>
            <a:lstStyle/>
            <a:p>
              <a:pPr algn="ctr" eaLnBrk="1" hangingPunct="1"/>
              <a:r>
                <a:rPr lang="zh-CN" altLang="en-US" sz="3200" b="1" dirty="0">
                  <a:solidFill>
                    <a:schemeClr val="bg1"/>
                  </a:solidFill>
                  <a:latin typeface="微软雅黑" panose="020B0503020204020204" pitchFamily="34" charset="-122"/>
                  <a:ea typeface="微软雅黑" panose="020B0503020204020204" pitchFamily="34" charset="-122"/>
                </a:rPr>
                <a:t>点此添加您的标题</a:t>
              </a:r>
            </a:p>
          </p:txBody>
        </p:sp>
        <p:grpSp>
          <p:nvGrpSpPr>
            <p:cNvPr id="6" name="组合 88"/>
            <p:cNvGrpSpPr/>
            <p:nvPr/>
          </p:nvGrpSpPr>
          <p:grpSpPr bwMode="auto">
            <a:xfrm>
              <a:off x="47547" y="2461759"/>
              <a:ext cx="4597803" cy="80216"/>
              <a:chOff x="0" y="0"/>
              <a:chExt cx="4597803" cy="80216"/>
            </a:xfrm>
          </p:grpSpPr>
          <p:sp>
            <p:nvSpPr>
              <p:cNvPr id="36" name="椭圆 68"/>
              <p:cNvSpPr>
                <a:spLocks noChangeArrowheads="1"/>
              </p:cNvSpPr>
              <p:nvPr/>
            </p:nvSpPr>
            <p:spPr bwMode="auto">
              <a:xfrm flipV="1">
                <a:off x="2239170" y="0"/>
                <a:ext cx="80216" cy="80216"/>
              </a:xfrm>
              <a:prstGeom prst="ellipse">
                <a:avLst/>
              </a:prstGeom>
              <a:solidFill>
                <a:schemeClr val="bg1"/>
              </a:solidFill>
              <a:ln w="9525">
                <a:noFill/>
                <a:round/>
              </a:ln>
            </p:spPr>
            <p:txBody>
              <a:bodyPr anchor="ctr"/>
              <a:lstStyle/>
              <a:p>
                <a:pPr algn="ctr" eaLnBrk="1" hangingPunct="1"/>
                <a:endParaRPr lang="zh-CN" altLang="en-US" sz="1400" dirty="0">
                  <a:solidFill>
                    <a:srgbClr val="FFFFFF"/>
                  </a:solidFill>
                  <a:ea typeface="微软雅黑" panose="020B0503020204020204" pitchFamily="34" charset="-122"/>
                </a:endParaRPr>
              </a:p>
            </p:txBody>
          </p:sp>
          <p:cxnSp>
            <p:nvCxnSpPr>
              <p:cNvPr id="37" name="直接连接符 72"/>
              <p:cNvCxnSpPr>
                <a:cxnSpLocks noChangeShapeType="1"/>
              </p:cNvCxnSpPr>
              <p:nvPr/>
            </p:nvCxnSpPr>
            <p:spPr bwMode="auto">
              <a:xfrm>
                <a:off x="0" y="27829"/>
                <a:ext cx="2077186" cy="0"/>
              </a:xfrm>
              <a:prstGeom prst="line">
                <a:avLst/>
              </a:prstGeom>
              <a:noFill/>
              <a:ln w="6350" cap="rnd">
                <a:solidFill>
                  <a:schemeClr val="bg1"/>
                </a:solidFill>
                <a:round/>
              </a:ln>
            </p:spPr>
          </p:cxnSp>
          <p:cxnSp>
            <p:nvCxnSpPr>
              <p:cNvPr id="38" name="直接连接符 87"/>
              <p:cNvCxnSpPr>
                <a:cxnSpLocks noChangeShapeType="1"/>
              </p:cNvCxnSpPr>
              <p:nvPr/>
            </p:nvCxnSpPr>
            <p:spPr bwMode="auto">
              <a:xfrm>
                <a:off x="2488215" y="27829"/>
                <a:ext cx="2109588" cy="0"/>
              </a:xfrm>
              <a:prstGeom prst="line">
                <a:avLst/>
              </a:prstGeom>
              <a:noFill/>
              <a:ln w="6350" cap="rnd">
                <a:solidFill>
                  <a:schemeClr val="bg1"/>
                </a:solidFill>
                <a:round/>
              </a:ln>
            </p:spPr>
          </p:cxnSp>
        </p:grpSp>
        <p:grpSp>
          <p:nvGrpSpPr>
            <p:cNvPr id="7" name="组合 28"/>
            <p:cNvGrpSpPr/>
            <p:nvPr/>
          </p:nvGrpSpPr>
          <p:grpSpPr bwMode="auto">
            <a:xfrm>
              <a:off x="15053" y="0"/>
              <a:ext cx="4572001" cy="4795419"/>
              <a:chOff x="0" y="0"/>
              <a:chExt cx="4572001" cy="4795419"/>
            </a:xfrm>
          </p:grpSpPr>
          <p:grpSp>
            <p:nvGrpSpPr>
              <p:cNvPr id="8" name="组合 6"/>
              <p:cNvGrpSpPr/>
              <p:nvPr/>
            </p:nvGrpSpPr>
            <p:grpSpPr bwMode="auto">
              <a:xfrm>
                <a:off x="0" y="0"/>
                <a:ext cx="4572001" cy="852010"/>
                <a:chOff x="0" y="0"/>
                <a:chExt cx="4572001" cy="852010"/>
              </a:xfrm>
            </p:grpSpPr>
            <p:grpSp>
              <p:nvGrpSpPr>
                <p:cNvPr id="23" name="组合 15"/>
                <p:cNvGrpSpPr/>
                <p:nvPr/>
              </p:nvGrpSpPr>
              <p:grpSpPr bwMode="auto">
                <a:xfrm>
                  <a:off x="1421435" y="0"/>
                  <a:ext cx="1693320" cy="852010"/>
                  <a:chOff x="0" y="0"/>
                  <a:chExt cx="3698748" cy="1861058"/>
                </a:xfrm>
              </p:grpSpPr>
              <p:sp>
                <p:nvSpPr>
                  <p:cNvPr id="26" name="菱形 2"/>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27" name="组合 8"/>
                  <p:cNvGrpSpPr/>
                  <p:nvPr/>
                </p:nvGrpSpPr>
                <p:grpSpPr bwMode="auto">
                  <a:xfrm>
                    <a:off x="0" y="1244600"/>
                    <a:ext cx="1232916" cy="616458"/>
                    <a:chOff x="0" y="0"/>
                    <a:chExt cx="1232916" cy="616458"/>
                  </a:xfrm>
                </p:grpSpPr>
                <p:cxnSp>
                  <p:nvCxnSpPr>
                    <p:cNvPr id="34" name="直接连接符 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5" name="直接连接符 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8" name="组合 9"/>
                  <p:cNvGrpSpPr/>
                  <p:nvPr/>
                </p:nvGrpSpPr>
                <p:grpSpPr bwMode="auto">
                  <a:xfrm>
                    <a:off x="1232916" y="1244600"/>
                    <a:ext cx="1232916" cy="616458"/>
                    <a:chOff x="0" y="0"/>
                    <a:chExt cx="1232916" cy="616458"/>
                  </a:xfrm>
                </p:grpSpPr>
                <p:cxnSp>
                  <p:nvCxnSpPr>
                    <p:cNvPr id="32" name="直接连接符 10"/>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3" name="直接连接符 11"/>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29" name="组合 12"/>
                  <p:cNvGrpSpPr/>
                  <p:nvPr/>
                </p:nvGrpSpPr>
                <p:grpSpPr bwMode="auto">
                  <a:xfrm>
                    <a:off x="2465832" y="1244600"/>
                    <a:ext cx="1232916" cy="616458"/>
                    <a:chOff x="0" y="0"/>
                    <a:chExt cx="1232916" cy="616458"/>
                  </a:xfrm>
                </p:grpSpPr>
                <p:cxnSp>
                  <p:nvCxnSpPr>
                    <p:cNvPr id="30" name="直接连接符 13"/>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31" name="直接连接符 14"/>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24" name="直接连接符 31"/>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25" name="直接连接符 33"/>
                <p:cNvCxnSpPr>
                  <a:cxnSpLocks noChangeShapeType="1"/>
                </p:cNvCxnSpPr>
                <p:nvPr/>
              </p:nvCxnSpPr>
              <p:spPr bwMode="auto">
                <a:xfrm>
                  <a:off x="0" y="852010"/>
                  <a:ext cx="1421435" cy="0"/>
                </a:xfrm>
                <a:prstGeom prst="line">
                  <a:avLst/>
                </a:prstGeom>
                <a:noFill/>
                <a:ln w="6350" cap="rnd">
                  <a:solidFill>
                    <a:schemeClr val="bg1"/>
                  </a:solidFill>
                  <a:round/>
                </a:ln>
              </p:spPr>
            </p:cxnSp>
          </p:grpSp>
          <p:grpSp>
            <p:nvGrpSpPr>
              <p:cNvPr id="9" name="组合 54"/>
              <p:cNvGrpSpPr/>
              <p:nvPr/>
            </p:nvGrpSpPr>
            <p:grpSpPr bwMode="auto">
              <a:xfrm flipV="1">
                <a:off x="0" y="3943409"/>
                <a:ext cx="4572001" cy="852010"/>
                <a:chOff x="0" y="0"/>
                <a:chExt cx="4572001" cy="852010"/>
              </a:xfrm>
            </p:grpSpPr>
            <p:grpSp>
              <p:nvGrpSpPr>
                <p:cNvPr id="10" name="组合 55"/>
                <p:cNvGrpSpPr/>
                <p:nvPr/>
              </p:nvGrpSpPr>
              <p:grpSpPr bwMode="auto">
                <a:xfrm>
                  <a:off x="1421435" y="0"/>
                  <a:ext cx="1693320" cy="852010"/>
                  <a:chOff x="0" y="0"/>
                  <a:chExt cx="3698748" cy="1861058"/>
                </a:xfrm>
              </p:grpSpPr>
              <p:sp>
                <p:nvSpPr>
                  <p:cNvPr id="13" name="菱形 58"/>
                  <p:cNvSpPr>
                    <a:spLocks noChangeArrowheads="1"/>
                  </p:cNvSpPr>
                  <p:nvPr/>
                </p:nvSpPr>
                <p:spPr bwMode="auto">
                  <a:xfrm>
                    <a:off x="1232916" y="0"/>
                    <a:ext cx="1244600" cy="1244600"/>
                  </a:xfrm>
                  <a:prstGeom prst="diamond">
                    <a:avLst/>
                  </a:prstGeom>
                  <a:noFill/>
                  <a:ln w="12700">
                    <a:solidFill>
                      <a:schemeClr val="bg1"/>
                    </a:solid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grpSp>
                <p:nvGrpSpPr>
                  <p:cNvPr id="14" name="组合 59"/>
                  <p:cNvGrpSpPr/>
                  <p:nvPr/>
                </p:nvGrpSpPr>
                <p:grpSpPr bwMode="auto">
                  <a:xfrm>
                    <a:off x="0" y="1244600"/>
                    <a:ext cx="1232916" cy="616458"/>
                    <a:chOff x="0" y="0"/>
                    <a:chExt cx="1232916" cy="616458"/>
                  </a:xfrm>
                </p:grpSpPr>
                <p:cxnSp>
                  <p:nvCxnSpPr>
                    <p:cNvPr id="21" name="直接连接符 66"/>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2" name="直接连接符 67"/>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5" name="组合 60"/>
                  <p:cNvGrpSpPr/>
                  <p:nvPr/>
                </p:nvGrpSpPr>
                <p:grpSpPr bwMode="auto">
                  <a:xfrm>
                    <a:off x="1232916" y="1244600"/>
                    <a:ext cx="1232916" cy="616458"/>
                    <a:chOff x="0" y="0"/>
                    <a:chExt cx="1232916" cy="616458"/>
                  </a:xfrm>
                </p:grpSpPr>
                <p:cxnSp>
                  <p:nvCxnSpPr>
                    <p:cNvPr id="19" name="直接连接符 64"/>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20" name="直接连接符 65"/>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nvGrpSpPr>
                  <p:cNvPr id="16" name="组合 61"/>
                  <p:cNvGrpSpPr/>
                  <p:nvPr/>
                </p:nvGrpSpPr>
                <p:grpSpPr bwMode="auto">
                  <a:xfrm>
                    <a:off x="2465832" y="1244600"/>
                    <a:ext cx="1232916" cy="616458"/>
                    <a:chOff x="0" y="0"/>
                    <a:chExt cx="1232916" cy="616458"/>
                  </a:xfrm>
                </p:grpSpPr>
                <p:cxnSp>
                  <p:nvCxnSpPr>
                    <p:cNvPr id="17" name="直接连接符 62"/>
                    <p:cNvCxnSpPr>
                      <a:cxnSpLocks noChangeShapeType="1"/>
                    </p:cNvCxnSpPr>
                    <p:nvPr/>
                  </p:nvCxnSpPr>
                  <p:spPr bwMode="auto">
                    <a:xfrm flipV="1">
                      <a:off x="0" y="0"/>
                      <a:ext cx="616458" cy="616458"/>
                    </a:xfrm>
                    <a:prstGeom prst="line">
                      <a:avLst/>
                    </a:prstGeom>
                    <a:noFill/>
                    <a:ln w="12700" cap="rnd">
                      <a:solidFill>
                        <a:schemeClr val="bg1"/>
                      </a:solidFill>
                      <a:round/>
                    </a:ln>
                  </p:spPr>
                </p:cxnSp>
                <p:cxnSp>
                  <p:nvCxnSpPr>
                    <p:cNvPr id="18" name="直接连接符 63"/>
                    <p:cNvCxnSpPr>
                      <a:cxnSpLocks noChangeShapeType="1"/>
                    </p:cNvCxnSpPr>
                    <p:nvPr/>
                  </p:nvCxnSpPr>
                  <p:spPr bwMode="auto">
                    <a:xfrm flipH="1" flipV="1">
                      <a:off x="616458" y="0"/>
                      <a:ext cx="616458" cy="616458"/>
                    </a:xfrm>
                    <a:prstGeom prst="line">
                      <a:avLst/>
                    </a:prstGeom>
                    <a:noFill/>
                    <a:ln w="12700" cap="rnd">
                      <a:solidFill>
                        <a:schemeClr val="bg1"/>
                      </a:solidFill>
                      <a:round/>
                    </a:ln>
                  </p:spPr>
                </p:cxnSp>
              </p:grpSp>
            </p:grpSp>
            <p:cxnSp>
              <p:nvCxnSpPr>
                <p:cNvPr id="11" name="直接连接符 56"/>
                <p:cNvCxnSpPr>
                  <a:cxnSpLocks noChangeShapeType="1"/>
                </p:cNvCxnSpPr>
                <p:nvPr/>
              </p:nvCxnSpPr>
              <p:spPr bwMode="auto">
                <a:xfrm>
                  <a:off x="3114755" y="852010"/>
                  <a:ext cx="1457246" cy="0"/>
                </a:xfrm>
                <a:prstGeom prst="line">
                  <a:avLst/>
                </a:prstGeom>
                <a:noFill/>
                <a:ln w="6350" cap="rnd">
                  <a:solidFill>
                    <a:schemeClr val="bg1"/>
                  </a:solidFill>
                  <a:round/>
                </a:ln>
              </p:spPr>
            </p:cxnSp>
            <p:cxnSp>
              <p:nvCxnSpPr>
                <p:cNvPr id="12" name="直接连接符 57"/>
                <p:cNvCxnSpPr>
                  <a:cxnSpLocks noChangeShapeType="1"/>
                </p:cNvCxnSpPr>
                <p:nvPr/>
              </p:nvCxnSpPr>
              <p:spPr bwMode="auto">
                <a:xfrm>
                  <a:off x="0" y="852010"/>
                  <a:ext cx="1421435" cy="0"/>
                </a:xfrm>
                <a:prstGeom prst="line">
                  <a:avLst/>
                </a:prstGeom>
                <a:noFill/>
                <a:ln w="6350" cap="rnd">
                  <a:solidFill>
                    <a:schemeClr val="bg1"/>
                  </a:solidFill>
                  <a:round/>
                </a:ln>
              </p:spPr>
            </p:cxnSp>
          </p:grpSp>
        </p:gr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Freeform 6"/>
          <p:cNvSpPr/>
          <p:nvPr/>
        </p:nvSpPr>
        <p:spPr bwMode="auto">
          <a:xfrm>
            <a:off x="1003300" y="3068638"/>
            <a:ext cx="2305050" cy="1154112"/>
          </a:xfrm>
          <a:custGeom>
            <a:avLst/>
            <a:gdLst>
              <a:gd name="T0" fmla="*/ 2147483647 w 746"/>
              <a:gd name="T1" fmla="*/ 0 h 372"/>
              <a:gd name="T2" fmla="*/ 2147483647 w 746"/>
              <a:gd name="T3" fmla="*/ 2147483647 h 372"/>
              <a:gd name="T4" fmla="*/ 1088397674 w 746"/>
              <a:gd name="T5" fmla="*/ 0 h 372"/>
              <a:gd name="T6" fmla="*/ 0 w 746"/>
              <a:gd name="T7" fmla="*/ 0 h 372"/>
              <a:gd name="T8" fmla="*/ 2147483647 w 746"/>
              <a:gd name="T9" fmla="*/ 2147483647 h 372"/>
              <a:gd name="T10" fmla="*/ 2147483647 w 746"/>
              <a:gd name="T11" fmla="*/ 0 h 372"/>
              <a:gd name="T12" fmla="*/ 2147483647 w 746"/>
              <a:gd name="T13" fmla="*/ 0 h 372"/>
              <a:gd name="T14" fmla="*/ 0 60000 65536"/>
              <a:gd name="T15" fmla="*/ 0 60000 65536"/>
              <a:gd name="T16" fmla="*/ 0 60000 65536"/>
              <a:gd name="T17" fmla="*/ 0 60000 65536"/>
              <a:gd name="T18" fmla="*/ 0 60000 65536"/>
              <a:gd name="T19" fmla="*/ 0 60000 65536"/>
              <a:gd name="T20" fmla="*/ 0 60000 65536"/>
              <a:gd name="T21" fmla="*/ 0 w 746"/>
              <a:gd name="T22" fmla="*/ 0 h 372"/>
              <a:gd name="T23" fmla="*/ 746 w 746"/>
              <a:gd name="T24" fmla="*/ 372 h 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372">
                <a:moveTo>
                  <a:pt x="632" y="0"/>
                </a:moveTo>
                <a:cubicBezTo>
                  <a:pt x="631" y="142"/>
                  <a:pt x="515" y="258"/>
                  <a:pt x="373" y="258"/>
                </a:cubicBezTo>
                <a:cubicBezTo>
                  <a:pt x="231" y="258"/>
                  <a:pt x="115" y="142"/>
                  <a:pt x="114" y="0"/>
                </a:cubicBezTo>
                <a:cubicBezTo>
                  <a:pt x="0" y="0"/>
                  <a:pt x="0" y="0"/>
                  <a:pt x="0" y="0"/>
                </a:cubicBezTo>
                <a:cubicBezTo>
                  <a:pt x="1" y="206"/>
                  <a:pt x="167" y="372"/>
                  <a:pt x="373" y="372"/>
                </a:cubicBezTo>
                <a:cubicBezTo>
                  <a:pt x="579" y="372"/>
                  <a:pt x="745" y="206"/>
                  <a:pt x="746" y="0"/>
                </a:cubicBezTo>
                <a:lnTo>
                  <a:pt x="632" y="0"/>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sp>
        <p:nvSpPr>
          <p:cNvPr id="6" name="Freeform 7"/>
          <p:cNvSpPr/>
          <p:nvPr/>
        </p:nvSpPr>
        <p:spPr bwMode="auto">
          <a:xfrm>
            <a:off x="2955925" y="1908175"/>
            <a:ext cx="2306638" cy="1154113"/>
          </a:xfrm>
          <a:custGeom>
            <a:avLst/>
            <a:gdLst>
              <a:gd name="T0" fmla="*/ 1089898853 w 746"/>
              <a:gd name="T1" fmla="*/ 2147483647 h 372"/>
              <a:gd name="T2" fmla="*/ 2147483647 w 746"/>
              <a:gd name="T3" fmla="*/ 1097276065 h 372"/>
              <a:gd name="T4" fmla="*/ 2147483647 w 746"/>
              <a:gd name="T5" fmla="*/ 2147483647 h 372"/>
              <a:gd name="T6" fmla="*/ 2147483647 w 746"/>
              <a:gd name="T7" fmla="*/ 2147483647 h 372"/>
              <a:gd name="T8" fmla="*/ 2147483647 w 746"/>
              <a:gd name="T9" fmla="*/ 0 h 372"/>
              <a:gd name="T10" fmla="*/ 0 w 746"/>
              <a:gd name="T11" fmla="*/ 2147483647 h 372"/>
              <a:gd name="T12" fmla="*/ 1089898853 w 746"/>
              <a:gd name="T13" fmla="*/ 2147483647 h 372"/>
              <a:gd name="T14" fmla="*/ 0 60000 65536"/>
              <a:gd name="T15" fmla="*/ 0 60000 65536"/>
              <a:gd name="T16" fmla="*/ 0 60000 65536"/>
              <a:gd name="T17" fmla="*/ 0 60000 65536"/>
              <a:gd name="T18" fmla="*/ 0 60000 65536"/>
              <a:gd name="T19" fmla="*/ 0 60000 65536"/>
              <a:gd name="T20" fmla="*/ 0 60000 65536"/>
              <a:gd name="T21" fmla="*/ 0 w 746"/>
              <a:gd name="T22" fmla="*/ 0 h 372"/>
              <a:gd name="T23" fmla="*/ 746 w 746"/>
              <a:gd name="T24" fmla="*/ 372 h 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372">
                <a:moveTo>
                  <a:pt x="114" y="372"/>
                </a:moveTo>
                <a:cubicBezTo>
                  <a:pt x="115" y="230"/>
                  <a:pt x="230" y="114"/>
                  <a:pt x="373" y="114"/>
                </a:cubicBezTo>
                <a:cubicBezTo>
                  <a:pt x="515" y="114"/>
                  <a:pt x="631" y="230"/>
                  <a:pt x="631" y="372"/>
                </a:cubicBezTo>
                <a:cubicBezTo>
                  <a:pt x="746" y="372"/>
                  <a:pt x="746" y="372"/>
                  <a:pt x="746" y="372"/>
                </a:cubicBezTo>
                <a:cubicBezTo>
                  <a:pt x="745" y="166"/>
                  <a:pt x="578" y="0"/>
                  <a:pt x="373" y="0"/>
                </a:cubicBezTo>
                <a:cubicBezTo>
                  <a:pt x="167" y="0"/>
                  <a:pt x="0" y="166"/>
                  <a:pt x="0" y="372"/>
                </a:cubicBezTo>
                <a:lnTo>
                  <a:pt x="114" y="372"/>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sp>
        <p:nvSpPr>
          <p:cNvPr id="7" name="Freeform 10"/>
          <p:cNvSpPr/>
          <p:nvPr/>
        </p:nvSpPr>
        <p:spPr bwMode="auto">
          <a:xfrm>
            <a:off x="4900613" y="3068638"/>
            <a:ext cx="2305050" cy="1154112"/>
          </a:xfrm>
          <a:custGeom>
            <a:avLst/>
            <a:gdLst>
              <a:gd name="T0" fmla="*/ 2147483647 w 746"/>
              <a:gd name="T1" fmla="*/ 0 h 372"/>
              <a:gd name="T2" fmla="*/ 2147483647 w 746"/>
              <a:gd name="T3" fmla="*/ 2147483647 h 372"/>
              <a:gd name="T4" fmla="*/ 1088397674 w 746"/>
              <a:gd name="T5" fmla="*/ 0 h 372"/>
              <a:gd name="T6" fmla="*/ 0 w 746"/>
              <a:gd name="T7" fmla="*/ 0 h 372"/>
              <a:gd name="T8" fmla="*/ 2147483647 w 746"/>
              <a:gd name="T9" fmla="*/ 2147483647 h 372"/>
              <a:gd name="T10" fmla="*/ 2147483647 w 746"/>
              <a:gd name="T11" fmla="*/ 0 h 372"/>
              <a:gd name="T12" fmla="*/ 2147483647 w 746"/>
              <a:gd name="T13" fmla="*/ 0 h 372"/>
              <a:gd name="T14" fmla="*/ 0 60000 65536"/>
              <a:gd name="T15" fmla="*/ 0 60000 65536"/>
              <a:gd name="T16" fmla="*/ 0 60000 65536"/>
              <a:gd name="T17" fmla="*/ 0 60000 65536"/>
              <a:gd name="T18" fmla="*/ 0 60000 65536"/>
              <a:gd name="T19" fmla="*/ 0 60000 65536"/>
              <a:gd name="T20" fmla="*/ 0 60000 65536"/>
              <a:gd name="T21" fmla="*/ 0 w 746"/>
              <a:gd name="T22" fmla="*/ 0 h 372"/>
              <a:gd name="T23" fmla="*/ 746 w 746"/>
              <a:gd name="T24" fmla="*/ 372 h 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372">
                <a:moveTo>
                  <a:pt x="632" y="0"/>
                </a:moveTo>
                <a:cubicBezTo>
                  <a:pt x="631" y="142"/>
                  <a:pt x="515" y="258"/>
                  <a:pt x="373" y="258"/>
                </a:cubicBezTo>
                <a:cubicBezTo>
                  <a:pt x="231" y="258"/>
                  <a:pt x="115" y="142"/>
                  <a:pt x="114" y="0"/>
                </a:cubicBezTo>
                <a:cubicBezTo>
                  <a:pt x="0" y="0"/>
                  <a:pt x="0" y="0"/>
                  <a:pt x="0" y="0"/>
                </a:cubicBezTo>
                <a:cubicBezTo>
                  <a:pt x="1" y="206"/>
                  <a:pt x="167" y="372"/>
                  <a:pt x="373" y="372"/>
                </a:cubicBezTo>
                <a:cubicBezTo>
                  <a:pt x="579" y="372"/>
                  <a:pt x="745" y="206"/>
                  <a:pt x="746" y="0"/>
                </a:cubicBezTo>
                <a:lnTo>
                  <a:pt x="632" y="0"/>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sp>
        <p:nvSpPr>
          <p:cNvPr id="8" name="Freeform 12"/>
          <p:cNvSpPr/>
          <p:nvPr/>
        </p:nvSpPr>
        <p:spPr bwMode="auto">
          <a:xfrm>
            <a:off x="6853238" y="1908175"/>
            <a:ext cx="2305050" cy="1154113"/>
          </a:xfrm>
          <a:custGeom>
            <a:avLst/>
            <a:gdLst>
              <a:gd name="T0" fmla="*/ 1088397674 w 746"/>
              <a:gd name="T1" fmla="*/ 2147483647 h 372"/>
              <a:gd name="T2" fmla="*/ 2147483647 w 746"/>
              <a:gd name="T3" fmla="*/ 1097276065 h 372"/>
              <a:gd name="T4" fmla="*/ 2147483647 w 746"/>
              <a:gd name="T5" fmla="*/ 2147483647 h 372"/>
              <a:gd name="T6" fmla="*/ 2147483647 w 746"/>
              <a:gd name="T7" fmla="*/ 2147483647 h 372"/>
              <a:gd name="T8" fmla="*/ 2147483647 w 746"/>
              <a:gd name="T9" fmla="*/ 0 h 372"/>
              <a:gd name="T10" fmla="*/ 0 w 746"/>
              <a:gd name="T11" fmla="*/ 2147483647 h 372"/>
              <a:gd name="T12" fmla="*/ 1088397674 w 746"/>
              <a:gd name="T13" fmla="*/ 2147483647 h 372"/>
              <a:gd name="T14" fmla="*/ 0 60000 65536"/>
              <a:gd name="T15" fmla="*/ 0 60000 65536"/>
              <a:gd name="T16" fmla="*/ 0 60000 65536"/>
              <a:gd name="T17" fmla="*/ 0 60000 65536"/>
              <a:gd name="T18" fmla="*/ 0 60000 65536"/>
              <a:gd name="T19" fmla="*/ 0 60000 65536"/>
              <a:gd name="T20" fmla="*/ 0 60000 65536"/>
              <a:gd name="T21" fmla="*/ 0 w 746"/>
              <a:gd name="T22" fmla="*/ 0 h 372"/>
              <a:gd name="T23" fmla="*/ 746 w 746"/>
              <a:gd name="T24" fmla="*/ 372 h 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372">
                <a:moveTo>
                  <a:pt x="114" y="372"/>
                </a:moveTo>
                <a:cubicBezTo>
                  <a:pt x="115" y="230"/>
                  <a:pt x="230" y="114"/>
                  <a:pt x="373" y="114"/>
                </a:cubicBezTo>
                <a:cubicBezTo>
                  <a:pt x="515" y="114"/>
                  <a:pt x="631" y="230"/>
                  <a:pt x="631" y="372"/>
                </a:cubicBezTo>
                <a:cubicBezTo>
                  <a:pt x="746" y="372"/>
                  <a:pt x="746" y="372"/>
                  <a:pt x="746" y="372"/>
                </a:cubicBezTo>
                <a:cubicBezTo>
                  <a:pt x="745" y="166"/>
                  <a:pt x="578" y="0"/>
                  <a:pt x="373" y="0"/>
                </a:cubicBezTo>
                <a:cubicBezTo>
                  <a:pt x="167" y="0"/>
                  <a:pt x="0" y="166"/>
                  <a:pt x="0" y="372"/>
                </a:cubicBezTo>
                <a:lnTo>
                  <a:pt x="114" y="372"/>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sp>
        <p:nvSpPr>
          <p:cNvPr id="9" name="Freeform 6"/>
          <p:cNvSpPr/>
          <p:nvPr/>
        </p:nvSpPr>
        <p:spPr bwMode="auto">
          <a:xfrm>
            <a:off x="8804275" y="3068638"/>
            <a:ext cx="2305050" cy="1154112"/>
          </a:xfrm>
          <a:custGeom>
            <a:avLst/>
            <a:gdLst>
              <a:gd name="T0" fmla="*/ 2147483647 w 746"/>
              <a:gd name="T1" fmla="*/ 0 h 372"/>
              <a:gd name="T2" fmla="*/ 2147483647 w 746"/>
              <a:gd name="T3" fmla="*/ 2147483647 h 372"/>
              <a:gd name="T4" fmla="*/ 1097945398 w 746"/>
              <a:gd name="T5" fmla="*/ 0 h 372"/>
              <a:gd name="T6" fmla="*/ 0 w 746"/>
              <a:gd name="T7" fmla="*/ 0 h 372"/>
              <a:gd name="T8" fmla="*/ 2147483647 w 746"/>
              <a:gd name="T9" fmla="*/ 2147483647 h 372"/>
              <a:gd name="T10" fmla="*/ 2147483647 w 746"/>
              <a:gd name="T11" fmla="*/ 0 h 372"/>
              <a:gd name="T12" fmla="*/ 2147483647 w 746"/>
              <a:gd name="T13" fmla="*/ 0 h 372"/>
              <a:gd name="T14" fmla="*/ 0 60000 65536"/>
              <a:gd name="T15" fmla="*/ 0 60000 65536"/>
              <a:gd name="T16" fmla="*/ 0 60000 65536"/>
              <a:gd name="T17" fmla="*/ 0 60000 65536"/>
              <a:gd name="T18" fmla="*/ 0 60000 65536"/>
              <a:gd name="T19" fmla="*/ 0 60000 65536"/>
              <a:gd name="T20" fmla="*/ 0 60000 65536"/>
              <a:gd name="T21" fmla="*/ 0 w 746"/>
              <a:gd name="T22" fmla="*/ 0 h 372"/>
              <a:gd name="T23" fmla="*/ 746 w 746"/>
              <a:gd name="T24" fmla="*/ 372 h 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372">
                <a:moveTo>
                  <a:pt x="632" y="0"/>
                </a:moveTo>
                <a:cubicBezTo>
                  <a:pt x="631" y="142"/>
                  <a:pt x="515" y="258"/>
                  <a:pt x="373" y="258"/>
                </a:cubicBezTo>
                <a:cubicBezTo>
                  <a:pt x="231" y="258"/>
                  <a:pt x="115" y="142"/>
                  <a:pt x="115" y="0"/>
                </a:cubicBezTo>
                <a:cubicBezTo>
                  <a:pt x="0" y="0"/>
                  <a:pt x="0" y="0"/>
                  <a:pt x="0" y="0"/>
                </a:cubicBezTo>
                <a:cubicBezTo>
                  <a:pt x="1" y="206"/>
                  <a:pt x="168" y="372"/>
                  <a:pt x="373" y="372"/>
                </a:cubicBezTo>
                <a:cubicBezTo>
                  <a:pt x="579" y="372"/>
                  <a:pt x="746" y="206"/>
                  <a:pt x="746" y="0"/>
                </a:cubicBezTo>
                <a:lnTo>
                  <a:pt x="632" y="0"/>
                </a:lnTo>
                <a:close/>
              </a:path>
            </a:pathLst>
          </a:custGeom>
          <a:solidFill>
            <a:schemeClr val="bg1">
              <a:alpha val="39999"/>
            </a:schemeClr>
          </a:solidFill>
          <a:ln w="9525">
            <a:noFill/>
            <a:round/>
          </a:ln>
        </p:spPr>
        <p:txBody>
          <a:bodyPr/>
          <a:lstStyle/>
          <a:p>
            <a:endParaRPr lang="zh-CN" altLang="en-US" dirty="0">
              <a:ea typeface="微软雅黑" panose="020B0503020204020204" pitchFamily="34" charset="-122"/>
            </a:endParaRPr>
          </a:p>
        </p:txBody>
      </p:sp>
      <p:pic>
        <p:nvPicPr>
          <p:cNvPr id="10" name="Group 22"/>
          <p:cNvPicPr>
            <a:picLocks noChangeArrowheads="1"/>
          </p:cNvPicPr>
          <p:nvPr/>
        </p:nvPicPr>
        <p:blipFill>
          <a:blip r:embed="rId2"/>
          <a:srcRect/>
          <a:stretch>
            <a:fillRect/>
          </a:stretch>
        </p:blipFill>
        <p:spPr bwMode="auto">
          <a:xfrm>
            <a:off x="1889125" y="2730500"/>
            <a:ext cx="555625" cy="549275"/>
          </a:xfrm>
          <a:prstGeom prst="rect">
            <a:avLst/>
          </a:prstGeom>
          <a:noFill/>
          <a:ln w="9525">
            <a:noFill/>
            <a:miter lim="800000"/>
            <a:headEnd/>
            <a:tailEnd/>
          </a:ln>
        </p:spPr>
      </p:pic>
      <p:pic>
        <p:nvPicPr>
          <p:cNvPr id="11" name="Group 26"/>
          <p:cNvPicPr>
            <a:picLocks noChangeArrowheads="1"/>
          </p:cNvPicPr>
          <p:nvPr/>
        </p:nvPicPr>
        <p:blipFill>
          <a:blip r:embed="rId3"/>
          <a:srcRect/>
          <a:stretch>
            <a:fillRect/>
          </a:stretch>
        </p:blipFill>
        <p:spPr bwMode="auto">
          <a:xfrm>
            <a:off x="3779838" y="2687638"/>
            <a:ext cx="652462" cy="652462"/>
          </a:xfrm>
          <a:prstGeom prst="rect">
            <a:avLst/>
          </a:prstGeom>
          <a:noFill/>
          <a:ln w="9525">
            <a:noFill/>
            <a:miter lim="800000"/>
            <a:headEnd/>
            <a:tailEnd/>
          </a:ln>
        </p:spPr>
      </p:pic>
      <p:pic>
        <p:nvPicPr>
          <p:cNvPr id="12" name="Group 33"/>
          <p:cNvPicPr>
            <a:picLocks noChangeArrowheads="1"/>
          </p:cNvPicPr>
          <p:nvPr/>
        </p:nvPicPr>
        <p:blipFill>
          <a:blip r:embed="rId4"/>
          <a:srcRect/>
          <a:stretch>
            <a:fillRect/>
          </a:stretch>
        </p:blipFill>
        <p:spPr bwMode="auto">
          <a:xfrm>
            <a:off x="7596188" y="2767013"/>
            <a:ext cx="755650" cy="555625"/>
          </a:xfrm>
          <a:prstGeom prst="rect">
            <a:avLst/>
          </a:prstGeom>
          <a:noFill/>
          <a:ln w="9525">
            <a:noFill/>
            <a:miter lim="800000"/>
            <a:headEnd/>
            <a:tailEnd/>
          </a:ln>
        </p:spPr>
      </p:pic>
      <p:pic>
        <p:nvPicPr>
          <p:cNvPr id="13" name="Group 42"/>
          <p:cNvPicPr>
            <a:picLocks noChangeArrowheads="1"/>
          </p:cNvPicPr>
          <p:nvPr/>
        </p:nvPicPr>
        <p:blipFill>
          <a:blip r:embed="rId5"/>
          <a:srcRect/>
          <a:stretch>
            <a:fillRect/>
          </a:stretch>
        </p:blipFill>
        <p:spPr bwMode="auto">
          <a:xfrm>
            <a:off x="9693275" y="2620963"/>
            <a:ext cx="536575" cy="708025"/>
          </a:xfrm>
          <a:prstGeom prst="rect">
            <a:avLst/>
          </a:prstGeom>
          <a:noFill/>
          <a:ln w="9525">
            <a:noFill/>
            <a:miter lim="800000"/>
            <a:headEnd/>
            <a:tailEnd/>
          </a:ln>
        </p:spPr>
      </p:pic>
      <p:sp>
        <p:nvSpPr>
          <p:cNvPr id="14" name="Freeform 95"/>
          <p:cNvSpPr>
            <a:spLocks noEditPoints="1"/>
          </p:cNvSpPr>
          <p:nvPr/>
        </p:nvSpPr>
        <p:spPr bwMode="auto">
          <a:xfrm>
            <a:off x="5795963" y="2735263"/>
            <a:ext cx="569912" cy="550862"/>
          </a:xfrm>
          <a:custGeom>
            <a:avLst/>
            <a:gdLst>
              <a:gd name="T0" fmla="*/ 1752245984 w 132"/>
              <a:gd name="T1" fmla="*/ 0 h 128"/>
              <a:gd name="T2" fmla="*/ 1043892918 w 132"/>
              <a:gd name="T3" fmla="*/ 500066395 h 128"/>
              <a:gd name="T4" fmla="*/ 1025249896 w 132"/>
              <a:gd name="T5" fmla="*/ 500066395 h 128"/>
              <a:gd name="T6" fmla="*/ 260972150 w 132"/>
              <a:gd name="T7" fmla="*/ 1277952429 h 128"/>
              <a:gd name="T8" fmla="*/ 18643030 w 132"/>
              <a:gd name="T9" fmla="*/ 2037315334 h 128"/>
              <a:gd name="T10" fmla="*/ 260972150 w 132"/>
              <a:gd name="T11" fmla="*/ 2147483647 h 128"/>
              <a:gd name="T12" fmla="*/ 987968170 w 132"/>
              <a:gd name="T13" fmla="*/ 2147483647 h 128"/>
              <a:gd name="T14" fmla="*/ 2147483647 w 132"/>
              <a:gd name="T15" fmla="*/ 981614367 h 128"/>
              <a:gd name="T16" fmla="*/ 1193020092 w 132"/>
              <a:gd name="T17" fmla="*/ 1759500267 h 128"/>
              <a:gd name="T18" fmla="*/ 1845452458 w 132"/>
              <a:gd name="T19" fmla="*/ 870490922 h 128"/>
              <a:gd name="T20" fmla="*/ 1770889005 w 132"/>
              <a:gd name="T21" fmla="*/ 1240911281 h 128"/>
              <a:gd name="T22" fmla="*/ 1193020092 w 132"/>
              <a:gd name="T23" fmla="*/ 1815064141 h 128"/>
              <a:gd name="T24" fmla="*/ 1099813348 w 132"/>
              <a:gd name="T25" fmla="*/ 1500203622 h 128"/>
              <a:gd name="T26" fmla="*/ 857484288 w 132"/>
              <a:gd name="T27" fmla="*/ 1259429703 h 128"/>
              <a:gd name="T28" fmla="*/ 1714964258 w 132"/>
              <a:gd name="T29" fmla="*/ 666758152 h 128"/>
              <a:gd name="T30" fmla="*/ 1099813348 w 132"/>
              <a:gd name="T31" fmla="*/ 1500203622 h 128"/>
              <a:gd name="T32" fmla="*/ 559226026 w 132"/>
              <a:gd name="T33" fmla="*/ 1185347406 h 128"/>
              <a:gd name="T34" fmla="*/ 1491273901 w 132"/>
              <a:gd name="T35" fmla="*/ 537111846 h 128"/>
              <a:gd name="T36" fmla="*/ 316896965 w 132"/>
              <a:gd name="T37" fmla="*/ 2147483647 h 128"/>
              <a:gd name="T38" fmla="*/ 149126972 w 132"/>
              <a:gd name="T39" fmla="*/ 2111397630 h 128"/>
              <a:gd name="T40" fmla="*/ 242333446 w 132"/>
              <a:gd name="T41" fmla="*/ 1778022993 h 128"/>
              <a:gd name="T42" fmla="*/ 596507887 w 132"/>
              <a:gd name="T43" fmla="*/ 2147483647 h 128"/>
              <a:gd name="T44" fmla="*/ 652432635 w 132"/>
              <a:gd name="T45" fmla="*/ 2129920356 h 128"/>
              <a:gd name="T46" fmla="*/ 260972150 w 132"/>
              <a:gd name="T47" fmla="*/ 1703936393 h 128"/>
              <a:gd name="T48" fmla="*/ 354178692 w 132"/>
              <a:gd name="T49" fmla="*/ 1389080177 h 128"/>
              <a:gd name="T50" fmla="*/ 969329466 w 132"/>
              <a:gd name="T51" fmla="*/ 2037315334 h 128"/>
              <a:gd name="T52" fmla="*/ 652432635 w 132"/>
              <a:gd name="T53" fmla="*/ 2129920356 h 128"/>
              <a:gd name="T54" fmla="*/ 2013222384 w 132"/>
              <a:gd name="T55" fmla="*/ 1000137093 h 128"/>
              <a:gd name="T56" fmla="*/ 1826809436 w 132"/>
              <a:gd name="T57" fmla="*/ 555630269 h 128"/>
              <a:gd name="T58" fmla="*/ 1509916923 w 132"/>
              <a:gd name="T59" fmla="*/ 240773986 h 128"/>
              <a:gd name="T60" fmla="*/ 2087785836 w 132"/>
              <a:gd name="T61" fmla="*/ 296337928 h 128"/>
              <a:gd name="T62" fmla="*/ 2143706266 w 132"/>
              <a:gd name="T63" fmla="*/ 870490922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w="9525">
            <a:noFill/>
            <a:round/>
          </a:ln>
        </p:spPr>
        <p:txBody>
          <a:bodyPr/>
          <a:lstStyle/>
          <a:p>
            <a:endParaRPr lang="zh-CN" altLang="en-US" dirty="0">
              <a:ea typeface="微软雅黑" panose="020B0503020204020204" pitchFamily="34" charset="-122"/>
            </a:endParaRPr>
          </a:p>
        </p:txBody>
      </p:sp>
      <p:pic>
        <p:nvPicPr>
          <p:cNvPr id="15" name="Group 55"/>
          <p:cNvPicPr>
            <a:picLocks noChangeArrowheads="1"/>
          </p:cNvPicPr>
          <p:nvPr/>
        </p:nvPicPr>
        <p:blipFill>
          <a:blip r:embed="rId6" cstate="email"/>
          <a:srcRect/>
          <a:stretch>
            <a:fillRect/>
          </a:stretch>
        </p:blipFill>
        <p:spPr bwMode="auto">
          <a:xfrm>
            <a:off x="8747125" y="1889125"/>
            <a:ext cx="2586038" cy="1639888"/>
          </a:xfrm>
          <a:prstGeom prst="rect">
            <a:avLst/>
          </a:prstGeom>
          <a:noFill/>
          <a:ln w="9525">
            <a:noFill/>
            <a:miter lim="800000"/>
            <a:headEnd/>
            <a:tailEnd/>
          </a:ln>
        </p:spPr>
      </p:pic>
      <p:pic>
        <p:nvPicPr>
          <p:cNvPr id="16" name="Group 53"/>
          <p:cNvPicPr>
            <a:picLocks noChangeArrowheads="1"/>
          </p:cNvPicPr>
          <p:nvPr/>
        </p:nvPicPr>
        <p:blipFill>
          <a:blip r:embed="rId7" cstate="email"/>
          <a:srcRect/>
          <a:stretch>
            <a:fillRect/>
          </a:stretch>
        </p:blipFill>
        <p:spPr bwMode="auto">
          <a:xfrm>
            <a:off x="6797675" y="2597150"/>
            <a:ext cx="2595563" cy="1646238"/>
          </a:xfrm>
          <a:prstGeom prst="rect">
            <a:avLst/>
          </a:prstGeom>
          <a:noFill/>
          <a:ln w="9525">
            <a:noFill/>
            <a:miter lim="800000"/>
            <a:headEnd/>
            <a:tailEnd/>
          </a:ln>
        </p:spPr>
      </p:pic>
      <p:pic>
        <p:nvPicPr>
          <p:cNvPr id="17" name="Group 54"/>
          <p:cNvPicPr>
            <a:picLocks noChangeArrowheads="1"/>
          </p:cNvPicPr>
          <p:nvPr/>
        </p:nvPicPr>
        <p:blipFill>
          <a:blip r:embed="rId8" cstate="email"/>
          <a:srcRect/>
          <a:stretch>
            <a:fillRect/>
          </a:stretch>
        </p:blipFill>
        <p:spPr bwMode="auto">
          <a:xfrm>
            <a:off x="4846638" y="1889125"/>
            <a:ext cx="2584450" cy="1639888"/>
          </a:xfrm>
          <a:prstGeom prst="rect">
            <a:avLst/>
          </a:prstGeom>
          <a:noFill/>
          <a:ln w="9525">
            <a:noFill/>
            <a:miter lim="800000"/>
            <a:headEnd/>
            <a:tailEnd/>
          </a:ln>
        </p:spPr>
      </p:pic>
      <p:pic>
        <p:nvPicPr>
          <p:cNvPr id="18" name="Group 56"/>
          <p:cNvPicPr>
            <a:picLocks noChangeArrowheads="1"/>
          </p:cNvPicPr>
          <p:nvPr/>
        </p:nvPicPr>
        <p:blipFill>
          <a:blip r:embed="rId9" cstate="email"/>
          <a:srcRect/>
          <a:stretch>
            <a:fillRect/>
          </a:stretch>
        </p:blipFill>
        <p:spPr bwMode="auto">
          <a:xfrm>
            <a:off x="2901950" y="2597150"/>
            <a:ext cx="2597150" cy="1646238"/>
          </a:xfrm>
          <a:prstGeom prst="rect">
            <a:avLst/>
          </a:prstGeom>
          <a:noFill/>
          <a:ln w="9525">
            <a:noFill/>
            <a:miter lim="800000"/>
            <a:headEnd/>
            <a:tailEnd/>
          </a:ln>
        </p:spPr>
      </p:pic>
      <p:pic>
        <p:nvPicPr>
          <p:cNvPr id="19" name="Group 57"/>
          <p:cNvPicPr>
            <a:picLocks noChangeArrowheads="1"/>
          </p:cNvPicPr>
          <p:nvPr/>
        </p:nvPicPr>
        <p:blipFill>
          <a:blip r:embed="rId10" cstate="email"/>
          <a:srcRect/>
          <a:stretch>
            <a:fillRect/>
          </a:stretch>
        </p:blipFill>
        <p:spPr bwMode="auto">
          <a:xfrm>
            <a:off x="950913" y="1889125"/>
            <a:ext cx="2578100" cy="1639888"/>
          </a:xfrm>
          <a:prstGeom prst="rect">
            <a:avLst/>
          </a:prstGeom>
          <a:noFill/>
          <a:ln w="9525">
            <a:noFill/>
            <a:miter lim="800000"/>
            <a:headEnd/>
            <a:tailEnd/>
          </a:ln>
        </p:spPr>
      </p:pic>
      <p:sp>
        <p:nvSpPr>
          <p:cNvPr id="20" name="Isosceles Triangle 58"/>
          <p:cNvSpPr>
            <a:spLocks noChangeArrowheads="1"/>
          </p:cNvSpPr>
          <p:nvPr/>
        </p:nvSpPr>
        <p:spPr bwMode="auto">
          <a:xfrm>
            <a:off x="847725" y="2716213"/>
            <a:ext cx="679450" cy="439737"/>
          </a:xfrm>
          <a:prstGeom prst="triangle">
            <a:avLst>
              <a:gd name="adj" fmla="val 50000"/>
            </a:avLst>
          </a:prstGeom>
          <a:solidFill>
            <a:schemeClr val="bg2"/>
          </a:solidFill>
          <a:ln w="9525">
            <a:noFill/>
            <a:miter lim="800000"/>
          </a:ln>
          <a:effectLst>
            <a:outerShdw dist="38100" dir="16200000" algn="ctr" rotWithShape="0">
              <a:srgbClr val="000000">
                <a:alpha val="25000"/>
              </a:srgbClr>
            </a:outerShdw>
          </a:effectLst>
        </p:spPr>
        <p:txBody>
          <a:bodyPr anchor="ctr"/>
          <a:lstStyle/>
          <a:p>
            <a:pPr algn="ctr" eaLnBrk="1" hangingPunct="1">
              <a:defRPr/>
            </a:pPr>
            <a:endParaRPr lang="id-ID" altLang="en-US" dirty="0">
              <a:solidFill>
                <a:schemeClr val="bg1"/>
              </a:solidFill>
              <a:ea typeface="微软雅黑" panose="020B0503020204020204" pitchFamily="34" charset="-122"/>
            </a:endParaRPr>
          </a:p>
        </p:txBody>
      </p:sp>
      <p:grpSp>
        <p:nvGrpSpPr>
          <p:cNvPr id="21" name="组合 20"/>
          <p:cNvGrpSpPr/>
          <p:nvPr/>
        </p:nvGrpSpPr>
        <p:grpSpPr>
          <a:xfrm>
            <a:off x="1298100" y="4433708"/>
            <a:ext cx="1657825" cy="1527344"/>
            <a:chOff x="1298100" y="4433708"/>
            <a:chExt cx="1657825" cy="1527344"/>
          </a:xfrm>
        </p:grpSpPr>
        <p:sp>
          <p:nvSpPr>
            <p:cNvPr id="22" name="TextBox 16"/>
            <p:cNvSpPr txBox="1">
              <a:spLocks noChangeArrowheads="1"/>
            </p:cNvSpPr>
            <p:nvPr/>
          </p:nvSpPr>
          <p:spPr bwMode="auto">
            <a:xfrm>
              <a:off x="1496067" y="4433708"/>
              <a:ext cx="1107997" cy="369332"/>
            </a:xfrm>
            <a:prstGeom prst="rect">
              <a:avLst/>
            </a:prstGeom>
            <a:noFill/>
            <a:ln w="9525">
              <a:noFill/>
              <a:miter lim="800000"/>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23" name="TextBox 13"/>
            <p:cNvSpPr txBox="1"/>
            <p:nvPr/>
          </p:nvSpPr>
          <p:spPr>
            <a:xfrm>
              <a:off x="1298100" y="4883834"/>
              <a:ext cx="1657825" cy="1077218"/>
            </a:xfrm>
            <a:prstGeom prst="rect">
              <a:avLst/>
            </a:prstGeom>
            <a:noFill/>
          </p:spPr>
          <p:txBody>
            <a:bodyPr wrap="square" lIns="0" tIns="0" rIns="0" bIns="0" rtlCol="0" anchor="t" anchorCtr="0">
              <a:spAutoFit/>
            </a:bodyPr>
            <a:lstStyle/>
            <a:p>
              <a:pPr algn="ct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308350" y="4433708"/>
            <a:ext cx="1657825" cy="1527344"/>
            <a:chOff x="1298100" y="4433708"/>
            <a:chExt cx="1657825" cy="1527344"/>
          </a:xfrm>
        </p:grpSpPr>
        <p:sp>
          <p:nvSpPr>
            <p:cNvPr id="25" name="TextBox 16"/>
            <p:cNvSpPr txBox="1">
              <a:spLocks noChangeArrowheads="1"/>
            </p:cNvSpPr>
            <p:nvPr/>
          </p:nvSpPr>
          <p:spPr bwMode="auto">
            <a:xfrm>
              <a:off x="1496067" y="4433708"/>
              <a:ext cx="1107997" cy="369332"/>
            </a:xfrm>
            <a:prstGeom prst="rect">
              <a:avLst/>
            </a:prstGeom>
            <a:noFill/>
            <a:ln w="9525">
              <a:noFill/>
              <a:miter lim="800000"/>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26" name="TextBox 13"/>
            <p:cNvSpPr txBox="1"/>
            <p:nvPr/>
          </p:nvSpPr>
          <p:spPr>
            <a:xfrm>
              <a:off x="1298100" y="4883834"/>
              <a:ext cx="1657825" cy="1077218"/>
            </a:xfrm>
            <a:prstGeom prst="rect">
              <a:avLst/>
            </a:prstGeom>
            <a:noFill/>
          </p:spPr>
          <p:txBody>
            <a:bodyPr wrap="square" lIns="0" tIns="0" rIns="0" bIns="0" rtlCol="0" anchor="t" anchorCtr="0">
              <a:spAutoFit/>
            </a:bodyPr>
            <a:lstStyle/>
            <a:p>
              <a:pPr algn="ct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318600" y="4433708"/>
            <a:ext cx="1657825" cy="1527344"/>
            <a:chOff x="1298100" y="4433708"/>
            <a:chExt cx="1657825" cy="1527344"/>
          </a:xfrm>
        </p:grpSpPr>
        <p:sp>
          <p:nvSpPr>
            <p:cNvPr id="28" name="TextBox 16"/>
            <p:cNvSpPr txBox="1">
              <a:spLocks noChangeArrowheads="1"/>
            </p:cNvSpPr>
            <p:nvPr/>
          </p:nvSpPr>
          <p:spPr bwMode="auto">
            <a:xfrm>
              <a:off x="1496067" y="4433708"/>
              <a:ext cx="1107997" cy="369332"/>
            </a:xfrm>
            <a:prstGeom prst="rect">
              <a:avLst/>
            </a:prstGeom>
            <a:noFill/>
            <a:ln w="9525">
              <a:noFill/>
              <a:miter lim="800000"/>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29" name="TextBox 13"/>
            <p:cNvSpPr txBox="1"/>
            <p:nvPr/>
          </p:nvSpPr>
          <p:spPr>
            <a:xfrm>
              <a:off x="1298100" y="4883834"/>
              <a:ext cx="1657825" cy="1077218"/>
            </a:xfrm>
            <a:prstGeom prst="rect">
              <a:avLst/>
            </a:prstGeom>
            <a:noFill/>
          </p:spPr>
          <p:txBody>
            <a:bodyPr wrap="square" lIns="0" tIns="0" rIns="0" bIns="0" rtlCol="0" anchor="t" anchorCtr="0">
              <a:spAutoFit/>
            </a:bodyPr>
            <a:lstStyle/>
            <a:p>
              <a:pPr algn="ct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328850" y="4433708"/>
            <a:ext cx="1657825" cy="1527344"/>
            <a:chOff x="1298100" y="4433708"/>
            <a:chExt cx="1657825" cy="1527344"/>
          </a:xfrm>
        </p:grpSpPr>
        <p:sp>
          <p:nvSpPr>
            <p:cNvPr id="31" name="TextBox 16"/>
            <p:cNvSpPr txBox="1">
              <a:spLocks noChangeArrowheads="1"/>
            </p:cNvSpPr>
            <p:nvPr/>
          </p:nvSpPr>
          <p:spPr bwMode="auto">
            <a:xfrm>
              <a:off x="1496067" y="4433708"/>
              <a:ext cx="1107997" cy="369332"/>
            </a:xfrm>
            <a:prstGeom prst="rect">
              <a:avLst/>
            </a:prstGeom>
            <a:noFill/>
            <a:ln w="9525">
              <a:noFill/>
              <a:miter lim="800000"/>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32" name="TextBox 13"/>
            <p:cNvSpPr txBox="1"/>
            <p:nvPr/>
          </p:nvSpPr>
          <p:spPr>
            <a:xfrm>
              <a:off x="1298100" y="4883834"/>
              <a:ext cx="1657825" cy="1077218"/>
            </a:xfrm>
            <a:prstGeom prst="rect">
              <a:avLst/>
            </a:prstGeom>
            <a:noFill/>
          </p:spPr>
          <p:txBody>
            <a:bodyPr wrap="square" lIns="0" tIns="0" rIns="0" bIns="0" rtlCol="0" anchor="t" anchorCtr="0">
              <a:spAutoFit/>
            </a:bodyPr>
            <a:lstStyle/>
            <a:p>
              <a:pPr algn="ct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317501" y="4433708"/>
            <a:ext cx="1657825" cy="1527344"/>
            <a:chOff x="1298100" y="4433708"/>
            <a:chExt cx="1657825" cy="1527344"/>
          </a:xfrm>
        </p:grpSpPr>
        <p:sp>
          <p:nvSpPr>
            <p:cNvPr id="34" name="TextBox 16"/>
            <p:cNvSpPr txBox="1">
              <a:spLocks noChangeArrowheads="1"/>
            </p:cNvSpPr>
            <p:nvPr/>
          </p:nvSpPr>
          <p:spPr bwMode="auto">
            <a:xfrm>
              <a:off x="1496067" y="4433708"/>
              <a:ext cx="1107997" cy="369332"/>
            </a:xfrm>
            <a:prstGeom prst="rect">
              <a:avLst/>
            </a:prstGeom>
            <a:noFill/>
            <a:ln w="9525">
              <a:noFill/>
              <a:miter lim="800000"/>
            </a:ln>
          </p:spPr>
          <p:txBody>
            <a:bodyPr wrap="none">
              <a:spAutoFit/>
            </a:bodyPr>
            <a:lstStyle/>
            <a:p>
              <a:pPr algn="ctr" eaLnBrk="1" hangingPunct="1"/>
              <a:r>
                <a:rPr lang="zh-CN" altLang="en-US" b="1" dirty="0">
                  <a:solidFill>
                    <a:schemeClr val="bg1"/>
                  </a:solidFill>
                  <a:latin typeface="微软雅黑" panose="020B0503020204020204" pitchFamily="34" charset="-122"/>
                  <a:ea typeface="微软雅黑" panose="020B0503020204020204" pitchFamily="34" charset="-122"/>
                </a:rPr>
                <a:t>添加标题</a:t>
              </a:r>
              <a:endParaRPr lang="id-ID" altLang="en-US" b="1" dirty="0">
                <a:solidFill>
                  <a:schemeClr val="bg1"/>
                </a:solidFill>
                <a:latin typeface="微软雅黑" panose="020B0503020204020204" pitchFamily="34" charset="-122"/>
                <a:ea typeface="微软雅黑" panose="020B0503020204020204" pitchFamily="34" charset="-122"/>
              </a:endParaRPr>
            </a:p>
          </p:txBody>
        </p:sp>
        <p:sp>
          <p:nvSpPr>
            <p:cNvPr id="35" name="TextBox 13"/>
            <p:cNvSpPr txBox="1"/>
            <p:nvPr/>
          </p:nvSpPr>
          <p:spPr>
            <a:xfrm>
              <a:off x="1298100" y="4883834"/>
              <a:ext cx="1657825" cy="1077218"/>
            </a:xfrm>
            <a:prstGeom prst="rect">
              <a:avLst/>
            </a:prstGeom>
            <a:noFill/>
          </p:spPr>
          <p:txBody>
            <a:bodyPr wrap="square" lIns="0" tIns="0" rIns="0" bIns="0" rtlCol="0" anchor="t" anchorCtr="0">
              <a:spAutoFit/>
            </a:bodyPr>
            <a:lstStyle/>
            <a:p>
              <a:pPr algn="ctr">
                <a:buNone/>
              </a:pPr>
              <a:r>
                <a:rPr lang="zh-CN" altLang="en-US" sz="14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任意多边形 4"/>
          <p:cNvSpPr/>
          <p:nvPr/>
        </p:nvSpPr>
        <p:spPr>
          <a:xfrm>
            <a:off x="4356100" y="2133600"/>
            <a:ext cx="1624013" cy="1624013"/>
          </a:xfrm>
          <a:custGeom>
            <a:avLst/>
            <a:gdLst>
              <a:gd name="connsiteX0" fmla="*/ 0 w 1624031"/>
              <a:gd name="connsiteY0" fmla="*/ 1624031 h 1624031"/>
              <a:gd name="connsiteX1" fmla="*/ 1624031 w 1624031"/>
              <a:gd name="connsiteY1" fmla="*/ 0 h 1624031"/>
              <a:gd name="connsiteX2" fmla="*/ 1624031 w 1624031"/>
              <a:gd name="connsiteY2" fmla="*/ 1624031 h 1624031"/>
              <a:gd name="connsiteX3" fmla="*/ 0 w 1624031"/>
              <a:gd name="connsiteY3" fmla="*/ 1624031 h 1624031"/>
            </a:gdLst>
            <a:ahLst/>
            <a:cxnLst>
              <a:cxn ang="0">
                <a:pos x="connsiteX0" y="connsiteY0"/>
              </a:cxn>
              <a:cxn ang="0">
                <a:pos x="connsiteX1" y="connsiteY1"/>
              </a:cxn>
              <a:cxn ang="0">
                <a:pos x="connsiteX2" y="connsiteY2"/>
              </a:cxn>
              <a:cxn ang="0">
                <a:pos x="connsiteX3" y="connsiteY3"/>
              </a:cxn>
            </a:cxnLst>
            <a:rect l="l" t="t" r="r" b="b"/>
            <a:pathLst>
              <a:path w="1624031" h="1624031">
                <a:moveTo>
                  <a:pt x="0" y="1624031"/>
                </a:moveTo>
                <a:cubicBezTo>
                  <a:pt x="0" y="727103"/>
                  <a:pt x="727103" y="0"/>
                  <a:pt x="1624031" y="0"/>
                </a:cubicBezTo>
                <a:lnTo>
                  <a:pt x="1624031" y="1624031"/>
                </a:lnTo>
                <a:lnTo>
                  <a:pt x="0" y="1624031"/>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5"/>
          <p:cNvSpPr/>
          <p:nvPr/>
        </p:nvSpPr>
        <p:spPr>
          <a:xfrm>
            <a:off x="6054725" y="2133600"/>
            <a:ext cx="1624013" cy="1624013"/>
          </a:xfrm>
          <a:custGeom>
            <a:avLst/>
            <a:gdLst>
              <a:gd name="connsiteX0" fmla="*/ 0 w 1624031"/>
              <a:gd name="connsiteY0" fmla="*/ 1624031 h 1624031"/>
              <a:gd name="connsiteX1" fmla="*/ 1624031 w 1624031"/>
              <a:gd name="connsiteY1" fmla="*/ 0 h 1624031"/>
              <a:gd name="connsiteX2" fmla="*/ 1624031 w 1624031"/>
              <a:gd name="connsiteY2" fmla="*/ 1624031 h 1624031"/>
              <a:gd name="connsiteX3" fmla="*/ 0 w 1624031"/>
              <a:gd name="connsiteY3" fmla="*/ 1624031 h 1624031"/>
            </a:gdLst>
            <a:ahLst/>
            <a:cxnLst>
              <a:cxn ang="0">
                <a:pos x="connsiteX0" y="connsiteY0"/>
              </a:cxn>
              <a:cxn ang="0">
                <a:pos x="connsiteX1" y="connsiteY1"/>
              </a:cxn>
              <a:cxn ang="0">
                <a:pos x="connsiteX2" y="connsiteY2"/>
              </a:cxn>
              <a:cxn ang="0">
                <a:pos x="connsiteX3" y="connsiteY3"/>
              </a:cxn>
            </a:cxnLst>
            <a:rect l="l" t="t" r="r" b="b"/>
            <a:pathLst>
              <a:path w="1624031" h="1624031">
                <a:moveTo>
                  <a:pt x="0" y="0"/>
                </a:moveTo>
                <a:cubicBezTo>
                  <a:pt x="896928" y="0"/>
                  <a:pt x="1624031" y="727103"/>
                  <a:pt x="1624031" y="1624031"/>
                </a:cubicBezTo>
                <a:lnTo>
                  <a:pt x="0" y="1624031"/>
                </a:lnTo>
                <a:lnTo>
                  <a:pt x="0" y="0"/>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a:off x="6054725" y="3833813"/>
            <a:ext cx="1624013" cy="1624012"/>
          </a:xfrm>
          <a:custGeom>
            <a:avLst/>
            <a:gdLst>
              <a:gd name="connsiteX0" fmla="*/ 0 w 1624031"/>
              <a:gd name="connsiteY0" fmla="*/ 1624031 h 1624031"/>
              <a:gd name="connsiteX1" fmla="*/ 1624031 w 1624031"/>
              <a:gd name="connsiteY1" fmla="*/ 0 h 1624031"/>
              <a:gd name="connsiteX2" fmla="*/ 1624031 w 1624031"/>
              <a:gd name="connsiteY2" fmla="*/ 1624031 h 1624031"/>
              <a:gd name="connsiteX3" fmla="*/ 0 w 1624031"/>
              <a:gd name="connsiteY3" fmla="*/ 1624031 h 1624031"/>
            </a:gdLst>
            <a:ahLst/>
            <a:cxnLst>
              <a:cxn ang="0">
                <a:pos x="connsiteX0" y="connsiteY0"/>
              </a:cxn>
              <a:cxn ang="0">
                <a:pos x="connsiteX1" y="connsiteY1"/>
              </a:cxn>
              <a:cxn ang="0">
                <a:pos x="connsiteX2" y="connsiteY2"/>
              </a:cxn>
              <a:cxn ang="0">
                <a:pos x="connsiteX3" y="connsiteY3"/>
              </a:cxn>
            </a:cxnLst>
            <a:rect l="l" t="t" r="r" b="b"/>
            <a:pathLst>
              <a:path w="1624031" h="1624031">
                <a:moveTo>
                  <a:pt x="1624031" y="0"/>
                </a:moveTo>
                <a:cubicBezTo>
                  <a:pt x="1624031" y="896928"/>
                  <a:pt x="896928" y="1624031"/>
                  <a:pt x="0" y="1624031"/>
                </a:cubicBezTo>
                <a:lnTo>
                  <a:pt x="0" y="0"/>
                </a:lnTo>
                <a:lnTo>
                  <a:pt x="1624031" y="0"/>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a:off x="4356100" y="3833813"/>
            <a:ext cx="1624013" cy="1624012"/>
          </a:xfrm>
          <a:custGeom>
            <a:avLst/>
            <a:gdLst>
              <a:gd name="connsiteX0" fmla="*/ 0 w 1624031"/>
              <a:gd name="connsiteY0" fmla="*/ 1624031 h 1624031"/>
              <a:gd name="connsiteX1" fmla="*/ 1624031 w 1624031"/>
              <a:gd name="connsiteY1" fmla="*/ 0 h 1624031"/>
              <a:gd name="connsiteX2" fmla="*/ 1624031 w 1624031"/>
              <a:gd name="connsiteY2" fmla="*/ 1624031 h 1624031"/>
              <a:gd name="connsiteX3" fmla="*/ 0 w 1624031"/>
              <a:gd name="connsiteY3" fmla="*/ 1624031 h 1624031"/>
            </a:gdLst>
            <a:ahLst/>
            <a:cxnLst>
              <a:cxn ang="0">
                <a:pos x="connsiteX0" y="connsiteY0"/>
              </a:cxn>
              <a:cxn ang="0">
                <a:pos x="connsiteX1" y="connsiteY1"/>
              </a:cxn>
              <a:cxn ang="0">
                <a:pos x="connsiteX2" y="connsiteY2"/>
              </a:cxn>
              <a:cxn ang="0">
                <a:pos x="connsiteX3" y="connsiteY3"/>
              </a:cxn>
            </a:cxnLst>
            <a:rect l="l" t="t" r="r" b="b"/>
            <a:pathLst>
              <a:path w="1624031" h="1624031">
                <a:moveTo>
                  <a:pt x="1624031" y="1624031"/>
                </a:moveTo>
                <a:cubicBezTo>
                  <a:pt x="727103" y="1624031"/>
                  <a:pt x="0" y="896928"/>
                  <a:pt x="0" y="0"/>
                </a:cubicBezTo>
                <a:lnTo>
                  <a:pt x="1624031" y="0"/>
                </a:lnTo>
                <a:lnTo>
                  <a:pt x="1624031" y="1624031"/>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环形箭头 8"/>
          <p:cNvSpPr/>
          <p:nvPr/>
        </p:nvSpPr>
        <p:spPr>
          <a:xfrm>
            <a:off x="5737225" y="3457575"/>
            <a:ext cx="560388" cy="487363"/>
          </a:xfrm>
          <a:prstGeom prst="circularArrow">
            <a:avLst/>
          </a:prstGeom>
          <a:solidFill>
            <a:sysClr val="window" lastClr="FFFFFF">
              <a:lumMod val="95000"/>
            </a:sysClr>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环形箭头 9"/>
          <p:cNvSpPr/>
          <p:nvPr/>
        </p:nvSpPr>
        <p:spPr>
          <a:xfrm rot="10800000">
            <a:off x="5737225" y="3644900"/>
            <a:ext cx="560388" cy="488950"/>
          </a:xfrm>
          <a:prstGeom prst="circularArrow">
            <a:avLst/>
          </a:prstGeom>
          <a:solidFill>
            <a:sysClr val="window" lastClr="FFFFFF">
              <a:lumMod val="95000"/>
            </a:sysClr>
          </a:solidFill>
          <a:ln w="25400" cap="flat" cmpd="sng" algn="ctr">
            <a:noFill/>
            <a:prstDash val="solid"/>
          </a:ln>
          <a:effectLst/>
        </p:spPr>
        <p:style>
          <a:lnRef idx="2">
            <a:scrgbClr r="0" g="0" b="0"/>
          </a:lnRef>
          <a:fillRef idx="1">
            <a:scrgbClr r="0" g="0" b="0"/>
          </a:fillRef>
          <a:effectRef idx="0">
            <a:scrgbClr r="0" g="0" b="0"/>
          </a:effectRef>
          <a:fontRef idx="minor">
            <a:schemeClr val="dk1">
              <a:hueOff val="0"/>
              <a:satOff val="0"/>
              <a:lumOff val="0"/>
              <a:alphaOff val="0"/>
            </a:schemeClr>
          </a:fontRef>
        </p:style>
        <p:txBody>
          <a:bodyPr/>
          <a:lstStyle/>
          <a:p>
            <a:pPr eaLnBrk="1" fontAlgn="auto" hangingPunct="1">
              <a:spcBef>
                <a:spcPts val="0"/>
              </a:spcBef>
              <a:spcAft>
                <a:spcPts val="0"/>
              </a:spcAft>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206"/>
          <p:cNvSpPr/>
          <p:nvPr/>
        </p:nvSpPr>
        <p:spPr bwMode="auto">
          <a:xfrm rot="18000000">
            <a:off x="4307681" y="2634457"/>
            <a:ext cx="339725" cy="163512"/>
          </a:xfrm>
          <a:custGeom>
            <a:avLst/>
            <a:gdLst/>
            <a:ahLst/>
            <a:cxnLst>
              <a:cxn ang="0">
                <a:pos x="0" y="154"/>
              </a:cxn>
              <a:cxn ang="0">
                <a:pos x="167" y="0"/>
              </a:cxn>
              <a:cxn ang="0">
                <a:pos x="323" y="154"/>
              </a:cxn>
              <a:cxn ang="0">
                <a:pos x="0" y="154"/>
              </a:cxn>
            </a:cxnLst>
            <a:rect l="0" t="0" r="r" b="b"/>
            <a:pathLst>
              <a:path w="323" h="154">
                <a:moveTo>
                  <a:pt x="0" y="154"/>
                </a:moveTo>
                <a:lnTo>
                  <a:pt x="167" y="0"/>
                </a:lnTo>
                <a:lnTo>
                  <a:pt x="323" y="154"/>
                </a:lnTo>
                <a:lnTo>
                  <a:pt x="0" y="154"/>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b="1">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06"/>
          <p:cNvSpPr/>
          <p:nvPr/>
        </p:nvSpPr>
        <p:spPr bwMode="auto">
          <a:xfrm rot="3600000" flipH="1">
            <a:off x="7350125" y="2635250"/>
            <a:ext cx="339725" cy="161925"/>
          </a:xfrm>
          <a:custGeom>
            <a:avLst/>
            <a:gdLst/>
            <a:ahLst/>
            <a:cxnLst>
              <a:cxn ang="0">
                <a:pos x="0" y="154"/>
              </a:cxn>
              <a:cxn ang="0">
                <a:pos x="167" y="0"/>
              </a:cxn>
              <a:cxn ang="0">
                <a:pos x="323" y="154"/>
              </a:cxn>
              <a:cxn ang="0">
                <a:pos x="0" y="154"/>
              </a:cxn>
            </a:cxnLst>
            <a:rect l="0" t="0" r="r" b="b"/>
            <a:pathLst>
              <a:path w="323" h="154">
                <a:moveTo>
                  <a:pt x="0" y="154"/>
                </a:moveTo>
                <a:lnTo>
                  <a:pt x="167" y="0"/>
                </a:lnTo>
                <a:lnTo>
                  <a:pt x="323" y="154"/>
                </a:lnTo>
                <a:lnTo>
                  <a:pt x="0" y="154"/>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b="1">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6"/>
          <p:cNvSpPr/>
          <p:nvPr/>
        </p:nvSpPr>
        <p:spPr bwMode="auto">
          <a:xfrm rot="13500000">
            <a:off x="4431506" y="4956970"/>
            <a:ext cx="339725" cy="163512"/>
          </a:xfrm>
          <a:custGeom>
            <a:avLst/>
            <a:gdLst/>
            <a:ahLst/>
            <a:cxnLst>
              <a:cxn ang="0">
                <a:pos x="0" y="154"/>
              </a:cxn>
              <a:cxn ang="0">
                <a:pos x="167" y="0"/>
              </a:cxn>
              <a:cxn ang="0">
                <a:pos x="323" y="154"/>
              </a:cxn>
              <a:cxn ang="0">
                <a:pos x="0" y="154"/>
              </a:cxn>
            </a:cxnLst>
            <a:rect l="0" t="0" r="r" b="b"/>
            <a:pathLst>
              <a:path w="323" h="154">
                <a:moveTo>
                  <a:pt x="0" y="154"/>
                </a:moveTo>
                <a:lnTo>
                  <a:pt x="167" y="0"/>
                </a:lnTo>
                <a:lnTo>
                  <a:pt x="323" y="154"/>
                </a:lnTo>
                <a:lnTo>
                  <a:pt x="0" y="154"/>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b="1">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06"/>
          <p:cNvSpPr/>
          <p:nvPr/>
        </p:nvSpPr>
        <p:spPr bwMode="auto">
          <a:xfrm rot="8100000" flipH="1">
            <a:off x="7372350" y="4856163"/>
            <a:ext cx="339725" cy="161925"/>
          </a:xfrm>
          <a:custGeom>
            <a:avLst/>
            <a:gdLst/>
            <a:ahLst/>
            <a:cxnLst>
              <a:cxn ang="0">
                <a:pos x="0" y="154"/>
              </a:cxn>
              <a:cxn ang="0">
                <a:pos x="167" y="0"/>
              </a:cxn>
              <a:cxn ang="0">
                <a:pos x="323" y="154"/>
              </a:cxn>
              <a:cxn ang="0">
                <a:pos x="0" y="154"/>
              </a:cxn>
            </a:cxnLst>
            <a:rect l="0" t="0" r="r" b="b"/>
            <a:pathLst>
              <a:path w="323" h="154">
                <a:moveTo>
                  <a:pt x="0" y="154"/>
                </a:moveTo>
                <a:lnTo>
                  <a:pt x="167" y="0"/>
                </a:lnTo>
                <a:lnTo>
                  <a:pt x="323" y="154"/>
                </a:lnTo>
                <a:lnTo>
                  <a:pt x="0" y="154"/>
                </a:lnTo>
                <a:close/>
              </a:path>
            </a:pathLst>
          </a:custGeom>
          <a:solidFill>
            <a:srgbClr val="FCFCFC">
              <a:alpha val="3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b="1">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7"/>
          <p:cNvGrpSpPr/>
          <p:nvPr/>
        </p:nvGrpSpPr>
        <p:grpSpPr bwMode="auto">
          <a:xfrm>
            <a:off x="6551613" y="2773363"/>
            <a:ext cx="488950" cy="487362"/>
            <a:chOff x="6590500" y="2963442"/>
            <a:chExt cx="488316" cy="488319"/>
          </a:xfrm>
        </p:grpSpPr>
        <p:sp>
          <p:nvSpPr>
            <p:cNvPr id="16" name="AutoShape 81@|5FFC:16777215|FBC:16777215|LFC:0|LBC:16777215"/>
            <p:cNvSpPr/>
            <p:nvPr/>
          </p:nvSpPr>
          <p:spPr bwMode="auto">
            <a:xfrm>
              <a:off x="6590500" y="2963442"/>
              <a:ext cx="488316" cy="488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82@|5FFC:16777215|FBC:16777215|LFC:0|LBC:16777215"/>
            <p:cNvSpPr/>
            <p:nvPr/>
          </p:nvSpPr>
          <p:spPr bwMode="auto">
            <a:xfrm>
              <a:off x="6636477" y="3359505"/>
              <a:ext cx="45978" cy="461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20"/>
          <p:cNvGrpSpPr/>
          <p:nvPr/>
        </p:nvGrpSpPr>
        <p:grpSpPr bwMode="auto">
          <a:xfrm>
            <a:off x="6553200" y="4270375"/>
            <a:ext cx="365125" cy="490538"/>
            <a:chOff x="6590650" y="4461475"/>
            <a:chExt cx="366446" cy="489149"/>
          </a:xfrm>
        </p:grpSpPr>
        <p:sp>
          <p:nvSpPr>
            <p:cNvPr id="19" name="AutoShape 115@|5FFC:16777215|FBC:16777215|LFC:0|LBC:16777215"/>
            <p:cNvSpPr/>
            <p:nvPr/>
          </p:nvSpPr>
          <p:spPr bwMode="auto">
            <a:xfrm>
              <a:off x="6590650" y="4461475"/>
              <a:ext cx="366446" cy="48914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116@|5FFC:16777215|FBC:16777215|LFC:0|LBC:16777215"/>
            <p:cNvSpPr/>
            <p:nvPr/>
          </p:nvSpPr>
          <p:spPr bwMode="auto">
            <a:xfrm>
              <a:off x="6743601" y="4752748"/>
              <a:ext cx="60543" cy="918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3"/>
          <p:cNvGrpSpPr/>
          <p:nvPr/>
        </p:nvGrpSpPr>
        <p:grpSpPr bwMode="auto">
          <a:xfrm>
            <a:off x="5087938" y="4275138"/>
            <a:ext cx="488950" cy="487362"/>
            <a:chOff x="5125959" y="4464872"/>
            <a:chExt cx="489152" cy="488316"/>
          </a:xfrm>
        </p:grpSpPr>
        <p:sp>
          <p:nvSpPr>
            <p:cNvPr id="22" name="AutoShape 128@|5FFC:16777215|FBC:16777215|LFC:0|LBC:16777215"/>
            <p:cNvSpPr/>
            <p:nvPr/>
          </p:nvSpPr>
          <p:spPr bwMode="auto">
            <a:xfrm>
              <a:off x="5125959" y="4464872"/>
              <a:ext cx="489152" cy="4883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3" name="AutoShape 129@|5FFC:16777215|FBC:16777215|LFC:0|LBC:16777215"/>
            <p:cNvSpPr/>
            <p:nvPr/>
          </p:nvSpPr>
          <p:spPr bwMode="auto">
            <a:xfrm>
              <a:off x="5430885" y="4525315"/>
              <a:ext cx="122287" cy="12247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6"/>
          <p:cNvGrpSpPr/>
          <p:nvPr/>
        </p:nvGrpSpPr>
        <p:grpSpPr bwMode="auto">
          <a:xfrm>
            <a:off x="5032375" y="2819400"/>
            <a:ext cx="504825" cy="584200"/>
            <a:chOff x="5071125" y="3009942"/>
            <a:chExt cx="503505" cy="583591"/>
          </a:xfrm>
        </p:grpSpPr>
        <p:sp>
          <p:nvSpPr>
            <p:cNvPr id="25" name="Freeform 382@|5FFC:16777215|FBC:16777215|LFC:16777215|LBC:16777215"/>
            <p:cNvSpPr/>
            <p:nvPr/>
          </p:nvSpPr>
          <p:spPr bwMode="auto">
            <a:xfrm flipH="1">
              <a:off x="5071125" y="3469837"/>
              <a:ext cx="52251" cy="52333"/>
            </a:xfrm>
            <a:custGeom>
              <a:avLst/>
              <a:gdLst/>
              <a:ahLst/>
              <a:cxnLst>
                <a:cxn ang="0">
                  <a:pos x="138" y="134"/>
                </a:cxn>
                <a:cxn ang="0">
                  <a:pos x="138" y="134"/>
                </a:cxn>
                <a:cxn ang="0">
                  <a:pos x="70" y="60"/>
                </a:cxn>
                <a:cxn ang="0">
                  <a:pos x="70" y="60"/>
                </a:cxn>
                <a:cxn ang="0">
                  <a:pos x="34" y="18"/>
                </a:cxn>
                <a:cxn ang="0">
                  <a:pos x="34" y="18"/>
                </a:cxn>
                <a:cxn ang="0">
                  <a:pos x="12" y="0"/>
                </a:cxn>
                <a:cxn ang="0">
                  <a:pos x="12" y="0"/>
                </a:cxn>
                <a:cxn ang="0">
                  <a:pos x="8" y="10"/>
                </a:cxn>
                <a:cxn ang="0">
                  <a:pos x="8" y="10"/>
                </a:cxn>
                <a:cxn ang="0">
                  <a:pos x="0" y="20"/>
                </a:cxn>
                <a:cxn ang="0">
                  <a:pos x="0" y="20"/>
                </a:cxn>
                <a:cxn ang="0">
                  <a:pos x="20" y="42"/>
                </a:cxn>
                <a:cxn ang="0">
                  <a:pos x="20" y="42"/>
                </a:cxn>
                <a:cxn ang="0">
                  <a:pos x="60" y="76"/>
                </a:cxn>
                <a:cxn ang="0">
                  <a:pos x="60" y="76"/>
                </a:cxn>
                <a:cxn ang="0">
                  <a:pos x="132" y="142"/>
                </a:cxn>
                <a:cxn ang="0">
                  <a:pos x="132" y="142"/>
                </a:cxn>
                <a:cxn ang="0">
                  <a:pos x="166" y="172"/>
                </a:cxn>
                <a:cxn ang="0">
                  <a:pos x="168" y="170"/>
                </a:cxn>
                <a:cxn ang="0">
                  <a:pos x="168" y="170"/>
                </a:cxn>
                <a:cxn ang="0">
                  <a:pos x="138" y="134"/>
                </a:cxn>
              </a:cxnLst>
              <a:rect l="0" t="0" r="r" b="b"/>
              <a:pathLst>
                <a:path w="168" h="172">
                  <a:moveTo>
                    <a:pt x="138" y="134"/>
                  </a:moveTo>
                  <a:lnTo>
                    <a:pt x="138" y="134"/>
                  </a:lnTo>
                  <a:lnTo>
                    <a:pt x="70" y="60"/>
                  </a:lnTo>
                  <a:lnTo>
                    <a:pt x="70" y="60"/>
                  </a:lnTo>
                  <a:lnTo>
                    <a:pt x="34" y="18"/>
                  </a:lnTo>
                  <a:lnTo>
                    <a:pt x="34" y="18"/>
                  </a:lnTo>
                  <a:lnTo>
                    <a:pt x="12" y="0"/>
                  </a:lnTo>
                  <a:lnTo>
                    <a:pt x="12" y="0"/>
                  </a:lnTo>
                  <a:lnTo>
                    <a:pt x="8" y="10"/>
                  </a:lnTo>
                  <a:lnTo>
                    <a:pt x="8" y="10"/>
                  </a:lnTo>
                  <a:lnTo>
                    <a:pt x="0" y="20"/>
                  </a:lnTo>
                  <a:lnTo>
                    <a:pt x="0" y="20"/>
                  </a:lnTo>
                  <a:lnTo>
                    <a:pt x="20" y="42"/>
                  </a:lnTo>
                  <a:lnTo>
                    <a:pt x="20" y="42"/>
                  </a:lnTo>
                  <a:lnTo>
                    <a:pt x="60" y="76"/>
                  </a:lnTo>
                  <a:lnTo>
                    <a:pt x="60" y="76"/>
                  </a:lnTo>
                  <a:lnTo>
                    <a:pt x="132" y="142"/>
                  </a:lnTo>
                  <a:lnTo>
                    <a:pt x="132" y="142"/>
                  </a:lnTo>
                  <a:lnTo>
                    <a:pt x="166" y="172"/>
                  </a:lnTo>
                  <a:lnTo>
                    <a:pt x="168" y="170"/>
                  </a:lnTo>
                  <a:lnTo>
                    <a:pt x="168" y="170"/>
                  </a:lnTo>
                  <a:lnTo>
                    <a:pt x="138" y="134"/>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83@|5FFC:16777215|FBC:16777215|LFC:16777215|LBC:16777215"/>
            <p:cNvSpPr/>
            <p:nvPr/>
          </p:nvSpPr>
          <p:spPr bwMode="auto">
            <a:xfrm flipH="1">
              <a:off x="5071125" y="3469837"/>
              <a:ext cx="52251" cy="52333"/>
            </a:xfrm>
            <a:custGeom>
              <a:avLst/>
              <a:gdLst/>
              <a:ahLst/>
              <a:cxnLst>
                <a:cxn ang="0">
                  <a:pos x="138" y="134"/>
                </a:cxn>
                <a:cxn ang="0">
                  <a:pos x="138" y="134"/>
                </a:cxn>
                <a:cxn ang="0">
                  <a:pos x="70" y="60"/>
                </a:cxn>
                <a:cxn ang="0">
                  <a:pos x="70" y="60"/>
                </a:cxn>
                <a:cxn ang="0">
                  <a:pos x="34" y="18"/>
                </a:cxn>
                <a:cxn ang="0">
                  <a:pos x="34" y="18"/>
                </a:cxn>
                <a:cxn ang="0">
                  <a:pos x="12" y="0"/>
                </a:cxn>
                <a:cxn ang="0">
                  <a:pos x="12" y="0"/>
                </a:cxn>
                <a:cxn ang="0">
                  <a:pos x="8" y="10"/>
                </a:cxn>
                <a:cxn ang="0">
                  <a:pos x="8" y="10"/>
                </a:cxn>
                <a:cxn ang="0">
                  <a:pos x="0" y="20"/>
                </a:cxn>
                <a:cxn ang="0">
                  <a:pos x="0" y="20"/>
                </a:cxn>
                <a:cxn ang="0">
                  <a:pos x="20" y="42"/>
                </a:cxn>
                <a:cxn ang="0">
                  <a:pos x="20" y="42"/>
                </a:cxn>
                <a:cxn ang="0">
                  <a:pos x="60" y="76"/>
                </a:cxn>
                <a:cxn ang="0">
                  <a:pos x="60" y="76"/>
                </a:cxn>
                <a:cxn ang="0">
                  <a:pos x="132" y="142"/>
                </a:cxn>
                <a:cxn ang="0">
                  <a:pos x="132" y="142"/>
                </a:cxn>
                <a:cxn ang="0">
                  <a:pos x="166" y="172"/>
                </a:cxn>
                <a:cxn ang="0">
                  <a:pos x="168" y="170"/>
                </a:cxn>
                <a:cxn ang="0">
                  <a:pos x="168" y="170"/>
                </a:cxn>
                <a:cxn ang="0">
                  <a:pos x="138" y="134"/>
                </a:cxn>
              </a:cxnLst>
              <a:rect l="0" t="0" r="r" b="b"/>
              <a:pathLst>
                <a:path w="168" h="172">
                  <a:moveTo>
                    <a:pt x="138" y="134"/>
                  </a:moveTo>
                  <a:lnTo>
                    <a:pt x="138" y="134"/>
                  </a:lnTo>
                  <a:lnTo>
                    <a:pt x="70" y="60"/>
                  </a:lnTo>
                  <a:lnTo>
                    <a:pt x="70" y="60"/>
                  </a:lnTo>
                  <a:lnTo>
                    <a:pt x="34" y="18"/>
                  </a:lnTo>
                  <a:lnTo>
                    <a:pt x="34" y="18"/>
                  </a:lnTo>
                  <a:lnTo>
                    <a:pt x="12" y="0"/>
                  </a:lnTo>
                  <a:lnTo>
                    <a:pt x="12" y="0"/>
                  </a:lnTo>
                  <a:lnTo>
                    <a:pt x="8" y="10"/>
                  </a:lnTo>
                  <a:lnTo>
                    <a:pt x="8" y="10"/>
                  </a:lnTo>
                  <a:lnTo>
                    <a:pt x="0" y="20"/>
                  </a:lnTo>
                  <a:lnTo>
                    <a:pt x="0" y="20"/>
                  </a:lnTo>
                  <a:lnTo>
                    <a:pt x="20" y="42"/>
                  </a:lnTo>
                  <a:lnTo>
                    <a:pt x="20" y="42"/>
                  </a:lnTo>
                  <a:lnTo>
                    <a:pt x="60" y="76"/>
                  </a:lnTo>
                  <a:lnTo>
                    <a:pt x="60" y="76"/>
                  </a:lnTo>
                  <a:lnTo>
                    <a:pt x="132" y="142"/>
                  </a:lnTo>
                  <a:lnTo>
                    <a:pt x="132" y="142"/>
                  </a:lnTo>
                  <a:lnTo>
                    <a:pt x="166" y="172"/>
                  </a:lnTo>
                  <a:lnTo>
                    <a:pt x="168" y="170"/>
                  </a:lnTo>
                  <a:lnTo>
                    <a:pt x="168" y="170"/>
                  </a:lnTo>
                  <a:lnTo>
                    <a:pt x="138" y="134"/>
                  </a:lnTo>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384@|5FFC:16777215|FBC:16777215|LFC:16777215|LBC:16777215"/>
            <p:cNvSpPr/>
            <p:nvPr/>
          </p:nvSpPr>
          <p:spPr bwMode="auto">
            <a:xfrm flipH="1">
              <a:off x="5113876" y="3342969"/>
              <a:ext cx="126668" cy="147484"/>
            </a:xfrm>
            <a:custGeom>
              <a:avLst/>
              <a:gdLst/>
              <a:ahLst/>
              <a:cxnLst>
                <a:cxn ang="0">
                  <a:pos x="407" y="311"/>
                </a:cxn>
                <a:cxn ang="0">
                  <a:pos x="96" y="0"/>
                </a:cxn>
                <a:cxn ang="0">
                  <a:pos x="96" y="0"/>
                </a:cxn>
                <a:cxn ang="0">
                  <a:pos x="98" y="6"/>
                </a:cxn>
                <a:cxn ang="0">
                  <a:pos x="100" y="14"/>
                </a:cxn>
                <a:cxn ang="0">
                  <a:pos x="100" y="26"/>
                </a:cxn>
                <a:cxn ang="0">
                  <a:pos x="96" y="40"/>
                </a:cxn>
                <a:cxn ang="0">
                  <a:pos x="92" y="54"/>
                </a:cxn>
                <a:cxn ang="0">
                  <a:pos x="86" y="72"/>
                </a:cxn>
                <a:cxn ang="0">
                  <a:pos x="78" y="88"/>
                </a:cxn>
                <a:cxn ang="0">
                  <a:pos x="70" y="106"/>
                </a:cxn>
                <a:cxn ang="0">
                  <a:pos x="70" y="106"/>
                </a:cxn>
                <a:cxn ang="0">
                  <a:pos x="60" y="121"/>
                </a:cxn>
                <a:cxn ang="0">
                  <a:pos x="50" y="135"/>
                </a:cxn>
                <a:cxn ang="0">
                  <a:pos x="40" y="147"/>
                </a:cxn>
                <a:cxn ang="0">
                  <a:pos x="30" y="155"/>
                </a:cxn>
                <a:cxn ang="0">
                  <a:pos x="20" y="163"/>
                </a:cxn>
                <a:cxn ang="0">
                  <a:pos x="12" y="167"/>
                </a:cxn>
                <a:cxn ang="0">
                  <a:pos x="6" y="167"/>
                </a:cxn>
                <a:cxn ang="0">
                  <a:pos x="0" y="165"/>
                </a:cxn>
                <a:cxn ang="0">
                  <a:pos x="311" y="477"/>
                </a:cxn>
                <a:cxn ang="0">
                  <a:pos x="311" y="477"/>
                </a:cxn>
                <a:cxn ang="0">
                  <a:pos x="317" y="475"/>
                </a:cxn>
                <a:cxn ang="0">
                  <a:pos x="331" y="469"/>
                </a:cxn>
                <a:cxn ang="0">
                  <a:pos x="341" y="463"/>
                </a:cxn>
                <a:cxn ang="0">
                  <a:pos x="353" y="455"/>
                </a:cxn>
                <a:cxn ang="0">
                  <a:pos x="365" y="443"/>
                </a:cxn>
                <a:cxn ang="0">
                  <a:pos x="375" y="427"/>
                </a:cxn>
                <a:cxn ang="0">
                  <a:pos x="375" y="427"/>
                </a:cxn>
                <a:cxn ang="0">
                  <a:pos x="383" y="417"/>
                </a:cxn>
                <a:cxn ang="0">
                  <a:pos x="383" y="417"/>
                </a:cxn>
                <a:cxn ang="0">
                  <a:pos x="387" y="407"/>
                </a:cxn>
                <a:cxn ang="0">
                  <a:pos x="387" y="407"/>
                </a:cxn>
                <a:cxn ang="0">
                  <a:pos x="395" y="387"/>
                </a:cxn>
                <a:cxn ang="0">
                  <a:pos x="401" y="371"/>
                </a:cxn>
                <a:cxn ang="0">
                  <a:pos x="405" y="353"/>
                </a:cxn>
                <a:cxn ang="0">
                  <a:pos x="407" y="339"/>
                </a:cxn>
                <a:cxn ang="0">
                  <a:pos x="407" y="319"/>
                </a:cxn>
                <a:cxn ang="0">
                  <a:pos x="407" y="311"/>
                </a:cxn>
                <a:cxn ang="0">
                  <a:pos x="407" y="311"/>
                </a:cxn>
              </a:cxnLst>
              <a:rect l="0" t="0" r="r" b="b"/>
              <a:pathLst>
                <a:path w="407" h="477">
                  <a:moveTo>
                    <a:pt x="407" y="311"/>
                  </a:moveTo>
                  <a:lnTo>
                    <a:pt x="96" y="0"/>
                  </a:lnTo>
                  <a:lnTo>
                    <a:pt x="96" y="0"/>
                  </a:lnTo>
                  <a:lnTo>
                    <a:pt x="98" y="6"/>
                  </a:lnTo>
                  <a:lnTo>
                    <a:pt x="100" y="14"/>
                  </a:lnTo>
                  <a:lnTo>
                    <a:pt x="100" y="26"/>
                  </a:lnTo>
                  <a:lnTo>
                    <a:pt x="96" y="40"/>
                  </a:lnTo>
                  <a:lnTo>
                    <a:pt x="92" y="54"/>
                  </a:lnTo>
                  <a:lnTo>
                    <a:pt x="86" y="72"/>
                  </a:lnTo>
                  <a:lnTo>
                    <a:pt x="78" y="88"/>
                  </a:lnTo>
                  <a:lnTo>
                    <a:pt x="70" y="106"/>
                  </a:lnTo>
                  <a:lnTo>
                    <a:pt x="70" y="106"/>
                  </a:lnTo>
                  <a:lnTo>
                    <a:pt x="60" y="121"/>
                  </a:lnTo>
                  <a:lnTo>
                    <a:pt x="50" y="135"/>
                  </a:lnTo>
                  <a:lnTo>
                    <a:pt x="40" y="147"/>
                  </a:lnTo>
                  <a:lnTo>
                    <a:pt x="30" y="155"/>
                  </a:lnTo>
                  <a:lnTo>
                    <a:pt x="20" y="163"/>
                  </a:lnTo>
                  <a:lnTo>
                    <a:pt x="12" y="167"/>
                  </a:lnTo>
                  <a:lnTo>
                    <a:pt x="6" y="167"/>
                  </a:lnTo>
                  <a:lnTo>
                    <a:pt x="0" y="165"/>
                  </a:lnTo>
                  <a:lnTo>
                    <a:pt x="311" y="477"/>
                  </a:lnTo>
                  <a:lnTo>
                    <a:pt x="311" y="477"/>
                  </a:lnTo>
                  <a:lnTo>
                    <a:pt x="317" y="475"/>
                  </a:lnTo>
                  <a:lnTo>
                    <a:pt x="331" y="469"/>
                  </a:lnTo>
                  <a:lnTo>
                    <a:pt x="341" y="463"/>
                  </a:lnTo>
                  <a:lnTo>
                    <a:pt x="353" y="455"/>
                  </a:lnTo>
                  <a:lnTo>
                    <a:pt x="365" y="443"/>
                  </a:lnTo>
                  <a:lnTo>
                    <a:pt x="375" y="427"/>
                  </a:lnTo>
                  <a:lnTo>
                    <a:pt x="375" y="427"/>
                  </a:lnTo>
                  <a:lnTo>
                    <a:pt x="383" y="417"/>
                  </a:lnTo>
                  <a:lnTo>
                    <a:pt x="383" y="417"/>
                  </a:lnTo>
                  <a:lnTo>
                    <a:pt x="387" y="407"/>
                  </a:lnTo>
                  <a:lnTo>
                    <a:pt x="387" y="407"/>
                  </a:lnTo>
                  <a:lnTo>
                    <a:pt x="395" y="387"/>
                  </a:lnTo>
                  <a:lnTo>
                    <a:pt x="401" y="371"/>
                  </a:lnTo>
                  <a:lnTo>
                    <a:pt x="405" y="353"/>
                  </a:lnTo>
                  <a:lnTo>
                    <a:pt x="407" y="339"/>
                  </a:lnTo>
                  <a:lnTo>
                    <a:pt x="407" y="319"/>
                  </a:lnTo>
                  <a:lnTo>
                    <a:pt x="407" y="311"/>
                  </a:lnTo>
                  <a:lnTo>
                    <a:pt x="407" y="311"/>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85@|5FFC:16777215|FBC:16777215|LFC:16777215|LBC:16777215"/>
            <p:cNvSpPr/>
            <p:nvPr/>
          </p:nvSpPr>
          <p:spPr bwMode="auto">
            <a:xfrm flipH="1">
              <a:off x="5208877" y="3341384"/>
              <a:ext cx="33250" cy="53919"/>
            </a:xfrm>
            <a:custGeom>
              <a:avLst/>
              <a:gdLst/>
              <a:ahLst/>
              <a:cxnLst>
                <a:cxn ang="0">
                  <a:pos x="102" y="4"/>
                </a:cxn>
                <a:cxn ang="0">
                  <a:pos x="102" y="4"/>
                </a:cxn>
                <a:cxn ang="0">
                  <a:pos x="98" y="2"/>
                </a:cxn>
                <a:cxn ang="0">
                  <a:pos x="94" y="0"/>
                </a:cxn>
                <a:cxn ang="0">
                  <a:pos x="84" y="2"/>
                </a:cxn>
                <a:cxn ang="0">
                  <a:pos x="72" y="10"/>
                </a:cxn>
                <a:cxn ang="0">
                  <a:pos x="60" y="22"/>
                </a:cxn>
                <a:cxn ang="0">
                  <a:pos x="60" y="22"/>
                </a:cxn>
                <a:cxn ang="0">
                  <a:pos x="76" y="36"/>
                </a:cxn>
                <a:cxn ang="0">
                  <a:pos x="76" y="36"/>
                </a:cxn>
                <a:cxn ang="0">
                  <a:pos x="76" y="46"/>
                </a:cxn>
                <a:cxn ang="0">
                  <a:pos x="76" y="46"/>
                </a:cxn>
                <a:cxn ang="0">
                  <a:pos x="76" y="56"/>
                </a:cxn>
                <a:cxn ang="0">
                  <a:pos x="72" y="68"/>
                </a:cxn>
                <a:cxn ang="0">
                  <a:pos x="68" y="82"/>
                </a:cxn>
                <a:cxn ang="0">
                  <a:pos x="60" y="96"/>
                </a:cxn>
                <a:cxn ang="0">
                  <a:pos x="60" y="96"/>
                </a:cxn>
                <a:cxn ang="0">
                  <a:pos x="52" y="110"/>
                </a:cxn>
                <a:cxn ang="0">
                  <a:pos x="42" y="118"/>
                </a:cxn>
                <a:cxn ang="0">
                  <a:pos x="36" y="124"/>
                </a:cxn>
                <a:cxn ang="0">
                  <a:pos x="30" y="127"/>
                </a:cxn>
                <a:cxn ang="0">
                  <a:pos x="30" y="127"/>
                </a:cxn>
                <a:cxn ang="0">
                  <a:pos x="22" y="129"/>
                </a:cxn>
                <a:cxn ang="0">
                  <a:pos x="22" y="129"/>
                </a:cxn>
                <a:cxn ang="0">
                  <a:pos x="8" y="114"/>
                </a:cxn>
                <a:cxn ang="0">
                  <a:pos x="8" y="114"/>
                </a:cxn>
                <a:cxn ang="0">
                  <a:pos x="2" y="131"/>
                </a:cxn>
                <a:cxn ang="0">
                  <a:pos x="0" y="147"/>
                </a:cxn>
                <a:cxn ang="0">
                  <a:pos x="0" y="161"/>
                </a:cxn>
                <a:cxn ang="0">
                  <a:pos x="2" y="165"/>
                </a:cxn>
                <a:cxn ang="0">
                  <a:pos x="4" y="169"/>
                </a:cxn>
                <a:cxn ang="0">
                  <a:pos x="6" y="169"/>
                </a:cxn>
                <a:cxn ang="0">
                  <a:pos x="6" y="169"/>
                </a:cxn>
                <a:cxn ang="0">
                  <a:pos x="12" y="171"/>
                </a:cxn>
                <a:cxn ang="0">
                  <a:pos x="18" y="171"/>
                </a:cxn>
                <a:cxn ang="0">
                  <a:pos x="26" y="167"/>
                </a:cxn>
                <a:cxn ang="0">
                  <a:pos x="36" y="159"/>
                </a:cxn>
                <a:cxn ang="0">
                  <a:pos x="46" y="151"/>
                </a:cxn>
                <a:cxn ang="0">
                  <a:pos x="56" y="139"/>
                </a:cxn>
                <a:cxn ang="0">
                  <a:pos x="66" y="125"/>
                </a:cxn>
                <a:cxn ang="0">
                  <a:pos x="76" y="110"/>
                </a:cxn>
                <a:cxn ang="0">
                  <a:pos x="76" y="110"/>
                </a:cxn>
                <a:cxn ang="0">
                  <a:pos x="84" y="92"/>
                </a:cxn>
                <a:cxn ang="0">
                  <a:pos x="92" y="76"/>
                </a:cxn>
                <a:cxn ang="0">
                  <a:pos x="98" y="58"/>
                </a:cxn>
                <a:cxn ang="0">
                  <a:pos x="102" y="44"/>
                </a:cxn>
                <a:cxn ang="0">
                  <a:pos x="106" y="30"/>
                </a:cxn>
                <a:cxn ang="0">
                  <a:pos x="106" y="18"/>
                </a:cxn>
                <a:cxn ang="0">
                  <a:pos x="104" y="10"/>
                </a:cxn>
                <a:cxn ang="0">
                  <a:pos x="102" y="4"/>
                </a:cxn>
                <a:cxn ang="0">
                  <a:pos x="102" y="4"/>
                </a:cxn>
              </a:cxnLst>
              <a:rect l="0" t="0" r="r" b="b"/>
              <a:pathLst>
                <a:path w="106" h="171">
                  <a:moveTo>
                    <a:pt x="102" y="4"/>
                  </a:moveTo>
                  <a:lnTo>
                    <a:pt x="102" y="4"/>
                  </a:lnTo>
                  <a:lnTo>
                    <a:pt x="98" y="2"/>
                  </a:lnTo>
                  <a:lnTo>
                    <a:pt x="94" y="0"/>
                  </a:lnTo>
                  <a:lnTo>
                    <a:pt x="84" y="2"/>
                  </a:lnTo>
                  <a:lnTo>
                    <a:pt x="72" y="10"/>
                  </a:lnTo>
                  <a:lnTo>
                    <a:pt x="60" y="22"/>
                  </a:lnTo>
                  <a:lnTo>
                    <a:pt x="60" y="22"/>
                  </a:lnTo>
                  <a:lnTo>
                    <a:pt x="76" y="36"/>
                  </a:lnTo>
                  <a:lnTo>
                    <a:pt x="76" y="36"/>
                  </a:lnTo>
                  <a:lnTo>
                    <a:pt x="76" y="46"/>
                  </a:lnTo>
                  <a:lnTo>
                    <a:pt x="76" y="46"/>
                  </a:lnTo>
                  <a:lnTo>
                    <a:pt x="76" y="56"/>
                  </a:lnTo>
                  <a:lnTo>
                    <a:pt x="72" y="68"/>
                  </a:lnTo>
                  <a:lnTo>
                    <a:pt x="68" y="82"/>
                  </a:lnTo>
                  <a:lnTo>
                    <a:pt x="60" y="96"/>
                  </a:lnTo>
                  <a:lnTo>
                    <a:pt x="60" y="96"/>
                  </a:lnTo>
                  <a:lnTo>
                    <a:pt x="52" y="110"/>
                  </a:lnTo>
                  <a:lnTo>
                    <a:pt x="42" y="118"/>
                  </a:lnTo>
                  <a:lnTo>
                    <a:pt x="36" y="124"/>
                  </a:lnTo>
                  <a:lnTo>
                    <a:pt x="30" y="127"/>
                  </a:lnTo>
                  <a:lnTo>
                    <a:pt x="30" y="127"/>
                  </a:lnTo>
                  <a:lnTo>
                    <a:pt x="22" y="129"/>
                  </a:lnTo>
                  <a:lnTo>
                    <a:pt x="22" y="129"/>
                  </a:lnTo>
                  <a:lnTo>
                    <a:pt x="8" y="114"/>
                  </a:lnTo>
                  <a:lnTo>
                    <a:pt x="8" y="114"/>
                  </a:lnTo>
                  <a:lnTo>
                    <a:pt x="2" y="131"/>
                  </a:lnTo>
                  <a:lnTo>
                    <a:pt x="0" y="147"/>
                  </a:lnTo>
                  <a:lnTo>
                    <a:pt x="0" y="161"/>
                  </a:lnTo>
                  <a:lnTo>
                    <a:pt x="2" y="165"/>
                  </a:lnTo>
                  <a:lnTo>
                    <a:pt x="4" y="169"/>
                  </a:lnTo>
                  <a:lnTo>
                    <a:pt x="6" y="169"/>
                  </a:lnTo>
                  <a:lnTo>
                    <a:pt x="6" y="169"/>
                  </a:lnTo>
                  <a:lnTo>
                    <a:pt x="12" y="171"/>
                  </a:lnTo>
                  <a:lnTo>
                    <a:pt x="18" y="171"/>
                  </a:lnTo>
                  <a:lnTo>
                    <a:pt x="26" y="167"/>
                  </a:lnTo>
                  <a:lnTo>
                    <a:pt x="36" y="159"/>
                  </a:lnTo>
                  <a:lnTo>
                    <a:pt x="46" y="151"/>
                  </a:lnTo>
                  <a:lnTo>
                    <a:pt x="56" y="139"/>
                  </a:lnTo>
                  <a:lnTo>
                    <a:pt x="66" y="125"/>
                  </a:lnTo>
                  <a:lnTo>
                    <a:pt x="76" y="110"/>
                  </a:lnTo>
                  <a:lnTo>
                    <a:pt x="76" y="110"/>
                  </a:lnTo>
                  <a:lnTo>
                    <a:pt x="84" y="92"/>
                  </a:lnTo>
                  <a:lnTo>
                    <a:pt x="92" y="76"/>
                  </a:lnTo>
                  <a:lnTo>
                    <a:pt x="98" y="58"/>
                  </a:lnTo>
                  <a:lnTo>
                    <a:pt x="102" y="44"/>
                  </a:lnTo>
                  <a:lnTo>
                    <a:pt x="106" y="30"/>
                  </a:lnTo>
                  <a:lnTo>
                    <a:pt x="106" y="18"/>
                  </a:lnTo>
                  <a:lnTo>
                    <a:pt x="104" y="10"/>
                  </a:lnTo>
                  <a:lnTo>
                    <a:pt x="102" y="4"/>
                  </a:lnTo>
                  <a:lnTo>
                    <a:pt x="102" y="4"/>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86@|5FFC:16777215|FBC:16777215|LFC:16777215|LBC:16777215"/>
            <p:cNvSpPr/>
            <p:nvPr/>
          </p:nvSpPr>
          <p:spPr bwMode="auto">
            <a:xfrm flipH="1">
              <a:off x="5454295" y="3120951"/>
              <a:ext cx="120335" cy="101494"/>
            </a:xfrm>
            <a:custGeom>
              <a:avLst/>
              <a:gdLst/>
              <a:ahLst/>
              <a:cxnLst>
                <a:cxn ang="0">
                  <a:pos x="154" y="112"/>
                </a:cxn>
                <a:cxn ang="0">
                  <a:pos x="154" y="112"/>
                </a:cxn>
                <a:cxn ang="0">
                  <a:pos x="162" y="98"/>
                </a:cxn>
                <a:cxn ang="0">
                  <a:pos x="172" y="86"/>
                </a:cxn>
                <a:cxn ang="0">
                  <a:pos x="184" y="74"/>
                </a:cxn>
                <a:cxn ang="0">
                  <a:pos x="196" y="66"/>
                </a:cxn>
                <a:cxn ang="0">
                  <a:pos x="210" y="58"/>
                </a:cxn>
                <a:cxn ang="0">
                  <a:pos x="224" y="52"/>
                </a:cxn>
                <a:cxn ang="0">
                  <a:pos x="240" y="48"/>
                </a:cxn>
                <a:cxn ang="0">
                  <a:pos x="255" y="44"/>
                </a:cxn>
                <a:cxn ang="0">
                  <a:pos x="271" y="42"/>
                </a:cxn>
                <a:cxn ang="0">
                  <a:pos x="287" y="40"/>
                </a:cxn>
                <a:cxn ang="0">
                  <a:pos x="321" y="42"/>
                </a:cxn>
                <a:cxn ang="0">
                  <a:pos x="355" y="48"/>
                </a:cxn>
                <a:cxn ang="0">
                  <a:pos x="387" y="58"/>
                </a:cxn>
                <a:cxn ang="0">
                  <a:pos x="387" y="58"/>
                </a:cxn>
                <a:cxn ang="0">
                  <a:pos x="387" y="56"/>
                </a:cxn>
                <a:cxn ang="0">
                  <a:pos x="387" y="56"/>
                </a:cxn>
                <a:cxn ang="0">
                  <a:pos x="357" y="40"/>
                </a:cxn>
                <a:cxn ang="0">
                  <a:pos x="323" y="26"/>
                </a:cxn>
                <a:cxn ang="0">
                  <a:pos x="289" y="14"/>
                </a:cxn>
                <a:cxn ang="0">
                  <a:pos x="257" y="6"/>
                </a:cxn>
                <a:cxn ang="0">
                  <a:pos x="224" y="0"/>
                </a:cxn>
                <a:cxn ang="0">
                  <a:pos x="192" y="0"/>
                </a:cxn>
                <a:cxn ang="0">
                  <a:pos x="178" y="0"/>
                </a:cxn>
                <a:cxn ang="0">
                  <a:pos x="162" y="2"/>
                </a:cxn>
                <a:cxn ang="0">
                  <a:pos x="148" y="6"/>
                </a:cxn>
                <a:cxn ang="0">
                  <a:pos x="134" y="10"/>
                </a:cxn>
                <a:cxn ang="0">
                  <a:pos x="134" y="10"/>
                </a:cxn>
                <a:cxn ang="0">
                  <a:pos x="110" y="22"/>
                </a:cxn>
                <a:cxn ang="0">
                  <a:pos x="90" y="32"/>
                </a:cxn>
                <a:cxn ang="0">
                  <a:pos x="70" y="44"/>
                </a:cxn>
                <a:cxn ang="0">
                  <a:pos x="54" y="56"/>
                </a:cxn>
                <a:cxn ang="0">
                  <a:pos x="42" y="68"/>
                </a:cxn>
                <a:cxn ang="0">
                  <a:pos x="30" y="82"/>
                </a:cxn>
                <a:cxn ang="0">
                  <a:pos x="20" y="94"/>
                </a:cxn>
                <a:cxn ang="0">
                  <a:pos x="14" y="108"/>
                </a:cxn>
                <a:cxn ang="0">
                  <a:pos x="8" y="124"/>
                </a:cxn>
                <a:cxn ang="0">
                  <a:pos x="4" y="138"/>
                </a:cxn>
                <a:cxn ang="0">
                  <a:pos x="0" y="154"/>
                </a:cxn>
                <a:cxn ang="0">
                  <a:pos x="0" y="168"/>
                </a:cxn>
                <a:cxn ang="0">
                  <a:pos x="2" y="202"/>
                </a:cxn>
                <a:cxn ang="0">
                  <a:pos x="6" y="234"/>
                </a:cxn>
                <a:cxn ang="0">
                  <a:pos x="6" y="234"/>
                </a:cxn>
                <a:cxn ang="0">
                  <a:pos x="12" y="252"/>
                </a:cxn>
                <a:cxn ang="0">
                  <a:pos x="20" y="268"/>
                </a:cxn>
                <a:cxn ang="0">
                  <a:pos x="30" y="283"/>
                </a:cxn>
                <a:cxn ang="0">
                  <a:pos x="42" y="295"/>
                </a:cxn>
                <a:cxn ang="0">
                  <a:pos x="58" y="305"/>
                </a:cxn>
                <a:cxn ang="0">
                  <a:pos x="76" y="315"/>
                </a:cxn>
                <a:cxn ang="0">
                  <a:pos x="94" y="321"/>
                </a:cxn>
                <a:cxn ang="0">
                  <a:pos x="116" y="325"/>
                </a:cxn>
                <a:cxn ang="0">
                  <a:pos x="116" y="325"/>
                </a:cxn>
                <a:cxn ang="0">
                  <a:pos x="112" y="299"/>
                </a:cxn>
                <a:cxn ang="0">
                  <a:pos x="112" y="271"/>
                </a:cxn>
                <a:cxn ang="0">
                  <a:pos x="112" y="244"/>
                </a:cxn>
                <a:cxn ang="0">
                  <a:pos x="116" y="216"/>
                </a:cxn>
                <a:cxn ang="0">
                  <a:pos x="122" y="190"/>
                </a:cxn>
                <a:cxn ang="0">
                  <a:pos x="130" y="162"/>
                </a:cxn>
                <a:cxn ang="0">
                  <a:pos x="140" y="136"/>
                </a:cxn>
                <a:cxn ang="0">
                  <a:pos x="154" y="112"/>
                </a:cxn>
                <a:cxn ang="0">
                  <a:pos x="154" y="112"/>
                </a:cxn>
              </a:cxnLst>
              <a:rect l="0" t="0" r="r" b="b"/>
              <a:pathLst>
                <a:path w="387" h="325">
                  <a:moveTo>
                    <a:pt x="154" y="112"/>
                  </a:moveTo>
                  <a:lnTo>
                    <a:pt x="154" y="112"/>
                  </a:lnTo>
                  <a:lnTo>
                    <a:pt x="162" y="98"/>
                  </a:lnTo>
                  <a:lnTo>
                    <a:pt x="172" y="86"/>
                  </a:lnTo>
                  <a:lnTo>
                    <a:pt x="184" y="74"/>
                  </a:lnTo>
                  <a:lnTo>
                    <a:pt x="196" y="66"/>
                  </a:lnTo>
                  <a:lnTo>
                    <a:pt x="210" y="58"/>
                  </a:lnTo>
                  <a:lnTo>
                    <a:pt x="224" y="52"/>
                  </a:lnTo>
                  <a:lnTo>
                    <a:pt x="240" y="48"/>
                  </a:lnTo>
                  <a:lnTo>
                    <a:pt x="255" y="44"/>
                  </a:lnTo>
                  <a:lnTo>
                    <a:pt x="271" y="42"/>
                  </a:lnTo>
                  <a:lnTo>
                    <a:pt x="287" y="40"/>
                  </a:lnTo>
                  <a:lnTo>
                    <a:pt x="321" y="42"/>
                  </a:lnTo>
                  <a:lnTo>
                    <a:pt x="355" y="48"/>
                  </a:lnTo>
                  <a:lnTo>
                    <a:pt x="387" y="58"/>
                  </a:lnTo>
                  <a:lnTo>
                    <a:pt x="387" y="58"/>
                  </a:lnTo>
                  <a:lnTo>
                    <a:pt x="387" y="56"/>
                  </a:lnTo>
                  <a:lnTo>
                    <a:pt x="387" y="56"/>
                  </a:lnTo>
                  <a:lnTo>
                    <a:pt x="357" y="40"/>
                  </a:lnTo>
                  <a:lnTo>
                    <a:pt x="323" y="26"/>
                  </a:lnTo>
                  <a:lnTo>
                    <a:pt x="289" y="14"/>
                  </a:lnTo>
                  <a:lnTo>
                    <a:pt x="257" y="6"/>
                  </a:lnTo>
                  <a:lnTo>
                    <a:pt x="224" y="0"/>
                  </a:lnTo>
                  <a:lnTo>
                    <a:pt x="192" y="0"/>
                  </a:lnTo>
                  <a:lnTo>
                    <a:pt x="178" y="0"/>
                  </a:lnTo>
                  <a:lnTo>
                    <a:pt x="162" y="2"/>
                  </a:lnTo>
                  <a:lnTo>
                    <a:pt x="148" y="6"/>
                  </a:lnTo>
                  <a:lnTo>
                    <a:pt x="134" y="10"/>
                  </a:lnTo>
                  <a:lnTo>
                    <a:pt x="134" y="10"/>
                  </a:lnTo>
                  <a:lnTo>
                    <a:pt x="110" y="22"/>
                  </a:lnTo>
                  <a:lnTo>
                    <a:pt x="90" y="32"/>
                  </a:lnTo>
                  <a:lnTo>
                    <a:pt x="70" y="44"/>
                  </a:lnTo>
                  <a:lnTo>
                    <a:pt x="54" y="56"/>
                  </a:lnTo>
                  <a:lnTo>
                    <a:pt x="42" y="68"/>
                  </a:lnTo>
                  <a:lnTo>
                    <a:pt x="30" y="82"/>
                  </a:lnTo>
                  <a:lnTo>
                    <a:pt x="20" y="94"/>
                  </a:lnTo>
                  <a:lnTo>
                    <a:pt x="14" y="108"/>
                  </a:lnTo>
                  <a:lnTo>
                    <a:pt x="8" y="124"/>
                  </a:lnTo>
                  <a:lnTo>
                    <a:pt x="4" y="138"/>
                  </a:lnTo>
                  <a:lnTo>
                    <a:pt x="0" y="154"/>
                  </a:lnTo>
                  <a:lnTo>
                    <a:pt x="0" y="168"/>
                  </a:lnTo>
                  <a:lnTo>
                    <a:pt x="2" y="202"/>
                  </a:lnTo>
                  <a:lnTo>
                    <a:pt x="6" y="234"/>
                  </a:lnTo>
                  <a:lnTo>
                    <a:pt x="6" y="234"/>
                  </a:lnTo>
                  <a:lnTo>
                    <a:pt x="12" y="252"/>
                  </a:lnTo>
                  <a:lnTo>
                    <a:pt x="20" y="268"/>
                  </a:lnTo>
                  <a:lnTo>
                    <a:pt x="30" y="283"/>
                  </a:lnTo>
                  <a:lnTo>
                    <a:pt x="42" y="295"/>
                  </a:lnTo>
                  <a:lnTo>
                    <a:pt x="58" y="305"/>
                  </a:lnTo>
                  <a:lnTo>
                    <a:pt x="76" y="315"/>
                  </a:lnTo>
                  <a:lnTo>
                    <a:pt x="94" y="321"/>
                  </a:lnTo>
                  <a:lnTo>
                    <a:pt x="116" y="325"/>
                  </a:lnTo>
                  <a:lnTo>
                    <a:pt x="116" y="325"/>
                  </a:lnTo>
                  <a:lnTo>
                    <a:pt x="112" y="299"/>
                  </a:lnTo>
                  <a:lnTo>
                    <a:pt x="112" y="271"/>
                  </a:lnTo>
                  <a:lnTo>
                    <a:pt x="112" y="244"/>
                  </a:lnTo>
                  <a:lnTo>
                    <a:pt x="116" y="216"/>
                  </a:lnTo>
                  <a:lnTo>
                    <a:pt x="122" y="190"/>
                  </a:lnTo>
                  <a:lnTo>
                    <a:pt x="130" y="162"/>
                  </a:lnTo>
                  <a:lnTo>
                    <a:pt x="140" y="136"/>
                  </a:lnTo>
                  <a:lnTo>
                    <a:pt x="154" y="112"/>
                  </a:lnTo>
                  <a:lnTo>
                    <a:pt x="154" y="112"/>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87@|5FFC:16777215|FBC:16777215|LFC:16777215|LBC:16777215"/>
            <p:cNvSpPr/>
            <p:nvPr/>
          </p:nvSpPr>
          <p:spPr bwMode="auto">
            <a:xfrm flipH="1">
              <a:off x="5440046" y="3019457"/>
              <a:ext cx="45917" cy="118939"/>
            </a:xfrm>
            <a:custGeom>
              <a:avLst/>
              <a:gdLst/>
              <a:ahLst/>
              <a:cxnLst>
                <a:cxn ang="0">
                  <a:pos x="78" y="73"/>
                </a:cxn>
                <a:cxn ang="0">
                  <a:pos x="78" y="73"/>
                </a:cxn>
                <a:cxn ang="0">
                  <a:pos x="92" y="51"/>
                </a:cxn>
                <a:cxn ang="0">
                  <a:pos x="110" y="32"/>
                </a:cxn>
                <a:cxn ang="0">
                  <a:pos x="128" y="14"/>
                </a:cxn>
                <a:cxn ang="0">
                  <a:pos x="146" y="0"/>
                </a:cxn>
                <a:cxn ang="0">
                  <a:pos x="146" y="0"/>
                </a:cxn>
                <a:cxn ang="0">
                  <a:pos x="116" y="8"/>
                </a:cxn>
                <a:cxn ang="0">
                  <a:pos x="88" y="20"/>
                </a:cxn>
                <a:cxn ang="0">
                  <a:pos x="74" y="26"/>
                </a:cxn>
                <a:cxn ang="0">
                  <a:pos x="62" y="34"/>
                </a:cxn>
                <a:cxn ang="0">
                  <a:pos x="50" y="43"/>
                </a:cxn>
                <a:cxn ang="0">
                  <a:pos x="40" y="53"/>
                </a:cxn>
                <a:cxn ang="0">
                  <a:pos x="30" y="65"/>
                </a:cxn>
                <a:cxn ang="0">
                  <a:pos x="22" y="79"/>
                </a:cxn>
                <a:cxn ang="0">
                  <a:pos x="16" y="95"/>
                </a:cxn>
                <a:cxn ang="0">
                  <a:pos x="10" y="111"/>
                </a:cxn>
                <a:cxn ang="0">
                  <a:pos x="6" y="131"/>
                </a:cxn>
                <a:cxn ang="0">
                  <a:pos x="2" y="151"/>
                </a:cxn>
                <a:cxn ang="0">
                  <a:pos x="0" y="175"/>
                </a:cxn>
                <a:cxn ang="0">
                  <a:pos x="0" y="199"/>
                </a:cxn>
                <a:cxn ang="0">
                  <a:pos x="0" y="199"/>
                </a:cxn>
                <a:cxn ang="0">
                  <a:pos x="2" y="223"/>
                </a:cxn>
                <a:cxn ang="0">
                  <a:pos x="8" y="247"/>
                </a:cxn>
                <a:cxn ang="0">
                  <a:pos x="16" y="271"/>
                </a:cxn>
                <a:cxn ang="0">
                  <a:pos x="30" y="295"/>
                </a:cxn>
                <a:cxn ang="0">
                  <a:pos x="44" y="319"/>
                </a:cxn>
                <a:cxn ang="0">
                  <a:pos x="62" y="343"/>
                </a:cxn>
                <a:cxn ang="0">
                  <a:pos x="80" y="365"/>
                </a:cxn>
                <a:cxn ang="0">
                  <a:pos x="100" y="387"/>
                </a:cxn>
                <a:cxn ang="0">
                  <a:pos x="102" y="385"/>
                </a:cxn>
                <a:cxn ang="0">
                  <a:pos x="102" y="385"/>
                </a:cxn>
                <a:cxn ang="0">
                  <a:pos x="86" y="347"/>
                </a:cxn>
                <a:cxn ang="0">
                  <a:pos x="72" y="305"/>
                </a:cxn>
                <a:cxn ang="0">
                  <a:pos x="62" y="263"/>
                </a:cxn>
                <a:cxn ang="0">
                  <a:pos x="56" y="221"/>
                </a:cxn>
                <a:cxn ang="0">
                  <a:pos x="54" y="181"/>
                </a:cxn>
                <a:cxn ang="0">
                  <a:pos x="54" y="161"/>
                </a:cxn>
                <a:cxn ang="0">
                  <a:pos x="56" y="141"/>
                </a:cxn>
                <a:cxn ang="0">
                  <a:pos x="60" y="123"/>
                </a:cxn>
                <a:cxn ang="0">
                  <a:pos x="64" y="105"/>
                </a:cxn>
                <a:cxn ang="0">
                  <a:pos x="70" y="89"/>
                </a:cxn>
                <a:cxn ang="0">
                  <a:pos x="78" y="73"/>
                </a:cxn>
                <a:cxn ang="0">
                  <a:pos x="78" y="73"/>
                </a:cxn>
              </a:cxnLst>
              <a:rect l="0" t="0" r="r" b="b"/>
              <a:pathLst>
                <a:path w="146" h="387">
                  <a:moveTo>
                    <a:pt x="78" y="73"/>
                  </a:moveTo>
                  <a:lnTo>
                    <a:pt x="78" y="73"/>
                  </a:lnTo>
                  <a:lnTo>
                    <a:pt x="92" y="51"/>
                  </a:lnTo>
                  <a:lnTo>
                    <a:pt x="110" y="32"/>
                  </a:lnTo>
                  <a:lnTo>
                    <a:pt x="128" y="14"/>
                  </a:lnTo>
                  <a:lnTo>
                    <a:pt x="146" y="0"/>
                  </a:lnTo>
                  <a:lnTo>
                    <a:pt x="146" y="0"/>
                  </a:lnTo>
                  <a:lnTo>
                    <a:pt x="116" y="8"/>
                  </a:lnTo>
                  <a:lnTo>
                    <a:pt x="88" y="20"/>
                  </a:lnTo>
                  <a:lnTo>
                    <a:pt x="74" y="26"/>
                  </a:lnTo>
                  <a:lnTo>
                    <a:pt x="62" y="34"/>
                  </a:lnTo>
                  <a:lnTo>
                    <a:pt x="50" y="43"/>
                  </a:lnTo>
                  <a:lnTo>
                    <a:pt x="40" y="53"/>
                  </a:lnTo>
                  <a:lnTo>
                    <a:pt x="30" y="65"/>
                  </a:lnTo>
                  <a:lnTo>
                    <a:pt x="22" y="79"/>
                  </a:lnTo>
                  <a:lnTo>
                    <a:pt x="16" y="95"/>
                  </a:lnTo>
                  <a:lnTo>
                    <a:pt x="10" y="111"/>
                  </a:lnTo>
                  <a:lnTo>
                    <a:pt x="6" y="131"/>
                  </a:lnTo>
                  <a:lnTo>
                    <a:pt x="2" y="151"/>
                  </a:lnTo>
                  <a:lnTo>
                    <a:pt x="0" y="175"/>
                  </a:lnTo>
                  <a:lnTo>
                    <a:pt x="0" y="199"/>
                  </a:lnTo>
                  <a:lnTo>
                    <a:pt x="0" y="199"/>
                  </a:lnTo>
                  <a:lnTo>
                    <a:pt x="2" y="223"/>
                  </a:lnTo>
                  <a:lnTo>
                    <a:pt x="8" y="247"/>
                  </a:lnTo>
                  <a:lnTo>
                    <a:pt x="16" y="271"/>
                  </a:lnTo>
                  <a:lnTo>
                    <a:pt x="30" y="295"/>
                  </a:lnTo>
                  <a:lnTo>
                    <a:pt x="44" y="319"/>
                  </a:lnTo>
                  <a:lnTo>
                    <a:pt x="62" y="343"/>
                  </a:lnTo>
                  <a:lnTo>
                    <a:pt x="80" y="365"/>
                  </a:lnTo>
                  <a:lnTo>
                    <a:pt x="100" y="387"/>
                  </a:lnTo>
                  <a:lnTo>
                    <a:pt x="102" y="385"/>
                  </a:lnTo>
                  <a:lnTo>
                    <a:pt x="102" y="385"/>
                  </a:lnTo>
                  <a:lnTo>
                    <a:pt x="86" y="347"/>
                  </a:lnTo>
                  <a:lnTo>
                    <a:pt x="72" y="305"/>
                  </a:lnTo>
                  <a:lnTo>
                    <a:pt x="62" y="263"/>
                  </a:lnTo>
                  <a:lnTo>
                    <a:pt x="56" y="221"/>
                  </a:lnTo>
                  <a:lnTo>
                    <a:pt x="54" y="181"/>
                  </a:lnTo>
                  <a:lnTo>
                    <a:pt x="54" y="161"/>
                  </a:lnTo>
                  <a:lnTo>
                    <a:pt x="56" y="141"/>
                  </a:lnTo>
                  <a:lnTo>
                    <a:pt x="60" y="123"/>
                  </a:lnTo>
                  <a:lnTo>
                    <a:pt x="64" y="105"/>
                  </a:lnTo>
                  <a:lnTo>
                    <a:pt x="70" y="89"/>
                  </a:lnTo>
                  <a:lnTo>
                    <a:pt x="78" y="73"/>
                  </a:lnTo>
                  <a:lnTo>
                    <a:pt x="78" y="73"/>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88@|5FFC:16777215|FBC:16777215|LFC:16777215|LBC:16777215"/>
            <p:cNvSpPr/>
            <p:nvPr/>
          </p:nvSpPr>
          <p:spPr bwMode="auto">
            <a:xfrm flipH="1">
              <a:off x="5409962" y="3133638"/>
              <a:ext cx="129835" cy="147484"/>
            </a:xfrm>
            <a:custGeom>
              <a:avLst/>
              <a:gdLst/>
              <a:ahLst/>
              <a:cxnLst>
                <a:cxn ang="0">
                  <a:pos x="387" y="152"/>
                </a:cxn>
                <a:cxn ang="0">
                  <a:pos x="289" y="38"/>
                </a:cxn>
                <a:cxn ang="0">
                  <a:pos x="275" y="18"/>
                </a:cxn>
                <a:cxn ang="0">
                  <a:pos x="243" y="8"/>
                </a:cxn>
                <a:cxn ang="0">
                  <a:pos x="175" y="0"/>
                </a:cxn>
                <a:cxn ang="0">
                  <a:pos x="143" y="4"/>
                </a:cxn>
                <a:cxn ang="0">
                  <a:pos x="112" y="12"/>
                </a:cxn>
                <a:cxn ang="0">
                  <a:pos x="84" y="26"/>
                </a:cxn>
                <a:cxn ang="0">
                  <a:pos x="60" y="46"/>
                </a:cxn>
                <a:cxn ang="0">
                  <a:pos x="42" y="72"/>
                </a:cxn>
                <a:cxn ang="0">
                  <a:pos x="28" y="96"/>
                </a:cxn>
                <a:cxn ang="0">
                  <a:pos x="10" y="150"/>
                </a:cxn>
                <a:cxn ang="0">
                  <a:pos x="0" y="204"/>
                </a:cxn>
                <a:cxn ang="0">
                  <a:pos x="0" y="259"/>
                </a:cxn>
                <a:cxn ang="0">
                  <a:pos x="4" y="285"/>
                </a:cxn>
                <a:cxn ang="0">
                  <a:pos x="14" y="325"/>
                </a:cxn>
                <a:cxn ang="0">
                  <a:pos x="28" y="361"/>
                </a:cxn>
                <a:cxn ang="0">
                  <a:pos x="46" y="395"/>
                </a:cxn>
                <a:cxn ang="0">
                  <a:pos x="70" y="423"/>
                </a:cxn>
                <a:cxn ang="0">
                  <a:pos x="86" y="437"/>
                </a:cxn>
                <a:cxn ang="0">
                  <a:pos x="120" y="457"/>
                </a:cxn>
                <a:cxn ang="0">
                  <a:pos x="153" y="469"/>
                </a:cxn>
                <a:cxn ang="0">
                  <a:pos x="191" y="471"/>
                </a:cxn>
                <a:cxn ang="0">
                  <a:pos x="227" y="463"/>
                </a:cxn>
                <a:cxn ang="0">
                  <a:pos x="261" y="445"/>
                </a:cxn>
                <a:cxn ang="0">
                  <a:pos x="293" y="421"/>
                </a:cxn>
                <a:cxn ang="0">
                  <a:pos x="323" y="385"/>
                </a:cxn>
                <a:cxn ang="0">
                  <a:pos x="335" y="365"/>
                </a:cxn>
                <a:cxn ang="0">
                  <a:pos x="385" y="275"/>
                </a:cxn>
                <a:cxn ang="0">
                  <a:pos x="403" y="235"/>
                </a:cxn>
                <a:cxn ang="0">
                  <a:pos x="413" y="196"/>
                </a:cxn>
                <a:cxn ang="0">
                  <a:pos x="417" y="186"/>
                </a:cxn>
                <a:cxn ang="0">
                  <a:pos x="415" y="182"/>
                </a:cxn>
                <a:cxn ang="0">
                  <a:pos x="387" y="152"/>
                </a:cxn>
              </a:cxnLst>
              <a:rect l="0" t="0" r="r" b="b"/>
              <a:pathLst>
                <a:path w="417" h="471">
                  <a:moveTo>
                    <a:pt x="387" y="152"/>
                  </a:moveTo>
                  <a:lnTo>
                    <a:pt x="387" y="152"/>
                  </a:lnTo>
                  <a:lnTo>
                    <a:pt x="315" y="70"/>
                  </a:lnTo>
                  <a:lnTo>
                    <a:pt x="289" y="38"/>
                  </a:lnTo>
                  <a:lnTo>
                    <a:pt x="279" y="26"/>
                  </a:lnTo>
                  <a:lnTo>
                    <a:pt x="275" y="18"/>
                  </a:lnTo>
                  <a:lnTo>
                    <a:pt x="275" y="18"/>
                  </a:lnTo>
                  <a:lnTo>
                    <a:pt x="243" y="8"/>
                  </a:lnTo>
                  <a:lnTo>
                    <a:pt x="209" y="2"/>
                  </a:lnTo>
                  <a:lnTo>
                    <a:pt x="175" y="0"/>
                  </a:lnTo>
                  <a:lnTo>
                    <a:pt x="159" y="2"/>
                  </a:lnTo>
                  <a:lnTo>
                    <a:pt x="143" y="4"/>
                  </a:lnTo>
                  <a:lnTo>
                    <a:pt x="128" y="8"/>
                  </a:lnTo>
                  <a:lnTo>
                    <a:pt x="112" y="12"/>
                  </a:lnTo>
                  <a:lnTo>
                    <a:pt x="98" y="18"/>
                  </a:lnTo>
                  <a:lnTo>
                    <a:pt x="84" y="26"/>
                  </a:lnTo>
                  <a:lnTo>
                    <a:pt x="72" y="34"/>
                  </a:lnTo>
                  <a:lnTo>
                    <a:pt x="60" y="46"/>
                  </a:lnTo>
                  <a:lnTo>
                    <a:pt x="50" y="58"/>
                  </a:lnTo>
                  <a:lnTo>
                    <a:pt x="42" y="72"/>
                  </a:lnTo>
                  <a:lnTo>
                    <a:pt x="42" y="72"/>
                  </a:lnTo>
                  <a:lnTo>
                    <a:pt x="28" y="96"/>
                  </a:lnTo>
                  <a:lnTo>
                    <a:pt x="18" y="122"/>
                  </a:lnTo>
                  <a:lnTo>
                    <a:pt x="10" y="150"/>
                  </a:lnTo>
                  <a:lnTo>
                    <a:pt x="4" y="176"/>
                  </a:lnTo>
                  <a:lnTo>
                    <a:pt x="0" y="204"/>
                  </a:lnTo>
                  <a:lnTo>
                    <a:pt x="0" y="231"/>
                  </a:lnTo>
                  <a:lnTo>
                    <a:pt x="0" y="259"/>
                  </a:lnTo>
                  <a:lnTo>
                    <a:pt x="4" y="285"/>
                  </a:lnTo>
                  <a:lnTo>
                    <a:pt x="4" y="285"/>
                  </a:lnTo>
                  <a:lnTo>
                    <a:pt x="8" y="305"/>
                  </a:lnTo>
                  <a:lnTo>
                    <a:pt x="14" y="325"/>
                  </a:lnTo>
                  <a:lnTo>
                    <a:pt x="20" y="343"/>
                  </a:lnTo>
                  <a:lnTo>
                    <a:pt x="28" y="361"/>
                  </a:lnTo>
                  <a:lnTo>
                    <a:pt x="36" y="379"/>
                  </a:lnTo>
                  <a:lnTo>
                    <a:pt x="46" y="395"/>
                  </a:lnTo>
                  <a:lnTo>
                    <a:pt x="58" y="409"/>
                  </a:lnTo>
                  <a:lnTo>
                    <a:pt x="70" y="423"/>
                  </a:lnTo>
                  <a:lnTo>
                    <a:pt x="70" y="423"/>
                  </a:lnTo>
                  <a:lnTo>
                    <a:pt x="86" y="437"/>
                  </a:lnTo>
                  <a:lnTo>
                    <a:pt x="102" y="449"/>
                  </a:lnTo>
                  <a:lnTo>
                    <a:pt x="120" y="457"/>
                  </a:lnTo>
                  <a:lnTo>
                    <a:pt x="137" y="465"/>
                  </a:lnTo>
                  <a:lnTo>
                    <a:pt x="153" y="469"/>
                  </a:lnTo>
                  <a:lnTo>
                    <a:pt x="171" y="471"/>
                  </a:lnTo>
                  <a:lnTo>
                    <a:pt x="191" y="471"/>
                  </a:lnTo>
                  <a:lnTo>
                    <a:pt x="209" y="467"/>
                  </a:lnTo>
                  <a:lnTo>
                    <a:pt x="227" y="463"/>
                  </a:lnTo>
                  <a:lnTo>
                    <a:pt x="243" y="455"/>
                  </a:lnTo>
                  <a:lnTo>
                    <a:pt x="261" y="445"/>
                  </a:lnTo>
                  <a:lnTo>
                    <a:pt x="277" y="433"/>
                  </a:lnTo>
                  <a:lnTo>
                    <a:pt x="293" y="421"/>
                  </a:lnTo>
                  <a:lnTo>
                    <a:pt x="309" y="405"/>
                  </a:lnTo>
                  <a:lnTo>
                    <a:pt x="323" y="385"/>
                  </a:lnTo>
                  <a:lnTo>
                    <a:pt x="335" y="365"/>
                  </a:lnTo>
                  <a:lnTo>
                    <a:pt x="335" y="365"/>
                  </a:lnTo>
                  <a:lnTo>
                    <a:pt x="361" y="319"/>
                  </a:lnTo>
                  <a:lnTo>
                    <a:pt x="385" y="275"/>
                  </a:lnTo>
                  <a:lnTo>
                    <a:pt x="395" y="255"/>
                  </a:lnTo>
                  <a:lnTo>
                    <a:pt x="403" y="235"/>
                  </a:lnTo>
                  <a:lnTo>
                    <a:pt x="409" y="214"/>
                  </a:lnTo>
                  <a:lnTo>
                    <a:pt x="413" y="196"/>
                  </a:lnTo>
                  <a:lnTo>
                    <a:pt x="413" y="196"/>
                  </a:lnTo>
                  <a:lnTo>
                    <a:pt x="417" y="186"/>
                  </a:lnTo>
                  <a:lnTo>
                    <a:pt x="417" y="186"/>
                  </a:lnTo>
                  <a:lnTo>
                    <a:pt x="415" y="182"/>
                  </a:lnTo>
                  <a:lnTo>
                    <a:pt x="415" y="182"/>
                  </a:lnTo>
                  <a:lnTo>
                    <a:pt x="387" y="152"/>
                  </a:lnTo>
                  <a:lnTo>
                    <a:pt x="387" y="152"/>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89@|5FFC:16777215|FBC:16777215|LFC:16777215|LBC:16777215"/>
            <p:cNvSpPr/>
            <p:nvPr/>
          </p:nvSpPr>
          <p:spPr bwMode="auto">
            <a:xfrm flipH="1">
              <a:off x="5356128" y="3009942"/>
              <a:ext cx="112418" cy="169686"/>
            </a:xfrm>
            <a:custGeom>
              <a:avLst/>
              <a:gdLst/>
              <a:ahLst/>
              <a:cxnLst>
                <a:cxn ang="0">
                  <a:pos x="24" y="103"/>
                </a:cxn>
                <a:cxn ang="0">
                  <a:pos x="10" y="135"/>
                </a:cxn>
                <a:cxn ang="0">
                  <a:pos x="2" y="171"/>
                </a:cxn>
                <a:cxn ang="0">
                  <a:pos x="0" y="211"/>
                </a:cxn>
                <a:cxn ang="0">
                  <a:pos x="8" y="293"/>
                </a:cxn>
                <a:cxn ang="0">
                  <a:pos x="32" y="377"/>
                </a:cxn>
                <a:cxn ang="0">
                  <a:pos x="48" y="415"/>
                </a:cxn>
                <a:cxn ang="0">
                  <a:pos x="74" y="435"/>
                </a:cxn>
                <a:cxn ang="0">
                  <a:pos x="122" y="477"/>
                </a:cxn>
                <a:cxn ang="0">
                  <a:pos x="170" y="519"/>
                </a:cxn>
                <a:cxn ang="0">
                  <a:pos x="176" y="525"/>
                </a:cxn>
                <a:cxn ang="0">
                  <a:pos x="204" y="549"/>
                </a:cxn>
                <a:cxn ang="0">
                  <a:pos x="234" y="527"/>
                </a:cxn>
                <a:cxn ang="0">
                  <a:pos x="262" y="493"/>
                </a:cxn>
                <a:cxn ang="0">
                  <a:pos x="320" y="399"/>
                </a:cxn>
                <a:cxn ang="0">
                  <a:pos x="330" y="377"/>
                </a:cxn>
                <a:cxn ang="0">
                  <a:pos x="348" y="331"/>
                </a:cxn>
                <a:cxn ang="0">
                  <a:pos x="358" y="283"/>
                </a:cxn>
                <a:cxn ang="0">
                  <a:pos x="360" y="235"/>
                </a:cxn>
                <a:cxn ang="0">
                  <a:pos x="356" y="187"/>
                </a:cxn>
                <a:cxn ang="0">
                  <a:pos x="346" y="141"/>
                </a:cxn>
                <a:cxn ang="0">
                  <a:pos x="328" y="99"/>
                </a:cxn>
                <a:cxn ang="0">
                  <a:pos x="304" y="64"/>
                </a:cxn>
                <a:cxn ang="0">
                  <a:pos x="290" y="48"/>
                </a:cxn>
                <a:cxn ang="0">
                  <a:pos x="268" y="28"/>
                </a:cxn>
                <a:cxn ang="0">
                  <a:pos x="244" y="14"/>
                </a:cxn>
                <a:cxn ang="0">
                  <a:pos x="218" y="4"/>
                </a:cxn>
                <a:cxn ang="0">
                  <a:pos x="194" y="0"/>
                </a:cxn>
                <a:cxn ang="0">
                  <a:pos x="142" y="6"/>
                </a:cxn>
                <a:cxn ang="0">
                  <a:pos x="92" y="30"/>
                </a:cxn>
                <a:cxn ang="0">
                  <a:pos x="74" y="44"/>
                </a:cxn>
                <a:cxn ang="0">
                  <a:pos x="38" y="81"/>
                </a:cxn>
                <a:cxn ang="0">
                  <a:pos x="24" y="103"/>
                </a:cxn>
              </a:cxnLst>
              <a:rect l="0" t="0" r="r" b="b"/>
              <a:pathLst>
                <a:path w="360" h="549">
                  <a:moveTo>
                    <a:pt x="24" y="103"/>
                  </a:moveTo>
                  <a:lnTo>
                    <a:pt x="24" y="103"/>
                  </a:lnTo>
                  <a:lnTo>
                    <a:pt x="16" y="119"/>
                  </a:lnTo>
                  <a:lnTo>
                    <a:pt x="10" y="135"/>
                  </a:lnTo>
                  <a:lnTo>
                    <a:pt x="6" y="153"/>
                  </a:lnTo>
                  <a:lnTo>
                    <a:pt x="2" y="171"/>
                  </a:lnTo>
                  <a:lnTo>
                    <a:pt x="0" y="191"/>
                  </a:lnTo>
                  <a:lnTo>
                    <a:pt x="0" y="211"/>
                  </a:lnTo>
                  <a:lnTo>
                    <a:pt x="2" y="251"/>
                  </a:lnTo>
                  <a:lnTo>
                    <a:pt x="8" y="293"/>
                  </a:lnTo>
                  <a:lnTo>
                    <a:pt x="18" y="335"/>
                  </a:lnTo>
                  <a:lnTo>
                    <a:pt x="32" y="377"/>
                  </a:lnTo>
                  <a:lnTo>
                    <a:pt x="48" y="415"/>
                  </a:lnTo>
                  <a:lnTo>
                    <a:pt x="48" y="415"/>
                  </a:lnTo>
                  <a:lnTo>
                    <a:pt x="58" y="421"/>
                  </a:lnTo>
                  <a:lnTo>
                    <a:pt x="74" y="435"/>
                  </a:lnTo>
                  <a:lnTo>
                    <a:pt x="122" y="477"/>
                  </a:lnTo>
                  <a:lnTo>
                    <a:pt x="122" y="477"/>
                  </a:lnTo>
                  <a:lnTo>
                    <a:pt x="170" y="519"/>
                  </a:lnTo>
                  <a:lnTo>
                    <a:pt x="170" y="519"/>
                  </a:lnTo>
                  <a:lnTo>
                    <a:pt x="176" y="525"/>
                  </a:lnTo>
                  <a:lnTo>
                    <a:pt x="176" y="525"/>
                  </a:lnTo>
                  <a:lnTo>
                    <a:pt x="204" y="549"/>
                  </a:lnTo>
                  <a:lnTo>
                    <a:pt x="204" y="549"/>
                  </a:lnTo>
                  <a:lnTo>
                    <a:pt x="220" y="539"/>
                  </a:lnTo>
                  <a:lnTo>
                    <a:pt x="234" y="527"/>
                  </a:lnTo>
                  <a:lnTo>
                    <a:pt x="248" y="511"/>
                  </a:lnTo>
                  <a:lnTo>
                    <a:pt x="262" y="493"/>
                  </a:lnTo>
                  <a:lnTo>
                    <a:pt x="290" y="449"/>
                  </a:lnTo>
                  <a:lnTo>
                    <a:pt x="320" y="399"/>
                  </a:lnTo>
                  <a:lnTo>
                    <a:pt x="320" y="399"/>
                  </a:lnTo>
                  <a:lnTo>
                    <a:pt x="330" y="377"/>
                  </a:lnTo>
                  <a:lnTo>
                    <a:pt x="340" y="355"/>
                  </a:lnTo>
                  <a:lnTo>
                    <a:pt x="348" y="331"/>
                  </a:lnTo>
                  <a:lnTo>
                    <a:pt x="354" y="307"/>
                  </a:lnTo>
                  <a:lnTo>
                    <a:pt x="358" y="283"/>
                  </a:lnTo>
                  <a:lnTo>
                    <a:pt x="360" y="259"/>
                  </a:lnTo>
                  <a:lnTo>
                    <a:pt x="360" y="235"/>
                  </a:lnTo>
                  <a:lnTo>
                    <a:pt x="360" y="211"/>
                  </a:lnTo>
                  <a:lnTo>
                    <a:pt x="356" y="187"/>
                  </a:lnTo>
                  <a:lnTo>
                    <a:pt x="352" y="163"/>
                  </a:lnTo>
                  <a:lnTo>
                    <a:pt x="346" y="141"/>
                  </a:lnTo>
                  <a:lnTo>
                    <a:pt x="338" y="119"/>
                  </a:lnTo>
                  <a:lnTo>
                    <a:pt x="328" y="99"/>
                  </a:lnTo>
                  <a:lnTo>
                    <a:pt x="318" y="81"/>
                  </a:lnTo>
                  <a:lnTo>
                    <a:pt x="304" y="64"/>
                  </a:lnTo>
                  <a:lnTo>
                    <a:pt x="290" y="48"/>
                  </a:lnTo>
                  <a:lnTo>
                    <a:pt x="290" y="48"/>
                  </a:lnTo>
                  <a:lnTo>
                    <a:pt x="278" y="38"/>
                  </a:lnTo>
                  <a:lnTo>
                    <a:pt x="268" y="28"/>
                  </a:lnTo>
                  <a:lnTo>
                    <a:pt x="256" y="20"/>
                  </a:lnTo>
                  <a:lnTo>
                    <a:pt x="244" y="14"/>
                  </a:lnTo>
                  <a:lnTo>
                    <a:pt x="232" y="8"/>
                  </a:lnTo>
                  <a:lnTo>
                    <a:pt x="218" y="4"/>
                  </a:lnTo>
                  <a:lnTo>
                    <a:pt x="206" y="2"/>
                  </a:lnTo>
                  <a:lnTo>
                    <a:pt x="194" y="0"/>
                  </a:lnTo>
                  <a:lnTo>
                    <a:pt x="168" y="0"/>
                  </a:lnTo>
                  <a:lnTo>
                    <a:pt x="142" y="6"/>
                  </a:lnTo>
                  <a:lnTo>
                    <a:pt x="116" y="16"/>
                  </a:lnTo>
                  <a:lnTo>
                    <a:pt x="92" y="30"/>
                  </a:lnTo>
                  <a:lnTo>
                    <a:pt x="92" y="30"/>
                  </a:lnTo>
                  <a:lnTo>
                    <a:pt x="74" y="44"/>
                  </a:lnTo>
                  <a:lnTo>
                    <a:pt x="56" y="62"/>
                  </a:lnTo>
                  <a:lnTo>
                    <a:pt x="38" y="81"/>
                  </a:lnTo>
                  <a:lnTo>
                    <a:pt x="24" y="103"/>
                  </a:lnTo>
                  <a:lnTo>
                    <a:pt x="24" y="103"/>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90@|5FFC:16777215|FBC:16777215|LFC:16777215|LBC:16777215"/>
            <p:cNvSpPr/>
            <p:nvPr/>
          </p:nvSpPr>
          <p:spPr bwMode="auto">
            <a:xfrm flipH="1">
              <a:off x="5218377" y="3138396"/>
              <a:ext cx="235919" cy="244220"/>
            </a:xfrm>
            <a:custGeom>
              <a:avLst/>
              <a:gdLst/>
              <a:ahLst/>
              <a:cxnLst>
                <a:cxn ang="0">
                  <a:pos x="761" y="691"/>
                </a:cxn>
                <a:cxn ang="0">
                  <a:pos x="761" y="691"/>
                </a:cxn>
                <a:cxn ang="0">
                  <a:pos x="745" y="677"/>
                </a:cxn>
                <a:cxn ang="0">
                  <a:pos x="745" y="677"/>
                </a:cxn>
                <a:cxn ang="0">
                  <a:pos x="497" y="445"/>
                </a:cxn>
                <a:cxn ang="0">
                  <a:pos x="322" y="283"/>
                </a:cxn>
                <a:cxn ang="0">
                  <a:pos x="158" y="134"/>
                </a:cxn>
                <a:cxn ang="0">
                  <a:pos x="158" y="134"/>
                </a:cxn>
                <a:cxn ang="0">
                  <a:pos x="130" y="110"/>
                </a:cxn>
                <a:cxn ang="0">
                  <a:pos x="130" y="110"/>
                </a:cxn>
                <a:cxn ang="0">
                  <a:pos x="124" y="104"/>
                </a:cxn>
                <a:cxn ang="0">
                  <a:pos x="124" y="104"/>
                </a:cxn>
                <a:cxn ang="0">
                  <a:pos x="76" y="62"/>
                </a:cxn>
                <a:cxn ang="0">
                  <a:pos x="76" y="62"/>
                </a:cxn>
                <a:cxn ang="0">
                  <a:pos x="28" y="20"/>
                </a:cxn>
                <a:cxn ang="0">
                  <a:pos x="12" y="6"/>
                </a:cxn>
                <a:cxn ang="0">
                  <a:pos x="2" y="0"/>
                </a:cxn>
                <a:cxn ang="0">
                  <a:pos x="0" y="2"/>
                </a:cxn>
                <a:cxn ang="0">
                  <a:pos x="0" y="2"/>
                </a:cxn>
                <a:cxn ang="0">
                  <a:pos x="0" y="2"/>
                </a:cxn>
                <a:cxn ang="0">
                  <a:pos x="0" y="2"/>
                </a:cxn>
                <a:cxn ang="0">
                  <a:pos x="0" y="4"/>
                </a:cxn>
                <a:cxn ang="0">
                  <a:pos x="0" y="4"/>
                </a:cxn>
                <a:cxn ang="0">
                  <a:pos x="4" y="12"/>
                </a:cxn>
                <a:cxn ang="0">
                  <a:pos x="14" y="24"/>
                </a:cxn>
                <a:cxn ang="0">
                  <a:pos x="40" y="56"/>
                </a:cxn>
                <a:cxn ang="0">
                  <a:pos x="112" y="138"/>
                </a:cxn>
                <a:cxn ang="0">
                  <a:pos x="112" y="138"/>
                </a:cxn>
                <a:cxn ang="0">
                  <a:pos x="140" y="168"/>
                </a:cxn>
                <a:cxn ang="0">
                  <a:pos x="140" y="168"/>
                </a:cxn>
                <a:cxn ang="0">
                  <a:pos x="142" y="172"/>
                </a:cxn>
                <a:cxn ang="0">
                  <a:pos x="142" y="172"/>
                </a:cxn>
                <a:cxn ang="0">
                  <a:pos x="294" y="339"/>
                </a:cxn>
                <a:cxn ang="0">
                  <a:pos x="459" y="517"/>
                </a:cxn>
                <a:cxn ang="0">
                  <a:pos x="693" y="769"/>
                </a:cxn>
                <a:cxn ang="0">
                  <a:pos x="693" y="769"/>
                </a:cxn>
                <a:cxn ang="0">
                  <a:pos x="707" y="784"/>
                </a:cxn>
                <a:cxn ang="0">
                  <a:pos x="707" y="784"/>
                </a:cxn>
                <a:cxn ang="0">
                  <a:pos x="715" y="782"/>
                </a:cxn>
                <a:cxn ang="0">
                  <a:pos x="715" y="782"/>
                </a:cxn>
                <a:cxn ang="0">
                  <a:pos x="721" y="779"/>
                </a:cxn>
                <a:cxn ang="0">
                  <a:pos x="727" y="773"/>
                </a:cxn>
                <a:cxn ang="0">
                  <a:pos x="737" y="765"/>
                </a:cxn>
                <a:cxn ang="0">
                  <a:pos x="745" y="751"/>
                </a:cxn>
                <a:cxn ang="0">
                  <a:pos x="745" y="751"/>
                </a:cxn>
                <a:cxn ang="0">
                  <a:pos x="753" y="737"/>
                </a:cxn>
                <a:cxn ang="0">
                  <a:pos x="757" y="723"/>
                </a:cxn>
                <a:cxn ang="0">
                  <a:pos x="761" y="711"/>
                </a:cxn>
                <a:cxn ang="0">
                  <a:pos x="761" y="701"/>
                </a:cxn>
                <a:cxn ang="0">
                  <a:pos x="761" y="701"/>
                </a:cxn>
                <a:cxn ang="0">
                  <a:pos x="761" y="691"/>
                </a:cxn>
                <a:cxn ang="0">
                  <a:pos x="761" y="691"/>
                </a:cxn>
              </a:cxnLst>
              <a:rect l="0" t="0" r="r" b="b"/>
              <a:pathLst>
                <a:path w="761" h="784">
                  <a:moveTo>
                    <a:pt x="761" y="691"/>
                  </a:moveTo>
                  <a:lnTo>
                    <a:pt x="761" y="691"/>
                  </a:lnTo>
                  <a:lnTo>
                    <a:pt x="745" y="677"/>
                  </a:lnTo>
                  <a:lnTo>
                    <a:pt x="745" y="677"/>
                  </a:lnTo>
                  <a:lnTo>
                    <a:pt x="497" y="445"/>
                  </a:lnTo>
                  <a:lnTo>
                    <a:pt x="322" y="283"/>
                  </a:lnTo>
                  <a:lnTo>
                    <a:pt x="158" y="134"/>
                  </a:lnTo>
                  <a:lnTo>
                    <a:pt x="158" y="134"/>
                  </a:lnTo>
                  <a:lnTo>
                    <a:pt x="130" y="110"/>
                  </a:lnTo>
                  <a:lnTo>
                    <a:pt x="130" y="110"/>
                  </a:lnTo>
                  <a:lnTo>
                    <a:pt x="124" y="104"/>
                  </a:lnTo>
                  <a:lnTo>
                    <a:pt x="124" y="104"/>
                  </a:lnTo>
                  <a:lnTo>
                    <a:pt x="76" y="62"/>
                  </a:lnTo>
                  <a:lnTo>
                    <a:pt x="76" y="62"/>
                  </a:lnTo>
                  <a:lnTo>
                    <a:pt x="28" y="20"/>
                  </a:lnTo>
                  <a:lnTo>
                    <a:pt x="12" y="6"/>
                  </a:lnTo>
                  <a:lnTo>
                    <a:pt x="2" y="0"/>
                  </a:lnTo>
                  <a:lnTo>
                    <a:pt x="0" y="2"/>
                  </a:lnTo>
                  <a:lnTo>
                    <a:pt x="0" y="2"/>
                  </a:lnTo>
                  <a:lnTo>
                    <a:pt x="0" y="2"/>
                  </a:lnTo>
                  <a:lnTo>
                    <a:pt x="0" y="2"/>
                  </a:lnTo>
                  <a:lnTo>
                    <a:pt x="0" y="4"/>
                  </a:lnTo>
                  <a:lnTo>
                    <a:pt x="0" y="4"/>
                  </a:lnTo>
                  <a:lnTo>
                    <a:pt x="4" y="12"/>
                  </a:lnTo>
                  <a:lnTo>
                    <a:pt x="14" y="24"/>
                  </a:lnTo>
                  <a:lnTo>
                    <a:pt x="40" y="56"/>
                  </a:lnTo>
                  <a:lnTo>
                    <a:pt x="112" y="138"/>
                  </a:lnTo>
                  <a:lnTo>
                    <a:pt x="112" y="138"/>
                  </a:lnTo>
                  <a:lnTo>
                    <a:pt x="140" y="168"/>
                  </a:lnTo>
                  <a:lnTo>
                    <a:pt x="140" y="168"/>
                  </a:lnTo>
                  <a:lnTo>
                    <a:pt x="142" y="172"/>
                  </a:lnTo>
                  <a:lnTo>
                    <a:pt x="142" y="172"/>
                  </a:lnTo>
                  <a:lnTo>
                    <a:pt x="294" y="339"/>
                  </a:lnTo>
                  <a:lnTo>
                    <a:pt x="459" y="517"/>
                  </a:lnTo>
                  <a:lnTo>
                    <a:pt x="693" y="769"/>
                  </a:lnTo>
                  <a:lnTo>
                    <a:pt x="693" y="769"/>
                  </a:lnTo>
                  <a:lnTo>
                    <a:pt x="707" y="784"/>
                  </a:lnTo>
                  <a:lnTo>
                    <a:pt x="707" y="784"/>
                  </a:lnTo>
                  <a:lnTo>
                    <a:pt x="715" y="782"/>
                  </a:lnTo>
                  <a:lnTo>
                    <a:pt x="715" y="782"/>
                  </a:lnTo>
                  <a:lnTo>
                    <a:pt x="721" y="779"/>
                  </a:lnTo>
                  <a:lnTo>
                    <a:pt x="727" y="773"/>
                  </a:lnTo>
                  <a:lnTo>
                    <a:pt x="737" y="765"/>
                  </a:lnTo>
                  <a:lnTo>
                    <a:pt x="745" y="751"/>
                  </a:lnTo>
                  <a:lnTo>
                    <a:pt x="745" y="751"/>
                  </a:lnTo>
                  <a:lnTo>
                    <a:pt x="753" y="737"/>
                  </a:lnTo>
                  <a:lnTo>
                    <a:pt x="757" y="723"/>
                  </a:lnTo>
                  <a:lnTo>
                    <a:pt x="761" y="711"/>
                  </a:lnTo>
                  <a:lnTo>
                    <a:pt x="761" y="701"/>
                  </a:lnTo>
                  <a:lnTo>
                    <a:pt x="761" y="701"/>
                  </a:lnTo>
                  <a:lnTo>
                    <a:pt x="761" y="691"/>
                  </a:lnTo>
                  <a:lnTo>
                    <a:pt x="761" y="691"/>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06@|5FFC:16777215|FBC:16777215|LFC:16777215|LBC:16777215"/>
            <p:cNvSpPr/>
            <p:nvPr/>
          </p:nvSpPr>
          <p:spPr bwMode="auto">
            <a:xfrm flipH="1">
              <a:off x="5102792" y="3571331"/>
              <a:ext cx="11084" cy="22202"/>
            </a:xfrm>
            <a:custGeom>
              <a:avLst/>
              <a:gdLst/>
              <a:ahLst/>
              <a:cxnLst>
                <a:cxn ang="0">
                  <a:pos x="10" y="0"/>
                </a:cxn>
                <a:cxn ang="0">
                  <a:pos x="10" y="0"/>
                </a:cxn>
                <a:cxn ang="0">
                  <a:pos x="4" y="38"/>
                </a:cxn>
                <a:cxn ang="0">
                  <a:pos x="0" y="74"/>
                </a:cxn>
                <a:cxn ang="0">
                  <a:pos x="34" y="50"/>
                </a:cxn>
                <a:cxn ang="0">
                  <a:pos x="34" y="50"/>
                </a:cxn>
                <a:cxn ang="0">
                  <a:pos x="34" y="46"/>
                </a:cxn>
                <a:cxn ang="0">
                  <a:pos x="30" y="36"/>
                </a:cxn>
                <a:cxn ang="0">
                  <a:pos x="22" y="20"/>
                </a:cxn>
                <a:cxn ang="0">
                  <a:pos x="10" y="0"/>
                </a:cxn>
              </a:cxnLst>
              <a:rect l="0" t="0" r="r" b="b"/>
              <a:pathLst>
                <a:path w="34" h="74">
                  <a:moveTo>
                    <a:pt x="10" y="0"/>
                  </a:moveTo>
                  <a:lnTo>
                    <a:pt x="10" y="0"/>
                  </a:lnTo>
                  <a:lnTo>
                    <a:pt x="4" y="38"/>
                  </a:lnTo>
                  <a:lnTo>
                    <a:pt x="0" y="74"/>
                  </a:lnTo>
                  <a:lnTo>
                    <a:pt x="34" y="50"/>
                  </a:lnTo>
                  <a:lnTo>
                    <a:pt x="34" y="50"/>
                  </a:lnTo>
                  <a:lnTo>
                    <a:pt x="34" y="46"/>
                  </a:lnTo>
                  <a:lnTo>
                    <a:pt x="30" y="36"/>
                  </a:lnTo>
                  <a:lnTo>
                    <a:pt x="22" y="20"/>
                  </a:lnTo>
                  <a:lnTo>
                    <a:pt x="10" y="0"/>
                  </a:lnTo>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08@|5FFC:16777215|FBC:16777215|LFC:16777215|LBC:16777215"/>
            <p:cNvSpPr/>
            <p:nvPr/>
          </p:nvSpPr>
          <p:spPr bwMode="auto">
            <a:xfrm flipH="1">
              <a:off x="5071125" y="3522170"/>
              <a:ext cx="0" cy="0"/>
            </a:xfrm>
            <a:custGeom>
              <a:avLst/>
              <a:gdLst/>
              <a:ahLst/>
              <a:cxnLst>
                <a:cxn ang="0">
                  <a:pos x="0" y="0"/>
                </a:cxn>
                <a:cxn ang="0">
                  <a:pos x="0" y="0"/>
                </a:cxn>
                <a:cxn ang="0">
                  <a:pos x="0" y="0"/>
                </a:cxn>
                <a:cxn ang="0">
                  <a:pos x="0" y="0"/>
                </a:cxn>
                <a:cxn ang="0">
                  <a:pos x="0" y="2"/>
                </a:cxn>
                <a:cxn ang="0">
                  <a:pos x="0" y="2"/>
                </a:cxn>
                <a:cxn ang="0">
                  <a:pos x="0" y="0"/>
                </a:cxn>
              </a:cxnLst>
              <a:rect l="0" t="0" r="r" b="b"/>
              <a:pathLst>
                <a:path h="2">
                  <a:moveTo>
                    <a:pt x="0" y="0"/>
                  </a:moveTo>
                  <a:lnTo>
                    <a:pt x="0" y="0"/>
                  </a:lnTo>
                  <a:lnTo>
                    <a:pt x="0" y="0"/>
                  </a:lnTo>
                  <a:lnTo>
                    <a:pt x="0" y="0"/>
                  </a:lnTo>
                  <a:lnTo>
                    <a:pt x="0" y="2"/>
                  </a:lnTo>
                  <a:lnTo>
                    <a:pt x="0" y="2"/>
                  </a:lnTo>
                  <a:lnTo>
                    <a:pt x="0" y="0"/>
                  </a:lnTo>
                  <a:close/>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09@|5FFC:16777215|FBC:16777215|LFC:16777215|LBC:16777215"/>
            <p:cNvSpPr/>
            <p:nvPr/>
          </p:nvSpPr>
          <p:spPr bwMode="auto">
            <a:xfrm flipH="1">
              <a:off x="5071125" y="3522170"/>
              <a:ext cx="0" cy="0"/>
            </a:xfrm>
            <a:custGeom>
              <a:avLst/>
              <a:gdLst/>
              <a:ahLst/>
              <a:cxnLst>
                <a:cxn ang="0">
                  <a:pos x="0" y="0"/>
                </a:cxn>
                <a:cxn ang="0">
                  <a:pos x="0" y="0"/>
                </a:cxn>
                <a:cxn ang="0">
                  <a:pos x="0" y="0"/>
                </a:cxn>
                <a:cxn ang="0">
                  <a:pos x="0" y="0"/>
                </a:cxn>
                <a:cxn ang="0">
                  <a:pos x="0" y="2"/>
                </a:cxn>
                <a:cxn ang="0">
                  <a:pos x="0" y="2"/>
                </a:cxn>
                <a:cxn ang="0">
                  <a:pos x="0" y="0"/>
                </a:cxn>
              </a:cxnLst>
              <a:rect l="0" t="0" r="r" b="b"/>
              <a:pathLst>
                <a:path h="2">
                  <a:moveTo>
                    <a:pt x="0" y="0"/>
                  </a:moveTo>
                  <a:lnTo>
                    <a:pt x="0" y="0"/>
                  </a:lnTo>
                  <a:lnTo>
                    <a:pt x="0" y="0"/>
                  </a:lnTo>
                  <a:lnTo>
                    <a:pt x="0" y="0"/>
                  </a:lnTo>
                  <a:lnTo>
                    <a:pt x="0" y="2"/>
                  </a:lnTo>
                  <a:lnTo>
                    <a:pt x="0" y="2"/>
                  </a:lnTo>
                  <a:lnTo>
                    <a:pt x="0" y="0"/>
                  </a:lnTo>
                </a:path>
              </a:pathLst>
            </a:custGeom>
            <a:solidFill>
              <a:sysClr val="window" lastClr="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TextBox 13"/>
          <p:cNvSpPr txBox="1">
            <a:spLocks noChangeArrowheads="1"/>
          </p:cNvSpPr>
          <p:nvPr/>
        </p:nvSpPr>
        <p:spPr bwMode="auto">
          <a:xfrm>
            <a:off x="2886075" y="2478088"/>
            <a:ext cx="12779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a:spLocks noChangeArrowheads="1"/>
          </p:cNvSpPr>
          <p:nvPr/>
        </p:nvSpPr>
        <p:spPr bwMode="auto">
          <a:xfrm>
            <a:off x="2162175" y="2800350"/>
            <a:ext cx="20018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9" name="TextBox 13"/>
          <p:cNvSpPr txBox="1">
            <a:spLocks noChangeArrowheads="1"/>
          </p:cNvSpPr>
          <p:nvPr/>
        </p:nvSpPr>
        <p:spPr bwMode="auto">
          <a:xfrm>
            <a:off x="7859713" y="2478088"/>
            <a:ext cx="1495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3"/>
          <p:cNvSpPr txBox="1">
            <a:spLocks noChangeArrowheads="1"/>
          </p:cNvSpPr>
          <p:nvPr/>
        </p:nvSpPr>
        <p:spPr bwMode="auto">
          <a:xfrm>
            <a:off x="7859713" y="2800350"/>
            <a:ext cx="2005012" cy="41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smtClean="0">
              <a:solidFill>
                <a:schemeClr val="bg1"/>
              </a:solidFill>
              <a:latin typeface="微软雅黑" panose="020B0503020204020204" pitchFamily="34" charset="-122"/>
              <a:ea typeface="微软雅黑" panose="020B0503020204020204" pitchFamily="34" charset="-122"/>
            </a:endParaRPr>
          </a:p>
          <a:p>
            <a:pPr eaLnBrk="1" hangingPunct="1">
              <a:spcBef>
                <a:spcPct val="20000"/>
              </a:spcBef>
            </a:pPr>
            <a:endParaRPr lang="en-US" altLang="zh-CN" sz="12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p:cNvSpPr txBox="1">
            <a:spLocks noChangeArrowheads="1"/>
          </p:cNvSpPr>
          <p:nvPr/>
        </p:nvSpPr>
        <p:spPr bwMode="auto">
          <a:xfrm>
            <a:off x="2886075" y="4764088"/>
            <a:ext cx="127793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13"/>
          <p:cNvSpPr txBox="1">
            <a:spLocks noChangeArrowheads="1"/>
          </p:cNvSpPr>
          <p:nvPr/>
        </p:nvSpPr>
        <p:spPr bwMode="auto">
          <a:xfrm>
            <a:off x="2162175" y="5086350"/>
            <a:ext cx="2001838"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3" name="TextBox 13"/>
          <p:cNvSpPr txBox="1">
            <a:spLocks noChangeArrowheads="1"/>
          </p:cNvSpPr>
          <p:nvPr/>
        </p:nvSpPr>
        <p:spPr bwMode="auto">
          <a:xfrm>
            <a:off x="7859713" y="4764088"/>
            <a:ext cx="14954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rgbClr val="FFFFFF"/>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13"/>
          <p:cNvSpPr txBox="1">
            <a:spLocks noChangeArrowheads="1"/>
          </p:cNvSpPr>
          <p:nvPr/>
        </p:nvSpPr>
        <p:spPr bwMode="auto">
          <a:xfrm>
            <a:off x="7859713" y="5086350"/>
            <a:ext cx="20050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sp>
        <p:nvSpPr>
          <p:cNvPr id="5" name="Rectangle 9"/>
          <p:cNvSpPr>
            <a:spLocks noChangeArrowheads="1"/>
          </p:cNvSpPr>
          <p:nvPr/>
        </p:nvSpPr>
        <p:spPr bwMode="auto">
          <a:xfrm flipH="1">
            <a:off x="6702425" y="1384300"/>
            <a:ext cx="5408613" cy="911225"/>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0"/>
          <p:cNvSpPr/>
          <p:nvPr/>
        </p:nvSpPr>
        <p:spPr bwMode="auto">
          <a:xfrm flipH="1">
            <a:off x="5813425" y="1389063"/>
            <a:ext cx="889000" cy="1700212"/>
          </a:xfrm>
          <a:custGeom>
            <a:avLst/>
            <a:gdLst>
              <a:gd name="T0" fmla="*/ 0 w 421"/>
              <a:gd name="T1" fmla="*/ 0 h 805"/>
              <a:gd name="T2" fmla="*/ 0 w 421"/>
              <a:gd name="T3" fmla="*/ 431 h 805"/>
              <a:gd name="T4" fmla="*/ 418 w 421"/>
              <a:gd name="T5" fmla="*/ 805 h 805"/>
              <a:gd name="T6" fmla="*/ 421 w 421"/>
              <a:gd name="T7" fmla="*/ 666 h 805"/>
              <a:gd name="T8" fmla="*/ 0 w 421"/>
              <a:gd name="T9" fmla="*/ 0 h 805"/>
            </a:gdLst>
            <a:ahLst/>
            <a:cxnLst>
              <a:cxn ang="0">
                <a:pos x="T0" y="T1"/>
              </a:cxn>
              <a:cxn ang="0">
                <a:pos x="T2" y="T3"/>
              </a:cxn>
              <a:cxn ang="0">
                <a:pos x="T4" y="T5"/>
              </a:cxn>
              <a:cxn ang="0">
                <a:pos x="T6" y="T7"/>
              </a:cxn>
              <a:cxn ang="0">
                <a:pos x="T8" y="T9"/>
              </a:cxn>
            </a:cxnLst>
            <a:rect l="0" t="0" r="r" b="b"/>
            <a:pathLst>
              <a:path w="421" h="805">
                <a:moveTo>
                  <a:pt x="0" y="0"/>
                </a:moveTo>
                <a:lnTo>
                  <a:pt x="0" y="431"/>
                </a:lnTo>
                <a:lnTo>
                  <a:pt x="418" y="805"/>
                </a:lnTo>
                <a:lnTo>
                  <a:pt x="421" y="666"/>
                </a:lnTo>
                <a:lnTo>
                  <a:pt x="0" y="0"/>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11"/>
          <p:cNvSpPr>
            <a:spLocks noChangeArrowheads="1"/>
          </p:cNvSpPr>
          <p:nvPr/>
        </p:nvSpPr>
        <p:spPr bwMode="auto">
          <a:xfrm flipH="1">
            <a:off x="4189413" y="2805113"/>
            <a:ext cx="1636712" cy="285750"/>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12"/>
          <p:cNvSpPr>
            <a:spLocks noChangeArrowheads="1"/>
          </p:cNvSpPr>
          <p:nvPr/>
        </p:nvSpPr>
        <p:spPr bwMode="auto">
          <a:xfrm flipH="1">
            <a:off x="6702425" y="2592388"/>
            <a:ext cx="5408613" cy="911225"/>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3"/>
          <p:cNvSpPr/>
          <p:nvPr/>
        </p:nvSpPr>
        <p:spPr bwMode="auto">
          <a:xfrm flipH="1">
            <a:off x="5819775" y="2592388"/>
            <a:ext cx="882650" cy="992187"/>
          </a:xfrm>
          <a:custGeom>
            <a:avLst/>
            <a:gdLst>
              <a:gd name="T0" fmla="*/ 0 w 418"/>
              <a:gd name="T1" fmla="*/ 431 h 470"/>
              <a:gd name="T2" fmla="*/ 0 w 418"/>
              <a:gd name="T3" fmla="*/ 0 h 470"/>
              <a:gd name="T4" fmla="*/ 418 w 418"/>
              <a:gd name="T5" fmla="*/ 335 h 470"/>
              <a:gd name="T6" fmla="*/ 418 w 418"/>
              <a:gd name="T7" fmla="*/ 470 h 470"/>
              <a:gd name="T8" fmla="*/ 0 w 418"/>
              <a:gd name="T9" fmla="*/ 431 h 470"/>
            </a:gdLst>
            <a:ahLst/>
            <a:cxnLst>
              <a:cxn ang="0">
                <a:pos x="T0" y="T1"/>
              </a:cxn>
              <a:cxn ang="0">
                <a:pos x="T2" y="T3"/>
              </a:cxn>
              <a:cxn ang="0">
                <a:pos x="T4" y="T5"/>
              </a:cxn>
              <a:cxn ang="0">
                <a:pos x="T6" y="T7"/>
              </a:cxn>
              <a:cxn ang="0">
                <a:pos x="T8" y="T9"/>
              </a:cxn>
            </a:cxnLst>
            <a:rect l="0" t="0" r="r" b="b"/>
            <a:pathLst>
              <a:path w="418" h="470">
                <a:moveTo>
                  <a:pt x="0" y="431"/>
                </a:moveTo>
                <a:lnTo>
                  <a:pt x="0" y="0"/>
                </a:lnTo>
                <a:lnTo>
                  <a:pt x="418" y="335"/>
                </a:lnTo>
                <a:lnTo>
                  <a:pt x="418" y="470"/>
                </a:lnTo>
                <a:lnTo>
                  <a:pt x="0" y="431"/>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14"/>
          <p:cNvSpPr>
            <a:spLocks noChangeArrowheads="1"/>
          </p:cNvSpPr>
          <p:nvPr/>
        </p:nvSpPr>
        <p:spPr bwMode="auto">
          <a:xfrm flipH="1">
            <a:off x="4189413" y="3300413"/>
            <a:ext cx="1636712" cy="284162"/>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5"/>
          <p:cNvSpPr>
            <a:spLocks noChangeArrowheads="1"/>
          </p:cNvSpPr>
          <p:nvPr/>
        </p:nvSpPr>
        <p:spPr bwMode="auto">
          <a:xfrm flipH="1">
            <a:off x="6702425" y="3825875"/>
            <a:ext cx="5408613" cy="911225"/>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6"/>
          <p:cNvSpPr/>
          <p:nvPr/>
        </p:nvSpPr>
        <p:spPr bwMode="auto">
          <a:xfrm flipH="1">
            <a:off x="5799138" y="3733800"/>
            <a:ext cx="903287" cy="1003300"/>
          </a:xfrm>
          <a:custGeom>
            <a:avLst/>
            <a:gdLst>
              <a:gd name="T0" fmla="*/ 428 w 428"/>
              <a:gd name="T1" fmla="*/ 148 h 475"/>
              <a:gd name="T2" fmla="*/ 428 w 428"/>
              <a:gd name="T3" fmla="*/ 0 h 475"/>
              <a:gd name="T4" fmla="*/ 0 w 428"/>
              <a:gd name="T5" fmla="*/ 44 h 475"/>
              <a:gd name="T6" fmla="*/ 0 w 428"/>
              <a:gd name="T7" fmla="*/ 475 h 475"/>
              <a:gd name="T8" fmla="*/ 428 w 428"/>
              <a:gd name="T9" fmla="*/ 148 h 475"/>
            </a:gdLst>
            <a:ahLst/>
            <a:cxnLst>
              <a:cxn ang="0">
                <a:pos x="T0" y="T1"/>
              </a:cxn>
              <a:cxn ang="0">
                <a:pos x="T2" y="T3"/>
              </a:cxn>
              <a:cxn ang="0">
                <a:pos x="T4" y="T5"/>
              </a:cxn>
              <a:cxn ang="0">
                <a:pos x="T6" y="T7"/>
              </a:cxn>
              <a:cxn ang="0">
                <a:pos x="T8" y="T9"/>
              </a:cxn>
            </a:cxnLst>
            <a:rect l="0" t="0" r="r" b="b"/>
            <a:pathLst>
              <a:path w="428" h="475">
                <a:moveTo>
                  <a:pt x="428" y="148"/>
                </a:moveTo>
                <a:lnTo>
                  <a:pt x="428" y="0"/>
                </a:lnTo>
                <a:lnTo>
                  <a:pt x="0" y="44"/>
                </a:lnTo>
                <a:lnTo>
                  <a:pt x="0" y="475"/>
                </a:lnTo>
                <a:lnTo>
                  <a:pt x="428" y="148"/>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7"/>
          <p:cNvSpPr>
            <a:spLocks noChangeArrowheads="1"/>
          </p:cNvSpPr>
          <p:nvPr/>
        </p:nvSpPr>
        <p:spPr bwMode="auto">
          <a:xfrm flipH="1">
            <a:off x="4189413" y="3735388"/>
            <a:ext cx="1636712" cy="317500"/>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8"/>
          <p:cNvSpPr>
            <a:spLocks noChangeArrowheads="1"/>
          </p:cNvSpPr>
          <p:nvPr/>
        </p:nvSpPr>
        <p:spPr bwMode="auto">
          <a:xfrm flipH="1">
            <a:off x="6702425" y="5030788"/>
            <a:ext cx="5408613" cy="909637"/>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9"/>
          <p:cNvSpPr/>
          <p:nvPr/>
        </p:nvSpPr>
        <p:spPr bwMode="auto">
          <a:xfrm flipH="1">
            <a:off x="5813425" y="4229100"/>
            <a:ext cx="889000" cy="1711325"/>
          </a:xfrm>
          <a:custGeom>
            <a:avLst/>
            <a:gdLst>
              <a:gd name="T0" fmla="*/ 0 w 421"/>
              <a:gd name="T1" fmla="*/ 379 h 810"/>
              <a:gd name="T2" fmla="*/ 0 w 421"/>
              <a:gd name="T3" fmla="*/ 810 h 810"/>
              <a:gd name="T4" fmla="*/ 421 w 421"/>
              <a:gd name="T5" fmla="*/ 155 h 810"/>
              <a:gd name="T6" fmla="*/ 421 w 421"/>
              <a:gd name="T7" fmla="*/ 0 h 810"/>
              <a:gd name="T8" fmla="*/ 0 w 421"/>
              <a:gd name="T9" fmla="*/ 379 h 810"/>
            </a:gdLst>
            <a:ahLst/>
            <a:cxnLst>
              <a:cxn ang="0">
                <a:pos x="T0" y="T1"/>
              </a:cxn>
              <a:cxn ang="0">
                <a:pos x="T2" y="T3"/>
              </a:cxn>
              <a:cxn ang="0">
                <a:pos x="T4" y="T5"/>
              </a:cxn>
              <a:cxn ang="0">
                <a:pos x="T6" y="T7"/>
              </a:cxn>
              <a:cxn ang="0">
                <a:pos x="T8" y="T9"/>
              </a:cxn>
            </a:cxnLst>
            <a:rect l="0" t="0" r="r" b="b"/>
            <a:pathLst>
              <a:path w="421" h="810">
                <a:moveTo>
                  <a:pt x="0" y="379"/>
                </a:moveTo>
                <a:lnTo>
                  <a:pt x="0" y="810"/>
                </a:lnTo>
                <a:lnTo>
                  <a:pt x="421" y="155"/>
                </a:lnTo>
                <a:lnTo>
                  <a:pt x="421" y="0"/>
                </a:lnTo>
                <a:lnTo>
                  <a:pt x="0" y="379"/>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20"/>
          <p:cNvSpPr>
            <a:spLocks noChangeArrowheads="1"/>
          </p:cNvSpPr>
          <p:nvPr/>
        </p:nvSpPr>
        <p:spPr bwMode="auto">
          <a:xfrm flipH="1">
            <a:off x="4189413" y="4233863"/>
            <a:ext cx="1636712" cy="319087"/>
          </a:xfrm>
          <a:prstGeom prst="rect">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
          <p:cNvSpPr/>
          <p:nvPr/>
        </p:nvSpPr>
        <p:spPr bwMode="auto">
          <a:xfrm flipH="1">
            <a:off x="1039813" y="2092325"/>
            <a:ext cx="3489325" cy="3841750"/>
          </a:xfrm>
          <a:custGeom>
            <a:avLst/>
            <a:gdLst>
              <a:gd name="T0" fmla="*/ 1007 w 1495"/>
              <a:gd name="T1" fmla="*/ 134 h 1645"/>
              <a:gd name="T2" fmla="*/ 1129 w 1495"/>
              <a:gd name="T3" fmla="*/ 1139 h 1645"/>
              <a:gd name="T4" fmla="*/ 122 w 1495"/>
              <a:gd name="T5" fmla="*/ 1282 h 1645"/>
              <a:gd name="T6" fmla="*/ 62 w 1495"/>
              <a:gd name="T7" fmla="*/ 1385 h 1645"/>
              <a:gd name="T8" fmla="*/ 1223 w 1495"/>
              <a:gd name="T9" fmla="*/ 1211 h 1645"/>
              <a:gd name="T10" fmla="*/ 1092 w 1495"/>
              <a:gd name="T11" fmla="*/ 49 h 1645"/>
              <a:gd name="T12" fmla="*/ 1007 w 1495"/>
              <a:gd name="T13" fmla="*/ 134 h 1645"/>
            </a:gdLst>
            <a:ahLst/>
            <a:cxnLst>
              <a:cxn ang="0">
                <a:pos x="T0" y="T1"/>
              </a:cxn>
              <a:cxn ang="0">
                <a:pos x="T2" y="T3"/>
              </a:cxn>
              <a:cxn ang="0">
                <a:pos x="T4" y="T5"/>
              </a:cxn>
              <a:cxn ang="0">
                <a:pos x="T6" y="T7"/>
              </a:cxn>
              <a:cxn ang="0">
                <a:pos x="T8" y="T9"/>
              </a:cxn>
              <a:cxn ang="0">
                <a:pos x="T10" y="T11"/>
              </a:cxn>
              <a:cxn ang="0">
                <a:pos x="T12" y="T13"/>
              </a:cxn>
            </a:cxnLst>
            <a:rect l="0" t="0" r="r" b="b"/>
            <a:pathLst>
              <a:path w="1495" h="1645">
                <a:moveTo>
                  <a:pt x="1007" y="134"/>
                </a:moveTo>
                <a:cubicBezTo>
                  <a:pt x="1309" y="386"/>
                  <a:pt x="1362" y="822"/>
                  <a:pt x="1129" y="1139"/>
                </a:cubicBezTo>
                <a:cubicBezTo>
                  <a:pt x="895" y="1457"/>
                  <a:pt x="436" y="1504"/>
                  <a:pt x="122" y="1282"/>
                </a:cubicBezTo>
                <a:cubicBezTo>
                  <a:pt x="59" y="1237"/>
                  <a:pt x="0" y="1341"/>
                  <a:pt x="62" y="1385"/>
                </a:cubicBezTo>
                <a:cubicBezTo>
                  <a:pt x="430" y="1645"/>
                  <a:pt x="949" y="1568"/>
                  <a:pt x="1223" y="1211"/>
                </a:cubicBezTo>
                <a:cubicBezTo>
                  <a:pt x="1495" y="855"/>
                  <a:pt x="1434" y="336"/>
                  <a:pt x="1092" y="49"/>
                </a:cubicBezTo>
                <a:cubicBezTo>
                  <a:pt x="1033" y="0"/>
                  <a:pt x="948" y="84"/>
                  <a:pt x="1007" y="134"/>
                </a:cubicBez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6"/>
          <p:cNvSpPr/>
          <p:nvPr/>
        </p:nvSpPr>
        <p:spPr bwMode="auto">
          <a:xfrm flipH="1">
            <a:off x="3270250" y="5530850"/>
            <a:ext cx="160338" cy="1131888"/>
          </a:xfrm>
          <a:custGeom>
            <a:avLst/>
            <a:gdLst>
              <a:gd name="T0" fmla="*/ 69 w 69"/>
              <a:gd name="T1" fmla="*/ 451 h 485"/>
              <a:gd name="T2" fmla="*/ 35 w 69"/>
              <a:gd name="T3" fmla="*/ 485 h 485"/>
              <a:gd name="T4" fmla="*/ 35 w 69"/>
              <a:gd name="T5" fmla="*/ 485 h 485"/>
              <a:gd name="T6" fmla="*/ 0 w 69"/>
              <a:gd name="T7" fmla="*/ 451 h 485"/>
              <a:gd name="T8" fmla="*/ 0 w 69"/>
              <a:gd name="T9" fmla="*/ 34 h 485"/>
              <a:gd name="T10" fmla="*/ 35 w 69"/>
              <a:gd name="T11" fmla="*/ 0 h 485"/>
              <a:gd name="T12" fmla="*/ 35 w 69"/>
              <a:gd name="T13" fmla="*/ 0 h 485"/>
              <a:gd name="T14" fmla="*/ 69 w 69"/>
              <a:gd name="T15" fmla="*/ 34 h 485"/>
              <a:gd name="T16" fmla="*/ 69 w 69"/>
              <a:gd name="T17" fmla="*/ 451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485">
                <a:moveTo>
                  <a:pt x="69" y="451"/>
                </a:moveTo>
                <a:cubicBezTo>
                  <a:pt x="69" y="470"/>
                  <a:pt x="53" y="485"/>
                  <a:pt x="35" y="485"/>
                </a:cubicBezTo>
                <a:cubicBezTo>
                  <a:pt x="35" y="485"/>
                  <a:pt x="35" y="485"/>
                  <a:pt x="35" y="485"/>
                </a:cubicBezTo>
                <a:cubicBezTo>
                  <a:pt x="16" y="485"/>
                  <a:pt x="0" y="470"/>
                  <a:pt x="0" y="451"/>
                </a:cubicBezTo>
                <a:cubicBezTo>
                  <a:pt x="0" y="34"/>
                  <a:pt x="0" y="34"/>
                  <a:pt x="0" y="34"/>
                </a:cubicBezTo>
                <a:cubicBezTo>
                  <a:pt x="0" y="15"/>
                  <a:pt x="16" y="0"/>
                  <a:pt x="35" y="0"/>
                </a:cubicBezTo>
                <a:cubicBezTo>
                  <a:pt x="35" y="0"/>
                  <a:pt x="35" y="0"/>
                  <a:pt x="35" y="0"/>
                </a:cubicBezTo>
                <a:cubicBezTo>
                  <a:pt x="53" y="0"/>
                  <a:pt x="69" y="15"/>
                  <a:pt x="69" y="34"/>
                </a:cubicBezTo>
                <a:lnTo>
                  <a:pt x="69" y="451"/>
                </a:lnTo>
                <a:close/>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7"/>
          <p:cNvSpPr/>
          <p:nvPr/>
        </p:nvSpPr>
        <p:spPr bwMode="auto">
          <a:xfrm flipH="1">
            <a:off x="2482850" y="6380163"/>
            <a:ext cx="1706563" cy="485775"/>
          </a:xfrm>
          <a:custGeom>
            <a:avLst/>
            <a:gdLst>
              <a:gd name="T0" fmla="*/ 0 w 731"/>
              <a:gd name="T1" fmla="*/ 208 h 208"/>
              <a:gd name="T2" fmla="*/ 365 w 731"/>
              <a:gd name="T3" fmla="*/ 0 h 208"/>
              <a:gd name="T4" fmla="*/ 731 w 731"/>
              <a:gd name="T5" fmla="*/ 208 h 208"/>
            </a:gdLst>
            <a:ahLst/>
            <a:cxnLst>
              <a:cxn ang="0">
                <a:pos x="T0" y="T1"/>
              </a:cxn>
              <a:cxn ang="0">
                <a:pos x="T2" y="T3"/>
              </a:cxn>
              <a:cxn ang="0">
                <a:pos x="T4" y="T5"/>
              </a:cxn>
            </a:cxnLst>
            <a:rect l="0" t="0" r="r" b="b"/>
            <a:pathLst>
              <a:path w="731" h="208">
                <a:moveTo>
                  <a:pt x="0" y="208"/>
                </a:moveTo>
                <a:cubicBezTo>
                  <a:pt x="0" y="93"/>
                  <a:pt x="163" y="0"/>
                  <a:pt x="365" y="0"/>
                </a:cubicBezTo>
                <a:cubicBezTo>
                  <a:pt x="567" y="0"/>
                  <a:pt x="731" y="93"/>
                  <a:pt x="731" y="208"/>
                </a:cubicBezTo>
              </a:path>
            </a:pathLst>
          </a:cu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8"/>
          <p:cNvSpPr>
            <a:spLocks noEditPoints="1"/>
          </p:cNvSpPr>
          <p:nvPr/>
        </p:nvSpPr>
        <p:spPr bwMode="auto">
          <a:xfrm>
            <a:off x="7397750" y="1558925"/>
            <a:ext cx="406400" cy="569913"/>
          </a:xfrm>
          <a:custGeom>
            <a:avLst/>
            <a:gdLst/>
            <a:ahLst/>
            <a:cxnLst>
              <a:cxn ang="0">
                <a:pos x="21" y="59"/>
              </a:cxn>
              <a:cxn ang="0">
                <a:pos x="0" y="38"/>
              </a:cxn>
              <a:cxn ang="0">
                <a:pos x="4" y="27"/>
              </a:cxn>
              <a:cxn ang="0">
                <a:pos x="18" y="2"/>
              </a:cxn>
              <a:cxn ang="0">
                <a:pos x="21" y="0"/>
              </a:cxn>
              <a:cxn ang="0">
                <a:pos x="24" y="2"/>
              </a:cxn>
              <a:cxn ang="0">
                <a:pos x="38" y="27"/>
              </a:cxn>
              <a:cxn ang="0">
                <a:pos x="42" y="38"/>
              </a:cxn>
              <a:cxn ang="0">
                <a:pos x="21" y="59"/>
              </a:cxn>
              <a:cxn ang="0">
                <a:pos x="20" y="41"/>
              </a:cxn>
              <a:cxn ang="0">
                <a:pos x="17" y="35"/>
              </a:cxn>
              <a:cxn ang="0">
                <a:pos x="16" y="34"/>
              </a:cxn>
              <a:cxn ang="0">
                <a:pos x="15" y="35"/>
              </a:cxn>
              <a:cxn ang="0">
                <a:pos x="12" y="41"/>
              </a:cxn>
              <a:cxn ang="0">
                <a:pos x="11" y="44"/>
              </a:cxn>
              <a:cxn ang="0">
                <a:pos x="16" y="49"/>
              </a:cxn>
              <a:cxn ang="0">
                <a:pos x="21" y="44"/>
              </a:cxn>
              <a:cxn ang="0">
                <a:pos x="20" y="41"/>
              </a:cxn>
            </a:cxnLst>
            <a:rect l="0" t="0" r="r" b="b"/>
            <a:pathLst>
              <a:path w="42" h="59">
                <a:moveTo>
                  <a:pt x="21" y="59"/>
                </a:moveTo>
                <a:cubicBezTo>
                  <a:pt x="10" y="59"/>
                  <a:pt x="0" y="50"/>
                  <a:pt x="0" y="38"/>
                </a:cubicBezTo>
                <a:cubicBezTo>
                  <a:pt x="0" y="34"/>
                  <a:pt x="2" y="31"/>
                  <a:pt x="4" y="27"/>
                </a:cubicBezTo>
                <a:cubicBezTo>
                  <a:pt x="6" y="24"/>
                  <a:pt x="14" y="13"/>
                  <a:pt x="18" y="2"/>
                </a:cubicBezTo>
                <a:cubicBezTo>
                  <a:pt x="18" y="1"/>
                  <a:pt x="20" y="0"/>
                  <a:pt x="21" y="0"/>
                </a:cubicBezTo>
                <a:cubicBezTo>
                  <a:pt x="22" y="0"/>
                  <a:pt x="24" y="1"/>
                  <a:pt x="24" y="2"/>
                </a:cubicBezTo>
                <a:cubicBezTo>
                  <a:pt x="28" y="13"/>
                  <a:pt x="36" y="24"/>
                  <a:pt x="38" y="27"/>
                </a:cubicBezTo>
                <a:cubicBezTo>
                  <a:pt x="40" y="31"/>
                  <a:pt x="42" y="34"/>
                  <a:pt x="42" y="38"/>
                </a:cubicBezTo>
                <a:cubicBezTo>
                  <a:pt x="42" y="50"/>
                  <a:pt x="32" y="59"/>
                  <a:pt x="21" y="59"/>
                </a:cubicBezTo>
                <a:close/>
                <a:moveTo>
                  <a:pt x="20" y="41"/>
                </a:moveTo>
                <a:cubicBezTo>
                  <a:pt x="20" y="40"/>
                  <a:pt x="18" y="37"/>
                  <a:pt x="17" y="35"/>
                </a:cubicBezTo>
                <a:cubicBezTo>
                  <a:pt x="17" y="34"/>
                  <a:pt x="16" y="34"/>
                  <a:pt x="16" y="34"/>
                </a:cubicBezTo>
                <a:cubicBezTo>
                  <a:pt x="16" y="34"/>
                  <a:pt x="15" y="34"/>
                  <a:pt x="15" y="35"/>
                </a:cubicBezTo>
                <a:cubicBezTo>
                  <a:pt x="14" y="37"/>
                  <a:pt x="12" y="40"/>
                  <a:pt x="12" y="41"/>
                </a:cubicBezTo>
                <a:cubicBezTo>
                  <a:pt x="11" y="42"/>
                  <a:pt x="11" y="43"/>
                  <a:pt x="11" y="44"/>
                </a:cubicBezTo>
                <a:cubicBezTo>
                  <a:pt x="11" y="46"/>
                  <a:pt x="13" y="49"/>
                  <a:pt x="16" y="49"/>
                </a:cubicBezTo>
                <a:cubicBezTo>
                  <a:pt x="19" y="49"/>
                  <a:pt x="21" y="46"/>
                  <a:pt x="21" y="44"/>
                </a:cubicBezTo>
                <a:cubicBezTo>
                  <a:pt x="21" y="43"/>
                  <a:pt x="21" y="42"/>
                  <a:pt x="20" y="41"/>
                </a:cubicBezTo>
                <a:close/>
              </a:path>
            </a:pathLst>
          </a:custGeom>
          <a:solidFill>
            <a:srgbClr val="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03"/>
          <p:cNvSpPr>
            <a:spLocks noChangeAspect="1" noEditPoints="1"/>
          </p:cNvSpPr>
          <p:nvPr/>
        </p:nvSpPr>
        <p:spPr bwMode="auto">
          <a:xfrm>
            <a:off x="7386638" y="2705100"/>
            <a:ext cx="428625" cy="630238"/>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05"/>
          <p:cNvSpPr>
            <a:spLocks noChangeAspect="1" noEditPoints="1"/>
          </p:cNvSpPr>
          <p:nvPr/>
        </p:nvSpPr>
        <p:spPr bwMode="auto">
          <a:xfrm>
            <a:off x="7343775" y="4027488"/>
            <a:ext cx="514350" cy="50641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04"/>
          <p:cNvSpPr>
            <a:spLocks noChangeAspect="1" noEditPoints="1"/>
          </p:cNvSpPr>
          <p:nvPr/>
        </p:nvSpPr>
        <p:spPr bwMode="auto">
          <a:xfrm>
            <a:off x="7248525" y="5251450"/>
            <a:ext cx="704850" cy="468313"/>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Oval 48"/>
          <p:cNvSpPr/>
          <p:nvPr/>
        </p:nvSpPr>
        <p:spPr bwMode="auto">
          <a:xfrm>
            <a:off x="1565275" y="2009775"/>
            <a:ext cx="3448050" cy="3446463"/>
          </a:xfrm>
          <a:prstGeom prst="ellipse">
            <a:avLst/>
          </a:prstGeom>
          <a:solidFill>
            <a:srgbClr val="FCFCFC">
              <a:alpha val="4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b="1">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30"/>
          <p:cNvSpPr>
            <a:spLocks noEditPoints="1"/>
          </p:cNvSpPr>
          <p:nvPr/>
        </p:nvSpPr>
        <p:spPr bwMode="auto">
          <a:xfrm>
            <a:off x="1741488" y="2208213"/>
            <a:ext cx="3068637" cy="2955925"/>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bg1"/>
          </a:solidFill>
          <a:ln w="9525">
            <a:noFill/>
            <a:round/>
          </a:ln>
        </p:spPr>
        <p:txBody>
          <a:bodyPr lIns="121682" tIns="60841" rIns="121682" bIns="60841"/>
          <a:lstStyle/>
          <a:p>
            <a:pPr defTabSz="1217295" eaLnBrk="1" fontAlgn="auto" hangingPunct="1">
              <a:spcBef>
                <a:spcPts val="0"/>
              </a:spcBef>
              <a:spcAft>
                <a:spcPts val="0"/>
              </a:spcAft>
              <a:defRPr/>
            </a:pPr>
            <a:endParaRPr lang="en-US" sz="3190" kern="0" dirty="0">
              <a:solidFill>
                <a:srgbClr val="262626"/>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13"/>
          <p:cNvSpPr txBox="1">
            <a:spLocks noChangeArrowheads="1"/>
          </p:cNvSpPr>
          <p:nvPr/>
        </p:nvSpPr>
        <p:spPr bwMode="auto">
          <a:xfrm>
            <a:off x="8062913" y="1554163"/>
            <a:ext cx="19542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8067675" y="1839913"/>
            <a:ext cx="32258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TextBox 13"/>
          <p:cNvSpPr txBox="1">
            <a:spLocks noChangeArrowheads="1"/>
          </p:cNvSpPr>
          <p:nvPr/>
        </p:nvSpPr>
        <p:spPr bwMode="auto">
          <a:xfrm>
            <a:off x="8062913" y="2749550"/>
            <a:ext cx="1954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8067675" y="3035300"/>
            <a:ext cx="32258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TextBox 13"/>
          <p:cNvSpPr txBox="1">
            <a:spLocks noChangeArrowheads="1"/>
          </p:cNvSpPr>
          <p:nvPr/>
        </p:nvSpPr>
        <p:spPr bwMode="auto">
          <a:xfrm>
            <a:off x="8062913" y="3946525"/>
            <a:ext cx="1954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8067675" y="4232275"/>
            <a:ext cx="32258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TextBox 13"/>
          <p:cNvSpPr txBox="1">
            <a:spLocks noChangeArrowheads="1"/>
          </p:cNvSpPr>
          <p:nvPr/>
        </p:nvSpPr>
        <p:spPr bwMode="auto">
          <a:xfrm>
            <a:off x="8062913" y="5143500"/>
            <a:ext cx="1954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600"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a:spLocks noChangeArrowheads="1"/>
          </p:cNvSpPr>
          <p:nvPr/>
        </p:nvSpPr>
        <p:spPr bwMode="auto">
          <a:xfrm>
            <a:off x="8067675" y="5429250"/>
            <a:ext cx="32258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buNone/>
            </a:pPr>
            <a:r>
              <a:rPr lang="zh-CN" altLang="en-US" sz="1200" dirty="0" smtClean="0">
                <a:solidFill>
                  <a:schemeClr val="bg1"/>
                </a:solidFill>
                <a:latin typeface="微软雅黑" panose="020B0503020204020204" pitchFamily="34" charset="-122"/>
                <a:ea typeface="微软雅黑" panose="020B0503020204020204" pitchFamily="34" charset="-122"/>
              </a:rPr>
              <a:t>单击此处编辑您要的内容单击此处编辑您要的内容单击此处编辑您要的内容单击此处编辑您要的内容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grpSp>
        <p:nvGrpSpPr>
          <p:cNvPr id="5" name="组合 4"/>
          <p:cNvGrpSpPr/>
          <p:nvPr/>
        </p:nvGrpSpPr>
        <p:grpSpPr>
          <a:xfrm>
            <a:off x="1444005" y="1449836"/>
            <a:ext cx="9303990" cy="3958328"/>
            <a:chOff x="1096963" y="1463675"/>
            <a:chExt cx="10007600" cy="4257675"/>
          </a:xfrm>
        </p:grpSpPr>
        <p:pic>
          <p:nvPicPr>
            <p:cNvPr id="6" name="图片 29"/>
            <p:cNvPicPr>
              <a:picLocks noChangeAspect="1" noChangeArrowheads="1"/>
            </p:cNvPicPr>
            <p:nvPr/>
          </p:nvPicPr>
          <p:blipFill>
            <a:blip r:embed="rId2" cstate="email"/>
            <a:srcRect/>
            <a:stretch>
              <a:fillRect/>
            </a:stretch>
          </p:blipFill>
          <p:spPr bwMode="auto">
            <a:xfrm>
              <a:off x="5418138" y="1463675"/>
              <a:ext cx="5686425" cy="4246563"/>
            </a:xfrm>
            <a:prstGeom prst="rect">
              <a:avLst/>
            </a:prstGeom>
            <a:noFill/>
            <a:ln w="9525">
              <a:noFill/>
              <a:miter lim="800000"/>
              <a:headEnd/>
              <a:tailEnd/>
            </a:ln>
          </p:spPr>
        </p:pic>
        <p:pic>
          <p:nvPicPr>
            <p:cNvPr id="7" name="图片 30"/>
            <p:cNvPicPr>
              <a:picLocks noChangeAspect="1" noChangeArrowheads="1"/>
            </p:cNvPicPr>
            <p:nvPr/>
          </p:nvPicPr>
          <p:blipFill>
            <a:blip r:embed="rId3" cstate="email"/>
            <a:srcRect/>
            <a:stretch>
              <a:fillRect/>
            </a:stretch>
          </p:blipFill>
          <p:spPr bwMode="auto">
            <a:xfrm>
              <a:off x="1096963" y="1470025"/>
              <a:ext cx="2062162" cy="2055813"/>
            </a:xfrm>
            <a:prstGeom prst="rect">
              <a:avLst/>
            </a:prstGeom>
            <a:noFill/>
            <a:ln w="9525">
              <a:noFill/>
              <a:miter lim="800000"/>
              <a:headEnd/>
              <a:tailEnd/>
            </a:ln>
          </p:spPr>
        </p:pic>
        <p:pic>
          <p:nvPicPr>
            <p:cNvPr id="8" name="图片 31"/>
            <p:cNvPicPr>
              <a:picLocks noChangeAspect="1" noChangeArrowheads="1"/>
            </p:cNvPicPr>
            <p:nvPr/>
          </p:nvPicPr>
          <p:blipFill>
            <a:blip r:embed="rId4" cstate="email"/>
            <a:srcRect/>
            <a:stretch>
              <a:fillRect/>
            </a:stretch>
          </p:blipFill>
          <p:spPr bwMode="auto">
            <a:xfrm>
              <a:off x="3251200" y="3657600"/>
              <a:ext cx="2062163" cy="2052638"/>
            </a:xfrm>
            <a:prstGeom prst="rect">
              <a:avLst/>
            </a:prstGeom>
            <a:noFill/>
            <a:ln w="9525">
              <a:noFill/>
              <a:miter lim="800000"/>
              <a:headEnd/>
              <a:tailEnd/>
            </a:ln>
          </p:spPr>
        </p:pic>
        <p:grpSp>
          <p:nvGrpSpPr>
            <p:cNvPr id="9" name="组合 32"/>
            <p:cNvGrpSpPr/>
            <p:nvPr/>
          </p:nvGrpSpPr>
          <p:grpSpPr bwMode="auto">
            <a:xfrm>
              <a:off x="3251200" y="1463675"/>
              <a:ext cx="2062163" cy="2062163"/>
              <a:chOff x="0" y="0"/>
              <a:chExt cx="2062480" cy="2062480"/>
            </a:xfrm>
          </p:grpSpPr>
          <p:sp>
            <p:nvSpPr>
              <p:cNvPr id="13" name="矩形 33"/>
              <p:cNvSpPr>
                <a:spLocks noChangeArrowheads="1"/>
              </p:cNvSpPr>
              <p:nvPr/>
            </p:nvSpPr>
            <p:spPr bwMode="auto">
              <a:xfrm>
                <a:off x="0" y="0"/>
                <a:ext cx="2062480" cy="2062480"/>
              </a:xfrm>
              <a:prstGeom prst="rect">
                <a:avLst/>
              </a:prstGeom>
              <a:solidFill>
                <a:schemeClr val="bg1">
                  <a:alpha val="39999"/>
                </a:schemeClr>
              </a:solidFill>
              <a:ln w="9525">
                <a:no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4" name="Freeform 252"/>
              <p:cNvSpPr>
                <a:spLocks noEditPoints="1"/>
              </p:cNvSpPr>
              <p:nvPr/>
            </p:nvSpPr>
            <p:spPr bwMode="auto">
              <a:xfrm>
                <a:off x="676592" y="695118"/>
                <a:ext cx="709295" cy="672244"/>
              </a:xfrm>
              <a:custGeom>
                <a:avLst/>
                <a:gdLst>
                  <a:gd name="T0" fmla="*/ 1632556658 w 301"/>
                  <a:gd name="T1" fmla="*/ 595315591 h 285"/>
                  <a:gd name="T2" fmla="*/ 760748329 w 301"/>
                  <a:gd name="T3" fmla="*/ 50073919 h 285"/>
                  <a:gd name="T4" fmla="*/ 38869840 w 301"/>
                  <a:gd name="T5" fmla="*/ 773354179 h 285"/>
                  <a:gd name="T6" fmla="*/ 355387432 w 301"/>
                  <a:gd name="T7" fmla="*/ 1212888346 h 285"/>
                  <a:gd name="T8" fmla="*/ 199905716 w 301"/>
                  <a:gd name="T9" fmla="*/ 1491072524 h 285"/>
                  <a:gd name="T10" fmla="*/ 677454508 w 301"/>
                  <a:gd name="T11" fmla="*/ 1318598375 h 285"/>
                  <a:gd name="T12" fmla="*/ 910678150 w 301"/>
                  <a:gd name="T13" fmla="*/ 1318598375 h 285"/>
                  <a:gd name="T14" fmla="*/ 1632556658 w 301"/>
                  <a:gd name="T15" fmla="*/ 595315591 h 285"/>
                  <a:gd name="T16" fmla="*/ 444233075 w 301"/>
                  <a:gd name="T17" fmla="*/ 795608984 h 285"/>
                  <a:gd name="T18" fmla="*/ 333175432 w 301"/>
                  <a:gd name="T19" fmla="*/ 684334959 h 285"/>
                  <a:gd name="T20" fmla="*/ 444233075 w 301"/>
                  <a:gd name="T21" fmla="*/ 573060786 h 285"/>
                  <a:gd name="T22" fmla="*/ 555290718 w 301"/>
                  <a:gd name="T23" fmla="*/ 684334959 h 285"/>
                  <a:gd name="T24" fmla="*/ 444233075 w 301"/>
                  <a:gd name="T25" fmla="*/ 795608984 h 285"/>
                  <a:gd name="T26" fmla="*/ 838490329 w 301"/>
                  <a:gd name="T27" fmla="*/ 795608984 h 285"/>
                  <a:gd name="T28" fmla="*/ 727430330 w 301"/>
                  <a:gd name="T29" fmla="*/ 684334959 h 285"/>
                  <a:gd name="T30" fmla="*/ 838490329 w 301"/>
                  <a:gd name="T31" fmla="*/ 573060786 h 285"/>
                  <a:gd name="T32" fmla="*/ 955099793 w 301"/>
                  <a:gd name="T33" fmla="*/ 684334959 h 285"/>
                  <a:gd name="T34" fmla="*/ 838490329 w 301"/>
                  <a:gd name="T35" fmla="*/ 795608984 h 285"/>
                  <a:gd name="T36" fmla="*/ 1238299552 w 301"/>
                  <a:gd name="T37" fmla="*/ 795608984 h 285"/>
                  <a:gd name="T38" fmla="*/ 1127241614 w 301"/>
                  <a:gd name="T39" fmla="*/ 684334959 h 285"/>
                  <a:gd name="T40" fmla="*/ 1238299552 w 301"/>
                  <a:gd name="T41" fmla="*/ 573060786 h 285"/>
                  <a:gd name="T42" fmla="*/ 1349357194 w 301"/>
                  <a:gd name="T43" fmla="*/ 684334959 h 285"/>
                  <a:gd name="T44" fmla="*/ 1238299552 w 301"/>
                  <a:gd name="T45" fmla="*/ 795608984 h 28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1"/>
                  <a:gd name="T70" fmla="*/ 0 h 285"/>
                  <a:gd name="T71" fmla="*/ 301 w 301"/>
                  <a:gd name="T72" fmla="*/ 285 h 28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w="9525">
                <a:noFill/>
                <a:round/>
              </a:ln>
            </p:spPr>
            <p:txBody>
              <a:bodyPr/>
              <a:lstStyle/>
              <a:p>
                <a:endParaRPr lang="zh-CN" altLang="en-US" dirty="0">
                  <a:ea typeface="微软雅黑" panose="020B0503020204020204" pitchFamily="34" charset="-122"/>
                </a:endParaRPr>
              </a:p>
            </p:txBody>
          </p:sp>
        </p:grpSp>
        <p:grpSp>
          <p:nvGrpSpPr>
            <p:cNvPr id="10" name="组合 35"/>
            <p:cNvGrpSpPr/>
            <p:nvPr/>
          </p:nvGrpSpPr>
          <p:grpSpPr bwMode="auto">
            <a:xfrm>
              <a:off x="1096963" y="3657600"/>
              <a:ext cx="2062162" cy="2063750"/>
              <a:chOff x="0" y="0"/>
              <a:chExt cx="2062480" cy="2062480"/>
            </a:xfrm>
          </p:grpSpPr>
          <p:sp>
            <p:nvSpPr>
              <p:cNvPr id="11" name="矩形 36"/>
              <p:cNvSpPr>
                <a:spLocks noChangeArrowheads="1"/>
              </p:cNvSpPr>
              <p:nvPr/>
            </p:nvSpPr>
            <p:spPr bwMode="auto">
              <a:xfrm>
                <a:off x="0" y="0"/>
                <a:ext cx="2062480" cy="2062480"/>
              </a:xfrm>
              <a:prstGeom prst="rect">
                <a:avLst/>
              </a:prstGeom>
              <a:solidFill>
                <a:schemeClr val="bg1">
                  <a:alpha val="39999"/>
                </a:schemeClr>
              </a:solidFill>
              <a:ln w="9525">
                <a:noFill/>
                <a:miter lim="800000"/>
              </a:ln>
            </p:spPr>
            <p:txBody>
              <a:bodyPr anchor="ctr"/>
              <a:lstStyle/>
              <a:p>
                <a:pPr algn="ctr" eaLnBrk="1" hangingPunct="1"/>
                <a:endParaRPr lang="zh-CN" altLang="en-US" dirty="0">
                  <a:solidFill>
                    <a:srgbClr val="FFFFFF"/>
                  </a:solidFill>
                  <a:ea typeface="微软雅黑" panose="020B0503020204020204" pitchFamily="34" charset="-122"/>
                </a:endParaRPr>
              </a:p>
            </p:txBody>
          </p:sp>
          <p:sp>
            <p:nvSpPr>
              <p:cNvPr id="12" name="Freeform 337"/>
              <p:cNvSpPr>
                <a:spLocks noEditPoints="1"/>
              </p:cNvSpPr>
              <p:nvPr/>
            </p:nvSpPr>
            <p:spPr bwMode="auto">
              <a:xfrm>
                <a:off x="685964" y="686998"/>
                <a:ext cx="677536" cy="677536"/>
              </a:xfrm>
              <a:custGeom>
                <a:avLst/>
                <a:gdLst>
                  <a:gd name="T0" fmla="*/ 796970497 w 288"/>
                  <a:gd name="T1" fmla="*/ 0 h 288"/>
                  <a:gd name="T2" fmla="*/ 0 w 288"/>
                  <a:gd name="T3" fmla="*/ 796970497 h 288"/>
                  <a:gd name="T4" fmla="*/ 796970497 w 288"/>
                  <a:gd name="T5" fmla="*/ 1593940993 h 288"/>
                  <a:gd name="T6" fmla="*/ 1593940993 w 288"/>
                  <a:gd name="T7" fmla="*/ 796970497 h 288"/>
                  <a:gd name="T8" fmla="*/ 796970497 w 288"/>
                  <a:gd name="T9" fmla="*/ 0 h 288"/>
                  <a:gd name="T10" fmla="*/ 846781134 w 288"/>
                  <a:gd name="T11" fmla="*/ 1156713730 h 288"/>
                  <a:gd name="T12" fmla="*/ 702884782 w 288"/>
                  <a:gd name="T13" fmla="*/ 1156713730 h 288"/>
                  <a:gd name="T14" fmla="*/ 398485248 w 288"/>
                  <a:gd name="T15" fmla="*/ 1267404068 h 288"/>
                  <a:gd name="T16" fmla="*/ 498106524 w 288"/>
                  <a:gd name="T17" fmla="*/ 1090298762 h 288"/>
                  <a:gd name="T18" fmla="*/ 298863900 w 288"/>
                  <a:gd name="T19" fmla="*/ 813574827 h 288"/>
                  <a:gd name="T20" fmla="*/ 752695420 w 288"/>
                  <a:gd name="T21" fmla="*/ 359743380 h 288"/>
                  <a:gd name="T22" fmla="*/ 1300612728 w 288"/>
                  <a:gd name="T23" fmla="*/ 702884782 h 288"/>
                  <a:gd name="T24" fmla="*/ 846781134 w 288"/>
                  <a:gd name="T25" fmla="*/ 1156713730 h 2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88"/>
                  <a:gd name="T40" fmla="*/ 0 h 288"/>
                  <a:gd name="T41" fmla="*/ 288 w 288"/>
                  <a:gd name="T42" fmla="*/ 288 h 28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w="9525">
                <a:noFill/>
                <a:round/>
              </a:ln>
            </p:spPr>
            <p:txBody>
              <a:bodyPr/>
              <a:lstStyle/>
              <a:p>
                <a:endParaRPr lang="zh-CN" altLang="en-US" dirty="0">
                  <a:ea typeface="微软雅黑" panose="020B0503020204020204" pitchFamily="34" charset="-122"/>
                </a:endParaRPr>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0"/>
            <a:ext cx="12192000" cy="5373688"/>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sp>
        <p:nvSpPr>
          <p:cNvPr id="3" name="AutoShape 46"/>
          <p:cNvSpPr/>
          <p:nvPr/>
        </p:nvSpPr>
        <p:spPr bwMode="auto">
          <a:xfrm>
            <a:off x="289415" y="222670"/>
            <a:ext cx="473528" cy="469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ysClr val="window" lastClr="FFFFFF"/>
          </a:solidFill>
          <a:ln>
            <a:noFill/>
          </a:ln>
          <a:effectLst/>
        </p:spPr>
        <p:txBody>
          <a:bodyPr lIns="19050" tIns="19050" rIns="19050" bIns="1905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228600" fontAlgn="base" hangingPunct="0">
              <a:spcBef>
                <a:spcPct val="0"/>
              </a:spcBef>
              <a:spcAft>
                <a:spcPct val="0"/>
              </a:spcAft>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 name="文本框 3"/>
          <p:cNvSpPr txBox="1"/>
          <p:nvPr/>
        </p:nvSpPr>
        <p:spPr>
          <a:xfrm>
            <a:off x="941780" y="309659"/>
            <a:ext cx="2277162" cy="369332"/>
          </a:xfrm>
          <a:prstGeom prst="rect">
            <a:avLst/>
          </a:prstGeom>
          <a:noFill/>
        </p:spPr>
        <p:txBody>
          <a:bodyPr wrap="none" rtlCol="0">
            <a:spAutoFit/>
          </a:bodyPr>
          <a:lstStyle/>
          <a:p>
            <a:r>
              <a:rPr lang="en-US" altLang="zh-CN" dirty="0" smtClean="0">
                <a:solidFill>
                  <a:schemeClr val="bg1"/>
                </a:solidFill>
              </a:rPr>
              <a:t>ADD YOUR TITLE HERE</a:t>
            </a:r>
            <a:endParaRPr lang="zh-CN" altLang="en-US" dirty="0">
              <a:solidFill>
                <a:schemeClr val="bg1"/>
              </a:solidFill>
            </a:endParaRPr>
          </a:p>
        </p:txBody>
      </p:sp>
      <p:grpSp>
        <p:nvGrpSpPr>
          <p:cNvPr id="6" name="组合 5"/>
          <p:cNvGrpSpPr/>
          <p:nvPr/>
        </p:nvGrpSpPr>
        <p:grpSpPr bwMode="auto">
          <a:xfrm>
            <a:off x="1109663" y="1344613"/>
            <a:ext cx="3971924" cy="612775"/>
            <a:chOff x="866701" y="937062"/>
            <a:chExt cx="3971493" cy="612365"/>
          </a:xfrm>
        </p:grpSpPr>
        <p:sp>
          <p:nvSpPr>
            <p:cNvPr id="7" name="文本框 6"/>
            <p:cNvSpPr txBox="1">
              <a:spLocks noChangeArrowheads="1"/>
            </p:cNvSpPr>
            <p:nvPr/>
          </p:nvSpPr>
          <p:spPr bwMode="auto">
            <a:xfrm>
              <a:off x="866701" y="937062"/>
              <a:ext cx="28837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FFFFFF"/>
                  </a:solidFill>
                  <a:latin typeface="微软雅黑" panose="020B0503020204020204" pitchFamily="34" charset="-122"/>
                  <a:ea typeface="微软雅黑" panose="020B0503020204020204" pitchFamily="34" charset="-122"/>
                </a:rPr>
                <a:t>单击此处添加标题</a:t>
              </a:r>
            </a:p>
          </p:txBody>
        </p:sp>
        <p:cxnSp>
          <p:nvCxnSpPr>
            <p:cNvPr id="8" name="直接连接符 7"/>
            <p:cNvCxnSpPr/>
            <p:nvPr/>
          </p:nvCxnSpPr>
          <p:spPr>
            <a:xfrm>
              <a:off x="955591" y="1549427"/>
              <a:ext cx="3882603" cy="0"/>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p:nvPr/>
        </p:nvCxnSpPr>
        <p:spPr>
          <a:xfrm flipV="1">
            <a:off x="0" y="4572000"/>
            <a:ext cx="955675" cy="4778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955675" y="4557713"/>
            <a:ext cx="1127125" cy="81597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082800" y="4276725"/>
            <a:ext cx="1644650" cy="109696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3713163" y="3741738"/>
            <a:ext cx="2954337" cy="5207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6667500" y="1770063"/>
            <a:ext cx="1744663" cy="1957387"/>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下箭头 13"/>
          <p:cNvSpPr/>
          <p:nvPr/>
        </p:nvSpPr>
        <p:spPr>
          <a:xfrm rot="13161349">
            <a:off x="8194675" y="1201738"/>
            <a:ext cx="646113" cy="1030287"/>
          </a:xfrm>
          <a:prstGeom prst="downArrow">
            <a:avLst>
              <a:gd name="adj1" fmla="val 0"/>
              <a:gd name="adj2" fmla="val 10217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sp>
        <p:nvSpPr>
          <p:cNvPr id="15" name="椭圆 14"/>
          <p:cNvSpPr/>
          <p:nvPr/>
        </p:nvSpPr>
        <p:spPr>
          <a:xfrm>
            <a:off x="868363" y="4452938"/>
            <a:ext cx="239712" cy="2381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sp>
        <p:nvSpPr>
          <p:cNvPr id="16" name="椭圆 15"/>
          <p:cNvSpPr/>
          <p:nvPr/>
        </p:nvSpPr>
        <p:spPr>
          <a:xfrm>
            <a:off x="1962150" y="5194300"/>
            <a:ext cx="239713" cy="2381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sp>
        <p:nvSpPr>
          <p:cNvPr id="17" name="椭圆 16"/>
          <p:cNvSpPr/>
          <p:nvPr/>
        </p:nvSpPr>
        <p:spPr>
          <a:xfrm>
            <a:off x="3630613" y="4157663"/>
            <a:ext cx="239712" cy="23812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sp>
        <p:nvSpPr>
          <p:cNvPr id="18" name="椭圆 17"/>
          <p:cNvSpPr/>
          <p:nvPr/>
        </p:nvSpPr>
        <p:spPr>
          <a:xfrm>
            <a:off x="6548438" y="3621088"/>
            <a:ext cx="239712" cy="239712"/>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prstClr val="white"/>
              </a:solidFill>
              <a:ea typeface="微软雅黑" panose="020B0503020204020204" pitchFamily="34" charset="-122"/>
            </a:endParaRPr>
          </a:p>
        </p:txBody>
      </p:sp>
      <p:pic>
        <p:nvPicPr>
          <p:cNvPr id="19" name="图片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472488" y="1430338"/>
            <a:ext cx="1946275"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文本框 19"/>
          <p:cNvSpPr txBox="1">
            <a:spLocks noChangeArrowheads="1"/>
          </p:cNvSpPr>
          <p:nvPr/>
        </p:nvSpPr>
        <p:spPr bwMode="auto">
          <a:xfrm>
            <a:off x="693738" y="4064000"/>
            <a:ext cx="9699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微软雅黑" panose="020B0503020204020204" pitchFamily="34" charset="-122"/>
                <a:ea typeface="微软雅黑" panose="020B0503020204020204" pitchFamily="34" charset="-122"/>
              </a:rPr>
              <a:t>32</a:t>
            </a:r>
            <a:r>
              <a:rPr lang="zh-CN" altLang="en-US">
                <a:solidFill>
                  <a:srgbClr val="FFFFFF"/>
                </a:solidFill>
                <a:latin typeface="微软雅黑" panose="020B0503020204020204" pitchFamily="34" charset="-122"/>
                <a:ea typeface="微软雅黑" panose="020B0503020204020204" pitchFamily="34" charset="-122"/>
              </a:rPr>
              <a:t>％</a:t>
            </a:r>
          </a:p>
        </p:txBody>
      </p:sp>
      <p:sp>
        <p:nvSpPr>
          <p:cNvPr id="21" name="文本框 20"/>
          <p:cNvSpPr txBox="1">
            <a:spLocks noChangeArrowheads="1"/>
          </p:cNvSpPr>
          <p:nvPr/>
        </p:nvSpPr>
        <p:spPr bwMode="auto">
          <a:xfrm>
            <a:off x="1747838" y="4762500"/>
            <a:ext cx="9699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微软雅黑" panose="020B0503020204020204" pitchFamily="34" charset="-122"/>
                <a:ea typeface="微软雅黑" panose="020B0503020204020204" pitchFamily="34" charset="-122"/>
              </a:rPr>
              <a:t>10</a:t>
            </a:r>
            <a:r>
              <a:rPr lang="zh-CN" altLang="en-US">
                <a:solidFill>
                  <a:srgbClr val="FFFFFF"/>
                </a:solidFill>
                <a:latin typeface="微软雅黑" panose="020B0503020204020204" pitchFamily="34" charset="-122"/>
                <a:ea typeface="微软雅黑" panose="020B0503020204020204" pitchFamily="34" charset="-122"/>
              </a:rPr>
              <a:t>％</a:t>
            </a:r>
          </a:p>
        </p:txBody>
      </p:sp>
      <p:sp>
        <p:nvSpPr>
          <p:cNvPr id="22" name="文本框 21"/>
          <p:cNvSpPr txBox="1">
            <a:spLocks noChangeArrowheads="1"/>
          </p:cNvSpPr>
          <p:nvPr/>
        </p:nvSpPr>
        <p:spPr bwMode="auto">
          <a:xfrm>
            <a:off x="3468688" y="3771900"/>
            <a:ext cx="971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微软雅黑" panose="020B0503020204020204" pitchFamily="34" charset="-122"/>
                <a:ea typeface="微软雅黑" panose="020B0503020204020204" pitchFamily="34" charset="-122"/>
              </a:rPr>
              <a:t>40</a:t>
            </a:r>
            <a:r>
              <a:rPr lang="zh-CN" altLang="en-US">
                <a:solidFill>
                  <a:srgbClr val="FFFFFF"/>
                </a:solidFill>
                <a:latin typeface="微软雅黑" panose="020B0503020204020204" pitchFamily="34" charset="-122"/>
                <a:ea typeface="微软雅黑" panose="020B0503020204020204" pitchFamily="34" charset="-122"/>
              </a:rPr>
              <a:t>％</a:t>
            </a:r>
          </a:p>
        </p:txBody>
      </p:sp>
      <p:sp>
        <p:nvSpPr>
          <p:cNvPr id="23" name="文本框 22"/>
          <p:cNvSpPr txBox="1">
            <a:spLocks noChangeArrowheads="1"/>
          </p:cNvSpPr>
          <p:nvPr/>
        </p:nvSpPr>
        <p:spPr bwMode="auto">
          <a:xfrm>
            <a:off x="6302375" y="3219450"/>
            <a:ext cx="9715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a:solidFill>
                  <a:srgbClr val="FFFFFF"/>
                </a:solidFill>
                <a:latin typeface="微软雅黑" panose="020B0503020204020204" pitchFamily="34" charset="-122"/>
                <a:ea typeface="微软雅黑" panose="020B0503020204020204" pitchFamily="34" charset="-122"/>
              </a:rPr>
              <a:t>50</a:t>
            </a:r>
            <a:r>
              <a:rPr lang="zh-CN" altLang="en-US">
                <a:solidFill>
                  <a:srgbClr val="FFFFFF"/>
                </a:solidFill>
                <a:latin typeface="微软雅黑" panose="020B0503020204020204" pitchFamily="34" charset="-122"/>
                <a:ea typeface="微软雅黑" panose="020B0503020204020204" pitchFamily="34" charset="-122"/>
              </a:rPr>
              <a:t>％</a:t>
            </a:r>
          </a:p>
        </p:txBody>
      </p:sp>
      <p:sp>
        <p:nvSpPr>
          <p:cNvPr id="24" name="矩形 23"/>
          <p:cNvSpPr>
            <a:spLocks noChangeArrowheads="1"/>
          </p:cNvSpPr>
          <p:nvPr/>
        </p:nvSpPr>
        <p:spPr bwMode="auto">
          <a:xfrm>
            <a:off x="1187949" y="2117726"/>
            <a:ext cx="3546097"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r>
              <a:rPr lang="zh-CN" altLang="en-US" sz="1400" dirty="0" smtClean="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endPar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966049" y="1282224"/>
            <a:ext cx="8259903" cy="1933918"/>
            <a:chOff x="2014075" y="1177721"/>
            <a:chExt cx="8259903" cy="1933918"/>
          </a:xfrm>
        </p:grpSpPr>
        <p:sp>
          <p:nvSpPr>
            <p:cNvPr id="33" name="圆角矩形 32"/>
            <p:cNvSpPr/>
            <p:nvPr/>
          </p:nvSpPr>
          <p:spPr>
            <a:xfrm>
              <a:off x="4330146" y="2544315"/>
              <a:ext cx="5943832" cy="567324"/>
            </a:xfrm>
            <a:prstGeom prst="roundRect">
              <a:avLst/>
            </a:prstGeom>
            <a:solidFill>
              <a:srgbClr val="00B0F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文本框 296"/>
            <p:cNvSpPr txBox="1"/>
            <p:nvPr/>
          </p:nvSpPr>
          <p:spPr>
            <a:xfrm>
              <a:off x="4839464" y="2631082"/>
              <a:ext cx="5185637" cy="400110"/>
            </a:xfrm>
            <a:prstGeom prst="rect">
              <a:avLst/>
            </a:prstGeom>
            <a:noFill/>
            <a:ln w="9525">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zh-CN" altLang="en-US" sz="2000" dirty="0" smtClean="0">
                  <a:solidFill>
                    <a:schemeClr val="bg1"/>
                  </a:solidFill>
                  <a:latin typeface="微软雅黑" panose="020B0503020204020204" pitchFamily="34" charset="-122"/>
                  <a:ea typeface="微软雅黑" panose="020B0503020204020204" pitchFamily="34" charset="-122"/>
                </a:rPr>
                <a:t>单击编辑内容</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4226579" y="1177721"/>
              <a:ext cx="5886713" cy="1107996"/>
            </a:xfrm>
            <a:prstGeom prst="rect">
              <a:avLst/>
            </a:prstGeom>
            <a:noFill/>
          </p:spPr>
          <p:txBody>
            <a:bodyPr wrap="square" rtlCol="0">
              <a:spAutoFit/>
            </a:bodyPr>
            <a:lstStyle/>
            <a:p>
              <a:pPr algn="dist"/>
              <a:r>
                <a:rPr lang="zh-CN" altLang="en-US" sz="6600" b="1" dirty="0" smtClean="0">
                  <a:solidFill>
                    <a:schemeClr val="bg1"/>
                  </a:solidFill>
                  <a:latin typeface="幼圆" panose="02010509060101010101" pitchFamily="49" charset="-122"/>
                  <a:ea typeface="幼圆" panose="02010509060101010101" pitchFamily="49" charset="-122"/>
                </a:rPr>
                <a:t>谢谢聆听</a:t>
              </a:r>
              <a:endParaRPr lang="zh-CN" altLang="en-US" sz="6600" b="1" dirty="0">
                <a:solidFill>
                  <a:schemeClr val="bg1"/>
                </a:solidFill>
                <a:latin typeface="幼圆" panose="02010509060101010101" pitchFamily="49" charset="-122"/>
                <a:ea typeface="幼圆" panose="02010509060101010101" pitchFamily="49" charset="-122"/>
              </a:endParaRPr>
            </a:p>
          </p:txBody>
        </p:sp>
        <p:sp>
          <p:nvSpPr>
            <p:cNvPr id="36" name="Freeform 284"/>
            <p:cNvSpPr>
              <a:spLocks noEditPoints="1"/>
            </p:cNvSpPr>
            <p:nvPr/>
          </p:nvSpPr>
          <p:spPr bwMode="auto">
            <a:xfrm>
              <a:off x="2014075" y="1376520"/>
              <a:ext cx="1528337" cy="1528339"/>
            </a:xfrm>
            <a:custGeom>
              <a:avLst/>
              <a:gdLst>
                <a:gd name="T0" fmla="*/ 59 w 331"/>
                <a:gd name="T1" fmla="*/ 59 h 331"/>
                <a:gd name="T2" fmla="*/ 272 w 331"/>
                <a:gd name="T3" fmla="*/ 59 h 331"/>
                <a:gd name="T4" fmla="*/ 272 w 331"/>
                <a:gd name="T5" fmla="*/ 272 h 331"/>
                <a:gd name="T6" fmla="*/ 59 w 331"/>
                <a:gd name="T7" fmla="*/ 272 h 331"/>
                <a:gd name="T8" fmla="*/ 59 w 331"/>
                <a:gd name="T9" fmla="*/ 59 h 331"/>
                <a:gd name="T10" fmla="*/ 256 w 331"/>
                <a:gd name="T11" fmla="*/ 256 h 331"/>
                <a:gd name="T12" fmla="*/ 256 w 331"/>
                <a:gd name="T13" fmla="*/ 76 h 331"/>
                <a:gd name="T14" fmla="*/ 76 w 331"/>
                <a:gd name="T15" fmla="*/ 76 h 331"/>
                <a:gd name="T16" fmla="*/ 76 w 331"/>
                <a:gd name="T17" fmla="*/ 256 h 331"/>
                <a:gd name="T18" fmla="*/ 255 w 331"/>
                <a:gd name="T19" fmla="*/ 256 h 331"/>
                <a:gd name="T20" fmla="*/ 256 w 331"/>
                <a:gd name="T21" fmla="*/ 256 h 331"/>
                <a:gd name="T22" fmla="*/ 256 w 331"/>
                <a:gd name="T23" fmla="*/ 25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331">
                  <a:moveTo>
                    <a:pt x="59" y="59"/>
                  </a:moveTo>
                  <a:cubicBezTo>
                    <a:pt x="118" y="0"/>
                    <a:pt x="213" y="0"/>
                    <a:pt x="272" y="59"/>
                  </a:cubicBezTo>
                  <a:cubicBezTo>
                    <a:pt x="331" y="118"/>
                    <a:pt x="331" y="213"/>
                    <a:pt x="272" y="272"/>
                  </a:cubicBezTo>
                  <a:cubicBezTo>
                    <a:pt x="213" y="331"/>
                    <a:pt x="118" y="331"/>
                    <a:pt x="59" y="272"/>
                  </a:cubicBezTo>
                  <a:cubicBezTo>
                    <a:pt x="0" y="213"/>
                    <a:pt x="0" y="118"/>
                    <a:pt x="59" y="59"/>
                  </a:cubicBezTo>
                  <a:close/>
                  <a:moveTo>
                    <a:pt x="256" y="256"/>
                  </a:moveTo>
                  <a:cubicBezTo>
                    <a:pt x="305" y="206"/>
                    <a:pt x="305" y="125"/>
                    <a:pt x="256" y="76"/>
                  </a:cubicBezTo>
                  <a:cubicBezTo>
                    <a:pt x="206" y="26"/>
                    <a:pt x="125" y="26"/>
                    <a:pt x="76" y="76"/>
                  </a:cubicBezTo>
                  <a:cubicBezTo>
                    <a:pt x="26" y="125"/>
                    <a:pt x="26" y="206"/>
                    <a:pt x="76" y="256"/>
                  </a:cubicBezTo>
                  <a:cubicBezTo>
                    <a:pt x="125" y="305"/>
                    <a:pt x="206" y="305"/>
                    <a:pt x="255" y="256"/>
                  </a:cubicBezTo>
                  <a:cubicBezTo>
                    <a:pt x="256" y="256"/>
                    <a:pt x="256" y="256"/>
                    <a:pt x="256" y="256"/>
                  </a:cubicBezTo>
                  <a:cubicBezTo>
                    <a:pt x="256" y="256"/>
                    <a:pt x="256" y="256"/>
                    <a:pt x="256" y="2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7" name="Freeform 283"/>
            <p:cNvSpPr/>
            <p:nvPr/>
          </p:nvSpPr>
          <p:spPr bwMode="auto">
            <a:xfrm>
              <a:off x="3539874" y="2675589"/>
              <a:ext cx="264119" cy="264119"/>
            </a:xfrm>
            <a:custGeom>
              <a:avLst/>
              <a:gdLst>
                <a:gd name="T0" fmla="*/ 41 w 143"/>
                <a:gd name="T1" fmla="*/ 5 h 143"/>
                <a:gd name="T2" fmla="*/ 50 w 143"/>
                <a:gd name="T3" fmla="*/ 1 h 143"/>
                <a:gd name="T4" fmla="*/ 127 w 143"/>
                <a:gd name="T5" fmla="*/ 0 h 143"/>
                <a:gd name="T6" fmla="*/ 137 w 143"/>
                <a:gd name="T7" fmla="*/ 4 h 143"/>
                <a:gd name="T8" fmla="*/ 138 w 143"/>
                <a:gd name="T9" fmla="*/ 4 h 143"/>
                <a:gd name="T10" fmla="*/ 138 w 143"/>
                <a:gd name="T11" fmla="*/ 4 h 143"/>
                <a:gd name="T12" fmla="*/ 138 w 143"/>
                <a:gd name="T13" fmla="*/ 5 h 143"/>
                <a:gd name="T14" fmla="*/ 143 w 143"/>
                <a:gd name="T15" fmla="*/ 15 h 143"/>
                <a:gd name="T16" fmla="*/ 141 w 143"/>
                <a:gd name="T17" fmla="*/ 92 h 143"/>
                <a:gd name="T18" fmla="*/ 137 w 143"/>
                <a:gd name="T19" fmla="*/ 101 h 143"/>
                <a:gd name="T20" fmla="*/ 127 w 143"/>
                <a:gd name="T21" fmla="*/ 105 h 143"/>
                <a:gd name="T22" fmla="*/ 114 w 143"/>
                <a:gd name="T23" fmla="*/ 92 h 143"/>
                <a:gd name="T24" fmla="*/ 114 w 143"/>
                <a:gd name="T25" fmla="*/ 78 h 143"/>
                <a:gd name="T26" fmla="*/ 114 w 143"/>
                <a:gd name="T27" fmla="*/ 49 h 143"/>
                <a:gd name="T28" fmla="*/ 93 w 143"/>
                <a:gd name="T29" fmla="*/ 70 h 143"/>
                <a:gd name="T30" fmla="*/ 26 w 143"/>
                <a:gd name="T31" fmla="*/ 137 h 143"/>
                <a:gd name="T32" fmla="*/ 5 w 143"/>
                <a:gd name="T33" fmla="*/ 137 h 143"/>
                <a:gd name="T34" fmla="*/ 5 w 143"/>
                <a:gd name="T35" fmla="*/ 116 h 143"/>
                <a:gd name="T36" fmla="*/ 73 w 143"/>
                <a:gd name="T37" fmla="*/ 49 h 143"/>
                <a:gd name="T38" fmla="*/ 93 w 143"/>
                <a:gd name="T39" fmla="*/ 28 h 143"/>
                <a:gd name="T40" fmla="*/ 64 w 143"/>
                <a:gd name="T41" fmla="*/ 28 h 143"/>
                <a:gd name="T42" fmla="*/ 50 w 143"/>
                <a:gd name="T43" fmla="*/ 28 h 143"/>
                <a:gd name="T44" fmla="*/ 37 w 143"/>
                <a:gd name="T45" fmla="*/ 15 h 143"/>
                <a:gd name="T46" fmla="*/ 41 w 143"/>
                <a:gd name="T47" fmla="*/ 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143">
                  <a:moveTo>
                    <a:pt x="41" y="5"/>
                  </a:moveTo>
                  <a:cubicBezTo>
                    <a:pt x="43" y="3"/>
                    <a:pt x="47" y="1"/>
                    <a:pt x="50" y="1"/>
                  </a:cubicBezTo>
                  <a:cubicBezTo>
                    <a:pt x="80" y="1"/>
                    <a:pt x="125" y="0"/>
                    <a:pt x="127" y="0"/>
                  </a:cubicBezTo>
                  <a:cubicBezTo>
                    <a:pt x="131" y="0"/>
                    <a:pt x="135" y="1"/>
                    <a:pt x="137" y="4"/>
                  </a:cubicBezTo>
                  <a:cubicBezTo>
                    <a:pt x="138" y="4"/>
                    <a:pt x="138" y="4"/>
                    <a:pt x="138" y="4"/>
                  </a:cubicBezTo>
                  <a:cubicBezTo>
                    <a:pt x="138" y="4"/>
                    <a:pt x="138" y="4"/>
                    <a:pt x="138" y="4"/>
                  </a:cubicBezTo>
                  <a:cubicBezTo>
                    <a:pt x="138" y="5"/>
                    <a:pt x="138" y="5"/>
                    <a:pt x="138" y="5"/>
                  </a:cubicBezTo>
                  <a:cubicBezTo>
                    <a:pt x="141" y="8"/>
                    <a:pt x="143" y="11"/>
                    <a:pt x="143" y="15"/>
                  </a:cubicBezTo>
                  <a:cubicBezTo>
                    <a:pt x="143" y="17"/>
                    <a:pt x="142" y="62"/>
                    <a:pt x="141" y="92"/>
                  </a:cubicBezTo>
                  <a:cubicBezTo>
                    <a:pt x="141" y="96"/>
                    <a:pt x="139" y="99"/>
                    <a:pt x="137" y="101"/>
                  </a:cubicBezTo>
                  <a:cubicBezTo>
                    <a:pt x="134" y="104"/>
                    <a:pt x="131" y="105"/>
                    <a:pt x="127" y="105"/>
                  </a:cubicBezTo>
                  <a:cubicBezTo>
                    <a:pt x="120" y="105"/>
                    <a:pt x="114" y="99"/>
                    <a:pt x="114" y="92"/>
                  </a:cubicBezTo>
                  <a:cubicBezTo>
                    <a:pt x="114" y="78"/>
                    <a:pt x="114" y="78"/>
                    <a:pt x="114" y="78"/>
                  </a:cubicBezTo>
                  <a:cubicBezTo>
                    <a:pt x="114" y="49"/>
                    <a:pt x="114" y="49"/>
                    <a:pt x="114" y="49"/>
                  </a:cubicBezTo>
                  <a:cubicBezTo>
                    <a:pt x="93" y="70"/>
                    <a:pt x="93" y="70"/>
                    <a:pt x="93" y="70"/>
                  </a:cubicBezTo>
                  <a:cubicBezTo>
                    <a:pt x="26" y="137"/>
                    <a:pt x="26" y="137"/>
                    <a:pt x="26" y="137"/>
                  </a:cubicBezTo>
                  <a:cubicBezTo>
                    <a:pt x="20" y="143"/>
                    <a:pt x="11" y="143"/>
                    <a:pt x="5" y="137"/>
                  </a:cubicBezTo>
                  <a:cubicBezTo>
                    <a:pt x="0" y="131"/>
                    <a:pt x="0" y="122"/>
                    <a:pt x="5" y="116"/>
                  </a:cubicBezTo>
                  <a:cubicBezTo>
                    <a:pt x="73" y="49"/>
                    <a:pt x="73" y="49"/>
                    <a:pt x="73" y="49"/>
                  </a:cubicBezTo>
                  <a:cubicBezTo>
                    <a:pt x="93" y="28"/>
                    <a:pt x="93" y="28"/>
                    <a:pt x="93" y="28"/>
                  </a:cubicBezTo>
                  <a:cubicBezTo>
                    <a:pt x="64" y="28"/>
                    <a:pt x="64" y="28"/>
                    <a:pt x="64" y="28"/>
                  </a:cubicBezTo>
                  <a:cubicBezTo>
                    <a:pt x="50" y="28"/>
                    <a:pt x="50" y="28"/>
                    <a:pt x="50" y="28"/>
                  </a:cubicBezTo>
                  <a:cubicBezTo>
                    <a:pt x="43" y="28"/>
                    <a:pt x="37" y="22"/>
                    <a:pt x="37" y="15"/>
                  </a:cubicBezTo>
                  <a:cubicBezTo>
                    <a:pt x="37" y="11"/>
                    <a:pt x="38" y="8"/>
                    <a:pt x="41"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8" name="Freeform 284"/>
            <p:cNvSpPr>
              <a:spLocks noEditPoints="1"/>
            </p:cNvSpPr>
            <p:nvPr/>
          </p:nvSpPr>
          <p:spPr bwMode="auto">
            <a:xfrm>
              <a:off x="3366165" y="2500102"/>
              <a:ext cx="611537" cy="611537"/>
            </a:xfrm>
            <a:custGeom>
              <a:avLst/>
              <a:gdLst>
                <a:gd name="T0" fmla="*/ 59 w 331"/>
                <a:gd name="T1" fmla="*/ 59 h 331"/>
                <a:gd name="T2" fmla="*/ 272 w 331"/>
                <a:gd name="T3" fmla="*/ 59 h 331"/>
                <a:gd name="T4" fmla="*/ 272 w 331"/>
                <a:gd name="T5" fmla="*/ 272 h 331"/>
                <a:gd name="T6" fmla="*/ 59 w 331"/>
                <a:gd name="T7" fmla="*/ 272 h 331"/>
                <a:gd name="T8" fmla="*/ 59 w 331"/>
                <a:gd name="T9" fmla="*/ 59 h 331"/>
                <a:gd name="T10" fmla="*/ 256 w 331"/>
                <a:gd name="T11" fmla="*/ 256 h 331"/>
                <a:gd name="T12" fmla="*/ 256 w 331"/>
                <a:gd name="T13" fmla="*/ 76 h 331"/>
                <a:gd name="T14" fmla="*/ 76 w 331"/>
                <a:gd name="T15" fmla="*/ 76 h 331"/>
                <a:gd name="T16" fmla="*/ 76 w 331"/>
                <a:gd name="T17" fmla="*/ 256 h 331"/>
                <a:gd name="T18" fmla="*/ 255 w 331"/>
                <a:gd name="T19" fmla="*/ 256 h 331"/>
                <a:gd name="T20" fmla="*/ 256 w 331"/>
                <a:gd name="T21" fmla="*/ 256 h 331"/>
                <a:gd name="T22" fmla="*/ 256 w 331"/>
                <a:gd name="T23" fmla="*/ 25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1" h="331">
                  <a:moveTo>
                    <a:pt x="59" y="59"/>
                  </a:moveTo>
                  <a:cubicBezTo>
                    <a:pt x="118" y="0"/>
                    <a:pt x="213" y="0"/>
                    <a:pt x="272" y="59"/>
                  </a:cubicBezTo>
                  <a:cubicBezTo>
                    <a:pt x="331" y="118"/>
                    <a:pt x="331" y="213"/>
                    <a:pt x="272" y="272"/>
                  </a:cubicBezTo>
                  <a:cubicBezTo>
                    <a:pt x="213" y="331"/>
                    <a:pt x="118" y="331"/>
                    <a:pt x="59" y="272"/>
                  </a:cubicBezTo>
                  <a:cubicBezTo>
                    <a:pt x="0" y="213"/>
                    <a:pt x="0" y="118"/>
                    <a:pt x="59" y="59"/>
                  </a:cubicBezTo>
                  <a:close/>
                  <a:moveTo>
                    <a:pt x="256" y="256"/>
                  </a:moveTo>
                  <a:cubicBezTo>
                    <a:pt x="305" y="206"/>
                    <a:pt x="305" y="125"/>
                    <a:pt x="256" y="76"/>
                  </a:cubicBezTo>
                  <a:cubicBezTo>
                    <a:pt x="206" y="26"/>
                    <a:pt x="125" y="26"/>
                    <a:pt x="76" y="76"/>
                  </a:cubicBezTo>
                  <a:cubicBezTo>
                    <a:pt x="26" y="125"/>
                    <a:pt x="26" y="206"/>
                    <a:pt x="76" y="256"/>
                  </a:cubicBezTo>
                  <a:cubicBezTo>
                    <a:pt x="125" y="305"/>
                    <a:pt x="206" y="305"/>
                    <a:pt x="255" y="256"/>
                  </a:cubicBezTo>
                  <a:cubicBezTo>
                    <a:pt x="256" y="256"/>
                    <a:pt x="256" y="256"/>
                    <a:pt x="256" y="256"/>
                  </a:cubicBezTo>
                  <a:cubicBezTo>
                    <a:pt x="256" y="256"/>
                    <a:pt x="256" y="256"/>
                    <a:pt x="256" y="2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9" name="文本框 38"/>
            <p:cNvSpPr txBox="1"/>
            <p:nvPr/>
          </p:nvSpPr>
          <p:spPr>
            <a:xfrm>
              <a:off x="2203649" y="1848301"/>
              <a:ext cx="1122038" cy="584775"/>
            </a:xfrm>
            <a:prstGeom prst="rect">
              <a:avLst/>
            </a:prstGeom>
            <a:noFill/>
          </p:spPr>
          <p:txBody>
            <a:bodyPr wrap="none" rtlCol="0">
              <a:spAutoFit/>
            </a:bodyPr>
            <a:lstStyle/>
            <a:p>
              <a:pPr algn="ctr"/>
              <a:r>
                <a:rPr lang="en-US" altLang="zh-CN" sz="3200" b="1" dirty="0" smtClean="0">
                  <a:solidFill>
                    <a:schemeClr val="bg1"/>
                  </a:solidFill>
                  <a:latin typeface="+mj-lt"/>
                </a:rPr>
                <a:t>LOGO</a:t>
              </a:r>
              <a:endParaRPr lang="zh-CN" altLang="en-US" sz="3200" b="1" dirty="0">
                <a:solidFill>
                  <a:schemeClr val="bg1"/>
                </a:solidFill>
                <a:latin typeface="+mj-lt"/>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1749</Words>
  <Application>Microsoft Office PowerPoint</Application>
  <PresentationFormat>自定义</PresentationFormat>
  <Paragraphs>187</Paragraphs>
  <Slides>26</Slides>
  <Notes>0</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asus</dc:creator>
  <cp:lastModifiedBy>Sky123.Org</cp:lastModifiedBy>
  <cp:revision>11</cp:revision>
  <dcterms:created xsi:type="dcterms:W3CDTF">2017-01-26T14:11:00Z</dcterms:created>
  <dcterms:modified xsi:type="dcterms:W3CDTF">2018-01-19T06:46:42Z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